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50" d="100"/>
          <a:sy n="50" d="100"/>
        </p:scale>
        <p:origin x="720" y="10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Copyright©2018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2">
            <a:extLst>
              <a:ext uri="{FF2B5EF4-FFF2-40B4-BE49-F238E27FC236}">
                <a16:creationId xmlns:a16="http://schemas.microsoft.com/office/drawing/2014/main" id="{7B686826-BB20-45DC-82BC-DD3E8CA77ECF}"/>
              </a:ext>
            </a:extLst>
          </p:cNvPr>
          <p:cNvSpPr>
            <a:spLocks/>
          </p:cNvSpPr>
          <p:nvPr/>
        </p:nvSpPr>
        <p:spPr bwMode="auto">
          <a:xfrm>
            <a:off x="2621874" y="791914"/>
            <a:ext cx="1074265" cy="1612643"/>
          </a:xfrm>
          <a:custGeom>
            <a:avLst/>
            <a:gdLst>
              <a:gd name="T0" fmla="*/ 140 w 862"/>
              <a:gd name="T1" fmla="*/ 111 h 1294"/>
              <a:gd name="T2" fmla="*/ 77 w 862"/>
              <a:gd name="T3" fmla="*/ 130 h 1294"/>
              <a:gd name="T4" fmla="*/ 41 w 862"/>
              <a:gd name="T5" fmla="*/ 169 h 1294"/>
              <a:gd name="T6" fmla="*/ 23 w 862"/>
              <a:gd name="T7" fmla="*/ 230 h 1294"/>
              <a:gd name="T8" fmla="*/ 9 w 862"/>
              <a:gd name="T9" fmla="*/ 318 h 1294"/>
              <a:gd name="T10" fmla="*/ 18 w 862"/>
              <a:gd name="T11" fmla="*/ 455 h 1294"/>
              <a:gd name="T12" fmla="*/ 34 w 862"/>
              <a:gd name="T13" fmla="*/ 602 h 1294"/>
              <a:gd name="T14" fmla="*/ 55 w 862"/>
              <a:gd name="T15" fmla="*/ 684 h 1294"/>
              <a:gd name="T16" fmla="*/ 67 w 862"/>
              <a:gd name="T17" fmla="*/ 727 h 1294"/>
              <a:gd name="T18" fmla="*/ 77 w 862"/>
              <a:gd name="T19" fmla="*/ 776 h 1294"/>
              <a:gd name="T20" fmla="*/ 66 w 862"/>
              <a:gd name="T21" fmla="*/ 824 h 1294"/>
              <a:gd name="T22" fmla="*/ 28 w 862"/>
              <a:gd name="T23" fmla="*/ 897 h 1294"/>
              <a:gd name="T24" fmla="*/ 21 w 862"/>
              <a:gd name="T25" fmla="*/ 959 h 1294"/>
              <a:gd name="T26" fmla="*/ 4 w 862"/>
              <a:gd name="T27" fmla="*/ 1195 h 1294"/>
              <a:gd name="T28" fmla="*/ 0 w 862"/>
              <a:gd name="T29" fmla="*/ 1257 h 1294"/>
              <a:gd name="T30" fmla="*/ 13 w 862"/>
              <a:gd name="T31" fmla="*/ 1283 h 1294"/>
              <a:gd name="T32" fmla="*/ 46 w 862"/>
              <a:gd name="T33" fmla="*/ 1294 h 1294"/>
              <a:gd name="T34" fmla="*/ 76 w 862"/>
              <a:gd name="T35" fmla="*/ 1275 h 1294"/>
              <a:gd name="T36" fmla="*/ 140 w 862"/>
              <a:gd name="T37" fmla="*/ 1176 h 1294"/>
              <a:gd name="T38" fmla="*/ 193 w 862"/>
              <a:gd name="T39" fmla="*/ 1098 h 1294"/>
              <a:gd name="T40" fmla="*/ 201 w 862"/>
              <a:gd name="T41" fmla="*/ 1069 h 1294"/>
              <a:gd name="T42" fmla="*/ 181 w 862"/>
              <a:gd name="T43" fmla="*/ 1037 h 1294"/>
              <a:gd name="T44" fmla="*/ 183 w 862"/>
              <a:gd name="T45" fmla="*/ 983 h 1294"/>
              <a:gd name="T46" fmla="*/ 238 w 862"/>
              <a:gd name="T47" fmla="*/ 845 h 1294"/>
              <a:gd name="T48" fmla="*/ 256 w 862"/>
              <a:gd name="T49" fmla="*/ 816 h 1294"/>
              <a:gd name="T50" fmla="*/ 385 w 862"/>
              <a:gd name="T51" fmla="*/ 846 h 1294"/>
              <a:gd name="T52" fmla="*/ 409 w 862"/>
              <a:gd name="T53" fmla="*/ 950 h 1294"/>
              <a:gd name="T54" fmla="*/ 401 w 862"/>
              <a:gd name="T55" fmla="*/ 983 h 1294"/>
              <a:gd name="T56" fmla="*/ 430 w 862"/>
              <a:gd name="T57" fmla="*/ 1018 h 1294"/>
              <a:gd name="T58" fmla="*/ 439 w 862"/>
              <a:gd name="T59" fmla="*/ 1032 h 1294"/>
              <a:gd name="T60" fmla="*/ 463 w 862"/>
              <a:gd name="T61" fmla="*/ 1038 h 1294"/>
              <a:gd name="T62" fmla="*/ 515 w 862"/>
              <a:gd name="T63" fmla="*/ 1024 h 1294"/>
              <a:gd name="T64" fmla="*/ 532 w 862"/>
              <a:gd name="T65" fmla="*/ 1013 h 1294"/>
              <a:gd name="T66" fmla="*/ 548 w 862"/>
              <a:gd name="T67" fmla="*/ 915 h 1294"/>
              <a:gd name="T68" fmla="*/ 556 w 862"/>
              <a:gd name="T69" fmla="*/ 834 h 1294"/>
              <a:gd name="T70" fmla="*/ 593 w 862"/>
              <a:gd name="T71" fmla="*/ 845 h 1294"/>
              <a:gd name="T72" fmla="*/ 623 w 862"/>
              <a:gd name="T73" fmla="*/ 849 h 1294"/>
              <a:gd name="T74" fmla="*/ 679 w 862"/>
              <a:gd name="T75" fmla="*/ 813 h 1294"/>
              <a:gd name="T76" fmla="*/ 738 w 862"/>
              <a:gd name="T77" fmla="*/ 750 h 1294"/>
              <a:gd name="T78" fmla="*/ 808 w 862"/>
              <a:gd name="T79" fmla="*/ 686 h 1294"/>
              <a:gd name="T80" fmla="*/ 853 w 862"/>
              <a:gd name="T81" fmla="*/ 621 h 1294"/>
              <a:gd name="T82" fmla="*/ 859 w 862"/>
              <a:gd name="T83" fmla="*/ 575 h 1294"/>
              <a:gd name="T84" fmla="*/ 841 w 862"/>
              <a:gd name="T85" fmla="*/ 548 h 1294"/>
              <a:gd name="T86" fmla="*/ 809 w 862"/>
              <a:gd name="T87" fmla="*/ 554 h 1294"/>
              <a:gd name="T88" fmla="*/ 729 w 862"/>
              <a:gd name="T89" fmla="*/ 605 h 1294"/>
              <a:gd name="T90" fmla="*/ 677 w 862"/>
              <a:gd name="T91" fmla="*/ 571 h 1294"/>
              <a:gd name="T92" fmla="*/ 636 w 862"/>
              <a:gd name="T93" fmla="*/ 554 h 1294"/>
              <a:gd name="T94" fmla="*/ 578 w 862"/>
              <a:gd name="T95" fmla="*/ 498 h 1294"/>
              <a:gd name="T96" fmla="*/ 521 w 862"/>
              <a:gd name="T97" fmla="*/ 407 h 1294"/>
              <a:gd name="T98" fmla="*/ 484 w 862"/>
              <a:gd name="T99" fmla="*/ 373 h 1294"/>
              <a:gd name="T100" fmla="*/ 433 w 862"/>
              <a:gd name="T101" fmla="*/ 303 h 1294"/>
              <a:gd name="T102" fmla="*/ 496 w 862"/>
              <a:gd name="T103" fmla="*/ 266 h 1294"/>
              <a:gd name="T104" fmla="*/ 515 w 862"/>
              <a:gd name="T105" fmla="*/ 234 h 1294"/>
              <a:gd name="T106" fmla="*/ 537 w 862"/>
              <a:gd name="T107" fmla="*/ 138 h 1294"/>
              <a:gd name="T108" fmla="*/ 527 w 862"/>
              <a:gd name="T109" fmla="*/ 88 h 1294"/>
              <a:gd name="T110" fmla="*/ 493 w 862"/>
              <a:gd name="T111" fmla="*/ 37 h 1294"/>
              <a:gd name="T112" fmla="*/ 438 w 862"/>
              <a:gd name="T113" fmla="*/ 13 h 1294"/>
              <a:gd name="T114" fmla="*/ 342 w 862"/>
              <a:gd name="T115" fmla="*/ 5 h 1294"/>
              <a:gd name="T116" fmla="*/ 316 w 862"/>
              <a:gd name="T117" fmla="*/ 0 h 1294"/>
              <a:gd name="T118" fmla="*/ 289 w 862"/>
              <a:gd name="T119" fmla="*/ 18 h 1294"/>
              <a:gd name="T120" fmla="*/ 235 w 862"/>
              <a:gd name="T121" fmla="*/ 96 h 1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62" h="1294">
                <a:moveTo>
                  <a:pt x="235" y="96"/>
                </a:moveTo>
                <a:lnTo>
                  <a:pt x="235" y="96"/>
                </a:lnTo>
                <a:lnTo>
                  <a:pt x="216" y="100"/>
                </a:lnTo>
                <a:lnTo>
                  <a:pt x="167" y="106"/>
                </a:lnTo>
                <a:lnTo>
                  <a:pt x="140" y="111"/>
                </a:lnTo>
                <a:lnTo>
                  <a:pt x="114" y="117"/>
                </a:lnTo>
                <a:lnTo>
                  <a:pt x="92" y="124"/>
                </a:lnTo>
                <a:lnTo>
                  <a:pt x="84" y="127"/>
                </a:lnTo>
                <a:lnTo>
                  <a:pt x="77" y="130"/>
                </a:lnTo>
                <a:lnTo>
                  <a:pt x="77" y="130"/>
                </a:lnTo>
                <a:lnTo>
                  <a:pt x="67" y="137"/>
                </a:lnTo>
                <a:lnTo>
                  <a:pt x="60" y="145"/>
                </a:lnTo>
                <a:lnTo>
                  <a:pt x="52" y="152"/>
                </a:lnTo>
                <a:lnTo>
                  <a:pt x="46" y="161"/>
                </a:lnTo>
                <a:lnTo>
                  <a:pt x="41" y="169"/>
                </a:lnTo>
                <a:lnTo>
                  <a:pt x="37" y="181"/>
                </a:lnTo>
                <a:lnTo>
                  <a:pt x="33" y="192"/>
                </a:lnTo>
                <a:lnTo>
                  <a:pt x="30" y="205"/>
                </a:lnTo>
                <a:lnTo>
                  <a:pt x="30" y="205"/>
                </a:lnTo>
                <a:lnTo>
                  <a:pt x="23" y="230"/>
                </a:lnTo>
                <a:lnTo>
                  <a:pt x="16" y="253"/>
                </a:lnTo>
                <a:lnTo>
                  <a:pt x="13" y="266"/>
                </a:lnTo>
                <a:lnTo>
                  <a:pt x="11" y="281"/>
                </a:lnTo>
                <a:lnTo>
                  <a:pt x="9" y="298"/>
                </a:lnTo>
                <a:lnTo>
                  <a:pt x="9" y="318"/>
                </a:lnTo>
                <a:lnTo>
                  <a:pt x="9" y="318"/>
                </a:lnTo>
                <a:lnTo>
                  <a:pt x="9" y="355"/>
                </a:lnTo>
                <a:lnTo>
                  <a:pt x="11" y="387"/>
                </a:lnTo>
                <a:lnTo>
                  <a:pt x="14" y="418"/>
                </a:lnTo>
                <a:lnTo>
                  <a:pt x="18" y="455"/>
                </a:lnTo>
                <a:lnTo>
                  <a:pt x="18" y="455"/>
                </a:lnTo>
                <a:lnTo>
                  <a:pt x="20" y="496"/>
                </a:lnTo>
                <a:lnTo>
                  <a:pt x="25" y="536"/>
                </a:lnTo>
                <a:lnTo>
                  <a:pt x="34" y="602"/>
                </a:lnTo>
                <a:lnTo>
                  <a:pt x="34" y="602"/>
                </a:lnTo>
                <a:lnTo>
                  <a:pt x="37" y="627"/>
                </a:lnTo>
                <a:lnTo>
                  <a:pt x="42" y="646"/>
                </a:lnTo>
                <a:lnTo>
                  <a:pt x="47" y="664"/>
                </a:lnTo>
                <a:lnTo>
                  <a:pt x="55" y="684"/>
                </a:lnTo>
                <a:lnTo>
                  <a:pt x="55" y="684"/>
                </a:lnTo>
                <a:lnTo>
                  <a:pt x="60" y="699"/>
                </a:lnTo>
                <a:lnTo>
                  <a:pt x="63" y="705"/>
                </a:lnTo>
                <a:lnTo>
                  <a:pt x="65" y="712"/>
                </a:lnTo>
                <a:lnTo>
                  <a:pt x="67" y="727"/>
                </a:lnTo>
                <a:lnTo>
                  <a:pt x="67" y="727"/>
                </a:lnTo>
                <a:lnTo>
                  <a:pt x="68" y="737"/>
                </a:lnTo>
                <a:lnTo>
                  <a:pt x="71" y="745"/>
                </a:lnTo>
                <a:lnTo>
                  <a:pt x="76" y="757"/>
                </a:lnTo>
                <a:lnTo>
                  <a:pt x="77" y="766"/>
                </a:lnTo>
                <a:lnTo>
                  <a:pt x="77" y="776"/>
                </a:lnTo>
                <a:lnTo>
                  <a:pt x="75" y="788"/>
                </a:lnTo>
                <a:lnTo>
                  <a:pt x="71" y="806"/>
                </a:lnTo>
                <a:lnTo>
                  <a:pt x="71" y="806"/>
                </a:lnTo>
                <a:lnTo>
                  <a:pt x="68" y="815"/>
                </a:lnTo>
                <a:lnTo>
                  <a:pt x="66" y="824"/>
                </a:lnTo>
                <a:lnTo>
                  <a:pt x="58" y="837"/>
                </a:lnTo>
                <a:lnTo>
                  <a:pt x="41" y="862"/>
                </a:lnTo>
                <a:lnTo>
                  <a:pt x="34" y="877"/>
                </a:lnTo>
                <a:lnTo>
                  <a:pt x="30" y="887"/>
                </a:lnTo>
                <a:lnTo>
                  <a:pt x="28" y="897"/>
                </a:lnTo>
                <a:lnTo>
                  <a:pt x="25" y="909"/>
                </a:lnTo>
                <a:lnTo>
                  <a:pt x="23" y="923"/>
                </a:lnTo>
                <a:lnTo>
                  <a:pt x="21" y="939"/>
                </a:lnTo>
                <a:lnTo>
                  <a:pt x="21" y="959"/>
                </a:lnTo>
                <a:lnTo>
                  <a:pt x="21" y="959"/>
                </a:lnTo>
                <a:lnTo>
                  <a:pt x="20" y="999"/>
                </a:lnTo>
                <a:lnTo>
                  <a:pt x="18" y="1040"/>
                </a:lnTo>
                <a:lnTo>
                  <a:pt x="13" y="1117"/>
                </a:lnTo>
                <a:lnTo>
                  <a:pt x="7" y="1174"/>
                </a:lnTo>
                <a:lnTo>
                  <a:pt x="4" y="1195"/>
                </a:lnTo>
                <a:lnTo>
                  <a:pt x="4" y="1195"/>
                </a:lnTo>
                <a:lnTo>
                  <a:pt x="3" y="1206"/>
                </a:lnTo>
                <a:lnTo>
                  <a:pt x="2" y="1231"/>
                </a:lnTo>
                <a:lnTo>
                  <a:pt x="0" y="1244"/>
                </a:lnTo>
                <a:lnTo>
                  <a:pt x="0" y="1257"/>
                </a:lnTo>
                <a:lnTo>
                  <a:pt x="2" y="1268"/>
                </a:lnTo>
                <a:lnTo>
                  <a:pt x="3" y="1272"/>
                </a:lnTo>
                <a:lnTo>
                  <a:pt x="4" y="1274"/>
                </a:lnTo>
                <a:lnTo>
                  <a:pt x="4" y="1274"/>
                </a:lnTo>
                <a:lnTo>
                  <a:pt x="13" y="1283"/>
                </a:lnTo>
                <a:lnTo>
                  <a:pt x="19" y="1286"/>
                </a:lnTo>
                <a:lnTo>
                  <a:pt x="25" y="1290"/>
                </a:lnTo>
                <a:lnTo>
                  <a:pt x="31" y="1291"/>
                </a:lnTo>
                <a:lnTo>
                  <a:pt x="39" y="1294"/>
                </a:lnTo>
                <a:lnTo>
                  <a:pt x="46" y="1294"/>
                </a:lnTo>
                <a:lnTo>
                  <a:pt x="55" y="1293"/>
                </a:lnTo>
                <a:lnTo>
                  <a:pt x="55" y="1293"/>
                </a:lnTo>
                <a:lnTo>
                  <a:pt x="58" y="1291"/>
                </a:lnTo>
                <a:lnTo>
                  <a:pt x="65" y="1288"/>
                </a:lnTo>
                <a:lnTo>
                  <a:pt x="76" y="1275"/>
                </a:lnTo>
                <a:lnTo>
                  <a:pt x="89" y="1258"/>
                </a:lnTo>
                <a:lnTo>
                  <a:pt x="102" y="1238"/>
                </a:lnTo>
                <a:lnTo>
                  <a:pt x="125" y="1200"/>
                </a:lnTo>
                <a:lnTo>
                  <a:pt x="140" y="1176"/>
                </a:lnTo>
                <a:lnTo>
                  <a:pt x="140" y="1176"/>
                </a:lnTo>
                <a:lnTo>
                  <a:pt x="154" y="1159"/>
                </a:lnTo>
                <a:lnTo>
                  <a:pt x="164" y="1145"/>
                </a:lnTo>
                <a:lnTo>
                  <a:pt x="175" y="1131"/>
                </a:lnTo>
                <a:lnTo>
                  <a:pt x="185" y="1115"/>
                </a:lnTo>
                <a:lnTo>
                  <a:pt x="193" y="1098"/>
                </a:lnTo>
                <a:lnTo>
                  <a:pt x="197" y="1090"/>
                </a:lnTo>
                <a:lnTo>
                  <a:pt x="199" y="1082"/>
                </a:lnTo>
                <a:lnTo>
                  <a:pt x="201" y="1075"/>
                </a:lnTo>
                <a:lnTo>
                  <a:pt x="201" y="1069"/>
                </a:lnTo>
                <a:lnTo>
                  <a:pt x="201" y="1069"/>
                </a:lnTo>
                <a:lnTo>
                  <a:pt x="199" y="1063"/>
                </a:lnTo>
                <a:lnTo>
                  <a:pt x="198" y="1056"/>
                </a:lnTo>
                <a:lnTo>
                  <a:pt x="193" y="1048"/>
                </a:lnTo>
                <a:lnTo>
                  <a:pt x="187" y="1042"/>
                </a:lnTo>
                <a:lnTo>
                  <a:pt x="181" y="1037"/>
                </a:lnTo>
                <a:lnTo>
                  <a:pt x="175" y="1034"/>
                </a:lnTo>
                <a:lnTo>
                  <a:pt x="170" y="1032"/>
                </a:lnTo>
                <a:lnTo>
                  <a:pt x="165" y="1030"/>
                </a:lnTo>
                <a:lnTo>
                  <a:pt x="165" y="1030"/>
                </a:lnTo>
                <a:lnTo>
                  <a:pt x="183" y="983"/>
                </a:lnTo>
                <a:lnTo>
                  <a:pt x="207" y="920"/>
                </a:lnTo>
                <a:lnTo>
                  <a:pt x="207" y="920"/>
                </a:lnTo>
                <a:lnTo>
                  <a:pt x="216" y="897"/>
                </a:lnTo>
                <a:lnTo>
                  <a:pt x="230" y="862"/>
                </a:lnTo>
                <a:lnTo>
                  <a:pt x="238" y="845"/>
                </a:lnTo>
                <a:lnTo>
                  <a:pt x="245" y="830"/>
                </a:lnTo>
                <a:lnTo>
                  <a:pt x="251" y="820"/>
                </a:lnTo>
                <a:lnTo>
                  <a:pt x="254" y="818"/>
                </a:lnTo>
                <a:lnTo>
                  <a:pt x="256" y="816"/>
                </a:lnTo>
                <a:lnTo>
                  <a:pt x="256" y="816"/>
                </a:lnTo>
                <a:lnTo>
                  <a:pt x="264" y="818"/>
                </a:lnTo>
                <a:lnTo>
                  <a:pt x="276" y="820"/>
                </a:lnTo>
                <a:lnTo>
                  <a:pt x="308" y="829"/>
                </a:lnTo>
                <a:lnTo>
                  <a:pt x="353" y="841"/>
                </a:lnTo>
                <a:lnTo>
                  <a:pt x="385" y="846"/>
                </a:lnTo>
                <a:lnTo>
                  <a:pt x="385" y="846"/>
                </a:lnTo>
                <a:lnTo>
                  <a:pt x="397" y="891"/>
                </a:lnTo>
                <a:lnTo>
                  <a:pt x="405" y="926"/>
                </a:lnTo>
                <a:lnTo>
                  <a:pt x="407" y="940"/>
                </a:lnTo>
                <a:lnTo>
                  <a:pt x="409" y="950"/>
                </a:lnTo>
                <a:lnTo>
                  <a:pt x="409" y="950"/>
                </a:lnTo>
                <a:lnTo>
                  <a:pt x="407" y="956"/>
                </a:lnTo>
                <a:lnTo>
                  <a:pt x="406" y="964"/>
                </a:lnTo>
                <a:lnTo>
                  <a:pt x="402" y="977"/>
                </a:lnTo>
                <a:lnTo>
                  <a:pt x="401" y="983"/>
                </a:lnTo>
                <a:lnTo>
                  <a:pt x="402" y="990"/>
                </a:lnTo>
                <a:lnTo>
                  <a:pt x="404" y="995"/>
                </a:lnTo>
                <a:lnTo>
                  <a:pt x="409" y="999"/>
                </a:lnTo>
                <a:lnTo>
                  <a:pt x="409" y="999"/>
                </a:lnTo>
                <a:lnTo>
                  <a:pt x="430" y="1018"/>
                </a:lnTo>
                <a:lnTo>
                  <a:pt x="439" y="1027"/>
                </a:lnTo>
                <a:lnTo>
                  <a:pt x="439" y="1027"/>
                </a:lnTo>
                <a:lnTo>
                  <a:pt x="439" y="1028"/>
                </a:lnTo>
                <a:lnTo>
                  <a:pt x="438" y="1030"/>
                </a:lnTo>
                <a:lnTo>
                  <a:pt x="439" y="1032"/>
                </a:lnTo>
                <a:lnTo>
                  <a:pt x="442" y="1034"/>
                </a:lnTo>
                <a:lnTo>
                  <a:pt x="446" y="1035"/>
                </a:lnTo>
                <a:lnTo>
                  <a:pt x="453" y="1037"/>
                </a:lnTo>
                <a:lnTo>
                  <a:pt x="463" y="1038"/>
                </a:lnTo>
                <a:lnTo>
                  <a:pt x="463" y="1038"/>
                </a:lnTo>
                <a:lnTo>
                  <a:pt x="474" y="1037"/>
                </a:lnTo>
                <a:lnTo>
                  <a:pt x="484" y="1035"/>
                </a:lnTo>
                <a:lnTo>
                  <a:pt x="500" y="1030"/>
                </a:lnTo>
                <a:lnTo>
                  <a:pt x="511" y="1027"/>
                </a:lnTo>
                <a:lnTo>
                  <a:pt x="515" y="1024"/>
                </a:lnTo>
                <a:lnTo>
                  <a:pt x="515" y="1024"/>
                </a:lnTo>
                <a:lnTo>
                  <a:pt x="517" y="1024"/>
                </a:lnTo>
                <a:lnTo>
                  <a:pt x="525" y="1021"/>
                </a:lnTo>
                <a:lnTo>
                  <a:pt x="529" y="1018"/>
                </a:lnTo>
                <a:lnTo>
                  <a:pt x="532" y="1013"/>
                </a:lnTo>
                <a:lnTo>
                  <a:pt x="536" y="1007"/>
                </a:lnTo>
                <a:lnTo>
                  <a:pt x="537" y="999"/>
                </a:lnTo>
                <a:lnTo>
                  <a:pt x="537" y="999"/>
                </a:lnTo>
                <a:lnTo>
                  <a:pt x="545" y="948"/>
                </a:lnTo>
                <a:lnTo>
                  <a:pt x="548" y="915"/>
                </a:lnTo>
                <a:lnTo>
                  <a:pt x="550" y="886"/>
                </a:lnTo>
                <a:lnTo>
                  <a:pt x="550" y="886"/>
                </a:lnTo>
                <a:lnTo>
                  <a:pt x="551" y="871"/>
                </a:lnTo>
                <a:lnTo>
                  <a:pt x="552" y="858"/>
                </a:lnTo>
                <a:lnTo>
                  <a:pt x="556" y="834"/>
                </a:lnTo>
                <a:lnTo>
                  <a:pt x="561" y="810"/>
                </a:lnTo>
                <a:lnTo>
                  <a:pt x="561" y="810"/>
                </a:lnTo>
                <a:lnTo>
                  <a:pt x="566" y="816"/>
                </a:lnTo>
                <a:lnTo>
                  <a:pt x="578" y="830"/>
                </a:lnTo>
                <a:lnTo>
                  <a:pt x="593" y="845"/>
                </a:lnTo>
                <a:lnTo>
                  <a:pt x="600" y="850"/>
                </a:lnTo>
                <a:lnTo>
                  <a:pt x="606" y="852"/>
                </a:lnTo>
                <a:lnTo>
                  <a:pt x="606" y="852"/>
                </a:lnTo>
                <a:lnTo>
                  <a:pt x="613" y="851"/>
                </a:lnTo>
                <a:lnTo>
                  <a:pt x="623" y="849"/>
                </a:lnTo>
                <a:lnTo>
                  <a:pt x="632" y="844"/>
                </a:lnTo>
                <a:lnTo>
                  <a:pt x="644" y="837"/>
                </a:lnTo>
                <a:lnTo>
                  <a:pt x="666" y="824"/>
                </a:lnTo>
                <a:lnTo>
                  <a:pt x="673" y="818"/>
                </a:lnTo>
                <a:lnTo>
                  <a:pt x="679" y="813"/>
                </a:lnTo>
                <a:lnTo>
                  <a:pt x="679" y="813"/>
                </a:lnTo>
                <a:lnTo>
                  <a:pt x="700" y="785"/>
                </a:lnTo>
                <a:lnTo>
                  <a:pt x="717" y="767"/>
                </a:lnTo>
                <a:lnTo>
                  <a:pt x="726" y="758"/>
                </a:lnTo>
                <a:lnTo>
                  <a:pt x="738" y="750"/>
                </a:lnTo>
                <a:lnTo>
                  <a:pt x="738" y="750"/>
                </a:lnTo>
                <a:lnTo>
                  <a:pt x="751" y="740"/>
                </a:lnTo>
                <a:lnTo>
                  <a:pt x="768" y="725"/>
                </a:lnTo>
                <a:lnTo>
                  <a:pt x="788" y="706"/>
                </a:lnTo>
                <a:lnTo>
                  <a:pt x="808" y="686"/>
                </a:lnTo>
                <a:lnTo>
                  <a:pt x="827" y="664"/>
                </a:lnTo>
                <a:lnTo>
                  <a:pt x="834" y="653"/>
                </a:lnTo>
                <a:lnTo>
                  <a:pt x="841" y="642"/>
                </a:lnTo>
                <a:lnTo>
                  <a:pt x="848" y="632"/>
                </a:lnTo>
                <a:lnTo>
                  <a:pt x="853" y="621"/>
                </a:lnTo>
                <a:lnTo>
                  <a:pt x="855" y="612"/>
                </a:lnTo>
                <a:lnTo>
                  <a:pt x="856" y="602"/>
                </a:lnTo>
                <a:lnTo>
                  <a:pt x="856" y="602"/>
                </a:lnTo>
                <a:lnTo>
                  <a:pt x="858" y="586"/>
                </a:lnTo>
                <a:lnTo>
                  <a:pt x="859" y="575"/>
                </a:lnTo>
                <a:lnTo>
                  <a:pt x="862" y="560"/>
                </a:lnTo>
                <a:lnTo>
                  <a:pt x="862" y="555"/>
                </a:lnTo>
                <a:lnTo>
                  <a:pt x="859" y="553"/>
                </a:lnTo>
                <a:lnTo>
                  <a:pt x="853" y="550"/>
                </a:lnTo>
                <a:lnTo>
                  <a:pt x="841" y="548"/>
                </a:lnTo>
                <a:lnTo>
                  <a:pt x="841" y="548"/>
                </a:lnTo>
                <a:lnTo>
                  <a:pt x="834" y="548"/>
                </a:lnTo>
                <a:lnTo>
                  <a:pt x="827" y="549"/>
                </a:lnTo>
                <a:lnTo>
                  <a:pt x="818" y="552"/>
                </a:lnTo>
                <a:lnTo>
                  <a:pt x="809" y="554"/>
                </a:lnTo>
                <a:lnTo>
                  <a:pt x="791" y="564"/>
                </a:lnTo>
                <a:lnTo>
                  <a:pt x="772" y="574"/>
                </a:lnTo>
                <a:lnTo>
                  <a:pt x="755" y="585"/>
                </a:lnTo>
                <a:lnTo>
                  <a:pt x="741" y="595"/>
                </a:lnTo>
                <a:lnTo>
                  <a:pt x="729" y="605"/>
                </a:lnTo>
                <a:lnTo>
                  <a:pt x="698" y="566"/>
                </a:lnTo>
                <a:lnTo>
                  <a:pt x="698" y="566"/>
                </a:lnTo>
                <a:lnTo>
                  <a:pt x="692" y="569"/>
                </a:lnTo>
                <a:lnTo>
                  <a:pt x="686" y="571"/>
                </a:lnTo>
                <a:lnTo>
                  <a:pt x="677" y="571"/>
                </a:lnTo>
                <a:lnTo>
                  <a:pt x="666" y="570"/>
                </a:lnTo>
                <a:lnTo>
                  <a:pt x="655" y="568"/>
                </a:lnTo>
                <a:lnTo>
                  <a:pt x="648" y="564"/>
                </a:lnTo>
                <a:lnTo>
                  <a:pt x="642" y="560"/>
                </a:lnTo>
                <a:lnTo>
                  <a:pt x="636" y="554"/>
                </a:lnTo>
                <a:lnTo>
                  <a:pt x="629" y="548"/>
                </a:lnTo>
                <a:lnTo>
                  <a:pt x="629" y="548"/>
                </a:lnTo>
                <a:lnTo>
                  <a:pt x="608" y="526"/>
                </a:lnTo>
                <a:lnTo>
                  <a:pt x="592" y="511"/>
                </a:lnTo>
                <a:lnTo>
                  <a:pt x="578" y="498"/>
                </a:lnTo>
                <a:lnTo>
                  <a:pt x="573" y="491"/>
                </a:lnTo>
                <a:lnTo>
                  <a:pt x="567" y="481"/>
                </a:lnTo>
                <a:lnTo>
                  <a:pt x="567" y="481"/>
                </a:lnTo>
                <a:lnTo>
                  <a:pt x="543" y="443"/>
                </a:lnTo>
                <a:lnTo>
                  <a:pt x="521" y="407"/>
                </a:lnTo>
                <a:lnTo>
                  <a:pt x="521" y="407"/>
                </a:lnTo>
                <a:lnTo>
                  <a:pt x="514" y="398"/>
                </a:lnTo>
                <a:lnTo>
                  <a:pt x="505" y="390"/>
                </a:lnTo>
                <a:lnTo>
                  <a:pt x="495" y="381"/>
                </a:lnTo>
                <a:lnTo>
                  <a:pt x="484" y="373"/>
                </a:lnTo>
                <a:lnTo>
                  <a:pt x="467" y="361"/>
                </a:lnTo>
                <a:lnTo>
                  <a:pt x="458" y="357"/>
                </a:lnTo>
                <a:lnTo>
                  <a:pt x="427" y="305"/>
                </a:lnTo>
                <a:lnTo>
                  <a:pt x="427" y="305"/>
                </a:lnTo>
                <a:lnTo>
                  <a:pt x="433" y="303"/>
                </a:lnTo>
                <a:lnTo>
                  <a:pt x="451" y="296"/>
                </a:lnTo>
                <a:lnTo>
                  <a:pt x="462" y="291"/>
                </a:lnTo>
                <a:lnTo>
                  <a:pt x="473" y="283"/>
                </a:lnTo>
                <a:lnTo>
                  <a:pt x="484" y="276"/>
                </a:lnTo>
                <a:lnTo>
                  <a:pt x="496" y="266"/>
                </a:lnTo>
                <a:lnTo>
                  <a:pt x="496" y="266"/>
                </a:lnTo>
                <a:lnTo>
                  <a:pt x="501" y="260"/>
                </a:lnTo>
                <a:lnTo>
                  <a:pt x="506" y="251"/>
                </a:lnTo>
                <a:lnTo>
                  <a:pt x="510" y="242"/>
                </a:lnTo>
                <a:lnTo>
                  <a:pt x="515" y="234"/>
                </a:lnTo>
                <a:lnTo>
                  <a:pt x="522" y="213"/>
                </a:lnTo>
                <a:lnTo>
                  <a:pt x="527" y="192"/>
                </a:lnTo>
                <a:lnTo>
                  <a:pt x="532" y="171"/>
                </a:lnTo>
                <a:lnTo>
                  <a:pt x="535" y="155"/>
                </a:lnTo>
                <a:lnTo>
                  <a:pt x="537" y="138"/>
                </a:lnTo>
                <a:lnTo>
                  <a:pt x="537" y="138"/>
                </a:lnTo>
                <a:lnTo>
                  <a:pt x="537" y="131"/>
                </a:lnTo>
                <a:lnTo>
                  <a:pt x="533" y="111"/>
                </a:lnTo>
                <a:lnTo>
                  <a:pt x="531" y="100"/>
                </a:lnTo>
                <a:lnTo>
                  <a:pt x="527" y="88"/>
                </a:lnTo>
                <a:lnTo>
                  <a:pt x="522" y="75"/>
                </a:lnTo>
                <a:lnTo>
                  <a:pt x="515" y="63"/>
                </a:lnTo>
                <a:lnTo>
                  <a:pt x="515" y="63"/>
                </a:lnTo>
                <a:lnTo>
                  <a:pt x="500" y="44"/>
                </a:lnTo>
                <a:lnTo>
                  <a:pt x="493" y="37"/>
                </a:lnTo>
                <a:lnTo>
                  <a:pt x="485" y="31"/>
                </a:lnTo>
                <a:lnTo>
                  <a:pt x="477" y="25"/>
                </a:lnTo>
                <a:lnTo>
                  <a:pt x="465" y="21"/>
                </a:lnTo>
                <a:lnTo>
                  <a:pt x="453" y="17"/>
                </a:lnTo>
                <a:lnTo>
                  <a:pt x="438" y="13"/>
                </a:lnTo>
                <a:lnTo>
                  <a:pt x="438" y="13"/>
                </a:lnTo>
                <a:lnTo>
                  <a:pt x="407" y="9"/>
                </a:lnTo>
                <a:lnTo>
                  <a:pt x="384" y="6"/>
                </a:lnTo>
                <a:lnTo>
                  <a:pt x="363" y="5"/>
                </a:lnTo>
                <a:lnTo>
                  <a:pt x="342" y="5"/>
                </a:lnTo>
                <a:lnTo>
                  <a:pt x="342" y="5"/>
                </a:lnTo>
                <a:lnTo>
                  <a:pt x="333" y="5"/>
                </a:lnTo>
                <a:lnTo>
                  <a:pt x="327" y="4"/>
                </a:lnTo>
                <a:lnTo>
                  <a:pt x="319" y="1"/>
                </a:lnTo>
                <a:lnTo>
                  <a:pt x="316" y="0"/>
                </a:lnTo>
                <a:lnTo>
                  <a:pt x="312" y="1"/>
                </a:lnTo>
                <a:lnTo>
                  <a:pt x="306" y="4"/>
                </a:lnTo>
                <a:lnTo>
                  <a:pt x="298" y="10"/>
                </a:lnTo>
                <a:lnTo>
                  <a:pt x="298" y="10"/>
                </a:lnTo>
                <a:lnTo>
                  <a:pt x="289" y="18"/>
                </a:lnTo>
                <a:lnTo>
                  <a:pt x="277" y="31"/>
                </a:lnTo>
                <a:lnTo>
                  <a:pt x="268" y="46"/>
                </a:lnTo>
                <a:lnTo>
                  <a:pt x="258" y="61"/>
                </a:lnTo>
                <a:lnTo>
                  <a:pt x="242" y="85"/>
                </a:lnTo>
                <a:lnTo>
                  <a:pt x="235" y="96"/>
                </a:lnTo>
                <a:lnTo>
                  <a:pt x="235" y="9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23">
            <a:extLst>
              <a:ext uri="{FF2B5EF4-FFF2-40B4-BE49-F238E27FC236}">
                <a16:creationId xmlns:a16="http://schemas.microsoft.com/office/drawing/2014/main" id="{905CC292-F544-4CA1-B9E7-9160A9A9510A}"/>
              </a:ext>
            </a:extLst>
          </p:cNvPr>
          <p:cNvSpPr>
            <a:spLocks noEditPoints="1"/>
          </p:cNvSpPr>
          <p:nvPr/>
        </p:nvSpPr>
        <p:spPr bwMode="auto">
          <a:xfrm>
            <a:off x="4484568" y="806459"/>
            <a:ext cx="945105" cy="1637831"/>
          </a:xfrm>
          <a:custGeom>
            <a:avLst/>
            <a:gdLst>
              <a:gd name="T0" fmla="*/ 129 w 719"/>
              <a:gd name="T1" fmla="*/ 130 h 1246"/>
              <a:gd name="T2" fmla="*/ 57 w 719"/>
              <a:gd name="T3" fmla="*/ 247 h 1246"/>
              <a:gd name="T4" fmla="*/ 19 w 719"/>
              <a:gd name="T5" fmla="*/ 319 h 1246"/>
              <a:gd name="T6" fmla="*/ 0 w 719"/>
              <a:gd name="T7" fmla="*/ 378 h 1246"/>
              <a:gd name="T8" fmla="*/ 10 w 719"/>
              <a:gd name="T9" fmla="*/ 415 h 1246"/>
              <a:gd name="T10" fmla="*/ 73 w 719"/>
              <a:gd name="T11" fmla="*/ 480 h 1246"/>
              <a:gd name="T12" fmla="*/ 97 w 719"/>
              <a:gd name="T13" fmla="*/ 595 h 1246"/>
              <a:gd name="T14" fmla="*/ 99 w 719"/>
              <a:gd name="T15" fmla="*/ 648 h 1246"/>
              <a:gd name="T16" fmla="*/ 104 w 719"/>
              <a:gd name="T17" fmla="*/ 690 h 1246"/>
              <a:gd name="T18" fmla="*/ 117 w 719"/>
              <a:gd name="T19" fmla="*/ 762 h 1246"/>
              <a:gd name="T20" fmla="*/ 118 w 719"/>
              <a:gd name="T21" fmla="*/ 934 h 1246"/>
              <a:gd name="T22" fmla="*/ 149 w 719"/>
              <a:gd name="T23" fmla="*/ 1119 h 1246"/>
              <a:gd name="T24" fmla="*/ 166 w 719"/>
              <a:gd name="T25" fmla="*/ 1147 h 1246"/>
              <a:gd name="T26" fmla="*/ 196 w 719"/>
              <a:gd name="T27" fmla="*/ 1160 h 1246"/>
              <a:gd name="T28" fmla="*/ 239 w 719"/>
              <a:gd name="T29" fmla="*/ 1149 h 1246"/>
              <a:gd name="T30" fmla="*/ 262 w 719"/>
              <a:gd name="T31" fmla="*/ 1119 h 1246"/>
              <a:gd name="T32" fmla="*/ 356 w 719"/>
              <a:gd name="T33" fmla="*/ 1003 h 1246"/>
              <a:gd name="T34" fmla="*/ 374 w 719"/>
              <a:gd name="T35" fmla="*/ 1123 h 1246"/>
              <a:gd name="T36" fmla="*/ 392 w 719"/>
              <a:gd name="T37" fmla="*/ 1215 h 1246"/>
              <a:gd name="T38" fmla="*/ 389 w 719"/>
              <a:gd name="T39" fmla="*/ 1237 h 1246"/>
              <a:gd name="T40" fmla="*/ 438 w 719"/>
              <a:gd name="T41" fmla="*/ 1246 h 1246"/>
              <a:gd name="T42" fmla="*/ 467 w 719"/>
              <a:gd name="T43" fmla="*/ 1234 h 1246"/>
              <a:gd name="T44" fmla="*/ 496 w 719"/>
              <a:gd name="T45" fmla="*/ 1190 h 1246"/>
              <a:gd name="T46" fmla="*/ 521 w 719"/>
              <a:gd name="T47" fmla="*/ 1163 h 1246"/>
              <a:gd name="T48" fmla="*/ 523 w 719"/>
              <a:gd name="T49" fmla="*/ 1060 h 1246"/>
              <a:gd name="T50" fmla="*/ 570 w 719"/>
              <a:gd name="T51" fmla="*/ 845 h 1246"/>
              <a:gd name="T52" fmla="*/ 579 w 719"/>
              <a:gd name="T53" fmla="*/ 774 h 1246"/>
              <a:gd name="T54" fmla="*/ 603 w 719"/>
              <a:gd name="T55" fmla="*/ 702 h 1246"/>
              <a:gd name="T56" fmla="*/ 657 w 719"/>
              <a:gd name="T57" fmla="*/ 637 h 1246"/>
              <a:gd name="T58" fmla="*/ 707 w 719"/>
              <a:gd name="T59" fmla="*/ 579 h 1246"/>
              <a:gd name="T60" fmla="*/ 716 w 719"/>
              <a:gd name="T61" fmla="*/ 470 h 1246"/>
              <a:gd name="T62" fmla="*/ 716 w 719"/>
              <a:gd name="T63" fmla="*/ 329 h 1246"/>
              <a:gd name="T64" fmla="*/ 700 w 719"/>
              <a:gd name="T65" fmla="*/ 268 h 1246"/>
              <a:gd name="T66" fmla="*/ 676 w 719"/>
              <a:gd name="T67" fmla="*/ 266 h 1246"/>
              <a:gd name="T68" fmla="*/ 645 w 719"/>
              <a:gd name="T69" fmla="*/ 197 h 1246"/>
              <a:gd name="T70" fmla="*/ 640 w 719"/>
              <a:gd name="T71" fmla="*/ 138 h 1246"/>
              <a:gd name="T72" fmla="*/ 627 w 719"/>
              <a:gd name="T73" fmla="*/ 101 h 1246"/>
              <a:gd name="T74" fmla="*/ 588 w 719"/>
              <a:gd name="T75" fmla="*/ 89 h 1246"/>
              <a:gd name="T76" fmla="*/ 485 w 719"/>
              <a:gd name="T77" fmla="*/ 95 h 1246"/>
              <a:gd name="T78" fmla="*/ 431 w 719"/>
              <a:gd name="T79" fmla="*/ 53 h 1246"/>
              <a:gd name="T80" fmla="*/ 411 w 719"/>
              <a:gd name="T81" fmla="*/ 25 h 1246"/>
              <a:gd name="T82" fmla="*/ 363 w 719"/>
              <a:gd name="T83" fmla="*/ 0 h 1246"/>
              <a:gd name="T84" fmla="*/ 321 w 719"/>
              <a:gd name="T85" fmla="*/ 6 h 1246"/>
              <a:gd name="T86" fmla="*/ 256 w 719"/>
              <a:gd name="T87" fmla="*/ 116 h 1246"/>
              <a:gd name="T88" fmla="*/ 317 w 719"/>
              <a:gd name="T89" fmla="*/ 111 h 1246"/>
              <a:gd name="T90" fmla="*/ 356 w 719"/>
              <a:gd name="T91" fmla="*/ 98 h 1246"/>
              <a:gd name="T92" fmla="*/ 354 w 719"/>
              <a:gd name="T93" fmla="*/ 115 h 1246"/>
              <a:gd name="T94" fmla="*/ 326 w 719"/>
              <a:gd name="T95" fmla="*/ 164 h 1246"/>
              <a:gd name="T96" fmla="*/ 306 w 719"/>
              <a:gd name="T97" fmla="*/ 195 h 1246"/>
              <a:gd name="T98" fmla="*/ 306 w 719"/>
              <a:gd name="T99" fmla="*/ 237 h 1246"/>
              <a:gd name="T100" fmla="*/ 317 w 719"/>
              <a:gd name="T101" fmla="*/ 273 h 1246"/>
              <a:gd name="T102" fmla="*/ 317 w 719"/>
              <a:gd name="T103" fmla="*/ 300 h 1246"/>
              <a:gd name="T104" fmla="*/ 292 w 719"/>
              <a:gd name="T105" fmla="*/ 334 h 1246"/>
              <a:gd name="T106" fmla="*/ 256 w 719"/>
              <a:gd name="T107" fmla="*/ 335 h 1246"/>
              <a:gd name="T108" fmla="*/ 167 w 719"/>
              <a:gd name="T109" fmla="*/ 261 h 1246"/>
              <a:gd name="T110" fmla="*/ 215 w 719"/>
              <a:gd name="T111" fmla="*/ 173 h 1246"/>
              <a:gd name="T112" fmla="*/ 627 w 719"/>
              <a:gd name="T113" fmla="*/ 312 h 1246"/>
              <a:gd name="T114" fmla="*/ 575 w 719"/>
              <a:gd name="T115" fmla="*/ 432 h 1246"/>
              <a:gd name="T116" fmla="*/ 557 w 719"/>
              <a:gd name="T117" fmla="*/ 403 h 1246"/>
              <a:gd name="T118" fmla="*/ 552 w 719"/>
              <a:gd name="T119" fmla="*/ 347 h 1246"/>
              <a:gd name="T120" fmla="*/ 578 w 719"/>
              <a:gd name="T121" fmla="*/ 253 h 1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19" h="1246">
                <a:moveTo>
                  <a:pt x="229" y="52"/>
                </a:moveTo>
                <a:lnTo>
                  <a:pt x="189" y="42"/>
                </a:lnTo>
                <a:lnTo>
                  <a:pt x="189" y="42"/>
                </a:lnTo>
                <a:lnTo>
                  <a:pt x="171" y="68"/>
                </a:lnTo>
                <a:lnTo>
                  <a:pt x="129" y="130"/>
                </a:lnTo>
                <a:lnTo>
                  <a:pt x="105" y="164"/>
                </a:lnTo>
                <a:lnTo>
                  <a:pt x="84" y="199"/>
                </a:lnTo>
                <a:lnTo>
                  <a:pt x="67" y="227"/>
                </a:lnTo>
                <a:lnTo>
                  <a:pt x="61" y="239"/>
                </a:lnTo>
                <a:lnTo>
                  <a:pt x="57" y="247"/>
                </a:lnTo>
                <a:lnTo>
                  <a:pt x="57" y="247"/>
                </a:lnTo>
                <a:lnTo>
                  <a:pt x="50" y="263"/>
                </a:lnTo>
                <a:lnTo>
                  <a:pt x="40" y="281"/>
                </a:lnTo>
                <a:lnTo>
                  <a:pt x="29" y="299"/>
                </a:lnTo>
                <a:lnTo>
                  <a:pt x="19" y="319"/>
                </a:lnTo>
                <a:lnTo>
                  <a:pt x="10" y="339"/>
                </a:lnTo>
                <a:lnTo>
                  <a:pt x="6" y="350"/>
                </a:lnTo>
                <a:lnTo>
                  <a:pt x="3" y="360"/>
                </a:lnTo>
                <a:lnTo>
                  <a:pt x="1" y="368"/>
                </a:lnTo>
                <a:lnTo>
                  <a:pt x="0" y="378"/>
                </a:lnTo>
                <a:lnTo>
                  <a:pt x="1" y="388"/>
                </a:lnTo>
                <a:lnTo>
                  <a:pt x="3" y="397"/>
                </a:lnTo>
                <a:lnTo>
                  <a:pt x="3" y="397"/>
                </a:lnTo>
                <a:lnTo>
                  <a:pt x="6" y="407"/>
                </a:lnTo>
                <a:lnTo>
                  <a:pt x="10" y="415"/>
                </a:lnTo>
                <a:lnTo>
                  <a:pt x="16" y="424"/>
                </a:lnTo>
                <a:lnTo>
                  <a:pt x="24" y="433"/>
                </a:lnTo>
                <a:lnTo>
                  <a:pt x="40" y="450"/>
                </a:lnTo>
                <a:lnTo>
                  <a:pt x="57" y="466"/>
                </a:lnTo>
                <a:lnTo>
                  <a:pt x="73" y="480"/>
                </a:lnTo>
                <a:lnTo>
                  <a:pt x="87" y="490"/>
                </a:lnTo>
                <a:lnTo>
                  <a:pt x="100" y="500"/>
                </a:lnTo>
                <a:lnTo>
                  <a:pt x="100" y="500"/>
                </a:lnTo>
                <a:lnTo>
                  <a:pt x="98" y="554"/>
                </a:lnTo>
                <a:lnTo>
                  <a:pt x="97" y="595"/>
                </a:lnTo>
                <a:lnTo>
                  <a:pt x="94" y="622"/>
                </a:lnTo>
                <a:lnTo>
                  <a:pt x="94" y="622"/>
                </a:lnTo>
                <a:lnTo>
                  <a:pt x="94" y="628"/>
                </a:lnTo>
                <a:lnTo>
                  <a:pt x="94" y="634"/>
                </a:lnTo>
                <a:lnTo>
                  <a:pt x="99" y="648"/>
                </a:lnTo>
                <a:lnTo>
                  <a:pt x="100" y="655"/>
                </a:lnTo>
                <a:lnTo>
                  <a:pt x="103" y="665"/>
                </a:lnTo>
                <a:lnTo>
                  <a:pt x="104" y="677"/>
                </a:lnTo>
                <a:lnTo>
                  <a:pt x="104" y="690"/>
                </a:lnTo>
                <a:lnTo>
                  <a:pt x="104" y="690"/>
                </a:lnTo>
                <a:lnTo>
                  <a:pt x="105" y="705"/>
                </a:lnTo>
                <a:lnTo>
                  <a:pt x="107" y="716"/>
                </a:lnTo>
                <a:lnTo>
                  <a:pt x="110" y="733"/>
                </a:lnTo>
                <a:lnTo>
                  <a:pt x="115" y="751"/>
                </a:lnTo>
                <a:lnTo>
                  <a:pt x="117" y="762"/>
                </a:lnTo>
                <a:lnTo>
                  <a:pt x="118" y="774"/>
                </a:lnTo>
                <a:lnTo>
                  <a:pt x="118" y="774"/>
                </a:lnTo>
                <a:lnTo>
                  <a:pt x="117" y="853"/>
                </a:lnTo>
                <a:lnTo>
                  <a:pt x="115" y="898"/>
                </a:lnTo>
                <a:lnTo>
                  <a:pt x="118" y="934"/>
                </a:lnTo>
                <a:lnTo>
                  <a:pt x="118" y="934"/>
                </a:lnTo>
                <a:lnTo>
                  <a:pt x="119" y="952"/>
                </a:lnTo>
                <a:lnTo>
                  <a:pt x="123" y="978"/>
                </a:lnTo>
                <a:lnTo>
                  <a:pt x="134" y="1040"/>
                </a:lnTo>
                <a:lnTo>
                  <a:pt x="149" y="1119"/>
                </a:lnTo>
                <a:lnTo>
                  <a:pt x="149" y="1119"/>
                </a:lnTo>
                <a:lnTo>
                  <a:pt x="151" y="1126"/>
                </a:lnTo>
                <a:lnTo>
                  <a:pt x="155" y="1132"/>
                </a:lnTo>
                <a:lnTo>
                  <a:pt x="160" y="1139"/>
                </a:lnTo>
                <a:lnTo>
                  <a:pt x="166" y="1147"/>
                </a:lnTo>
                <a:lnTo>
                  <a:pt x="175" y="1153"/>
                </a:lnTo>
                <a:lnTo>
                  <a:pt x="185" y="1158"/>
                </a:lnTo>
                <a:lnTo>
                  <a:pt x="189" y="1160"/>
                </a:lnTo>
                <a:lnTo>
                  <a:pt x="196" y="1160"/>
                </a:lnTo>
                <a:lnTo>
                  <a:pt x="196" y="1160"/>
                </a:lnTo>
                <a:lnTo>
                  <a:pt x="208" y="1160"/>
                </a:lnTo>
                <a:lnTo>
                  <a:pt x="218" y="1159"/>
                </a:lnTo>
                <a:lnTo>
                  <a:pt x="227" y="1157"/>
                </a:lnTo>
                <a:lnTo>
                  <a:pt x="234" y="1153"/>
                </a:lnTo>
                <a:lnTo>
                  <a:pt x="239" y="1149"/>
                </a:lnTo>
                <a:lnTo>
                  <a:pt x="243" y="1145"/>
                </a:lnTo>
                <a:lnTo>
                  <a:pt x="246" y="1142"/>
                </a:lnTo>
                <a:lnTo>
                  <a:pt x="246" y="1142"/>
                </a:lnTo>
                <a:lnTo>
                  <a:pt x="262" y="1119"/>
                </a:lnTo>
                <a:lnTo>
                  <a:pt x="262" y="1119"/>
                </a:lnTo>
                <a:lnTo>
                  <a:pt x="267" y="1111"/>
                </a:lnTo>
                <a:lnTo>
                  <a:pt x="272" y="1096"/>
                </a:lnTo>
                <a:lnTo>
                  <a:pt x="282" y="1055"/>
                </a:lnTo>
                <a:lnTo>
                  <a:pt x="296" y="1001"/>
                </a:lnTo>
                <a:lnTo>
                  <a:pt x="356" y="1003"/>
                </a:lnTo>
                <a:lnTo>
                  <a:pt x="356" y="1003"/>
                </a:lnTo>
                <a:lnTo>
                  <a:pt x="364" y="1053"/>
                </a:lnTo>
                <a:lnTo>
                  <a:pt x="370" y="1092"/>
                </a:lnTo>
                <a:lnTo>
                  <a:pt x="374" y="1123"/>
                </a:lnTo>
                <a:lnTo>
                  <a:pt x="374" y="1123"/>
                </a:lnTo>
                <a:lnTo>
                  <a:pt x="375" y="1145"/>
                </a:lnTo>
                <a:lnTo>
                  <a:pt x="375" y="1168"/>
                </a:lnTo>
                <a:lnTo>
                  <a:pt x="375" y="1192"/>
                </a:lnTo>
                <a:lnTo>
                  <a:pt x="392" y="1215"/>
                </a:lnTo>
                <a:lnTo>
                  <a:pt x="392" y="1215"/>
                </a:lnTo>
                <a:lnTo>
                  <a:pt x="390" y="1218"/>
                </a:lnTo>
                <a:lnTo>
                  <a:pt x="386" y="1225"/>
                </a:lnTo>
                <a:lnTo>
                  <a:pt x="385" y="1229"/>
                </a:lnTo>
                <a:lnTo>
                  <a:pt x="386" y="1233"/>
                </a:lnTo>
                <a:lnTo>
                  <a:pt x="389" y="1237"/>
                </a:lnTo>
                <a:lnTo>
                  <a:pt x="394" y="1239"/>
                </a:lnTo>
                <a:lnTo>
                  <a:pt x="394" y="1239"/>
                </a:lnTo>
                <a:lnTo>
                  <a:pt x="411" y="1243"/>
                </a:lnTo>
                <a:lnTo>
                  <a:pt x="428" y="1246"/>
                </a:lnTo>
                <a:lnTo>
                  <a:pt x="438" y="1246"/>
                </a:lnTo>
                <a:lnTo>
                  <a:pt x="447" y="1244"/>
                </a:lnTo>
                <a:lnTo>
                  <a:pt x="454" y="1243"/>
                </a:lnTo>
                <a:lnTo>
                  <a:pt x="460" y="1239"/>
                </a:lnTo>
                <a:lnTo>
                  <a:pt x="460" y="1239"/>
                </a:lnTo>
                <a:lnTo>
                  <a:pt x="467" y="1234"/>
                </a:lnTo>
                <a:lnTo>
                  <a:pt x="473" y="1228"/>
                </a:lnTo>
                <a:lnTo>
                  <a:pt x="484" y="1211"/>
                </a:lnTo>
                <a:lnTo>
                  <a:pt x="493" y="1196"/>
                </a:lnTo>
                <a:lnTo>
                  <a:pt x="496" y="1190"/>
                </a:lnTo>
                <a:lnTo>
                  <a:pt x="496" y="1190"/>
                </a:lnTo>
                <a:lnTo>
                  <a:pt x="509" y="1180"/>
                </a:lnTo>
                <a:lnTo>
                  <a:pt x="517" y="1170"/>
                </a:lnTo>
                <a:lnTo>
                  <a:pt x="520" y="1166"/>
                </a:lnTo>
                <a:lnTo>
                  <a:pt x="521" y="1163"/>
                </a:lnTo>
                <a:lnTo>
                  <a:pt x="521" y="1163"/>
                </a:lnTo>
                <a:lnTo>
                  <a:pt x="520" y="1132"/>
                </a:lnTo>
                <a:lnTo>
                  <a:pt x="520" y="1107"/>
                </a:lnTo>
                <a:lnTo>
                  <a:pt x="521" y="1080"/>
                </a:lnTo>
                <a:lnTo>
                  <a:pt x="521" y="1080"/>
                </a:lnTo>
                <a:lnTo>
                  <a:pt x="523" y="1060"/>
                </a:lnTo>
                <a:lnTo>
                  <a:pt x="530" y="1032"/>
                </a:lnTo>
                <a:lnTo>
                  <a:pt x="547" y="960"/>
                </a:lnTo>
                <a:lnTo>
                  <a:pt x="563" y="889"/>
                </a:lnTo>
                <a:lnTo>
                  <a:pt x="569" y="862"/>
                </a:lnTo>
                <a:lnTo>
                  <a:pt x="570" y="845"/>
                </a:lnTo>
                <a:lnTo>
                  <a:pt x="570" y="845"/>
                </a:lnTo>
                <a:lnTo>
                  <a:pt x="572" y="831"/>
                </a:lnTo>
                <a:lnTo>
                  <a:pt x="573" y="814"/>
                </a:lnTo>
                <a:lnTo>
                  <a:pt x="575" y="794"/>
                </a:lnTo>
                <a:lnTo>
                  <a:pt x="579" y="774"/>
                </a:lnTo>
                <a:lnTo>
                  <a:pt x="584" y="753"/>
                </a:lnTo>
                <a:lnTo>
                  <a:pt x="589" y="733"/>
                </a:lnTo>
                <a:lnTo>
                  <a:pt x="595" y="717"/>
                </a:lnTo>
                <a:lnTo>
                  <a:pt x="603" y="702"/>
                </a:lnTo>
                <a:lnTo>
                  <a:pt x="603" y="702"/>
                </a:lnTo>
                <a:lnTo>
                  <a:pt x="617" y="680"/>
                </a:lnTo>
                <a:lnTo>
                  <a:pt x="634" y="662"/>
                </a:lnTo>
                <a:lnTo>
                  <a:pt x="650" y="643"/>
                </a:lnTo>
                <a:lnTo>
                  <a:pt x="650" y="643"/>
                </a:lnTo>
                <a:lnTo>
                  <a:pt x="657" y="637"/>
                </a:lnTo>
                <a:lnTo>
                  <a:pt x="674" y="621"/>
                </a:lnTo>
                <a:lnTo>
                  <a:pt x="684" y="611"/>
                </a:lnTo>
                <a:lnTo>
                  <a:pt x="693" y="601"/>
                </a:lnTo>
                <a:lnTo>
                  <a:pt x="702" y="590"/>
                </a:lnTo>
                <a:lnTo>
                  <a:pt x="707" y="579"/>
                </a:lnTo>
                <a:lnTo>
                  <a:pt x="707" y="579"/>
                </a:lnTo>
                <a:lnTo>
                  <a:pt x="710" y="561"/>
                </a:lnTo>
                <a:lnTo>
                  <a:pt x="713" y="537"/>
                </a:lnTo>
                <a:lnTo>
                  <a:pt x="714" y="505"/>
                </a:lnTo>
                <a:lnTo>
                  <a:pt x="716" y="470"/>
                </a:lnTo>
                <a:lnTo>
                  <a:pt x="718" y="403"/>
                </a:lnTo>
                <a:lnTo>
                  <a:pt x="719" y="357"/>
                </a:lnTo>
                <a:lnTo>
                  <a:pt x="719" y="357"/>
                </a:lnTo>
                <a:lnTo>
                  <a:pt x="718" y="344"/>
                </a:lnTo>
                <a:lnTo>
                  <a:pt x="716" y="329"/>
                </a:lnTo>
                <a:lnTo>
                  <a:pt x="713" y="314"/>
                </a:lnTo>
                <a:lnTo>
                  <a:pt x="710" y="299"/>
                </a:lnTo>
                <a:lnTo>
                  <a:pt x="703" y="277"/>
                </a:lnTo>
                <a:lnTo>
                  <a:pt x="700" y="268"/>
                </a:lnTo>
                <a:lnTo>
                  <a:pt x="700" y="268"/>
                </a:lnTo>
                <a:lnTo>
                  <a:pt x="688" y="269"/>
                </a:lnTo>
                <a:lnTo>
                  <a:pt x="679" y="269"/>
                </a:lnTo>
                <a:lnTo>
                  <a:pt x="676" y="268"/>
                </a:lnTo>
                <a:lnTo>
                  <a:pt x="676" y="266"/>
                </a:lnTo>
                <a:lnTo>
                  <a:pt x="676" y="266"/>
                </a:lnTo>
                <a:lnTo>
                  <a:pt x="673" y="261"/>
                </a:lnTo>
                <a:lnTo>
                  <a:pt x="669" y="253"/>
                </a:lnTo>
                <a:lnTo>
                  <a:pt x="657" y="227"/>
                </a:lnTo>
                <a:lnTo>
                  <a:pt x="651" y="213"/>
                </a:lnTo>
                <a:lnTo>
                  <a:pt x="645" y="197"/>
                </a:lnTo>
                <a:lnTo>
                  <a:pt x="641" y="180"/>
                </a:lnTo>
                <a:lnTo>
                  <a:pt x="640" y="172"/>
                </a:lnTo>
                <a:lnTo>
                  <a:pt x="640" y="164"/>
                </a:lnTo>
                <a:lnTo>
                  <a:pt x="640" y="164"/>
                </a:lnTo>
                <a:lnTo>
                  <a:pt x="640" y="138"/>
                </a:lnTo>
                <a:lnTo>
                  <a:pt x="637" y="119"/>
                </a:lnTo>
                <a:lnTo>
                  <a:pt x="635" y="112"/>
                </a:lnTo>
                <a:lnTo>
                  <a:pt x="634" y="107"/>
                </a:lnTo>
                <a:lnTo>
                  <a:pt x="630" y="104"/>
                </a:lnTo>
                <a:lnTo>
                  <a:pt x="627" y="101"/>
                </a:lnTo>
                <a:lnTo>
                  <a:pt x="627" y="101"/>
                </a:lnTo>
                <a:lnTo>
                  <a:pt x="610" y="94"/>
                </a:lnTo>
                <a:lnTo>
                  <a:pt x="600" y="91"/>
                </a:lnTo>
                <a:lnTo>
                  <a:pt x="588" y="89"/>
                </a:lnTo>
                <a:lnTo>
                  <a:pt x="588" y="89"/>
                </a:lnTo>
                <a:lnTo>
                  <a:pt x="574" y="90"/>
                </a:lnTo>
                <a:lnTo>
                  <a:pt x="561" y="93"/>
                </a:lnTo>
                <a:lnTo>
                  <a:pt x="546" y="95"/>
                </a:lnTo>
                <a:lnTo>
                  <a:pt x="540" y="115"/>
                </a:lnTo>
                <a:lnTo>
                  <a:pt x="485" y="95"/>
                </a:lnTo>
                <a:lnTo>
                  <a:pt x="448" y="101"/>
                </a:lnTo>
                <a:lnTo>
                  <a:pt x="448" y="101"/>
                </a:lnTo>
                <a:lnTo>
                  <a:pt x="446" y="91"/>
                </a:lnTo>
                <a:lnTo>
                  <a:pt x="437" y="67"/>
                </a:lnTo>
                <a:lnTo>
                  <a:pt x="431" y="53"/>
                </a:lnTo>
                <a:lnTo>
                  <a:pt x="425" y="41"/>
                </a:lnTo>
                <a:lnTo>
                  <a:pt x="418" y="31"/>
                </a:lnTo>
                <a:lnTo>
                  <a:pt x="415" y="27"/>
                </a:lnTo>
                <a:lnTo>
                  <a:pt x="411" y="25"/>
                </a:lnTo>
                <a:lnTo>
                  <a:pt x="411" y="25"/>
                </a:lnTo>
                <a:lnTo>
                  <a:pt x="396" y="17"/>
                </a:lnTo>
                <a:lnTo>
                  <a:pt x="382" y="8"/>
                </a:lnTo>
                <a:lnTo>
                  <a:pt x="371" y="2"/>
                </a:lnTo>
                <a:lnTo>
                  <a:pt x="366" y="0"/>
                </a:lnTo>
                <a:lnTo>
                  <a:pt x="363" y="0"/>
                </a:lnTo>
                <a:lnTo>
                  <a:pt x="363" y="0"/>
                </a:lnTo>
                <a:lnTo>
                  <a:pt x="342" y="1"/>
                </a:lnTo>
                <a:lnTo>
                  <a:pt x="331" y="2"/>
                </a:lnTo>
                <a:lnTo>
                  <a:pt x="326" y="4"/>
                </a:lnTo>
                <a:lnTo>
                  <a:pt x="321" y="6"/>
                </a:lnTo>
                <a:lnTo>
                  <a:pt x="321" y="6"/>
                </a:lnTo>
                <a:lnTo>
                  <a:pt x="301" y="20"/>
                </a:lnTo>
                <a:lnTo>
                  <a:pt x="288" y="29"/>
                </a:lnTo>
                <a:lnTo>
                  <a:pt x="229" y="52"/>
                </a:lnTo>
                <a:close/>
                <a:moveTo>
                  <a:pt x="256" y="116"/>
                </a:moveTo>
                <a:lnTo>
                  <a:pt x="256" y="116"/>
                </a:lnTo>
                <a:lnTo>
                  <a:pt x="266" y="116"/>
                </a:lnTo>
                <a:lnTo>
                  <a:pt x="288" y="115"/>
                </a:lnTo>
                <a:lnTo>
                  <a:pt x="302" y="114"/>
                </a:lnTo>
                <a:lnTo>
                  <a:pt x="317" y="111"/>
                </a:lnTo>
                <a:lnTo>
                  <a:pt x="332" y="107"/>
                </a:lnTo>
                <a:lnTo>
                  <a:pt x="344" y="101"/>
                </a:lnTo>
                <a:lnTo>
                  <a:pt x="344" y="101"/>
                </a:lnTo>
                <a:lnTo>
                  <a:pt x="354" y="99"/>
                </a:lnTo>
                <a:lnTo>
                  <a:pt x="356" y="98"/>
                </a:lnTo>
                <a:lnTo>
                  <a:pt x="359" y="99"/>
                </a:lnTo>
                <a:lnTo>
                  <a:pt x="359" y="99"/>
                </a:lnTo>
                <a:lnTo>
                  <a:pt x="360" y="101"/>
                </a:lnTo>
                <a:lnTo>
                  <a:pt x="359" y="105"/>
                </a:lnTo>
                <a:lnTo>
                  <a:pt x="354" y="115"/>
                </a:lnTo>
                <a:lnTo>
                  <a:pt x="350" y="121"/>
                </a:lnTo>
                <a:lnTo>
                  <a:pt x="334" y="135"/>
                </a:lnTo>
                <a:lnTo>
                  <a:pt x="334" y="135"/>
                </a:lnTo>
                <a:lnTo>
                  <a:pt x="329" y="151"/>
                </a:lnTo>
                <a:lnTo>
                  <a:pt x="326" y="164"/>
                </a:lnTo>
                <a:lnTo>
                  <a:pt x="322" y="171"/>
                </a:lnTo>
                <a:lnTo>
                  <a:pt x="319" y="174"/>
                </a:lnTo>
                <a:lnTo>
                  <a:pt x="319" y="174"/>
                </a:lnTo>
                <a:lnTo>
                  <a:pt x="312" y="184"/>
                </a:lnTo>
                <a:lnTo>
                  <a:pt x="306" y="195"/>
                </a:lnTo>
                <a:lnTo>
                  <a:pt x="302" y="205"/>
                </a:lnTo>
                <a:lnTo>
                  <a:pt x="301" y="214"/>
                </a:lnTo>
                <a:lnTo>
                  <a:pt x="301" y="214"/>
                </a:lnTo>
                <a:lnTo>
                  <a:pt x="302" y="224"/>
                </a:lnTo>
                <a:lnTo>
                  <a:pt x="306" y="237"/>
                </a:lnTo>
                <a:lnTo>
                  <a:pt x="309" y="251"/>
                </a:lnTo>
                <a:lnTo>
                  <a:pt x="313" y="260"/>
                </a:lnTo>
                <a:lnTo>
                  <a:pt x="313" y="260"/>
                </a:lnTo>
                <a:lnTo>
                  <a:pt x="316" y="266"/>
                </a:lnTo>
                <a:lnTo>
                  <a:pt x="317" y="273"/>
                </a:lnTo>
                <a:lnTo>
                  <a:pt x="318" y="282"/>
                </a:lnTo>
                <a:lnTo>
                  <a:pt x="319" y="291"/>
                </a:lnTo>
                <a:lnTo>
                  <a:pt x="319" y="291"/>
                </a:lnTo>
                <a:lnTo>
                  <a:pt x="318" y="295"/>
                </a:lnTo>
                <a:lnTo>
                  <a:pt x="317" y="300"/>
                </a:lnTo>
                <a:lnTo>
                  <a:pt x="312" y="309"/>
                </a:lnTo>
                <a:lnTo>
                  <a:pt x="305" y="318"/>
                </a:lnTo>
                <a:lnTo>
                  <a:pt x="296" y="329"/>
                </a:lnTo>
                <a:lnTo>
                  <a:pt x="296" y="329"/>
                </a:lnTo>
                <a:lnTo>
                  <a:pt x="292" y="334"/>
                </a:lnTo>
                <a:lnTo>
                  <a:pt x="286" y="336"/>
                </a:lnTo>
                <a:lnTo>
                  <a:pt x="280" y="338"/>
                </a:lnTo>
                <a:lnTo>
                  <a:pt x="272" y="338"/>
                </a:lnTo>
                <a:lnTo>
                  <a:pt x="261" y="336"/>
                </a:lnTo>
                <a:lnTo>
                  <a:pt x="256" y="335"/>
                </a:lnTo>
                <a:lnTo>
                  <a:pt x="209" y="360"/>
                </a:lnTo>
                <a:lnTo>
                  <a:pt x="140" y="344"/>
                </a:lnTo>
                <a:lnTo>
                  <a:pt x="140" y="344"/>
                </a:lnTo>
                <a:lnTo>
                  <a:pt x="156" y="297"/>
                </a:lnTo>
                <a:lnTo>
                  <a:pt x="167" y="261"/>
                </a:lnTo>
                <a:lnTo>
                  <a:pt x="173" y="239"/>
                </a:lnTo>
                <a:lnTo>
                  <a:pt x="173" y="239"/>
                </a:lnTo>
                <a:lnTo>
                  <a:pt x="178" y="230"/>
                </a:lnTo>
                <a:lnTo>
                  <a:pt x="187" y="214"/>
                </a:lnTo>
                <a:lnTo>
                  <a:pt x="215" y="173"/>
                </a:lnTo>
                <a:lnTo>
                  <a:pt x="256" y="116"/>
                </a:lnTo>
                <a:lnTo>
                  <a:pt x="256" y="116"/>
                </a:lnTo>
                <a:close/>
                <a:moveTo>
                  <a:pt x="588" y="219"/>
                </a:moveTo>
                <a:lnTo>
                  <a:pt x="619" y="278"/>
                </a:lnTo>
                <a:lnTo>
                  <a:pt x="627" y="312"/>
                </a:lnTo>
                <a:lnTo>
                  <a:pt x="615" y="439"/>
                </a:lnTo>
                <a:lnTo>
                  <a:pt x="615" y="439"/>
                </a:lnTo>
                <a:lnTo>
                  <a:pt x="596" y="437"/>
                </a:lnTo>
                <a:lnTo>
                  <a:pt x="582" y="434"/>
                </a:lnTo>
                <a:lnTo>
                  <a:pt x="575" y="432"/>
                </a:lnTo>
                <a:lnTo>
                  <a:pt x="570" y="428"/>
                </a:lnTo>
                <a:lnTo>
                  <a:pt x="570" y="428"/>
                </a:lnTo>
                <a:lnTo>
                  <a:pt x="564" y="420"/>
                </a:lnTo>
                <a:lnTo>
                  <a:pt x="561" y="413"/>
                </a:lnTo>
                <a:lnTo>
                  <a:pt x="557" y="403"/>
                </a:lnTo>
                <a:lnTo>
                  <a:pt x="523" y="382"/>
                </a:lnTo>
                <a:lnTo>
                  <a:pt x="523" y="382"/>
                </a:lnTo>
                <a:lnTo>
                  <a:pt x="535" y="370"/>
                </a:lnTo>
                <a:lnTo>
                  <a:pt x="552" y="347"/>
                </a:lnTo>
                <a:lnTo>
                  <a:pt x="552" y="347"/>
                </a:lnTo>
                <a:lnTo>
                  <a:pt x="559" y="335"/>
                </a:lnTo>
                <a:lnTo>
                  <a:pt x="566" y="320"/>
                </a:lnTo>
                <a:lnTo>
                  <a:pt x="570" y="304"/>
                </a:lnTo>
                <a:lnTo>
                  <a:pt x="570" y="278"/>
                </a:lnTo>
                <a:lnTo>
                  <a:pt x="578" y="253"/>
                </a:lnTo>
                <a:lnTo>
                  <a:pt x="588" y="21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24">
            <a:extLst>
              <a:ext uri="{FF2B5EF4-FFF2-40B4-BE49-F238E27FC236}">
                <a16:creationId xmlns:a16="http://schemas.microsoft.com/office/drawing/2014/main" id="{5184F963-8853-4701-B317-B395C13640AF}"/>
              </a:ext>
            </a:extLst>
          </p:cNvPr>
          <p:cNvSpPr>
            <a:spLocks/>
          </p:cNvSpPr>
          <p:nvPr/>
        </p:nvSpPr>
        <p:spPr bwMode="auto">
          <a:xfrm>
            <a:off x="780932" y="791914"/>
            <a:ext cx="1052513" cy="1627188"/>
          </a:xfrm>
          <a:custGeom>
            <a:avLst/>
            <a:gdLst>
              <a:gd name="T0" fmla="*/ 225 w 663"/>
              <a:gd name="T1" fmla="*/ 53 h 1025"/>
              <a:gd name="T2" fmla="*/ 159 w 663"/>
              <a:gd name="T3" fmla="*/ 55 h 1025"/>
              <a:gd name="T4" fmla="*/ 130 w 663"/>
              <a:gd name="T5" fmla="*/ 65 h 1025"/>
              <a:gd name="T6" fmla="*/ 68 w 663"/>
              <a:gd name="T7" fmla="*/ 107 h 1025"/>
              <a:gd name="T8" fmla="*/ 41 w 663"/>
              <a:gd name="T9" fmla="*/ 145 h 1025"/>
              <a:gd name="T10" fmla="*/ 36 w 663"/>
              <a:gd name="T11" fmla="*/ 176 h 1025"/>
              <a:gd name="T12" fmla="*/ 41 w 663"/>
              <a:gd name="T13" fmla="*/ 207 h 1025"/>
              <a:gd name="T14" fmla="*/ 58 w 663"/>
              <a:gd name="T15" fmla="*/ 238 h 1025"/>
              <a:gd name="T16" fmla="*/ 80 w 663"/>
              <a:gd name="T17" fmla="*/ 286 h 1025"/>
              <a:gd name="T18" fmla="*/ 96 w 663"/>
              <a:gd name="T19" fmla="*/ 395 h 1025"/>
              <a:gd name="T20" fmla="*/ 119 w 663"/>
              <a:gd name="T21" fmla="*/ 479 h 1025"/>
              <a:gd name="T22" fmla="*/ 180 w 663"/>
              <a:gd name="T23" fmla="*/ 630 h 1025"/>
              <a:gd name="T24" fmla="*/ 216 w 663"/>
              <a:gd name="T25" fmla="*/ 663 h 1025"/>
              <a:gd name="T26" fmla="*/ 244 w 663"/>
              <a:gd name="T27" fmla="*/ 690 h 1025"/>
              <a:gd name="T28" fmla="*/ 251 w 663"/>
              <a:gd name="T29" fmla="*/ 707 h 1025"/>
              <a:gd name="T30" fmla="*/ 249 w 663"/>
              <a:gd name="T31" fmla="*/ 733 h 1025"/>
              <a:gd name="T32" fmla="*/ 227 w 663"/>
              <a:gd name="T33" fmla="*/ 759 h 1025"/>
              <a:gd name="T34" fmla="*/ 170 w 663"/>
              <a:gd name="T35" fmla="*/ 798 h 1025"/>
              <a:gd name="T36" fmla="*/ 104 w 663"/>
              <a:gd name="T37" fmla="*/ 836 h 1025"/>
              <a:gd name="T38" fmla="*/ 80 w 663"/>
              <a:gd name="T39" fmla="*/ 865 h 1025"/>
              <a:gd name="T40" fmla="*/ 67 w 663"/>
              <a:gd name="T41" fmla="*/ 872 h 1025"/>
              <a:gd name="T42" fmla="*/ 15 w 663"/>
              <a:gd name="T43" fmla="*/ 896 h 1025"/>
              <a:gd name="T44" fmla="*/ 0 w 663"/>
              <a:gd name="T45" fmla="*/ 919 h 1025"/>
              <a:gd name="T46" fmla="*/ 5 w 663"/>
              <a:gd name="T47" fmla="*/ 944 h 1025"/>
              <a:gd name="T48" fmla="*/ 37 w 663"/>
              <a:gd name="T49" fmla="*/ 991 h 1025"/>
              <a:gd name="T50" fmla="*/ 80 w 663"/>
              <a:gd name="T51" fmla="*/ 1025 h 1025"/>
              <a:gd name="T52" fmla="*/ 91 w 663"/>
              <a:gd name="T53" fmla="*/ 1017 h 1025"/>
              <a:gd name="T54" fmla="*/ 107 w 663"/>
              <a:gd name="T55" fmla="*/ 980 h 1025"/>
              <a:gd name="T56" fmla="*/ 130 w 663"/>
              <a:gd name="T57" fmla="*/ 944 h 1025"/>
              <a:gd name="T58" fmla="*/ 151 w 663"/>
              <a:gd name="T59" fmla="*/ 923 h 1025"/>
              <a:gd name="T60" fmla="*/ 248 w 663"/>
              <a:gd name="T61" fmla="*/ 872 h 1025"/>
              <a:gd name="T62" fmla="*/ 341 w 663"/>
              <a:gd name="T63" fmla="*/ 832 h 1025"/>
              <a:gd name="T64" fmla="*/ 383 w 663"/>
              <a:gd name="T65" fmla="*/ 817 h 1025"/>
              <a:gd name="T66" fmla="*/ 435 w 663"/>
              <a:gd name="T67" fmla="*/ 791 h 1025"/>
              <a:gd name="T68" fmla="*/ 452 w 663"/>
              <a:gd name="T69" fmla="*/ 814 h 1025"/>
              <a:gd name="T70" fmla="*/ 478 w 663"/>
              <a:gd name="T71" fmla="*/ 834 h 1025"/>
              <a:gd name="T72" fmla="*/ 493 w 663"/>
              <a:gd name="T73" fmla="*/ 832 h 1025"/>
              <a:gd name="T74" fmla="*/ 516 w 663"/>
              <a:gd name="T75" fmla="*/ 802 h 1025"/>
              <a:gd name="T76" fmla="*/ 541 w 663"/>
              <a:gd name="T77" fmla="*/ 742 h 1025"/>
              <a:gd name="T78" fmla="*/ 546 w 663"/>
              <a:gd name="T79" fmla="*/ 726 h 1025"/>
              <a:gd name="T80" fmla="*/ 587 w 663"/>
              <a:gd name="T81" fmla="*/ 668 h 1025"/>
              <a:gd name="T82" fmla="*/ 613 w 663"/>
              <a:gd name="T83" fmla="*/ 630 h 1025"/>
              <a:gd name="T84" fmla="*/ 648 w 663"/>
              <a:gd name="T85" fmla="*/ 572 h 1025"/>
              <a:gd name="T86" fmla="*/ 663 w 663"/>
              <a:gd name="T87" fmla="*/ 533 h 1025"/>
              <a:gd name="T88" fmla="*/ 592 w 663"/>
              <a:gd name="T89" fmla="*/ 454 h 1025"/>
              <a:gd name="T90" fmla="*/ 512 w 663"/>
              <a:gd name="T91" fmla="*/ 386 h 1025"/>
              <a:gd name="T92" fmla="*/ 472 w 663"/>
              <a:gd name="T93" fmla="*/ 269 h 1025"/>
              <a:gd name="T94" fmla="*/ 499 w 663"/>
              <a:gd name="T95" fmla="*/ 225 h 1025"/>
              <a:gd name="T96" fmla="*/ 515 w 663"/>
              <a:gd name="T97" fmla="*/ 159 h 1025"/>
              <a:gd name="T98" fmla="*/ 520 w 663"/>
              <a:gd name="T99" fmla="*/ 105 h 1025"/>
              <a:gd name="T100" fmla="*/ 469 w 663"/>
              <a:gd name="T101" fmla="*/ 57 h 1025"/>
              <a:gd name="T102" fmla="*/ 432 w 663"/>
              <a:gd name="T103" fmla="*/ 29 h 1025"/>
              <a:gd name="T104" fmla="*/ 406 w 663"/>
              <a:gd name="T105" fmla="*/ 22 h 1025"/>
              <a:gd name="T106" fmla="*/ 379 w 663"/>
              <a:gd name="T107" fmla="*/ 19 h 1025"/>
              <a:gd name="T108" fmla="*/ 355 w 663"/>
              <a:gd name="T109" fmla="*/ 15 h 1025"/>
              <a:gd name="T110" fmla="*/ 312 w 663"/>
              <a:gd name="T111" fmla="*/ 0 h 1025"/>
              <a:gd name="T112" fmla="*/ 270 w 663"/>
              <a:gd name="T113" fmla="*/ 32 h 10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63" h="1025">
                <a:moveTo>
                  <a:pt x="251" y="58"/>
                </a:moveTo>
                <a:lnTo>
                  <a:pt x="251" y="58"/>
                </a:lnTo>
                <a:lnTo>
                  <a:pt x="239" y="56"/>
                </a:lnTo>
                <a:lnTo>
                  <a:pt x="225" y="53"/>
                </a:lnTo>
                <a:lnTo>
                  <a:pt x="208" y="52"/>
                </a:lnTo>
                <a:lnTo>
                  <a:pt x="188" y="52"/>
                </a:lnTo>
                <a:lnTo>
                  <a:pt x="169" y="53"/>
                </a:lnTo>
                <a:lnTo>
                  <a:pt x="159" y="55"/>
                </a:lnTo>
                <a:lnTo>
                  <a:pt x="149" y="57"/>
                </a:lnTo>
                <a:lnTo>
                  <a:pt x="139" y="61"/>
                </a:lnTo>
                <a:lnTo>
                  <a:pt x="130" y="65"/>
                </a:lnTo>
                <a:lnTo>
                  <a:pt x="130" y="65"/>
                </a:lnTo>
                <a:lnTo>
                  <a:pt x="113" y="74"/>
                </a:lnTo>
                <a:lnTo>
                  <a:pt x="97" y="84"/>
                </a:lnTo>
                <a:lnTo>
                  <a:pt x="82" y="95"/>
                </a:lnTo>
                <a:lnTo>
                  <a:pt x="68" y="107"/>
                </a:lnTo>
                <a:lnTo>
                  <a:pt x="57" y="118"/>
                </a:lnTo>
                <a:lnTo>
                  <a:pt x="49" y="129"/>
                </a:lnTo>
                <a:lnTo>
                  <a:pt x="44" y="140"/>
                </a:lnTo>
                <a:lnTo>
                  <a:pt x="41" y="145"/>
                </a:lnTo>
                <a:lnTo>
                  <a:pt x="40" y="151"/>
                </a:lnTo>
                <a:lnTo>
                  <a:pt x="40" y="151"/>
                </a:lnTo>
                <a:lnTo>
                  <a:pt x="37" y="168"/>
                </a:lnTo>
                <a:lnTo>
                  <a:pt x="36" y="176"/>
                </a:lnTo>
                <a:lnTo>
                  <a:pt x="36" y="182"/>
                </a:lnTo>
                <a:lnTo>
                  <a:pt x="36" y="189"/>
                </a:lnTo>
                <a:lnTo>
                  <a:pt x="39" y="197"/>
                </a:lnTo>
                <a:lnTo>
                  <a:pt x="41" y="207"/>
                </a:lnTo>
                <a:lnTo>
                  <a:pt x="47" y="219"/>
                </a:lnTo>
                <a:lnTo>
                  <a:pt x="47" y="219"/>
                </a:lnTo>
                <a:lnTo>
                  <a:pt x="54" y="230"/>
                </a:lnTo>
                <a:lnTo>
                  <a:pt x="58" y="238"/>
                </a:lnTo>
                <a:lnTo>
                  <a:pt x="68" y="251"/>
                </a:lnTo>
                <a:lnTo>
                  <a:pt x="72" y="259"/>
                </a:lnTo>
                <a:lnTo>
                  <a:pt x="76" y="270"/>
                </a:lnTo>
                <a:lnTo>
                  <a:pt x="80" y="286"/>
                </a:lnTo>
                <a:lnTo>
                  <a:pt x="83" y="308"/>
                </a:lnTo>
                <a:lnTo>
                  <a:pt x="83" y="308"/>
                </a:lnTo>
                <a:lnTo>
                  <a:pt x="89" y="354"/>
                </a:lnTo>
                <a:lnTo>
                  <a:pt x="96" y="395"/>
                </a:lnTo>
                <a:lnTo>
                  <a:pt x="99" y="415"/>
                </a:lnTo>
                <a:lnTo>
                  <a:pt x="104" y="436"/>
                </a:lnTo>
                <a:lnTo>
                  <a:pt x="110" y="457"/>
                </a:lnTo>
                <a:lnTo>
                  <a:pt x="119" y="479"/>
                </a:lnTo>
                <a:lnTo>
                  <a:pt x="119" y="479"/>
                </a:lnTo>
                <a:lnTo>
                  <a:pt x="155" y="572"/>
                </a:lnTo>
                <a:lnTo>
                  <a:pt x="170" y="608"/>
                </a:lnTo>
                <a:lnTo>
                  <a:pt x="180" y="630"/>
                </a:lnTo>
                <a:lnTo>
                  <a:pt x="180" y="630"/>
                </a:lnTo>
                <a:lnTo>
                  <a:pt x="186" y="637"/>
                </a:lnTo>
                <a:lnTo>
                  <a:pt x="195" y="645"/>
                </a:lnTo>
                <a:lnTo>
                  <a:pt x="216" y="663"/>
                </a:lnTo>
                <a:lnTo>
                  <a:pt x="235" y="679"/>
                </a:lnTo>
                <a:lnTo>
                  <a:pt x="242" y="686"/>
                </a:lnTo>
                <a:lnTo>
                  <a:pt x="244" y="688"/>
                </a:lnTo>
                <a:lnTo>
                  <a:pt x="244" y="690"/>
                </a:lnTo>
                <a:lnTo>
                  <a:pt x="244" y="690"/>
                </a:lnTo>
                <a:lnTo>
                  <a:pt x="245" y="694"/>
                </a:lnTo>
                <a:lnTo>
                  <a:pt x="248" y="700"/>
                </a:lnTo>
                <a:lnTo>
                  <a:pt x="251" y="707"/>
                </a:lnTo>
                <a:lnTo>
                  <a:pt x="253" y="714"/>
                </a:lnTo>
                <a:lnTo>
                  <a:pt x="253" y="723"/>
                </a:lnTo>
                <a:lnTo>
                  <a:pt x="251" y="728"/>
                </a:lnTo>
                <a:lnTo>
                  <a:pt x="249" y="733"/>
                </a:lnTo>
                <a:lnTo>
                  <a:pt x="245" y="739"/>
                </a:lnTo>
                <a:lnTo>
                  <a:pt x="240" y="745"/>
                </a:lnTo>
                <a:lnTo>
                  <a:pt x="234" y="751"/>
                </a:lnTo>
                <a:lnTo>
                  <a:pt x="227" y="759"/>
                </a:lnTo>
                <a:lnTo>
                  <a:pt x="227" y="759"/>
                </a:lnTo>
                <a:lnTo>
                  <a:pt x="208" y="772"/>
                </a:lnTo>
                <a:lnTo>
                  <a:pt x="190" y="786"/>
                </a:lnTo>
                <a:lnTo>
                  <a:pt x="170" y="798"/>
                </a:lnTo>
                <a:lnTo>
                  <a:pt x="152" y="808"/>
                </a:lnTo>
                <a:lnTo>
                  <a:pt x="122" y="825"/>
                </a:lnTo>
                <a:lnTo>
                  <a:pt x="110" y="832"/>
                </a:lnTo>
                <a:lnTo>
                  <a:pt x="104" y="836"/>
                </a:lnTo>
                <a:lnTo>
                  <a:pt x="104" y="836"/>
                </a:lnTo>
                <a:lnTo>
                  <a:pt x="89" y="851"/>
                </a:lnTo>
                <a:lnTo>
                  <a:pt x="83" y="858"/>
                </a:lnTo>
                <a:lnTo>
                  <a:pt x="80" y="865"/>
                </a:lnTo>
                <a:lnTo>
                  <a:pt x="80" y="865"/>
                </a:lnTo>
                <a:lnTo>
                  <a:pt x="78" y="867"/>
                </a:lnTo>
                <a:lnTo>
                  <a:pt x="76" y="870"/>
                </a:lnTo>
                <a:lnTo>
                  <a:pt x="67" y="872"/>
                </a:lnTo>
                <a:lnTo>
                  <a:pt x="41" y="881"/>
                </a:lnTo>
                <a:lnTo>
                  <a:pt x="28" y="887"/>
                </a:lnTo>
                <a:lnTo>
                  <a:pt x="21" y="891"/>
                </a:lnTo>
                <a:lnTo>
                  <a:pt x="15" y="896"/>
                </a:lnTo>
                <a:lnTo>
                  <a:pt x="10" y="901"/>
                </a:lnTo>
                <a:lnTo>
                  <a:pt x="7" y="906"/>
                </a:lnTo>
                <a:lnTo>
                  <a:pt x="3" y="912"/>
                </a:lnTo>
                <a:lnTo>
                  <a:pt x="0" y="919"/>
                </a:lnTo>
                <a:lnTo>
                  <a:pt x="0" y="919"/>
                </a:lnTo>
                <a:lnTo>
                  <a:pt x="0" y="927"/>
                </a:lnTo>
                <a:lnTo>
                  <a:pt x="2" y="935"/>
                </a:lnTo>
                <a:lnTo>
                  <a:pt x="5" y="944"/>
                </a:lnTo>
                <a:lnTo>
                  <a:pt x="10" y="954"/>
                </a:lnTo>
                <a:lnTo>
                  <a:pt x="15" y="964"/>
                </a:lnTo>
                <a:lnTo>
                  <a:pt x="23" y="973"/>
                </a:lnTo>
                <a:lnTo>
                  <a:pt x="37" y="991"/>
                </a:lnTo>
                <a:lnTo>
                  <a:pt x="54" y="1007"/>
                </a:lnTo>
                <a:lnTo>
                  <a:pt x="68" y="1018"/>
                </a:lnTo>
                <a:lnTo>
                  <a:pt x="75" y="1022"/>
                </a:lnTo>
                <a:lnTo>
                  <a:pt x="80" y="1025"/>
                </a:lnTo>
                <a:lnTo>
                  <a:pt x="84" y="1025"/>
                </a:lnTo>
                <a:lnTo>
                  <a:pt x="87" y="1023"/>
                </a:lnTo>
                <a:lnTo>
                  <a:pt x="87" y="1023"/>
                </a:lnTo>
                <a:lnTo>
                  <a:pt x="91" y="1017"/>
                </a:lnTo>
                <a:lnTo>
                  <a:pt x="93" y="1011"/>
                </a:lnTo>
                <a:lnTo>
                  <a:pt x="98" y="999"/>
                </a:lnTo>
                <a:lnTo>
                  <a:pt x="103" y="986"/>
                </a:lnTo>
                <a:lnTo>
                  <a:pt x="107" y="980"/>
                </a:lnTo>
                <a:lnTo>
                  <a:pt x="112" y="973"/>
                </a:lnTo>
                <a:lnTo>
                  <a:pt x="112" y="973"/>
                </a:lnTo>
                <a:lnTo>
                  <a:pt x="122" y="959"/>
                </a:lnTo>
                <a:lnTo>
                  <a:pt x="130" y="944"/>
                </a:lnTo>
                <a:lnTo>
                  <a:pt x="135" y="937"/>
                </a:lnTo>
                <a:lnTo>
                  <a:pt x="140" y="930"/>
                </a:lnTo>
                <a:lnTo>
                  <a:pt x="145" y="927"/>
                </a:lnTo>
                <a:lnTo>
                  <a:pt x="151" y="923"/>
                </a:lnTo>
                <a:lnTo>
                  <a:pt x="151" y="923"/>
                </a:lnTo>
                <a:lnTo>
                  <a:pt x="174" y="912"/>
                </a:lnTo>
                <a:lnTo>
                  <a:pt x="208" y="893"/>
                </a:lnTo>
                <a:lnTo>
                  <a:pt x="248" y="872"/>
                </a:lnTo>
                <a:lnTo>
                  <a:pt x="266" y="862"/>
                </a:lnTo>
                <a:lnTo>
                  <a:pt x="284" y="855"/>
                </a:lnTo>
                <a:lnTo>
                  <a:pt x="284" y="855"/>
                </a:lnTo>
                <a:lnTo>
                  <a:pt x="341" y="832"/>
                </a:lnTo>
                <a:lnTo>
                  <a:pt x="363" y="824"/>
                </a:lnTo>
                <a:lnTo>
                  <a:pt x="376" y="819"/>
                </a:lnTo>
                <a:lnTo>
                  <a:pt x="376" y="819"/>
                </a:lnTo>
                <a:lnTo>
                  <a:pt x="383" y="817"/>
                </a:lnTo>
                <a:lnTo>
                  <a:pt x="389" y="814"/>
                </a:lnTo>
                <a:lnTo>
                  <a:pt x="400" y="806"/>
                </a:lnTo>
                <a:lnTo>
                  <a:pt x="412" y="794"/>
                </a:lnTo>
                <a:lnTo>
                  <a:pt x="435" y="791"/>
                </a:lnTo>
                <a:lnTo>
                  <a:pt x="435" y="791"/>
                </a:lnTo>
                <a:lnTo>
                  <a:pt x="439" y="798"/>
                </a:lnTo>
                <a:lnTo>
                  <a:pt x="444" y="806"/>
                </a:lnTo>
                <a:lnTo>
                  <a:pt x="452" y="814"/>
                </a:lnTo>
                <a:lnTo>
                  <a:pt x="459" y="823"/>
                </a:lnTo>
                <a:lnTo>
                  <a:pt x="469" y="830"/>
                </a:lnTo>
                <a:lnTo>
                  <a:pt x="474" y="832"/>
                </a:lnTo>
                <a:lnTo>
                  <a:pt x="478" y="834"/>
                </a:lnTo>
                <a:lnTo>
                  <a:pt x="483" y="834"/>
                </a:lnTo>
                <a:lnTo>
                  <a:pt x="488" y="833"/>
                </a:lnTo>
                <a:lnTo>
                  <a:pt x="488" y="833"/>
                </a:lnTo>
                <a:lnTo>
                  <a:pt x="493" y="832"/>
                </a:lnTo>
                <a:lnTo>
                  <a:pt x="498" y="828"/>
                </a:lnTo>
                <a:lnTo>
                  <a:pt x="503" y="823"/>
                </a:lnTo>
                <a:lnTo>
                  <a:pt x="506" y="817"/>
                </a:lnTo>
                <a:lnTo>
                  <a:pt x="516" y="802"/>
                </a:lnTo>
                <a:lnTo>
                  <a:pt x="524" y="785"/>
                </a:lnTo>
                <a:lnTo>
                  <a:pt x="531" y="768"/>
                </a:lnTo>
                <a:lnTo>
                  <a:pt x="537" y="754"/>
                </a:lnTo>
                <a:lnTo>
                  <a:pt x="541" y="742"/>
                </a:lnTo>
                <a:lnTo>
                  <a:pt x="542" y="736"/>
                </a:lnTo>
                <a:lnTo>
                  <a:pt x="542" y="736"/>
                </a:lnTo>
                <a:lnTo>
                  <a:pt x="543" y="733"/>
                </a:lnTo>
                <a:lnTo>
                  <a:pt x="546" y="726"/>
                </a:lnTo>
                <a:lnTo>
                  <a:pt x="557" y="709"/>
                </a:lnTo>
                <a:lnTo>
                  <a:pt x="580" y="676"/>
                </a:lnTo>
                <a:lnTo>
                  <a:pt x="580" y="676"/>
                </a:lnTo>
                <a:lnTo>
                  <a:pt x="587" y="668"/>
                </a:lnTo>
                <a:lnTo>
                  <a:pt x="590" y="661"/>
                </a:lnTo>
                <a:lnTo>
                  <a:pt x="598" y="650"/>
                </a:lnTo>
                <a:lnTo>
                  <a:pt x="613" y="630"/>
                </a:lnTo>
                <a:lnTo>
                  <a:pt x="613" y="630"/>
                </a:lnTo>
                <a:lnTo>
                  <a:pt x="624" y="616"/>
                </a:lnTo>
                <a:lnTo>
                  <a:pt x="634" y="601"/>
                </a:lnTo>
                <a:lnTo>
                  <a:pt x="641" y="587"/>
                </a:lnTo>
                <a:lnTo>
                  <a:pt x="648" y="572"/>
                </a:lnTo>
                <a:lnTo>
                  <a:pt x="660" y="548"/>
                </a:lnTo>
                <a:lnTo>
                  <a:pt x="662" y="538"/>
                </a:lnTo>
                <a:lnTo>
                  <a:pt x="663" y="533"/>
                </a:lnTo>
                <a:lnTo>
                  <a:pt x="663" y="533"/>
                </a:lnTo>
                <a:lnTo>
                  <a:pt x="661" y="528"/>
                </a:lnTo>
                <a:lnTo>
                  <a:pt x="656" y="520"/>
                </a:lnTo>
                <a:lnTo>
                  <a:pt x="639" y="500"/>
                </a:lnTo>
                <a:lnTo>
                  <a:pt x="592" y="454"/>
                </a:lnTo>
                <a:lnTo>
                  <a:pt x="592" y="454"/>
                </a:lnTo>
                <a:lnTo>
                  <a:pt x="567" y="432"/>
                </a:lnTo>
                <a:lnTo>
                  <a:pt x="542" y="410"/>
                </a:lnTo>
                <a:lnTo>
                  <a:pt x="512" y="386"/>
                </a:lnTo>
                <a:lnTo>
                  <a:pt x="456" y="286"/>
                </a:lnTo>
                <a:lnTo>
                  <a:pt x="456" y="286"/>
                </a:lnTo>
                <a:lnTo>
                  <a:pt x="460" y="281"/>
                </a:lnTo>
                <a:lnTo>
                  <a:pt x="472" y="269"/>
                </a:lnTo>
                <a:lnTo>
                  <a:pt x="485" y="249"/>
                </a:lnTo>
                <a:lnTo>
                  <a:pt x="493" y="238"/>
                </a:lnTo>
                <a:lnTo>
                  <a:pt x="499" y="225"/>
                </a:lnTo>
                <a:lnTo>
                  <a:pt x="499" y="225"/>
                </a:lnTo>
                <a:lnTo>
                  <a:pt x="504" y="212"/>
                </a:lnTo>
                <a:lnTo>
                  <a:pt x="507" y="196"/>
                </a:lnTo>
                <a:lnTo>
                  <a:pt x="511" y="177"/>
                </a:lnTo>
                <a:lnTo>
                  <a:pt x="515" y="159"/>
                </a:lnTo>
                <a:lnTo>
                  <a:pt x="519" y="126"/>
                </a:lnTo>
                <a:lnTo>
                  <a:pt x="520" y="108"/>
                </a:lnTo>
                <a:lnTo>
                  <a:pt x="520" y="108"/>
                </a:lnTo>
                <a:lnTo>
                  <a:pt x="520" y="105"/>
                </a:lnTo>
                <a:lnTo>
                  <a:pt x="517" y="103"/>
                </a:lnTo>
                <a:lnTo>
                  <a:pt x="511" y="94"/>
                </a:lnTo>
                <a:lnTo>
                  <a:pt x="491" y="76"/>
                </a:lnTo>
                <a:lnTo>
                  <a:pt x="469" y="57"/>
                </a:lnTo>
                <a:lnTo>
                  <a:pt x="452" y="43"/>
                </a:lnTo>
                <a:lnTo>
                  <a:pt x="452" y="43"/>
                </a:lnTo>
                <a:lnTo>
                  <a:pt x="442" y="36"/>
                </a:lnTo>
                <a:lnTo>
                  <a:pt x="432" y="29"/>
                </a:lnTo>
                <a:lnTo>
                  <a:pt x="426" y="26"/>
                </a:lnTo>
                <a:lnTo>
                  <a:pt x="420" y="24"/>
                </a:lnTo>
                <a:lnTo>
                  <a:pt x="413" y="22"/>
                </a:lnTo>
                <a:lnTo>
                  <a:pt x="406" y="22"/>
                </a:lnTo>
                <a:lnTo>
                  <a:pt x="406" y="22"/>
                </a:lnTo>
                <a:lnTo>
                  <a:pt x="392" y="21"/>
                </a:lnTo>
                <a:lnTo>
                  <a:pt x="385" y="20"/>
                </a:lnTo>
                <a:lnTo>
                  <a:pt x="379" y="19"/>
                </a:lnTo>
                <a:lnTo>
                  <a:pt x="370" y="19"/>
                </a:lnTo>
                <a:lnTo>
                  <a:pt x="370" y="19"/>
                </a:lnTo>
                <a:lnTo>
                  <a:pt x="363" y="18"/>
                </a:lnTo>
                <a:lnTo>
                  <a:pt x="355" y="15"/>
                </a:lnTo>
                <a:lnTo>
                  <a:pt x="338" y="8"/>
                </a:lnTo>
                <a:lnTo>
                  <a:pt x="322" y="1"/>
                </a:lnTo>
                <a:lnTo>
                  <a:pt x="316" y="0"/>
                </a:lnTo>
                <a:lnTo>
                  <a:pt x="312" y="0"/>
                </a:lnTo>
                <a:lnTo>
                  <a:pt x="312" y="0"/>
                </a:lnTo>
                <a:lnTo>
                  <a:pt x="302" y="8"/>
                </a:lnTo>
                <a:lnTo>
                  <a:pt x="289" y="18"/>
                </a:lnTo>
                <a:lnTo>
                  <a:pt x="270" y="32"/>
                </a:lnTo>
                <a:lnTo>
                  <a:pt x="251" y="5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35">
            <a:extLst>
              <a:ext uri="{FF2B5EF4-FFF2-40B4-BE49-F238E27FC236}">
                <a16:creationId xmlns:a16="http://schemas.microsoft.com/office/drawing/2014/main" id="{EA17F828-BD06-4F66-87EF-1F32E29CCAAB}"/>
              </a:ext>
            </a:extLst>
          </p:cNvPr>
          <p:cNvSpPr>
            <a:spLocks/>
          </p:cNvSpPr>
          <p:nvPr/>
        </p:nvSpPr>
        <p:spPr bwMode="auto">
          <a:xfrm>
            <a:off x="6179318" y="808369"/>
            <a:ext cx="1091302" cy="1610733"/>
          </a:xfrm>
          <a:custGeom>
            <a:avLst/>
            <a:gdLst>
              <a:gd name="T0" fmla="*/ 567 w 1103"/>
              <a:gd name="T1" fmla="*/ 295 h 1628"/>
              <a:gd name="T2" fmla="*/ 381 w 1103"/>
              <a:gd name="T3" fmla="*/ 325 h 1628"/>
              <a:gd name="T4" fmla="*/ 213 w 1103"/>
              <a:gd name="T5" fmla="*/ 360 h 1628"/>
              <a:gd name="T6" fmla="*/ 168 w 1103"/>
              <a:gd name="T7" fmla="*/ 301 h 1628"/>
              <a:gd name="T8" fmla="*/ 130 w 1103"/>
              <a:gd name="T9" fmla="*/ 249 h 1628"/>
              <a:gd name="T10" fmla="*/ 129 w 1103"/>
              <a:gd name="T11" fmla="*/ 208 h 1628"/>
              <a:gd name="T12" fmla="*/ 118 w 1103"/>
              <a:gd name="T13" fmla="*/ 190 h 1628"/>
              <a:gd name="T14" fmla="*/ 82 w 1103"/>
              <a:gd name="T15" fmla="*/ 197 h 1628"/>
              <a:gd name="T16" fmla="*/ 47 w 1103"/>
              <a:gd name="T17" fmla="*/ 243 h 1628"/>
              <a:gd name="T18" fmla="*/ 25 w 1103"/>
              <a:gd name="T19" fmla="*/ 325 h 1628"/>
              <a:gd name="T20" fmla="*/ 4 w 1103"/>
              <a:gd name="T21" fmla="*/ 571 h 1628"/>
              <a:gd name="T22" fmla="*/ 16 w 1103"/>
              <a:gd name="T23" fmla="*/ 670 h 1628"/>
              <a:gd name="T24" fmla="*/ 124 w 1103"/>
              <a:gd name="T25" fmla="*/ 696 h 1628"/>
              <a:gd name="T26" fmla="*/ 176 w 1103"/>
              <a:gd name="T27" fmla="*/ 788 h 1628"/>
              <a:gd name="T28" fmla="*/ 156 w 1103"/>
              <a:gd name="T29" fmla="*/ 1083 h 1628"/>
              <a:gd name="T30" fmla="*/ 166 w 1103"/>
              <a:gd name="T31" fmla="*/ 1131 h 1628"/>
              <a:gd name="T32" fmla="*/ 130 w 1103"/>
              <a:gd name="T33" fmla="*/ 1235 h 1628"/>
              <a:gd name="T34" fmla="*/ 102 w 1103"/>
              <a:gd name="T35" fmla="*/ 1298 h 1628"/>
              <a:gd name="T36" fmla="*/ 131 w 1103"/>
              <a:gd name="T37" fmla="*/ 1476 h 1628"/>
              <a:gd name="T38" fmla="*/ 175 w 1103"/>
              <a:gd name="T39" fmla="*/ 1574 h 1628"/>
              <a:gd name="T40" fmla="*/ 248 w 1103"/>
              <a:gd name="T41" fmla="*/ 1612 h 1628"/>
              <a:gd name="T42" fmla="*/ 292 w 1103"/>
              <a:gd name="T43" fmla="*/ 1590 h 1628"/>
              <a:gd name="T44" fmla="*/ 328 w 1103"/>
              <a:gd name="T45" fmla="*/ 1552 h 1628"/>
              <a:gd name="T46" fmla="*/ 402 w 1103"/>
              <a:gd name="T47" fmla="*/ 1313 h 1628"/>
              <a:gd name="T48" fmla="*/ 463 w 1103"/>
              <a:gd name="T49" fmla="*/ 1212 h 1628"/>
              <a:gd name="T50" fmla="*/ 572 w 1103"/>
              <a:gd name="T51" fmla="*/ 1226 h 1628"/>
              <a:gd name="T52" fmla="*/ 558 w 1103"/>
              <a:gd name="T53" fmla="*/ 1414 h 1628"/>
              <a:gd name="T54" fmla="*/ 512 w 1103"/>
              <a:gd name="T55" fmla="*/ 1417 h 1628"/>
              <a:gd name="T56" fmla="*/ 502 w 1103"/>
              <a:gd name="T57" fmla="*/ 1470 h 1628"/>
              <a:gd name="T58" fmla="*/ 577 w 1103"/>
              <a:gd name="T59" fmla="*/ 1574 h 1628"/>
              <a:gd name="T60" fmla="*/ 647 w 1103"/>
              <a:gd name="T61" fmla="*/ 1628 h 1628"/>
              <a:gd name="T62" fmla="*/ 705 w 1103"/>
              <a:gd name="T63" fmla="*/ 1591 h 1628"/>
              <a:gd name="T64" fmla="*/ 758 w 1103"/>
              <a:gd name="T65" fmla="*/ 1538 h 1628"/>
              <a:gd name="T66" fmla="*/ 818 w 1103"/>
              <a:gd name="T67" fmla="*/ 1306 h 1628"/>
              <a:gd name="T68" fmla="*/ 813 w 1103"/>
              <a:gd name="T69" fmla="*/ 1063 h 1628"/>
              <a:gd name="T70" fmla="*/ 899 w 1103"/>
              <a:gd name="T71" fmla="*/ 840 h 1628"/>
              <a:gd name="T72" fmla="*/ 902 w 1103"/>
              <a:gd name="T73" fmla="*/ 965 h 1628"/>
              <a:gd name="T74" fmla="*/ 899 w 1103"/>
              <a:gd name="T75" fmla="*/ 1105 h 1628"/>
              <a:gd name="T76" fmla="*/ 886 w 1103"/>
              <a:gd name="T77" fmla="*/ 1147 h 1628"/>
              <a:gd name="T78" fmla="*/ 908 w 1103"/>
              <a:gd name="T79" fmla="*/ 1172 h 1628"/>
              <a:gd name="T80" fmla="*/ 988 w 1103"/>
              <a:gd name="T81" fmla="*/ 1163 h 1628"/>
              <a:gd name="T82" fmla="*/ 1079 w 1103"/>
              <a:gd name="T83" fmla="*/ 1119 h 1628"/>
              <a:gd name="T84" fmla="*/ 1102 w 1103"/>
              <a:gd name="T85" fmla="*/ 1063 h 1628"/>
              <a:gd name="T86" fmla="*/ 1069 w 1103"/>
              <a:gd name="T87" fmla="*/ 896 h 1628"/>
              <a:gd name="T88" fmla="*/ 1043 w 1103"/>
              <a:gd name="T89" fmla="*/ 623 h 1628"/>
              <a:gd name="T90" fmla="*/ 997 w 1103"/>
              <a:gd name="T91" fmla="*/ 464 h 1628"/>
              <a:gd name="T92" fmla="*/ 919 w 1103"/>
              <a:gd name="T93" fmla="*/ 419 h 1628"/>
              <a:gd name="T94" fmla="*/ 894 w 1103"/>
              <a:gd name="T95" fmla="*/ 296 h 1628"/>
              <a:gd name="T96" fmla="*/ 951 w 1103"/>
              <a:gd name="T97" fmla="*/ 227 h 1628"/>
              <a:gd name="T98" fmla="*/ 950 w 1103"/>
              <a:gd name="T99" fmla="*/ 122 h 1628"/>
              <a:gd name="T100" fmla="*/ 882 w 1103"/>
              <a:gd name="T101" fmla="*/ 42 h 1628"/>
              <a:gd name="T102" fmla="*/ 840 w 1103"/>
              <a:gd name="T103" fmla="*/ 4 h 1628"/>
              <a:gd name="T104" fmla="*/ 718 w 1103"/>
              <a:gd name="T105" fmla="*/ 13 h 1628"/>
              <a:gd name="T106" fmla="*/ 650 w 1103"/>
              <a:gd name="T107" fmla="*/ 52 h 1628"/>
              <a:gd name="T108" fmla="*/ 609 w 1103"/>
              <a:gd name="T109" fmla="*/ 86 h 1628"/>
              <a:gd name="T110" fmla="*/ 604 w 1103"/>
              <a:gd name="T111" fmla="*/ 226 h 1628"/>
              <a:gd name="T112" fmla="*/ 559 w 1103"/>
              <a:gd name="T113" fmla="*/ 259 h 16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103" h="1628">
                <a:moveTo>
                  <a:pt x="553" y="264"/>
                </a:moveTo>
                <a:lnTo>
                  <a:pt x="553" y="264"/>
                </a:lnTo>
                <a:lnTo>
                  <a:pt x="558" y="269"/>
                </a:lnTo>
                <a:lnTo>
                  <a:pt x="562" y="274"/>
                </a:lnTo>
                <a:lnTo>
                  <a:pt x="565" y="280"/>
                </a:lnTo>
                <a:lnTo>
                  <a:pt x="568" y="286"/>
                </a:lnTo>
                <a:lnTo>
                  <a:pt x="568" y="292"/>
                </a:lnTo>
                <a:lnTo>
                  <a:pt x="567" y="295"/>
                </a:lnTo>
                <a:lnTo>
                  <a:pt x="565" y="297"/>
                </a:lnTo>
                <a:lnTo>
                  <a:pt x="562" y="299"/>
                </a:lnTo>
                <a:lnTo>
                  <a:pt x="558" y="301"/>
                </a:lnTo>
                <a:lnTo>
                  <a:pt x="558" y="301"/>
                </a:lnTo>
                <a:lnTo>
                  <a:pt x="544" y="304"/>
                </a:lnTo>
                <a:lnTo>
                  <a:pt x="526" y="306"/>
                </a:lnTo>
                <a:lnTo>
                  <a:pt x="479" y="312"/>
                </a:lnTo>
                <a:lnTo>
                  <a:pt x="381" y="325"/>
                </a:lnTo>
                <a:lnTo>
                  <a:pt x="381" y="325"/>
                </a:lnTo>
                <a:lnTo>
                  <a:pt x="342" y="332"/>
                </a:lnTo>
                <a:lnTo>
                  <a:pt x="302" y="341"/>
                </a:lnTo>
                <a:lnTo>
                  <a:pt x="269" y="348"/>
                </a:lnTo>
                <a:lnTo>
                  <a:pt x="248" y="354"/>
                </a:lnTo>
                <a:lnTo>
                  <a:pt x="248" y="354"/>
                </a:lnTo>
                <a:lnTo>
                  <a:pt x="231" y="358"/>
                </a:lnTo>
                <a:lnTo>
                  <a:pt x="213" y="360"/>
                </a:lnTo>
                <a:lnTo>
                  <a:pt x="192" y="364"/>
                </a:lnTo>
                <a:lnTo>
                  <a:pt x="192" y="364"/>
                </a:lnTo>
                <a:lnTo>
                  <a:pt x="191" y="358"/>
                </a:lnTo>
                <a:lnTo>
                  <a:pt x="187" y="342"/>
                </a:lnTo>
                <a:lnTo>
                  <a:pt x="184" y="332"/>
                </a:lnTo>
                <a:lnTo>
                  <a:pt x="180" y="322"/>
                </a:lnTo>
                <a:lnTo>
                  <a:pt x="175" y="311"/>
                </a:lnTo>
                <a:lnTo>
                  <a:pt x="168" y="301"/>
                </a:lnTo>
                <a:lnTo>
                  <a:pt x="168" y="301"/>
                </a:lnTo>
                <a:lnTo>
                  <a:pt x="161" y="291"/>
                </a:lnTo>
                <a:lnTo>
                  <a:pt x="152" y="282"/>
                </a:lnTo>
                <a:lnTo>
                  <a:pt x="139" y="269"/>
                </a:lnTo>
                <a:lnTo>
                  <a:pt x="129" y="260"/>
                </a:lnTo>
                <a:lnTo>
                  <a:pt x="124" y="257"/>
                </a:lnTo>
                <a:lnTo>
                  <a:pt x="124" y="257"/>
                </a:lnTo>
                <a:lnTo>
                  <a:pt x="130" y="249"/>
                </a:lnTo>
                <a:lnTo>
                  <a:pt x="135" y="239"/>
                </a:lnTo>
                <a:lnTo>
                  <a:pt x="141" y="226"/>
                </a:lnTo>
                <a:lnTo>
                  <a:pt x="141" y="226"/>
                </a:lnTo>
                <a:lnTo>
                  <a:pt x="142" y="218"/>
                </a:lnTo>
                <a:lnTo>
                  <a:pt x="141" y="213"/>
                </a:lnTo>
                <a:lnTo>
                  <a:pt x="139" y="211"/>
                </a:lnTo>
                <a:lnTo>
                  <a:pt x="134" y="208"/>
                </a:lnTo>
                <a:lnTo>
                  <a:pt x="129" y="208"/>
                </a:lnTo>
                <a:lnTo>
                  <a:pt x="124" y="208"/>
                </a:lnTo>
                <a:lnTo>
                  <a:pt x="114" y="211"/>
                </a:lnTo>
                <a:lnTo>
                  <a:pt x="114" y="211"/>
                </a:lnTo>
                <a:lnTo>
                  <a:pt x="113" y="212"/>
                </a:lnTo>
                <a:lnTo>
                  <a:pt x="113" y="211"/>
                </a:lnTo>
                <a:lnTo>
                  <a:pt x="113" y="208"/>
                </a:lnTo>
                <a:lnTo>
                  <a:pt x="115" y="196"/>
                </a:lnTo>
                <a:lnTo>
                  <a:pt x="118" y="190"/>
                </a:lnTo>
                <a:lnTo>
                  <a:pt x="118" y="185"/>
                </a:lnTo>
                <a:lnTo>
                  <a:pt x="118" y="181"/>
                </a:lnTo>
                <a:lnTo>
                  <a:pt x="116" y="180"/>
                </a:lnTo>
                <a:lnTo>
                  <a:pt x="114" y="180"/>
                </a:lnTo>
                <a:lnTo>
                  <a:pt x="114" y="180"/>
                </a:lnTo>
                <a:lnTo>
                  <a:pt x="104" y="184"/>
                </a:lnTo>
                <a:lnTo>
                  <a:pt x="93" y="190"/>
                </a:lnTo>
                <a:lnTo>
                  <a:pt x="82" y="197"/>
                </a:lnTo>
                <a:lnTo>
                  <a:pt x="73" y="206"/>
                </a:lnTo>
                <a:lnTo>
                  <a:pt x="73" y="206"/>
                </a:lnTo>
                <a:lnTo>
                  <a:pt x="66" y="214"/>
                </a:lnTo>
                <a:lnTo>
                  <a:pt x="57" y="223"/>
                </a:lnTo>
                <a:lnTo>
                  <a:pt x="53" y="227"/>
                </a:lnTo>
                <a:lnTo>
                  <a:pt x="51" y="232"/>
                </a:lnTo>
                <a:lnTo>
                  <a:pt x="48" y="237"/>
                </a:lnTo>
                <a:lnTo>
                  <a:pt x="47" y="243"/>
                </a:lnTo>
                <a:lnTo>
                  <a:pt x="47" y="243"/>
                </a:lnTo>
                <a:lnTo>
                  <a:pt x="42" y="281"/>
                </a:lnTo>
                <a:lnTo>
                  <a:pt x="42" y="281"/>
                </a:lnTo>
                <a:lnTo>
                  <a:pt x="36" y="290"/>
                </a:lnTo>
                <a:lnTo>
                  <a:pt x="31" y="301"/>
                </a:lnTo>
                <a:lnTo>
                  <a:pt x="27" y="315"/>
                </a:lnTo>
                <a:lnTo>
                  <a:pt x="27" y="315"/>
                </a:lnTo>
                <a:lnTo>
                  <a:pt x="25" y="325"/>
                </a:lnTo>
                <a:lnTo>
                  <a:pt x="24" y="326"/>
                </a:lnTo>
                <a:lnTo>
                  <a:pt x="27" y="362"/>
                </a:lnTo>
                <a:lnTo>
                  <a:pt x="27" y="362"/>
                </a:lnTo>
                <a:lnTo>
                  <a:pt x="27" y="373"/>
                </a:lnTo>
                <a:lnTo>
                  <a:pt x="27" y="389"/>
                </a:lnTo>
                <a:lnTo>
                  <a:pt x="22" y="427"/>
                </a:lnTo>
                <a:lnTo>
                  <a:pt x="10" y="524"/>
                </a:lnTo>
                <a:lnTo>
                  <a:pt x="4" y="571"/>
                </a:lnTo>
                <a:lnTo>
                  <a:pt x="0" y="613"/>
                </a:lnTo>
                <a:lnTo>
                  <a:pt x="0" y="630"/>
                </a:lnTo>
                <a:lnTo>
                  <a:pt x="1" y="645"/>
                </a:lnTo>
                <a:lnTo>
                  <a:pt x="4" y="655"/>
                </a:lnTo>
                <a:lnTo>
                  <a:pt x="5" y="659"/>
                </a:lnTo>
                <a:lnTo>
                  <a:pt x="8" y="661"/>
                </a:lnTo>
                <a:lnTo>
                  <a:pt x="8" y="661"/>
                </a:lnTo>
                <a:lnTo>
                  <a:pt x="16" y="670"/>
                </a:lnTo>
                <a:lnTo>
                  <a:pt x="24" y="676"/>
                </a:lnTo>
                <a:lnTo>
                  <a:pt x="35" y="688"/>
                </a:lnTo>
                <a:lnTo>
                  <a:pt x="40" y="692"/>
                </a:lnTo>
                <a:lnTo>
                  <a:pt x="46" y="696"/>
                </a:lnTo>
                <a:lnTo>
                  <a:pt x="55" y="697"/>
                </a:lnTo>
                <a:lnTo>
                  <a:pt x="63" y="698"/>
                </a:lnTo>
                <a:lnTo>
                  <a:pt x="63" y="698"/>
                </a:lnTo>
                <a:lnTo>
                  <a:pt x="124" y="696"/>
                </a:lnTo>
                <a:lnTo>
                  <a:pt x="151" y="696"/>
                </a:lnTo>
                <a:lnTo>
                  <a:pt x="160" y="697"/>
                </a:lnTo>
                <a:lnTo>
                  <a:pt x="162" y="697"/>
                </a:lnTo>
                <a:lnTo>
                  <a:pt x="163" y="698"/>
                </a:lnTo>
                <a:lnTo>
                  <a:pt x="163" y="698"/>
                </a:lnTo>
                <a:lnTo>
                  <a:pt x="170" y="743"/>
                </a:lnTo>
                <a:lnTo>
                  <a:pt x="175" y="775"/>
                </a:lnTo>
                <a:lnTo>
                  <a:pt x="176" y="788"/>
                </a:lnTo>
                <a:lnTo>
                  <a:pt x="175" y="800"/>
                </a:lnTo>
                <a:lnTo>
                  <a:pt x="175" y="800"/>
                </a:lnTo>
                <a:lnTo>
                  <a:pt x="171" y="852"/>
                </a:lnTo>
                <a:lnTo>
                  <a:pt x="162" y="944"/>
                </a:lnTo>
                <a:lnTo>
                  <a:pt x="156" y="1036"/>
                </a:lnTo>
                <a:lnTo>
                  <a:pt x="155" y="1068"/>
                </a:lnTo>
                <a:lnTo>
                  <a:pt x="155" y="1078"/>
                </a:lnTo>
                <a:lnTo>
                  <a:pt x="156" y="1083"/>
                </a:lnTo>
                <a:lnTo>
                  <a:pt x="156" y="1083"/>
                </a:lnTo>
                <a:lnTo>
                  <a:pt x="160" y="1090"/>
                </a:lnTo>
                <a:lnTo>
                  <a:pt x="165" y="1099"/>
                </a:lnTo>
                <a:lnTo>
                  <a:pt x="167" y="1104"/>
                </a:lnTo>
                <a:lnTo>
                  <a:pt x="167" y="1111"/>
                </a:lnTo>
                <a:lnTo>
                  <a:pt x="167" y="1120"/>
                </a:lnTo>
                <a:lnTo>
                  <a:pt x="166" y="1131"/>
                </a:lnTo>
                <a:lnTo>
                  <a:pt x="166" y="1131"/>
                </a:lnTo>
                <a:lnTo>
                  <a:pt x="160" y="1161"/>
                </a:lnTo>
                <a:lnTo>
                  <a:pt x="155" y="1192"/>
                </a:lnTo>
                <a:lnTo>
                  <a:pt x="151" y="1228"/>
                </a:lnTo>
                <a:lnTo>
                  <a:pt x="151" y="1228"/>
                </a:lnTo>
                <a:lnTo>
                  <a:pt x="147" y="1228"/>
                </a:lnTo>
                <a:lnTo>
                  <a:pt x="142" y="1229"/>
                </a:lnTo>
                <a:lnTo>
                  <a:pt x="137" y="1231"/>
                </a:lnTo>
                <a:lnTo>
                  <a:pt x="130" y="1235"/>
                </a:lnTo>
                <a:lnTo>
                  <a:pt x="124" y="1240"/>
                </a:lnTo>
                <a:lnTo>
                  <a:pt x="115" y="1249"/>
                </a:lnTo>
                <a:lnTo>
                  <a:pt x="108" y="1260"/>
                </a:lnTo>
                <a:lnTo>
                  <a:pt x="108" y="1260"/>
                </a:lnTo>
                <a:lnTo>
                  <a:pt x="104" y="1267"/>
                </a:lnTo>
                <a:lnTo>
                  <a:pt x="102" y="1276"/>
                </a:lnTo>
                <a:lnTo>
                  <a:pt x="102" y="1286"/>
                </a:lnTo>
                <a:lnTo>
                  <a:pt x="102" y="1298"/>
                </a:lnTo>
                <a:lnTo>
                  <a:pt x="105" y="1324"/>
                </a:lnTo>
                <a:lnTo>
                  <a:pt x="112" y="1353"/>
                </a:lnTo>
                <a:lnTo>
                  <a:pt x="125" y="1406"/>
                </a:lnTo>
                <a:lnTo>
                  <a:pt x="130" y="1427"/>
                </a:lnTo>
                <a:lnTo>
                  <a:pt x="131" y="1442"/>
                </a:lnTo>
                <a:lnTo>
                  <a:pt x="131" y="1442"/>
                </a:lnTo>
                <a:lnTo>
                  <a:pt x="131" y="1460"/>
                </a:lnTo>
                <a:lnTo>
                  <a:pt x="131" y="1476"/>
                </a:lnTo>
                <a:lnTo>
                  <a:pt x="133" y="1485"/>
                </a:lnTo>
                <a:lnTo>
                  <a:pt x="135" y="1494"/>
                </a:lnTo>
                <a:lnTo>
                  <a:pt x="139" y="1502"/>
                </a:lnTo>
                <a:lnTo>
                  <a:pt x="144" y="1513"/>
                </a:lnTo>
                <a:lnTo>
                  <a:pt x="144" y="1513"/>
                </a:lnTo>
                <a:lnTo>
                  <a:pt x="156" y="1538"/>
                </a:lnTo>
                <a:lnTo>
                  <a:pt x="168" y="1563"/>
                </a:lnTo>
                <a:lnTo>
                  <a:pt x="175" y="1574"/>
                </a:lnTo>
                <a:lnTo>
                  <a:pt x="183" y="1584"/>
                </a:lnTo>
                <a:lnTo>
                  <a:pt x="192" y="1593"/>
                </a:lnTo>
                <a:lnTo>
                  <a:pt x="202" y="1599"/>
                </a:lnTo>
                <a:lnTo>
                  <a:pt x="202" y="1599"/>
                </a:lnTo>
                <a:lnTo>
                  <a:pt x="222" y="1607"/>
                </a:lnTo>
                <a:lnTo>
                  <a:pt x="230" y="1610"/>
                </a:lnTo>
                <a:lnTo>
                  <a:pt x="239" y="1612"/>
                </a:lnTo>
                <a:lnTo>
                  <a:pt x="248" y="1612"/>
                </a:lnTo>
                <a:lnTo>
                  <a:pt x="255" y="1612"/>
                </a:lnTo>
                <a:lnTo>
                  <a:pt x="262" y="1612"/>
                </a:lnTo>
                <a:lnTo>
                  <a:pt x="270" y="1611"/>
                </a:lnTo>
                <a:lnTo>
                  <a:pt x="270" y="1611"/>
                </a:lnTo>
                <a:lnTo>
                  <a:pt x="274" y="1609"/>
                </a:lnTo>
                <a:lnTo>
                  <a:pt x="277" y="1606"/>
                </a:lnTo>
                <a:lnTo>
                  <a:pt x="285" y="1600"/>
                </a:lnTo>
                <a:lnTo>
                  <a:pt x="292" y="1590"/>
                </a:lnTo>
                <a:lnTo>
                  <a:pt x="300" y="1580"/>
                </a:lnTo>
                <a:lnTo>
                  <a:pt x="311" y="1560"/>
                </a:lnTo>
                <a:lnTo>
                  <a:pt x="316" y="1553"/>
                </a:lnTo>
                <a:lnTo>
                  <a:pt x="316" y="1553"/>
                </a:lnTo>
                <a:lnTo>
                  <a:pt x="318" y="1553"/>
                </a:lnTo>
                <a:lnTo>
                  <a:pt x="323" y="1554"/>
                </a:lnTo>
                <a:lnTo>
                  <a:pt x="325" y="1553"/>
                </a:lnTo>
                <a:lnTo>
                  <a:pt x="328" y="1552"/>
                </a:lnTo>
                <a:lnTo>
                  <a:pt x="329" y="1548"/>
                </a:lnTo>
                <a:lnTo>
                  <a:pt x="330" y="1543"/>
                </a:lnTo>
                <a:lnTo>
                  <a:pt x="330" y="1543"/>
                </a:lnTo>
                <a:lnTo>
                  <a:pt x="334" y="1523"/>
                </a:lnTo>
                <a:lnTo>
                  <a:pt x="345" y="1484"/>
                </a:lnTo>
                <a:lnTo>
                  <a:pt x="361" y="1431"/>
                </a:lnTo>
                <a:lnTo>
                  <a:pt x="380" y="1371"/>
                </a:lnTo>
                <a:lnTo>
                  <a:pt x="402" y="1313"/>
                </a:lnTo>
                <a:lnTo>
                  <a:pt x="413" y="1286"/>
                </a:lnTo>
                <a:lnTo>
                  <a:pt x="424" y="1261"/>
                </a:lnTo>
                <a:lnTo>
                  <a:pt x="434" y="1241"/>
                </a:lnTo>
                <a:lnTo>
                  <a:pt x="445" y="1225"/>
                </a:lnTo>
                <a:lnTo>
                  <a:pt x="450" y="1219"/>
                </a:lnTo>
                <a:lnTo>
                  <a:pt x="454" y="1215"/>
                </a:lnTo>
                <a:lnTo>
                  <a:pt x="459" y="1213"/>
                </a:lnTo>
                <a:lnTo>
                  <a:pt x="463" y="1212"/>
                </a:lnTo>
                <a:lnTo>
                  <a:pt x="463" y="1212"/>
                </a:lnTo>
                <a:lnTo>
                  <a:pt x="480" y="1210"/>
                </a:lnTo>
                <a:lnTo>
                  <a:pt x="499" y="1212"/>
                </a:lnTo>
                <a:lnTo>
                  <a:pt x="517" y="1214"/>
                </a:lnTo>
                <a:lnTo>
                  <a:pt x="536" y="1217"/>
                </a:lnTo>
                <a:lnTo>
                  <a:pt x="551" y="1219"/>
                </a:lnTo>
                <a:lnTo>
                  <a:pt x="563" y="1223"/>
                </a:lnTo>
                <a:lnTo>
                  <a:pt x="572" y="1226"/>
                </a:lnTo>
                <a:lnTo>
                  <a:pt x="574" y="1229"/>
                </a:lnTo>
                <a:lnTo>
                  <a:pt x="575" y="1230"/>
                </a:lnTo>
                <a:lnTo>
                  <a:pt x="575" y="1230"/>
                </a:lnTo>
                <a:lnTo>
                  <a:pt x="579" y="1374"/>
                </a:lnTo>
                <a:lnTo>
                  <a:pt x="579" y="1374"/>
                </a:lnTo>
                <a:lnTo>
                  <a:pt x="577" y="1382"/>
                </a:lnTo>
                <a:lnTo>
                  <a:pt x="569" y="1396"/>
                </a:lnTo>
                <a:lnTo>
                  <a:pt x="558" y="1414"/>
                </a:lnTo>
                <a:lnTo>
                  <a:pt x="558" y="1414"/>
                </a:lnTo>
                <a:lnTo>
                  <a:pt x="549" y="1412"/>
                </a:lnTo>
                <a:lnTo>
                  <a:pt x="541" y="1411"/>
                </a:lnTo>
                <a:lnTo>
                  <a:pt x="532" y="1410"/>
                </a:lnTo>
                <a:lnTo>
                  <a:pt x="526" y="1411"/>
                </a:lnTo>
                <a:lnTo>
                  <a:pt x="521" y="1412"/>
                </a:lnTo>
                <a:lnTo>
                  <a:pt x="516" y="1413"/>
                </a:lnTo>
                <a:lnTo>
                  <a:pt x="512" y="1417"/>
                </a:lnTo>
                <a:lnTo>
                  <a:pt x="507" y="1421"/>
                </a:lnTo>
                <a:lnTo>
                  <a:pt x="505" y="1426"/>
                </a:lnTo>
                <a:lnTo>
                  <a:pt x="501" y="1433"/>
                </a:lnTo>
                <a:lnTo>
                  <a:pt x="500" y="1442"/>
                </a:lnTo>
                <a:lnTo>
                  <a:pt x="500" y="1442"/>
                </a:lnTo>
                <a:lnTo>
                  <a:pt x="499" y="1450"/>
                </a:lnTo>
                <a:lnTo>
                  <a:pt x="500" y="1460"/>
                </a:lnTo>
                <a:lnTo>
                  <a:pt x="502" y="1470"/>
                </a:lnTo>
                <a:lnTo>
                  <a:pt x="506" y="1479"/>
                </a:lnTo>
                <a:lnTo>
                  <a:pt x="510" y="1489"/>
                </a:lnTo>
                <a:lnTo>
                  <a:pt x="515" y="1499"/>
                </a:lnTo>
                <a:lnTo>
                  <a:pt x="527" y="1517"/>
                </a:lnTo>
                <a:lnTo>
                  <a:pt x="541" y="1536"/>
                </a:lnTo>
                <a:lnTo>
                  <a:pt x="554" y="1551"/>
                </a:lnTo>
                <a:lnTo>
                  <a:pt x="577" y="1574"/>
                </a:lnTo>
                <a:lnTo>
                  <a:pt x="577" y="1574"/>
                </a:lnTo>
                <a:lnTo>
                  <a:pt x="594" y="1593"/>
                </a:lnTo>
                <a:lnTo>
                  <a:pt x="604" y="1602"/>
                </a:lnTo>
                <a:lnTo>
                  <a:pt x="612" y="1612"/>
                </a:lnTo>
                <a:lnTo>
                  <a:pt x="622" y="1620"/>
                </a:lnTo>
                <a:lnTo>
                  <a:pt x="632" y="1626"/>
                </a:lnTo>
                <a:lnTo>
                  <a:pt x="637" y="1627"/>
                </a:lnTo>
                <a:lnTo>
                  <a:pt x="642" y="1628"/>
                </a:lnTo>
                <a:lnTo>
                  <a:pt x="647" y="1628"/>
                </a:lnTo>
                <a:lnTo>
                  <a:pt x="652" y="1627"/>
                </a:lnTo>
                <a:lnTo>
                  <a:pt x="652" y="1627"/>
                </a:lnTo>
                <a:lnTo>
                  <a:pt x="662" y="1624"/>
                </a:lnTo>
                <a:lnTo>
                  <a:pt x="671" y="1620"/>
                </a:lnTo>
                <a:lnTo>
                  <a:pt x="679" y="1614"/>
                </a:lnTo>
                <a:lnTo>
                  <a:pt x="687" y="1609"/>
                </a:lnTo>
                <a:lnTo>
                  <a:pt x="698" y="1598"/>
                </a:lnTo>
                <a:lnTo>
                  <a:pt x="705" y="1591"/>
                </a:lnTo>
                <a:lnTo>
                  <a:pt x="705" y="1591"/>
                </a:lnTo>
                <a:lnTo>
                  <a:pt x="715" y="1586"/>
                </a:lnTo>
                <a:lnTo>
                  <a:pt x="721" y="1583"/>
                </a:lnTo>
                <a:lnTo>
                  <a:pt x="729" y="1578"/>
                </a:lnTo>
                <a:lnTo>
                  <a:pt x="736" y="1572"/>
                </a:lnTo>
                <a:lnTo>
                  <a:pt x="745" y="1563"/>
                </a:lnTo>
                <a:lnTo>
                  <a:pt x="752" y="1552"/>
                </a:lnTo>
                <a:lnTo>
                  <a:pt x="758" y="1538"/>
                </a:lnTo>
                <a:lnTo>
                  <a:pt x="758" y="1538"/>
                </a:lnTo>
                <a:lnTo>
                  <a:pt x="766" y="1517"/>
                </a:lnTo>
                <a:lnTo>
                  <a:pt x="776" y="1487"/>
                </a:lnTo>
                <a:lnTo>
                  <a:pt x="786" y="1450"/>
                </a:lnTo>
                <a:lnTo>
                  <a:pt x="796" y="1412"/>
                </a:lnTo>
                <a:lnTo>
                  <a:pt x="804" y="1372"/>
                </a:lnTo>
                <a:lnTo>
                  <a:pt x="813" y="1337"/>
                </a:lnTo>
                <a:lnTo>
                  <a:pt x="818" y="1306"/>
                </a:lnTo>
                <a:lnTo>
                  <a:pt x="819" y="1283"/>
                </a:lnTo>
                <a:lnTo>
                  <a:pt x="819" y="1283"/>
                </a:lnTo>
                <a:lnTo>
                  <a:pt x="818" y="1233"/>
                </a:lnTo>
                <a:lnTo>
                  <a:pt x="813" y="1161"/>
                </a:lnTo>
                <a:lnTo>
                  <a:pt x="812" y="1126"/>
                </a:lnTo>
                <a:lnTo>
                  <a:pt x="812" y="1095"/>
                </a:lnTo>
                <a:lnTo>
                  <a:pt x="812" y="1072"/>
                </a:lnTo>
                <a:lnTo>
                  <a:pt x="813" y="1063"/>
                </a:lnTo>
                <a:lnTo>
                  <a:pt x="814" y="1058"/>
                </a:lnTo>
                <a:lnTo>
                  <a:pt x="814" y="1058"/>
                </a:lnTo>
                <a:lnTo>
                  <a:pt x="821" y="1042"/>
                </a:lnTo>
                <a:lnTo>
                  <a:pt x="833" y="1011"/>
                </a:lnTo>
                <a:lnTo>
                  <a:pt x="865" y="927"/>
                </a:lnTo>
                <a:lnTo>
                  <a:pt x="880" y="885"/>
                </a:lnTo>
                <a:lnTo>
                  <a:pt x="893" y="852"/>
                </a:lnTo>
                <a:lnTo>
                  <a:pt x="899" y="840"/>
                </a:lnTo>
                <a:lnTo>
                  <a:pt x="903" y="833"/>
                </a:lnTo>
                <a:lnTo>
                  <a:pt x="906" y="831"/>
                </a:lnTo>
                <a:lnTo>
                  <a:pt x="907" y="831"/>
                </a:lnTo>
                <a:lnTo>
                  <a:pt x="907" y="833"/>
                </a:lnTo>
                <a:lnTo>
                  <a:pt x="907" y="833"/>
                </a:lnTo>
                <a:lnTo>
                  <a:pt x="906" y="870"/>
                </a:lnTo>
                <a:lnTo>
                  <a:pt x="904" y="918"/>
                </a:lnTo>
                <a:lnTo>
                  <a:pt x="902" y="965"/>
                </a:lnTo>
                <a:lnTo>
                  <a:pt x="899" y="993"/>
                </a:lnTo>
                <a:lnTo>
                  <a:pt x="899" y="993"/>
                </a:lnTo>
                <a:lnTo>
                  <a:pt x="898" y="1014"/>
                </a:lnTo>
                <a:lnTo>
                  <a:pt x="896" y="1042"/>
                </a:lnTo>
                <a:lnTo>
                  <a:pt x="894" y="1085"/>
                </a:lnTo>
                <a:lnTo>
                  <a:pt x="894" y="1085"/>
                </a:lnTo>
                <a:lnTo>
                  <a:pt x="896" y="1095"/>
                </a:lnTo>
                <a:lnTo>
                  <a:pt x="899" y="1105"/>
                </a:lnTo>
                <a:lnTo>
                  <a:pt x="903" y="1115"/>
                </a:lnTo>
                <a:lnTo>
                  <a:pt x="904" y="1121"/>
                </a:lnTo>
                <a:lnTo>
                  <a:pt x="904" y="1121"/>
                </a:lnTo>
                <a:lnTo>
                  <a:pt x="903" y="1125"/>
                </a:lnTo>
                <a:lnTo>
                  <a:pt x="898" y="1130"/>
                </a:lnTo>
                <a:lnTo>
                  <a:pt x="893" y="1135"/>
                </a:lnTo>
                <a:lnTo>
                  <a:pt x="888" y="1141"/>
                </a:lnTo>
                <a:lnTo>
                  <a:pt x="886" y="1147"/>
                </a:lnTo>
                <a:lnTo>
                  <a:pt x="885" y="1151"/>
                </a:lnTo>
                <a:lnTo>
                  <a:pt x="885" y="1155"/>
                </a:lnTo>
                <a:lnTo>
                  <a:pt x="886" y="1157"/>
                </a:lnTo>
                <a:lnTo>
                  <a:pt x="888" y="1161"/>
                </a:lnTo>
                <a:lnTo>
                  <a:pt x="892" y="1165"/>
                </a:lnTo>
                <a:lnTo>
                  <a:pt x="897" y="1167"/>
                </a:lnTo>
                <a:lnTo>
                  <a:pt x="897" y="1167"/>
                </a:lnTo>
                <a:lnTo>
                  <a:pt x="908" y="1172"/>
                </a:lnTo>
                <a:lnTo>
                  <a:pt x="918" y="1174"/>
                </a:lnTo>
                <a:lnTo>
                  <a:pt x="927" y="1174"/>
                </a:lnTo>
                <a:lnTo>
                  <a:pt x="935" y="1173"/>
                </a:lnTo>
                <a:lnTo>
                  <a:pt x="953" y="1168"/>
                </a:lnTo>
                <a:lnTo>
                  <a:pt x="961" y="1167"/>
                </a:lnTo>
                <a:lnTo>
                  <a:pt x="972" y="1165"/>
                </a:lnTo>
                <a:lnTo>
                  <a:pt x="972" y="1165"/>
                </a:lnTo>
                <a:lnTo>
                  <a:pt x="988" y="1163"/>
                </a:lnTo>
                <a:lnTo>
                  <a:pt x="998" y="1161"/>
                </a:lnTo>
                <a:lnTo>
                  <a:pt x="1028" y="1148"/>
                </a:lnTo>
                <a:lnTo>
                  <a:pt x="1028" y="1148"/>
                </a:lnTo>
                <a:lnTo>
                  <a:pt x="1049" y="1137"/>
                </a:lnTo>
                <a:lnTo>
                  <a:pt x="1063" y="1129"/>
                </a:lnTo>
                <a:lnTo>
                  <a:pt x="1073" y="1122"/>
                </a:lnTo>
                <a:lnTo>
                  <a:pt x="1079" y="1119"/>
                </a:lnTo>
                <a:lnTo>
                  <a:pt x="1079" y="1119"/>
                </a:lnTo>
                <a:lnTo>
                  <a:pt x="1082" y="1118"/>
                </a:lnTo>
                <a:lnTo>
                  <a:pt x="1086" y="1113"/>
                </a:lnTo>
                <a:lnTo>
                  <a:pt x="1091" y="1106"/>
                </a:lnTo>
                <a:lnTo>
                  <a:pt x="1095" y="1099"/>
                </a:lnTo>
                <a:lnTo>
                  <a:pt x="1100" y="1092"/>
                </a:lnTo>
                <a:lnTo>
                  <a:pt x="1102" y="1082"/>
                </a:lnTo>
                <a:lnTo>
                  <a:pt x="1103" y="1073"/>
                </a:lnTo>
                <a:lnTo>
                  <a:pt x="1102" y="1063"/>
                </a:lnTo>
                <a:lnTo>
                  <a:pt x="1102" y="1063"/>
                </a:lnTo>
                <a:lnTo>
                  <a:pt x="1100" y="1053"/>
                </a:lnTo>
                <a:lnTo>
                  <a:pt x="1096" y="1038"/>
                </a:lnTo>
                <a:lnTo>
                  <a:pt x="1084" y="1001"/>
                </a:lnTo>
                <a:lnTo>
                  <a:pt x="1079" y="979"/>
                </a:lnTo>
                <a:lnTo>
                  <a:pt x="1074" y="954"/>
                </a:lnTo>
                <a:lnTo>
                  <a:pt x="1070" y="926"/>
                </a:lnTo>
                <a:lnTo>
                  <a:pt x="1069" y="896"/>
                </a:lnTo>
                <a:lnTo>
                  <a:pt x="1069" y="896"/>
                </a:lnTo>
                <a:lnTo>
                  <a:pt x="1068" y="864"/>
                </a:lnTo>
                <a:lnTo>
                  <a:pt x="1066" y="831"/>
                </a:lnTo>
                <a:lnTo>
                  <a:pt x="1059" y="760"/>
                </a:lnTo>
                <a:lnTo>
                  <a:pt x="1050" y="696"/>
                </a:lnTo>
                <a:lnTo>
                  <a:pt x="1044" y="645"/>
                </a:lnTo>
                <a:lnTo>
                  <a:pt x="1044" y="645"/>
                </a:lnTo>
                <a:lnTo>
                  <a:pt x="1043" y="623"/>
                </a:lnTo>
                <a:lnTo>
                  <a:pt x="1039" y="600"/>
                </a:lnTo>
                <a:lnTo>
                  <a:pt x="1031" y="555"/>
                </a:lnTo>
                <a:lnTo>
                  <a:pt x="1023" y="515"/>
                </a:lnTo>
                <a:lnTo>
                  <a:pt x="1016" y="489"/>
                </a:lnTo>
                <a:lnTo>
                  <a:pt x="1016" y="489"/>
                </a:lnTo>
                <a:lnTo>
                  <a:pt x="1012" y="482"/>
                </a:lnTo>
                <a:lnTo>
                  <a:pt x="1006" y="473"/>
                </a:lnTo>
                <a:lnTo>
                  <a:pt x="997" y="464"/>
                </a:lnTo>
                <a:lnTo>
                  <a:pt x="988" y="456"/>
                </a:lnTo>
                <a:lnTo>
                  <a:pt x="979" y="450"/>
                </a:lnTo>
                <a:lnTo>
                  <a:pt x="967" y="442"/>
                </a:lnTo>
                <a:lnTo>
                  <a:pt x="958" y="437"/>
                </a:lnTo>
                <a:lnTo>
                  <a:pt x="948" y="433"/>
                </a:lnTo>
                <a:lnTo>
                  <a:pt x="948" y="433"/>
                </a:lnTo>
                <a:lnTo>
                  <a:pt x="937" y="428"/>
                </a:lnTo>
                <a:lnTo>
                  <a:pt x="919" y="419"/>
                </a:lnTo>
                <a:lnTo>
                  <a:pt x="882" y="393"/>
                </a:lnTo>
                <a:lnTo>
                  <a:pt x="849" y="368"/>
                </a:lnTo>
                <a:lnTo>
                  <a:pt x="834" y="357"/>
                </a:lnTo>
                <a:lnTo>
                  <a:pt x="834" y="357"/>
                </a:lnTo>
                <a:lnTo>
                  <a:pt x="861" y="328"/>
                </a:lnTo>
                <a:lnTo>
                  <a:pt x="881" y="308"/>
                </a:lnTo>
                <a:lnTo>
                  <a:pt x="894" y="296"/>
                </a:lnTo>
                <a:lnTo>
                  <a:pt x="894" y="296"/>
                </a:lnTo>
                <a:lnTo>
                  <a:pt x="906" y="287"/>
                </a:lnTo>
                <a:lnTo>
                  <a:pt x="922" y="273"/>
                </a:lnTo>
                <a:lnTo>
                  <a:pt x="929" y="265"/>
                </a:lnTo>
                <a:lnTo>
                  <a:pt x="937" y="257"/>
                </a:lnTo>
                <a:lnTo>
                  <a:pt x="943" y="247"/>
                </a:lnTo>
                <a:lnTo>
                  <a:pt x="948" y="238"/>
                </a:lnTo>
                <a:lnTo>
                  <a:pt x="948" y="238"/>
                </a:lnTo>
                <a:lnTo>
                  <a:pt x="951" y="227"/>
                </a:lnTo>
                <a:lnTo>
                  <a:pt x="954" y="212"/>
                </a:lnTo>
                <a:lnTo>
                  <a:pt x="955" y="196"/>
                </a:lnTo>
                <a:lnTo>
                  <a:pt x="956" y="177"/>
                </a:lnTo>
                <a:lnTo>
                  <a:pt x="956" y="160"/>
                </a:lnTo>
                <a:lnTo>
                  <a:pt x="955" y="144"/>
                </a:lnTo>
                <a:lnTo>
                  <a:pt x="954" y="132"/>
                </a:lnTo>
                <a:lnTo>
                  <a:pt x="950" y="122"/>
                </a:lnTo>
                <a:lnTo>
                  <a:pt x="950" y="122"/>
                </a:lnTo>
                <a:lnTo>
                  <a:pt x="945" y="113"/>
                </a:lnTo>
                <a:lnTo>
                  <a:pt x="939" y="104"/>
                </a:lnTo>
                <a:lnTo>
                  <a:pt x="922" y="85"/>
                </a:lnTo>
                <a:lnTo>
                  <a:pt x="904" y="67"/>
                </a:lnTo>
                <a:lnTo>
                  <a:pt x="894" y="56"/>
                </a:lnTo>
                <a:lnTo>
                  <a:pt x="894" y="56"/>
                </a:lnTo>
                <a:lnTo>
                  <a:pt x="890" y="49"/>
                </a:lnTo>
                <a:lnTo>
                  <a:pt x="882" y="42"/>
                </a:lnTo>
                <a:lnTo>
                  <a:pt x="875" y="36"/>
                </a:lnTo>
                <a:lnTo>
                  <a:pt x="864" y="29"/>
                </a:lnTo>
                <a:lnTo>
                  <a:pt x="864" y="29"/>
                </a:lnTo>
                <a:lnTo>
                  <a:pt x="857" y="25"/>
                </a:lnTo>
                <a:lnTo>
                  <a:pt x="855" y="21"/>
                </a:lnTo>
                <a:lnTo>
                  <a:pt x="850" y="12"/>
                </a:lnTo>
                <a:lnTo>
                  <a:pt x="846" y="7"/>
                </a:lnTo>
                <a:lnTo>
                  <a:pt x="840" y="4"/>
                </a:lnTo>
                <a:lnTo>
                  <a:pt x="831" y="2"/>
                </a:lnTo>
                <a:lnTo>
                  <a:pt x="817" y="0"/>
                </a:lnTo>
                <a:lnTo>
                  <a:pt x="817" y="0"/>
                </a:lnTo>
                <a:lnTo>
                  <a:pt x="784" y="2"/>
                </a:lnTo>
                <a:lnTo>
                  <a:pt x="755" y="4"/>
                </a:lnTo>
                <a:lnTo>
                  <a:pt x="731" y="8"/>
                </a:lnTo>
                <a:lnTo>
                  <a:pt x="723" y="10"/>
                </a:lnTo>
                <a:lnTo>
                  <a:pt x="718" y="13"/>
                </a:lnTo>
                <a:lnTo>
                  <a:pt x="718" y="13"/>
                </a:lnTo>
                <a:lnTo>
                  <a:pt x="709" y="18"/>
                </a:lnTo>
                <a:lnTo>
                  <a:pt x="699" y="21"/>
                </a:lnTo>
                <a:lnTo>
                  <a:pt x="689" y="26"/>
                </a:lnTo>
                <a:lnTo>
                  <a:pt x="679" y="31"/>
                </a:lnTo>
                <a:lnTo>
                  <a:pt x="679" y="31"/>
                </a:lnTo>
                <a:lnTo>
                  <a:pt x="666" y="41"/>
                </a:lnTo>
                <a:lnTo>
                  <a:pt x="650" y="52"/>
                </a:lnTo>
                <a:lnTo>
                  <a:pt x="624" y="68"/>
                </a:lnTo>
                <a:lnTo>
                  <a:pt x="624" y="68"/>
                </a:lnTo>
                <a:lnTo>
                  <a:pt x="617" y="71"/>
                </a:lnTo>
                <a:lnTo>
                  <a:pt x="615" y="72"/>
                </a:lnTo>
                <a:lnTo>
                  <a:pt x="614" y="73"/>
                </a:lnTo>
                <a:lnTo>
                  <a:pt x="611" y="76"/>
                </a:lnTo>
                <a:lnTo>
                  <a:pt x="610" y="80"/>
                </a:lnTo>
                <a:lnTo>
                  <a:pt x="609" y="86"/>
                </a:lnTo>
                <a:lnTo>
                  <a:pt x="609" y="94"/>
                </a:lnTo>
                <a:lnTo>
                  <a:pt x="609" y="94"/>
                </a:lnTo>
                <a:lnTo>
                  <a:pt x="607" y="141"/>
                </a:lnTo>
                <a:lnTo>
                  <a:pt x="606" y="177"/>
                </a:lnTo>
                <a:lnTo>
                  <a:pt x="606" y="177"/>
                </a:lnTo>
                <a:lnTo>
                  <a:pt x="605" y="202"/>
                </a:lnTo>
                <a:lnTo>
                  <a:pt x="604" y="226"/>
                </a:lnTo>
                <a:lnTo>
                  <a:pt x="604" y="226"/>
                </a:lnTo>
                <a:lnTo>
                  <a:pt x="605" y="244"/>
                </a:lnTo>
                <a:lnTo>
                  <a:pt x="606" y="255"/>
                </a:lnTo>
                <a:lnTo>
                  <a:pt x="606" y="255"/>
                </a:lnTo>
                <a:lnTo>
                  <a:pt x="600" y="254"/>
                </a:lnTo>
                <a:lnTo>
                  <a:pt x="585" y="253"/>
                </a:lnTo>
                <a:lnTo>
                  <a:pt x="577" y="254"/>
                </a:lnTo>
                <a:lnTo>
                  <a:pt x="568" y="255"/>
                </a:lnTo>
                <a:lnTo>
                  <a:pt x="559" y="259"/>
                </a:lnTo>
                <a:lnTo>
                  <a:pt x="553" y="264"/>
                </a:lnTo>
                <a:lnTo>
                  <a:pt x="553" y="26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25">
            <a:extLst>
              <a:ext uri="{FF2B5EF4-FFF2-40B4-BE49-F238E27FC236}">
                <a16:creationId xmlns:a16="http://schemas.microsoft.com/office/drawing/2014/main" id="{535FE027-374C-496A-9B11-1C791CE0F079}"/>
              </a:ext>
            </a:extLst>
          </p:cNvPr>
          <p:cNvSpPr>
            <a:spLocks/>
          </p:cNvSpPr>
          <p:nvPr/>
        </p:nvSpPr>
        <p:spPr bwMode="auto">
          <a:xfrm>
            <a:off x="2617614" y="2762654"/>
            <a:ext cx="934375" cy="1612644"/>
          </a:xfrm>
          <a:custGeom>
            <a:avLst/>
            <a:gdLst>
              <a:gd name="T0" fmla="*/ 322 w 799"/>
              <a:gd name="T1" fmla="*/ 105 h 1379"/>
              <a:gd name="T2" fmla="*/ 267 w 799"/>
              <a:gd name="T3" fmla="*/ 124 h 1379"/>
              <a:gd name="T4" fmla="*/ 233 w 799"/>
              <a:gd name="T5" fmla="*/ 147 h 1379"/>
              <a:gd name="T6" fmla="*/ 179 w 799"/>
              <a:gd name="T7" fmla="*/ 229 h 1379"/>
              <a:gd name="T8" fmla="*/ 134 w 799"/>
              <a:gd name="T9" fmla="*/ 273 h 1379"/>
              <a:gd name="T10" fmla="*/ 93 w 799"/>
              <a:gd name="T11" fmla="*/ 299 h 1379"/>
              <a:gd name="T12" fmla="*/ 69 w 799"/>
              <a:gd name="T13" fmla="*/ 372 h 1379"/>
              <a:gd name="T14" fmla="*/ 57 w 799"/>
              <a:gd name="T15" fmla="*/ 491 h 1379"/>
              <a:gd name="T16" fmla="*/ 38 w 799"/>
              <a:gd name="T17" fmla="*/ 560 h 1379"/>
              <a:gd name="T18" fmla="*/ 14 w 799"/>
              <a:gd name="T19" fmla="*/ 638 h 1379"/>
              <a:gd name="T20" fmla="*/ 1 w 799"/>
              <a:gd name="T21" fmla="*/ 658 h 1379"/>
              <a:gd name="T22" fmla="*/ 0 w 799"/>
              <a:gd name="T23" fmla="*/ 708 h 1379"/>
              <a:gd name="T24" fmla="*/ 12 w 799"/>
              <a:gd name="T25" fmla="*/ 752 h 1379"/>
              <a:gd name="T26" fmla="*/ 61 w 799"/>
              <a:gd name="T27" fmla="*/ 818 h 1379"/>
              <a:gd name="T28" fmla="*/ 83 w 799"/>
              <a:gd name="T29" fmla="*/ 825 h 1379"/>
              <a:gd name="T30" fmla="*/ 127 w 799"/>
              <a:gd name="T31" fmla="*/ 810 h 1379"/>
              <a:gd name="T32" fmla="*/ 129 w 799"/>
              <a:gd name="T33" fmla="*/ 706 h 1379"/>
              <a:gd name="T34" fmla="*/ 124 w 799"/>
              <a:gd name="T35" fmla="*/ 698 h 1379"/>
              <a:gd name="T36" fmla="*/ 145 w 799"/>
              <a:gd name="T37" fmla="*/ 680 h 1379"/>
              <a:gd name="T38" fmla="*/ 207 w 799"/>
              <a:gd name="T39" fmla="*/ 666 h 1379"/>
              <a:gd name="T40" fmla="*/ 260 w 799"/>
              <a:gd name="T41" fmla="*/ 690 h 1379"/>
              <a:gd name="T42" fmla="*/ 325 w 799"/>
              <a:gd name="T43" fmla="*/ 717 h 1379"/>
              <a:gd name="T44" fmla="*/ 340 w 799"/>
              <a:gd name="T45" fmla="*/ 753 h 1379"/>
              <a:gd name="T46" fmla="*/ 332 w 799"/>
              <a:gd name="T47" fmla="*/ 858 h 1379"/>
              <a:gd name="T48" fmla="*/ 293 w 799"/>
              <a:gd name="T49" fmla="*/ 966 h 1379"/>
              <a:gd name="T50" fmla="*/ 265 w 799"/>
              <a:gd name="T51" fmla="*/ 1073 h 1379"/>
              <a:gd name="T52" fmla="*/ 259 w 799"/>
              <a:gd name="T53" fmla="*/ 1147 h 1379"/>
              <a:gd name="T54" fmla="*/ 268 w 799"/>
              <a:gd name="T55" fmla="*/ 1211 h 1379"/>
              <a:gd name="T56" fmla="*/ 282 w 799"/>
              <a:gd name="T57" fmla="*/ 1311 h 1379"/>
              <a:gd name="T58" fmla="*/ 303 w 799"/>
              <a:gd name="T59" fmla="*/ 1362 h 1379"/>
              <a:gd name="T60" fmla="*/ 338 w 799"/>
              <a:gd name="T61" fmla="*/ 1378 h 1379"/>
              <a:gd name="T62" fmla="*/ 387 w 799"/>
              <a:gd name="T63" fmla="*/ 1364 h 1379"/>
              <a:gd name="T64" fmla="*/ 398 w 799"/>
              <a:gd name="T65" fmla="*/ 1343 h 1379"/>
              <a:gd name="T66" fmla="*/ 387 w 799"/>
              <a:gd name="T67" fmla="*/ 1194 h 1379"/>
              <a:gd name="T68" fmla="*/ 398 w 799"/>
              <a:gd name="T69" fmla="*/ 1160 h 1379"/>
              <a:gd name="T70" fmla="*/ 416 w 799"/>
              <a:gd name="T71" fmla="*/ 1098 h 1379"/>
              <a:gd name="T72" fmla="*/ 459 w 799"/>
              <a:gd name="T73" fmla="*/ 959 h 1379"/>
              <a:gd name="T74" fmla="*/ 491 w 799"/>
              <a:gd name="T75" fmla="*/ 857 h 1379"/>
              <a:gd name="T76" fmla="*/ 522 w 799"/>
              <a:gd name="T77" fmla="*/ 768 h 1379"/>
              <a:gd name="T78" fmla="*/ 564 w 799"/>
              <a:gd name="T79" fmla="*/ 741 h 1379"/>
              <a:gd name="T80" fmla="*/ 628 w 799"/>
              <a:gd name="T81" fmla="*/ 701 h 1379"/>
              <a:gd name="T82" fmla="*/ 652 w 799"/>
              <a:gd name="T83" fmla="*/ 673 h 1379"/>
              <a:gd name="T84" fmla="*/ 714 w 799"/>
              <a:gd name="T85" fmla="*/ 523 h 1379"/>
              <a:gd name="T86" fmla="*/ 746 w 799"/>
              <a:gd name="T87" fmla="*/ 486 h 1379"/>
              <a:gd name="T88" fmla="*/ 771 w 799"/>
              <a:gd name="T89" fmla="*/ 466 h 1379"/>
              <a:gd name="T90" fmla="*/ 787 w 799"/>
              <a:gd name="T91" fmla="*/ 325 h 1379"/>
              <a:gd name="T92" fmla="*/ 795 w 799"/>
              <a:gd name="T93" fmla="*/ 245 h 1379"/>
              <a:gd name="T94" fmla="*/ 793 w 799"/>
              <a:gd name="T95" fmla="*/ 200 h 1379"/>
              <a:gd name="T96" fmla="*/ 799 w 799"/>
              <a:gd name="T97" fmla="*/ 173 h 1379"/>
              <a:gd name="T98" fmla="*/ 760 w 799"/>
              <a:gd name="T99" fmla="*/ 140 h 1379"/>
              <a:gd name="T100" fmla="*/ 622 w 799"/>
              <a:gd name="T101" fmla="*/ 80 h 1379"/>
              <a:gd name="T102" fmla="*/ 544 w 799"/>
              <a:gd name="T103" fmla="*/ 7 h 1379"/>
              <a:gd name="T104" fmla="*/ 506 w 799"/>
              <a:gd name="T105" fmla="*/ 0 h 1379"/>
              <a:gd name="T106" fmla="*/ 463 w 799"/>
              <a:gd name="T107" fmla="*/ 9 h 1379"/>
              <a:gd name="T108" fmla="*/ 427 w 799"/>
              <a:gd name="T109" fmla="*/ 30 h 1379"/>
              <a:gd name="T110" fmla="*/ 407 w 799"/>
              <a:gd name="T111" fmla="*/ 43 h 13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99" h="1379">
                <a:moveTo>
                  <a:pt x="386" y="99"/>
                </a:moveTo>
                <a:lnTo>
                  <a:pt x="386" y="99"/>
                </a:lnTo>
                <a:lnTo>
                  <a:pt x="372" y="99"/>
                </a:lnTo>
                <a:lnTo>
                  <a:pt x="341" y="101"/>
                </a:lnTo>
                <a:lnTo>
                  <a:pt x="322" y="105"/>
                </a:lnTo>
                <a:lnTo>
                  <a:pt x="302" y="109"/>
                </a:lnTo>
                <a:lnTo>
                  <a:pt x="283" y="115"/>
                </a:lnTo>
                <a:lnTo>
                  <a:pt x="275" y="119"/>
                </a:lnTo>
                <a:lnTo>
                  <a:pt x="267" y="124"/>
                </a:lnTo>
                <a:lnTo>
                  <a:pt x="267" y="124"/>
                </a:lnTo>
                <a:lnTo>
                  <a:pt x="246" y="136"/>
                </a:lnTo>
                <a:lnTo>
                  <a:pt x="240" y="140"/>
                </a:lnTo>
                <a:lnTo>
                  <a:pt x="236" y="143"/>
                </a:lnTo>
                <a:lnTo>
                  <a:pt x="236" y="143"/>
                </a:lnTo>
                <a:lnTo>
                  <a:pt x="233" y="147"/>
                </a:lnTo>
                <a:lnTo>
                  <a:pt x="228" y="155"/>
                </a:lnTo>
                <a:lnTo>
                  <a:pt x="214" y="177"/>
                </a:lnTo>
                <a:lnTo>
                  <a:pt x="214" y="177"/>
                </a:lnTo>
                <a:lnTo>
                  <a:pt x="195" y="204"/>
                </a:lnTo>
                <a:lnTo>
                  <a:pt x="179" y="229"/>
                </a:lnTo>
                <a:lnTo>
                  <a:pt x="171" y="240"/>
                </a:lnTo>
                <a:lnTo>
                  <a:pt x="160" y="251"/>
                </a:lnTo>
                <a:lnTo>
                  <a:pt x="148" y="262"/>
                </a:lnTo>
                <a:lnTo>
                  <a:pt x="134" y="273"/>
                </a:lnTo>
                <a:lnTo>
                  <a:pt x="134" y="273"/>
                </a:lnTo>
                <a:lnTo>
                  <a:pt x="121" y="283"/>
                </a:lnTo>
                <a:lnTo>
                  <a:pt x="111" y="288"/>
                </a:lnTo>
                <a:lnTo>
                  <a:pt x="100" y="292"/>
                </a:lnTo>
                <a:lnTo>
                  <a:pt x="97" y="294"/>
                </a:lnTo>
                <a:lnTo>
                  <a:pt x="93" y="299"/>
                </a:lnTo>
                <a:lnTo>
                  <a:pt x="89" y="308"/>
                </a:lnTo>
                <a:lnTo>
                  <a:pt x="84" y="322"/>
                </a:lnTo>
                <a:lnTo>
                  <a:pt x="84" y="322"/>
                </a:lnTo>
                <a:lnTo>
                  <a:pt x="76" y="350"/>
                </a:lnTo>
                <a:lnTo>
                  <a:pt x="69" y="372"/>
                </a:lnTo>
                <a:lnTo>
                  <a:pt x="66" y="395"/>
                </a:lnTo>
                <a:lnTo>
                  <a:pt x="63" y="421"/>
                </a:lnTo>
                <a:lnTo>
                  <a:pt x="63" y="421"/>
                </a:lnTo>
                <a:lnTo>
                  <a:pt x="61" y="454"/>
                </a:lnTo>
                <a:lnTo>
                  <a:pt x="57" y="491"/>
                </a:lnTo>
                <a:lnTo>
                  <a:pt x="52" y="523"/>
                </a:lnTo>
                <a:lnTo>
                  <a:pt x="48" y="536"/>
                </a:lnTo>
                <a:lnTo>
                  <a:pt x="46" y="544"/>
                </a:lnTo>
                <a:lnTo>
                  <a:pt x="46" y="544"/>
                </a:lnTo>
                <a:lnTo>
                  <a:pt x="38" y="560"/>
                </a:lnTo>
                <a:lnTo>
                  <a:pt x="32" y="579"/>
                </a:lnTo>
                <a:lnTo>
                  <a:pt x="26" y="601"/>
                </a:lnTo>
                <a:lnTo>
                  <a:pt x="15" y="638"/>
                </a:lnTo>
                <a:lnTo>
                  <a:pt x="15" y="638"/>
                </a:lnTo>
                <a:lnTo>
                  <a:pt x="14" y="638"/>
                </a:lnTo>
                <a:lnTo>
                  <a:pt x="11" y="640"/>
                </a:lnTo>
                <a:lnTo>
                  <a:pt x="9" y="642"/>
                </a:lnTo>
                <a:lnTo>
                  <a:pt x="5" y="646"/>
                </a:lnTo>
                <a:lnTo>
                  <a:pt x="4" y="651"/>
                </a:lnTo>
                <a:lnTo>
                  <a:pt x="1" y="658"/>
                </a:lnTo>
                <a:lnTo>
                  <a:pt x="1" y="668"/>
                </a:lnTo>
                <a:lnTo>
                  <a:pt x="1" y="668"/>
                </a:lnTo>
                <a:lnTo>
                  <a:pt x="1" y="687"/>
                </a:lnTo>
                <a:lnTo>
                  <a:pt x="0" y="700"/>
                </a:lnTo>
                <a:lnTo>
                  <a:pt x="0" y="708"/>
                </a:lnTo>
                <a:lnTo>
                  <a:pt x="1" y="716"/>
                </a:lnTo>
                <a:lnTo>
                  <a:pt x="3" y="726"/>
                </a:lnTo>
                <a:lnTo>
                  <a:pt x="6" y="738"/>
                </a:lnTo>
                <a:lnTo>
                  <a:pt x="6" y="738"/>
                </a:lnTo>
                <a:lnTo>
                  <a:pt x="12" y="752"/>
                </a:lnTo>
                <a:lnTo>
                  <a:pt x="20" y="767"/>
                </a:lnTo>
                <a:lnTo>
                  <a:pt x="29" y="782"/>
                </a:lnTo>
                <a:lnTo>
                  <a:pt x="38" y="797"/>
                </a:lnTo>
                <a:lnTo>
                  <a:pt x="48" y="809"/>
                </a:lnTo>
                <a:lnTo>
                  <a:pt x="61" y="818"/>
                </a:lnTo>
                <a:lnTo>
                  <a:pt x="66" y="821"/>
                </a:lnTo>
                <a:lnTo>
                  <a:pt x="72" y="824"/>
                </a:lnTo>
                <a:lnTo>
                  <a:pt x="77" y="825"/>
                </a:lnTo>
                <a:lnTo>
                  <a:pt x="83" y="825"/>
                </a:lnTo>
                <a:lnTo>
                  <a:pt x="83" y="825"/>
                </a:lnTo>
                <a:lnTo>
                  <a:pt x="103" y="823"/>
                </a:lnTo>
                <a:lnTo>
                  <a:pt x="111" y="820"/>
                </a:lnTo>
                <a:lnTo>
                  <a:pt x="118" y="818"/>
                </a:lnTo>
                <a:lnTo>
                  <a:pt x="124" y="814"/>
                </a:lnTo>
                <a:lnTo>
                  <a:pt x="127" y="810"/>
                </a:lnTo>
                <a:lnTo>
                  <a:pt x="130" y="805"/>
                </a:lnTo>
                <a:lnTo>
                  <a:pt x="131" y="800"/>
                </a:lnTo>
                <a:lnTo>
                  <a:pt x="131" y="800"/>
                </a:lnTo>
                <a:lnTo>
                  <a:pt x="130" y="748"/>
                </a:lnTo>
                <a:lnTo>
                  <a:pt x="129" y="706"/>
                </a:lnTo>
                <a:lnTo>
                  <a:pt x="129" y="706"/>
                </a:lnTo>
                <a:lnTo>
                  <a:pt x="127" y="705"/>
                </a:lnTo>
                <a:lnTo>
                  <a:pt x="125" y="704"/>
                </a:lnTo>
                <a:lnTo>
                  <a:pt x="124" y="701"/>
                </a:lnTo>
                <a:lnTo>
                  <a:pt x="124" y="698"/>
                </a:lnTo>
                <a:lnTo>
                  <a:pt x="126" y="694"/>
                </a:lnTo>
                <a:lnTo>
                  <a:pt x="130" y="690"/>
                </a:lnTo>
                <a:lnTo>
                  <a:pt x="136" y="685"/>
                </a:lnTo>
                <a:lnTo>
                  <a:pt x="136" y="685"/>
                </a:lnTo>
                <a:lnTo>
                  <a:pt x="145" y="680"/>
                </a:lnTo>
                <a:lnTo>
                  <a:pt x="156" y="677"/>
                </a:lnTo>
                <a:lnTo>
                  <a:pt x="177" y="669"/>
                </a:lnTo>
                <a:lnTo>
                  <a:pt x="202" y="663"/>
                </a:lnTo>
                <a:lnTo>
                  <a:pt x="202" y="663"/>
                </a:lnTo>
                <a:lnTo>
                  <a:pt x="207" y="666"/>
                </a:lnTo>
                <a:lnTo>
                  <a:pt x="219" y="674"/>
                </a:lnTo>
                <a:lnTo>
                  <a:pt x="238" y="683"/>
                </a:lnTo>
                <a:lnTo>
                  <a:pt x="249" y="688"/>
                </a:lnTo>
                <a:lnTo>
                  <a:pt x="260" y="690"/>
                </a:lnTo>
                <a:lnTo>
                  <a:pt x="260" y="690"/>
                </a:lnTo>
                <a:lnTo>
                  <a:pt x="283" y="698"/>
                </a:lnTo>
                <a:lnTo>
                  <a:pt x="303" y="706"/>
                </a:lnTo>
                <a:lnTo>
                  <a:pt x="322" y="715"/>
                </a:lnTo>
                <a:lnTo>
                  <a:pt x="322" y="715"/>
                </a:lnTo>
                <a:lnTo>
                  <a:pt x="325" y="717"/>
                </a:lnTo>
                <a:lnTo>
                  <a:pt x="330" y="724"/>
                </a:lnTo>
                <a:lnTo>
                  <a:pt x="334" y="729"/>
                </a:lnTo>
                <a:lnTo>
                  <a:pt x="336" y="735"/>
                </a:lnTo>
                <a:lnTo>
                  <a:pt x="339" y="742"/>
                </a:lnTo>
                <a:lnTo>
                  <a:pt x="340" y="753"/>
                </a:lnTo>
                <a:lnTo>
                  <a:pt x="340" y="753"/>
                </a:lnTo>
                <a:lnTo>
                  <a:pt x="340" y="782"/>
                </a:lnTo>
                <a:lnTo>
                  <a:pt x="338" y="820"/>
                </a:lnTo>
                <a:lnTo>
                  <a:pt x="335" y="840"/>
                </a:lnTo>
                <a:lnTo>
                  <a:pt x="332" y="858"/>
                </a:lnTo>
                <a:lnTo>
                  <a:pt x="328" y="877"/>
                </a:lnTo>
                <a:lnTo>
                  <a:pt x="322" y="892"/>
                </a:lnTo>
                <a:lnTo>
                  <a:pt x="322" y="892"/>
                </a:lnTo>
                <a:lnTo>
                  <a:pt x="308" y="927"/>
                </a:lnTo>
                <a:lnTo>
                  <a:pt x="293" y="966"/>
                </a:lnTo>
                <a:lnTo>
                  <a:pt x="280" y="1008"/>
                </a:lnTo>
                <a:lnTo>
                  <a:pt x="275" y="1027"/>
                </a:lnTo>
                <a:lnTo>
                  <a:pt x="271" y="1043"/>
                </a:lnTo>
                <a:lnTo>
                  <a:pt x="271" y="1043"/>
                </a:lnTo>
                <a:lnTo>
                  <a:pt x="265" y="1073"/>
                </a:lnTo>
                <a:lnTo>
                  <a:pt x="260" y="1100"/>
                </a:lnTo>
                <a:lnTo>
                  <a:pt x="257" y="1123"/>
                </a:lnTo>
                <a:lnTo>
                  <a:pt x="256" y="1138"/>
                </a:lnTo>
                <a:lnTo>
                  <a:pt x="256" y="1138"/>
                </a:lnTo>
                <a:lnTo>
                  <a:pt x="259" y="1147"/>
                </a:lnTo>
                <a:lnTo>
                  <a:pt x="261" y="1153"/>
                </a:lnTo>
                <a:lnTo>
                  <a:pt x="265" y="1159"/>
                </a:lnTo>
                <a:lnTo>
                  <a:pt x="266" y="1165"/>
                </a:lnTo>
                <a:lnTo>
                  <a:pt x="266" y="1165"/>
                </a:lnTo>
                <a:lnTo>
                  <a:pt x="268" y="1211"/>
                </a:lnTo>
                <a:lnTo>
                  <a:pt x="272" y="1244"/>
                </a:lnTo>
                <a:lnTo>
                  <a:pt x="276" y="1273"/>
                </a:lnTo>
                <a:lnTo>
                  <a:pt x="276" y="1273"/>
                </a:lnTo>
                <a:lnTo>
                  <a:pt x="280" y="1298"/>
                </a:lnTo>
                <a:lnTo>
                  <a:pt x="282" y="1311"/>
                </a:lnTo>
                <a:lnTo>
                  <a:pt x="286" y="1325"/>
                </a:lnTo>
                <a:lnTo>
                  <a:pt x="289" y="1338"/>
                </a:lnTo>
                <a:lnTo>
                  <a:pt x="296" y="1351"/>
                </a:lnTo>
                <a:lnTo>
                  <a:pt x="299" y="1357"/>
                </a:lnTo>
                <a:lnTo>
                  <a:pt x="303" y="1362"/>
                </a:lnTo>
                <a:lnTo>
                  <a:pt x="308" y="1366"/>
                </a:lnTo>
                <a:lnTo>
                  <a:pt x="313" y="1369"/>
                </a:lnTo>
                <a:lnTo>
                  <a:pt x="313" y="1369"/>
                </a:lnTo>
                <a:lnTo>
                  <a:pt x="325" y="1376"/>
                </a:lnTo>
                <a:lnTo>
                  <a:pt x="338" y="1378"/>
                </a:lnTo>
                <a:lnTo>
                  <a:pt x="350" y="1379"/>
                </a:lnTo>
                <a:lnTo>
                  <a:pt x="362" y="1378"/>
                </a:lnTo>
                <a:lnTo>
                  <a:pt x="374" y="1374"/>
                </a:lnTo>
                <a:lnTo>
                  <a:pt x="383" y="1368"/>
                </a:lnTo>
                <a:lnTo>
                  <a:pt x="387" y="1364"/>
                </a:lnTo>
                <a:lnTo>
                  <a:pt x="391" y="1361"/>
                </a:lnTo>
                <a:lnTo>
                  <a:pt x="395" y="1356"/>
                </a:lnTo>
                <a:lnTo>
                  <a:pt x="397" y="1351"/>
                </a:lnTo>
                <a:lnTo>
                  <a:pt x="397" y="1351"/>
                </a:lnTo>
                <a:lnTo>
                  <a:pt x="398" y="1343"/>
                </a:lnTo>
                <a:lnTo>
                  <a:pt x="400" y="1334"/>
                </a:lnTo>
                <a:lnTo>
                  <a:pt x="400" y="1310"/>
                </a:lnTo>
                <a:lnTo>
                  <a:pt x="397" y="1280"/>
                </a:lnTo>
                <a:lnTo>
                  <a:pt x="395" y="1249"/>
                </a:lnTo>
                <a:lnTo>
                  <a:pt x="387" y="1194"/>
                </a:lnTo>
                <a:lnTo>
                  <a:pt x="385" y="1170"/>
                </a:lnTo>
                <a:lnTo>
                  <a:pt x="385" y="1170"/>
                </a:lnTo>
                <a:lnTo>
                  <a:pt x="386" y="1169"/>
                </a:lnTo>
                <a:lnTo>
                  <a:pt x="392" y="1165"/>
                </a:lnTo>
                <a:lnTo>
                  <a:pt x="398" y="1160"/>
                </a:lnTo>
                <a:lnTo>
                  <a:pt x="401" y="1157"/>
                </a:lnTo>
                <a:lnTo>
                  <a:pt x="402" y="1153"/>
                </a:lnTo>
                <a:lnTo>
                  <a:pt x="402" y="1153"/>
                </a:lnTo>
                <a:lnTo>
                  <a:pt x="408" y="1126"/>
                </a:lnTo>
                <a:lnTo>
                  <a:pt x="416" y="1098"/>
                </a:lnTo>
                <a:lnTo>
                  <a:pt x="428" y="1060"/>
                </a:lnTo>
                <a:lnTo>
                  <a:pt x="428" y="1060"/>
                </a:lnTo>
                <a:lnTo>
                  <a:pt x="437" y="1037"/>
                </a:lnTo>
                <a:lnTo>
                  <a:pt x="444" y="1011"/>
                </a:lnTo>
                <a:lnTo>
                  <a:pt x="459" y="959"/>
                </a:lnTo>
                <a:lnTo>
                  <a:pt x="473" y="910"/>
                </a:lnTo>
                <a:lnTo>
                  <a:pt x="479" y="889"/>
                </a:lnTo>
                <a:lnTo>
                  <a:pt x="485" y="873"/>
                </a:lnTo>
                <a:lnTo>
                  <a:pt x="485" y="873"/>
                </a:lnTo>
                <a:lnTo>
                  <a:pt x="491" y="857"/>
                </a:lnTo>
                <a:lnTo>
                  <a:pt x="497" y="840"/>
                </a:lnTo>
                <a:lnTo>
                  <a:pt x="507" y="807"/>
                </a:lnTo>
                <a:lnTo>
                  <a:pt x="512" y="792"/>
                </a:lnTo>
                <a:lnTo>
                  <a:pt x="517" y="778"/>
                </a:lnTo>
                <a:lnTo>
                  <a:pt x="522" y="768"/>
                </a:lnTo>
                <a:lnTo>
                  <a:pt x="528" y="762"/>
                </a:lnTo>
                <a:lnTo>
                  <a:pt x="528" y="762"/>
                </a:lnTo>
                <a:lnTo>
                  <a:pt x="538" y="755"/>
                </a:lnTo>
                <a:lnTo>
                  <a:pt x="548" y="750"/>
                </a:lnTo>
                <a:lnTo>
                  <a:pt x="564" y="741"/>
                </a:lnTo>
                <a:lnTo>
                  <a:pt x="588" y="726"/>
                </a:lnTo>
                <a:lnTo>
                  <a:pt x="588" y="726"/>
                </a:lnTo>
                <a:lnTo>
                  <a:pt x="601" y="717"/>
                </a:lnTo>
                <a:lnTo>
                  <a:pt x="612" y="711"/>
                </a:lnTo>
                <a:lnTo>
                  <a:pt x="628" y="701"/>
                </a:lnTo>
                <a:lnTo>
                  <a:pt x="635" y="698"/>
                </a:lnTo>
                <a:lnTo>
                  <a:pt x="641" y="691"/>
                </a:lnTo>
                <a:lnTo>
                  <a:pt x="646" y="684"/>
                </a:lnTo>
                <a:lnTo>
                  <a:pt x="652" y="673"/>
                </a:lnTo>
                <a:lnTo>
                  <a:pt x="652" y="673"/>
                </a:lnTo>
                <a:lnTo>
                  <a:pt x="688" y="602"/>
                </a:lnTo>
                <a:lnTo>
                  <a:pt x="688" y="602"/>
                </a:lnTo>
                <a:lnTo>
                  <a:pt x="695" y="584"/>
                </a:lnTo>
                <a:lnTo>
                  <a:pt x="704" y="557"/>
                </a:lnTo>
                <a:lnTo>
                  <a:pt x="714" y="523"/>
                </a:lnTo>
                <a:lnTo>
                  <a:pt x="714" y="523"/>
                </a:lnTo>
                <a:lnTo>
                  <a:pt x="726" y="507"/>
                </a:lnTo>
                <a:lnTo>
                  <a:pt x="736" y="495"/>
                </a:lnTo>
                <a:lnTo>
                  <a:pt x="741" y="489"/>
                </a:lnTo>
                <a:lnTo>
                  <a:pt x="746" y="486"/>
                </a:lnTo>
                <a:lnTo>
                  <a:pt x="746" y="486"/>
                </a:lnTo>
                <a:lnTo>
                  <a:pt x="761" y="476"/>
                </a:lnTo>
                <a:lnTo>
                  <a:pt x="766" y="473"/>
                </a:lnTo>
                <a:lnTo>
                  <a:pt x="771" y="466"/>
                </a:lnTo>
                <a:lnTo>
                  <a:pt x="771" y="466"/>
                </a:lnTo>
                <a:lnTo>
                  <a:pt x="773" y="460"/>
                </a:lnTo>
                <a:lnTo>
                  <a:pt x="774" y="449"/>
                </a:lnTo>
                <a:lnTo>
                  <a:pt x="779" y="413"/>
                </a:lnTo>
                <a:lnTo>
                  <a:pt x="784" y="369"/>
                </a:lnTo>
                <a:lnTo>
                  <a:pt x="787" y="325"/>
                </a:lnTo>
                <a:lnTo>
                  <a:pt x="787" y="325"/>
                </a:lnTo>
                <a:lnTo>
                  <a:pt x="788" y="306"/>
                </a:lnTo>
                <a:lnTo>
                  <a:pt x="789" y="288"/>
                </a:lnTo>
                <a:lnTo>
                  <a:pt x="794" y="258"/>
                </a:lnTo>
                <a:lnTo>
                  <a:pt x="795" y="245"/>
                </a:lnTo>
                <a:lnTo>
                  <a:pt x="795" y="233"/>
                </a:lnTo>
                <a:lnTo>
                  <a:pt x="795" y="219"/>
                </a:lnTo>
                <a:lnTo>
                  <a:pt x="794" y="207"/>
                </a:lnTo>
                <a:lnTo>
                  <a:pt x="794" y="207"/>
                </a:lnTo>
                <a:lnTo>
                  <a:pt x="793" y="200"/>
                </a:lnTo>
                <a:lnTo>
                  <a:pt x="793" y="195"/>
                </a:lnTo>
                <a:lnTo>
                  <a:pt x="795" y="187"/>
                </a:lnTo>
                <a:lnTo>
                  <a:pt x="798" y="181"/>
                </a:lnTo>
                <a:lnTo>
                  <a:pt x="799" y="176"/>
                </a:lnTo>
                <a:lnTo>
                  <a:pt x="799" y="173"/>
                </a:lnTo>
                <a:lnTo>
                  <a:pt x="798" y="171"/>
                </a:lnTo>
                <a:lnTo>
                  <a:pt x="797" y="167"/>
                </a:lnTo>
                <a:lnTo>
                  <a:pt x="793" y="163"/>
                </a:lnTo>
                <a:lnTo>
                  <a:pt x="781" y="153"/>
                </a:lnTo>
                <a:lnTo>
                  <a:pt x="760" y="140"/>
                </a:lnTo>
                <a:lnTo>
                  <a:pt x="760" y="140"/>
                </a:lnTo>
                <a:lnTo>
                  <a:pt x="683" y="91"/>
                </a:lnTo>
                <a:lnTo>
                  <a:pt x="656" y="75"/>
                </a:lnTo>
                <a:lnTo>
                  <a:pt x="622" y="80"/>
                </a:lnTo>
                <a:lnTo>
                  <a:pt x="622" y="80"/>
                </a:lnTo>
                <a:lnTo>
                  <a:pt x="597" y="57"/>
                </a:lnTo>
                <a:lnTo>
                  <a:pt x="562" y="21"/>
                </a:lnTo>
                <a:lnTo>
                  <a:pt x="562" y="21"/>
                </a:lnTo>
                <a:lnTo>
                  <a:pt x="549" y="11"/>
                </a:lnTo>
                <a:lnTo>
                  <a:pt x="544" y="7"/>
                </a:lnTo>
                <a:lnTo>
                  <a:pt x="538" y="4"/>
                </a:lnTo>
                <a:lnTo>
                  <a:pt x="532" y="2"/>
                </a:lnTo>
                <a:lnTo>
                  <a:pt x="525" y="0"/>
                </a:lnTo>
                <a:lnTo>
                  <a:pt x="517" y="0"/>
                </a:lnTo>
                <a:lnTo>
                  <a:pt x="506" y="0"/>
                </a:lnTo>
                <a:lnTo>
                  <a:pt x="506" y="0"/>
                </a:lnTo>
                <a:lnTo>
                  <a:pt x="487" y="1"/>
                </a:lnTo>
                <a:lnTo>
                  <a:pt x="474" y="4"/>
                </a:lnTo>
                <a:lnTo>
                  <a:pt x="465" y="7"/>
                </a:lnTo>
                <a:lnTo>
                  <a:pt x="463" y="9"/>
                </a:lnTo>
                <a:lnTo>
                  <a:pt x="444" y="30"/>
                </a:lnTo>
                <a:lnTo>
                  <a:pt x="444" y="30"/>
                </a:lnTo>
                <a:lnTo>
                  <a:pt x="440" y="30"/>
                </a:lnTo>
                <a:lnTo>
                  <a:pt x="432" y="28"/>
                </a:lnTo>
                <a:lnTo>
                  <a:pt x="427" y="30"/>
                </a:lnTo>
                <a:lnTo>
                  <a:pt x="421" y="31"/>
                </a:lnTo>
                <a:lnTo>
                  <a:pt x="416" y="33"/>
                </a:lnTo>
                <a:lnTo>
                  <a:pt x="411" y="37"/>
                </a:lnTo>
                <a:lnTo>
                  <a:pt x="411" y="37"/>
                </a:lnTo>
                <a:lnTo>
                  <a:pt x="407" y="43"/>
                </a:lnTo>
                <a:lnTo>
                  <a:pt x="402" y="51"/>
                </a:lnTo>
                <a:lnTo>
                  <a:pt x="395" y="72"/>
                </a:lnTo>
                <a:lnTo>
                  <a:pt x="386" y="99"/>
                </a:lnTo>
                <a:lnTo>
                  <a:pt x="386" y="9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27">
            <a:extLst>
              <a:ext uri="{FF2B5EF4-FFF2-40B4-BE49-F238E27FC236}">
                <a16:creationId xmlns:a16="http://schemas.microsoft.com/office/drawing/2014/main" id="{E9C85294-3EE5-4C1E-9D29-7B58E341E713}"/>
              </a:ext>
            </a:extLst>
          </p:cNvPr>
          <p:cNvSpPr>
            <a:spLocks/>
          </p:cNvSpPr>
          <p:nvPr/>
        </p:nvSpPr>
        <p:spPr bwMode="auto">
          <a:xfrm>
            <a:off x="470813" y="2762654"/>
            <a:ext cx="1352550" cy="1506538"/>
          </a:xfrm>
          <a:custGeom>
            <a:avLst/>
            <a:gdLst>
              <a:gd name="T0" fmla="*/ 572 w 852"/>
              <a:gd name="T1" fmla="*/ 93 h 949"/>
              <a:gd name="T2" fmla="*/ 618 w 852"/>
              <a:gd name="T3" fmla="*/ 43 h 949"/>
              <a:gd name="T4" fmla="*/ 677 w 852"/>
              <a:gd name="T5" fmla="*/ 10 h 949"/>
              <a:gd name="T6" fmla="*/ 708 w 852"/>
              <a:gd name="T7" fmla="*/ 10 h 949"/>
              <a:gd name="T8" fmla="*/ 774 w 852"/>
              <a:gd name="T9" fmla="*/ 21 h 949"/>
              <a:gd name="T10" fmla="*/ 818 w 852"/>
              <a:gd name="T11" fmla="*/ 54 h 949"/>
              <a:gd name="T12" fmla="*/ 846 w 852"/>
              <a:gd name="T13" fmla="*/ 93 h 949"/>
              <a:gd name="T14" fmla="*/ 851 w 852"/>
              <a:gd name="T15" fmla="*/ 120 h 949"/>
              <a:gd name="T16" fmla="*/ 843 w 852"/>
              <a:gd name="T17" fmla="*/ 160 h 949"/>
              <a:gd name="T18" fmla="*/ 835 w 852"/>
              <a:gd name="T19" fmla="*/ 187 h 949"/>
              <a:gd name="T20" fmla="*/ 784 w 852"/>
              <a:gd name="T21" fmla="*/ 223 h 949"/>
              <a:gd name="T22" fmla="*/ 647 w 852"/>
              <a:gd name="T23" fmla="*/ 270 h 949"/>
              <a:gd name="T24" fmla="*/ 614 w 852"/>
              <a:gd name="T25" fmla="*/ 275 h 949"/>
              <a:gd name="T26" fmla="*/ 602 w 852"/>
              <a:gd name="T27" fmla="*/ 325 h 949"/>
              <a:gd name="T28" fmla="*/ 588 w 852"/>
              <a:gd name="T29" fmla="*/ 348 h 949"/>
              <a:gd name="T30" fmla="*/ 590 w 852"/>
              <a:gd name="T31" fmla="*/ 427 h 949"/>
              <a:gd name="T32" fmla="*/ 593 w 852"/>
              <a:gd name="T33" fmla="*/ 482 h 949"/>
              <a:gd name="T34" fmla="*/ 652 w 852"/>
              <a:gd name="T35" fmla="*/ 498 h 949"/>
              <a:gd name="T36" fmla="*/ 680 w 852"/>
              <a:gd name="T37" fmla="*/ 490 h 949"/>
              <a:gd name="T38" fmla="*/ 746 w 852"/>
              <a:gd name="T39" fmla="*/ 351 h 949"/>
              <a:gd name="T40" fmla="*/ 763 w 852"/>
              <a:gd name="T41" fmla="*/ 296 h 949"/>
              <a:gd name="T42" fmla="*/ 774 w 852"/>
              <a:gd name="T43" fmla="*/ 286 h 949"/>
              <a:gd name="T44" fmla="*/ 786 w 852"/>
              <a:gd name="T45" fmla="*/ 323 h 949"/>
              <a:gd name="T46" fmla="*/ 800 w 852"/>
              <a:gd name="T47" fmla="*/ 367 h 949"/>
              <a:gd name="T48" fmla="*/ 802 w 852"/>
              <a:gd name="T49" fmla="*/ 408 h 949"/>
              <a:gd name="T50" fmla="*/ 789 w 852"/>
              <a:gd name="T51" fmla="*/ 479 h 949"/>
              <a:gd name="T52" fmla="*/ 793 w 852"/>
              <a:gd name="T53" fmla="*/ 500 h 949"/>
              <a:gd name="T54" fmla="*/ 738 w 852"/>
              <a:gd name="T55" fmla="*/ 564 h 949"/>
              <a:gd name="T56" fmla="*/ 682 w 852"/>
              <a:gd name="T57" fmla="*/ 623 h 949"/>
              <a:gd name="T58" fmla="*/ 597 w 852"/>
              <a:gd name="T59" fmla="*/ 706 h 949"/>
              <a:gd name="T60" fmla="*/ 572 w 852"/>
              <a:gd name="T61" fmla="*/ 717 h 949"/>
              <a:gd name="T62" fmla="*/ 498 w 852"/>
              <a:gd name="T63" fmla="*/ 690 h 949"/>
              <a:gd name="T64" fmla="*/ 472 w 852"/>
              <a:gd name="T65" fmla="*/ 668 h 949"/>
              <a:gd name="T66" fmla="*/ 418 w 852"/>
              <a:gd name="T67" fmla="*/ 693 h 949"/>
              <a:gd name="T68" fmla="*/ 319 w 852"/>
              <a:gd name="T69" fmla="*/ 742 h 949"/>
              <a:gd name="T70" fmla="*/ 301 w 852"/>
              <a:gd name="T71" fmla="*/ 757 h 949"/>
              <a:gd name="T72" fmla="*/ 282 w 852"/>
              <a:gd name="T73" fmla="*/ 778 h 949"/>
              <a:gd name="T74" fmla="*/ 280 w 852"/>
              <a:gd name="T75" fmla="*/ 862 h 949"/>
              <a:gd name="T76" fmla="*/ 295 w 852"/>
              <a:gd name="T77" fmla="*/ 891 h 949"/>
              <a:gd name="T78" fmla="*/ 287 w 852"/>
              <a:gd name="T79" fmla="*/ 938 h 949"/>
              <a:gd name="T80" fmla="*/ 257 w 852"/>
              <a:gd name="T81" fmla="*/ 949 h 949"/>
              <a:gd name="T82" fmla="*/ 158 w 852"/>
              <a:gd name="T83" fmla="*/ 931 h 949"/>
              <a:gd name="T84" fmla="*/ 101 w 852"/>
              <a:gd name="T85" fmla="*/ 907 h 949"/>
              <a:gd name="T86" fmla="*/ 10 w 852"/>
              <a:gd name="T87" fmla="*/ 833 h 949"/>
              <a:gd name="T88" fmla="*/ 19 w 852"/>
              <a:gd name="T89" fmla="*/ 810 h 949"/>
              <a:gd name="T90" fmla="*/ 24 w 852"/>
              <a:gd name="T91" fmla="*/ 761 h 949"/>
              <a:gd name="T92" fmla="*/ 3 w 852"/>
              <a:gd name="T93" fmla="*/ 713 h 949"/>
              <a:gd name="T94" fmla="*/ 7 w 852"/>
              <a:gd name="T95" fmla="*/ 659 h 949"/>
              <a:gd name="T96" fmla="*/ 37 w 852"/>
              <a:gd name="T97" fmla="*/ 611 h 949"/>
              <a:gd name="T98" fmla="*/ 57 w 852"/>
              <a:gd name="T99" fmla="*/ 546 h 949"/>
              <a:gd name="T100" fmla="*/ 91 w 852"/>
              <a:gd name="T101" fmla="*/ 477 h 949"/>
              <a:gd name="T102" fmla="*/ 141 w 852"/>
              <a:gd name="T103" fmla="*/ 428 h 949"/>
              <a:gd name="T104" fmla="*/ 189 w 852"/>
              <a:gd name="T105" fmla="*/ 366 h 949"/>
              <a:gd name="T106" fmla="*/ 219 w 852"/>
              <a:gd name="T107" fmla="*/ 330 h 949"/>
              <a:gd name="T108" fmla="*/ 252 w 852"/>
              <a:gd name="T109" fmla="*/ 231 h 949"/>
              <a:gd name="T110" fmla="*/ 300 w 852"/>
              <a:gd name="T111" fmla="*/ 137 h 949"/>
              <a:gd name="T112" fmla="*/ 314 w 852"/>
              <a:gd name="T113" fmla="*/ 83 h 949"/>
              <a:gd name="T114" fmla="*/ 331 w 852"/>
              <a:gd name="T115" fmla="*/ 28 h 949"/>
              <a:gd name="T116" fmla="*/ 362 w 852"/>
              <a:gd name="T117" fmla="*/ 6 h 949"/>
              <a:gd name="T118" fmla="*/ 447 w 852"/>
              <a:gd name="T119" fmla="*/ 6 h 949"/>
              <a:gd name="T120" fmla="*/ 496 w 852"/>
              <a:gd name="T121" fmla="*/ 63 h 949"/>
              <a:gd name="T122" fmla="*/ 524 w 852"/>
              <a:gd name="T123" fmla="*/ 105 h 9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52" h="949">
                <a:moveTo>
                  <a:pt x="524" y="105"/>
                </a:moveTo>
                <a:lnTo>
                  <a:pt x="524" y="105"/>
                </a:lnTo>
                <a:lnTo>
                  <a:pt x="534" y="104"/>
                </a:lnTo>
                <a:lnTo>
                  <a:pt x="550" y="99"/>
                </a:lnTo>
                <a:lnTo>
                  <a:pt x="572" y="93"/>
                </a:lnTo>
                <a:lnTo>
                  <a:pt x="572" y="93"/>
                </a:lnTo>
                <a:lnTo>
                  <a:pt x="588" y="73"/>
                </a:lnTo>
                <a:lnTo>
                  <a:pt x="605" y="57"/>
                </a:lnTo>
                <a:lnTo>
                  <a:pt x="618" y="43"/>
                </a:lnTo>
                <a:lnTo>
                  <a:pt x="618" y="43"/>
                </a:lnTo>
                <a:lnTo>
                  <a:pt x="633" y="32"/>
                </a:lnTo>
                <a:lnTo>
                  <a:pt x="642" y="25"/>
                </a:lnTo>
                <a:lnTo>
                  <a:pt x="653" y="18"/>
                </a:lnTo>
                <a:lnTo>
                  <a:pt x="665" y="14"/>
                </a:lnTo>
                <a:lnTo>
                  <a:pt x="677" y="10"/>
                </a:lnTo>
                <a:lnTo>
                  <a:pt x="685" y="9"/>
                </a:lnTo>
                <a:lnTo>
                  <a:pt x="692" y="9"/>
                </a:lnTo>
                <a:lnTo>
                  <a:pt x="700" y="9"/>
                </a:lnTo>
                <a:lnTo>
                  <a:pt x="708" y="10"/>
                </a:lnTo>
                <a:lnTo>
                  <a:pt x="708" y="10"/>
                </a:lnTo>
                <a:lnTo>
                  <a:pt x="723" y="14"/>
                </a:lnTo>
                <a:lnTo>
                  <a:pt x="736" y="15"/>
                </a:lnTo>
                <a:lnTo>
                  <a:pt x="757" y="17"/>
                </a:lnTo>
                <a:lnTo>
                  <a:pt x="765" y="18"/>
                </a:lnTo>
                <a:lnTo>
                  <a:pt x="774" y="21"/>
                </a:lnTo>
                <a:lnTo>
                  <a:pt x="783" y="25"/>
                </a:lnTo>
                <a:lnTo>
                  <a:pt x="791" y="31"/>
                </a:lnTo>
                <a:lnTo>
                  <a:pt x="791" y="31"/>
                </a:lnTo>
                <a:lnTo>
                  <a:pt x="807" y="44"/>
                </a:lnTo>
                <a:lnTo>
                  <a:pt x="818" y="54"/>
                </a:lnTo>
                <a:lnTo>
                  <a:pt x="826" y="63"/>
                </a:lnTo>
                <a:lnTo>
                  <a:pt x="832" y="74"/>
                </a:lnTo>
                <a:lnTo>
                  <a:pt x="832" y="74"/>
                </a:lnTo>
                <a:lnTo>
                  <a:pt x="838" y="84"/>
                </a:lnTo>
                <a:lnTo>
                  <a:pt x="846" y="93"/>
                </a:lnTo>
                <a:lnTo>
                  <a:pt x="851" y="101"/>
                </a:lnTo>
                <a:lnTo>
                  <a:pt x="852" y="106"/>
                </a:lnTo>
                <a:lnTo>
                  <a:pt x="852" y="111"/>
                </a:lnTo>
                <a:lnTo>
                  <a:pt x="852" y="111"/>
                </a:lnTo>
                <a:lnTo>
                  <a:pt x="851" y="120"/>
                </a:lnTo>
                <a:lnTo>
                  <a:pt x="847" y="129"/>
                </a:lnTo>
                <a:lnTo>
                  <a:pt x="844" y="137"/>
                </a:lnTo>
                <a:lnTo>
                  <a:pt x="843" y="148"/>
                </a:lnTo>
                <a:lnTo>
                  <a:pt x="843" y="148"/>
                </a:lnTo>
                <a:lnTo>
                  <a:pt x="843" y="160"/>
                </a:lnTo>
                <a:lnTo>
                  <a:pt x="844" y="168"/>
                </a:lnTo>
                <a:lnTo>
                  <a:pt x="843" y="172"/>
                </a:lnTo>
                <a:lnTo>
                  <a:pt x="842" y="177"/>
                </a:lnTo>
                <a:lnTo>
                  <a:pt x="838" y="182"/>
                </a:lnTo>
                <a:lnTo>
                  <a:pt x="835" y="187"/>
                </a:lnTo>
                <a:lnTo>
                  <a:pt x="835" y="187"/>
                </a:lnTo>
                <a:lnTo>
                  <a:pt x="822" y="198"/>
                </a:lnTo>
                <a:lnTo>
                  <a:pt x="809" y="209"/>
                </a:lnTo>
                <a:lnTo>
                  <a:pt x="793" y="219"/>
                </a:lnTo>
                <a:lnTo>
                  <a:pt x="784" y="223"/>
                </a:lnTo>
                <a:lnTo>
                  <a:pt x="774" y="226"/>
                </a:lnTo>
                <a:lnTo>
                  <a:pt x="774" y="226"/>
                </a:lnTo>
                <a:lnTo>
                  <a:pt x="733" y="237"/>
                </a:lnTo>
                <a:lnTo>
                  <a:pt x="713" y="241"/>
                </a:lnTo>
                <a:lnTo>
                  <a:pt x="647" y="270"/>
                </a:lnTo>
                <a:lnTo>
                  <a:pt x="647" y="270"/>
                </a:lnTo>
                <a:lnTo>
                  <a:pt x="642" y="270"/>
                </a:lnTo>
                <a:lnTo>
                  <a:pt x="630" y="271"/>
                </a:lnTo>
                <a:lnTo>
                  <a:pt x="619" y="272"/>
                </a:lnTo>
                <a:lnTo>
                  <a:pt x="614" y="275"/>
                </a:lnTo>
                <a:lnTo>
                  <a:pt x="613" y="277"/>
                </a:lnTo>
                <a:lnTo>
                  <a:pt x="613" y="277"/>
                </a:lnTo>
                <a:lnTo>
                  <a:pt x="609" y="288"/>
                </a:lnTo>
                <a:lnTo>
                  <a:pt x="607" y="307"/>
                </a:lnTo>
                <a:lnTo>
                  <a:pt x="602" y="325"/>
                </a:lnTo>
                <a:lnTo>
                  <a:pt x="600" y="333"/>
                </a:lnTo>
                <a:lnTo>
                  <a:pt x="597" y="339"/>
                </a:lnTo>
                <a:lnTo>
                  <a:pt x="597" y="339"/>
                </a:lnTo>
                <a:lnTo>
                  <a:pt x="591" y="345"/>
                </a:lnTo>
                <a:lnTo>
                  <a:pt x="588" y="348"/>
                </a:lnTo>
                <a:lnTo>
                  <a:pt x="588" y="354"/>
                </a:lnTo>
                <a:lnTo>
                  <a:pt x="587" y="371"/>
                </a:lnTo>
                <a:lnTo>
                  <a:pt x="587" y="371"/>
                </a:lnTo>
                <a:lnTo>
                  <a:pt x="588" y="398"/>
                </a:lnTo>
                <a:lnTo>
                  <a:pt x="590" y="427"/>
                </a:lnTo>
                <a:lnTo>
                  <a:pt x="591" y="453"/>
                </a:lnTo>
                <a:lnTo>
                  <a:pt x="591" y="470"/>
                </a:lnTo>
                <a:lnTo>
                  <a:pt x="591" y="470"/>
                </a:lnTo>
                <a:lnTo>
                  <a:pt x="592" y="476"/>
                </a:lnTo>
                <a:lnTo>
                  <a:pt x="593" y="482"/>
                </a:lnTo>
                <a:lnTo>
                  <a:pt x="597" y="498"/>
                </a:lnTo>
                <a:lnTo>
                  <a:pt x="603" y="516"/>
                </a:lnTo>
                <a:lnTo>
                  <a:pt x="603" y="516"/>
                </a:lnTo>
                <a:lnTo>
                  <a:pt x="630" y="506"/>
                </a:lnTo>
                <a:lnTo>
                  <a:pt x="652" y="498"/>
                </a:lnTo>
                <a:lnTo>
                  <a:pt x="660" y="496"/>
                </a:lnTo>
                <a:lnTo>
                  <a:pt x="665" y="495"/>
                </a:lnTo>
                <a:lnTo>
                  <a:pt x="665" y="495"/>
                </a:lnTo>
                <a:lnTo>
                  <a:pt x="671" y="494"/>
                </a:lnTo>
                <a:lnTo>
                  <a:pt x="680" y="490"/>
                </a:lnTo>
                <a:lnTo>
                  <a:pt x="701" y="481"/>
                </a:lnTo>
                <a:lnTo>
                  <a:pt x="728" y="468"/>
                </a:lnTo>
                <a:lnTo>
                  <a:pt x="729" y="429"/>
                </a:lnTo>
                <a:lnTo>
                  <a:pt x="729" y="429"/>
                </a:lnTo>
                <a:lnTo>
                  <a:pt x="746" y="351"/>
                </a:lnTo>
                <a:lnTo>
                  <a:pt x="746" y="351"/>
                </a:lnTo>
                <a:lnTo>
                  <a:pt x="750" y="330"/>
                </a:lnTo>
                <a:lnTo>
                  <a:pt x="755" y="313"/>
                </a:lnTo>
                <a:lnTo>
                  <a:pt x="760" y="299"/>
                </a:lnTo>
                <a:lnTo>
                  <a:pt x="763" y="296"/>
                </a:lnTo>
                <a:lnTo>
                  <a:pt x="765" y="293"/>
                </a:lnTo>
                <a:lnTo>
                  <a:pt x="765" y="293"/>
                </a:lnTo>
                <a:lnTo>
                  <a:pt x="769" y="289"/>
                </a:lnTo>
                <a:lnTo>
                  <a:pt x="773" y="286"/>
                </a:lnTo>
                <a:lnTo>
                  <a:pt x="774" y="286"/>
                </a:lnTo>
                <a:lnTo>
                  <a:pt x="775" y="287"/>
                </a:lnTo>
                <a:lnTo>
                  <a:pt x="778" y="291"/>
                </a:lnTo>
                <a:lnTo>
                  <a:pt x="779" y="297"/>
                </a:lnTo>
                <a:lnTo>
                  <a:pt x="779" y="297"/>
                </a:lnTo>
                <a:lnTo>
                  <a:pt x="786" y="323"/>
                </a:lnTo>
                <a:lnTo>
                  <a:pt x="791" y="346"/>
                </a:lnTo>
                <a:lnTo>
                  <a:pt x="791" y="346"/>
                </a:lnTo>
                <a:lnTo>
                  <a:pt x="794" y="355"/>
                </a:lnTo>
                <a:lnTo>
                  <a:pt x="797" y="360"/>
                </a:lnTo>
                <a:lnTo>
                  <a:pt x="800" y="367"/>
                </a:lnTo>
                <a:lnTo>
                  <a:pt x="800" y="380"/>
                </a:lnTo>
                <a:lnTo>
                  <a:pt x="800" y="380"/>
                </a:lnTo>
                <a:lnTo>
                  <a:pt x="801" y="393"/>
                </a:lnTo>
                <a:lnTo>
                  <a:pt x="802" y="401"/>
                </a:lnTo>
                <a:lnTo>
                  <a:pt x="802" y="408"/>
                </a:lnTo>
                <a:lnTo>
                  <a:pt x="800" y="422"/>
                </a:lnTo>
                <a:lnTo>
                  <a:pt x="800" y="422"/>
                </a:lnTo>
                <a:lnTo>
                  <a:pt x="786" y="479"/>
                </a:lnTo>
                <a:lnTo>
                  <a:pt x="786" y="479"/>
                </a:lnTo>
                <a:lnTo>
                  <a:pt x="789" y="479"/>
                </a:lnTo>
                <a:lnTo>
                  <a:pt x="791" y="480"/>
                </a:lnTo>
                <a:lnTo>
                  <a:pt x="794" y="482"/>
                </a:lnTo>
                <a:lnTo>
                  <a:pt x="795" y="486"/>
                </a:lnTo>
                <a:lnTo>
                  <a:pt x="795" y="492"/>
                </a:lnTo>
                <a:lnTo>
                  <a:pt x="793" y="500"/>
                </a:lnTo>
                <a:lnTo>
                  <a:pt x="786" y="511"/>
                </a:lnTo>
                <a:lnTo>
                  <a:pt x="786" y="511"/>
                </a:lnTo>
                <a:lnTo>
                  <a:pt x="776" y="523"/>
                </a:lnTo>
                <a:lnTo>
                  <a:pt x="765" y="536"/>
                </a:lnTo>
                <a:lnTo>
                  <a:pt x="738" y="564"/>
                </a:lnTo>
                <a:lnTo>
                  <a:pt x="712" y="590"/>
                </a:lnTo>
                <a:lnTo>
                  <a:pt x="701" y="601"/>
                </a:lnTo>
                <a:lnTo>
                  <a:pt x="692" y="611"/>
                </a:lnTo>
                <a:lnTo>
                  <a:pt x="692" y="611"/>
                </a:lnTo>
                <a:lnTo>
                  <a:pt x="682" y="623"/>
                </a:lnTo>
                <a:lnTo>
                  <a:pt x="669" y="638"/>
                </a:lnTo>
                <a:lnTo>
                  <a:pt x="652" y="657"/>
                </a:lnTo>
                <a:lnTo>
                  <a:pt x="633" y="675"/>
                </a:lnTo>
                <a:lnTo>
                  <a:pt x="614" y="691"/>
                </a:lnTo>
                <a:lnTo>
                  <a:pt x="597" y="706"/>
                </a:lnTo>
                <a:lnTo>
                  <a:pt x="590" y="711"/>
                </a:lnTo>
                <a:lnTo>
                  <a:pt x="582" y="715"/>
                </a:lnTo>
                <a:lnTo>
                  <a:pt x="576" y="717"/>
                </a:lnTo>
                <a:lnTo>
                  <a:pt x="572" y="717"/>
                </a:lnTo>
                <a:lnTo>
                  <a:pt x="572" y="717"/>
                </a:lnTo>
                <a:lnTo>
                  <a:pt x="562" y="715"/>
                </a:lnTo>
                <a:lnTo>
                  <a:pt x="551" y="713"/>
                </a:lnTo>
                <a:lnTo>
                  <a:pt x="527" y="703"/>
                </a:lnTo>
                <a:lnTo>
                  <a:pt x="506" y="694"/>
                </a:lnTo>
                <a:lnTo>
                  <a:pt x="498" y="690"/>
                </a:lnTo>
                <a:lnTo>
                  <a:pt x="493" y="688"/>
                </a:lnTo>
                <a:lnTo>
                  <a:pt x="493" y="688"/>
                </a:lnTo>
                <a:lnTo>
                  <a:pt x="487" y="680"/>
                </a:lnTo>
                <a:lnTo>
                  <a:pt x="478" y="672"/>
                </a:lnTo>
                <a:lnTo>
                  <a:pt x="472" y="668"/>
                </a:lnTo>
                <a:lnTo>
                  <a:pt x="467" y="666"/>
                </a:lnTo>
                <a:lnTo>
                  <a:pt x="462" y="664"/>
                </a:lnTo>
                <a:lnTo>
                  <a:pt x="459" y="666"/>
                </a:lnTo>
                <a:lnTo>
                  <a:pt x="459" y="666"/>
                </a:lnTo>
                <a:lnTo>
                  <a:pt x="418" y="693"/>
                </a:lnTo>
                <a:lnTo>
                  <a:pt x="373" y="719"/>
                </a:lnTo>
                <a:lnTo>
                  <a:pt x="373" y="719"/>
                </a:lnTo>
                <a:lnTo>
                  <a:pt x="358" y="726"/>
                </a:lnTo>
                <a:lnTo>
                  <a:pt x="339" y="734"/>
                </a:lnTo>
                <a:lnTo>
                  <a:pt x="319" y="742"/>
                </a:lnTo>
                <a:lnTo>
                  <a:pt x="313" y="747"/>
                </a:lnTo>
                <a:lnTo>
                  <a:pt x="308" y="751"/>
                </a:lnTo>
                <a:lnTo>
                  <a:pt x="308" y="751"/>
                </a:lnTo>
                <a:lnTo>
                  <a:pt x="305" y="755"/>
                </a:lnTo>
                <a:lnTo>
                  <a:pt x="301" y="757"/>
                </a:lnTo>
                <a:lnTo>
                  <a:pt x="295" y="762"/>
                </a:lnTo>
                <a:lnTo>
                  <a:pt x="289" y="768"/>
                </a:lnTo>
                <a:lnTo>
                  <a:pt x="285" y="772"/>
                </a:lnTo>
                <a:lnTo>
                  <a:pt x="282" y="778"/>
                </a:lnTo>
                <a:lnTo>
                  <a:pt x="282" y="778"/>
                </a:lnTo>
                <a:lnTo>
                  <a:pt x="250" y="829"/>
                </a:lnTo>
                <a:lnTo>
                  <a:pt x="250" y="829"/>
                </a:lnTo>
                <a:lnTo>
                  <a:pt x="257" y="836"/>
                </a:lnTo>
                <a:lnTo>
                  <a:pt x="272" y="852"/>
                </a:lnTo>
                <a:lnTo>
                  <a:pt x="280" y="862"/>
                </a:lnTo>
                <a:lnTo>
                  <a:pt x="288" y="873"/>
                </a:lnTo>
                <a:lnTo>
                  <a:pt x="293" y="882"/>
                </a:lnTo>
                <a:lnTo>
                  <a:pt x="295" y="887"/>
                </a:lnTo>
                <a:lnTo>
                  <a:pt x="295" y="891"/>
                </a:lnTo>
                <a:lnTo>
                  <a:pt x="295" y="891"/>
                </a:lnTo>
                <a:lnTo>
                  <a:pt x="295" y="907"/>
                </a:lnTo>
                <a:lnTo>
                  <a:pt x="295" y="914"/>
                </a:lnTo>
                <a:lnTo>
                  <a:pt x="294" y="923"/>
                </a:lnTo>
                <a:lnTo>
                  <a:pt x="292" y="931"/>
                </a:lnTo>
                <a:lnTo>
                  <a:pt x="287" y="938"/>
                </a:lnTo>
                <a:lnTo>
                  <a:pt x="280" y="944"/>
                </a:lnTo>
                <a:lnTo>
                  <a:pt x="271" y="948"/>
                </a:lnTo>
                <a:lnTo>
                  <a:pt x="271" y="948"/>
                </a:lnTo>
                <a:lnTo>
                  <a:pt x="264" y="949"/>
                </a:lnTo>
                <a:lnTo>
                  <a:pt x="257" y="949"/>
                </a:lnTo>
                <a:lnTo>
                  <a:pt x="240" y="949"/>
                </a:lnTo>
                <a:lnTo>
                  <a:pt x="220" y="946"/>
                </a:lnTo>
                <a:lnTo>
                  <a:pt x="199" y="943"/>
                </a:lnTo>
                <a:lnTo>
                  <a:pt x="178" y="938"/>
                </a:lnTo>
                <a:lnTo>
                  <a:pt x="158" y="931"/>
                </a:lnTo>
                <a:lnTo>
                  <a:pt x="142" y="927"/>
                </a:lnTo>
                <a:lnTo>
                  <a:pt x="131" y="920"/>
                </a:lnTo>
                <a:lnTo>
                  <a:pt x="131" y="920"/>
                </a:lnTo>
                <a:lnTo>
                  <a:pt x="118" y="914"/>
                </a:lnTo>
                <a:lnTo>
                  <a:pt x="101" y="907"/>
                </a:lnTo>
                <a:lnTo>
                  <a:pt x="60" y="888"/>
                </a:lnTo>
                <a:lnTo>
                  <a:pt x="8" y="866"/>
                </a:lnTo>
                <a:lnTo>
                  <a:pt x="8" y="866"/>
                </a:lnTo>
                <a:lnTo>
                  <a:pt x="8" y="847"/>
                </a:lnTo>
                <a:lnTo>
                  <a:pt x="10" y="833"/>
                </a:lnTo>
                <a:lnTo>
                  <a:pt x="11" y="826"/>
                </a:lnTo>
                <a:lnTo>
                  <a:pt x="13" y="821"/>
                </a:lnTo>
                <a:lnTo>
                  <a:pt x="13" y="821"/>
                </a:lnTo>
                <a:lnTo>
                  <a:pt x="17" y="818"/>
                </a:lnTo>
                <a:lnTo>
                  <a:pt x="19" y="810"/>
                </a:lnTo>
                <a:lnTo>
                  <a:pt x="27" y="795"/>
                </a:lnTo>
                <a:lnTo>
                  <a:pt x="34" y="776"/>
                </a:lnTo>
                <a:lnTo>
                  <a:pt x="34" y="776"/>
                </a:lnTo>
                <a:lnTo>
                  <a:pt x="32" y="772"/>
                </a:lnTo>
                <a:lnTo>
                  <a:pt x="24" y="761"/>
                </a:lnTo>
                <a:lnTo>
                  <a:pt x="19" y="752"/>
                </a:lnTo>
                <a:lnTo>
                  <a:pt x="13" y="742"/>
                </a:lnTo>
                <a:lnTo>
                  <a:pt x="8" y="729"/>
                </a:lnTo>
                <a:lnTo>
                  <a:pt x="3" y="713"/>
                </a:lnTo>
                <a:lnTo>
                  <a:pt x="3" y="713"/>
                </a:lnTo>
                <a:lnTo>
                  <a:pt x="1" y="704"/>
                </a:lnTo>
                <a:lnTo>
                  <a:pt x="0" y="694"/>
                </a:lnTo>
                <a:lnTo>
                  <a:pt x="1" y="685"/>
                </a:lnTo>
                <a:lnTo>
                  <a:pt x="2" y="677"/>
                </a:lnTo>
                <a:lnTo>
                  <a:pt x="7" y="659"/>
                </a:lnTo>
                <a:lnTo>
                  <a:pt x="14" y="644"/>
                </a:lnTo>
                <a:lnTo>
                  <a:pt x="22" y="631"/>
                </a:lnTo>
                <a:lnTo>
                  <a:pt x="29" y="621"/>
                </a:lnTo>
                <a:lnTo>
                  <a:pt x="37" y="611"/>
                </a:lnTo>
                <a:lnTo>
                  <a:pt x="37" y="611"/>
                </a:lnTo>
                <a:lnTo>
                  <a:pt x="39" y="600"/>
                </a:lnTo>
                <a:lnTo>
                  <a:pt x="43" y="586"/>
                </a:lnTo>
                <a:lnTo>
                  <a:pt x="49" y="569"/>
                </a:lnTo>
                <a:lnTo>
                  <a:pt x="49" y="569"/>
                </a:lnTo>
                <a:lnTo>
                  <a:pt x="57" y="546"/>
                </a:lnTo>
                <a:lnTo>
                  <a:pt x="60" y="533"/>
                </a:lnTo>
                <a:lnTo>
                  <a:pt x="65" y="518"/>
                </a:lnTo>
                <a:lnTo>
                  <a:pt x="73" y="505"/>
                </a:lnTo>
                <a:lnTo>
                  <a:pt x="80" y="491"/>
                </a:lnTo>
                <a:lnTo>
                  <a:pt x="91" y="477"/>
                </a:lnTo>
                <a:lnTo>
                  <a:pt x="104" y="465"/>
                </a:lnTo>
                <a:lnTo>
                  <a:pt x="104" y="465"/>
                </a:lnTo>
                <a:lnTo>
                  <a:pt x="117" y="453"/>
                </a:lnTo>
                <a:lnTo>
                  <a:pt x="130" y="440"/>
                </a:lnTo>
                <a:lnTo>
                  <a:pt x="141" y="428"/>
                </a:lnTo>
                <a:lnTo>
                  <a:pt x="149" y="417"/>
                </a:lnTo>
                <a:lnTo>
                  <a:pt x="167" y="395"/>
                </a:lnTo>
                <a:lnTo>
                  <a:pt x="181" y="375"/>
                </a:lnTo>
                <a:lnTo>
                  <a:pt x="181" y="375"/>
                </a:lnTo>
                <a:lnTo>
                  <a:pt x="189" y="366"/>
                </a:lnTo>
                <a:lnTo>
                  <a:pt x="195" y="360"/>
                </a:lnTo>
                <a:lnTo>
                  <a:pt x="205" y="351"/>
                </a:lnTo>
                <a:lnTo>
                  <a:pt x="210" y="346"/>
                </a:lnTo>
                <a:lnTo>
                  <a:pt x="215" y="339"/>
                </a:lnTo>
                <a:lnTo>
                  <a:pt x="219" y="330"/>
                </a:lnTo>
                <a:lnTo>
                  <a:pt x="222" y="318"/>
                </a:lnTo>
                <a:lnTo>
                  <a:pt x="222" y="318"/>
                </a:lnTo>
                <a:lnTo>
                  <a:pt x="231" y="288"/>
                </a:lnTo>
                <a:lnTo>
                  <a:pt x="241" y="258"/>
                </a:lnTo>
                <a:lnTo>
                  <a:pt x="252" y="231"/>
                </a:lnTo>
                <a:lnTo>
                  <a:pt x="258" y="219"/>
                </a:lnTo>
                <a:lnTo>
                  <a:pt x="263" y="208"/>
                </a:lnTo>
                <a:lnTo>
                  <a:pt x="263" y="208"/>
                </a:lnTo>
                <a:lnTo>
                  <a:pt x="279" y="177"/>
                </a:lnTo>
                <a:lnTo>
                  <a:pt x="300" y="137"/>
                </a:lnTo>
                <a:lnTo>
                  <a:pt x="300" y="137"/>
                </a:lnTo>
                <a:lnTo>
                  <a:pt x="304" y="130"/>
                </a:lnTo>
                <a:lnTo>
                  <a:pt x="306" y="121"/>
                </a:lnTo>
                <a:lnTo>
                  <a:pt x="311" y="103"/>
                </a:lnTo>
                <a:lnTo>
                  <a:pt x="314" y="83"/>
                </a:lnTo>
                <a:lnTo>
                  <a:pt x="318" y="63"/>
                </a:lnTo>
                <a:lnTo>
                  <a:pt x="320" y="53"/>
                </a:lnTo>
                <a:lnTo>
                  <a:pt x="322" y="44"/>
                </a:lnTo>
                <a:lnTo>
                  <a:pt x="326" y="36"/>
                </a:lnTo>
                <a:lnTo>
                  <a:pt x="331" y="28"/>
                </a:lnTo>
                <a:lnTo>
                  <a:pt x="337" y="21"/>
                </a:lnTo>
                <a:lnTo>
                  <a:pt x="344" y="15"/>
                </a:lnTo>
                <a:lnTo>
                  <a:pt x="352" y="10"/>
                </a:lnTo>
                <a:lnTo>
                  <a:pt x="362" y="6"/>
                </a:lnTo>
                <a:lnTo>
                  <a:pt x="362" y="6"/>
                </a:lnTo>
                <a:lnTo>
                  <a:pt x="383" y="1"/>
                </a:lnTo>
                <a:lnTo>
                  <a:pt x="402" y="0"/>
                </a:lnTo>
                <a:lnTo>
                  <a:pt x="419" y="0"/>
                </a:lnTo>
                <a:lnTo>
                  <a:pt x="434" y="1"/>
                </a:lnTo>
                <a:lnTo>
                  <a:pt x="447" y="6"/>
                </a:lnTo>
                <a:lnTo>
                  <a:pt x="459" y="14"/>
                </a:lnTo>
                <a:lnTo>
                  <a:pt x="470" y="25"/>
                </a:lnTo>
                <a:lnTo>
                  <a:pt x="480" y="37"/>
                </a:lnTo>
                <a:lnTo>
                  <a:pt x="480" y="37"/>
                </a:lnTo>
                <a:lnTo>
                  <a:pt x="496" y="63"/>
                </a:lnTo>
                <a:lnTo>
                  <a:pt x="508" y="85"/>
                </a:lnTo>
                <a:lnTo>
                  <a:pt x="518" y="100"/>
                </a:lnTo>
                <a:lnTo>
                  <a:pt x="520" y="104"/>
                </a:lnTo>
                <a:lnTo>
                  <a:pt x="524" y="105"/>
                </a:lnTo>
                <a:lnTo>
                  <a:pt x="524" y="10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26">
            <a:extLst>
              <a:ext uri="{FF2B5EF4-FFF2-40B4-BE49-F238E27FC236}">
                <a16:creationId xmlns:a16="http://schemas.microsoft.com/office/drawing/2014/main" id="{3A30CF49-D08C-4287-B937-44656C69F147}"/>
              </a:ext>
            </a:extLst>
          </p:cNvPr>
          <p:cNvSpPr>
            <a:spLocks/>
          </p:cNvSpPr>
          <p:nvPr/>
        </p:nvSpPr>
        <p:spPr bwMode="auto">
          <a:xfrm>
            <a:off x="4229100" y="2872985"/>
            <a:ext cx="1447800" cy="1285875"/>
          </a:xfrm>
          <a:custGeom>
            <a:avLst/>
            <a:gdLst>
              <a:gd name="T0" fmla="*/ 524 w 912"/>
              <a:gd name="T1" fmla="*/ 176 h 810"/>
              <a:gd name="T2" fmla="*/ 434 w 912"/>
              <a:gd name="T3" fmla="*/ 253 h 810"/>
              <a:gd name="T4" fmla="*/ 338 w 912"/>
              <a:gd name="T5" fmla="*/ 331 h 810"/>
              <a:gd name="T6" fmla="*/ 309 w 912"/>
              <a:gd name="T7" fmla="*/ 370 h 810"/>
              <a:gd name="T8" fmla="*/ 252 w 912"/>
              <a:gd name="T9" fmla="*/ 442 h 810"/>
              <a:gd name="T10" fmla="*/ 220 w 912"/>
              <a:gd name="T11" fmla="*/ 485 h 810"/>
              <a:gd name="T12" fmla="*/ 118 w 912"/>
              <a:gd name="T13" fmla="*/ 498 h 810"/>
              <a:gd name="T14" fmla="*/ 75 w 912"/>
              <a:gd name="T15" fmla="*/ 514 h 810"/>
              <a:gd name="T16" fmla="*/ 41 w 912"/>
              <a:gd name="T17" fmla="*/ 519 h 810"/>
              <a:gd name="T18" fmla="*/ 14 w 912"/>
              <a:gd name="T19" fmla="*/ 532 h 810"/>
              <a:gd name="T20" fmla="*/ 0 w 912"/>
              <a:gd name="T21" fmla="*/ 566 h 810"/>
              <a:gd name="T22" fmla="*/ 38 w 912"/>
              <a:gd name="T23" fmla="*/ 672 h 810"/>
              <a:gd name="T24" fmla="*/ 93 w 912"/>
              <a:gd name="T25" fmla="*/ 772 h 810"/>
              <a:gd name="T26" fmla="*/ 131 w 912"/>
              <a:gd name="T27" fmla="*/ 793 h 810"/>
              <a:gd name="T28" fmla="*/ 165 w 912"/>
              <a:gd name="T29" fmla="*/ 779 h 810"/>
              <a:gd name="T30" fmla="*/ 172 w 912"/>
              <a:gd name="T31" fmla="*/ 744 h 810"/>
              <a:gd name="T32" fmla="*/ 162 w 912"/>
              <a:gd name="T33" fmla="*/ 635 h 810"/>
              <a:gd name="T34" fmla="*/ 209 w 912"/>
              <a:gd name="T35" fmla="*/ 626 h 810"/>
              <a:gd name="T36" fmla="*/ 267 w 912"/>
              <a:gd name="T37" fmla="*/ 629 h 810"/>
              <a:gd name="T38" fmla="*/ 325 w 912"/>
              <a:gd name="T39" fmla="*/ 692 h 810"/>
              <a:gd name="T40" fmla="*/ 360 w 912"/>
              <a:gd name="T41" fmla="*/ 732 h 810"/>
              <a:gd name="T42" fmla="*/ 387 w 912"/>
              <a:gd name="T43" fmla="*/ 775 h 810"/>
              <a:gd name="T44" fmla="*/ 429 w 912"/>
              <a:gd name="T45" fmla="*/ 808 h 810"/>
              <a:gd name="T46" fmla="*/ 456 w 912"/>
              <a:gd name="T47" fmla="*/ 805 h 810"/>
              <a:gd name="T48" fmla="*/ 482 w 912"/>
              <a:gd name="T49" fmla="*/ 792 h 810"/>
              <a:gd name="T50" fmla="*/ 465 w 912"/>
              <a:gd name="T51" fmla="*/ 742 h 810"/>
              <a:gd name="T52" fmla="*/ 444 w 912"/>
              <a:gd name="T53" fmla="*/ 681 h 810"/>
              <a:gd name="T54" fmla="*/ 459 w 912"/>
              <a:gd name="T55" fmla="*/ 659 h 810"/>
              <a:gd name="T56" fmla="*/ 515 w 912"/>
              <a:gd name="T57" fmla="*/ 652 h 810"/>
              <a:gd name="T58" fmla="*/ 542 w 912"/>
              <a:gd name="T59" fmla="*/ 643 h 810"/>
              <a:gd name="T60" fmla="*/ 564 w 912"/>
              <a:gd name="T61" fmla="*/ 646 h 810"/>
              <a:gd name="T62" fmla="*/ 600 w 912"/>
              <a:gd name="T63" fmla="*/ 664 h 810"/>
              <a:gd name="T64" fmla="*/ 637 w 912"/>
              <a:gd name="T65" fmla="*/ 629 h 810"/>
              <a:gd name="T66" fmla="*/ 665 w 912"/>
              <a:gd name="T67" fmla="*/ 561 h 810"/>
              <a:gd name="T68" fmla="*/ 761 w 912"/>
              <a:gd name="T69" fmla="*/ 574 h 810"/>
              <a:gd name="T70" fmla="*/ 792 w 912"/>
              <a:gd name="T71" fmla="*/ 567 h 810"/>
              <a:gd name="T72" fmla="*/ 789 w 912"/>
              <a:gd name="T73" fmla="*/ 544 h 810"/>
              <a:gd name="T74" fmla="*/ 793 w 912"/>
              <a:gd name="T75" fmla="*/ 521 h 810"/>
              <a:gd name="T76" fmla="*/ 776 w 912"/>
              <a:gd name="T77" fmla="*/ 500 h 810"/>
              <a:gd name="T78" fmla="*/ 742 w 912"/>
              <a:gd name="T79" fmla="*/ 495 h 810"/>
              <a:gd name="T80" fmla="*/ 688 w 912"/>
              <a:gd name="T81" fmla="*/ 478 h 810"/>
              <a:gd name="T82" fmla="*/ 686 w 912"/>
              <a:gd name="T83" fmla="*/ 459 h 810"/>
              <a:gd name="T84" fmla="*/ 698 w 912"/>
              <a:gd name="T85" fmla="*/ 445 h 810"/>
              <a:gd name="T86" fmla="*/ 759 w 912"/>
              <a:gd name="T87" fmla="*/ 412 h 810"/>
              <a:gd name="T88" fmla="*/ 815 w 912"/>
              <a:gd name="T89" fmla="*/ 359 h 810"/>
              <a:gd name="T90" fmla="*/ 855 w 912"/>
              <a:gd name="T91" fmla="*/ 318 h 810"/>
              <a:gd name="T92" fmla="*/ 897 w 912"/>
              <a:gd name="T93" fmla="*/ 285 h 810"/>
              <a:gd name="T94" fmla="*/ 912 w 912"/>
              <a:gd name="T95" fmla="*/ 250 h 810"/>
              <a:gd name="T96" fmla="*/ 894 w 912"/>
              <a:gd name="T97" fmla="*/ 193 h 810"/>
              <a:gd name="T98" fmla="*/ 881 w 912"/>
              <a:gd name="T99" fmla="*/ 169 h 810"/>
              <a:gd name="T100" fmla="*/ 855 w 912"/>
              <a:gd name="T101" fmla="*/ 97 h 810"/>
              <a:gd name="T102" fmla="*/ 845 w 912"/>
              <a:gd name="T103" fmla="*/ 64 h 810"/>
              <a:gd name="T104" fmla="*/ 784 w 912"/>
              <a:gd name="T105" fmla="*/ 13 h 810"/>
              <a:gd name="T106" fmla="*/ 716 w 912"/>
              <a:gd name="T107" fmla="*/ 0 h 810"/>
              <a:gd name="T108" fmla="*/ 669 w 912"/>
              <a:gd name="T109" fmla="*/ 18 h 810"/>
              <a:gd name="T110" fmla="*/ 642 w 912"/>
              <a:gd name="T111" fmla="*/ 39 h 810"/>
              <a:gd name="T112" fmla="*/ 612 w 912"/>
              <a:gd name="T113" fmla="*/ 52 h 810"/>
              <a:gd name="T114" fmla="*/ 589 w 912"/>
              <a:gd name="T115" fmla="*/ 91 h 8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912" h="810">
                <a:moveTo>
                  <a:pt x="578" y="116"/>
                </a:moveTo>
                <a:lnTo>
                  <a:pt x="578" y="116"/>
                </a:lnTo>
                <a:lnTo>
                  <a:pt x="564" y="132"/>
                </a:lnTo>
                <a:lnTo>
                  <a:pt x="539" y="160"/>
                </a:lnTo>
                <a:lnTo>
                  <a:pt x="524" y="176"/>
                </a:lnTo>
                <a:lnTo>
                  <a:pt x="508" y="193"/>
                </a:lnTo>
                <a:lnTo>
                  <a:pt x="490" y="210"/>
                </a:lnTo>
                <a:lnTo>
                  <a:pt x="471" y="224"/>
                </a:lnTo>
                <a:lnTo>
                  <a:pt x="471" y="224"/>
                </a:lnTo>
                <a:lnTo>
                  <a:pt x="434" y="253"/>
                </a:lnTo>
                <a:lnTo>
                  <a:pt x="403" y="278"/>
                </a:lnTo>
                <a:lnTo>
                  <a:pt x="376" y="300"/>
                </a:lnTo>
                <a:lnTo>
                  <a:pt x="353" y="318"/>
                </a:lnTo>
                <a:lnTo>
                  <a:pt x="353" y="318"/>
                </a:lnTo>
                <a:lnTo>
                  <a:pt x="338" y="331"/>
                </a:lnTo>
                <a:lnTo>
                  <a:pt x="334" y="333"/>
                </a:lnTo>
                <a:lnTo>
                  <a:pt x="331" y="337"/>
                </a:lnTo>
                <a:lnTo>
                  <a:pt x="327" y="348"/>
                </a:lnTo>
                <a:lnTo>
                  <a:pt x="319" y="357"/>
                </a:lnTo>
                <a:lnTo>
                  <a:pt x="309" y="370"/>
                </a:lnTo>
                <a:lnTo>
                  <a:pt x="309" y="370"/>
                </a:lnTo>
                <a:lnTo>
                  <a:pt x="272" y="415"/>
                </a:lnTo>
                <a:lnTo>
                  <a:pt x="261" y="430"/>
                </a:lnTo>
                <a:lnTo>
                  <a:pt x="252" y="442"/>
                </a:lnTo>
                <a:lnTo>
                  <a:pt x="252" y="442"/>
                </a:lnTo>
                <a:lnTo>
                  <a:pt x="247" y="456"/>
                </a:lnTo>
                <a:lnTo>
                  <a:pt x="242" y="469"/>
                </a:lnTo>
                <a:lnTo>
                  <a:pt x="237" y="485"/>
                </a:lnTo>
                <a:lnTo>
                  <a:pt x="237" y="485"/>
                </a:lnTo>
                <a:lnTo>
                  <a:pt x="220" y="485"/>
                </a:lnTo>
                <a:lnTo>
                  <a:pt x="183" y="488"/>
                </a:lnTo>
                <a:lnTo>
                  <a:pt x="162" y="489"/>
                </a:lnTo>
                <a:lnTo>
                  <a:pt x="141" y="493"/>
                </a:lnTo>
                <a:lnTo>
                  <a:pt x="125" y="497"/>
                </a:lnTo>
                <a:lnTo>
                  <a:pt x="118" y="498"/>
                </a:lnTo>
                <a:lnTo>
                  <a:pt x="113" y="500"/>
                </a:lnTo>
                <a:lnTo>
                  <a:pt x="113" y="500"/>
                </a:lnTo>
                <a:lnTo>
                  <a:pt x="104" y="505"/>
                </a:lnTo>
                <a:lnTo>
                  <a:pt x="95" y="509"/>
                </a:lnTo>
                <a:lnTo>
                  <a:pt x="75" y="514"/>
                </a:lnTo>
                <a:lnTo>
                  <a:pt x="61" y="516"/>
                </a:lnTo>
                <a:lnTo>
                  <a:pt x="54" y="516"/>
                </a:lnTo>
                <a:lnTo>
                  <a:pt x="54" y="516"/>
                </a:lnTo>
                <a:lnTo>
                  <a:pt x="51" y="516"/>
                </a:lnTo>
                <a:lnTo>
                  <a:pt x="41" y="519"/>
                </a:lnTo>
                <a:lnTo>
                  <a:pt x="35" y="520"/>
                </a:lnTo>
                <a:lnTo>
                  <a:pt x="28" y="523"/>
                </a:lnTo>
                <a:lnTo>
                  <a:pt x="21" y="527"/>
                </a:lnTo>
                <a:lnTo>
                  <a:pt x="14" y="532"/>
                </a:lnTo>
                <a:lnTo>
                  <a:pt x="14" y="532"/>
                </a:lnTo>
                <a:lnTo>
                  <a:pt x="7" y="539"/>
                </a:lnTo>
                <a:lnTo>
                  <a:pt x="4" y="545"/>
                </a:lnTo>
                <a:lnTo>
                  <a:pt x="0" y="551"/>
                </a:lnTo>
                <a:lnTo>
                  <a:pt x="0" y="557"/>
                </a:lnTo>
                <a:lnTo>
                  <a:pt x="0" y="566"/>
                </a:lnTo>
                <a:lnTo>
                  <a:pt x="2" y="574"/>
                </a:lnTo>
                <a:lnTo>
                  <a:pt x="10" y="598"/>
                </a:lnTo>
                <a:lnTo>
                  <a:pt x="10" y="598"/>
                </a:lnTo>
                <a:lnTo>
                  <a:pt x="27" y="643"/>
                </a:lnTo>
                <a:lnTo>
                  <a:pt x="38" y="672"/>
                </a:lnTo>
                <a:lnTo>
                  <a:pt x="53" y="704"/>
                </a:lnTo>
                <a:lnTo>
                  <a:pt x="68" y="735"/>
                </a:lnTo>
                <a:lnTo>
                  <a:pt x="75" y="749"/>
                </a:lnTo>
                <a:lnTo>
                  <a:pt x="84" y="761"/>
                </a:lnTo>
                <a:lnTo>
                  <a:pt x="93" y="772"/>
                </a:lnTo>
                <a:lnTo>
                  <a:pt x="100" y="781"/>
                </a:lnTo>
                <a:lnTo>
                  <a:pt x="109" y="787"/>
                </a:lnTo>
                <a:lnTo>
                  <a:pt x="116" y="791"/>
                </a:lnTo>
                <a:lnTo>
                  <a:pt x="116" y="791"/>
                </a:lnTo>
                <a:lnTo>
                  <a:pt x="131" y="793"/>
                </a:lnTo>
                <a:lnTo>
                  <a:pt x="141" y="795"/>
                </a:lnTo>
                <a:lnTo>
                  <a:pt x="150" y="793"/>
                </a:lnTo>
                <a:lnTo>
                  <a:pt x="156" y="791"/>
                </a:lnTo>
                <a:lnTo>
                  <a:pt x="161" y="786"/>
                </a:lnTo>
                <a:lnTo>
                  <a:pt x="165" y="779"/>
                </a:lnTo>
                <a:lnTo>
                  <a:pt x="167" y="770"/>
                </a:lnTo>
                <a:lnTo>
                  <a:pt x="169" y="759"/>
                </a:lnTo>
                <a:lnTo>
                  <a:pt x="169" y="759"/>
                </a:lnTo>
                <a:lnTo>
                  <a:pt x="171" y="753"/>
                </a:lnTo>
                <a:lnTo>
                  <a:pt x="172" y="744"/>
                </a:lnTo>
                <a:lnTo>
                  <a:pt x="171" y="725"/>
                </a:lnTo>
                <a:lnTo>
                  <a:pt x="169" y="704"/>
                </a:lnTo>
                <a:lnTo>
                  <a:pt x="167" y="682"/>
                </a:lnTo>
                <a:lnTo>
                  <a:pt x="163" y="646"/>
                </a:lnTo>
                <a:lnTo>
                  <a:pt x="162" y="635"/>
                </a:lnTo>
                <a:lnTo>
                  <a:pt x="163" y="633"/>
                </a:lnTo>
                <a:lnTo>
                  <a:pt x="165" y="631"/>
                </a:lnTo>
                <a:lnTo>
                  <a:pt x="165" y="631"/>
                </a:lnTo>
                <a:lnTo>
                  <a:pt x="181" y="630"/>
                </a:lnTo>
                <a:lnTo>
                  <a:pt x="209" y="626"/>
                </a:lnTo>
                <a:lnTo>
                  <a:pt x="237" y="623"/>
                </a:lnTo>
                <a:lnTo>
                  <a:pt x="255" y="622"/>
                </a:lnTo>
                <a:lnTo>
                  <a:pt x="255" y="622"/>
                </a:lnTo>
                <a:lnTo>
                  <a:pt x="260" y="623"/>
                </a:lnTo>
                <a:lnTo>
                  <a:pt x="267" y="629"/>
                </a:lnTo>
                <a:lnTo>
                  <a:pt x="288" y="649"/>
                </a:lnTo>
                <a:lnTo>
                  <a:pt x="310" y="672"/>
                </a:lnTo>
                <a:lnTo>
                  <a:pt x="319" y="682"/>
                </a:lnTo>
                <a:lnTo>
                  <a:pt x="325" y="692"/>
                </a:lnTo>
                <a:lnTo>
                  <a:pt x="325" y="692"/>
                </a:lnTo>
                <a:lnTo>
                  <a:pt x="330" y="698"/>
                </a:lnTo>
                <a:lnTo>
                  <a:pt x="335" y="704"/>
                </a:lnTo>
                <a:lnTo>
                  <a:pt x="345" y="714"/>
                </a:lnTo>
                <a:lnTo>
                  <a:pt x="355" y="724"/>
                </a:lnTo>
                <a:lnTo>
                  <a:pt x="360" y="732"/>
                </a:lnTo>
                <a:lnTo>
                  <a:pt x="365" y="739"/>
                </a:lnTo>
                <a:lnTo>
                  <a:pt x="365" y="739"/>
                </a:lnTo>
                <a:lnTo>
                  <a:pt x="370" y="750"/>
                </a:lnTo>
                <a:lnTo>
                  <a:pt x="379" y="763"/>
                </a:lnTo>
                <a:lnTo>
                  <a:pt x="387" y="775"/>
                </a:lnTo>
                <a:lnTo>
                  <a:pt x="398" y="787"/>
                </a:lnTo>
                <a:lnTo>
                  <a:pt x="411" y="798"/>
                </a:lnTo>
                <a:lnTo>
                  <a:pt x="417" y="803"/>
                </a:lnTo>
                <a:lnTo>
                  <a:pt x="423" y="806"/>
                </a:lnTo>
                <a:lnTo>
                  <a:pt x="429" y="808"/>
                </a:lnTo>
                <a:lnTo>
                  <a:pt x="434" y="810"/>
                </a:lnTo>
                <a:lnTo>
                  <a:pt x="440" y="810"/>
                </a:lnTo>
                <a:lnTo>
                  <a:pt x="447" y="808"/>
                </a:lnTo>
                <a:lnTo>
                  <a:pt x="447" y="808"/>
                </a:lnTo>
                <a:lnTo>
                  <a:pt x="456" y="805"/>
                </a:lnTo>
                <a:lnTo>
                  <a:pt x="465" y="802"/>
                </a:lnTo>
                <a:lnTo>
                  <a:pt x="473" y="801"/>
                </a:lnTo>
                <a:lnTo>
                  <a:pt x="479" y="798"/>
                </a:lnTo>
                <a:lnTo>
                  <a:pt x="482" y="795"/>
                </a:lnTo>
                <a:lnTo>
                  <a:pt x="482" y="792"/>
                </a:lnTo>
                <a:lnTo>
                  <a:pt x="482" y="790"/>
                </a:lnTo>
                <a:lnTo>
                  <a:pt x="481" y="781"/>
                </a:lnTo>
                <a:lnTo>
                  <a:pt x="476" y="770"/>
                </a:lnTo>
                <a:lnTo>
                  <a:pt x="476" y="770"/>
                </a:lnTo>
                <a:lnTo>
                  <a:pt x="465" y="742"/>
                </a:lnTo>
                <a:lnTo>
                  <a:pt x="455" y="717"/>
                </a:lnTo>
                <a:lnTo>
                  <a:pt x="447" y="692"/>
                </a:lnTo>
                <a:lnTo>
                  <a:pt x="447" y="692"/>
                </a:lnTo>
                <a:lnTo>
                  <a:pt x="445" y="687"/>
                </a:lnTo>
                <a:lnTo>
                  <a:pt x="444" y="681"/>
                </a:lnTo>
                <a:lnTo>
                  <a:pt x="445" y="675"/>
                </a:lnTo>
                <a:lnTo>
                  <a:pt x="447" y="669"/>
                </a:lnTo>
                <a:lnTo>
                  <a:pt x="451" y="662"/>
                </a:lnTo>
                <a:lnTo>
                  <a:pt x="455" y="661"/>
                </a:lnTo>
                <a:lnTo>
                  <a:pt x="459" y="659"/>
                </a:lnTo>
                <a:lnTo>
                  <a:pt x="465" y="657"/>
                </a:lnTo>
                <a:lnTo>
                  <a:pt x="471" y="656"/>
                </a:lnTo>
                <a:lnTo>
                  <a:pt x="471" y="656"/>
                </a:lnTo>
                <a:lnTo>
                  <a:pt x="496" y="655"/>
                </a:lnTo>
                <a:lnTo>
                  <a:pt x="515" y="652"/>
                </a:lnTo>
                <a:lnTo>
                  <a:pt x="523" y="651"/>
                </a:lnTo>
                <a:lnTo>
                  <a:pt x="529" y="649"/>
                </a:lnTo>
                <a:lnTo>
                  <a:pt x="537" y="646"/>
                </a:lnTo>
                <a:lnTo>
                  <a:pt x="542" y="643"/>
                </a:lnTo>
                <a:lnTo>
                  <a:pt x="542" y="643"/>
                </a:lnTo>
                <a:lnTo>
                  <a:pt x="544" y="640"/>
                </a:lnTo>
                <a:lnTo>
                  <a:pt x="548" y="640"/>
                </a:lnTo>
                <a:lnTo>
                  <a:pt x="552" y="640"/>
                </a:lnTo>
                <a:lnTo>
                  <a:pt x="555" y="643"/>
                </a:lnTo>
                <a:lnTo>
                  <a:pt x="564" y="646"/>
                </a:lnTo>
                <a:lnTo>
                  <a:pt x="573" y="652"/>
                </a:lnTo>
                <a:lnTo>
                  <a:pt x="583" y="659"/>
                </a:lnTo>
                <a:lnTo>
                  <a:pt x="591" y="662"/>
                </a:lnTo>
                <a:lnTo>
                  <a:pt x="596" y="664"/>
                </a:lnTo>
                <a:lnTo>
                  <a:pt x="600" y="664"/>
                </a:lnTo>
                <a:lnTo>
                  <a:pt x="604" y="662"/>
                </a:lnTo>
                <a:lnTo>
                  <a:pt x="607" y="660"/>
                </a:lnTo>
                <a:lnTo>
                  <a:pt x="607" y="660"/>
                </a:lnTo>
                <a:lnTo>
                  <a:pt x="622" y="645"/>
                </a:lnTo>
                <a:lnTo>
                  <a:pt x="637" y="629"/>
                </a:lnTo>
                <a:lnTo>
                  <a:pt x="649" y="614"/>
                </a:lnTo>
                <a:lnTo>
                  <a:pt x="656" y="605"/>
                </a:lnTo>
                <a:lnTo>
                  <a:pt x="656" y="605"/>
                </a:lnTo>
                <a:lnTo>
                  <a:pt x="662" y="581"/>
                </a:lnTo>
                <a:lnTo>
                  <a:pt x="665" y="561"/>
                </a:lnTo>
                <a:lnTo>
                  <a:pt x="665" y="561"/>
                </a:lnTo>
                <a:lnTo>
                  <a:pt x="683" y="565"/>
                </a:lnTo>
                <a:lnTo>
                  <a:pt x="720" y="571"/>
                </a:lnTo>
                <a:lnTo>
                  <a:pt x="741" y="573"/>
                </a:lnTo>
                <a:lnTo>
                  <a:pt x="761" y="574"/>
                </a:lnTo>
                <a:lnTo>
                  <a:pt x="777" y="574"/>
                </a:lnTo>
                <a:lnTo>
                  <a:pt x="783" y="573"/>
                </a:lnTo>
                <a:lnTo>
                  <a:pt x="787" y="572"/>
                </a:lnTo>
                <a:lnTo>
                  <a:pt x="787" y="572"/>
                </a:lnTo>
                <a:lnTo>
                  <a:pt x="792" y="567"/>
                </a:lnTo>
                <a:lnTo>
                  <a:pt x="793" y="563"/>
                </a:lnTo>
                <a:lnTo>
                  <a:pt x="793" y="560"/>
                </a:lnTo>
                <a:lnTo>
                  <a:pt x="792" y="556"/>
                </a:lnTo>
                <a:lnTo>
                  <a:pt x="789" y="549"/>
                </a:lnTo>
                <a:lnTo>
                  <a:pt x="789" y="544"/>
                </a:lnTo>
                <a:lnTo>
                  <a:pt x="792" y="537"/>
                </a:lnTo>
                <a:lnTo>
                  <a:pt x="792" y="537"/>
                </a:lnTo>
                <a:lnTo>
                  <a:pt x="794" y="532"/>
                </a:lnTo>
                <a:lnTo>
                  <a:pt x="794" y="526"/>
                </a:lnTo>
                <a:lnTo>
                  <a:pt x="793" y="521"/>
                </a:lnTo>
                <a:lnTo>
                  <a:pt x="790" y="515"/>
                </a:lnTo>
                <a:lnTo>
                  <a:pt x="788" y="510"/>
                </a:lnTo>
                <a:lnTo>
                  <a:pt x="784" y="506"/>
                </a:lnTo>
                <a:lnTo>
                  <a:pt x="779" y="503"/>
                </a:lnTo>
                <a:lnTo>
                  <a:pt x="776" y="500"/>
                </a:lnTo>
                <a:lnTo>
                  <a:pt x="776" y="500"/>
                </a:lnTo>
                <a:lnTo>
                  <a:pt x="768" y="498"/>
                </a:lnTo>
                <a:lnTo>
                  <a:pt x="762" y="497"/>
                </a:lnTo>
                <a:lnTo>
                  <a:pt x="742" y="495"/>
                </a:lnTo>
                <a:lnTo>
                  <a:pt x="742" y="495"/>
                </a:lnTo>
                <a:lnTo>
                  <a:pt x="727" y="493"/>
                </a:lnTo>
                <a:lnTo>
                  <a:pt x="710" y="489"/>
                </a:lnTo>
                <a:lnTo>
                  <a:pt x="695" y="484"/>
                </a:lnTo>
                <a:lnTo>
                  <a:pt x="690" y="480"/>
                </a:lnTo>
                <a:lnTo>
                  <a:pt x="688" y="478"/>
                </a:lnTo>
                <a:lnTo>
                  <a:pt x="688" y="478"/>
                </a:lnTo>
                <a:lnTo>
                  <a:pt x="685" y="474"/>
                </a:lnTo>
                <a:lnTo>
                  <a:pt x="685" y="469"/>
                </a:lnTo>
                <a:lnTo>
                  <a:pt x="685" y="464"/>
                </a:lnTo>
                <a:lnTo>
                  <a:pt x="686" y="459"/>
                </a:lnTo>
                <a:lnTo>
                  <a:pt x="688" y="454"/>
                </a:lnTo>
                <a:lnTo>
                  <a:pt x="690" y="450"/>
                </a:lnTo>
                <a:lnTo>
                  <a:pt x="694" y="447"/>
                </a:lnTo>
                <a:lnTo>
                  <a:pt x="698" y="445"/>
                </a:lnTo>
                <a:lnTo>
                  <a:pt x="698" y="445"/>
                </a:lnTo>
                <a:lnTo>
                  <a:pt x="726" y="432"/>
                </a:lnTo>
                <a:lnTo>
                  <a:pt x="743" y="424"/>
                </a:lnTo>
                <a:lnTo>
                  <a:pt x="752" y="419"/>
                </a:lnTo>
                <a:lnTo>
                  <a:pt x="759" y="412"/>
                </a:lnTo>
                <a:lnTo>
                  <a:pt x="759" y="412"/>
                </a:lnTo>
                <a:lnTo>
                  <a:pt x="777" y="399"/>
                </a:lnTo>
                <a:lnTo>
                  <a:pt x="794" y="384"/>
                </a:lnTo>
                <a:lnTo>
                  <a:pt x="808" y="370"/>
                </a:lnTo>
                <a:lnTo>
                  <a:pt x="813" y="364"/>
                </a:lnTo>
                <a:lnTo>
                  <a:pt x="815" y="359"/>
                </a:lnTo>
                <a:lnTo>
                  <a:pt x="815" y="359"/>
                </a:lnTo>
                <a:lnTo>
                  <a:pt x="818" y="354"/>
                </a:lnTo>
                <a:lnTo>
                  <a:pt x="823" y="348"/>
                </a:lnTo>
                <a:lnTo>
                  <a:pt x="837" y="333"/>
                </a:lnTo>
                <a:lnTo>
                  <a:pt x="855" y="318"/>
                </a:lnTo>
                <a:lnTo>
                  <a:pt x="868" y="309"/>
                </a:lnTo>
                <a:lnTo>
                  <a:pt x="868" y="309"/>
                </a:lnTo>
                <a:lnTo>
                  <a:pt x="882" y="299"/>
                </a:lnTo>
                <a:lnTo>
                  <a:pt x="889" y="292"/>
                </a:lnTo>
                <a:lnTo>
                  <a:pt x="897" y="285"/>
                </a:lnTo>
                <a:lnTo>
                  <a:pt x="904" y="276"/>
                </a:lnTo>
                <a:lnTo>
                  <a:pt x="909" y="266"/>
                </a:lnTo>
                <a:lnTo>
                  <a:pt x="910" y="262"/>
                </a:lnTo>
                <a:lnTo>
                  <a:pt x="912" y="257"/>
                </a:lnTo>
                <a:lnTo>
                  <a:pt x="912" y="250"/>
                </a:lnTo>
                <a:lnTo>
                  <a:pt x="910" y="244"/>
                </a:lnTo>
                <a:lnTo>
                  <a:pt x="910" y="244"/>
                </a:lnTo>
                <a:lnTo>
                  <a:pt x="904" y="212"/>
                </a:lnTo>
                <a:lnTo>
                  <a:pt x="900" y="203"/>
                </a:lnTo>
                <a:lnTo>
                  <a:pt x="894" y="193"/>
                </a:lnTo>
                <a:lnTo>
                  <a:pt x="894" y="193"/>
                </a:lnTo>
                <a:lnTo>
                  <a:pt x="883" y="177"/>
                </a:lnTo>
                <a:lnTo>
                  <a:pt x="881" y="174"/>
                </a:lnTo>
                <a:lnTo>
                  <a:pt x="881" y="169"/>
                </a:lnTo>
                <a:lnTo>
                  <a:pt x="881" y="169"/>
                </a:lnTo>
                <a:lnTo>
                  <a:pt x="879" y="164"/>
                </a:lnTo>
                <a:lnTo>
                  <a:pt x="877" y="156"/>
                </a:lnTo>
                <a:lnTo>
                  <a:pt x="868" y="137"/>
                </a:lnTo>
                <a:lnTo>
                  <a:pt x="860" y="111"/>
                </a:lnTo>
                <a:lnTo>
                  <a:pt x="855" y="97"/>
                </a:lnTo>
                <a:lnTo>
                  <a:pt x="852" y="83"/>
                </a:lnTo>
                <a:lnTo>
                  <a:pt x="852" y="83"/>
                </a:lnTo>
                <a:lnTo>
                  <a:pt x="851" y="77"/>
                </a:lnTo>
                <a:lnTo>
                  <a:pt x="849" y="70"/>
                </a:lnTo>
                <a:lnTo>
                  <a:pt x="845" y="64"/>
                </a:lnTo>
                <a:lnTo>
                  <a:pt x="840" y="57"/>
                </a:lnTo>
                <a:lnTo>
                  <a:pt x="830" y="44"/>
                </a:lnTo>
                <a:lnTo>
                  <a:pt x="816" y="33"/>
                </a:lnTo>
                <a:lnTo>
                  <a:pt x="802" y="22"/>
                </a:lnTo>
                <a:lnTo>
                  <a:pt x="784" y="13"/>
                </a:lnTo>
                <a:lnTo>
                  <a:pt x="767" y="7"/>
                </a:lnTo>
                <a:lnTo>
                  <a:pt x="750" y="2"/>
                </a:lnTo>
                <a:lnTo>
                  <a:pt x="750" y="2"/>
                </a:lnTo>
                <a:lnTo>
                  <a:pt x="732" y="0"/>
                </a:lnTo>
                <a:lnTo>
                  <a:pt x="716" y="0"/>
                </a:lnTo>
                <a:lnTo>
                  <a:pt x="703" y="3"/>
                </a:lnTo>
                <a:lnTo>
                  <a:pt x="691" y="7"/>
                </a:lnTo>
                <a:lnTo>
                  <a:pt x="682" y="10"/>
                </a:lnTo>
                <a:lnTo>
                  <a:pt x="674" y="14"/>
                </a:lnTo>
                <a:lnTo>
                  <a:pt x="669" y="18"/>
                </a:lnTo>
                <a:lnTo>
                  <a:pt x="665" y="22"/>
                </a:lnTo>
                <a:lnTo>
                  <a:pt x="665" y="22"/>
                </a:lnTo>
                <a:lnTo>
                  <a:pt x="661" y="28"/>
                </a:lnTo>
                <a:lnTo>
                  <a:pt x="651" y="34"/>
                </a:lnTo>
                <a:lnTo>
                  <a:pt x="642" y="39"/>
                </a:lnTo>
                <a:lnTo>
                  <a:pt x="635" y="41"/>
                </a:lnTo>
                <a:lnTo>
                  <a:pt x="635" y="41"/>
                </a:lnTo>
                <a:lnTo>
                  <a:pt x="627" y="43"/>
                </a:lnTo>
                <a:lnTo>
                  <a:pt x="620" y="46"/>
                </a:lnTo>
                <a:lnTo>
                  <a:pt x="612" y="52"/>
                </a:lnTo>
                <a:lnTo>
                  <a:pt x="602" y="62"/>
                </a:lnTo>
                <a:lnTo>
                  <a:pt x="602" y="62"/>
                </a:lnTo>
                <a:lnTo>
                  <a:pt x="597" y="69"/>
                </a:lnTo>
                <a:lnTo>
                  <a:pt x="594" y="76"/>
                </a:lnTo>
                <a:lnTo>
                  <a:pt x="589" y="91"/>
                </a:lnTo>
                <a:lnTo>
                  <a:pt x="584" y="104"/>
                </a:lnTo>
                <a:lnTo>
                  <a:pt x="581" y="111"/>
                </a:lnTo>
                <a:lnTo>
                  <a:pt x="578" y="116"/>
                </a:lnTo>
                <a:lnTo>
                  <a:pt x="578" y="11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33">
            <a:extLst>
              <a:ext uri="{FF2B5EF4-FFF2-40B4-BE49-F238E27FC236}">
                <a16:creationId xmlns:a16="http://schemas.microsoft.com/office/drawing/2014/main" id="{FF054D8F-98D8-4169-94E0-964AC31EE5C9}"/>
              </a:ext>
            </a:extLst>
          </p:cNvPr>
          <p:cNvSpPr>
            <a:spLocks/>
          </p:cNvSpPr>
          <p:nvPr/>
        </p:nvSpPr>
        <p:spPr bwMode="auto">
          <a:xfrm>
            <a:off x="8020265" y="758599"/>
            <a:ext cx="1114425" cy="1733550"/>
          </a:xfrm>
          <a:custGeom>
            <a:avLst/>
            <a:gdLst>
              <a:gd name="T0" fmla="*/ 417 w 702"/>
              <a:gd name="T1" fmla="*/ 18 h 1092"/>
              <a:gd name="T2" fmla="*/ 433 w 702"/>
              <a:gd name="T3" fmla="*/ 0 h 1092"/>
              <a:gd name="T4" fmla="*/ 457 w 702"/>
              <a:gd name="T5" fmla="*/ 12 h 1092"/>
              <a:gd name="T6" fmla="*/ 466 w 702"/>
              <a:gd name="T7" fmla="*/ 47 h 1092"/>
              <a:gd name="T8" fmla="*/ 537 w 702"/>
              <a:gd name="T9" fmla="*/ 158 h 1092"/>
              <a:gd name="T10" fmla="*/ 584 w 702"/>
              <a:gd name="T11" fmla="*/ 204 h 1092"/>
              <a:gd name="T12" fmla="*/ 594 w 702"/>
              <a:gd name="T13" fmla="*/ 239 h 1092"/>
              <a:gd name="T14" fmla="*/ 592 w 702"/>
              <a:gd name="T15" fmla="*/ 300 h 1092"/>
              <a:gd name="T16" fmla="*/ 571 w 702"/>
              <a:gd name="T17" fmla="*/ 325 h 1092"/>
              <a:gd name="T18" fmla="*/ 553 w 702"/>
              <a:gd name="T19" fmla="*/ 338 h 1092"/>
              <a:gd name="T20" fmla="*/ 546 w 702"/>
              <a:gd name="T21" fmla="*/ 498 h 1092"/>
              <a:gd name="T22" fmla="*/ 557 w 702"/>
              <a:gd name="T23" fmla="*/ 646 h 1092"/>
              <a:gd name="T24" fmla="*/ 571 w 702"/>
              <a:gd name="T25" fmla="*/ 717 h 1092"/>
              <a:gd name="T26" fmla="*/ 624 w 702"/>
              <a:gd name="T27" fmla="*/ 831 h 1092"/>
              <a:gd name="T28" fmla="*/ 686 w 702"/>
              <a:gd name="T29" fmla="*/ 964 h 1092"/>
              <a:gd name="T30" fmla="*/ 688 w 702"/>
              <a:gd name="T31" fmla="*/ 1035 h 1092"/>
              <a:gd name="T32" fmla="*/ 701 w 702"/>
              <a:gd name="T33" fmla="*/ 1070 h 1092"/>
              <a:gd name="T34" fmla="*/ 686 w 702"/>
              <a:gd name="T35" fmla="*/ 1086 h 1092"/>
              <a:gd name="T36" fmla="*/ 644 w 702"/>
              <a:gd name="T37" fmla="*/ 1088 h 1092"/>
              <a:gd name="T38" fmla="*/ 618 w 702"/>
              <a:gd name="T39" fmla="*/ 1072 h 1092"/>
              <a:gd name="T40" fmla="*/ 516 w 702"/>
              <a:gd name="T41" fmla="*/ 1012 h 1092"/>
              <a:gd name="T42" fmla="*/ 514 w 702"/>
              <a:gd name="T43" fmla="*/ 980 h 1092"/>
              <a:gd name="T44" fmla="*/ 525 w 702"/>
              <a:gd name="T45" fmla="*/ 964 h 1092"/>
              <a:gd name="T46" fmla="*/ 521 w 702"/>
              <a:gd name="T47" fmla="*/ 912 h 1092"/>
              <a:gd name="T48" fmla="*/ 496 w 702"/>
              <a:gd name="T49" fmla="*/ 860 h 1092"/>
              <a:gd name="T50" fmla="*/ 454 w 702"/>
              <a:gd name="T51" fmla="*/ 810 h 1092"/>
              <a:gd name="T52" fmla="*/ 425 w 702"/>
              <a:gd name="T53" fmla="*/ 768 h 1092"/>
              <a:gd name="T54" fmla="*/ 409 w 702"/>
              <a:gd name="T55" fmla="*/ 769 h 1092"/>
              <a:gd name="T56" fmla="*/ 349 w 702"/>
              <a:gd name="T57" fmla="*/ 794 h 1092"/>
              <a:gd name="T58" fmla="*/ 252 w 702"/>
              <a:gd name="T59" fmla="*/ 793 h 1092"/>
              <a:gd name="T60" fmla="*/ 226 w 702"/>
              <a:gd name="T61" fmla="*/ 837 h 1092"/>
              <a:gd name="T62" fmla="*/ 203 w 702"/>
              <a:gd name="T63" fmla="*/ 852 h 1092"/>
              <a:gd name="T64" fmla="*/ 181 w 702"/>
              <a:gd name="T65" fmla="*/ 855 h 1092"/>
              <a:gd name="T66" fmla="*/ 151 w 702"/>
              <a:gd name="T67" fmla="*/ 873 h 1092"/>
              <a:gd name="T68" fmla="*/ 138 w 702"/>
              <a:gd name="T69" fmla="*/ 891 h 1092"/>
              <a:gd name="T70" fmla="*/ 128 w 702"/>
              <a:gd name="T71" fmla="*/ 924 h 1092"/>
              <a:gd name="T72" fmla="*/ 88 w 702"/>
              <a:gd name="T73" fmla="*/ 950 h 1092"/>
              <a:gd name="T74" fmla="*/ 70 w 702"/>
              <a:gd name="T75" fmla="*/ 941 h 1092"/>
              <a:gd name="T76" fmla="*/ 57 w 702"/>
              <a:gd name="T77" fmla="*/ 905 h 1092"/>
              <a:gd name="T78" fmla="*/ 30 w 702"/>
              <a:gd name="T79" fmla="*/ 837 h 1092"/>
              <a:gd name="T80" fmla="*/ 0 w 702"/>
              <a:gd name="T81" fmla="*/ 759 h 1092"/>
              <a:gd name="T82" fmla="*/ 12 w 702"/>
              <a:gd name="T83" fmla="*/ 736 h 1092"/>
              <a:gd name="T84" fmla="*/ 39 w 702"/>
              <a:gd name="T85" fmla="*/ 735 h 1092"/>
              <a:gd name="T86" fmla="*/ 91 w 702"/>
              <a:gd name="T87" fmla="*/ 769 h 1092"/>
              <a:gd name="T88" fmla="*/ 146 w 702"/>
              <a:gd name="T89" fmla="*/ 695 h 1092"/>
              <a:gd name="T90" fmla="*/ 176 w 702"/>
              <a:gd name="T91" fmla="*/ 668 h 1092"/>
              <a:gd name="T92" fmla="*/ 216 w 702"/>
              <a:gd name="T93" fmla="*/ 643 h 1092"/>
              <a:gd name="T94" fmla="*/ 212 w 702"/>
              <a:gd name="T95" fmla="*/ 531 h 1092"/>
              <a:gd name="T96" fmla="*/ 222 w 702"/>
              <a:gd name="T97" fmla="*/ 460 h 1092"/>
              <a:gd name="T98" fmla="*/ 280 w 702"/>
              <a:gd name="T99" fmla="*/ 354 h 1092"/>
              <a:gd name="T100" fmla="*/ 302 w 702"/>
              <a:gd name="T101" fmla="*/ 305 h 1092"/>
              <a:gd name="T102" fmla="*/ 318 w 702"/>
              <a:gd name="T103" fmla="*/ 302 h 1092"/>
              <a:gd name="T104" fmla="*/ 332 w 702"/>
              <a:gd name="T105" fmla="*/ 291 h 1092"/>
              <a:gd name="T106" fmla="*/ 295 w 702"/>
              <a:gd name="T107" fmla="*/ 241 h 1092"/>
              <a:gd name="T108" fmla="*/ 290 w 702"/>
              <a:gd name="T109" fmla="*/ 169 h 1092"/>
              <a:gd name="T110" fmla="*/ 290 w 702"/>
              <a:gd name="T111" fmla="*/ 121 h 1092"/>
              <a:gd name="T112" fmla="*/ 331 w 702"/>
              <a:gd name="T113" fmla="*/ 72 h 10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02" h="1092">
                <a:moveTo>
                  <a:pt x="415" y="39"/>
                </a:moveTo>
                <a:lnTo>
                  <a:pt x="415" y="39"/>
                </a:lnTo>
                <a:lnTo>
                  <a:pt x="415" y="33"/>
                </a:lnTo>
                <a:lnTo>
                  <a:pt x="416" y="26"/>
                </a:lnTo>
                <a:lnTo>
                  <a:pt x="417" y="18"/>
                </a:lnTo>
                <a:lnTo>
                  <a:pt x="420" y="11"/>
                </a:lnTo>
                <a:lnTo>
                  <a:pt x="425" y="5"/>
                </a:lnTo>
                <a:lnTo>
                  <a:pt x="427" y="2"/>
                </a:lnTo>
                <a:lnTo>
                  <a:pt x="430" y="1"/>
                </a:lnTo>
                <a:lnTo>
                  <a:pt x="433" y="0"/>
                </a:lnTo>
                <a:lnTo>
                  <a:pt x="438" y="0"/>
                </a:lnTo>
                <a:lnTo>
                  <a:pt x="438" y="0"/>
                </a:lnTo>
                <a:lnTo>
                  <a:pt x="447" y="2"/>
                </a:lnTo>
                <a:lnTo>
                  <a:pt x="452" y="6"/>
                </a:lnTo>
                <a:lnTo>
                  <a:pt x="457" y="12"/>
                </a:lnTo>
                <a:lnTo>
                  <a:pt x="459" y="18"/>
                </a:lnTo>
                <a:lnTo>
                  <a:pt x="463" y="34"/>
                </a:lnTo>
                <a:lnTo>
                  <a:pt x="464" y="41"/>
                </a:lnTo>
                <a:lnTo>
                  <a:pt x="466" y="47"/>
                </a:lnTo>
                <a:lnTo>
                  <a:pt x="466" y="47"/>
                </a:lnTo>
                <a:lnTo>
                  <a:pt x="470" y="57"/>
                </a:lnTo>
                <a:lnTo>
                  <a:pt x="479" y="72"/>
                </a:lnTo>
                <a:lnTo>
                  <a:pt x="504" y="109"/>
                </a:lnTo>
                <a:lnTo>
                  <a:pt x="537" y="158"/>
                </a:lnTo>
                <a:lnTo>
                  <a:pt x="537" y="158"/>
                </a:lnTo>
                <a:lnTo>
                  <a:pt x="546" y="163"/>
                </a:lnTo>
                <a:lnTo>
                  <a:pt x="555" y="169"/>
                </a:lnTo>
                <a:lnTo>
                  <a:pt x="565" y="178"/>
                </a:lnTo>
                <a:lnTo>
                  <a:pt x="574" y="189"/>
                </a:lnTo>
                <a:lnTo>
                  <a:pt x="584" y="204"/>
                </a:lnTo>
                <a:lnTo>
                  <a:pt x="588" y="211"/>
                </a:lnTo>
                <a:lnTo>
                  <a:pt x="590" y="220"/>
                </a:lnTo>
                <a:lnTo>
                  <a:pt x="593" y="229"/>
                </a:lnTo>
                <a:lnTo>
                  <a:pt x="594" y="239"/>
                </a:lnTo>
                <a:lnTo>
                  <a:pt x="594" y="239"/>
                </a:lnTo>
                <a:lnTo>
                  <a:pt x="597" y="271"/>
                </a:lnTo>
                <a:lnTo>
                  <a:pt x="597" y="281"/>
                </a:lnTo>
                <a:lnTo>
                  <a:pt x="597" y="288"/>
                </a:lnTo>
                <a:lnTo>
                  <a:pt x="595" y="294"/>
                </a:lnTo>
                <a:lnTo>
                  <a:pt x="592" y="300"/>
                </a:lnTo>
                <a:lnTo>
                  <a:pt x="583" y="315"/>
                </a:lnTo>
                <a:lnTo>
                  <a:pt x="583" y="315"/>
                </a:lnTo>
                <a:lnTo>
                  <a:pt x="579" y="320"/>
                </a:lnTo>
                <a:lnTo>
                  <a:pt x="576" y="323"/>
                </a:lnTo>
                <a:lnTo>
                  <a:pt x="571" y="325"/>
                </a:lnTo>
                <a:lnTo>
                  <a:pt x="566" y="326"/>
                </a:lnTo>
                <a:lnTo>
                  <a:pt x="561" y="326"/>
                </a:lnTo>
                <a:lnTo>
                  <a:pt x="558" y="328"/>
                </a:lnTo>
                <a:lnTo>
                  <a:pt x="557" y="330"/>
                </a:lnTo>
                <a:lnTo>
                  <a:pt x="553" y="338"/>
                </a:lnTo>
                <a:lnTo>
                  <a:pt x="551" y="351"/>
                </a:lnTo>
                <a:lnTo>
                  <a:pt x="548" y="373"/>
                </a:lnTo>
                <a:lnTo>
                  <a:pt x="548" y="373"/>
                </a:lnTo>
                <a:lnTo>
                  <a:pt x="546" y="434"/>
                </a:lnTo>
                <a:lnTo>
                  <a:pt x="546" y="498"/>
                </a:lnTo>
                <a:lnTo>
                  <a:pt x="546" y="558"/>
                </a:lnTo>
                <a:lnTo>
                  <a:pt x="548" y="600"/>
                </a:lnTo>
                <a:lnTo>
                  <a:pt x="548" y="600"/>
                </a:lnTo>
                <a:lnTo>
                  <a:pt x="552" y="626"/>
                </a:lnTo>
                <a:lnTo>
                  <a:pt x="557" y="646"/>
                </a:lnTo>
                <a:lnTo>
                  <a:pt x="561" y="665"/>
                </a:lnTo>
                <a:lnTo>
                  <a:pt x="563" y="686"/>
                </a:lnTo>
                <a:lnTo>
                  <a:pt x="563" y="686"/>
                </a:lnTo>
                <a:lnTo>
                  <a:pt x="566" y="701"/>
                </a:lnTo>
                <a:lnTo>
                  <a:pt x="571" y="717"/>
                </a:lnTo>
                <a:lnTo>
                  <a:pt x="578" y="735"/>
                </a:lnTo>
                <a:lnTo>
                  <a:pt x="587" y="753"/>
                </a:lnTo>
                <a:lnTo>
                  <a:pt x="607" y="793"/>
                </a:lnTo>
                <a:lnTo>
                  <a:pt x="616" y="813"/>
                </a:lnTo>
                <a:lnTo>
                  <a:pt x="624" y="831"/>
                </a:lnTo>
                <a:lnTo>
                  <a:pt x="624" y="831"/>
                </a:lnTo>
                <a:lnTo>
                  <a:pt x="641" y="872"/>
                </a:lnTo>
                <a:lnTo>
                  <a:pt x="661" y="915"/>
                </a:lnTo>
                <a:lnTo>
                  <a:pt x="686" y="964"/>
                </a:lnTo>
                <a:lnTo>
                  <a:pt x="686" y="964"/>
                </a:lnTo>
                <a:lnTo>
                  <a:pt x="686" y="993"/>
                </a:lnTo>
                <a:lnTo>
                  <a:pt x="686" y="1029"/>
                </a:lnTo>
                <a:lnTo>
                  <a:pt x="686" y="1029"/>
                </a:lnTo>
                <a:lnTo>
                  <a:pt x="686" y="1032"/>
                </a:lnTo>
                <a:lnTo>
                  <a:pt x="688" y="1035"/>
                </a:lnTo>
                <a:lnTo>
                  <a:pt x="696" y="1046"/>
                </a:lnTo>
                <a:lnTo>
                  <a:pt x="699" y="1053"/>
                </a:lnTo>
                <a:lnTo>
                  <a:pt x="702" y="1059"/>
                </a:lnTo>
                <a:lnTo>
                  <a:pt x="702" y="1066"/>
                </a:lnTo>
                <a:lnTo>
                  <a:pt x="701" y="1070"/>
                </a:lnTo>
                <a:lnTo>
                  <a:pt x="699" y="1074"/>
                </a:lnTo>
                <a:lnTo>
                  <a:pt x="699" y="1074"/>
                </a:lnTo>
                <a:lnTo>
                  <a:pt x="697" y="1077"/>
                </a:lnTo>
                <a:lnTo>
                  <a:pt x="693" y="1081"/>
                </a:lnTo>
                <a:lnTo>
                  <a:pt x="686" y="1086"/>
                </a:lnTo>
                <a:lnTo>
                  <a:pt x="677" y="1090"/>
                </a:lnTo>
                <a:lnTo>
                  <a:pt x="667" y="1091"/>
                </a:lnTo>
                <a:lnTo>
                  <a:pt x="659" y="1092"/>
                </a:lnTo>
                <a:lnTo>
                  <a:pt x="650" y="1091"/>
                </a:lnTo>
                <a:lnTo>
                  <a:pt x="644" y="1088"/>
                </a:lnTo>
                <a:lnTo>
                  <a:pt x="640" y="1086"/>
                </a:lnTo>
                <a:lnTo>
                  <a:pt x="640" y="1086"/>
                </a:lnTo>
                <a:lnTo>
                  <a:pt x="637" y="1084"/>
                </a:lnTo>
                <a:lnTo>
                  <a:pt x="633" y="1081"/>
                </a:lnTo>
                <a:lnTo>
                  <a:pt x="618" y="1072"/>
                </a:lnTo>
                <a:lnTo>
                  <a:pt x="573" y="1051"/>
                </a:lnTo>
                <a:lnTo>
                  <a:pt x="551" y="1039"/>
                </a:lnTo>
                <a:lnTo>
                  <a:pt x="531" y="1025"/>
                </a:lnTo>
                <a:lnTo>
                  <a:pt x="522" y="1018"/>
                </a:lnTo>
                <a:lnTo>
                  <a:pt x="516" y="1012"/>
                </a:lnTo>
                <a:lnTo>
                  <a:pt x="513" y="1006"/>
                </a:lnTo>
                <a:lnTo>
                  <a:pt x="511" y="999"/>
                </a:lnTo>
                <a:lnTo>
                  <a:pt x="511" y="999"/>
                </a:lnTo>
                <a:lnTo>
                  <a:pt x="511" y="988"/>
                </a:lnTo>
                <a:lnTo>
                  <a:pt x="514" y="980"/>
                </a:lnTo>
                <a:lnTo>
                  <a:pt x="515" y="973"/>
                </a:lnTo>
                <a:lnTo>
                  <a:pt x="519" y="968"/>
                </a:lnTo>
                <a:lnTo>
                  <a:pt x="521" y="966"/>
                </a:lnTo>
                <a:lnTo>
                  <a:pt x="522" y="965"/>
                </a:lnTo>
                <a:lnTo>
                  <a:pt x="525" y="964"/>
                </a:lnTo>
                <a:lnTo>
                  <a:pt x="525" y="964"/>
                </a:lnTo>
                <a:lnTo>
                  <a:pt x="526" y="956"/>
                </a:lnTo>
                <a:lnTo>
                  <a:pt x="525" y="938"/>
                </a:lnTo>
                <a:lnTo>
                  <a:pt x="524" y="925"/>
                </a:lnTo>
                <a:lnTo>
                  <a:pt x="521" y="912"/>
                </a:lnTo>
                <a:lnTo>
                  <a:pt x="518" y="898"/>
                </a:lnTo>
                <a:lnTo>
                  <a:pt x="511" y="884"/>
                </a:lnTo>
                <a:lnTo>
                  <a:pt x="511" y="884"/>
                </a:lnTo>
                <a:lnTo>
                  <a:pt x="504" y="872"/>
                </a:lnTo>
                <a:lnTo>
                  <a:pt x="496" y="860"/>
                </a:lnTo>
                <a:lnTo>
                  <a:pt x="482" y="840"/>
                </a:lnTo>
                <a:lnTo>
                  <a:pt x="468" y="825"/>
                </a:lnTo>
                <a:lnTo>
                  <a:pt x="458" y="815"/>
                </a:lnTo>
                <a:lnTo>
                  <a:pt x="458" y="815"/>
                </a:lnTo>
                <a:lnTo>
                  <a:pt x="454" y="810"/>
                </a:lnTo>
                <a:lnTo>
                  <a:pt x="449" y="804"/>
                </a:lnTo>
                <a:lnTo>
                  <a:pt x="440" y="785"/>
                </a:lnTo>
                <a:lnTo>
                  <a:pt x="433" y="777"/>
                </a:lnTo>
                <a:lnTo>
                  <a:pt x="427" y="771"/>
                </a:lnTo>
                <a:lnTo>
                  <a:pt x="425" y="768"/>
                </a:lnTo>
                <a:lnTo>
                  <a:pt x="421" y="767"/>
                </a:lnTo>
                <a:lnTo>
                  <a:pt x="417" y="766"/>
                </a:lnTo>
                <a:lnTo>
                  <a:pt x="415" y="766"/>
                </a:lnTo>
                <a:lnTo>
                  <a:pt x="415" y="766"/>
                </a:lnTo>
                <a:lnTo>
                  <a:pt x="409" y="769"/>
                </a:lnTo>
                <a:lnTo>
                  <a:pt x="401" y="773"/>
                </a:lnTo>
                <a:lnTo>
                  <a:pt x="386" y="782"/>
                </a:lnTo>
                <a:lnTo>
                  <a:pt x="375" y="787"/>
                </a:lnTo>
                <a:lnTo>
                  <a:pt x="364" y="790"/>
                </a:lnTo>
                <a:lnTo>
                  <a:pt x="349" y="794"/>
                </a:lnTo>
                <a:lnTo>
                  <a:pt x="332" y="795"/>
                </a:lnTo>
                <a:lnTo>
                  <a:pt x="332" y="795"/>
                </a:lnTo>
                <a:lnTo>
                  <a:pt x="296" y="797"/>
                </a:lnTo>
                <a:lnTo>
                  <a:pt x="269" y="794"/>
                </a:lnTo>
                <a:lnTo>
                  <a:pt x="252" y="793"/>
                </a:lnTo>
                <a:lnTo>
                  <a:pt x="245" y="792"/>
                </a:lnTo>
                <a:lnTo>
                  <a:pt x="245" y="792"/>
                </a:lnTo>
                <a:lnTo>
                  <a:pt x="238" y="813"/>
                </a:lnTo>
                <a:lnTo>
                  <a:pt x="231" y="830"/>
                </a:lnTo>
                <a:lnTo>
                  <a:pt x="226" y="837"/>
                </a:lnTo>
                <a:lnTo>
                  <a:pt x="221" y="844"/>
                </a:lnTo>
                <a:lnTo>
                  <a:pt x="221" y="844"/>
                </a:lnTo>
                <a:lnTo>
                  <a:pt x="216" y="847"/>
                </a:lnTo>
                <a:lnTo>
                  <a:pt x="210" y="850"/>
                </a:lnTo>
                <a:lnTo>
                  <a:pt x="203" y="852"/>
                </a:lnTo>
                <a:lnTo>
                  <a:pt x="197" y="853"/>
                </a:lnTo>
                <a:lnTo>
                  <a:pt x="186" y="855"/>
                </a:lnTo>
                <a:lnTo>
                  <a:pt x="182" y="855"/>
                </a:lnTo>
                <a:lnTo>
                  <a:pt x="182" y="855"/>
                </a:lnTo>
                <a:lnTo>
                  <a:pt x="181" y="855"/>
                </a:lnTo>
                <a:lnTo>
                  <a:pt x="177" y="855"/>
                </a:lnTo>
                <a:lnTo>
                  <a:pt x="172" y="857"/>
                </a:lnTo>
                <a:lnTo>
                  <a:pt x="163" y="865"/>
                </a:lnTo>
                <a:lnTo>
                  <a:pt x="163" y="865"/>
                </a:lnTo>
                <a:lnTo>
                  <a:pt x="151" y="873"/>
                </a:lnTo>
                <a:lnTo>
                  <a:pt x="143" y="879"/>
                </a:lnTo>
                <a:lnTo>
                  <a:pt x="134" y="882"/>
                </a:lnTo>
                <a:lnTo>
                  <a:pt x="134" y="882"/>
                </a:lnTo>
                <a:lnTo>
                  <a:pt x="137" y="887"/>
                </a:lnTo>
                <a:lnTo>
                  <a:pt x="138" y="891"/>
                </a:lnTo>
                <a:lnTo>
                  <a:pt x="139" y="897"/>
                </a:lnTo>
                <a:lnTo>
                  <a:pt x="140" y="903"/>
                </a:lnTo>
                <a:lnTo>
                  <a:pt x="138" y="910"/>
                </a:lnTo>
                <a:lnTo>
                  <a:pt x="135" y="917"/>
                </a:lnTo>
                <a:lnTo>
                  <a:pt x="128" y="924"/>
                </a:lnTo>
                <a:lnTo>
                  <a:pt x="128" y="924"/>
                </a:lnTo>
                <a:lnTo>
                  <a:pt x="111" y="938"/>
                </a:lnTo>
                <a:lnTo>
                  <a:pt x="102" y="944"/>
                </a:lnTo>
                <a:lnTo>
                  <a:pt x="92" y="949"/>
                </a:lnTo>
                <a:lnTo>
                  <a:pt x="88" y="950"/>
                </a:lnTo>
                <a:lnTo>
                  <a:pt x="83" y="950"/>
                </a:lnTo>
                <a:lnTo>
                  <a:pt x="80" y="950"/>
                </a:lnTo>
                <a:lnTo>
                  <a:pt x="76" y="947"/>
                </a:lnTo>
                <a:lnTo>
                  <a:pt x="72" y="945"/>
                </a:lnTo>
                <a:lnTo>
                  <a:pt x="70" y="941"/>
                </a:lnTo>
                <a:lnTo>
                  <a:pt x="67" y="936"/>
                </a:lnTo>
                <a:lnTo>
                  <a:pt x="65" y="930"/>
                </a:lnTo>
                <a:lnTo>
                  <a:pt x="65" y="930"/>
                </a:lnTo>
                <a:lnTo>
                  <a:pt x="61" y="917"/>
                </a:lnTo>
                <a:lnTo>
                  <a:pt x="57" y="905"/>
                </a:lnTo>
                <a:lnTo>
                  <a:pt x="49" y="886"/>
                </a:lnTo>
                <a:lnTo>
                  <a:pt x="39" y="865"/>
                </a:lnTo>
                <a:lnTo>
                  <a:pt x="34" y="852"/>
                </a:lnTo>
                <a:lnTo>
                  <a:pt x="30" y="837"/>
                </a:lnTo>
                <a:lnTo>
                  <a:pt x="30" y="837"/>
                </a:lnTo>
                <a:lnTo>
                  <a:pt x="24" y="821"/>
                </a:lnTo>
                <a:lnTo>
                  <a:pt x="18" y="805"/>
                </a:lnTo>
                <a:lnTo>
                  <a:pt x="5" y="777"/>
                </a:lnTo>
                <a:lnTo>
                  <a:pt x="2" y="764"/>
                </a:lnTo>
                <a:lnTo>
                  <a:pt x="0" y="759"/>
                </a:lnTo>
                <a:lnTo>
                  <a:pt x="0" y="753"/>
                </a:lnTo>
                <a:lnTo>
                  <a:pt x="2" y="748"/>
                </a:lnTo>
                <a:lnTo>
                  <a:pt x="4" y="745"/>
                </a:lnTo>
                <a:lnTo>
                  <a:pt x="7" y="740"/>
                </a:lnTo>
                <a:lnTo>
                  <a:pt x="12" y="736"/>
                </a:lnTo>
                <a:lnTo>
                  <a:pt x="12" y="736"/>
                </a:lnTo>
                <a:lnTo>
                  <a:pt x="18" y="733"/>
                </a:lnTo>
                <a:lnTo>
                  <a:pt x="24" y="732"/>
                </a:lnTo>
                <a:lnTo>
                  <a:pt x="31" y="733"/>
                </a:lnTo>
                <a:lnTo>
                  <a:pt x="39" y="735"/>
                </a:lnTo>
                <a:lnTo>
                  <a:pt x="45" y="737"/>
                </a:lnTo>
                <a:lnTo>
                  <a:pt x="52" y="741"/>
                </a:lnTo>
                <a:lnTo>
                  <a:pt x="67" y="750"/>
                </a:lnTo>
                <a:lnTo>
                  <a:pt x="81" y="759"/>
                </a:lnTo>
                <a:lnTo>
                  <a:pt x="91" y="769"/>
                </a:lnTo>
                <a:lnTo>
                  <a:pt x="101" y="778"/>
                </a:lnTo>
                <a:lnTo>
                  <a:pt x="101" y="778"/>
                </a:lnTo>
                <a:lnTo>
                  <a:pt x="108" y="763"/>
                </a:lnTo>
                <a:lnTo>
                  <a:pt x="127" y="730"/>
                </a:lnTo>
                <a:lnTo>
                  <a:pt x="146" y="695"/>
                </a:lnTo>
                <a:lnTo>
                  <a:pt x="155" y="681"/>
                </a:lnTo>
                <a:lnTo>
                  <a:pt x="159" y="678"/>
                </a:lnTo>
                <a:lnTo>
                  <a:pt x="163" y="675"/>
                </a:lnTo>
                <a:lnTo>
                  <a:pt x="163" y="675"/>
                </a:lnTo>
                <a:lnTo>
                  <a:pt x="176" y="668"/>
                </a:lnTo>
                <a:lnTo>
                  <a:pt x="193" y="660"/>
                </a:lnTo>
                <a:lnTo>
                  <a:pt x="201" y="657"/>
                </a:lnTo>
                <a:lnTo>
                  <a:pt x="208" y="653"/>
                </a:lnTo>
                <a:lnTo>
                  <a:pt x="213" y="648"/>
                </a:lnTo>
                <a:lnTo>
                  <a:pt x="216" y="643"/>
                </a:lnTo>
                <a:lnTo>
                  <a:pt x="216" y="643"/>
                </a:lnTo>
                <a:lnTo>
                  <a:pt x="216" y="634"/>
                </a:lnTo>
                <a:lnTo>
                  <a:pt x="216" y="620"/>
                </a:lnTo>
                <a:lnTo>
                  <a:pt x="214" y="576"/>
                </a:lnTo>
                <a:lnTo>
                  <a:pt x="212" y="531"/>
                </a:lnTo>
                <a:lnTo>
                  <a:pt x="211" y="496"/>
                </a:lnTo>
                <a:lnTo>
                  <a:pt x="211" y="496"/>
                </a:lnTo>
                <a:lnTo>
                  <a:pt x="212" y="488"/>
                </a:lnTo>
                <a:lnTo>
                  <a:pt x="214" y="480"/>
                </a:lnTo>
                <a:lnTo>
                  <a:pt x="222" y="460"/>
                </a:lnTo>
                <a:lnTo>
                  <a:pt x="233" y="438"/>
                </a:lnTo>
                <a:lnTo>
                  <a:pt x="245" y="414"/>
                </a:lnTo>
                <a:lnTo>
                  <a:pt x="269" y="373"/>
                </a:lnTo>
                <a:lnTo>
                  <a:pt x="280" y="354"/>
                </a:lnTo>
                <a:lnTo>
                  <a:pt x="280" y="354"/>
                </a:lnTo>
                <a:lnTo>
                  <a:pt x="284" y="343"/>
                </a:lnTo>
                <a:lnTo>
                  <a:pt x="290" y="326"/>
                </a:lnTo>
                <a:lnTo>
                  <a:pt x="294" y="318"/>
                </a:lnTo>
                <a:lnTo>
                  <a:pt x="299" y="310"/>
                </a:lnTo>
                <a:lnTo>
                  <a:pt x="302" y="305"/>
                </a:lnTo>
                <a:lnTo>
                  <a:pt x="306" y="304"/>
                </a:lnTo>
                <a:lnTo>
                  <a:pt x="308" y="304"/>
                </a:lnTo>
                <a:lnTo>
                  <a:pt x="308" y="304"/>
                </a:lnTo>
                <a:lnTo>
                  <a:pt x="313" y="304"/>
                </a:lnTo>
                <a:lnTo>
                  <a:pt x="318" y="302"/>
                </a:lnTo>
                <a:lnTo>
                  <a:pt x="322" y="300"/>
                </a:lnTo>
                <a:lnTo>
                  <a:pt x="326" y="298"/>
                </a:lnTo>
                <a:lnTo>
                  <a:pt x="329" y="293"/>
                </a:lnTo>
                <a:lnTo>
                  <a:pt x="332" y="291"/>
                </a:lnTo>
                <a:lnTo>
                  <a:pt x="332" y="291"/>
                </a:lnTo>
                <a:lnTo>
                  <a:pt x="326" y="286"/>
                </a:lnTo>
                <a:lnTo>
                  <a:pt x="313" y="272"/>
                </a:lnTo>
                <a:lnTo>
                  <a:pt x="306" y="262"/>
                </a:lnTo>
                <a:lnTo>
                  <a:pt x="300" y="252"/>
                </a:lnTo>
                <a:lnTo>
                  <a:pt x="295" y="241"/>
                </a:lnTo>
                <a:lnTo>
                  <a:pt x="292" y="229"/>
                </a:lnTo>
                <a:lnTo>
                  <a:pt x="292" y="229"/>
                </a:lnTo>
                <a:lnTo>
                  <a:pt x="290" y="193"/>
                </a:lnTo>
                <a:lnTo>
                  <a:pt x="289" y="180"/>
                </a:lnTo>
                <a:lnTo>
                  <a:pt x="290" y="169"/>
                </a:lnTo>
                <a:lnTo>
                  <a:pt x="290" y="169"/>
                </a:lnTo>
                <a:lnTo>
                  <a:pt x="291" y="157"/>
                </a:lnTo>
                <a:lnTo>
                  <a:pt x="290" y="142"/>
                </a:lnTo>
                <a:lnTo>
                  <a:pt x="290" y="127"/>
                </a:lnTo>
                <a:lnTo>
                  <a:pt x="290" y="121"/>
                </a:lnTo>
                <a:lnTo>
                  <a:pt x="292" y="116"/>
                </a:lnTo>
                <a:lnTo>
                  <a:pt x="292" y="116"/>
                </a:lnTo>
                <a:lnTo>
                  <a:pt x="301" y="104"/>
                </a:lnTo>
                <a:lnTo>
                  <a:pt x="316" y="86"/>
                </a:lnTo>
                <a:lnTo>
                  <a:pt x="331" y="72"/>
                </a:lnTo>
                <a:lnTo>
                  <a:pt x="339" y="63"/>
                </a:lnTo>
                <a:lnTo>
                  <a:pt x="339" y="63"/>
                </a:lnTo>
                <a:lnTo>
                  <a:pt x="365" y="47"/>
                </a:lnTo>
                <a:lnTo>
                  <a:pt x="415" y="3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34">
            <a:extLst>
              <a:ext uri="{FF2B5EF4-FFF2-40B4-BE49-F238E27FC236}">
                <a16:creationId xmlns:a16="http://schemas.microsoft.com/office/drawing/2014/main" id="{F32A13B9-0286-426B-A536-9EF4C2C2BA62}"/>
              </a:ext>
            </a:extLst>
          </p:cNvPr>
          <p:cNvSpPr>
            <a:spLocks/>
          </p:cNvSpPr>
          <p:nvPr/>
        </p:nvSpPr>
        <p:spPr bwMode="auto">
          <a:xfrm>
            <a:off x="6375656" y="2762654"/>
            <a:ext cx="929008" cy="1610733"/>
          </a:xfrm>
          <a:custGeom>
            <a:avLst/>
            <a:gdLst>
              <a:gd name="T0" fmla="*/ 379 w 819"/>
              <a:gd name="T1" fmla="*/ 1 h 1420"/>
              <a:gd name="T2" fmla="*/ 283 w 819"/>
              <a:gd name="T3" fmla="*/ 8 h 1420"/>
              <a:gd name="T4" fmla="*/ 231 w 819"/>
              <a:gd name="T5" fmla="*/ 62 h 1420"/>
              <a:gd name="T6" fmla="*/ 213 w 819"/>
              <a:gd name="T7" fmla="*/ 146 h 1420"/>
              <a:gd name="T8" fmla="*/ 208 w 819"/>
              <a:gd name="T9" fmla="*/ 283 h 1420"/>
              <a:gd name="T10" fmla="*/ 203 w 819"/>
              <a:gd name="T11" fmla="*/ 355 h 1420"/>
              <a:gd name="T12" fmla="*/ 184 w 819"/>
              <a:gd name="T13" fmla="*/ 418 h 1420"/>
              <a:gd name="T14" fmla="*/ 182 w 819"/>
              <a:gd name="T15" fmla="*/ 486 h 1420"/>
              <a:gd name="T16" fmla="*/ 161 w 819"/>
              <a:gd name="T17" fmla="*/ 511 h 1420"/>
              <a:gd name="T18" fmla="*/ 72 w 819"/>
              <a:gd name="T19" fmla="*/ 392 h 1420"/>
              <a:gd name="T20" fmla="*/ 38 w 819"/>
              <a:gd name="T21" fmla="*/ 361 h 1420"/>
              <a:gd name="T22" fmla="*/ 17 w 819"/>
              <a:gd name="T23" fmla="*/ 361 h 1420"/>
              <a:gd name="T24" fmla="*/ 4 w 819"/>
              <a:gd name="T25" fmla="*/ 414 h 1420"/>
              <a:gd name="T26" fmla="*/ 11 w 819"/>
              <a:gd name="T27" fmla="*/ 462 h 1420"/>
              <a:gd name="T28" fmla="*/ 35 w 819"/>
              <a:gd name="T29" fmla="*/ 481 h 1420"/>
              <a:gd name="T30" fmla="*/ 73 w 819"/>
              <a:gd name="T31" fmla="*/ 493 h 1420"/>
              <a:gd name="T32" fmla="*/ 121 w 819"/>
              <a:gd name="T33" fmla="*/ 633 h 1420"/>
              <a:gd name="T34" fmla="*/ 75 w 819"/>
              <a:gd name="T35" fmla="*/ 616 h 1420"/>
              <a:gd name="T36" fmla="*/ 27 w 819"/>
              <a:gd name="T37" fmla="*/ 592 h 1420"/>
              <a:gd name="T38" fmla="*/ 7 w 819"/>
              <a:gd name="T39" fmla="*/ 610 h 1420"/>
              <a:gd name="T40" fmla="*/ 11 w 819"/>
              <a:gd name="T41" fmla="*/ 683 h 1420"/>
              <a:gd name="T42" fmla="*/ 61 w 819"/>
              <a:gd name="T43" fmla="*/ 743 h 1420"/>
              <a:gd name="T44" fmla="*/ 101 w 819"/>
              <a:gd name="T45" fmla="*/ 819 h 1420"/>
              <a:gd name="T46" fmla="*/ 146 w 819"/>
              <a:gd name="T47" fmla="*/ 872 h 1420"/>
              <a:gd name="T48" fmla="*/ 208 w 819"/>
              <a:gd name="T49" fmla="*/ 855 h 1420"/>
              <a:gd name="T50" fmla="*/ 244 w 819"/>
              <a:gd name="T51" fmla="*/ 855 h 1420"/>
              <a:gd name="T52" fmla="*/ 293 w 819"/>
              <a:gd name="T53" fmla="*/ 912 h 1420"/>
              <a:gd name="T54" fmla="*/ 428 w 819"/>
              <a:gd name="T55" fmla="*/ 1166 h 1420"/>
              <a:gd name="T56" fmla="*/ 390 w 819"/>
              <a:gd name="T57" fmla="*/ 1220 h 1420"/>
              <a:gd name="T58" fmla="*/ 325 w 819"/>
              <a:gd name="T59" fmla="*/ 1236 h 1420"/>
              <a:gd name="T60" fmla="*/ 328 w 819"/>
              <a:gd name="T61" fmla="*/ 1280 h 1420"/>
              <a:gd name="T62" fmla="*/ 407 w 819"/>
              <a:gd name="T63" fmla="*/ 1315 h 1420"/>
              <a:gd name="T64" fmla="*/ 544 w 819"/>
              <a:gd name="T65" fmla="*/ 1358 h 1420"/>
              <a:gd name="T66" fmla="*/ 617 w 819"/>
              <a:gd name="T67" fmla="*/ 1415 h 1420"/>
              <a:gd name="T68" fmla="*/ 647 w 819"/>
              <a:gd name="T69" fmla="*/ 1418 h 1420"/>
              <a:gd name="T70" fmla="*/ 700 w 819"/>
              <a:gd name="T71" fmla="*/ 1352 h 1420"/>
              <a:gd name="T72" fmla="*/ 717 w 819"/>
              <a:gd name="T73" fmla="*/ 1356 h 1420"/>
              <a:gd name="T74" fmla="*/ 716 w 819"/>
              <a:gd name="T75" fmla="*/ 1314 h 1420"/>
              <a:gd name="T76" fmla="*/ 648 w 819"/>
              <a:gd name="T77" fmla="*/ 1184 h 1420"/>
              <a:gd name="T78" fmla="*/ 578 w 819"/>
              <a:gd name="T79" fmla="*/ 1038 h 1420"/>
              <a:gd name="T80" fmla="*/ 538 w 819"/>
              <a:gd name="T81" fmla="*/ 940 h 1420"/>
              <a:gd name="T82" fmla="*/ 526 w 819"/>
              <a:gd name="T83" fmla="*/ 834 h 1420"/>
              <a:gd name="T84" fmla="*/ 576 w 819"/>
              <a:gd name="T85" fmla="*/ 773 h 1420"/>
              <a:gd name="T86" fmla="*/ 708 w 819"/>
              <a:gd name="T87" fmla="*/ 675 h 1420"/>
              <a:gd name="T88" fmla="*/ 807 w 819"/>
              <a:gd name="T89" fmla="*/ 610 h 1420"/>
              <a:gd name="T90" fmla="*/ 814 w 819"/>
              <a:gd name="T91" fmla="*/ 565 h 1420"/>
              <a:gd name="T92" fmla="*/ 757 w 819"/>
              <a:gd name="T93" fmla="*/ 485 h 1420"/>
              <a:gd name="T94" fmla="*/ 661 w 819"/>
              <a:gd name="T95" fmla="*/ 427 h 1420"/>
              <a:gd name="T96" fmla="*/ 720 w 819"/>
              <a:gd name="T97" fmla="*/ 398 h 1420"/>
              <a:gd name="T98" fmla="*/ 740 w 819"/>
              <a:gd name="T99" fmla="*/ 381 h 1420"/>
              <a:gd name="T100" fmla="*/ 751 w 819"/>
              <a:gd name="T101" fmla="*/ 310 h 1420"/>
              <a:gd name="T102" fmla="*/ 672 w 819"/>
              <a:gd name="T103" fmla="*/ 173 h 1420"/>
              <a:gd name="T104" fmla="*/ 622 w 819"/>
              <a:gd name="T105" fmla="*/ 136 h 1420"/>
              <a:gd name="T106" fmla="*/ 522 w 819"/>
              <a:gd name="T107" fmla="*/ 93 h 1420"/>
              <a:gd name="T108" fmla="*/ 442 w 819"/>
              <a:gd name="T109" fmla="*/ 16 h 14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19" h="1420">
                <a:moveTo>
                  <a:pt x="422" y="11"/>
                </a:moveTo>
                <a:lnTo>
                  <a:pt x="422" y="11"/>
                </a:lnTo>
                <a:lnTo>
                  <a:pt x="411" y="7"/>
                </a:lnTo>
                <a:lnTo>
                  <a:pt x="402" y="5"/>
                </a:lnTo>
                <a:lnTo>
                  <a:pt x="392" y="2"/>
                </a:lnTo>
                <a:lnTo>
                  <a:pt x="379" y="1"/>
                </a:lnTo>
                <a:lnTo>
                  <a:pt x="361" y="0"/>
                </a:lnTo>
                <a:lnTo>
                  <a:pt x="339" y="0"/>
                </a:lnTo>
                <a:lnTo>
                  <a:pt x="311" y="1"/>
                </a:lnTo>
                <a:lnTo>
                  <a:pt x="311" y="1"/>
                </a:lnTo>
                <a:lnTo>
                  <a:pt x="297" y="4"/>
                </a:lnTo>
                <a:lnTo>
                  <a:pt x="283" y="8"/>
                </a:lnTo>
                <a:lnTo>
                  <a:pt x="272" y="13"/>
                </a:lnTo>
                <a:lnTo>
                  <a:pt x="261" y="21"/>
                </a:lnTo>
                <a:lnTo>
                  <a:pt x="252" y="31"/>
                </a:lnTo>
                <a:lnTo>
                  <a:pt x="244" y="39"/>
                </a:lnTo>
                <a:lnTo>
                  <a:pt x="238" y="51"/>
                </a:lnTo>
                <a:lnTo>
                  <a:pt x="231" y="62"/>
                </a:lnTo>
                <a:lnTo>
                  <a:pt x="226" y="73"/>
                </a:lnTo>
                <a:lnTo>
                  <a:pt x="223" y="85"/>
                </a:lnTo>
                <a:lnTo>
                  <a:pt x="217" y="107"/>
                </a:lnTo>
                <a:lnTo>
                  <a:pt x="213" y="128"/>
                </a:lnTo>
                <a:lnTo>
                  <a:pt x="213" y="146"/>
                </a:lnTo>
                <a:lnTo>
                  <a:pt x="213" y="146"/>
                </a:lnTo>
                <a:lnTo>
                  <a:pt x="213" y="199"/>
                </a:lnTo>
                <a:lnTo>
                  <a:pt x="214" y="235"/>
                </a:lnTo>
                <a:lnTo>
                  <a:pt x="214" y="235"/>
                </a:lnTo>
                <a:lnTo>
                  <a:pt x="213" y="248"/>
                </a:lnTo>
                <a:lnTo>
                  <a:pt x="210" y="266"/>
                </a:lnTo>
                <a:lnTo>
                  <a:pt x="208" y="283"/>
                </a:lnTo>
                <a:lnTo>
                  <a:pt x="207" y="302"/>
                </a:lnTo>
                <a:lnTo>
                  <a:pt x="207" y="302"/>
                </a:lnTo>
                <a:lnTo>
                  <a:pt x="207" y="328"/>
                </a:lnTo>
                <a:lnTo>
                  <a:pt x="205" y="340"/>
                </a:lnTo>
                <a:lnTo>
                  <a:pt x="203" y="355"/>
                </a:lnTo>
                <a:lnTo>
                  <a:pt x="203" y="355"/>
                </a:lnTo>
                <a:lnTo>
                  <a:pt x="198" y="371"/>
                </a:lnTo>
                <a:lnTo>
                  <a:pt x="193" y="386"/>
                </a:lnTo>
                <a:lnTo>
                  <a:pt x="188" y="401"/>
                </a:lnTo>
                <a:lnTo>
                  <a:pt x="186" y="409"/>
                </a:lnTo>
                <a:lnTo>
                  <a:pt x="184" y="418"/>
                </a:lnTo>
                <a:lnTo>
                  <a:pt x="184" y="418"/>
                </a:lnTo>
                <a:lnTo>
                  <a:pt x="184" y="428"/>
                </a:lnTo>
                <a:lnTo>
                  <a:pt x="184" y="438"/>
                </a:lnTo>
                <a:lnTo>
                  <a:pt x="186" y="458"/>
                </a:lnTo>
                <a:lnTo>
                  <a:pt x="186" y="467"/>
                </a:lnTo>
                <a:lnTo>
                  <a:pt x="184" y="476"/>
                </a:lnTo>
                <a:lnTo>
                  <a:pt x="182" y="486"/>
                </a:lnTo>
                <a:lnTo>
                  <a:pt x="177" y="495"/>
                </a:lnTo>
                <a:lnTo>
                  <a:pt x="177" y="495"/>
                </a:lnTo>
                <a:lnTo>
                  <a:pt x="168" y="508"/>
                </a:lnTo>
                <a:lnTo>
                  <a:pt x="165" y="512"/>
                </a:lnTo>
                <a:lnTo>
                  <a:pt x="162" y="512"/>
                </a:lnTo>
                <a:lnTo>
                  <a:pt x="161" y="511"/>
                </a:lnTo>
                <a:lnTo>
                  <a:pt x="157" y="507"/>
                </a:lnTo>
                <a:lnTo>
                  <a:pt x="148" y="495"/>
                </a:lnTo>
                <a:lnTo>
                  <a:pt x="148" y="495"/>
                </a:lnTo>
                <a:lnTo>
                  <a:pt x="98" y="427"/>
                </a:lnTo>
                <a:lnTo>
                  <a:pt x="98" y="427"/>
                </a:lnTo>
                <a:lnTo>
                  <a:pt x="72" y="392"/>
                </a:lnTo>
                <a:lnTo>
                  <a:pt x="56" y="373"/>
                </a:lnTo>
                <a:lnTo>
                  <a:pt x="50" y="367"/>
                </a:lnTo>
                <a:lnTo>
                  <a:pt x="45" y="365"/>
                </a:lnTo>
                <a:lnTo>
                  <a:pt x="45" y="365"/>
                </a:lnTo>
                <a:lnTo>
                  <a:pt x="41" y="364"/>
                </a:lnTo>
                <a:lnTo>
                  <a:pt x="38" y="361"/>
                </a:lnTo>
                <a:lnTo>
                  <a:pt x="35" y="357"/>
                </a:lnTo>
                <a:lnTo>
                  <a:pt x="31" y="355"/>
                </a:lnTo>
                <a:lnTo>
                  <a:pt x="27" y="354"/>
                </a:lnTo>
                <a:lnTo>
                  <a:pt x="25" y="354"/>
                </a:lnTo>
                <a:lnTo>
                  <a:pt x="22" y="355"/>
                </a:lnTo>
                <a:lnTo>
                  <a:pt x="17" y="361"/>
                </a:lnTo>
                <a:lnTo>
                  <a:pt x="11" y="371"/>
                </a:lnTo>
                <a:lnTo>
                  <a:pt x="11" y="371"/>
                </a:lnTo>
                <a:lnTo>
                  <a:pt x="7" y="377"/>
                </a:lnTo>
                <a:lnTo>
                  <a:pt x="6" y="385"/>
                </a:lnTo>
                <a:lnTo>
                  <a:pt x="4" y="399"/>
                </a:lnTo>
                <a:lnTo>
                  <a:pt x="4" y="414"/>
                </a:lnTo>
                <a:lnTo>
                  <a:pt x="5" y="429"/>
                </a:lnTo>
                <a:lnTo>
                  <a:pt x="6" y="441"/>
                </a:lnTo>
                <a:lnTo>
                  <a:pt x="9" y="451"/>
                </a:lnTo>
                <a:lnTo>
                  <a:pt x="11" y="460"/>
                </a:lnTo>
                <a:lnTo>
                  <a:pt x="11" y="460"/>
                </a:lnTo>
                <a:lnTo>
                  <a:pt x="11" y="462"/>
                </a:lnTo>
                <a:lnTo>
                  <a:pt x="14" y="467"/>
                </a:lnTo>
                <a:lnTo>
                  <a:pt x="16" y="471"/>
                </a:lnTo>
                <a:lnTo>
                  <a:pt x="20" y="475"/>
                </a:lnTo>
                <a:lnTo>
                  <a:pt x="26" y="479"/>
                </a:lnTo>
                <a:lnTo>
                  <a:pt x="35" y="481"/>
                </a:lnTo>
                <a:lnTo>
                  <a:pt x="35" y="481"/>
                </a:lnTo>
                <a:lnTo>
                  <a:pt x="43" y="484"/>
                </a:lnTo>
                <a:lnTo>
                  <a:pt x="50" y="485"/>
                </a:lnTo>
                <a:lnTo>
                  <a:pt x="61" y="487"/>
                </a:lnTo>
                <a:lnTo>
                  <a:pt x="64" y="488"/>
                </a:lnTo>
                <a:lnTo>
                  <a:pt x="68" y="490"/>
                </a:lnTo>
                <a:lnTo>
                  <a:pt x="73" y="493"/>
                </a:lnTo>
                <a:lnTo>
                  <a:pt x="78" y="500"/>
                </a:lnTo>
                <a:lnTo>
                  <a:pt x="78" y="500"/>
                </a:lnTo>
                <a:lnTo>
                  <a:pt x="93" y="521"/>
                </a:lnTo>
                <a:lnTo>
                  <a:pt x="110" y="549"/>
                </a:lnTo>
                <a:lnTo>
                  <a:pt x="131" y="586"/>
                </a:lnTo>
                <a:lnTo>
                  <a:pt x="121" y="633"/>
                </a:lnTo>
                <a:lnTo>
                  <a:pt x="121" y="633"/>
                </a:lnTo>
                <a:lnTo>
                  <a:pt x="114" y="632"/>
                </a:lnTo>
                <a:lnTo>
                  <a:pt x="103" y="628"/>
                </a:lnTo>
                <a:lnTo>
                  <a:pt x="85" y="622"/>
                </a:lnTo>
                <a:lnTo>
                  <a:pt x="85" y="622"/>
                </a:lnTo>
                <a:lnTo>
                  <a:pt x="75" y="616"/>
                </a:lnTo>
                <a:lnTo>
                  <a:pt x="66" y="610"/>
                </a:lnTo>
                <a:lnTo>
                  <a:pt x="56" y="602"/>
                </a:lnTo>
                <a:lnTo>
                  <a:pt x="46" y="597"/>
                </a:lnTo>
                <a:lnTo>
                  <a:pt x="37" y="594"/>
                </a:lnTo>
                <a:lnTo>
                  <a:pt x="32" y="592"/>
                </a:lnTo>
                <a:lnTo>
                  <a:pt x="27" y="592"/>
                </a:lnTo>
                <a:lnTo>
                  <a:pt x="24" y="594"/>
                </a:lnTo>
                <a:lnTo>
                  <a:pt x="19" y="596"/>
                </a:lnTo>
                <a:lnTo>
                  <a:pt x="15" y="599"/>
                </a:lnTo>
                <a:lnTo>
                  <a:pt x="11" y="604"/>
                </a:lnTo>
                <a:lnTo>
                  <a:pt x="11" y="604"/>
                </a:lnTo>
                <a:lnTo>
                  <a:pt x="7" y="610"/>
                </a:lnTo>
                <a:lnTo>
                  <a:pt x="5" y="616"/>
                </a:lnTo>
                <a:lnTo>
                  <a:pt x="1" y="628"/>
                </a:lnTo>
                <a:lnTo>
                  <a:pt x="0" y="642"/>
                </a:lnTo>
                <a:lnTo>
                  <a:pt x="1" y="655"/>
                </a:lnTo>
                <a:lnTo>
                  <a:pt x="5" y="669"/>
                </a:lnTo>
                <a:lnTo>
                  <a:pt x="11" y="683"/>
                </a:lnTo>
                <a:lnTo>
                  <a:pt x="19" y="694"/>
                </a:lnTo>
                <a:lnTo>
                  <a:pt x="28" y="705"/>
                </a:lnTo>
                <a:lnTo>
                  <a:pt x="28" y="705"/>
                </a:lnTo>
                <a:lnTo>
                  <a:pt x="40" y="715"/>
                </a:lnTo>
                <a:lnTo>
                  <a:pt x="50" y="728"/>
                </a:lnTo>
                <a:lnTo>
                  <a:pt x="61" y="743"/>
                </a:lnTo>
                <a:lnTo>
                  <a:pt x="69" y="757"/>
                </a:lnTo>
                <a:lnTo>
                  <a:pt x="84" y="782"/>
                </a:lnTo>
                <a:lnTo>
                  <a:pt x="90" y="792"/>
                </a:lnTo>
                <a:lnTo>
                  <a:pt x="90" y="792"/>
                </a:lnTo>
                <a:lnTo>
                  <a:pt x="95" y="805"/>
                </a:lnTo>
                <a:lnTo>
                  <a:pt x="101" y="819"/>
                </a:lnTo>
                <a:lnTo>
                  <a:pt x="110" y="835"/>
                </a:lnTo>
                <a:lnTo>
                  <a:pt x="120" y="851"/>
                </a:lnTo>
                <a:lnTo>
                  <a:pt x="126" y="857"/>
                </a:lnTo>
                <a:lnTo>
                  <a:pt x="132" y="863"/>
                </a:lnTo>
                <a:lnTo>
                  <a:pt x="139" y="868"/>
                </a:lnTo>
                <a:lnTo>
                  <a:pt x="146" y="872"/>
                </a:lnTo>
                <a:lnTo>
                  <a:pt x="153" y="873"/>
                </a:lnTo>
                <a:lnTo>
                  <a:pt x="161" y="872"/>
                </a:lnTo>
                <a:lnTo>
                  <a:pt x="161" y="872"/>
                </a:lnTo>
                <a:lnTo>
                  <a:pt x="176" y="868"/>
                </a:lnTo>
                <a:lnTo>
                  <a:pt x="188" y="865"/>
                </a:lnTo>
                <a:lnTo>
                  <a:pt x="208" y="855"/>
                </a:lnTo>
                <a:lnTo>
                  <a:pt x="215" y="851"/>
                </a:lnTo>
                <a:lnTo>
                  <a:pt x="221" y="848"/>
                </a:lnTo>
                <a:lnTo>
                  <a:pt x="226" y="847"/>
                </a:lnTo>
                <a:lnTo>
                  <a:pt x="233" y="848"/>
                </a:lnTo>
                <a:lnTo>
                  <a:pt x="233" y="848"/>
                </a:lnTo>
                <a:lnTo>
                  <a:pt x="244" y="855"/>
                </a:lnTo>
                <a:lnTo>
                  <a:pt x="251" y="861"/>
                </a:lnTo>
                <a:lnTo>
                  <a:pt x="260" y="867"/>
                </a:lnTo>
                <a:lnTo>
                  <a:pt x="268" y="876"/>
                </a:lnTo>
                <a:lnTo>
                  <a:pt x="277" y="886"/>
                </a:lnTo>
                <a:lnTo>
                  <a:pt x="286" y="898"/>
                </a:lnTo>
                <a:lnTo>
                  <a:pt x="293" y="912"/>
                </a:lnTo>
                <a:lnTo>
                  <a:pt x="293" y="912"/>
                </a:lnTo>
                <a:lnTo>
                  <a:pt x="322" y="966"/>
                </a:lnTo>
                <a:lnTo>
                  <a:pt x="365" y="1046"/>
                </a:lnTo>
                <a:lnTo>
                  <a:pt x="406" y="1123"/>
                </a:lnTo>
                <a:lnTo>
                  <a:pt x="419" y="1150"/>
                </a:lnTo>
                <a:lnTo>
                  <a:pt x="428" y="1166"/>
                </a:lnTo>
                <a:lnTo>
                  <a:pt x="428" y="1166"/>
                </a:lnTo>
                <a:lnTo>
                  <a:pt x="449" y="1226"/>
                </a:lnTo>
                <a:lnTo>
                  <a:pt x="449" y="1226"/>
                </a:lnTo>
                <a:lnTo>
                  <a:pt x="430" y="1223"/>
                </a:lnTo>
                <a:lnTo>
                  <a:pt x="412" y="1221"/>
                </a:lnTo>
                <a:lnTo>
                  <a:pt x="390" y="1220"/>
                </a:lnTo>
                <a:lnTo>
                  <a:pt x="366" y="1220"/>
                </a:lnTo>
                <a:lnTo>
                  <a:pt x="356" y="1221"/>
                </a:lnTo>
                <a:lnTo>
                  <a:pt x="346" y="1223"/>
                </a:lnTo>
                <a:lnTo>
                  <a:pt x="338" y="1226"/>
                </a:lnTo>
                <a:lnTo>
                  <a:pt x="330" y="1229"/>
                </a:lnTo>
                <a:lnTo>
                  <a:pt x="325" y="1236"/>
                </a:lnTo>
                <a:lnTo>
                  <a:pt x="323" y="1242"/>
                </a:lnTo>
                <a:lnTo>
                  <a:pt x="323" y="1242"/>
                </a:lnTo>
                <a:lnTo>
                  <a:pt x="320" y="1254"/>
                </a:lnTo>
                <a:lnTo>
                  <a:pt x="320" y="1265"/>
                </a:lnTo>
                <a:lnTo>
                  <a:pt x="323" y="1274"/>
                </a:lnTo>
                <a:lnTo>
                  <a:pt x="328" y="1280"/>
                </a:lnTo>
                <a:lnTo>
                  <a:pt x="334" y="1286"/>
                </a:lnTo>
                <a:lnTo>
                  <a:pt x="344" y="1291"/>
                </a:lnTo>
                <a:lnTo>
                  <a:pt x="369" y="1302"/>
                </a:lnTo>
                <a:lnTo>
                  <a:pt x="369" y="1302"/>
                </a:lnTo>
                <a:lnTo>
                  <a:pt x="385" y="1309"/>
                </a:lnTo>
                <a:lnTo>
                  <a:pt x="407" y="1315"/>
                </a:lnTo>
                <a:lnTo>
                  <a:pt x="456" y="1327"/>
                </a:lnTo>
                <a:lnTo>
                  <a:pt x="482" y="1335"/>
                </a:lnTo>
                <a:lnTo>
                  <a:pt x="507" y="1342"/>
                </a:lnTo>
                <a:lnTo>
                  <a:pt x="527" y="1349"/>
                </a:lnTo>
                <a:lnTo>
                  <a:pt x="537" y="1353"/>
                </a:lnTo>
                <a:lnTo>
                  <a:pt x="544" y="1358"/>
                </a:lnTo>
                <a:lnTo>
                  <a:pt x="544" y="1358"/>
                </a:lnTo>
                <a:lnTo>
                  <a:pt x="558" y="1368"/>
                </a:lnTo>
                <a:lnTo>
                  <a:pt x="571" y="1379"/>
                </a:lnTo>
                <a:lnTo>
                  <a:pt x="597" y="1401"/>
                </a:lnTo>
                <a:lnTo>
                  <a:pt x="611" y="1411"/>
                </a:lnTo>
                <a:lnTo>
                  <a:pt x="617" y="1415"/>
                </a:lnTo>
                <a:lnTo>
                  <a:pt x="623" y="1418"/>
                </a:lnTo>
                <a:lnTo>
                  <a:pt x="630" y="1420"/>
                </a:lnTo>
                <a:lnTo>
                  <a:pt x="636" y="1420"/>
                </a:lnTo>
                <a:lnTo>
                  <a:pt x="641" y="1419"/>
                </a:lnTo>
                <a:lnTo>
                  <a:pt x="647" y="1418"/>
                </a:lnTo>
                <a:lnTo>
                  <a:pt x="647" y="1418"/>
                </a:lnTo>
                <a:lnTo>
                  <a:pt x="657" y="1410"/>
                </a:lnTo>
                <a:lnTo>
                  <a:pt x="667" y="1400"/>
                </a:lnTo>
                <a:lnTo>
                  <a:pt x="677" y="1390"/>
                </a:lnTo>
                <a:lnTo>
                  <a:pt x="684" y="1379"/>
                </a:lnTo>
                <a:lnTo>
                  <a:pt x="695" y="1361"/>
                </a:lnTo>
                <a:lnTo>
                  <a:pt x="700" y="1352"/>
                </a:lnTo>
                <a:lnTo>
                  <a:pt x="700" y="1352"/>
                </a:lnTo>
                <a:lnTo>
                  <a:pt x="704" y="1354"/>
                </a:lnTo>
                <a:lnTo>
                  <a:pt x="708" y="1357"/>
                </a:lnTo>
                <a:lnTo>
                  <a:pt x="711" y="1358"/>
                </a:lnTo>
                <a:lnTo>
                  <a:pt x="715" y="1357"/>
                </a:lnTo>
                <a:lnTo>
                  <a:pt x="717" y="1356"/>
                </a:lnTo>
                <a:lnTo>
                  <a:pt x="719" y="1353"/>
                </a:lnTo>
                <a:lnTo>
                  <a:pt x="720" y="1345"/>
                </a:lnTo>
                <a:lnTo>
                  <a:pt x="720" y="1331"/>
                </a:lnTo>
                <a:lnTo>
                  <a:pt x="720" y="1331"/>
                </a:lnTo>
                <a:lnTo>
                  <a:pt x="719" y="1322"/>
                </a:lnTo>
                <a:lnTo>
                  <a:pt x="716" y="1314"/>
                </a:lnTo>
                <a:lnTo>
                  <a:pt x="709" y="1295"/>
                </a:lnTo>
                <a:lnTo>
                  <a:pt x="700" y="1278"/>
                </a:lnTo>
                <a:lnTo>
                  <a:pt x="690" y="1259"/>
                </a:lnTo>
                <a:lnTo>
                  <a:pt x="668" y="1221"/>
                </a:lnTo>
                <a:lnTo>
                  <a:pt x="657" y="1202"/>
                </a:lnTo>
                <a:lnTo>
                  <a:pt x="648" y="1184"/>
                </a:lnTo>
                <a:lnTo>
                  <a:pt x="648" y="1184"/>
                </a:lnTo>
                <a:lnTo>
                  <a:pt x="631" y="1147"/>
                </a:lnTo>
                <a:lnTo>
                  <a:pt x="611" y="1109"/>
                </a:lnTo>
                <a:lnTo>
                  <a:pt x="593" y="1072"/>
                </a:lnTo>
                <a:lnTo>
                  <a:pt x="584" y="1055"/>
                </a:lnTo>
                <a:lnTo>
                  <a:pt x="578" y="1038"/>
                </a:lnTo>
                <a:lnTo>
                  <a:pt x="578" y="1038"/>
                </a:lnTo>
                <a:lnTo>
                  <a:pt x="565" y="1009"/>
                </a:lnTo>
                <a:lnTo>
                  <a:pt x="554" y="985"/>
                </a:lnTo>
                <a:lnTo>
                  <a:pt x="544" y="962"/>
                </a:lnTo>
                <a:lnTo>
                  <a:pt x="541" y="951"/>
                </a:lnTo>
                <a:lnTo>
                  <a:pt x="538" y="940"/>
                </a:lnTo>
                <a:lnTo>
                  <a:pt x="538" y="940"/>
                </a:lnTo>
                <a:lnTo>
                  <a:pt x="533" y="912"/>
                </a:lnTo>
                <a:lnTo>
                  <a:pt x="528" y="877"/>
                </a:lnTo>
                <a:lnTo>
                  <a:pt x="527" y="861"/>
                </a:lnTo>
                <a:lnTo>
                  <a:pt x="526" y="846"/>
                </a:lnTo>
                <a:lnTo>
                  <a:pt x="526" y="834"/>
                </a:lnTo>
                <a:lnTo>
                  <a:pt x="528" y="825"/>
                </a:lnTo>
                <a:lnTo>
                  <a:pt x="528" y="825"/>
                </a:lnTo>
                <a:lnTo>
                  <a:pt x="531" y="820"/>
                </a:lnTo>
                <a:lnTo>
                  <a:pt x="536" y="814"/>
                </a:lnTo>
                <a:lnTo>
                  <a:pt x="553" y="796"/>
                </a:lnTo>
                <a:lnTo>
                  <a:pt x="576" y="773"/>
                </a:lnTo>
                <a:lnTo>
                  <a:pt x="605" y="748"/>
                </a:lnTo>
                <a:lnTo>
                  <a:pt x="633" y="724"/>
                </a:lnTo>
                <a:lnTo>
                  <a:pt x="663" y="702"/>
                </a:lnTo>
                <a:lnTo>
                  <a:pt x="688" y="685"/>
                </a:lnTo>
                <a:lnTo>
                  <a:pt x="699" y="679"/>
                </a:lnTo>
                <a:lnTo>
                  <a:pt x="708" y="675"/>
                </a:lnTo>
                <a:lnTo>
                  <a:pt x="708" y="675"/>
                </a:lnTo>
                <a:lnTo>
                  <a:pt x="725" y="668"/>
                </a:lnTo>
                <a:lnTo>
                  <a:pt x="743" y="657"/>
                </a:lnTo>
                <a:lnTo>
                  <a:pt x="762" y="644"/>
                </a:lnTo>
                <a:lnTo>
                  <a:pt x="779" y="632"/>
                </a:lnTo>
                <a:lnTo>
                  <a:pt x="807" y="610"/>
                </a:lnTo>
                <a:lnTo>
                  <a:pt x="818" y="600"/>
                </a:lnTo>
                <a:lnTo>
                  <a:pt x="818" y="600"/>
                </a:lnTo>
                <a:lnTo>
                  <a:pt x="819" y="594"/>
                </a:lnTo>
                <a:lnTo>
                  <a:pt x="819" y="587"/>
                </a:lnTo>
                <a:lnTo>
                  <a:pt x="818" y="578"/>
                </a:lnTo>
                <a:lnTo>
                  <a:pt x="814" y="565"/>
                </a:lnTo>
                <a:lnTo>
                  <a:pt x="808" y="552"/>
                </a:lnTo>
                <a:lnTo>
                  <a:pt x="799" y="535"/>
                </a:lnTo>
                <a:lnTo>
                  <a:pt x="787" y="517"/>
                </a:lnTo>
                <a:lnTo>
                  <a:pt x="787" y="517"/>
                </a:lnTo>
                <a:lnTo>
                  <a:pt x="772" y="500"/>
                </a:lnTo>
                <a:lnTo>
                  <a:pt x="757" y="485"/>
                </a:lnTo>
                <a:lnTo>
                  <a:pt x="742" y="472"/>
                </a:lnTo>
                <a:lnTo>
                  <a:pt x="729" y="464"/>
                </a:lnTo>
                <a:lnTo>
                  <a:pt x="717" y="456"/>
                </a:lnTo>
                <a:lnTo>
                  <a:pt x="708" y="451"/>
                </a:lnTo>
                <a:lnTo>
                  <a:pt x="700" y="448"/>
                </a:lnTo>
                <a:lnTo>
                  <a:pt x="661" y="427"/>
                </a:lnTo>
                <a:lnTo>
                  <a:pt x="678" y="394"/>
                </a:lnTo>
                <a:lnTo>
                  <a:pt x="678" y="394"/>
                </a:lnTo>
                <a:lnTo>
                  <a:pt x="685" y="396"/>
                </a:lnTo>
                <a:lnTo>
                  <a:pt x="703" y="398"/>
                </a:lnTo>
                <a:lnTo>
                  <a:pt x="711" y="398"/>
                </a:lnTo>
                <a:lnTo>
                  <a:pt x="720" y="398"/>
                </a:lnTo>
                <a:lnTo>
                  <a:pt x="727" y="397"/>
                </a:lnTo>
                <a:lnTo>
                  <a:pt x="730" y="396"/>
                </a:lnTo>
                <a:lnTo>
                  <a:pt x="731" y="394"/>
                </a:lnTo>
                <a:lnTo>
                  <a:pt x="731" y="394"/>
                </a:lnTo>
                <a:lnTo>
                  <a:pt x="735" y="389"/>
                </a:lnTo>
                <a:lnTo>
                  <a:pt x="740" y="381"/>
                </a:lnTo>
                <a:lnTo>
                  <a:pt x="743" y="368"/>
                </a:lnTo>
                <a:lnTo>
                  <a:pt x="748" y="355"/>
                </a:lnTo>
                <a:lnTo>
                  <a:pt x="751" y="340"/>
                </a:lnTo>
                <a:lnTo>
                  <a:pt x="752" y="325"/>
                </a:lnTo>
                <a:lnTo>
                  <a:pt x="752" y="318"/>
                </a:lnTo>
                <a:lnTo>
                  <a:pt x="751" y="310"/>
                </a:lnTo>
                <a:lnTo>
                  <a:pt x="748" y="303"/>
                </a:lnTo>
                <a:lnTo>
                  <a:pt x="745" y="295"/>
                </a:lnTo>
                <a:lnTo>
                  <a:pt x="745" y="295"/>
                </a:lnTo>
                <a:lnTo>
                  <a:pt x="726" y="261"/>
                </a:lnTo>
                <a:lnTo>
                  <a:pt x="701" y="221"/>
                </a:lnTo>
                <a:lnTo>
                  <a:pt x="672" y="173"/>
                </a:lnTo>
                <a:lnTo>
                  <a:pt x="672" y="173"/>
                </a:lnTo>
                <a:lnTo>
                  <a:pt x="668" y="169"/>
                </a:lnTo>
                <a:lnTo>
                  <a:pt x="657" y="158"/>
                </a:lnTo>
                <a:lnTo>
                  <a:pt x="647" y="152"/>
                </a:lnTo>
                <a:lnTo>
                  <a:pt x="636" y="145"/>
                </a:lnTo>
                <a:lnTo>
                  <a:pt x="622" y="136"/>
                </a:lnTo>
                <a:lnTo>
                  <a:pt x="607" y="128"/>
                </a:lnTo>
                <a:lnTo>
                  <a:pt x="607" y="128"/>
                </a:lnTo>
                <a:lnTo>
                  <a:pt x="575" y="114"/>
                </a:lnTo>
                <a:lnTo>
                  <a:pt x="548" y="102"/>
                </a:lnTo>
                <a:lnTo>
                  <a:pt x="522" y="93"/>
                </a:lnTo>
                <a:lnTo>
                  <a:pt x="522" y="93"/>
                </a:lnTo>
                <a:lnTo>
                  <a:pt x="463" y="29"/>
                </a:lnTo>
                <a:lnTo>
                  <a:pt x="463" y="29"/>
                </a:lnTo>
                <a:lnTo>
                  <a:pt x="458" y="25"/>
                </a:lnTo>
                <a:lnTo>
                  <a:pt x="452" y="21"/>
                </a:lnTo>
                <a:lnTo>
                  <a:pt x="447" y="18"/>
                </a:lnTo>
                <a:lnTo>
                  <a:pt x="442" y="16"/>
                </a:lnTo>
                <a:lnTo>
                  <a:pt x="430" y="13"/>
                </a:lnTo>
                <a:lnTo>
                  <a:pt x="422" y="11"/>
                </a:lnTo>
                <a:lnTo>
                  <a:pt x="422" y="1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28">
            <a:extLst>
              <a:ext uri="{FF2B5EF4-FFF2-40B4-BE49-F238E27FC236}">
                <a16:creationId xmlns:a16="http://schemas.microsoft.com/office/drawing/2014/main" id="{95B362FB-C9E7-4BF8-8C19-EB87913BE5AF}"/>
              </a:ext>
            </a:extLst>
          </p:cNvPr>
          <p:cNvSpPr>
            <a:spLocks noEditPoints="1"/>
          </p:cNvSpPr>
          <p:nvPr/>
        </p:nvSpPr>
        <p:spPr bwMode="auto">
          <a:xfrm>
            <a:off x="487733" y="4714549"/>
            <a:ext cx="1323975" cy="1603375"/>
          </a:xfrm>
          <a:custGeom>
            <a:avLst/>
            <a:gdLst>
              <a:gd name="T0" fmla="*/ 464 w 834"/>
              <a:gd name="T1" fmla="*/ 114 h 1010"/>
              <a:gd name="T2" fmla="*/ 407 w 834"/>
              <a:gd name="T3" fmla="*/ 132 h 1010"/>
              <a:gd name="T4" fmla="*/ 327 w 834"/>
              <a:gd name="T5" fmla="*/ 147 h 1010"/>
              <a:gd name="T6" fmla="*/ 268 w 834"/>
              <a:gd name="T7" fmla="*/ 167 h 1010"/>
              <a:gd name="T8" fmla="*/ 226 w 834"/>
              <a:gd name="T9" fmla="*/ 197 h 1010"/>
              <a:gd name="T10" fmla="*/ 196 w 834"/>
              <a:gd name="T11" fmla="*/ 353 h 1010"/>
              <a:gd name="T12" fmla="*/ 164 w 834"/>
              <a:gd name="T13" fmla="*/ 436 h 1010"/>
              <a:gd name="T14" fmla="*/ 98 w 834"/>
              <a:gd name="T15" fmla="*/ 542 h 1010"/>
              <a:gd name="T16" fmla="*/ 64 w 834"/>
              <a:gd name="T17" fmla="*/ 653 h 1010"/>
              <a:gd name="T18" fmla="*/ 39 w 834"/>
              <a:gd name="T19" fmla="*/ 698 h 1010"/>
              <a:gd name="T20" fmla="*/ 9 w 834"/>
              <a:gd name="T21" fmla="*/ 855 h 1010"/>
              <a:gd name="T22" fmla="*/ 0 w 834"/>
              <a:gd name="T23" fmla="*/ 901 h 1010"/>
              <a:gd name="T24" fmla="*/ 25 w 834"/>
              <a:gd name="T25" fmla="*/ 939 h 1010"/>
              <a:gd name="T26" fmla="*/ 78 w 834"/>
              <a:gd name="T27" fmla="*/ 964 h 1010"/>
              <a:gd name="T28" fmla="*/ 123 w 834"/>
              <a:gd name="T29" fmla="*/ 961 h 1010"/>
              <a:gd name="T30" fmla="*/ 167 w 834"/>
              <a:gd name="T31" fmla="*/ 908 h 1010"/>
              <a:gd name="T32" fmla="*/ 200 w 834"/>
              <a:gd name="T33" fmla="*/ 848 h 1010"/>
              <a:gd name="T34" fmla="*/ 167 w 834"/>
              <a:gd name="T35" fmla="*/ 830 h 1010"/>
              <a:gd name="T36" fmla="*/ 135 w 834"/>
              <a:gd name="T37" fmla="*/ 810 h 1010"/>
              <a:gd name="T38" fmla="*/ 169 w 834"/>
              <a:gd name="T39" fmla="*/ 772 h 1010"/>
              <a:gd name="T40" fmla="*/ 214 w 834"/>
              <a:gd name="T41" fmla="*/ 766 h 1010"/>
              <a:gd name="T42" fmla="*/ 269 w 834"/>
              <a:gd name="T43" fmla="*/ 792 h 1010"/>
              <a:gd name="T44" fmla="*/ 273 w 834"/>
              <a:gd name="T45" fmla="*/ 808 h 1010"/>
              <a:gd name="T46" fmla="*/ 209 w 834"/>
              <a:gd name="T47" fmla="*/ 918 h 1010"/>
              <a:gd name="T48" fmla="*/ 190 w 834"/>
              <a:gd name="T49" fmla="*/ 969 h 1010"/>
              <a:gd name="T50" fmla="*/ 196 w 834"/>
              <a:gd name="T51" fmla="*/ 993 h 1010"/>
              <a:gd name="T52" fmla="*/ 242 w 834"/>
              <a:gd name="T53" fmla="*/ 1010 h 1010"/>
              <a:gd name="T54" fmla="*/ 331 w 834"/>
              <a:gd name="T55" fmla="*/ 977 h 1010"/>
              <a:gd name="T56" fmla="*/ 381 w 834"/>
              <a:gd name="T57" fmla="*/ 945 h 1010"/>
              <a:gd name="T58" fmla="*/ 383 w 834"/>
              <a:gd name="T59" fmla="*/ 913 h 1010"/>
              <a:gd name="T60" fmla="*/ 420 w 834"/>
              <a:gd name="T61" fmla="*/ 841 h 1010"/>
              <a:gd name="T62" fmla="*/ 454 w 834"/>
              <a:gd name="T63" fmla="*/ 786 h 1010"/>
              <a:gd name="T64" fmla="*/ 532 w 834"/>
              <a:gd name="T65" fmla="*/ 663 h 1010"/>
              <a:gd name="T66" fmla="*/ 577 w 834"/>
              <a:gd name="T67" fmla="*/ 627 h 1010"/>
              <a:gd name="T68" fmla="*/ 672 w 834"/>
              <a:gd name="T69" fmla="*/ 621 h 1010"/>
              <a:gd name="T70" fmla="*/ 748 w 834"/>
              <a:gd name="T71" fmla="*/ 601 h 1010"/>
              <a:gd name="T72" fmla="*/ 777 w 834"/>
              <a:gd name="T73" fmla="*/ 565 h 1010"/>
              <a:gd name="T74" fmla="*/ 790 w 834"/>
              <a:gd name="T75" fmla="*/ 479 h 1010"/>
              <a:gd name="T76" fmla="*/ 809 w 834"/>
              <a:gd name="T77" fmla="*/ 304 h 1010"/>
              <a:gd name="T78" fmla="*/ 832 w 834"/>
              <a:gd name="T79" fmla="*/ 238 h 1010"/>
              <a:gd name="T80" fmla="*/ 785 w 834"/>
              <a:gd name="T81" fmla="*/ 160 h 1010"/>
              <a:gd name="T82" fmla="*/ 762 w 834"/>
              <a:gd name="T83" fmla="*/ 63 h 1010"/>
              <a:gd name="T84" fmla="*/ 717 w 834"/>
              <a:gd name="T85" fmla="*/ 21 h 1010"/>
              <a:gd name="T86" fmla="*/ 681 w 834"/>
              <a:gd name="T87" fmla="*/ 5 h 1010"/>
              <a:gd name="T88" fmla="*/ 644 w 834"/>
              <a:gd name="T89" fmla="*/ 5 h 1010"/>
              <a:gd name="T90" fmla="*/ 593 w 834"/>
              <a:gd name="T91" fmla="*/ 52 h 1010"/>
              <a:gd name="T92" fmla="*/ 499 w 834"/>
              <a:gd name="T93" fmla="*/ 88 h 1010"/>
              <a:gd name="T94" fmla="*/ 709 w 834"/>
              <a:gd name="T95" fmla="*/ 332 h 1010"/>
              <a:gd name="T96" fmla="*/ 682 w 834"/>
              <a:gd name="T97" fmla="*/ 441 h 1010"/>
              <a:gd name="T98" fmla="*/ 649 w 834"/>
              <a:gd name="T99" fmla="*/ 423 h 1010"/>
              <a:gd name="T100" fmla="*/ 607 w 834"/>
              <a:gd name="T101" fmla="*/ 377 h 1010"/>
              <a:gd name="T102" fmla="*/ 642 w 834"/>
              <a:gd name="T103" fmla="*/ 318 h 1010"/>
              <a:gd name="T104" fmla="*/ 684 w 834"/>
              <a:gd name="T105" fmla="*/ 295 h 1010"/>
              <a:gd name="T106" fmla="*/ 499 w 834"/>
              <a:gd name="T107" fmla="*/ 178 h 1010"/>
              <a:gd name="T108" fmla="*/ 495 w 834"/>
              <a:gd name="T109" fmla="*/ 214 h 1010"/>
              <a:gd name="T110" fmla="*/ 452 w 834"/>
              <a:gd name="T111" fmla="*/ 207 h 1010"/>
              <a:gd name="T112" fmla="*/ 475 w 834"/>
              <a:gd name="T113" fmla="*/ 182 h 1010"/>
              <a:gd name="T114" fmla="*/ 493 w 834"/>
              <a:gd name="T115" fmla="*/ 170 h 10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34" h="1010">
                <a:moveTo>
                  <a:pt x="478" y="88"/>
                </a:moveTo>
                <a:lnTo>
                  <a:pt x="478" y="88"/>
                </a:lnTo>
                <a:lnTo>
                  <a:pt x="475" y="93"/>
                </a:lnTo>
                <a:lnTo>
                  <a:pt x="473" y="99"/>
                </a:lnTo>
                <a:lnTo>
                  <a:pt x="469" y="106"/>
                </a:lnTo>
                <a:lnTo>
                  <a:pt x="464" y="114"/>
                </a:lnTo>
                <a:lnTo>
                  <a:pt x="456" y="120"/>
                </a:lnTo>
                <a:lnTo>
                  <a:pt x="446" y="125"/>
                </a:lnTo>
                <a:lnTo>
                  <a:pt x="440" y="128"/>
                </a:lnTo>
                <a:lnTo>
                  <a:pt x="433" y="129"/>
                </a:lnTo>
                <a:lnTo>
                  <a:pt x="433" y="129"/>
                </a:lnTo>
                <a:lnTo>
                  <a:pt x="407" y="132"/>
                </a:lnTo>
                <a:lnTo>
                  <a:pt x="389" y="137"/>
                </a:lnTo>
                <a:lnTo>
                  <a:pt x="375" y="141"/>
                </a:lnTo>
                <a:lnTo>
                  <a:pt x="365" y="145"/>
                </a:lnTo>
                <a:lnTo>
                  <a:pt x="365" y="145"/>
                </a:lnTo>
                <a:lnTo>
                  <a:pt x="350" y="146"/>
                </a:lnTo>
                <a:lnTo>
                  <a:pt x="327" y="147"/>
                </a:lnTo>
                <a:lnTo>
                  <a:pt x="315" y="150"/>
                </a:lnTo>
                <a:lnTo>
                  <a:pt x="301" y="152"/>
                </a:lnTo>
                <a:lnTo>
                  <a:pt x="289" y="156"/>
                </a:lnTo>
                <a:lnTo>
                  <a:pt x="277" y="162"/>
                </a:lnTo>
                <a:lnTo>
                  <a:pt x="277" y="162"/>
                </a:lnTo>
                <a:lnTo>
                  <a:pt x="268" y="167"/>
                </a:lnTo>
                <a:lnTo>
                  <a:pt x="259" y="170"/>
                </a:lnTo>
                <a:lnTo>
                  <a:pt x="245" y="173"/>
                </a:lnTo>
                <a:lnTo>
                  <a:pt x="239" y="176"/>
                </a:lnTo>
                <a:lnTo>
                  <a:pt x="234" y="181"/>
                </a:lnTo>
                <a:lnTo>
                  <a:pt x="230" y="187"/>
                </a:lnTo>
                <a:lnTo>
                  <a:pt x="226" y="197"/>
                </a:lnTo>
                <a:lnTo>
                  <a:pt x="226" y="197"/>
                </a:lnTo>
                <a:lnTo>
                  <a:pt x="218" y="224"/>
                </a:lnTo>
                <a:lnTo>
                  <a:pt x="212" y="255"/>
                </a:lnTo>
                <a:lnTo>
                  <a:pt x="201" y="321"/>
                </a:lnTo>
                <a:lnTo>
                  <a:pt x="201" y="321"/>
                </a:lnTo>
                <a:lnTo>
                  <a:pt x="196" y="353"/>
                </a:lnTo>
                <a:lnTo>
                  <a:pt x="193" y="369"/>
                </a:lnTo>
                <a:lnTo>
                  <a:pt x="190" y="382"/>
                </a:lnTo>
                <a:lnTo>
                  <a:pt x="185" y="396"/>
                </a:lnTo>
                <a:lnTo>
                  <a:pt x="180" y="410"/>
                </a:lnTo>
                <a:lnTo>
                  <a:pt x="172" y="423"/>
                </a:lnTo>
                <a:lnTo>
                  <a:pt x="164" y="436"/>
                </a:lnTo>
                <a:lnTo>
                  <a:pt x="164" y="436"/>
                </a:lnTo>
                <a:lnTo>
                  <a:pt x="144" y="463"/>
                </a:lnTo>
                <a:lnTo>
                  <a:pt x="124" y="490"/>
                </a:lnTo>
                <a:lnTo>
                  <a:pt x="115" y="506"/>
                </a:lnTo>
                <a:lnTo>
                  <a:pt x="107" y="523"/>
                </a:lnTo>
                <a:lnTo>
                  <a:pt x="98" y="542"/>
                </a:lnTo>
                <a:lnTo>
                  <a:pt x="91" y="562"/>
                </a:lnTo>
                <a:lnTo>
                  <a:pt x="91" y="562"/>
                </a:lnTo>
                <a:lnTo>
                  <a:pt x="72" y="622"/>
                </a:lnTo>
                <a:lnTo>
                  <a:pt x="65" y="650"/>
                </a:lnTo>
                <a:lnTo>
                  <a:pt x="65" y="650"/>
                </a:lnTo>
                <a:lnTo>
                  <a:pt x="64" y="653"/>
                </a:lnTo>
                <a:lnTo>
                  <a:pt x="61" y="656"/>
                </a:lnTo>
                <a:lnTo>
                  <a:pt x="59" y="658"/>
                </a:lnTo>
                <a:lnTo>
                  <a:pt x="55" y="663"/>
                </a:lnTo>
                <a:lnTo>
                  <a:pt x="50" y="669"/>
                </a:lnTo>
                <a:lnTo>
                  <a:pt x="45" y="681"/>
                </a:lnTo>
                <a:lnTo>
                  <a:pt x="39" y="698"/>
                </a:lnTo>
                <a:lnTo>
                  <a:pt x="33" y="720"/>
                </a:lnTo>
                <a:lnTo>
                  <a:pt x="33" y="720"/>
                </a:lnTo>
                <a:lnTo>
                  <a:pt x="26" y="747"/>
                </a:lnTo>
                <a:lnTo>
                  <a:pt x="20" y="773"/>
                </a:lnTo>
                <a:lnTo>
                  <a:pt x="13" y="819"/>
                </a:lnTo>
                <a:lnTo>
                  <a:pt x="9" y="855"/>
                </a:lnTo>
                <a:lnTo>
                  <a:pt x="8" y="875"/>
                </a:lnTo>
                <a:lnTo>
                  <a:pt x="8" y="875"/>
                </a:lnTo>
                <a:lnTo>
                  <a:pt x="7" y="880"/>
                </a:lnTo>
                <a:lnTo>
                  <a:pt x="5" y="885"/>
                </a:lnTo>
                <a:lnTo>
                  <a:pt x="2" y="895"/>
                </a:lnTo>
                <a:lnTo>
                  <a:pt x="0" y="901"/>
                </a:lnTo>
                <a:lnTo>
                  <a:pt x="0" y="906"/>
                </a:lnTo>
                <a:lnTo>
                  <a:pt x="3" y="913"/>
                </a:lnTo>
                <a:lnTo>
                  <a:pt x="8" y="921"/>
                </a:lnTo>
                <a:lnTo>
                  <a:pt x="8" y="921"/>
                </a:lnTo>
                <a:lnTo>
                  <a:pt x="19" y="934"/>
                </a:lnTo>
                <a:lnTo>
                  <a:pt x="25" y="939"/>
                </a:lnTo>
                <a:lnTo>
                  <a:pt x="31" y="943"/>
                </a:lnTo>
                <a:lnTo>
                  <a:pt x="44" y="950"/>
                </a:lnTo>
                <a:lnTo>
                  <a:pt x="61" y="958"/>
                </a:lnTo>
                <a:lnTo>
                  <a:pt x="61" y="958"/>
                </a:lnTo>
                <a:lnTo>
                  <a:pt x="70" y="961"/>
                </a:lnTo>
                <a:lnTo>
                  <a:pt x="78" y="964"/>
                </a:lnTo>
                <a:lnTo>
                  <a:pt x="87" y="966"/>
                </a:lnTo>
                <a:lnTo>
                  <a:pt x="94" y="966"/>
                </a:lnTo>
                <a:lnTo>
                  <a:pt x="103" y="966"/>
                </a:lnTo>
                <a:lnTo>
                  <a:pt x="109" y="966"/>
                </a:lnTo>
                <a:lnTo>
                  <a:pt x="117" y="964"/>
                </a:lnTo>
                <a:lnTo>
                  <a:pt x="123" y="961"/>
                </a:lnTo>
                <a:lnTo>
                  <a:pt x="123" y="961"/>
                </a:lnTo>
                <a:lnTo>
                  <a:pt x="127" y="959"/>
                </a:lnTo>
                <a:lnTo>
                  <a:pt x="132" y="955"/>
                </a:lnTo>
                <a:lnTo>
                  <a:pt x="141" y="943"/>
                </a:lnTo>
                <a:lnTo>
                  <a:pt x="155" y="927"/>
                </a:lnTo>
                <a:lnTo>
                  <a:pt x="167" y="908"/>
                </a:lnTo>
                <a:lnTo>
                  <a:pt x="180" y="890"/>
                </a:lnTo>
                <a:lnTo>
                  <a:pt x="190" y="872"/>
                </a:lnTo>
                <a:lnTo>
                  <a:pt x="197" y="857"/>
                </a:lnTo>
                <a:lnTo>
                  <a:pt x="198" y="852"/>
                </a:lnTo>
                <a:lnTo>
                  <a:pt x="200" y="848"/>
                </a:lnTo>
                <a:lnTo>
                  <a:pt x="200" y="848"/>
                </a:lnTo>
                <a:lnTo>
                  <a:pt x="198" y="845"/>
                </a:lnTo>
                <a:lnTo>
                  <a:pt x="196" y="841"/>
                </a:lnTo>
                <a:lnTo>
                  <a:pt x="193" y="839"/>
                </a:lnTo>
                <a:lnTo>
                  <a:pt x="190" y="836"/>
                </a:lnTo>
                <a:lnTo>
                  <a:pt x="180" y="833"/>
                </a:lnTo>
                <a:lnTo>
                  <a:pt x="167" y="830"/>
                </a:lnTo>
                <a:lnTo>
                  <a:pt x="146" y="828"/>
                </a:lnTo>
                <a:lnTo>
                  <a:pt x="136" y="826"/>
                </a:lnTo>
                <a:lnTo>
                  <a:pt x="136" y="826"/>
                </a:lnTo>
                <a:lnTo>
                  <a:pt x="136" y="824"/>
                </a:lnTo>
                <a:lnTo>
                  <a:pt x="135" y="815"/>
                </a:lnTo>
                <a:lnTo>
                  <a:pt x="135" y="810"/>
                </a:lnTo>
                <a:lnTo>
                  <a:pt x="136" y="805"/>
                </a:lnTo>
                <a:lnTo>
                  <a:pt x="138" y="801"/>
                </a:lnTo>
                <a:lnTo>
                  <a:pt x="143" y="797"/>
                </a:lnTo>
                <a:lnTo>
                  <a:pt x="143" y="797"/>
                </a:lnTo>
                <a:lnTo>
                  <a:pt x="155" y="786"/>
                </a:lnTo>
                <a:lnTo>
                  <a:pt x="169" y="772"/>
                </a:lnTo>
                <a:lnTo>
                  <a:pt x="185" y="755"/>
                </a:lnTo>
                <a:lnTo>
                  <a:pt x="185" y="755"/>
                </a:lnTo>
                <a:lnTo>
                  <a:pt x="188" y="755"/>
                </a:lnTo>
                <a:lnTo>
                  <a:pt x="196" y="757"/>
                </a:lnTo>
                <a:lnTo>
                  <a:pt x="208" y="762"/>
                </a:lnTo>
                <a:lnTo>
                  <a:pt x="214" y="766"/>
                </a:lnTo>
                <a:lnTo>
                  <a:pt x="222" y="770"/>
                </a:lnTo>
                <a:lnTo>
                  <a:pt x="222" y="770"/>
                </a:lnTo>
                <a:lnTo>
                  <a:pt x="230" y="776"/>
                </a:lnTo>
                <a:lnTo>
                  <a:pt x="240" y="779"/>
                </a:lnTo>
                <a:lnTo>
                  <a:pt x="260" y="788"/>
                </a:lnTo>
                <a:lnTo>
                  <a:pt x="269" y="792"/>
                </a:lnTo>
                <a:lnTo>
                  <a:pt x="275" y="796"/>
                </a:lnTo>
                <a:lnTo>
                  <a:pt x="277" y="799"/>
                </a:lnTo>
                <a:lnTo>
                  <a:pt x="279" y="801"/>
                </a:lnTo>
                <a:lnTo>
                  <a:pt x="277" y="802"/>
                </a:lnTo>
                <a:lnTo>
                  <a:pt x="277" y="802"/>
                </a:lnTo>
                <a:lnTo>
                  <a:pt x="273" y="808"/>
                </a:lnTo>
                <a:lnTo>
                  <a:pt x="265" y="820"/>
                </a:lnTo>
                <a:lnTo>
                  <a:pt x="247" y="851"/>
                </a:lnTo>
                <a:lnTo>
                  <a:pt x="216" y="904"/>
                </a:lnTo>
                <a:lnTo>
                  <a:pt x="216" y="904"/>
                </a:lnTo>
                <a:lnTo>
                  <a:pt x="212" y="911"/>
                </a:lnTo>
                <a:lnTo>
                  <a:pt x="209" y="918"/>
                </a:lnTo>
                <a:lnTo>
                  <a:pt x="205" y="935"/>
                </a:lnTo>
                <a:lnTo>
                  <a:pt x="200" y="956"/>
                </a:lnTo>
                <a:lnTo>
                  <a:pt x="200" y="956"/>
                </a:lnTo>
                <a:lnTo>
                  <a:pt x="196" y="960"/>
                </a:lnTo>
                <a:lnTo>
                  <a:pt x="192" y="964"/>
                </a:lnTo>
                <a:lnTo>
                  <a:pt x="190" y="969"/>
                </a:lnTo>
                <a:lnTo>
                  <a:pt x="187" y="975"/>
                </a:lnTo>
                <a:lnTo>
                  <a:pt x="187" y="981"/>
                </a:lnTo>
                <a:lnTo>
                  <a:pt x="187" y="985"/>
                </a:lnTo>
                <a:lnTo>
                  <a:pt x="190" y="987"/>
                </a:lnTo>
                <a:lnTo>
                  <a:pt x="192" y="990"/>
                </a:lnTo>
                <a:lnTo>
                  <a:pt x="196" y="993"/>
                </a:lnTo>
                <a:lnTo>
                  <a:pt x="196" y="993"/>
                </a:lnTo>
                <a:lnTo>
                  <a:pt x="212" y="1002"/>
                </a:lnTo>
                <a:lnTo>
                  <a:pt x="219" y="1005"/>
                </a:lnTo>
                <a:lnTo>
                  <a:pt x="227" y="1007"/>
                </a:lnTo>
                <a:lnTo>
                  <a:pt x="234" y="1008"/>
                </a:lnTo>
                <a:lnTo>
                  <a:pt x="242" y="1010"/>
                </a:lnTo>
                <a:lnTo>
                  <a:pt x="249" y="1008"/>
                </a:lnTo>
                <a:lnTo>
                  <a:pt x="258" y="1007"/>
                </a:lnTo>
                <a:lnTo>
                  <a:pt x="258" y="1007"/>
                </a:lnTo>
                <a:lnTo>
                  <a:pt x="274" y="1002"/>
                </a:lnTo>
                <a:lnTo>
                  <a:pt x="291" y="995"/>
                </a:lnTo>
                <a:lnTo>
                  <a:pt x="331" y="977"/>
                </a:lnTo>
                <a:lnTo>
                  <a:pt x="331" y="977"/>
                </a:lnTo>
                <a:lnTo>
                  <a:pt x="350" y="968"/>
                </a:lnTo>
                <a:lnTo>
                  <a:pt x="368" y="959"/>
                </a:lnTo>
                <a:lnTo>
                  <a:pt x="374" y="954"/>
                </a:lnTo>
                <a:lnTo>
                  <a:pt x="378" y="950"/>
                </a:lnTo>
                <a:lnTo>
                  <a:pt x="381" y="945"/>
                </a:lnTo>
                <a:lnTo>
                  <a:pt x="381" y="940"/>
                </a:lnTo>
                <a:lnTo>
                  <a:pt x="381" y="940"/>
                </a:lnTo>
                <a:lnTo>
                  <a:pt x="380" y="930"/>
                </a:lnTo>
                <a:lnTo>
                  <a:pt x="380" y="925"/>
                </a:lnTo>
                <a:lnTo>
                  <a:pt x="380" y="921"/>
                </a:lnTo>
                <a:lnTo>
                  <a:pt x="383" y="913"/>
                </a:lnTo>
                <a:lnTo>
                  <a:pt x="386" y="903"/>
                </a:lnTo>
                <a:lnTo>
                  <a:pt x="393" y="890"/>
                </a:lnTo>
                <a:lnTo>
                  <a:pt x="402" y="872"/>
                </a:lnTo>
                <a:lnTo>
                  <a:pt x="402" y="872"/>
                </a:lnTo>
                <a:lnTo>
                  <a:pt x="414" y="855"/>
                </a:lnTo>
                <a:lnTo>
                  <a:pt x="420" y="841"/>
                </a:lnTo>
                <a:lnTo>
                  <a:pt x="428" y="822"/>
                </a:lnTo>
                <a:lnTo>
                  <a:pt x="432" y="813"/>
                </a:lnTo>
                <a:lnTo>
                  <a:pt x="437" y="804"/>
                </a:lnTo>
                <a:lnTo>
                  <a:pt x="444" y="796"/>
                </a:lnTo>
                <a:lnTo>
                  <a:pt x="454" y="786"/>
                </a:lnTo>
                <a:lnTo>
                  <a:pt x="454" y="786"/>
                </a:lnTo>
                <a:lnTo>
                  <a:pt x="461" y="779"/>
                </a:lnTo>
                <a:lnTo>
                  <a:pt x="467" y="772"/>
                </a:lnTo>
                <a:lnTo>
                  <a:pt x="480" y="752"/>
                </a:lnTo>
                <a:lnTo>
                  <a:pt x="494" y="730"/>
                </a:lnTo>
                <a:lnTo>
                  <a:pt x="508" y="706"/>
                </a:lnTo>
                <a:lnTo>
                  <a:pt x="532" y="663"/>
                </a:lnTo>
                <a:lnTo>
                  <a:pt x="542" y="647"/>
                </a:lnTo>
                <a:lnTo>
                  <a:pt x="547" y="642"/>
                </a:lnTo>
                <a:lnTo>
                  <a:pt x="550" y="640"/>
                </a:lnTo>
                <a:lnTo>
                  <a:pt x="550" y="640"/>
                </a:lnTo>
                <a:lnTo>
                  <a:pt x="563" y="632"/>
                </a:lnTo>
                <a:lnTo>
                  <a:pt x="577" y="627"/>
                </a:lnTo>
                <a:lnTo>
                  <a:pt x="597" y="622"/>
                </a:lnTo>
                <a:lnTo>
                  <a:pt x="623" y="619"/>
                </a:lnTo>
                <a:lnTo>
                  <a:pt x="623" y="619"/>
                </a:lnTo>
                <a:lnTo>
                  <a:pt x="637" y="617"/>
                </a:lnTo>
                <a:lnTo>
                  <a:pt x="650" y="617"/>
                </a:lnTo>
                <a:lnTo>
                  <a:pt x="672" y="621"/>
                </a:lnTo>
                <a:lnTo>
                  <a:pt x="683" y="621"/>
                </a:lnTo>
                <a:lnTo>
                  <a:pt x="696" y="621"/>
                </a:lnTo>
                <a:lnTo>
                  <a:pt x="708" y="619"/>
                </a:lnTo>
                <a:lnTo>
                  <a:pt x="722" y="612"/>
                </a:lnTo>
                <a:lnTo>
                  <a:pt x="722" y="612"/>
                </a:lnTo>
                <a:lnTo>
                  <a:pt x="748" y="601"/>
                </a:lnTo>
                <a:lnTo>
                  <a:pt x="757" y="598"/>
                </a:lnTo>
                <a:lnTo>
                  <a:pt x="764" y="593"/>
                </a:lnTo>
                <a:lnTo>
                  <a:pt x="770" y="589"/>
                </a:lnTo>
                <a:lnTo>
                  <a:pt x="773" y="583"/>
                </a:lnTo>
                <a:lnTo>
                  <a:pt x="776" y="575"/>
                </a:lnTo>
                <a:lnTo>
                  <a:pt x="777" y="565"/>
                </a:lnTo>
                <a:lnTo>
                  <a:pt x="777" y="565"/>
                </a:lnTo>
                <a:lnTo>
                  <a:pt x="780" y="543"/>
                </a:lnTo>
                <a:lnTo>
                  <a:pt x="783" y="522"/>
                </a:lnTo>
                <a:lnTo>
                  <a:pt x="787" y="501"/>
                </a:lnTo>
                <a:lnTo>
                  <a:pt x="790" y="479"/>
                </a:lnTo>
                <a:lnTo>
                  <a:pt x="790" y="479"/>
                </a:lnTo>
                <a:lnTo>
                  <a:pt x="792" y="439"/>
                </a:lnTo>
                <a:lnTo>
                  <a:pt x="795" y="396"/>
                </a:lnTo>
                <a:lnTo>
                  <a:pt x="795" y="396"/>
                </a:lnTo>
                <a:lnTo>
                  <a:pt x="799" y="323"/>
                </a:lnTo>
                <a:lnTo>
                  <a:pt x="799" y="323"/>
                </a:lnTo>
                <a:lnTo>
                  <a:pt x="809" y="304"/>
                </a:lnTo>
                <a:lnTo>
                  <a:pt x="825" y="275"/>
                </a:lnTo>
                <a:lnTo>
                  <a:pt x="825" y="275"/>
                </a:lnTo>
                <a:lnTo>
                  <a:pt x="830" y="266"/>
                </a:lnTo>
                <a:lnTo>
                  <a:pt x="833" y="256"/>
                </a:lnTo>
                <a:lnTo>
                  <a:pt x="834" y="248"/>
                </a:lnTo>
                <a:lnTo>
                  <a:pt x="832" y="238"/>
                </a:lnTo>
                <a:lnTo>
                  <a:pt x="832" y="238"/>
                </a:lnTo>
                <a:lnTo>
                  <a:pt x="828" y="230"/>
                </a:lnTo>
                <a:lnTo>
                  <a:pt x="823" y="220"/>
                </a:lnTo>
                <a:lnTo>
                  <a:pt x="806" y="194"/>
                </a:lnTo>
                <a:lnTo>
                  <a:pt x="785" y="160"/>
                </a:lnTo>
                <a:lnTo>
                  <a:pt x="785" y="160"/>
                </a:lnTo>
                <a:lnTo>
                  <a:pt x="782" y="150"/>
                </a:lnTo>
                <a:lnTo>
                  <a:pt x="778" y="125"/>
                </a:lnTo>
                <a:lnTo>
                  <a:pt x="772" y="93"/>
                </a:lnTo>
                <a:lnTo>
                  <a:pt x="767" y="77"/>
                </a:lnTo>
                <a:lnTo>
                  <a:pt x="762" y="63"/>
                </a:lnTo>
                <a:lnTo>
                  <a:pt x="762" y="63"/>
                </a:lnTo>
                <a:lnTo>
                  <a:pt x="760" y="57"/>
                </a:lnTo>
                <a:lnTo>
                  <a:pt x="756" y="51"/>
                </a:lnTo>
                <a:lnTo>
                  <a:pt x="748" y="41"/>
                </a:lnTo>
                <a:lnTo>
                  <a:pt x="738" y="32"/>
                </a:lnTo>
                <a:lnTo>
                  <a:pt x="726" y="26"/>
                </a:lnTo>
                <a:lnTo>
                  <a:pt x="717" y="21"/>
                </a:lnTo>
                <a:lnTo>
                  <a:pt x="708" y="17"/>
                </a:lnTo>
                <a:lnTo>
                  <a:pt x="701" y="15"/>
                </a:lnTo>
                <a:lnTo>
                  <a:pt x="701" y="15"/>
                </a:lnTo>
                <a:lnTo>
                  <a:pt x="696" y="11"/>
                </a:lnTo>
                <a:lnTo>
                  <a:pt x="689" y="9"/>
                </a:lnTo>
                <a:lnTo>
                  <a:pt x="681" y="5"/>
                </a:lnTo>
                <a:lnTo>
                  <a:pt x="672" y="3"/>
                </a:lnTo>
                <a:lnTo>
                  <a:pt x="663" y="0"/>
                </a:lnTo>
                <a:lnTo>
                  <a:pt x="654" y="1"/>
                </a:lnTo>
                <a:lnTo>
                  <a:pt x="649" y="3"/>
                </a:lnTo>
                <a:lnTo>
                  <a:pt x="644" y="5"/>
                </a:lnTo>
                <a:lnTo>
                  <a:pt x="644" y="5"/>
                </a:lnTo>
                <a:lnTo>
                  <a:pt x="626" y="16"/>
                </a:lnTo>
                <a:lnTo>
                  <a:pt x="611" y="30"/>
                </a:lnTo>
                <a:lnTo>
                  <a:pt x="599" y="42"/>
                </a:lnTo>
                <a:lnTo>
                  <a:pt x="595" y="47"/>
                </a:lnTo>
                <a:lnTo>
                  <a:pt x="593" y="52"/>
                </a:lnTo>
                <a:lnTo>
                  <a:pt x="593" y="52"/>
                </a:lnTo>
                <a:lnTo>
                  <a:pt x="589" y="57"/>
                </a:lnTo>
                <a:lnTo>
                  <a:pt x="584" y="63"/>
                </a:lnTo>
                <a:lnTo>
                  <a:pt x="568" y="74"/>
                </a:lnTo>
                <a:lnTo>
                  <a:pt x="548" y="88"/>
                </a:lnTo>
                <a:lnTo>
                  <a:pt x="548" y="88"/>
                </a:lnTo>
                <a:lnTo>
                  <a:pt x="499" y="88"/>
                </a:lnTo>
                <a:lnTo>
                  <a:pt x="499" y="88"/>
                </a:lnTo>
                <a:lnTo>
                  <a:pt x="478" y="88"/>
                </a:lnTo>
                <a:lnTo>
                  <a:pt x="478" y="88"/>
                </a:lnTo>
                <a:close/>
                <a:moveTo>
                  <a:pt x="725" y="270"/>
                </a:moveTo>
                <a:lnTo>
                  <a:pt x="736" y="312"/>
                </a:lnTo>
                <a:lnTo>
                  <a:pt x="709" y="332"/>
                </a:lnTo>
                <a:lnTo>
                  <a:pt x="709" y="332"/>
                </a:lnTo>
                <a:lnTo>
                  <a:pt x="699" y="380"/>
                </a:lnTo>
                <a:lnTo>
                  <a:pt x="699" y="380"/>
                </a:lnTo>
                <a:lnTo>
                  <a:pt x="689" y="417"/>
                </a:lnTo>
                <a:lnTo>
                  <a:pt x="684" y="436"/>
                </a:lnTo>
                <a:lnTo>
                  <a:pt x="682" y="441"/>
                </a:lnTo>
                <a:lnTo>
                  <a:pt x="679" y="443"/>
                </a:lnTo>
                <a:lnTo>
                  <a:pt x="679" y="443"/>
                </a:lnTo>
                <a:lnTo>
                  <a:pt x="677" y="443"/>
                </a:lnTo>
                <a:lnTo>
                  <a:pt x="672" y="441"/>
                </a:lnTo>
                <a:lnTo>
                  <a:pt x="661" y="434"/>
                </a:lnTo>
                <a:lnTo>
                  <a:pt x="649" y="423"/>
                </a:lnTo>
                <a:lnTo>
                  <a:pt x="642" y="417"/>
                </a:lnTo>
                <a:lnTo>
                  <a:pt x="637" y="410"/>
                </a:lnTo>
                <a:lnTo>
                  <a:pt x="637" y="410"/>
                </a:lnTo>
                <a:lnTo>
                  <a:pt x="626" y="396"/>
                </a:lnTo>
                <a:lnTo>
                  <a:pt x="616" y="386"/>
                </a:lnTo>
                <a:lnTo>
                  <a:pt x="607" y="377"/>
                </a:lnTo>
                <a:lnTo>
                  <a:pt x="626" y="332"/>
                </a:lnTo>
                <a:lnTo>
                  <a:pt x="626" y="332"/>
                </a:lnTo>
                <a:lnTo>
                  <a:pt x="626" y="330"/>
                </a:lnTo>
                <a:lnTo>
                  <a:pt x="629" y="328"/>
                </a:lnTo>
                <a:lnTo>
                  <a:pt x="634" y="323"/>
                </a:lnTo>
                <a:lnTo>
                  <a:pt x="642" y="318"/>
                </a:lnTo>
                <a:lnTo>
                  <a:pt x="642" y="318"/>
                </a:lnTo>
                <a:lnTo>
                  <a:pt x="661" y="309"/>
                </a:lnTo>
                <a:lnTo>
                  <a:pt x="668" y="307"/>
                </a:lnTo>
                <a:lnTo>
                  <a:pt x="676" y="302"/>
                </a:lnTo>
                <a:lnTo>
                  <a:pt x="676" y="302"/>
                </a:lnTo>
                <a:lnTo>
                  <a:pt x="684" y="295"/>
                </a:lnTo>
                <a:lnTo>
                  <a:pt x="692" y="288"/>
                </a:lnTo>
                <a:lnTo>
                  <a:pt x="699" y="281"/>
                </a:lnTo>
                <a:lnTo>
                  <a:pt x="725" y="270"/>
                </a:lnTo>
                <a:close/>
                <a:moveTo>
                  <a:pt x="496" y="176"/>
                </a:moveTo>
                <a:lnTo>
                  <a:pt x="496" y="176"/>
                </a:lnTo>
                <a:lnTo>
                  <a:pt x="499" y="178"/>
                </a:lnTo>
                <a:lnTo>
                  <a:pt x="501" y="184"/>
                </a:lnTo>
                <a:lnTo>
                  <a:pt x="504" y="192"/>
                </a:lnTo>
                <a:lnTo>
                  <a:pt x="504" y="197"/>
                </a:lnTo>
                <a:lnTo>
                  <a:pt x="503" y="201"/>
                </a:lnTo>
                <a:lnTo>
                  <a:pt x="503" y="201"/>
                </a:lnTo>
                <a:lnTo>
                  <a:pt x="495" y="214"/>
                </a:lnTo>
                <a:lnTo>
                  <a:pt x="491" y="219"/>
                </a:lnTo>
                <a:lnTo>
                  <a:pt x="483" y="250"/>
                </a:lnTo>
                <a:lnTo>
                  <a:pt x="456" y="229"/>
                </a:lnTo>
                <a:lnTo>
                  <a:pt x="456" y="229"/>
                </a:lnTo>
                <a:lnTo>
                  <a:pt x="453" y="215"/>
                </a:lnTo>
                <a:lnTo>
                  <a:pt x="452" y="207"/>
                </a:lnTo>
                <a:lnTo>
                  <a:pt x="453" y="203"/>
                </a:lnTo>
                <a:lnTo>
                  <a:pt x="454" y="201"/>
                </a:lnTo>
                <a:lnTo>
                  <a:pt x="454" y="201"/>
                </a:lnTo>
                <a:lnTo>
                  <a:pt x="461" y="197"/>
                </a:lnTo>
                <a:lnTo>
                  <a:pt x="468" y="191"/>
                </a:lnTo>
                <a:lnTo>
                  <a:pt x="475" y="182"/>
                </a:lnTo>
                <a:lnTo>
                  <a:pt x="483" y="172"/>
                </a:lnTo>
                <a:lnTo>
                  <a:pt x="483" y="172"/>
                </a:lnTo>
                <a:lnTo>
                  <a:pt x="485" y="170"/>
                </a:lnTo>
                <a:lnTo>
                  <a:pt x="488" y="168"/>
                </a:lnTo>
                <a:lnTo>
                  <a:pt x="490" y="168"/>
                </a:lnTo>
                <a:lnTo>
                  <a:pt x="493" y="170"/>
                </a:lnTo>
                <a:lnTo>
                  <a:pt x="495" y="175"/>
                </a:lnTo>
                <a:lnTo>
                  <a:pt x="496" y="176"/>
                </a:lnTo>
                <a:lnTo>
                  <a:pt x="496" y="17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32">
            <a:extLst>
              <a:ext uri="{FF2B5EF4-FFF2-40B4-BE49-F238E27FC236}">
                <a16:creationId xmlns:a16="http://schemas.microsoft.com/office/drawing/2014/main" id="{8B4E4527-007E-4CE0-AE15-57541A1AEA0F}"/>
              </a:ext>
            </a:extLst>
          </p:cNvPr>
          <p:cNvSpPr>
            <a:spLocks/>
          </p:cNvSpPr>
          <p:nvPr/>
        </p:nvSpPr>
        <p:spPr bwMode="auto">
          <a:xfrm>
            <a:off x="2449434" y="4737951"/>
            <a:ext cx="1122116" cy="1579974"/>
          </a:xfrm>
          <a:custGeom>
            <a:avLst/>
            <a:gdLst>
              <a:gd name="T0" fmla="*/ 0 w 772"/>
              <a:gd name="T1" fmla="*/ 60 h 1087"/>
              <a:gd name="T2" fmla="*/ 150 w 772"/>
              <a:gd name="T3" fmla="*/ 169 h 1087"/>
              <a:gd name="T4" fmla="*/ 172 w 772"/>
              <a:gd name="T5" fmla="*/ 214 h 1087"/>
              <a:gd name="T6" fmla="*/ 224 w 772"/>
              <a:gd name="T7" fmla="*/ 253 h 1087"/>
              <a:gd name="T8" fmla="*/ 217 w 772"/>
              <a:gd name="T9" fmla="*/ 269 h 1087"/>
              <a:gd name="T10" fmla="*/ 197 w 772"/>
              <a:gd name="T11" fmla="*/ 291 h 1087"/>
              <a:gd name="T12" fmla="*/ 165 w 772"/>
              <a:gd name="T13" fmla="*/ 348 h 1087"/>
              <a:gd name="T14" fmla="*/ 158 w 772"/>
              <a:gd name="T15" fmla="*/ 391 h 1087"/>
              <a:gd name="T16" fmla="*/ 164 w 772"/>
              <a:gd name="T17" fmla="*/ 514 h 1087"/>
              <a:gd name="T18" fmla="*/ 186 w 772"/>
              <a:gd name="T19" fmla="*/ 551 h 1087"/>
              <a:gd name="T20" fmla="*/ 195 w 772"/>
              <a:gd name="T21" fmla="*/ 608 h 1087"/>
              <a:gd name="T22" fmla="*/ 182 w 772"/>
              <a:gd name="T23" fmla="*/ 641 h 1087"/>
              <a:gd name="T24" fmla="*/ 176 w 772"/>
              <a:gd name="T25" fmla="*/ 680 h 1087"/>
              <a:gd name="T26" fmla="*/ 177 w 772"/>
              <a:gd name="T27" fmla="*/ 738 h 1087"/>
              <a:gd name="T28" fmla="*/ 174 w 772"/>
              <a:gd name="T29" fmla="*/ 761 h 1087"/>
              <a:gd name="T30" fmla="*/ 186 w 772"/>
              <a:gd name="T31" fmla="*/ 791 h 1087"/>
              <a:gd name="T32" fmla="*/ 212 w 772"/>
              <a:gd name="T33" fmla="*/ 798 h 1087"/>
              <a:gd name="T34" fmla="*/ 245 w 772"/>
              <a:gd name="T35" fmla="*/ 832 h 1087"/>
              <a:gd name="T36" fmla="*/ 296 w 772"/>
              <a:gd name="T37" fmla="*/ 908 h 1087"/>
              <a:gd name="T38" fmla="*/ 342 w 772"/>
              <a:gd name="T39" fmla="*/ 937 h 1087"/>
              <a:gd name="T40" fmla="*/ 393 w 772"/>
              <a:gd name="T41" fmla="*/ 954 h 1087"/>
              <a:gd name="T42" fmla="*/ 410 w 772"/>
              <a:gd name="T43" fmla="*/ 976 h 1087"/>
              <a:gd name="T44" fmla="*/ 415 w 772"/>
              <a:gd name="T45" fmla="*/ 1012 h 1087"/>
              <a:gd name="T46" fmla="*/ 454 w 772"/>
              <a:gd name="T47" fmla="*/ 1046 h 1087"/>
              <a:gd name="T48" fmla="*/ 547 w 772"/>
              <a:gd name="T49" fmla="*/ 1082 h 1087"/>
              <a:gd name="T50" fmla="*/ 620 w 772"/>
              <a:gd name="T51" fmla="*/ 1085 h 1087"/>
              <a:gd name="T52" fmla="*/ 636 w 772"/>
              <a:gd name="T53" fmla="*/ 1066 h 1087"/>
              <a:gd name="T54" fmla="*/ 631 w 772"/>
              <a:gd name="T55" fmla="*/ 1021 h 1087"/>
              <a:gd name="T56" fmla="*/ 609 w 772"/>
              <a:gd name="T57" fmla="*/ 981 h 1087"/>
              <a:gd name="T58" fmla="*/ 612 w 772"/>
              <a:gd name="T59" fmla="*/ 849 h 1087"/>
              <a:gd name="T60" fmla="*/ 647 w 772"/>
              <a:gd name="T61" fmla="*/ 900 h 1087"/>
              <a:gd name="T62" fmla="*/ 673 w 772"/>
              <a:gd name="T63" fmla="*/ 913 h 1087"/>
              <a:gd name="T64" fmla="*/ 723 w 772"/>
              <a:gd name="T65" fmla="*/ 905 h 1087"/>
              <a:gd name="T66" fmla="*/ 723 w 772"/>
              <a:gd name="T67" fmla="*/ 882 h 1087"/>
              <a:gd name="T68" fmla="*/ 707 w 772"/>
              <a:gd name="T69" fmla="*/ 850 h 1087"/>
              <a:gd name="T70" fmla="*/ 686 w 772"/>
              <a:gd name="T71" fmla="*/ 793 h 1087"/>
              <a:gd name="T72" fmla="*/ 729 w 772"/>
              <a:gd name="T73" fmla="*/ 723 h 1087"/>
              <a:gd name="T74" fmla="*/ 757 w 772"/>
              <a:gd name="T75" fmla="*/ 670 h 1087"/>
              <a:gd name="T76" fmla="*/ 771 w 772"/>
              <a:gd name="T77" fmla="*/ 600 h 1087"/>
              <a:gd name="T78" fmla="*/ 753 w 772"/>
              <a:gd name="T79" fmla="*/ 565 h 1087"/>
              <a:gd name="T80" fmla="*/ 715 w 772"/>
              <a:gd name="T81" fmla="*/ 518 h 1087"/>
              <a:gd name="T82" fmla="*/ 644 w 772"/>
              <a:gd name="T83" fmla="*/ 399 h 1087"/>
              <a:gd name="T84" fmla="*/ 605 w 772"/>
              <a:gd name="T85" fmla="*/ 373 h 1087"/>
              <a:gd name="T86" fmla="*/ 581 w 772"/>
              <a:gd name="T87" fmla="*/ 350 h 1087"/>
              <a:gd name="T88" fmla="*/ 557 w 772"/>
              <a:gd name="T89" fmla="*/ 286 h 1087"/>
              <a:gd name="T90" fmla="*/ 542 w 772"/>
              <a:gd name="T91" fmla="*/ 180 h 1087"/>
              <a:gd name="T92" fmla="*/ 532 w 772"/>
              <a:gd name="T93" fmla="*/ 125 h 1087"/>
              <a:gd name="T94" fmla="*/ 503 w 772"/>
              <a:gd name="T95" fmla="*/ 106 h 1087"/>
              <a:gd name="T96" fmla="*/ 384 w 772"/>
              <a:gd name="T97" fmla="*/ 72 h 1087"/>
              <a:gd name="T98" fmla="*/ 333 w 772"/>
              <a:gd name="T99" fmla="*/ 33 h 1087"/>
              <a:gd name="T100" fmla="*/ 289 w 772"/>
              <a:gd name="T101" fmla="*/ 20 h 1087"/>
              <a:gd name="T102" fmla="*/ 222 w 772"/>
              <a:gd name="T103" fmla="*/ 23 h 1087"/>
              <a:gd name="T104" fmla="*/ 175 w 772"/>
              <a:gd name="T105" fmla="*/ 46 h 10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772" h="1087">
                <a:moveTo>
                  <a:pt x="175" y="46"/>
                </a:moveTo>
                <a:lnTo>
                  <a:pt x="109" y="42"/>
                </a:lnTo>
                <a:lnTo>
                  <a:pt x="71" y="0"/>
                </a:lnTo>
                <a:lnTo>
                  <a:pt x="8" y="38"/>
                </a:lnTo>
                <a:lnTo>
                  <a:pt x="0" y="60"/>
                </a:lnTo>
                <a:lnTo>
                  <a:pt x="98" y="160"/>
                </a:lnTo>
                <a:lnTo>
                  <a:pt x="140" y="148"/>
                </a:lnTo>
                <a:lnTo>
                  <a:pt x="140" y="148"/>
                </a:lnTo>
                <a:lnTo>
                  <a:pt x="145" y="156"/>
                </a:lnTo>
                <a:lnTo>
                  <a:pt x="150" y="169"/>
                </a:lnTo>
                <a:lnTo>
                  <a:pt x="158" y="190"/>
                </a:lnTo>
                <a:lnTo>
                  <a:pt x="158" y="190"/>
                </a:lnTo>
                <a:lnTo>
                  <a:pt x="160" y="196"/>
                </a:lnTo>
                <a:lnTo>
                  <a:pt x="164" y="202"/>
                </a:lnTo>
                <a:lnTo>
                  <a:pt x="172" y="214"/>
                </a:lnTo>
                <a:lnTo>
                  <a:pt x="184" y="224"/>
                </a:lnTo>
                <a:lnTo>
                  <a:pt x="196" y="234"/>
                </a:lnTo>
                <a:lnTo>
                  <a:pt x="206" y="242"/>
                </a:lnTo>
                <a:lnTo>
                  <a:pt x="216" y="248"/>
                </a:lnTo>
                <a:lnTo>
                  <a:pt x="224" y="253"/>
                </a:lnTo>
                <a:lnTo>
                  <a:pt x="224" y="253"/>
                </a:lnTo>
                <a:lnTo>
                  <a:pt x="224" y="253"/>
                </a:lnTo>
                <a:lnTo>
                  <a:pt x="224" y="253"/>
                </a:lnTo>
                <a:lnTo>
                  <a:pt x="217" y="269"/>
                </a:lnTo>
                <a:lnTo>
                  <a:pt x="217" y="269"/>
                </a:lnTo>
                <a:lnTo>
                  <a:pt x="213" y="275"/>
                </a:lnTo>
                <a:lnTo>
                  <a:pt x="211" y="279"/>
                </a:lnTo>
                <a:lnTo>
                  <a:pt x="205" y="284"/>
                </a:lnTo>
                <a:lnTo>
                  <a:pt x="201" y="286"/>
                </a:lnTo>
                <a:lnTo>
                  <a:pt x="197" y="291"/>
                </a:lnTo>
                <a:lnTo>
                  <a:pt x="192" y="299"/>
                </a:lnTo>
                <a:lnTo>
                  <a:pt x="186" y="308"/>
                </a:lnTo>
                <a:lnTo>
                  <a:pt x="186" y="308"/>
                </a:lnTo>
                <a:lnTo>
                  <a:pt x="174" y="331"/>
                </a:lnTo>
                <a:lnTo>
                  <a:pt x="165" y="348"/>
                </a:lnTo>
                <a:lnTo>
                  <a:pt x="163" y="357"/>
                </a:lnTo>
                <a:lnTo>
                  <a:pt x="160" y="367"/>
                </a:lnTo>
                <a:lnTo>
                  <a:pt x="159" y="378"/>
                </a:lnTo>
                <a:lnTo>
                  <a:pt x="158" y="391"/>
                </a:lnTo>
                <a:lnTo>
                  <a:pt x="158" y="391"/>
                </a:lnTo>
                <a:lnTo>
                  <a:pt x="156" y="426"/>
                </a:lnTo>
                <a:lnTo>
                  <a:pt x="158" y="466"/>
                </a:lnTo>
                <a:lnTo>
                  <a:pt x="159" y="484"/>
                </a:lnTo>
                <a:lnTo>
                  <a:pt x="160" y="500"/>
                </a:lnTo>
                <a:lnTo>
                  <a:pt x="164" y="514"/>
                </a:lnTo>
                <a:lnTo>
                  <a:pt x="166" y="520"/>
                </a:lnTo>
                <a:lnTo>
                  <a:pt x="169" y="525"/>
                </a:lnTo>
                <a:lnTo>
                  <a:pt x="169" y="525"/>
                </a:lnTo>
                <a:lnTo>
                  <a:pt x="179" y="539"/>
                </a:lnTo>
                <a:lnTo>
                  <a:pt x="186" y="551"/>
                </a:lnTo>
                <a:lnTo>
                  <a:pt x="191" y="563"/>
                </a:lnTo>
                <a:lnTo>
                  <a:pt x="192" y="568"/>
                </a:lnTo>
                <a:lnTo>
                  <a:pt x="193" y="573"/>
                </a:lnTo>
                <a:lnTo>
                  <a:pt x="193" y="573"/>
                </a:lnTo>
                <a:lnTo>
                  <a:pt x="195" y="608"/>
                </a:lnTo>
                <a:lnTo>
                  <a:pt x="193" y="625"/>
                </a:lnTo>
                <a:lnTo>
                  <a:pt x="193" y="631"/>
                </a:lnTo>
                <a:lnTo>
                  <a:pt x="191" y="635"/>
                </a:lnTo>
                <a:lnTo>
                  <a:pt x="191" y="635"/>
                </a:lnTo>
                <a:lnTo>
                  <a:pt x="182" y="641"/>
                </a:lnTo>
                <a:lnTo>
                  <a:pt x="180" y="646"/>
                </a:lnTo>
                <a:lnTo>
                  <a:pt x="177" y="656"/>
                </a:lnTo>
                <a:lnTo>
                  <a:pt x="177" y="656"/>
                </a:lnTo>
                <a:lnTo>
                  <a:pt x="176" y="668"/>
                </a:lnTo>
                <a:lnTo>
                  <a:pt x="176" y="680"/>
                </a:lnTo>
                <a:lnTo>
                  <a:pt x="175" y="702"/>
                </a:lnTo>
                <a:lnTo>
                  <a:pt x="175" y="702"/>
                </a:lnTo>
                <a:lnTo>
                  <a:pt x="175" y="712"/>
                </a:lnTo>
                <a:lnTo>
                  <a:pt x="176" y="723"/>
                </a:lnTo>
                <a:lnTo>
                  <a:pt x="177" y="738"/>
                </a:lnTo>
                <a:lnTo>
                  <a:pt x="177" y="738"/>
                </a:lnTo>
                <a:lnTo>
                  <a:pt x="176" y="743"/>
                </a:lnTo>
                <a:lnTo>
                  <a:pt x="174" y="750"/>
                </a:lnTo>
                <a:lnTo>
                  <a:pt x="174" y="755"/>
                </a:lnTo>
                <a:lnTo>
                  <a:pt x="174" y="761"/>
                </a:lnTo>
                <a:lnTo>
                  <a:pt x="175" y="767"/>
                </a:lnTo>
                <a:lnTo>
                  <a:pt x="177" y="777"/>
                </a:lnTo>
                <a:lnTo>
                  <a:pt x="177" y="777"/>
                </a:lnTo>
                <a:lnTo>
                  <a:pt x="181" y="785"/>
                </a:lnTo>
                <a:lnTo>
                  <a:pt x="186" y="791"/>
                </a:lnTo>
                <a:lnTo>
                  <a:pt x="192" y="795"/>
                </a:lnTo>
                <a:lnTo>
                  <a:pt x="197" y="797"/>
                </a:lnTo>
                <a:lnTo>
                  <a:pt x="203" y="798"/>
                </a:lnTo>
                <a:lnTo>
                  <a:pt x="208" y="798"/>
                </a:lnTo>
                <a:lnTo>
                  <a:pt x="212" y="798"/>
                </a:lnTo>
                <a:lnTo>
                  <a:pt x="212" y="798"/>
                </a:lnTo>
                <a:lnTo>
                  <a:pt x="213" y="798"/>
                </a:lnTo>
                <a:lnTo>
                  <a:pt x="218" y="801"/>
                </a:lnTo>
                <a:lnTo>
                  <a:pt x="228" y="811"/>
                </a:lnTo>
                <a:lnTo>
                  <a:pt x="245" y="832"/>
                </a:lnTo>
                <a:lnTo>
                  <a:pt x="245" y="832"/>
                </a:lnTo>
                <a:lnTo>
                  <a:pt x="263" y="855"/>
                </a:lnTo>
                <a:lnTo>
                  <a:pt x="276" y="876"/>
                </a:lnTo>
                <a:lnTo>
                  <a:pt x="286" y="894"/>
                </a:lnTo>
                <a:lnTo>
                  <a:pt x="296" y="908"/>
                </a:lnTo>
                <a:lnTo>
                  <a:pt x="296" y="908"/>
                </a:lnTo>
                <a:lnTo>
                  <a:pt x="304" y="915"/>
                </a:lnTo>
                <a:lnTo>
                  <a:pt x="313" y="922"/>
                </a:lnTo>
                <a:lnTo>
                  <a:pt x="327" y="929"/>
                </a:lnTo>
                <a:lnTo>
                  <a:pt x="342" y="937"/>
                </a:lnTo>
                <a:lnTo>
                  <a:pt x="357" y="944"/>
                </a:lnTo>
                <a:lnTo>
                  <a:pt x="370" y="949"/>
                </a:lnTo>
                <a:lnTo>
                  <a:pt x="383" y="953"/>
                </a:lnTo>
                <a:lnTo>
                  <a:pt x="393" y="954"/>
                </a:lnTo>
                <a:lnTo>
                  <a:pt x="393" y="954"/>
                </a:lnTo>
                <a:lnTo>
                  <a:pt x="420" y="954"/>
                </a:lnTo>
                <a:lnTo>
                  <a:pt x="420" y="954"/>
                </a:lnTo>
                <a:lnTo>
                  <a:pt x="416" y="960"/>
                </a:lnTo>
                <a:lnTo>
                  <a:pt x="414" y="968"/>
                </a:lnTo>
                <a:lnTo>
                  <a:pt x="410" y="976"/>
                </a:lnTo>
                <a:lnTo>
                  <a:pt x="409" y="986"/>
                </a:lnTo>
                <a:lnTo>
                  <a:pt x="409" y="996"/>
                </a:lnTo>
                <a:lnTo>
                  <a:pt x="410" y="1002"/>
                </a:lnTo>
                <a:lnTo>
                  <a:pt x="411" y="1007"/>
                </a:lnTo>
                <a:lnTo>
                  <a:pt x="415" y="1012"/>
                </a:lnTo>
                <a:lnTo>
                  <a:pt x="419" y="1017"/>
                </a:lnTo>
                <a:lnTo>
                  <a:pt x="419" y="1017"/>
                </a:lnTo>
                <a:lnTo>
                  <a:pt x="428" y="1026"/>
                </a:lnTo>
                <a:lnTo>
                  <a:pt x="441" y="1036"/>
                </a:lnTo>
                <a:lnTo>
                  <a:pt x="454" y="1046"/>
                </a:lnTo>
                <a:lnTo>
                  <a:pt x="470" y="1056"/>
                </a:lnTo>
                <a:lnTo>
                  <a:pt x="489" y="1064"/>
                </a:lnTo>
                <a:lnTo>
                  <a:pt x="508" y="1072"/>
                </a:lnTo>
                <a:lnTo>
                  <a:pt x="527" y="1078"/>
                </a:lnTo>
                <a:lnTo>
                  <a:pt x="547" y="1082"/>
                </a:lnTo>
                <a:lnTo>
                  <a:pt x="547" y="1082"/>
                </a:lnTo>
                <a:lnTo>
                  <a:pt x="584" y="1087"/>
                </a:lnTo>
                <a:lnTo>
                  <a:pt x="599" y="1087"/>
                </a:lnTo>
                <a:lnTo>
                  <a:pt x="610" y="1087"/>
                </a:lnTo>
                <a:lnTo>
                  <a:pt x="620" y="1085"/>
                </a:lnTo>
                <a:lnTo>
                  <a:pt x="628" y="1083"/>
                </a:lnTo>
                <a:lnTo>
                  <a:pt x="633" y="1079"/>
                </a:lnTo>
                <a:lnTo>
                  <a:pt x="635" y="1073"/>
                </a:lnTo>
                <a:lnTo>
                  <a:pt x="635" y="1073"/>
                </a:lnTo>
                <a:lnTo>
                  <a:pt x="636" y="1066"/>
                </a:lnTo>
                <a:lnTo>
                  <a:pt x="637" y="1057"/>
                </a:lnTo>
                <a:lnTo>
                  <a:pt x="637" y="1048"/>
                </a:lnTo>
                <a:lnTo>
                  <a:pt x="636" y="1040"/>
                </a:lnTo>
                <a:lnTo>
                  <a:pt x="635" y="1030"/>
                </a:lnTo>
                <a:lnTo>
                  <a:pt x="631" y="1021"/>
                </a:lnTo>
                <a:lnTo>
                  <a:pt x="628" y="1012"/>
                </a:lnTo>
                <a:lnTo>
                  <a:pt x="623" y="1005"/>
                </a:lnTo>
                <a:lnTo>
                  <a:pt x="623" y="1005"/>
                </a:lnTo>
                <a:lnTo>
                  <a:pt x="616" y="995"/>
                </a:lnTo>
                <a:lnTo>
                  <a:pt x="609" y="981"/>
                </a:lnTo>
                <a:lnTo>
                  <a:pt x="593" y="949"/>
                </a:lnTo>
                <a:lnTo>
                  <a:pt x="572" y="908"/>
                </a:lnTo>
                <a:lnTo>
                  <a:pt x="609" y="842"/>
                </a:lnTo>
                <a:lnTo>
                  <a:pt x="609" y="842"/>
                </a:lnTo>
                <a:lnTo>
                  <a:pt x="612" y="849"/>
                </a:lnTo>
                <a:lnTo>
                  <a:pt x="615" y="858"/>
                </a:lnTo>
                <a:lnTo>
                  <a:pt x="620" y="868"/>
                </a:lnTo>
                <a:lnTo>
                  <a:pt x="628" y="879"/>
                </a:lnTo>
                <a:lnTo>
                  <a:pt x="636" y="890"/>
                </a:lnTo>
                <a:lnTo>
                  <a:pt x="647" y="900"/>
                </a:lnTo>
                <a:lnTo>
                  <a:pt x="654" y="905"/>
                </a:lnTo>
                <a:lnTo>
                  <a:pt x="660" y="908"/>
                </a:lnTo>
                <a:lnTo>
                  <a:pt x="660" y="908"/>
                </a:lnTo>
                <a:lnTo>
                  <a:pt x="666" y="911"/>
                </a:lnTo>
                <a:lnTo>
                  <a:pt x="673" y="913"/>
                </a:lnTo>
                <a:lnTo>
                  <a:pt x="686" y="916"/>
                </a:lnTo>
                <a:lnTo>
                  <a:pt x="698" y="916"/>
                </a:lnTo>
                <a:lnTo>
                  <a:pt x="708" y="913"/>
                </a:lnTo>
                <a:lnTo>
                  <a:pt x="717" y="910"/>
                </a:lnTo>
                <a:lnTo>
                  <a:pt x="723" y="905"/>
                </a:lnTo>
                <a:lnTo>
                  <a:pt x="725" y="899"/>
                </a:lnTo>
                <a:lnTo>
                  <a:pt x="727" y="895"/>
                </a:lnTo>
                <a:lnTo>
                  <a:pt x="727" y="892"/>
                </a:lnTo>
                <a:lnTo>
                  <a:pt x="727" y="892"/>
                </a:lnTo>
                <a:lnTo>
                  <a:pt x="723" y="882"/>
                </a:lnTo>
                <a:lnTo>
                  <a:pt x="718" y="874"/>
                </a:lnTo>
                <a:lnTo>
                  <a:pt x="714" y="868"/>
                </a:lnTo>
                <a:lnTo>
                  <a:pt x="710" y="859"/>
                </a:lnTo>
                <a:lnTo>
                  <a:pt x="710" y="859"/>
                </a:lnTo>
                <a:lnTo>
                  <a:pt x="707" y="850"/>
                </a:lnTo>
                <a:lnTo>
                  <a:pt x="702" y="839"/>
                </a:lnTo>
                <a:lnTo>
                  <a:pt x="697" y="827"/>
                </a:lnTo>
                <a:lnTo>
                  <a:pt x="693" y="816"/>
                </a:lnTo>
                <a:lnTo>
                  <a:pt x="693" y="816"/>
                </a:lnTo>
                <a:lnTo>
                  <a:pt x="686" y="793"/>
                </a:lnTo>
                <a:lnTo>
                  <a:pt x="682" y="783"/>
                </a:lnTo>
                <a:lnTo>
                  <a:pt x="682" y="783"/>
                </a:lnTo>
                <a:lnTo>
                  <a:pt x="693" y="771"/>
                </a:lnTo>
                <a:lnTo>
                  <a:pt x="717" y="741"/>
                </a:lnTo>
                <a:lnTo>
                  <a:pt x="729" y="723"/>
                </a:lnTo>
                <a:lnTo>
                  <a:pt x="741" y="703"/>
                </a:lnTo>
                <a:lnTo>
                  <a:pt x="751" y="686"/>
                </a:lnTo>
                <a:lnTo>
                  <a:pt x="755" y="677"/>
                </a:lnTo>
                <a:lnTo>
                  <a:pt x="757" y="670"/>
                </a:lnTo>
                <a:lnTo>
                  <a:pt x="757" y="670"/>
                </a:lnTo>
                <a:lnTo>
                  <a:pt x="765" y="646"/>
                </a:lnTo>
                <a:lnTo>
                  <a:pt x="771" y="626"/>
                </a:lnTo>
                <a:lnTo>
                  <a:pt x="772" y="618"/>
                </a:lnTo>
                <a:lnTo>
                  <a:pt x="772" y="610"/>
                </a:lnTo>
                <a:lnTo>
                  <a:pt x="771" y="600"/>
                </a:lnTo>
                <a:lnTo>
                  <a:pt x="769" y="590"/>
                </a:lnTo>
                <a:lnTo>
                  <a:pt x="769" y="590"/>
                </a:lnTo>
                <a:lnTo>
                  <a:pt x="764" y="582"/>
                </a:lnTo>
                <a:lnTo>
                  <a:pt x="760" y="576"/>
                </a:lnTo>
                <a:lnTo>
                  <a:pt x="753" y="565"/>
                </a:lnTo>
                <a:lnTo>
                  <a:pt x="741" y="552"/>
                </a:lnTo>
                <a:lnTo>
                  <a:pt x="734" y="543"/>
                </a:lnTo>
                <a:lnTo>
                  <a:pt x="727" y="531"/>
                </a:lnTo>
                <a:lnTo>
                  <a:pt x="727" y="531"/>
                </a:lnTo>
                <a:lnTo>
                  <a:pt x="715" y="518"/>
                </a:lnTo>
                <a:lnTo>
                  <a:pt x="703" y="501"/>
                </a:lnTo>
                <a:lnTo>
                  <a:pt x="677" y="472"/>
                </a:lnTo>
                <a:lnTo>
                  <a:pt x="646" y="438"/>
                </a:lnTo>
                <a:lnTo>
                  <a:pt x="644" y="399"/>
                </a:lnTo>
                <a:lnTo>
                  <a:pt x="644" y="399"/>
                </a:lnTo>
                <a:lnTo>
                  <a:pt x="635" y="394"/>
                </a:lnTo>
                <a:lnTo>
                  <a:pt x="625" y="386"/>
                </a:lnTo>
                <a:lnTo>
                  <a:pt x="613" y="378"/>
                </a:lnTo>
                <a:lnTo>
                  <a:pt x="613" y="378"/>
                </a:lnTo>
                <a:lnTo>
                  <a:pt x="605" y="373"/>
                </a:lnTo>
                <a:lnTo>
                  <a:pt x="600" y="369"/>
                </a:lnTo>
                <a:lnTo>
                  <a:pt x="595" y="367"/>
                </a:lnTo>
                <a:lnTo>
                  <a:pt x="590" y="363"/>
                </a:lnTo>
                <a:lnTo>
                  <a:pt x="586" y="358"/>
                </a:lnTo>
                <a:lnTo>
                  <a:pt x="581" y="350"/>
                </a:lnTo>
                <a:lnTo>
                  <a:pt x="576" y="339"/>
                </a:lnTo>
                <a:lnTo>
                  <a:pt x="568" y="325"/>
                </a:lnTo>
                <a:lnTo>
                  <a:pt x="568" y="325"/>
                </a:lnTo>
                <a:lnTo>
                  <a:pt x="562" y="306"/>
                </a:lnTo>
                <a:lnTo>
                  <a:pt x="557" y="286"/>
                </a:lnTo>
                <a:lnTo>
                  <a:pt x="552" y="265"/>
                </a:lnTo>
                <a:lnTo>
                  <a:pt x="548" y="244"/>
                </a:lnTo>
                <a:lnTo>
                  <a:pt x="543" y="207"/>
                </a:lnTo>
                <a:lnTo>
                  <a:pt x="542" y="180"/>
                </a:lnTo>
                <a:lnTo>
                  <a:pt x="542" y="180"/>
                </a:lnTo>
                <a:lnTo>
                  <a:pt x="543" y="162"/>
                </a:lnTo>
                <a:lnTo>
                  <a:pt x="543" y="151"/>
                </a:lnTo>
                <a:lnTo>
                  <a:pt x="542" y="146"/>
                </a:lnTo>
                <a:lnTo>
                  <a:pt x="540" y="140"/>
                </a:lnTo>
                <a:lnTo>
                  <a:pt x="532" y="125"/>
                </a:lnTo>
                <a:lnTo>
                  <a:pt x="532" y="125"/>
                </a:lnTo>
                <a:lnTo>
                  <a:pt x="527" y="120"/>
                </a:lnTo>
                <a:lnTo>
                  <a:pt x="521" y="115"/>
                </a:lnTo>
                <a:lnTo>
                  <a:pt x="513" y="110"/>
                </a:lnTo>
                <a:lnTo>
                  <a:pt x="503" y="106"/>
                </a:lnTo>
                <a:lnTo>
                  <a:pt x="478" y="97"/>
                </a:lnTo>
                <a:lnTo>
                  <a:pt x="452" y="88"/>
                </a:lnTo>
                <a:lnTo>
                  <a:pt x="405" y="77"/>
                </a:lnTo>
                <a:lnTo>
                  <a:pt x="384" y="72"/>
                </a:lnTo>
                <a:lnTo>
                  <a:pt x="384" y="72"/>
                </a:lnTo>
                <a:lnTo>
                  <a:pt x="379" y="66"/>
                </a:lnTo>
                <a:lnTo>
                  <a:pt x="372" y="59"/>
                </a:lnTo>
                <a:lnTo>
                  <a:pt x="362" y="50"/>
                </a:lnTo>
                <a:lnTo>
                  <a:pt x="349" y="41"/>
                </a:lnTo>
                <a:lnTo>
                  <a:pt x="333" y="33"/>
                </a:lnTo>
                <a:lnTo>
                  <a:pt x="323" y="29"/>
                </a:lnTo>
                <a:lnTo>
                  <a:pt x="313" y="25"/>
                </a:lnTo>
                <a:lnTo>
                  <a:pt x="301" y="23"/>
                </a:lnTo>
                <a:lnTo>
                  <a:pt x="289" y="20"/>
                </a:lnTo>
                <a:lnTo>
                  <a:pt x="289" y="20"/>
                </a:lnTo>
                <a:lnTo>
                  <a:pt x="276" y="18"/>
                </a:lnTo>
                <a:lnTo>
                  <a:pt x="264" y="18"/>
                </a:lnTo>
                <a:lnTo>
                  <a:pt x="253" y="18"/>
                </a:lnTo>
                <a:lnTo>
                  <a:pt x="242" y="19"/>
                </a:lnTo>
                <a:lnTo>
                  <a:pt x="222" y="23"/>
                </a:lnTo>
                <a:lnTo>
                  <a:pt x="206" y="29"/>
                </a:lnTo>
                <a:lnTo>
                  <a:pt x="193" y="35"/>
                </a:lnTo>
                <a:lnTo>
                  <a:pt x="184" y="40"/>
                </a:lnTo>
                <a:lnTo>
                  <a:pt x="175" y="46"/>
                </a:lnTo>
                <a:lnTo>
                  <a:pt x="175" y="4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31">
            <a:extLst>
              <a:ext uri="{FF2B5EF4-FFF2-40B4-BE49-F238E27FC236}">
                <a16:creationId xmlns:a16="http://schemas.microsoft.com/office/drawing/2014/main" id="{1E17FE79-FB6A-4110-9893-03F244202260}"/>
              </a:ext>
            </a:extLst>
          </p:cNvPr>
          <p:cNvSpPr>
            <a:spLocks/>
          </p:cNvSpPr>
          <p:nvPr/>
        </p:nvSpPr>
        <p:spPr bwMode="auto">
          <a:xfrm>
            <a:off x="4339431" y="4718394"/>
            <a:ext cx="1227138" cy="1631950"/>
          </a:xfrm>
          <a:custGeom>
            <a:avLst/>
            <a:gdLst>
              <a:gd name="T0" fmla="*/ 277 w 773"/>
              <a:gd name="T1" fmla="*/ 69 h 1028"/>
              <a:gd name="T2" fmla="*/ 241 w 773"/>
              <a:gd name="T3" fmla="*/ 21 h 1028"/>
              <a:gd name="T4" fmla="*/ 223 w 773"/>
              <a:gd name="T5" fmla="*/ 9 h 1028"/>
              <a:gd name="T6" fmla="*/ 145 w 773"/>
              <a:gd name="T7" fmla="*/ 3 h 1028"/>
              <a:gd name="T8" fmla="*/ 98 w 773"/>
              <a:gd name="T9" fmla="*/ 1 h 1028"/>
              <a:gd name="T10" fmla="*/ 78 w 773"/>
              <a:gd name="T11" fmla="*/ 5 h 1028"/>
              <a:gd name="T12" fmla="*/ 62 w 773"/>
              <a:gd name="T13" fmla="*/ 24 h 1028"/>
              <a:gd name="T14" fmla="*/ 21 w 773"/>
              <a:gd name="T15" fmla="*/ 90 h 1028"/>
              <a:gd name="T16" fmla="*/ 5 w 773"/>
              <a:gd name="T17" fmla="*/ 118 h 1028"/>
              <a:gd name="T18" fmla="*/ 0 w 773"/>
              <a:gd name="T19" fmla="*/ 140 h 1028"/>
              <a:gd name="T20" fmla="*/ 9 w 773"/>
              <a:gd name="T21" fmla="*/ 194 h 1028"/>
              <a:gd name="T22" fmla="*/ 16 w 773"/>
              <a:gd name="T23" fmla="*/ 229 h 1028"/>
              <a:gd name="T24" fmla="*/ 35 w 773"/>
              <a:gd name="T25" fmla="*/ 266 h 1028"/>
              <a:gd name="T26" fmla="*/ 52 w 773"/>
              <a:gd name="T27" fmla="*/ 277 h 1028"/>
              <a:gd name="T28" fmla="*/ 62 w 773"/>
              <a:gd name="T29" fmla="*/ 287 h 1028"/>
              <a:gd name="T30" fmla="*/ 54 w 773"/>
              <a:gd name="T31" fmla="*/ 350 h 1028"/>
              <a:gd name="T32" fmla="*/ 62 w 773"/>
              <a:gd name="T33" fmla="*/ 392 h 1028"/>
              <a:gd name="T34" fmla="*/ 84 w 773"/>
              <a:gd name="T35" fmla="*/ 443 h 1028"/>
              <a:gd name="T36" fmla="*/ 101 w 773"/>
              <a:gd name="T37" fmla="*/ 460 h 1028"/>
              <a:gd name="T38" fmla="*/ 125 w 773"/>
              <a:gd name="T39" fmla="*/ 474 h 1028"/>
              <a:gd name="T40" fmla="*/ 131 w 773"/>
              <a:gd name="T41" fmla="*/ 511 h 1028"/>
              <a:gd name="T42" fmla="*/ 156 w 773"/>
              <a:gd name="T43" fmla="*/ 579 h 1028"/>
              <a:gd name="T44" fmla="*/ 202 w 773"/>
              <a:gd name="T45" fmla="*/ 647 h 1028"/>
              <a:gd name="T46" fmla="*/ 253 w 773"/>
              <a:gd name="T47" fmla="*/ 709 h 1028"/>
              <a:gd name="T48" fmla="*/ 344 w 773"/>
              <a:gd name="T49" fmla="*/ 805 h 1028"/>
              <a:gd name="T50" fmla="*/ 352 w 773"/>
              <a:gd name="T51" fmla="*/ 866 h 1028"/>
              <a:gd name="T52" fmla="*/ 357 w 773"/>
              <a:gd name="T53" fmla="*/ 972 h 1028"/>
              <a:gd name="T54" fmla="*/ 368 w 773"/>
              <a:gd name="T55" fmla="*/ 1002 h 1028"/>
              <a:gd name="T56" fmla="*/ 404 w 773"/>
              <a:gd name="T57" fmla="*/ 1028 h 1028"/>
              <a:gd name="T58" fmla="*/ 434 w 773"/>
              <a:gd name="T59" fmla="*/ 1012 h 1028"/>
              <a:gd name="T60" fmla="*/ 454 w 773"/>
              <a:gd name="T61" fmla="*/ 972 h 1028"/>
              <a:gd name="T62" fmla="*/ 477 w 773"/>
              <a:gd name="T63" fmla="*/ 885 h 1028"/>
              <a:gd name="T64" fmla="*/ 459 w 773"/>
              <a:gd name="T65" fmla="*/ 730 h 1028"/>
              <a:gd name="T66" fmla="*/ 430 w 773"/>
              <a:gd name="T67" fmla="*/ 684 h 1028"/>
              <a:gd name="T68" fmla="*/ 418 w 773"/>
              <a:gd name="T69" fmla="*/ 651 h 1028"/>
              <a:gd name="T70" fmla="*/ 430 w 773"/>
              <a:gd name="T71" fmla="*/ 641 h 1028"/>
              <a:gd name="T72" fmla="*/ 492 w 773"/>
              <a:gd name="T73" fmla="*/ 637 h 1028"/>
              <a:gd name="T74" fmla="*/ 529 w 773"/>
              <a:gd name="T75" fmla="*/ 642 h 1028"/>
              <a:gd name="T76" fmla="*/ 569 w 773"/>
              <a:gd name="T77" fmla="*/ 647 h 1028"/>
              <a:gd name="T78" fmla="*/ 584 w 773"/>
              <a:gd name="T79" fmla="*/ 667 h 1028"/>
              <a:gd name="T80" fmla="*/ 631 w 773"/>
              <a:gd name="T81" fmla="*/ 734 h 1028"/>
              <a:gd name="T82" fmla="*/ 688 w 773"/>
              <a:gd name="T83" fmla="*/ 817 h 1028"/>
              <a:gd name="T84" fmla="*/ 716 w 773"/>
              <a:gd name="T85" fmla="*/ 840 h 1028"/>
              <a:gd name="T86" fmla="*/ 735 w 773"/>
              <a:gd name="T87" fmla="*/ 838 h 1028"/>
              <a:gd name="T88" fmla="*/ 757 w 773"/>
              <a:gd name="T89" fmla="*/ 810 h 1028"/>
              <a:gd name="T90" fmla="*/ 772 w 773"/>
              <a:gd name="T91" fmla="*/ 751 h 1028"/>
              <a:gd name="T92" fmla="*/ 772 w 773"/>
              <a:gd name="T93" fmla="*/ 726 h 1028"/>
              <a:gd name="T94" fmla="*/ 737 w 773"/>
              <a:gd name="T95" fmla="*/ 652 h 1028"/>
              <a:gd name="T96" fmla="*/ 719 w 773"/>
              <a:gd name="T97" fmla="*/ 620 h 1028"/>
              <a:gd name="T98" fmla="*/ 689 w 773"/>
              <a:gd name="T99" fmla="*/ 558 h 1028"/>
              <a:gd name="T100" fmla="*/ 694 w 773"/>
              <a:gd name="T101" fmla="*/ 532 h 1028"/>
              <a:gd name="T102" fmla="*/ 693 w 773"/>
              <a:gd name="T103" fmla="*/ 517 h 1028"/>
              <a:gd name="T104" fmla="*/ 672 w 773"/>
              <a:gd name="T105" fmla="*/ 486 h 1028"/>
              <a:gd name="T106" fmla="*/ 626 w 773"/>
              <a:gd name="T107" fmla="*/ 358 h 1028"/>
              <a:gd name="T108" fmla="*/ 596 w 773"/>
              <a:gd name="T109" fmla="*/ 259 h 1028"/>
              <a:gd name="T110" fmla="*/ 544 w 773"/>
              <a:gd name="T111" fmla="*/ 191 h 1028"/>
              <a:gd name="T112" fmla="*/ 471 w 773"/>
              <a:gd name="T113" fmla="*/ 124 h 1028"/>
              <a:gd name="T114" fmla="*/ 439 w 773"/>
              <a:gd name="T115" fmla="*/ 109 h 1028"/>
              <a:gd name="T116" fmla="*/ 398 w 773"/>
              <a:gd name="T117" fmla="*/ 90 h 1028"/>
              <a:gd name="T118" fmla="*/ 321 w 773"/>
              <a:gd name="T119" fmla="*/ 89 h 1028"/>
              <a:gd name="T120" fmla="*/ 283 w 773"/>
              <a:gd name="T121" fmla="*/ 83 h 10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73" h="1028">
                <a:moveTo>
                  <a:pt x="283" y="83"/>
                </a:moveTo>
                <a:lnTo>
                  <a:pt x="283" y="83"/>
                </a:lnTo>
                <a:lnTo>
                  <a:pt x="282" y="79"/>
                </a:lnTo>
                <a:lnTo>
                  <a:pt x="277" y="69"/>
                </a:lnTo>
                <a:lnTo>
                  <a:pt x="271" y="58"/>
                </a:lnTo>
                <a:lnTo>
                  <a:pt x="262" y="46"/>
                </a:lnTo>
                <a:lnTo>
                  <a:pt x="252" y="32"/>
                </a:lnTo>
                <a:lnTo>
                  <a:pt x="241" y="21"/>
                </a:lnTo>
                <a:lnTo>
                  <a:pt x="231" y="12"/>
                </a:lnTo>
                <a:lnTo>
                  <a:pt x="226" y="10"/>
                </a:lnTo>
                <a:lnTo>
                  <a:pt x="223" y="9"/>
                </a:lnTo>
                <a:lnTo>
                  <a:pt x="223" y="9"/>
                </a:lnTo>
                <a:lnTo>
                  <a:pt x="200" y="5"/>
                </a:lnTo>
                <a:lnTo>
                  <a:pt x="174" y="4"/>
                </a:lnTo>
                <a:lnTo>
                  <a:pt x="145" y="3"/>
                </a:lnTo>
                <a:lnTo>
                  <a:pt x="145" y="3"/>
                </a:lnTo>
                <a:lnTo>
                  <a:pt x="126" y="1"/>
                </a:lnTo>
                <a:lnTo>
                  <a:pt x="111" y="0"/>
                </a:lnTo>
                <a:lnTo>
                  <a:pt x="98" y="1"/>
                </a:lnTo>
                <a:lnTo>
                  <a:pt x="98" y="1"/>
                </a:lnTo>
                <a:lnTo>
                  <a:pt x="89" y="1"/>
                </a:lnTo>
                <a:lnTo>
                  <a:pt x="85" y="3"/>
                </a:lnTo>
                <a:lnTo>
                  <a:pt x="82" y="3"/>
                </a:lnTo>
                <a:lnTo>
                  <a:pt x="78" y="5"/>
                </a:lnTo>
                <a:lnTo>
                  <a:pt x="73" y="9"/>
                </a:lnTo>
                <a:lnTo>
                  <a:pt x="68" y="15"/>
                </a:lnTo>
                <a:lnTo>
                  <a:pt x="62" y="24"/>
                </a:lnTo>
                <a:lnTo>
                  <a:pt x="62" y="24"/>
                </a:lnTo>
                <a:lnTo>
                  <a:pt x="37" y="59"/>
                </a:lnTo>
                <a:lnTo>
                  <a:pt x="28" y="74"/>
                </a:lnTo>
                <a:lnTo>
                  <a:pt x="21" y="90"/>
                </a:lnTo>
                <a:lnTo>
                  <a:pt x="21" y="90"/>
                </a:lnTo>
                <a:lnTo>
                  <a:pt x="18" y="98"/>
                </a:lnTo>
                <a:lnTo>
                  <a:pt x="15" y="103"/>
                </a:lnTo>
                <a:lnTo>
                  <a:pt x="7" y="113"/>
                </a:lnTo>
                <a:lnTo>
                  <a:pt x="5" y="118"/>
                </a:lnTo>
                <a:lnTo>
                  <a:pt x="2" y="123"/>
                </a:lnTo>
                <a:lnTo>
                  <a:pt x="1" y="130"/>
                </a:lnTo>
                <a:lnTo>
                  <a:pt x="0" y="140"/>
                </a:lnTo>
                <a:lnTo>
                  <a:pt x="0" y="140"/>
                </a:lnTo>
                <a:lnTo>
                  <a:pt x="1" y="157"/>
                </a:lnTo>
                <a:lnTo>
                  <a:pt x="4" y="171"/>
                </a:lnTo>
                <a:lnTo>
                  <a:pt x="6" y="182"/>
                </a:lnTo>
                <a:lnTo>
                  <a:pt x="9" y="194"/>
                </a:lnTo>
                <a:lnTo>
                  <a:pt x="9" y="194"/>
                </a:lnTo>
                <a:lnTo>
                  <a:pt x="11" y="213"/>
                </a:lnTo>
                <a:lnTo>
                  <a:pt x="12" y="220"/>
                </a:lnTo>
                <a:lnTo>
                  <a:pt x="16" y="229"/>
                </a:lnTo>
                <a:lnTo>
                  <a:pt x="16" y="229"/>
                </a:lnTo>
                <a:lnTo>
                  <a:pt x="23" y="249"/>
                </a:lnTo>
                <a:lnTo>
                  <a:pt x="28" y="257"/>
                </a:lnTo>
                <a:lnTo>
                  <a:pt x="35" y="266"/>
                </a:lnTo>
                <a:lnTo>
                  <a:pt x="35" y="266"/>
                </a:lnTo>
                <a:lnTo>
                  <a:pt x="39" y="270"/>
                </a:lnTo>
                <a:lnTo>
                  <a:pt x="43" y="272"/>
                </a:lnTo>
                <a:lnTo>
                  <a:pt x="52" y="277"/>
                </a:lnTo>
                <a:lnTo>
                  <a:pt x="59" y="281"/>
                </a:lnTo>
                <a:lnTo>
                  <a:pt x="61" y="283"/>
                </a:lnTo>
                <a:lnTo>
                  <a:pt x="62" y="287"/>
                </a:lnTo>
                <a:lnTo>
                  <a:pt x="62" y="287"/>
                </a:lnTo>
                <a:lnTo>
                  <a:pt x="59" y="297"/>
                </a:lnTo>
                <a:lnTo>
                  <a:pt x="57" y="314"/>
                </a:lnTo>
                <a:lnTo>
                  <a:pt x="54" y="337"/>
                </a:lnTo>
                <a:lnTo>
                  <a:pt x="54" y="350"/>
                </a:lnTo>
                <a:lnTo>
                  <a:pt x="56" y="364"/>
                </a:lnTo>
                <a:lnTo>
                  <a:pt x="56" y="364"/>
                </a:lnTo>
                <a:lnTo>
                  <a:pt x="58" y="379"/>
                </a:lnTo>
                <a:lnTo>
                  <a:pt x="62" y="392"/>
                </a:lnTo>
                <a:lnTo>
                  <a:pt x="67" y="407"/>
                </a:lnTo>
                <a:lnTo>
                  <a:pt x="73" y="421"/>
                </a:lnTo>
                <a:lnTo>
                  <a:pt x="78" y="432"/>
                </a:lnTo>
                <a:lnTo>
                  <a:pt x="84" y="443"/>
                </a:lnTo>
                <a:lnTo>
                  <a:pt x="90" y="452"/>
                </a:lnTo>
                <a:lnTo>
                  <a:pt x="96" y="457"/>
                </a:lnTo>
                <a:lnTo>
                  <a:pt x="96" y="457"/>
                </a:lnTo>
                <a:lnTo>
                  <a:pt x="101" y="460"/>
                </a:lnTo>
                <a:lnTo>
                  <a:pt x="108" y="463"/>
                </a:lnTo>
                <a:lnTo>
                  <a:pt x="117" y="466"/>
                </a:lnTo>
                <a:lnTo>
                  <a:pt x="121" y="470"/>
                </a:lnTo>
                <a:lnTo>
                  <a:pt x="125" y="474"/>
                </a:lnTo>
                <a:lnTo>
                  <a:pt x="127" y="481"/>
                </a:lnTo>
                <a:lnTo>
                  <a:pt x="130" y="492"/>
                </a:lnTo>
                <a:lnTo>
                  <a:pt x="130" y="492"/>
                </a:lnTo>
                <a:lnTo>
                  <a:pt x="131" y="511"/>
                </a:lnTo>
                <a:lnTo>
                  <a:pt x="135" y="528"/>
                </a:lnTo>
                <a:lnTo>
                  <a:pt x="142" y="548"/>
                </a:lnTo>
                <a:lnTo>
                  <a:pt x="156" y="579"/>
                </a:lnTo>
                <a:lnTo>
                  <a:pt x="156" y="579"/>
                </a:lnTo>
                <a:lnTo>
                  <a:pt x="166" y="599"/>
                </a:lnTo>
                <a:lnTo>
                  <a:pt x="177" y="616"/>
                </a:lnTo>
                <a:lnTo>
                  <a:pt x="189" y="632"/>
                </a:lnTo>
                <a:lnTo>
                  <a:pt x="202" y="647"/>
                </a:lnTo>
                <a:lnTo>
                  <a:pt x="227" y="677"/>
                </a:lnTo>
                <a:lnTo>
                  <a:pt x="241" y="693"/>
                </a:lnTo>
                <a:lnTo>
                  <a:pt x="253" y="709"/>
                </a:lnTo>
                <a:lnTo>
                  <a:pt x="253" y="709"/>
                </a:lnTo>
                <a:lnTo>
                  <a:pt x="267" y="728"/>
                </a:lnTo>
                <a:lnTo>
                  <a:pt x="283" y="745"/>
                </a:lnTo>
                <a:lnTo>
                  <a:pt x="317" y="779"/>
                </a:lnTo>
                <a:lnTo>
                  <a:pt x="344" y="805"/>
                </a:lnTo>
                <a:lnTo>
                  <a:pt x="355" y="817"/>
                </a:lnTo>
                <a:lnTo>
                  <a:pt x="355" y="817"/>
                </a:lnTo>
                <a:lnTo>
                  <a:pt x="354" y="840"/>
                </a:lnTo>
                <a:lnTo>
                  <a:pt x="352" y="866"/>
                </a:lnTo>
                <a:lnTo>
                  <a:pt x="351" y="896"/>
                </a:lnTo>
                <a:lnTo>
                  <a:pt x="352" y="928"/>
                </a:lnTo>
                <a:lnTo>
                  <a:pt x="355" y="959"/>
                </a:lnTo>
                <a:lnTo>
                  <a:pt x="357" y="972"/>
                </a:lnTo>
                <a:lnTo>
                  <a:pt x="360" y="984"/>
                </a:lnTo>
                <a:lnTo>
                  <a:pt x="365" y="995"/>
                </a:lnTo>
                <a:lnTo>
                  <a:pt x="368" y="1002"/>
                </a:lnTo>
                <a:lnTo>
                  <a:pt x="368" y="1002"/>
                </a:lnTo>
                <a:lnTo>
                  <a:pt x="380" y="1013"/>
                </a:lnTo>
                <a:lnTo>
                  <a:pt x="388" y="1021"/>
                </a:lnTo>
                <a:lnTo>
                  <a:pt x="397" y="1026"/>
                </a:lnTo>
                <a:lnTo>
                  <a:pt x="404" y="1028"/>
                </a:lnTo>
                <a:lnTo>
                  <a:pt x="412" y="1027"/>
                </a:lnTo>
                <a:lnTo>
                  <a:pt x="419" y="1024"/>
                </a:lnTo>
                <a:lnTo>
                  <a:pt x="427" y="1019"/>
                </a:lnTo>
                <a:lnTo>
                  <a:pt x="434" y="1012"/>
                </a:lnTo>
                <a:lnTo>
                  <a:pt x="434" y="1012"/>
                </a:lnTo>
                <a:lnTo>
                  <a:pt x="440" y="1002"/>
                </a:lnTo>
                <a:lnTo>
                  <a:pt x="448" y="989"/>
                </a:lnTo>
                <a:lnTo>
                  <a:pt x="454" y="972"/>
                </a:lnTo>
                <a:lnTo>
                  <a:pt x="459" y="955"/>
                </a:lnTo>
                <a:lnTo>
                  <a:pt x="469" y="918"/>
                </a:lnTo>
                <a:lnTo>
                  <a:pt x="477" y="885"/>
                </a:lnTo>
                <a:lnTo>
                  <a:pt x="477" y="885"/>
                </a:lnTo>
                <a:lnTo>
                  <a:pt x="484" y="851"/>
                </a:lnTo>
                <a:lnTo>
                  <a:pt x="488" y="818"/>
                </a:lnTo>
                <a:lnTo>
                  <a:pt x="493" y="781"/>
                </a:lnTo>
                <a:lnTo>
                  <a:pt x="459" y="730"/>
                </a:lnTo>
                <a:lnTo>
                  <a:pt x="459" y="730"/>
                </a:lnTo>
                <a:lnTo>
                  <a:pt x="451" y="720"/>
                </a:lnTo>
                <a:lnTo>
                  <a:pt x="438" y="698"/>
                </a:lnTo>
                <a:lnTo>
                  <a:pt x="430" y="684"/>
                </a:lnTo>
                <a:lnTo>
                  <a:pt x="424" y="672"/>
                </a:lnTo>
                <a:lnTo>
                  <a:pt x="419" y="659"/>
                </a:lnTo>
                <a:lnTo>
                  <a:pt x="418" y="651"/>
                </a:lnTo>
                <a:lnTo>
                  <a:pt x="418" y="651"/>
                </a:lnTo>
                <a:lnTo>
                  <a:pt x="419" y="648"/>
                </a:lnTo>
                <a:lnTo>
                  <a:pt x="422" y="646"/>
                </a:lnTo>
                <a:lnTo>
                  <a:pt x="425" y="643"/>
                </a:lnTo>
                <a:lnTo>
                  <a:pt x="430" y="641"/>
                </a:lnTo>
                <a:lnTo>
                  <a:pt x="444" y="638"/>
                </a:lnTo>
                <a:lnTo>
                  <a:pt x="459" y="637"/>
                </a:lnTo>
                <a:lnTo>
                  <a:pt x="476" y="637"/>
                </a:lnTo>
                <a:lnTo>
                  <a:pt x="492" y="637"/>
                </a:lnTo>
                <a:lnTo>
                  <a:pt x="507" y="640"/>
                </a:lnTo>
                <a:lnTo>
                  <a:pt x="519" y="641"/>
                </a:lnTo>
                <a:lnTo>
                  <a:pt x="519" y="641"/>
                </a:lnTo>
                <a:lnTo>
                  <a:pt x="529" y="642"/>
                </a:lnTo>
                <a:lnTo>
                  <a:pt x="539" y="643"/>
                </a:lnTo>
                <a:lnTo>
                  <a:pt x="557" y="645"/>
                </a:lnTo>
                <a:lnTo>
                  <a:pt x="563" y="645"/>
                </a:lnTo>
                <a:lnTo>
                  <a:pt x="569" y="647"/>
                </a:lnTo>
                <a:lnTo>
                  <a:pt x="574" y="650"/>
                </a:lnTo>
                <a:lnTo>
                  <a:pt x="578" y="655"/>
                </a:lnTo>
                <a:lnTo>
                  <a:pt x="578" y="655"/>
                </a:lnTo>
                <a:lnTo>
                  <a:pt x="584" y="667"/>
                </a:lnTo>
                <a:lnTo>
                  <a:pt x="592" y="682"/>
                </a:lnTo>
                <a:lnTo>
                  <a:pt x="621" y="720"/>
                </a:lnTo>
                <a:lnTo>
                  <a:pt x="621" y="720"/>
                </a:lnTo>
                <a:lnTo>
                  <a:pt x="631" y="734"/>
                </a:lnTo>
                <a:lnTo>
                  <a:pt x="643" y="753"/>
                </a:lnTo>
                <a:lnTo>
                  <a:pt x="657" y="775"/>
                </a:lnTo>
                <a:lnTo>
                  <a:pt x="672" y="797"/>
                </a:lnTo>
                <a:lnTo>
                  <a:pt x="688" y="817"/>
                </a:lnTo>
                <a:lnTo>
                  <a:pt x="695" y="825"/>
                </a:lnTo>
                <a:lnTo>
                  <a:pt x="702" y="831"/>
                </a:lnTo>
                <a:lnTo>
                  <a:pt x="710" y="838"/>
                </a:lnTo>
                <a:lnTo>
                  <a:pt x="716" y="840"/>
                </a:lnTo>
                <a:lnTo>
                  <a:pt x="723" y="841"/>
                </a:lnTo>
                <a:lnTo>
                  <a:pt x="730" y="840"/>
                </a:lnTo>
                <a:lnTo>
                  <a:pt x="730" y="840"/>
                </a:lnTo>
                <a:lnTo>
                  <a:pt x="735" y="838"/>
                </a:lnTo>
                <a:lnTo>
                  <a:pt x="740" y="834"/>
                </a:lnTo>
                <a:lnTo>
                  <a:pt x="745" y="829"/>
                </a:lnTo>
                <a:lnTo>
                  <a:pt x="749" y="823"/>
                </a:lnTo>
                <a:lnTo>
                  <a:pt x="757" y="810"/>
                </a:lnTo>
                <a:lnTo>
                  <a:pt x="763" y="796"/>
                </a:lnTo>
                <a:lnTo>
                  <a:pt x="767" y="781"/>
                </a:lnTo>
                <a:lnTo>
                  <a:pt x="770" y="765"/>
                </a:lnTo>
                <a:lnTo>
                  <a:pt x="772" y="751"/>
                </a:lnTo>
                <a:lnTo>
                  <a:pt x="773" y="739"/>
                </a:lnTo>
                <a:lnTo>
                  <a:pt x="773" y="739"/>
                </a:lnTo>
                <a:lnTo>
                  <a:pt x="773" y="732"/>
                </a:lnTo>
                <a:lnTo>
                  <a:pt x="772" y="726"/>
                </a:lnTo>
                <a:lnTo>
                  <a:pt x="767" y="711"/>
                </a:lnTo>
                <a:lnTo>
                  <a:pt x="761" y="695"/>
                </a:lnTo>
                <a:lnTo>
                  <a:pt x="752" y="679"/>
                </a:lnTo>
                <a:lnTo>
                  <a:pt x="737" y="652"/>
                </a:lnTo>
                <a:lnTo>
                  <a:pt x="731" y="641"/>
                </a:lnTo>
                <a:lnTo>
                  <a:pt x="731" y="641"/>
                </a:lnTo>
                <a:lnTo>
                  <a:pt x="732" y="645"/>
                </a:lnTo>
                <a:lnTo>
                  <a:pt x="719" y="620"/>
                </a:lnTo>
                <a:lnTo>
                  <a:pt x="719" y="620"/>
                </a:lnTo>
                <a:lnTo>
                  <a:pt x="696" y="577"/>
                </a:lnTo>
                <a:lnTo>
                  <a:pt x="691" y="565"/>
                </a:lnTo>
                <a:lnTo>
                  <a:pt x="689" y="558"/>
                </a:lnTo>
                <a:lnTo>
                  <a:pt x="689" y="558"/>
                </a:lnTo>
                <a:lnTo>
                  <a:pt x="690" y="552"/>
                </a:lnTo>
                <a:lnTo>
                  <a:pt x="691" y="543"/>
                </a:lnTo>
                <a:lnTo>
                  <a:pt x="694" y="532"/>
                </a:lnTo>
                <a:lnTo>
                  <a:pt x="694" y="523"/>
                </a:lnTo>
                <a:lnTo>
                  <a:pt x="694" y="523"/>
                </a:lnTo>
                <a:lnTo>
                  <a:pt x="694" y="520"/>
                </a:lnTo>
                <a:lnTo>
                  <a:pt x="693" y="517"/>
                </a:lnTo>
                <a:lnTo>
                  <a:pt x="686" y="511"/>
                </a:lnTo>
                <a:lnTo>
                  <a:pt x="681" y="506"/>
                </a:lnTo>
                <a:lnTo>
                  <a:pt x="676" y="497"/>
                </a:lnTo>
                <a:lnTo>
                  <a:pt x="672" y="486"/>
                </a:lnTo>
                <a:lnTo>
                  <a:pt x="664" y="471"/>
                </a:lnTo>
                <a:lnTo>
                  <a:pt x="664" y="471"/>
                </a:lnTo>
                <a:lnTo>
                  <a:pt x="647" y="422"/>
                </a:lnTo>
                <a:lnTo>
                  <a:pt x="626" y="358"/>
                </a:lnTo>
                <a:lnTo>
                  <a:pt x="608" y="298"/>
                </a:lnTo>
                <a:lnTo>
                  <a:pt x="599" y="264"/>
                </a:lnTo>
                <a:lnTo>
                  <a:pt x="599" y="264"/>
                </a:lnTo>
                <a:lnTo>
                  <a:pt x="596" y="259"/>
                </a:lnTo>
                <a:lnTo>
                  <a:pt x="592" y="252"/>
                </a:lnTo>
                <a:lnTo>
                  <a:pt x="581" y="235"/>
                </a:lnTo>
                <a:lnTo>
                  <a:pt x="564" y="213"/>
                </a:lnTo>
                <a:lnTo>
                  <a:pt x="544" y="191"/>
                </a:lnTo>
                <a:lnTo>
                  <a:pt x="522" y="167"/>
                </a:lnTo>
                <a:lnTo>
                  <a:pt x="501" y="146"/>
                </a:lnTo>
                <a:lnTo>
                  <a:pt x="480" y="130"/>
                </a:lnTo>
                <a:lnTo>
                  <a:pt x="471" y="124"/>
                </a:lnTo>
                <a:lnTo>
                  <a:pt x="464" y="120"/>
                </a:lnTo>
                <a:lnTo>
                  <a:pt x="464" y="120"/>
                </a:lnTo>
                <a:lnTo>
                  <a:pt x="450" y="114"/>
                </a:lnTo>
                <a:lnTo>
                  <a:pt x="439" y="109"/>
                </a:lnTo>
                <a:lnTo>
                  <a:pt x="423" y="99"/>
                </a:lnTo>
                <a:lnTo>
                  <a:pt x="415" y="95"/>
                </a:lnTo>
                <a:lnTo>
                  <a:pt x="407" y="93"/>
                </a:lnTo>
                <a:lnTo>
                  <a:pt x="398" y="90"/>
                </a:lnTo>
                <a:lnTo>
                  <a:pt x="387" y="90"/>
                </a:lnTo>
                <a:lnTo>
                  <a:pt x="387" y="90"/>
                </a:lnTo>
                <a:lnTo>
                  <a:pt x="356" y="90"/>
                </a:lnTo>
                <a:lnTo>
                  <a:pt x="321" y="89"/>
                </a:lnTo>
                <a:lnTo>
                  <a:pt x="294" y="87"/>
                </a:lnTo>
                <a:lnTo>
                  <a:pt x="287" y="85"/>
                </a:lnTo>
                <a:lnTo>
                  <a:pt x="284" y="84"/>
                </a:lnTo>
                <a:lnTo>
                  <a:pt x="283" y="83"/>
                </a:lnTo>
                <a:lnTo>
                  <a:pt x="283" y="8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29">
            <a:extLst>
              <a:ext uri="{FF2B5EF4-FFF2-40B4-BE49-F238E27FC236}">
                <a16:creationId xmlns:a16="http://schemas.microsoft.com/office/drawing/2014/main" id="{3152DB3B-8768-474A-8690-004D7FDDE5F9}"/>
              </a:ext>
            </a:extLst>
          </p:cNvPr>
          <p:cNvSpPr>
            <a:spLocks/>
          </p:cNvSpPr>
          <p:nvPr/>
        </p:nvSpPr>
        <p:spPr bwMode="auto">
          <a:xfrm>
            <a:off x="8184197" y="2762654"/>
            <a:ext cx="810743" cy="1610733"/>
          </a:xfrm>
          <a:custGeom>
            <a:avLst/>
            <a:gdLst>
              <a:gd name="T0" fmla="*/ 233 w 754"/>
              <a:gd name="T1" fmla="*/ 44 h 1498"/>
              <a:gd name="T2" fmla="*/ 259 w 754"/>
              <a:gd name="T3" fmla="*/ 1 h 1498"/>
              <a:gd name="T4" fmla="*/ 272 w 754"/>
              <a:gd name="T5" fmla="*/ 25 h 1498"/>
              <a:gd name="T6" fmla="*/ 304 w 754"/>
              <a:gd name="T7" fmla="*/ 63 h 1498"/>
              <a:gd name="T8" fmla="*/ 273 w 754"/>
              <a:gd name="T9" fmla="*/ 157 h 1498"/>
              <a:gd name="T10" fmla="*/ 216 w 754"/>
              <a:gd name="T11" fmla="*/ 251 h 1498"/>
              <a:gd name="T12" fmla="*/ 145 w 754"/>
              <a:gd name="T13" fmla="*/ 386 h 1498"/>
              <a:gd name="T14" fmla="*/ 170 w 754"/>
              <a:gd name="T15" fmla="*/ 466 h 1498"/>
              <a:gd name="T16" fmla="*/ 220 w 754"/>
              <a:gd name="T17" fmla="*/ 512 h 1498"/>
              <a:gd name="T18" fmla="*/ 377 w 754"/>
              <a:gd name="T19" fmla="*/ 503 h 1498"/>
              <a:gd name="T20" fmla="*/ 380 w 754"/>
              <a:gd name="T21" fmla="*/ 438 h 1498"/>
              <a:gd name="T22" fmla="*/ 406 w 754"/>
              <a:gd name="T23" fmla="*/ 376 h 1498"/>
              <a:gd name="T24" fmla="*/ 447 w 754"/>
              <a:gd name="T25" fmla="*/ 335 h 1498"/>
              <a:gd name="T26" fmla="*/ 562 w 754"/>
              <a:gd name="T27" fmla="*/ 320 h 1498"/>
              <a:gd name="T28" fmla="*/ 617 w 754"/>
              <a:gd name="T29" fmla="*/ 353 h 1498"/>
              <a:gd name="T30" fmla="*/ 660 w 754"/>
              <a:gd name="T31" fmla="*/ 481 h 1498"/>
              <a:gd name="T32" fmla="*/ 623 w 754"/>
              <a:gd name="T33" fmla="*/ 547 h 1498"/>
              <a:gd name="T34" fmla="*/ 659 w 754"/>
              <a:gd name="T35" fmla="*/ 578 h 1498"/>
              <a:gd name="T36" fmla="*/ 674 w 754"/>
              <a:gd name="T37" fmla="*/ 594 h 1498"/>
              <a:gd name="T38" fmla="*/ 711 w 754"/>
              <a:gd name="T39" fmla="*/ 803 h 1498"/>
              <a:gd name="T40" fmla="*/ 737 w 754"/>
              <a:gd name="T41" fmla="*/ 969 h 1498"/>
              <a:gd name="T42" fmla="*/ 754 w 754"/>
              <a:gd name="T43" fmla="*/ 1058 h 1498"/>
              <a:gd name="T44" fmla="*/ 723 w 754"/>
              <a:gd name="T45" fmla="*/ 1107 h 1498"/>
              <a:gd name="T46" fmla="*/ 713 w 754"/>
              <a:gd name="T47" fmla="*/ 1122 h 1498"/>
              <a:gd name="T48" fmla="*/ 672 w 754"/>
              <a:gd name="T49" fmla="*/ 1111 h 1498"/>
              <a:gd name="T50" fmla="*/ 656 w 754"/>
              <a:gd name="T51" fmla="*/ 1084 h 1498"/>
              <a:gd name="T52" fmla="*/ 650 w 754"/>
              <a:gd name="T53" fmla="*/ 1008 h 1498"/>
              <a:gd name="T54" fmla="*/ 602 w 754"/>
              <a:gd name="T55" fmla="*/ 1003 h 1498"/>
              <a:gd name="T56" fmla="*/ 596 w 754"/>
              <a:gd name="T57" fmla="*/ 1039 h 1498"/>
              <a:gd name="T58" fmla="*/ 612 w 754"/>
              <a:gd name="T59" fmla="*/ 1266 h 1498"/>
              <a:gd name="T60" fmla="*/ 592 w 754"/>
              <a:gd name="T61" fmla="*/ 1405 h 1498"/>
              <a:gd name="T62" fmla="*/ 573 w 754"/>
              <a:gd name="T63" fmla="*/ 1446 h 1498"/>
              <a:gd name="T64" fmla="*/ 507 w 754"/>
              <a:gd name="T65" fmla="*/ 1450 h 1498"/>
              <a:gd name="T66" fmla="*/ 486 w 754"/>
              <a:gd name="T67" fmla="*/ 1392 h 1498"/>
              <a:gd name="T68" fmla="*/ 466 w 754"/>
              <a:gd name="T69" fmla="*/ 1236 h 1498"/>
              <a:gd name="T70" fmla="*/ 447 w 754"/>
              <a:gd name="T71" fmla="*/ 1129 h 1498"/>
              <a:gd name="T72" fmla="*/ 392 w 754"/>
              <a:gd name="T73" fmla="*/ 1131 h 1498"/>
              <a:gd name="T74" fmla="*/ 361 w 754"/>
              <a:gd name="T75" fmla="*/ 1142 h 1498"/>
              <a:gd name="T76" fmla="*/ 348 w 754"/>
              <a:gd name="T77" fmla="*/ 1254 h 1498"/>
              <a:gd name="T78" fmla="*/ 327 w 754"/>
              <a:gd name="T79" fmla="*/ 1397 h 1498"/>
              <a:gd name="T80" fmla="*/ 320 w 754"/>
              <a:gd name="T81" fmla="*/ 1445 h 1498"/>
              <a:gd name="T82" fmla="*/ 309 w 754"/>
              <a:gd name="T83" fmla="*/ 1492 h 1498"/>
              <a:gd name="T84" fmla="*/ 247 w 754"/>
              <a:gd name="T85" fmla="*/ 1488 h 1498"/>
              <a:gd name="T86" fmla="*/ 215 w 754"/>
              <a:gd name="T87" fmla="*/ 1426 h 1498"/>
              <a:gd name="T88" fmla="*/ 180 w 754"/>
              <a:gd name="T89" fmla="*/ 1325 h 1498"/>
              <a:gd name="T90" fmla="*/ 173 w 754"/>
              <a:gd name="T91" fmla="*/ 1277 h 1498"/>
              <a:gd name="T92" fmla="*/ 194 w 754"/>
              <a:gd name="T93" fmla="*/ 1112 h 1498"/>
              <a:gd name="T94" fmla="*/ 145 w 754"/>
              <a:gd name="T95" fmla="*/ 985 h 1498"/>
              <a:gd name="T96" fmla="*/ 60 w 754"/>
              <a:gd name="T97" fmla="*/ 898 h 1498"/>
              <a:gd name="T98" fmla="*/ 66 w 754"/>
              <a:gd name="T99" fmla="*/ 819 h 1498"/>
              <a:gd name="T100" fmla="*/ 141 w 754"/>
              <a:gd name="T101" fmla="*/ 674 h 1498"/>
              <a:gd name="T102" fmla="*/ 155 w 754"/>
              <a:gd name="T103" fmla="*/ 632 h 1498"/>
              <a:gd name="T104" fmla="*/ 17 w 754"/>
              <a:gd name="T105" fmla="*/ 459 h 1498"/>
              <a:gd name="T106" fmla="*/ 1 w 754"/>
              <a:gd name="T107" fmla="*/ 372 h 1498"/>
              <a:gd name="T108" fmla="*/ 137 w 754"/>
              <a:gd name="T109" fmla="*/ 143 h 1498"/>
              <a:gd name="T110" fmla="*/ 190 w 754"/>
              <a:gd name="T111" fmla="*/ 90 h 1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54" h="1498">
                <a:moveTo>
                  <a:pt x="195" y="90"/>
                </a:moveTo>
                <a:lnTo>
                  <a:pt x="195" y="90"/>
                </a:lnTo>
                <a:lnTo>
                  <a:pt x="202" y="83"/>
                </a:lnTo>
                <a:lnTo>
                  <a:pt x="214" y="73"/>
                </a:lnTo>
                <a:lnTo>
                  <a:pt x="225" y="59"/>
                </a:lnTo>
                <a:lnTo>
                  <a:pt x="230" y="52"/>
                </a:lnTo>
                <a:lnTo>
                  <a:pt x="233" y="44"/>
                </a:lnTo>
                <a:lnTo>
                  <a:pt x="233" y="44"/>
                </a:lnTo>
                <a:lnTo>
                  <a:pt x="246" y="15"/>
                </a:lnTo>
                <a:lnTo>
                  <a:pt x="252" y="4"/>
                </a:lnTo>
                <a:lnTo>
                  <a:pt x="254" y="0"/>
                </a:lnTo>
                <a:lnTo>
                  <a:pt x="257" y="0"/>
                </a:lnTo>
                <a:lnTo>
                  <a:pt x="257" y="0"/>
                </a:lnTo>
                <a:lnTo>
                  <a:pt x="259" y="1"/>
                </a:lnTo>
                <a:lnTo>
                  <a:pt x="259" y="2"/>
                </a:lnTo>
                <a:lnTo>
                  <a:pt x="261" y="7"/>
                </a:lnTo>
                <a:lnTo>
                  <a:pt x="262" y="11"/>
                </a:lnTo>
                <a:lnTo>
                  <a:pt x="263" y="15"/>
                </a:lnTo>
                <a:lnTo>
                  <a:pt x="267" y="20"/>
                </a:lnTo>
                <a:lnTo>
                  <a:pt x="272" y="25"/>
                </a:lnTo>
                <a:lnTo>
                  <a:pt x="272" y="25"/>
                </a:lnTo>
                <a:lnTo>
                  <a:pt x="278" y="30"/>
                </a:lnTo>
                <a:lnTo>
                  <a:pt x="284" y="33"/>
                </a:lnTo>
                <a:lnTo>
                  <a:pt x="294" y="38"/>
                </a:lnTo>
                <a:lnTo>
                  <a:pt x="298" y="42"/>
                </a:lnTo>
                <a:lnTo>
                  <a:pt x="300" y="47"/>
                </a:lnTo>
                <a:lnTo>
                  <a:pt x="303" y="53"/>
                </a:lnTo>
                <a:lnTo>
                  <a:pt x="304" y="63"/>
                </a:lnTo>
                <a:lnTo>
                  <a:pt x="304" y="63"/>
                </a:lnTo>
                <a:lnTo>
                  <a:pt x="303" y="75"/>
                </a:lnTo>
                <a:lnTo>
                  <a:pt x="299" y="90"/>
                </a:lnTo>
                <a:lnTo>
                  <a:pt x="294" y="106"/>
                </a:lnTo>
                <a:lnTo>
                  <a:pt x="289" y="121"/>
                </a:lnTo>
                <a:lnTo>
                  <a:pt x="278" y="146"/>
                </a:lnTo>
                <a:lnTo>
                  <a:pt x="273" y="157"/>
                </a:lnTo>
                <a:lnTo>
                  <a:pt x="273" y="157"/>
                </a:lnTo>
                <a:lnTo>
                  <a:pt x="269" y="166"/>
                </a:lnTo>
                <a:lnTo>
                  <a:pt x="262" y="183"/>
                </a:lnTo>
                <a:lnTo>
                  <a:pt x="262" y="183"/>
                </a:lnTo>
                <a:lnTo>
                  <a:pt x="252" y="199"/>
                </a:lnTo>
                <a:lnTo>
                  <a:pt x="235" y="224"/>
                </a:lnTo>
                <a:lnTo>
                  <a:pt x="216" y="251"/>
                </a:lnTo>
                <a:lnTo>
                  <a:pt x="204" y="271"/>
                </a:lnTo>
                <a:lnTo>
                  <a:pt x="204" y="271"/>
                </a:lnTo>
                <a:lnTo>
                  <a:pt x="171" y="329"/>
                </a:lnTo>
                <a:lnTo>
                  <a:pt x="154" y="364"/>
                </a:lnTo>
                <a:lnTo>
                  <a:pt x="148" y="377"/>
                </a:lnTo>
                <a:lnTo>
                  <a:pt x="145" y="386"/>
                </a:lnTo>
                <a:lnTo>
                  <a:pt x="145" y="386"/>
                </a:lnTo>
                <a:lnTo>
                  <a:pt x="144" y="393"/>
                </a:lnTo>
                <a:lnTo>
                  <a:pt x="145" y="402"/>
                </a:lnTo>
                <a:lnTo>
                  <a:pt x="148" y="412"/>
                </a:lnTo>
                <a:lnTo>
                  <a:pt x="150" y="423"/>
                </a:lnTo>
                <a:lnTo>
                  <a:pt x="159" y="445"/>
                </a:lnTo>
                <a:lnTo>
                  <a:pt x="164" y="456"/>
                </a:lnTo>
                <a:lnTo>
                  <a:pt x="170" y="466"/>
                </a:lnTo>
                <a:lnTo>
                  <a:pt x="170" y="466"/>
                </a:lnTo>
                <a:lnTo>
                  <a:pt x="176" y="475"/>
                </a:lnTo>
                <a:lnTo>
                  <a:pt x="184" y="485"/>
                </a:lnTo>
                <a:lnTo>
                  <a:pt x="192" y="494"/>
                </a:lnTo>
                <a:lnTo>
                  <a:pt x="202" y="501"/>
                </a:lnTo>
                <a:lnTo>
                  <a:pt x="211" y="507"/>
                </a:lnTo>
                <a:lnTo>
                  <a:pt x="220" y="512"/>
                </a:lnTo>
                <a:lnTo>
                  <a:pt x="227" y="515"/>
                </a:lnTo>
                <a:lnTo>
                  <a:pt x="233" y="516"/>
                </a:lnTo>
                <a:lnTo>
                  <a:pt x="233" y="516"/>
                </a:lnTo>
                <a:lnTo>
                  <a:pt x="366" y="521"/>
                </a:lnTo>
                <a:lnTo>
                  <a:pt x="366" y="521"/>
                </a:lnTo>
                <a:lnTo>
                  <a:pt x="372" y="511"/>
                </a:lnTo>
                <a:lnTo>
                  <a:pt x="377" y="503"/>
                </a:lnTo>
                <a:lnTo>
                  <a:pt x="380" y="496"/>
                </a:lnTo>
                <a:lnTo>
                  <a:pt x="380" y="496"/>
                </a:lnTo>
                <a:lnTo>
                  <a:pt x="382" y="487"/>
                </a:lnTo>
                <a:lnTo>
                  <a:pt x="382" y="474"/>
                </a:lnTo>
                <a:lnTo>
                  <a:pt x="380" y="444"/>
                </a:lnTo>
                <a:lnTo>
                  <a:pt x="380" y="444"/>
                </a:lnTo>
                <a:lnTo>
                  <a:pt x="380" y="438"/>
                </a:lnTo>
                <a:lnTo>
                  <a:pt x="383" y="430"/>
                </a:lnTo>
                <a:lnTo>
                  <a:pt x="388" y="417"/>
                </a:lnTo>
                <a:lnTo>
                  <a:pt x="395" y="401"/>
                </a:lnTo>
                <a:lnTo>
                  <a:pt x="395" y="401"/>
                </a:lnTo>
                <a:lnTo>
                  <a:pt x="399" y="391"/>
                </a:lnTo>
                <a:lnTo>
                  <a:pt x="404" y="381"/>
                </a:lnTo>
                <a:lnTo>
                  <a:pt x="406" y="376"/>
                </a:lnTo>
                <a:lnTo>
                  <a:pt x="410" y="371"/>
                </a:lnTo>
                <a:lnTo>
                  <a:pt x="410" y="371"/>
                </a:lnTo>
                <a:lnTo>
                  <a:pt x="418" y="361"/>
                </a:lnTo>
                <a:lnTo>
                  <a:pt x="426" y="350"/>
                </a:lnTo>
                <a:lnTo>
                  <a:pt x="431" y="345"/>
                </a:lnTo>
                <a:lnTo>
                  <a:pt x="439" y="340"/>
                </a:lnTo>
                <a:lnTo>
                  <a:pt x="447" y="335"/>
                </a:lnTo>
                <a:lnTo>
                  <a:pt x="458" y="333"/>
                </a:lnTo>
                <a:lnTo>
                  <a:pt x="458" y="333"/>
                </a:lnTo>
                <a:lnTo>
                  <a:pt x="514" y="324"/>
                </a:lnTo>
                <a:lnTo>
                  <a:pt x="539" y="320"/>
                </a:lnTo>
                <a:lnTo>
                  <a:pt x="554" y="319"/>
                </a:lnTo>
                <a:lnTo>
                  <a:pt x="554" y="319"/>
                </a:lnTo>
                <a:lnTo>
                  <a:pt x="562" y="320"/>
                </a:lnTo>
                <a:lnTo>
                  <a:pt x="572" y="323"/>
                </a:lnTo>
                <a:lnTo>
                  <a:pt x="583" y="327"/>
                </a:lnTo>
                <a:lnTo>
                  <a:pt x="596" y="333"/>
                </a:lnTo>
                <a:lnTo>
                  <a:pt x="596" y="333"/>
                </a:lnTo>
                <a:lnTo>
                  <a:pt x="606" y="340"/>
                </a:lnTo>
                <a:lnTo>
                  <a:pt x="612" y="345"/>
                </a:lnTo>
                <a:lnTo>
                  <a:pt x="617" y="353"/>
                </a:lnTo>
                <a:lnTo>
                  <a:pt x="622" y="361"/>
                </a:lnTo>
                <a:lnTo>
                  <a:pt x="622" y="361"/>
                </a:lnTo>
                <a:lnTo>
                  <a:pt x="632" y="375"/>
                </a:lnTo>
                <a:lnTo>
                  <a:pt x="644" y="392"/>
                </a:lnTo>
                <a:lnTo>
                  <a:pt x="660" y="413"/>
                </a:lnTo>
                <a:lnTo>
                  <a:pt x="660" y="413"/>
                </a:lnTo>
                <a:lnTo>
                  <a:pt x="660" y="481"/>
                </a:lnTo>
                <a:lnTo>
                  <a:pt x="660" y="481"/>
                </a:lnTo>
                <a:lnTo>
                  <a:pt x="660" y="485"/>
                </a:lnTo>
                <a:lnTo>
                  <a:pt x="659" y="490"/>
                </a:lnTo>
                <a:lnTo>
                  <a:pt x="654" y="500"/>
                </a:lnTo>
                <a:lnTo>
                  <a:pt x="646" y="512"/>
                </a:lnTo>
                <a:lnTo>
                  <a:pt x="638" y="524"/>
                </a:lnTo>
                <a:lnTo>
                  <a:pt x="623" y="547"/>
                </a:lnTo>
                <a:lnTo>
                  <a:pt x="617" y="555"/>
                </a:lnTo>
                <a:lnTo>
                  <a:pt x="616" y="559"/>
                </a:lnTo>
                <a:lnTo>
                  <a:pt x="616" y="559"/>
                </a:lnTo>
                <a:lnTo>
                  <a:pt x="617" y="562"/>
                </a:lnTo>
                <a:lnTo>
                  <a:pt x="622" y="564"/>
                </a:lnTo>
                <a:lnTo>
                  <a:pt x="637" y="570"/>
                </a:lnTo>
                <a:lnTo>
                  <a:pt x="659" y="578"/>
                </a:lnTo>
                <a:lnTo>
                  <a:pt x="659" y="578"/>
                </a:lnTo>
                <a:lnTo>
                  <a:pt x="660" y="576"/>
                </a:lnTo>
                <a:lnTo>
                  <a:pt x="663" y="575"/>
                </a:lnTo>
                <a:lnTo>
                  <a:pt x="665" y="576"/>
                </a:lnTo>
                <a:lnTo>
                  <a:pt x="667" y="579"/>
                </a:lnTo>
                <a:lnTo>
                  <a:pt x="670" y="585"/>
                </a:lnTo>
                <a:lnTo>
                  <a:pt x="674" y="594"/>
                </a:lnTo>
                <a:lnTo>
                  <a:pt x="675" y="607"/>
                </a:lnTo>
                <a:lnTo>
                  <a:pt x="675" y="607"/>
                </a:lnTo>
                <a:lnTo>
                  <a:pt x="682" y="651"/>
                </a:lnTo>
                <a:lnTo>
                  <a:pt x="693" y="705"/>
                </a:lnTo>
                <a:lnTo>
                  <a:pt x="705" y="760"/>
                </a:lnTo>
                <a:lnTo>
                  <a:pt x="708" y="783"/>
                </a:lnTo>
                <a:lnTo>
                  <a:pt x="711" y="803"/>
                </a:lnTo>
                <a:lnTo>
                  <a:pt x="711" y="803"/>
                </a:lnTo>
                <a:lnTo>
                  <a:pt x="713" y="834"/>
                </a:lnTo>
                <a:lnTo>
                  <a:pt x="717" y="867"/>
                </a:lnTo>
                <a:lnTo>
                  <a:pt x="722" y="901"/>
                </a:lnTo>
                <a:lnTo>
                  <a:pt x="729" y="935"/>
                </a:lnTo>
                <a:lnTo>
                  <a:pt x="729" y="935"/>
                </a:lnTo>
                <a:lnTo>
                  <a:pt x="737" y="969"/>
                </a:lnTo>
                <a:lnTo>
                  <a:pt x="745" y="997"/>
                </a:lnTo>
                <a:lnTo>
                  <a:pt x="752" y="1019"/>
                </a:lnTo>
                <a:lnTo>
                  <a:pt x="753" y="1029"/>
                </a:lnTo>
                <a:lnTo>
                  <a:pt x="754" y="1037"/>
                </a:lnTo>
                <a:lnTo>
                  <a:pt x="754" y="1037"/>
                </a:lnTo>
                <a:lnTo>
                  <a:pt x="754" y="1049"/>
                </a:lnTo>
                <a:lnTo>
                  <a:pt x="754" y="1058"/>
                </a:lnTo>
                <a:lnTo>
                  <a:pt x="750" y="1066"/>
                </a:lnTo>
                <a:lnTo>
                  <a:pt x="744" y="1079"/>
                </a:lnTo>
                <a:lnTo>
                  <a:pt x="744" y="1079"/>
                </a:lnTo>
                <a:lnTo>
                  <a:pt x="735" y="1092"/>
                </a:lnTo>
                <a:lnTo>
                  <a:pt x="729" y="1101"/>
                </a:lnTo>
                <a:lnTo>
                  <a:pt x="723" y="1107"/>
                </a:lnTo>
                <a:lnTo>
                  <a:pt x="723" y="1107"/>
                </a:lnTo>
                <a:lnTo>
                  <a:pt x="724" y="1108"/>
                </a:lnTo>
                <a:lnTo>
                  <a:pt x="724" y="1112"/>
                </a:lnTo>
                <a:lnTo>
                  <a:pt x="723" y="1113"/>
                </a:lnTo>
                <a:lnTo>
                  <a:pt x="722" y="1116"/>
                </a:lnTo>
                <a:lnTo>
                  <a:pt x="718" y="1120"/>
                </a:lnTo>
                <a:lnTo>
                  <a:pt x="713" y="1122"/>
                </a:lnTo>
                <a:lnTo>
                  <a:pt x="713" y="1122"/>
                </a:lnTo>
                <a:lnTo>
                  <a:pt x="702" y="1127"/>
                </a:lnTo>
                <a:lnTo>
                  <a:pt x="693" y="1129"/>
                </a:lnTo>
                <a:lnTo>
                  <a:pt x="684" y="1132"/>
                </a:lnTo>
                <a:lnTo>
                  <a:pt x="670" y="1112"/>
                </a:lnTo>
                <a:lnTo>
                  <a:pt x="670" y="1112"/>
                </a:lnTo>
                <a:lnTo>
                  <a:pt x="671" y="1111"/>
                </a:lnTo>
                <a:lnTo>
                  <a:pt x="672" y="1111"/>
                </a:lnTo>
                <a:lnTo>
                  <a:pt x="674" y="1110"/>
                </a:lnTo>
                <a:lnTo>
                  <a:pt x="674" y="1107"/>
                </a:lnTo>
                <a:lnTo>
                  <a:pt x="672" y="1103"/>
                </a:lnTo>
                <a:lnTo>
                  <a:pt x="670" y="1100"/>
                </a:lnTo>
                <a:lnTo>
                  <a:pt x="665" y="1094"/>
                </a:lnTo>
                <a:lnTo>
                  <a:pt x="665" y="1094"/>
                </a:lnTo>
                <a:lnTo>
                  <a:pt x="656" y="1084"/>
                </a:lnTo>
                <a:lnTo>
                  <a:pt x="654" y="1080"/>
                </a:lnTo>
                <a:lnTo>
                  <a:pt x="653" y="1077"/>
                </a:lnTo>
                <a:lnTo>
                  <a:pt x="651" y="1074"/>
                </a:lnTo>
                <a:lnTo>
                  <a:pt x="650" y="1068"/>
                </a:lnTo>
                <a:lnTo>
                  <a:pt x="650" y="1051"/>
                </a:lnTo>
                <a:lnTo>
                  <a:pt x="650" y="1051"/>
                </a:lnTo>
                <a:lnTo>
                  <a:pt x="650" y="1008"/>
                </a:lnTo>
                <a:lnTo>
                  <a:pt x="620" y="954"/>
                </a:lnTo>
                <a:lnTo>
                  <a:pt x="620" y="954"/>
                </a:lnTo>
                <a:lnTo>
                  <a:pt x="611" y="974"/>
                </a:lnTo>
                <a:lnTo>
                  <a:pt x="604" y="990"/>
                </a:lnTo>
                <a:lnTo>
                  <a:pt x="603" y="997"/>
                </a:lnTo>
                <a:lnTo>
                  <a:pt x="602" y="1003"/>
                </a:lnTo>
                <a:lnTo>
                  <a:pt x="602" y="1003"/>
                </a:lnTo>
                <a:lnTo>
                  <a:pt x="602" y="1008"/>
                </a:lnTo>
                <a:lnTo>
                  <a:pt x="601" y="1011"/>
                </a:lnTo>
                <a:lnTo>
                  <a:pt x="596" y="1016"/>
                </a:lnTo>
                <a:lnTo>
                  <a:pt x="594" y="1018"/>
                </a:lnTo>
                <a:lnTo>
                  <a:pt x="593" y="1023"/>
                </a:lnTo>
                <a:lnTo>
                  <a:pt x="593" y="1029"/>
                </a:lnTo>
                <a:lnTo>
                  <a:pt x="596" y="1039"/>
                </a:lnTo>
                <a:lnTo>
                  <a:pt x="596" y="1039"/>
                </a:lnTo>
                <a:lnTo>
                  <a:pt x="601" y="1071"/>
                </a:lnTo>
                <a:lnTo>
                  <a:pt x="606" y="1120"/>
                </a:lnTo>
                <a:lnTo>
                  <a:pt x="611" y="1174"/>
                </a:lnTo>
                <a:lnTo>
                  <a:pt x="612" y="1225"/>
                </a:lnTo>
                <a:lnTo>
                  <a:pt x="612" y="1225"/>
                </a:lnTo>
                <a:lnTo>
                  <a:pt x="612" y="1266"/>
                </a:lnTo>
                <a:lnTo>
                  <a:pt x="612" y="1298"/>
                </a:lnTo>
                <a:lnTo>
                  <a:pt x="609" y="1325"/>
                </a:lnTo>
                <a:lnTo>
                  <a:pt x="606" y="1353"/>
                </a:lnTo>
                <a:lnTo>
                  <a:pt x="606" y="1353"/>
                </a:lnTo>
                <a:lnTo>
                  <a:pt x="599" y="1379"/>
                </a:lnTo>
                <a:lnTo>
                  <a:pt x="596" y="1394"/>
                </a:lnTo>
                <a:lnTo>
                  <a:pt x="592" y="1405"/>
                </a:lnTo>
                <a:lnTo>
                  <a:pt x="581" y="1421"/>
                </a:lnTo>
                <a:lnTo>
                  <a:pt x="581" y="1421"/>
                </a:lnTo>
                <a:lnTo>
                  <a:pt x="581" y="1425"/>
                </a:lnTo>
                <a:lnTo>
                  <a:pt x="582" y="1430"/>
                </a:lnTo>
                <a:lnTo>
                  <a:pt x="581" y="1435"/>
                </a:lnTo>
                <a:lnTo>
                  <a:pt x="578" y="1441"/>
                </a:lnTo>
                <a:lnTo>
                  <a:pt x="573" y="1446"/>
                </a:lnTo>
                <a:lnTo>
                  <a:pt x="566" y="1451"/>
                </a:lnTo>
                <a:lnTo>
                  <a:pt x="554" y="1455"/>
                </a:lnTo>
                <a:lnTo>
                  <a:pt x="554" y="1455"/>
                </a:lnTo>
                <a:lnTo>
                  <a:pt x="540" y="1456"/>
                </a:lnTo>
                <a:lnTo>
                  <a:pt x="528" y="1456"/>
                </a:lnTo>
                <a:lnTo>
                  <a:pt x="517" y="1454"/>
                </a:lnTo>
                <a:lnTo>
                  <a:pt x="507" y="1450"/>
                </a:lnTo>
                <a:lnTo>
                  <a:pt x="499" y="1444"/>
                </a:lnTo>
                <a:lnTo>
                  <a:pt x="493" y="1439"/>
                </a:lnTo>
                <a:lnTo>
                  <a:pt x="489" y="1431"/>
                </a:lnTo>
                <a:lnTo>
                  <a:pt x="488" y="1425"/>
                </a:lnTo>
                <a:lnTo>
                  <a:pt x="488" y="1425"/>
                </a:lnTo>
                <a:lnTo>
                  <a:pt x="488" y="1409"/>
                </a:lnTo>
                <a:lnTo>
                  <a:pt x="486" y="1392"/>
                </a:lnTo>
                <a:lnTo>
                  <a:pt x="483" y="1372"/>
                </a:lnTo>
                <a:lnTo>
                  <a:pt x="466" y="1348"/>
                </a:lnTo>
                <a:lnTo>
                  <a:pt x="466" y="1348"/>
                </a:lnTo>
                <a:lnTo>
                  <a:pt x="467" y="1310"/>
                </a:lnTo>
                <a:lnTo>
                  <a:pt x="468" y="1261"/>
                </a:lnTo>
                <a:lnTo>
                  <a:pt x="468" y="1261"/>
                </a:lnTo>
                <a:lnTo>
                  <a:pt x="466" y="1236"/>
                </a:lnTo>
                <a:lnTo>
                  <a:pt x="460" y="1200"/>
                </a:lnTo>
                <a:lnTo>
                  <a:pt x="450" y="1152"/>
                </a:lnTo>
                <a:lnTo>
                  <a:pt x="450" y="1152"/>
                </a:lnTo>
                <a:lnTo>
                  <a:pt x="451" y="1148"/>
                </a:lnTo>
                <a:lnTo>
                  <a:pt x="450" y="1139"/>
                </a:lnTo>
                <a:lnTo>
                  <a:pt x="449" y="1134"/>
                </a:lnTo>
                <a:lnTo>
                  <a:pt x="447" y="1129"/>
                </a:lnTo>
                <a:lnTo>
                  <a:pt x="444" y="1127"/>
                </a:lnTo>
                <a:lnTo>
                  <a:pt x="439" y="1126"/>
                </a:lnTo>
                <a:lnTo>
                  <a:pt x="439" y="1126"/>
                </a:lnTo>
                <a:lnTo>
                  <a:pt x="425" y="1126"/>
                </a:lnTo>
                <a:lnTo>
                  <a:pt x="411" y="1127"/>
                </a:lnTo>
                <a:lnTo>
                  <a:pt x="392" y="1131"/>
                </a:lnTo>
                <a:lnTo>
                  <a:pt x="392" y="1131"/>
                </a:lnTo>
                <a:lnTo>
                  <a:pt x="389" y="1131"/>
                </a:lnTo>
                <a:lnTo>
                  <a:pt x="384" y="1129"/>
                </a:lnTo>
                <a:lnTo>
                  <a:pt x="374" y="1129"/>
                </a:lnTo>
                <a:lnTo>
                  <a:pt x="369" y="1129"/>
                </a:lnTo>
                <a:lnTo>
                  <a:pt x="366" y="1132"/>
                </a:lnTo>
                <a:lnTo>
                  <a:pt x="362" y="1136"/>
                </a:lnTo>
                <a:lnTo>
                  <a:pt x="361" y="1142"/>
                </a:lnTo>
                <a:lnTo>
                  <a:pt x="361" y="1142"/>
                </a:lnTo>
                <a:lnTo>
                  <a:pt x="355" y="1183"/>
                </a:lnTo>
                <a:lnTo>
                  <a:pt x="352" y="1207"/>
                </a:lnTo>
                <a:lnTo>
                  <a:pt x="352" y="1230"/>
                </a:lnTo>
                <a:lnTo>
                  <a:pt x="352" y="1230"/>
                </a:lnTo>
                <a:lnTo>
                  <a:pt x="351" y="1242"/>
                </a:lnTo>
                <a:lnTo>
                  <a:pt x="348" y="1254"/>
                </a:lnTo>
                <a:lnTo>
                  <a:pt x="341" y="1285"/>
                </a:lnTo>
                <a:lnTo>
                  <a:pt x="333" y="1315"/>
                </a:lnTo>
                <a:lnTo>
                  <a:pt x="331" y="1330"/>
                </a:lnTo>
                <a:lnTo>
                  <a:pt x="330" y="1343"/>
                </a:lnTo>
                <a:lnTo>
                  <a:pt x="330" y="1343"/>
                </a:lnTo>
                <a:lnTo>
                  <a:pt x="329" y="1377"/>
                </a:lnTo>
                <a:lnTo>
                  <a:pt x="327" y="1397"/>
                </a:lnTo>
                <a:lnTo>
                  <a:pt x="327" y="1397"/>
                </a:lnTo>
                <a:lnTo>
                  <a:pt x="324" y="1419"/>
                </a:lnTo>
                <a:lnTo>
                  <a:pt x="322" y="1428"/>
                </a:lnTo>
                <a:lnTo>
                  <a:pt x="320" y="1435"/>
                </a:lnTo>
                <a:lnTo>
                  <a:pt x="320" y="1435"/>
                </a:lnTo>
                <a:lnTo>
                  <a:pt x="320" y="1439"/>
                </a:lnTo>
                <a:lnTo>
                  <a:pt x="320" y="1445"/>
                </a:lnTo>
                <a:lnTo>
                  <a:pt x="321" y="1460"/>
                </a:lnTo>
                <a:lnTo>
                  <a:pt x="321" y="1467"/>
                </a:lnTo>
                <a:lnTo>
                  <a:pt x="320" y="1476"/>
                </a:lnTo>
                <a:lnTo>
                  <a:pt x="317" y="1483"/>
                </a:lnTo>
                <a:lnTo>
                  <a:pt x="311" y="1489"/>
                </a:lnTo>
                <a:lnTo>
                  <a:pt x="311" y="1489"/>
                </a:lnTo>
                <a:lnTo>
                  <a:pt x="309" y="1492"/>
                </a:lnTo>
                <a:lnTo>
                  <a:pt x="304" y="1494"/>
                </a:lnTo>
                <a:lnTo>
                  <a:pt x="294" y="1498"/>
                </a:lnTo>
                <a:lnTo>
                  <a:pt x="283" y="1498"/>
                </a:lnTo>
                <a:lnTo>
                  <a:pt x="272" y="1498"/>
                </a:lnTo>
                <a:lnTo>
                  <a:pt x="262" y="1496"/>
                </a:lnTo>
                <a:lnTo>
                  <a:pt x="253" y="1493"/>
                </a:lnTo>
                <a:lnTo>
                  <a:pt x="247" y="1488"/>
                </a:lnTo>
                <a:lnTo>
                  <a:pt x="244" y="1486"/>
                </a:lnTo>
                <a:lnTo>
                  <a:pt x="243" y="1483"/>
                </a:lnTo>
                <a:lnTo>
                  <a:pt x="243" y="1483"/>
                </a:lnTo>
                <a:lnTo>
                  <a:pt x="242" y="1476"/>
                </a:lnTo>
                <a:lnTo>
                  <a:pt x="238" y="1467"/>
                </a:lnTo>
                <a:lnTo>
                  <a:pt x="228" y="1449"/>
                </a:lnTo>
                <a:lnTo>
                  <a:pt x="215" y="1426"/>
                </a:lnTo>
                <a:lnTo>
                  <a:pt x="200" y="1416"/>
                </a:lnTo>
                <a:lnTo>
                  <a:pt x="200" y="1416"/>
                </a:lnTo>
                <a:lnTo>
                  <a:pt x="190" y="1376"/>
                </a:lnTo>
                <a:lnTo>
                  <a:pt x="183" y="1346"/>
                </a:lnTo>
                <a:lnTo>
                  <a:pt x="180" y="1329"/>
                </a:lnTo>
                <a:lnTo>
                  <a:pt x="180" y="1329"/>
                </a:lnTo>
                <a:lnTo>
                  <a:pt x="180" y="1325"/>
                </a:lnTo>
                <a:lnTo>
                  <a:pt x="179" y="1320"/>
                </a:lnTo>
                <a:lnTo>
                  <a:pt x="174" y="1309"/>
                </a:lnTo>
                <a:lnTo>
                  <a:pt x="170" y="1296"/>
                </a:lnTo>
                <a:lnTo>
                  <a:pt x="170" y="1290"/>
                </a:lnTo>
                <a:lnTo>
                  <a:pt x="170" y="1283"/>
                </a:lnTo>
                <a:lnTo>
                  <a:pt x="170" y="1283"/>
                </a:lnTo>
                <a:lnTo>
                  <a:pt x="173" y="1277"/>
                </a:lnTo>
                <a:lnTo>
                  <a:pt x="175" y="1272"/>
                </a:lnTo>
                <a:lnTo>
                  <a:pt x="180" y="1267"/>
                </a:lnTo>
                <a:lnTo>
                  <a:pt x="185" y="1263"/>
                </a:lnTo>
                <a:lnTo>
                  <a:pt x="195" y="1257"/>
                </a:lnTo>
                <a:lnTo>
                  <a:pt x="199" y="1256"/>
                </a:lnTo>
                <a:lnTo>
                  <a:pt x="194" y="1112"/>
                </a:lnTo>
                <a:lnTo>
                  <a:pt x="194" y="1112"/>
                </a:lnTo>
                <a:lnTo>
                  <a:pt x="171" y="1070"/>
                </a:lnTo>
                <a:lnTo>
                  <a:pt x="157" y="1038"/>
                </a:lnTo>
                <a:lnTo>
                  <a:pt x="152" y="1024"/>
                </a:lnTo>
                <a:lnTo>
                  <a:pt x="150" y="1016"/>
                </a:lnTo>
                <a:lnTo>
                  <a:pt x="150" y="1016"/>
                </a:lnTo>
                <a:lnTo>
                  <a:pt x="148" y="1001"/>
                </a:lnTo>
                <a:lnTo>
                  <a:pt x="145" y="985"/>
                </a:lnTo>
                <a:lnTo>
                  <a:pt x="141" y="965"/>
                </a:lnTo>
                <a:lnTo>
                  <a:pt x="80" y="901"/>
                </a:lnTo>
                <a:lnTo>
                  <a:pt x="80" y="901"/>
                </a:lnTo>
                <a:lnTo>
                  <a:pt x="76" y="901"/>
                </a:lnTo>
                <a:lnTo>
                  <a:pt x="71" y="901"/>
                </a:lnTo>
                <a:lnTo>
                  <a:pt x="66" y="901"/>
                </a:lnTo>
                <a:lnTo>
                  <a:pt x="60" y="898"/>
                </a:lnTo>
                <a:lnTo>
                  <a:pt x="56" y="893"/>
                </a:lnTo>
                <a:lnTo>
                  <a:pt x="53" y="887"/>
                </a:lnTo>
                <a:lnTo>
                  <a:pt x="51" y="877"/>
                </a:lnTo>
                <a:lnTo>
                  <a:pt x="51" y="877"/>
                </a:lnTo>
                <a:lnTo>
                  <a:pt x="54" y="862"/>
                </a:lnTo>
                <a:lnTo>
                  <a:pt x="59" y="842"/>
                </a:lnTo>
                <a:lnTo>
                  <a:pt x="66" y="819"/>
                </a:lnTo>
                <a:lnTo>
                  <a:pt x="76" y="793"/>
                </a:lnTo>
                <a:lnTo>
                  <a:pt x="87" y="767"/>
                </a:lnTo>
                <a:lnTo>
                  <a:pt x="98" y="741"/>
                </a:lnTo>
                <a:lnTo>
                  <a:pt x="111" y="719"/>
                </a:lnTo>
                <a:lnTo>
                  <a:pt x="122" y="701"/>
                </a:lnTo>
                <a:lnTo>
                  <a:pt x="122" y="701"/>
                </a:lnTo>
                <a:lnTo>
                  <a:pt x="141" y="674"/>
                </a:lnTo>
                <a:lnTo>
                  <a:pt x="154" y="654"/>
                </a:lnTo>
                <a:lnTo>
                  <a:pt x="159" y="647"/>
                </a:lnTo>
                <a:lnTo>
                  <a:pt x="160" y="641"/>
                </a:lnTo>
                <a:lnTo>
                  <a:pt x="160" y="638"/>
                </a:lnTo>
                <a:lnTo>
                  <a:pt x="159" y="636"/>
                </a:lnTo>
                <a:lnTo>
                  <a:pt x="158" y="635"/>
                </a:lnTo>
                <a:lnTo>
                  <a:pt x="155" y="632"/>
                </a:lnTo>
                <a:lnTo>
                  <a:pt x="155" y="632"/>
                </a:lnTo>
                <a:lnTo>
                  <a:pt x="150" y="630"/>
                </a:lnTo>
                <a:lnTo>
                  <a:pt x="144" y="623"/>
                </a:lnTo>
                <a:lnTo>
                  <a:pt x="127" y="602"/>
                </a:lnTo>
                <a:lnTo>
                  <a:pt x="80" y="543"/>
                </a:lnTo>
                <a:lnTo>
                  <a:pt x="17" y="459"/>
                </a:lnTo>
                <a:lnTo>
                  <a:pt x="17" y="459"/>
                </a:lnTo>
                <a:lnTo>
                  <a:pt x="13" y="449"/>
                </a:lnTo>
                <a:lnTo>
                  <a:pt x="9" y="439"/>
                </a:lnTo>
                <a:lnTo>
                  <a:pt x="6" y="426"/>
                </a:lnTo>
                <a:lnTo>
                  <a:pt x="2" y="411"/>
                </a:lnTo>
                <a:lnTo>
                  <a:pt x="0" y="395"/>
                </a:lnTo>
                <a:lnTo>
                  <a:pt x="1" y="380"/>
                </a:lnTo>
                <a:lnTo>
                  <a:pt x="1" y="372"/>
                </a:lnTo>
                <a:lnTo>
                  <a:pt x="3" y="366"/>
                </a:lnTo>
                <a:lnTo>
                  <a:pt x="3" y="366"/>
                </a:lnTo>
                <a:lnTo>
                  <a:pt x="12" y="348"/>
                </a:lnTo>
                <a:lnTo>
                  <a:pt x="28" y="320"/>
                </a:lnTo>
                <a:lnTo>
                  <a:pt x="71" y="250"/>
                </a:lnTo>
                <a:lnTo>
                  <a:pt x="113" y="182"/>
                </a:lnTo>
                <a:lnTo>
                  <a:pt x="137" y="143"/>
                </a:lnTo>
                <a:lnTo>
                  <a:pt x="137" y="143"/>
                </a:lnTo>
                <a:lnTo>
                  <a:pt x="175" y="75"/>
                </a:lnTo>
                <a:lnTo>
                  <a:pt x="175" y="75"/>
                </a:lnTo>
                <a:lnTo>
                  <a:pt x="178" y="78"/>
                </a:lnTo>
                <a:lnTo>
                  <a:pt x="183" y="85"/>
                </a:lnTo>
                <a:lnTo>
                  <a:pt x="186" y="88"/>
                </a:lnTo>
                <a:lnTo>
                  <a:pt x="190" y="90"/>
                </a:lnTo>
                <a:lnTo>
                  <a:pt x="192" y="91"/>
                </a:lnTo>
                <a:lnTo>
                  <a:pt x="195" y="90"/>
                </a:lnTo>
                <a:lnTo>
                  <a:pt x="195" y="9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30">
            <a:extLst>
              <a:ext uri="{FF2B5EF4-FFF2-40B4-BE49-F238E27FC236}">
                <a16:creationId xmlns:a16="http://schemas.microsoft.com/office/drawing/2014/main" id="{31DF63E6-0B64-43BA-AE8B-6040C52A6433}"/>
              </a:ext>
            </a:extLst>
          </p:cNvPr>
          <p:cNvSpPr>
            <a:spLocks/>
          </p:cNvSpPr>
          <p:nvPr/>
        </p:nvSpPr>
        <p:spPr bwMode="auto">
          <a:xfrm>
            <a:off x="6113548" y="4672245"/>
            <a:ext cx="1395413" cy="1541463"/>
          </a:xfrm>
          <a:custGeom>
            <a:avLst/>
            <a:gdLst>
              <a:gd name="T0" fmla="*/ 402 w 879"/>
              <a:gd name="T1" fmla="*/ 13 h 971"/>
              <a:gd name="T2" fmla="*/ 334 w 879"/>
              <a:gd name="T3" fmla="*/ 0 h 971"/>
              <a:gd name="T4" fmla="*/ 259 w 879"/>
              <a:gd name="T5" fmla="*/ 15 h 971"/>
              <a:gd name="T6" fmla="*/ 226 w 879"/>
              <a:gd name="T7" fmla="*/ 45 h 971"/>
              <a:gd name="T8" fmla="*/ 208 w 879"/>
              <a:gd name="T9" fmla="*/ 118 h 971"/>
              <a:gd name="T10" fmla="*/ 206 w 879"/>
              <a:gd name="T11" fmla="*/ 154 h 971"/>
              <a:gd name="T12" fmla="*/ 229 w 879"/>
              <a:gd name="T13" fmla="*/ 210 h 971"/>
              <a:gd name="T14" fmla="*/ 276 w 879"/>
              <a:gd name="T15" fmla="*/ 256 h 971"/>
              <a:gd name="T16" fmla="*/ 310 w 879"/>
              <a:gd name="T17" fmla="*/ 272 h 971"/>
              <a:gd name="T18" fmla="*/ 316 w 879"/>
              <a:gd name="T19" fmla="*/ 340 h 971"/>
              <a:gd name="T20" fmla="*/ 308 w 879"/>
              <a:gd name="T21" fmla="*/ 431 h 971"/>
              <a:gd name="T22" fmla="*/ 315 w 879"/>
              <a:gd name="T23" fmla="*/ 527 h 971"/>
              <a:gd name="T24" fmla="*/ 295 w 879"/>
              <a:gd name="T25" fmla="*/ 541 h 971"/>
              <a:gd name="T26" fmla="*/ 269 w 879"/>
              <a:gd name="T27" fmla="*/ 543 h 971"/>
              <a:gd name="T28" fmla="*/ 266 w 879"/>
              <a:gd name="T29" fmla="*/ 578 h 971"/>
              <a:gd name="T30" fmla="*/ 281 w 879"/>
              <a:gd name="T31" fmla="*/ 610 h 971"/>
              <a:gd name="T32" fmla="*/ 211 w 879"/>
              <a:gd name="T33" fmla="*/ 629 h 971"/>
              <a:gd name="T34" fmla="*/ 169 w 879"/>
              <a:gd name="T35" fmla="*/ 629 h 971"/>
              <a:gd name="T36" fmla="*/ 119 w 879"/>
              <a:gd name="T37" fmla="*/ 629 h 971"/>
              <a:gd name="T38" fmla="*/ 68 w 879"/>
              <a:gd name="T39" fmla="*/ 622 h 971"/>
              <a:gd name="T40" fmla="*/ 52 w 879"/>
              <a:gd name="T41" fmla="*/ 637 h 971"/>
              <a:gd name="T42" fmla="*/ 19 w 879"/>
              <a:gd name="T43" fmla="*/ 646 h 971"/>
              <a:gd name="T44" fmla="*/ 2 w 879"/>
              <a:gd name="T45" fmla="*/ 660 h 971"/>
              <a:gd name="T46" fmla="*/ 3 w 879"/>
              <a:gd name="T47" fmla="*/ 674 h 971"/>
              <a:gd name="T48" fmla="*/ 12 w 879"/>
              <a:gd name="T49" fmla="*/ 681 h 971"/>
              <a:gd name="T50" fmla="*/ 13 w 879"/>
              <a:gd name="T51" fmla="*/ 695 h 971"/>
              <a:gd name="T52" fmla="*/ 42 w 879"/>
              <a:gd name="T53" fmla="*/ 702 h 971"/>
              <a:gd name="T54" fmla="*/ 56 w 879"/>
              <a:gd name="T55" fmla="*/ 705 h 971"/>
              <a:gd name="T56" fmla="*/ 86 w 879"/>
              <a:gd name="T57" fmla="*/ 705 h 971"/>
              <a:gd name="T58" fmla="*/ 145 w 879"/>
              <a:gd name="T59" fmla="*/ 690 h 971"/>
              <a:gd name="T60" fmla="*/ 263 w 879"/>
              <a:gd name="T61" fmla="*/ 690 h 971"/>
              <a:gd name="T62" fmla="*/ 394 w 879"/>
              <a:gd name="T63" fmla="*/ 676 h 971"/>
              <a:gd name="T64" fmla="*/ 422 w 879"/>
              <a:gd name="T65" fmla="*/ 677 h 971"/>
              <a:gd name="T66" fmla="*/ 467 w 879"/>
              <a:gd name="T67" fmla="*/ 700 h 971"/>
              <a:gd name="T68" fmla="*/ 474 w 879"/>
              <a:gd name="T69" fmla="*/ 694 h 971"/>
              <a:gd name="T70" fmla="*/ 585 w 879"/>
              <a:gd name="T71" fmla="*/ 771 h 971"/>
              <a:gd name="T72" fmla="*/ 655 w 879"/>
              <a:gd name="T73" fmla="*/ 849 h 971"/>
              <a:gd name="T74" fmla="*/ 629 w 879"/>
              <a:gd name="T75" fmla="*/ 856 h 971"/>
              <a:gd name="T76" fmla="*/ 619 w 879"/>
              <a:gd name="T77" fmla="*/ 872 h 971"/>
              <a:gd name="T78" fmla="*/ 663 w 879"/>
              <a:gd name="T79" fmla="*/ 926 h 971"/>
              <a:gd name="T80" fmla="*/ 699 w 879"/>
              <a:gd name="T81" fmla="*/ 949 h 971"/>
              <a:gd name="T82" fmla="*/ 746 w 879"/>
              <a:gd name="T83" fmla="*/ 942 h 971"/>
              <a:gd name="T84" fmla="*/ 811 w 879"/>
              <a:gd name="T85" fmla="*/ 958 h 971"/>
              <a:gd name="T86" fmla="*/ 854 w 879"/>
              <a:gd name="T87" fmla="*/ 970 h 971"/>
              <a:gd name="T88" fmla="*/ 871 w 879"/>
              <a:gd name="T89" fmla="*/ 943 h 971"/>
              <a:gd name="T90" fmla="*/ 879 w 879"/>
              <a:gd name="T91" fmla="*/ 896 h 971"/>
              <a:gd name="T92" fmla="*/ 870 w 879"/>
              <a:gd name="T93" fmla="*/ 875 h 971"/>
              <a:gd name="T94" fmla="*/ 843 w 879"/>
              <a:gd name="T95" fmla="*/ 846 h 971"/>
              <a:gd name="T96" fmla="*/ 818 w 879"/>
              <a:gd name="T97" fmla="*/ 799 h 971"/>
              <a:gd name="T98" fmla="*/ 761 w 879"/>
              <a:gd name="T99" fmla="*/ 733 h 971"/>
              <a:gd name="T100" fmla="*/ 723 w 879"/>
              <a:gd name="T101" fmla="*/ 674 h 971"/>
              <a:gd name="T102" fmla="*/ 725 w 879"/>
              <a:gd name="T103" fmla="*/ 658 h 971"/>
              <a:gd name="T104" fmla="*/ 749 w 879"/>
              <a:gd name="T105" fmla="*/ 615 h 971"/>
              <a:gd name="T106" fmla="*/ 761 w 879"/>
              <a:gd name="T107" fmla="*/ 530 h 971"/>
              <a:gd name="T108" fmla="*/ 756 w 879"/>
              <a:gd name="T109" fmla="*/ 421 h 971"/>
              <a:gd name="T110" fmla="*/ 757 w 879"/>
              <a:gd name="T111" fmla="*/ 381 h 971"/>
              <a:gd name="T112" fmla="*/ 775 w 879"/>
              <a:gd name="T113" fmla="*/ 329 h 971"/>
              <a:gd name="T114" fmla="*/ 774 w 879"/>
              <a:gd name="T115" fmla="*/ 295 h 971"/>
              <a:gd name="T116" fmla="*/ 728 w 879"/>
              <a:gd name="T117" fmla="*/ 208 h 971"/>
              <a:gd name="T118" fmla="*/ 684 w 879"/>
              <a:gd name="T119" fmla="*/ 163 h 971"/>
              <a:gd name="T120" fmla="*/ 588 w 879"/>
              <a:gd name="T121" fmla="*/ 67 h 971"/>
              <a:gd name="T122" fmla="*/ 537 w 879"/>
              <a:gd name="T123" fmla="*/ 35 h 971"/>
              <a:gd name="T124" fmla="*/ 477 w 879"/>
              <a:gd name="T125" fmla="*/ 29 h 9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79" h="971">
                <a:moveTo>
                  <a:pt x="436" y="30"/>
                </a:moveTo>
                <a:lnTo>
                  <a:pt x="436" y="30"/>
                </a:lnTo>
                <a:lnTo>
                  <a:pt x="427" y="24"/>
                </a:lnTo>
                <a:lnTo>
                  <a:pt x="416" y="19"/>
                </a:lnTo>
                <a:lnTo>
                  <a:pt x="402" y="13"/>
                </a:lnTo>
                <a:lnTo>
                  <a:pt x="385" y="6"/>
                </a:lnTo>
                <a:lnTo>
                  <a:pt x="367" y="3"/>
                </a:lnTo>
                <a:lnTo>
                  <a:pt x="357" y="1"/>
                </a:lnTo>
                <a:lnTo>
                  <a:pt x="346" y="0"/>
                </a:lnTo>
                <a:lnTo>
                  <a:pt x="334" y="0"/>
                </a:lnTo>
                <a:lnTo>
                  <a:pt x="325" y="1"/>
                </a:lnTo>
                <a:lnTo>
                  <a:pt x="325" y="1"/>
                </a:lnTo>
                <a:lnTo>
                  <a:pt x="286" y="8"/>
                </a:lnTo>
                <a:lnTo>
                  <a:pt x="271" y="11"/>
                </a:lnTo>
                <a:lnTo>
                  <a:pt x="259" y="15"/>
                </a:lnTo>
                <a:lnTo>
                  <a:pt x="248" y="20"/>
                </a:lnTo>
                <a:lnTo>
                  <a:pt x="239" y="26"/>
                </a:lnTo>
                <a:lnTo>
                  <a:pt x="232" y="35"/>
                </a:lnTo>
                <a:lnTo>
                  <a:pt x="226" y="45"/>
                </a:lnTo>
                <a:lnTo>
                  <a:pt x="226" y="45"/>
                </a:lnTo>
                <a:lnTo>
                  <a:pt x="221" y="57"/>
                </a:lnTo>
                <a:lnTo>
                  <a:pt x="217" y="69"/>
                </a:lnTo>
                <a:lnTo>
                  <a:pt x="213" y="82"/>
                </a:lnTo>
                <a:lnTo>
                  <a:pt x="212" y="95"/>
                </a:lnTo>
                <a:lnTo>
                  <a:pt x="208" y="118"/>
                </a:lnTo>
                <a:lnTo>
                  <a:pt x="207" y="133"/>
                </a:lnTo>
                <a:lnTo>
                  <a:pt x="207" y="133"/>
                </a:lnTo>
                <a:lnTo>
                  <a:pt x="206" y="141"/>
                </a:lnTo>
                <a:lnTo>
                  <a:pt x="205" y="149"/>
                </a:lnTo>
                <a:lnTo>
                  <a:pt x="206" y="154"/>
                </a:lnTo>
                <a:lnTo>
                  <a:pt x="207" y="161"/>
                </a:lnTo>
                <a:lnTo>
                  <a:pt x="216" y="185"/>
                </a:lnTo>
                <a:lnTo>
                  <a:pt x="216" y="185"/>
                </a:lnTo>
                <a:lnTo>
                  <a:pt x="222" y="198"/>
                </a:lnTo>
                <a:lnTo>
                  <a:pt x="229" y="210"/>
                </a:lnTo>
                <a:lnTo>
                  <a:pt x="235" y="220"/>
                </a:lnTo>
                <a:lnTo>
                  <a:pt x="243" y="229"/>
                </a:lnTo>
                <a:lnTo>
                  <a:pt x="250" y="236"/>
                </a:lnTo>
                <a:lnTo>
                  <a:pt x="259" y="244"/>
                </a:lnTo>
                <a:lnTo>
                  <a:pt x="276" y="256"/>
                </a:lnTo>
                <a:lnTo>
                  <a:pt x="276" y="256"/>
                </a:lnTo>
                <a:lnTo>
                  <a:pt x="284" y="261"/>
                </a:lnTo>
                <a:lnTo>
                  <a:pt x="292" y="265"/>
                </a:lnTo>
                <a:lnTo>
                  <a:pt x="305" y="270"/>
                </a:lnTo>
                <a:lnTo>
                  <a:pt x="310" y="272"/>
                </a:lnTo>
                <a:lnTo>
                  <a:pt x="313" y="276"/>
                </a:lnTo>
                <a:lnTo>
                  <a:pt x="315" y="280"/>
                </a:lnTo>
                <a:lnTo>
                  <a:pt x="316" y="286"/>
                </a:lnTo>
                <a:lnTo>
                  <a:pt x="316" y="286"/>
                </a:lnTo>
                <a:lnTo>
                  <a:pt x="316" y="340"/>
                </a:lnTo>
                <a:lnTo>
                  <a:pt x="315" y="378"/>
                </a:lnTo>
                <a:lnTo>
                  <a:pt x="315" y="394"/>
                </a:lnTo>
                <a:lnTo>
                  <a:pt x="312" y="410"/>
                </a:lnTo>
                <a:lnTo>
                  <a:pt x="312" y="410"/>
                </a:lnTo>
                <a:lnTo>
                  <a:pt x="308" y="431"/>
                </a:lnTo>
                <a:lnTo>
                  <a:pt x="306" y="444"/>
                </a:lnTo>
                <a:lnTo>
                  <a:pt x="306" y="457"/>
                </a:lnTo>
                <a:lnTo>
                  <a:pt x="307" y="478"/>
                </a:lnTo>
                <a:lnTo>
                  <a:pt x="307" y="478"/>
                </a:lnTo>
                <a:lnTo>
                  <a:pt x="315" y="527"/>
                </a:lnTo>
                <a:lnTo>
                  <a:pt x="320" y="551"/>
                </a:lnTo>
                <a:lnTo>
                  <a:pt x="320" y="553"/>
                </a:lnTo>
                <a:lnTo>
                  <a:pt x="320" y="553"/>
                </a:lnTo>
                <a:lnTo>
                  <a:pt x="307" y="546"/>
                </a:lnTo>
                <a:lnTo>
                  <a:pt x="295" y="541"/>
                </a:lnTo>
                <a:lnTo>
                  <a:pt x="286" y="538"/>
                </a:lnTo>
                <a:lnTo>
                  <a:pt x="282" y="538"/>
                </a:lnTo>
                <a:lnTo>
                  <a:pt x="279" y="540"/>
                </a:lnTo>
                <a:lnTo>
                  <a:pt x="279" y="540"/>
                </a:lnTo>
                <a:lnTo>
                  <a:pt x="269" y="543"/>
                </a:lnTo>
                <a:lnTo>
                  <a:pt x="266" y="547"/>
                </a:lnTo>
                <a:lnTo>
                  <a:pt x="264" y="552"/>
                </a:lnTo>
                <a:lnTo>
                  <a:pt x="263" y="558"/>
                </a:lnTo>
                <a:lnTo>
                  <a:pt x="264" y="567"/>
                </a:lnTo>
                <a:lnTo>
                  <a:pt x="266" y="578"/>
                </a:lnTo>
                <a:lnTo>
                  <a:pt x="271" y="594"/>
                </a:lnTo>
                <a:lnTo>
                  <a:pt x="271" y="594"/>
                </a:lnTo>
                <a:lnTo>
                  <a:pt x="273" y="600"/>
                </a:lnTo>
                <a:lnTo>
                  <a:pt x="276" y="605"/>
                </a:lnTo>
                <a:lnTo>
                  <a:pt x="281" y="610"/>
                </a:lnTo>
                <a:lnTo>
                  <a:pt x="286" y="616"/>
                </a:lnTo>
                <a:lnTo>
                  <a:pt x="286" y="616"/>
                </a:lnTo>
                <a:lnTo>
                  <a:pt x="261" y="620"/>
                </a:lnTo>
                <a:lnTo>
                  <a:pt x="237" y="624"/>
                </a:lnTo>
                <a:lnTo>
                  <a:pt x="211" y="629"/>
                </a:lnTo>
                <a:lnTo>
                  <a:pt x="211" y="629"/>
                </a:lnTo>
                <a:lnTo>
                  <a:pt x="191" y="629"/>
                </a:lnTo>
                <a:lnTo>
                  <a:pt x="177" y="629"/>
                </a:lnTo>
                <a:lnTo>
                  <a:pt x="169" y="629"/>
                </a:lnTo>
                <a:lnTo>
                  <a:pt x="169" y="629"/>
                </a:lnTo>
                <a:lnTo>
                  <a:pt x="161" y="630"/>
                </a:lnTo>
                <a:lnTo>
                  <a:pt x="149" y="631"/>
                </a:lnTo>
                <a:lnTo>
                  <a:pt x="133" y="632"/>
                </a:lnTo>
                <a:lnTo>
                  <a:pt x="133" y="632"/>
                </a:lnTo>
                <a:lnTo>
                  <a:pt x="119" y="629"/>
                </a:lnTo>
                <a:lnTo>
                  <a:pt x="102" y="625"/>
                </a:lnTo>
                <a:lnTo>
                  <a:pt x="102" y="625"/>
                </a:lnTo>
                <a:lnTo>
                  <a:pt x="85" y="622"/>
                </a:lnTo>
                <a:lnTo>
                  <a:pt x="73" y="621"/>
                </a:lnTo>
                <a:lnTo>
                  <a:pt x="68" y="622"/>
                </a:lnTo>
                <a:lnTo>
                  <a:pt x="64" y="624"/>
                </a:lnTo>
                <a:lnTo>
                  <a:pt x="64" y="624"/>
                </a:lnTo>
                <a:lnTo>
                  <a:pt x="57" y="629"/>
                </a:lnTo>
                <a:lnTo>
                  <a:pt x="55" y="634"/>
                </a:lnTo>
                <a:lnTo>
                  <a:pt x="52" y="637"/>
                </a:lnTo>
                <a:lnTo>
                  <a:pt x="52" y="637"/>
                </a:lnTo>
                <a:lnTo>
                  <a:pt x="38" y="639"/>
                </a:lnTo>
                <a:lnTo>
                  <a:pt x="26" y="641"/>
                </a:lnTo>
                <a:lnTo>
                  <a:pt x="21" y="643"/>
                </a:lnTo>
                <a:lnTo>
                  <a:pt x="19" y="646"/>
                </a:lnTo>
                <a:lnTo>
                  <a:pt x="19" y="646"/>
                </a:lnTo>
                <a:lnTo>
                  <a:pt x="14" y="650"/>
                </a:lnTo>
                <a:lnTo>
                  <a:pt x="7" y="655"/>
                </a:lnTo>
                <a:lnTo>
                  <a:pt x="4" y="657"/>
                </a:lnTo>
                <a:lnTo>
                  <a:pt x="2" y="660"/>
                </a:lnTo>
                <a:lnTo>
                  <a:pt x="0" y="663"/>
                </a:lnTo>
                <a:lnTo>
                  <a:pt x="0" y="667"/>
                </a:lnTo>
                <a:lnTo>
                  <a:pt x="0" y="667"/>
                </a:lnTo>
                <a:lnTo>
                  <a:pt x="2" y="671"/>
                </a:lnTo>
                <a:lnTo>
                  <a:pt x="3" y="674"/>
                </a:lnTo>
                <a:lnTo>
                  <a:pt x="8" y="677"/>
                </a:lnTo>
                <a:lnTo>
                  <a:pt x="12" y="678"/>
                </a:lnTo>
                <a:lnTo>
                  <a:pt x="14" y="679"/>
                </a:lnTo>
                <a:lnTo>
                  <a:pt x="14" y="679"/>
                </a:lnTo>
                <a:lnTo>
                  <a:pt x="12" y="681"/>
                </a:lnTo>
                <a:lnTo>
                  <a:pt x="8" y="684"/>
                </a:lnTo>
                <a:lnTo>
                  <a:pt x="7" y="687"/>
                </a:lnTo>
                <a:lnTo>
                  <a:pt x="7" y="689"/>
                </a:lnTo>
                <a:lnTo>
                  <a:pt x="9" y="692"/>
                </a:lnTo>
                <a:lnTo>
                  <a:pt x="13" y="695"/>
                </a:lnTo>
                <a:lnTo>
                  <a:pt x="13" y="695"/>
                </a:lnTo>
                <a:lnTo>
                  <a:pt x="18" y="698"/>
                </a:lnTo>
                <a:lnTo>
                  <a:pt x="23" y="699"/>
                </a:lnTo>
                <a:lnTo>
                  <a:pt x="33" y="702"/>
                </a:lnTo>
                <a:lnTo>
                  <a:pt x="42" y="702"/>
                </a:lnTo>
                <a:lnTo>
                  <a:pt x="49" y="702"/>
                </a:lnTo>
                <a:lnTo>
                  <a:pt x="49" y="702"/>
                </a:lnTo>
                <a:lnTo>
                  <a:pt x="52" y="703"/>
                </a:lnTo>
                <a:lnTo>
                  <a:pt x="54" y="704"/>
                </a:lnTo>
                <a:lnTo>
                  <a:pt x="56" y="705"/>
                </a:lnTo>
                <a:lnTo>
                  <a:pt x="61" y="707"/>
                </a:lnTo>
                <a:lnTo>
                  <a:pt x="61" y="707"/>
                </a:lnTo>
                <a:lnTo>
                  <a:pt x="64" y="708"/>
                </a:lnTo>
                <a:lnTo>
                  <a:pt x="65" y="708"/>
                </a:lnTo>
                <a:lnTo>
                  <a:pt x="86" y="705"/>
                </a:lnTo>
                <a:lnTo>
                  <a:pt x="86" y="705"/>
                </a:lnTo>
                <a:lnTo>
                  <a:pt x="97" y="704"/>
                </a:lnTo>
                <a:lnTo>
                  <a:pt x="107" y="702"/>
                </a:lnTo>
                <a:lnTo>
                  <a:pt x="127" y="695"/>
                </a:lnTo>
                <a:lnTo>
                  <a:pt x="145" y="690"/>
                </a:lnTo>
                <a:lnTo>
                  <a:pt x="155" y="689"/>
                </a:lnTo>
                <a:lnTo>
                  <a:pt x="166" y="689"/>
                </a:lnTo>
                <a:lnTo>
                  <a:pt x="166" y="689"/>
                </a:lnTo>
                <a:lnTo>
                  <a:pt x="226" y="690"/>
                </a:lnTo>
                <a:lnTo>
                  <a:pt x="263" y="690"/>
                </a:lnTo>
                <a:lnTo>
                  <a:pt x="280" y="690"/>
                </a:lnTo>
                <a:lnTo>
                  <a:pt x="297" y="689"/>
                </a:lnTo>
                <a:lnTo>
                  <a:pt x="297" y="689"/>
                </a:lnTo>
                <a:lnTo>
                  <a:pt x="367" y="679"/>
                </a:lnTo>
                <a:lnTo>
                  <a:pt x="394" y="676"/>
                </a:lnTo>
                <a:lnTo>
                  <a:pt x="407" y="672"/>
                </a:lnTo>
                <a:lnTo>
                  <a:pt x="407" y="672"/>
                </a:lnTo>
                <a:lnTo>
                  <a:pt x="407" y="672"/>
                </a:lnTo>
                <a:lnTo>
                  <a:pt x="422" y="677"/>
                </a:lnTo>
                <a:lnTo>
                  <a:pt x="422" y="677"/>
                </a:lnTo>
                <a:lnTo>
                  <a:pt x="431" y="682"/>
                </a:lnTo>
                <a:lnTo>
                  <a:pt x="438" y="687"/>
                </a:lnTo>
                <a:lnTo>
                  <a:pt x="454" y="695"/>
                </a:lnTo>
                <a:lnTo>
                  <a:pt x="461" y="699"/>
                </a:lnTo>
                <a:lnTo>
                  <a:pt x="467" y="700"/>
                </a:lnTo>
                <a:lnTo>
                  <a:pt x="469" y="700"/>
                </a:lnTo>
                <a:lnTo>
                  <a:pt x="470" y="699"/>
                </a:lnTo>
                <a:lnTo>
                  <a:pt x="473" y="697"/>
                </a:lnTo>
                <a:lnTo>
                  <a:pt x="474" y="694"/>
                </a:lnTo>
                <a:lnTo>
                  <a:pt x="474" y="694"/>
                </a:lnTo>
                <a:lnTo>
                  <a:pt x="534" y="730"/>
                </a:lnTo>
                <a:lnTo>
                  <a:pt x="563" y="750"/>
                </a:lnTo>
                <a:lnTo>
                  <a:pt x="576" y="760"/>
                </a:lnTo>
                <a:lnTo>
                  <a:pt x="585" y="771"/>
                </a:lnTo>
                <a:lnTo>
                  <a:pt x="585" y="771"/>
                </a:lnTo>
                <a:lnTo>
                  <a:pt x="636" y="822"/>
                </a:lnTo>
                <a:lnTo>
                  <a:pt x="651" y="840"/>
                </a:lnTo>
                <a:lnTo>
                  <a:pt x="655" y="845"/>
                </a:lnTo>
                <a:lnTo>
                  <a:pt x="655" y="848"/>
                </a:lnTo>
                <a:lnTo>
                  <a:pt x="655" y="849"/>
                </a:lnTo>
                <a:lnTo>
                  <a:pt x="655" y="849"/>
                </a:lnTo>
                <a:lnTo>
                  <a:pt x="651" y="850"/>
                </a:lnTo>
                <a:lnTo>
                  <a:pt x="644" y="851"/>
                </a:lnTo>
                <a:lnTo>
                  <a:pt x="636" y="854"/>
                </a:lnTo>
                <a:lnTo>
                  <a:pt x="629" y="856"/>
                </a:lnTo>
                <a:lnTo>
                  <a:pt x="621" y="860"/>
                </a:lnTo>
                <a:lnTo>
                  <a:pt x="620" y="862"/>
                </a:lnTo>
                <a:lnTo>
                  <a:pt x="619" y="865"/>
                </a:lnTo>
                <a:lnTo>
                  <a:pt x="618" y="869"/>
                </a:lnTo>
                <a:lnTo>
                  <a:pt x="619" y="872"/>
                </a:lnTo>
                <a:lnTo>
                  <a:pt x="621" y="877"/>
                </a:lnTo>
                <a:lnTo>
                  <a:pt x="626" y="882"/>
                </a:lnTo>
                <a:lnTo>
                  <a:pt x="626" y="882"/>
                </a:lnTo>
                <a:lnTo>
                  <a:pt x="645" y="905"/>
                </a:lnTo>
                <a:lnTo>
                  <a:pt x="663" y="926"/>
                </a:lnTo>
                <a:lnTo>
                  <a:pt x="673" y="934"/>
                </a:lnTo>
                <a:lnTo>
                  <a:pt x="682" y="942"/>
                </a:lnTo>
                <a:lnTo>
                  <a:pt x="691" y="947"/>
                </a:lnTo>
                <a:lnTo>
                  <a:pt x="694" y="948"/>
                </a:lnTo>
                <a:lnTo>
                  <a:pt x="699" y="949"/>
                </a:lnTo>
                <a:lnTo>
                  <a:pt x="699" y="949"/>
                </a:lnTo>
                <a:lnTo>
                  <a:pt x="708" y="948"/>
                </a:lnTo>
                <a:lnTo>
                  <a:pt x="717" y="947"/>
                </a:lnTo>
                <a:lnTo>
                  <a:pt x="735" y="943"/>
                </a:lnTo>
                <a:lnTo>
                  <a:pt x="746" y="942"/>
                </a:lnTo>
                <a:lnTo>
                  <a:pt x="760" y="942"/>
                </a:lnTo>
                <a:lnTo>
                  <a:pt x="775" y="944"/>
                </a:lnTo>
                <a:lnTo>
                  <a:pt x="793" y="950"/>
                </a:lnTo>
                <a:lnTo>
                  <a:pt x="793" y="950"/>
                </a:lnTo>
                <a:lnTo>
                  <a:pt x="811" y="958"/>
                </a:lnTo>
                <a:lnTo>
                  <a:pt x="824" y="964"/>
                </a:lnTo>
                <a:lnTo>
                  <a:pt x="837" y="969"/>
                </a:lnTo>
                <a:lnTo>
                  <a:pt x="845" y="971"/>
                </a:lnTo>
                <a:lnTo>
                  <a:pt x="850" y="971"/>
                </a:lnTo>
                <a:lnTo>
                  <a:pt x="854" y="970"/>
                </a:lnTo>
                <a:lnTo>
                  <a:pt x="856" y="969"/>
                </a:lnTo>
                <a:lnTo>
                  <a:pt x="860" y="966"/>
                </a:lnTo>
                <a:lnTo>
                  <a:pt x="863" y="963"/>
                </a:lnTo>
                <a:lnTo>
                  <a:pt x="865" y="958"/>
                </a:lnTo>
                <a:lnTo>
                  <a:pt x="871" y="943"/>
                </a:lnTo>
                <a:lnTo>
                  <a:pt x="871" y="943"/>
                </a:lnTo>
                <a:lnTo>
                  <a:pt x="876" y="928"/>
                </a:lnTo>
                <a:lnTo>
                  <a:pt x="879" y="914"/>
                </a:lnTo>
                <a:lnTo>
                  <a:pt x="879" y="905"/>
                </a:lnTo>
                <a:lnTo>
                  <a:pt x="879" y="896"/>
                </a:lnTo>
                <a:lnTo>
                  <a:pt x="879" y="888"/>
                </a:lnTo>
                <a:lnTo>
                  <a:pt x="876" y="883"/>
                </a:lnTo>
                <a:lnTo>
                  <a:pt x="875" y="879"/>
                </a:lnTo>
                <a:lnTo>
                  <a:pt x="875" y="879"/>
                </a:lnTo>
                <a:lnTo>
                  <a:pt x="870" y="875"/>
                </a:lnTo>
                <a:lnTo>
                  <a:pt x="860" y="867"/>
                </a:lnTo>
                <a:lnTo>
                  <a:pt x="854" y="864"/>
                </a:lnTo>
                <a:lnTo>
                  <a:pt x="849" y="859"/>
                </a:lnTo>
                <a:lnTo>
                  <a:pt x="845" y="853"/>
                </a:lnTo>
                <a:lnTo>
                  <a:pt x="843" y="846"/>
                </a:lnTo>
                <a:lnTo>
                  <a:pt x="843" y="846"/>
                </a:lnTo>
                <a:lnTo>
                  <a:pt x="838" y="834"/>
                </a:lnTo>
                <a:lnTo>
                  <a:pt x="832" y="819"/>
                </a:lnTo>
                <a:lnTo>
                  <a:pt x="823" y="806"/>
                </a:lnTo>
                <a:lnTo>
                  <a:pt x="818" y="799"/>
                </a:lnTo>
                <a:lnTo>
                  <a:pt x="813" y="793"/>
                </a:lnTo>
                <a:lnTo>
                  <a:pt x="813" y="793"/>
                </a:lnTo>
                <a:lnTo>
                  <a:pt x="798" y="778"/>
                </a:lnTo>
                <a:lnTo>
                  <a:pt x="780" y="757"/>
                </a:lnTo>
                <a:lnTo>
                  <a:pt x="761" y="733"/>
                </a:lnTo>
                <a:lnTo>
                  <a:pt x="744" y="710"/>
                </a:lnTo>
                <a:lnTo>
                  <a:pt x="744" y="710"/>
                </a:lnTo>
                <a:lnTo>
                  <a:pt x="733" y="693"/>
                </a:lnTo>
                <a:lnTo>
                  <a:pt x="725" y="681"/>
                </a:lnTo>
                <a:lnTo>
                  <a:pt x="723" y="674"/>
                </a:lnTo>
                <a:lnTo>
                  <a:pt x="722" y="671"/>
                </a:lnTo>
                <a:lnTo>
                  <a:pt x="722" y="666"/>
                </a:lnTo>
                <a:lnTo>
                  <a:pt x="723" y="662"/>
                </a:lnTo>
                <a:lnTo>
                  <a:pt x="723" y="662"/>
                </a:lnTo>
                <a:lnTo>
                  <a:pt x="725" y="658"/>
                </a:lnTo>
                <a:lnTo>
                  <a:pt x="728" y="655"/>
                </a:lnTo>
                <a:lnTo>
                  <a:pt x="736" y="646"/>
                </a:lnTo>
                <a:lnTo>
                  <a:pt x="740" y="639"/>
                </a:lnTo>
                <a:lnTo>
                  <a:pt x="745" y="629"/>
                </a:lnTo>
                <a:lnTo>
                  <a:pt x="749" y="615"/>
                </a:lnTo>
                <a:lnTo>
                  <a:pt x="752" y="599"/>
                </a:lnTo>
                <a:lnTo>
                  <a:pt x="752" y="599"/>
                </a:lnTo>
                <a:lnTo>
                  <a:pt x="756" y="580"/>
                </a:lnTo>
                <a:lnTo>
                  <a:pt x="759" y="563"/>
                </a:lnTo>
                <a:lnTo>
                  <a:pt x="761" y="530"/>
                </a:lnTo>
                <a:lnTo>
                  <a:pt x="762" y="499"/>
                </a:lnTo>
                <a:lnTo>
                  <a:pt x="761" y="470"/>
                </a:lnTo>
                <a:lnTo>
                  <a:pt x="761" y="470"/>
                </a:lnTo>
                <a:lnTo>
                  <a:pt x="759" y="446"/>
                </a:lnTo>
                <a:lnTo>
                  <a:pt x="756" y="421"/>
                </a:lnTo>
                <a:lnTo>
                  <a:pt x="755" y="410"/>
                </a:lnTo>
                <a:lnTo>
                  <a:pt x="755" y="399"/>
                </a:lnTo>
                <a:lnTo>
                  <a:pt x="755" y="390"/>
                </a:lnTo>
                <a:lnTo>
                  <a:pt x="757" y="381"/>
                </a:lnTo>
                <a:lnTo>
                  <a:pt x="757" y="381"/>
                </a:lnTo>
                <a:lnTo>
                  <a:pt x="764" y="366"/>
                </a:lnTo>
                <a:lnTo>
                  <a:pt x="770" y="353"/>
                </a:lnTo>
                <a:lnTo>
                  <a:pt x="772" y="347"/>
                </a:lnTo>
                <a:lnTo>
                  <a:pt x="774" y="338"/>
                </a:lnTo>
                <a:lnTo>
                  <a:pt x="775" y="329"/>
                </a:lnTo>
                <a:lnTo>
                  <a:pt x="775" y="319"/>
                </a:lnTo>
                <a:lnTo>
                  <a:pt x="775" y="319"/>
                </a:lnTo>
                <a:lnTo>
                  <a:pt x="775" y="303"/>
                </a:lnTo>
                <a:lnTo>
                  <a:pt x="775" y="300"/>
                </a:lnTo>
                <a:lnTo>
                  <a:pt x="774" y="295"/>
                </a:lnTo>
                <a:lnTo>
                  <a:pt x="769" y="282"/>
                </a:lnTo>
                <a:lnTo>
                  <a:pt x="754" y="256"/>
                </a:lnTo>
                <a:lnTo>
                  <a:pt x="754" y="256"/>
                </a:lnTo>
                <a:lnTo>
                  <a:pt x="739" y="227"/>
                </a:lnTo>
                <a:lnTo>
                  <a:pt x="728" y="208"/>
                </a:lnTo>
                <a:lnTo>
                  <a:pt x="723" y="201"/>
                </a:lnTo>
                <a:lnTo>
                  <a:pt x="718" y="193"/>
                </a:lnTo>
                <a:lnTo>
                  <a:pt x="701" y="178"/>
                </a:lnTo>
                <a:lnTo>
                  <a:pt x="701" y="178"/>
                </a:lnTo>
                <a:lnTo>
                  <a:pt x="684" y="163"/>
                </a:lnTo>
                <a:lnTo>
                  <a:pt x="684" y="163"/>
                </a:lnTo>
                <a:lnTo>
                  <a:pt x="673" y="154"/>
                </a:lnTo>
                <a:lnTo>
                  <a:pt x="639" y="119"/>
                </a:lnTo>
                <a:lnTo>
                  <a:pt x="639" y="119"/>
                </a:lnTo>
                <a:lnTo>
                  <a:pt x="588" y="67"/>
                </a:lnTo>
                <a:lnTo>
                  <a:pt x="579" y="60"/>
                </a:lnTo>
                <a:lnTo>
                  <a:pt x="574" y="56"/>
                </a:lnTo>
                <a:lnTo>
                  <a:pt x="574" y="56"/>
                </a:lnTo>
                <a:lnTo>
                  <a:pt x="551" y="43"/>
                </a:lnTo>
                <a:lnTo>
                  <a:pt x="537" y="35"/>
                </a:lnTo>
                <a:lnTo>
                  <a:pt x="526" y="30"/>
                </a:lnTo>
                <a:lnTo>
                  <a:pt x="526" y="30"/>
                </a:lnTo>
                <a:lnTo>
                  <a:pt x="519" y="29"/>
                </a:lnTo>
                <a:lnTo>
                  <a:pt x="508" y="29"/>
                </a:lnTo>
                <a:lnTo>
                  <a:pt x="477" y="29"/>
                </a:lnTo>
                <a:lnTo>
                  <a:pt x="436" y="30"/>
                </a:lnTo>
                <a:lnTo>
                  <a:pt x="436" y="3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1">
            <a:extLst>
              <a:ext uri="{FF2B5EF4-FFF2-40B4-BE49-F238E27FC236}">
                <a16:creationId xmlns:a16="http://schemas.microsoft.com/office/drawing/2014/main" id="{E22FD30D-1CAE-4D25-851D-893B153261FC}"/>
              </a:ext>
            </a:extLst>
          </p:cNvPr>
          <p:cNvSpPr>
            <a:spLocks/>
          </p:cNvSpPr>
          <p:nvPr/>
        </p:nvSpPr>
        <p:spPr bwMode="auto">
          <a:xfrm>
            <a:off x="8184197" y="4775326"/>
            <a:ext cx="976313" cy="1504950"/>
          </a:xfrm>
          <a:custGeom>
            <a:avLst/>
            <a:gdLst>
              <a:gd name="T0" fmla="*/ 171 w 615"/>
              <a:gd name="T1" fmla="*/ 89 h 948"/>
              <a:gd name="T2" fmla="*/ 116 w 615"/>
              <a:gd name="T3" fmla="*/ 119 h 948"/>
              <a:gd name="T4" fmla="*/ 56 w 615"/>
              <a:gd name="T5" fmla="*/ 173 h 948"/>
              <a:gd name="T6" fmla="*/ 22 w 615"/>
              <a:gd name="T7" fmla="*/ 217 h 948"/>
              <a:gd name="T8" fmla="*/ 6 w 615"/>
              <a:gd name="T9" fmla="*/ 250 h 948"/>
              <a:gd name="T10" fmla="*/ 2 w 615"/>
              <a:gd name="T11" fmla="*/ 283 h 948"/>
              <a:gd name="T12" fmla="*/ 16 w 615"/>
              <a:gd name="T13" fmla="*/ 322 h 948"/>
              <a:gd name="T14" fmla="*/ 28 w 615"/>
              <a:gd name="T15" fmla="*/ 366 h 948"/>
              <a:gd name="T16" fmla="*/ 40 w 615"/>
              <a:gd name="T17" fmla="*/ 413 h 948"/>
              <a:gd name="T18" fmla="*/ 56 w 615"/>
              <a:gd name="T19" fmla="*/ 433 h 948"/>
              <a:gd name="T20" fmla="*/ 75 w 615"/>
              <a:gd name="T21" fmla="*/ 438 h 948"/>
              <a:gd name="T22" fmla="*/ 81 w 615"/>
              <a:gd name="T23" fmla="*/ 486 h 948"/>
              <a:gd name="T24" fmla="*/ 96 w 615"/>
              <a:gd name="T25" fmla="*/ 523 h 948"/>
              <a:gd name="T26" fmla="*/ 110 w 615"/>
              <a:gd name="T27" fmla="*/ 542 h 948"/>
              <a:gd name="T28" fmla="*/ 134 w 615"/>
              <a:gd name="T29" fmla="*/ 557 h 948"/>
              <a:gd name="T30" fmla="*/ 159 w 615"/>
              <a:gd name="T31" fmla="*/ 558 h 948"/>
              <a:gd name="T32" fmla="*/ 204 w 615"/>
              <a:gd name="T33" fmla="*/ 536 h 948"/>
              <a:gd name="T34" fmla="*/ 224 w 615"/>
              <a:gd name="T35" fmla="*/ 586 h 948"/>
              <a:gd name="T36" fmla="*/ 175 w 615"/>
              <a:gd name="T37" fmla="*/ 673 h 948"/>
              <a:gd name="T38" fmla="*/ 158 w 615"/>
              <a:gd name="T39" fmla="*/ 703 h 948"/>
              <a:gd name="T40" fmla="*/ 146 w 615"/>
              <a:gd name="T41" fmla="*/ 726 h 948"/>
              <a:gd name="T42" fmla="*/ 144 w 615"/>
              <a:gd name="T43" fmla="*/ 788 h 948"/>
              <a:gd name="T44" fmla="*/ 154 w 615"/>
              <a:gd name="T45" fmla="*/ 861 h 948"/>
              <a:gd name="T46" fmla="*/ 172 w 615"/>
              <a:gd name="T47" fmla="*/ 920 h 948"/>
              <a:gd name="T48" fmla="*/ 197 w 615"/>
              <a:gd name="T49" fmla="*/ 942 h 948"/>
              <a:gd name="T50" fmla="*/ 225 w 615"/>
              <a:gd name="T51" fmla="*/ 946 h 948"/>
              <a:gd name="T52" fmla="*/ 244 w 615"/>
              <a:gd name="T53" fmla="*/ 926 h 948"/>
              <a:gd name="T54" fmla="*/ 256 w 615"/>
              <a:gd name="T55" fmla="*/ 884 h 948"/>
              <a:gd name="T56" fmla="*/ 241 w 615"/>
              <a:gd name="T57" fmla="*/ 801 h 948"/>
              <a:gd name="T58" fmla="*/ 236 w 615"/>
              <a:gd name="T59" fmla="*/ 747 h 948"/>
              <a:gd name="T60" fmla="*/ 310 w 615"/>
              <a:gd name="T61" fmla="*/ 679 h 948"/>
              <a:gd name="T62" fmla="*/ 341 w 615"/>
              <a:gd name="T63" fmla="*/ 647 h 948"/>
              <a:gd name="T64" fmla="*/ 386 w 615"/>
              <a:gd name="T65" fmla="*/ 573 h 948"/>
              <a:gd name="T66" fmla="*/ 443 w 615"/>
              <a:gd name="T67" fmla="*/ 436 h 948"/>
              <a:gd name="T68" fmla="*/ 478 w 615"/>
              <a:gd name="T69" fmla="*/ 384 h 948"/>
              <a:gd name="T70" fmla="*/ 496 w 615"/>
              <a:gd name="T71" fmla="*/ 348 h 948"/>
              <a:gd name="T72" fmla="*/ 515 w 615"/>
              <a:gd name="T73" fmla="*/ 325 h 948"/>
              <a:gd name="T74" fmla="*/ 536 w 615"/>
              <a:gd name="T75" fmla="*/ 310 h 948"/>
              <a:gd name="T76" fmla="*/ 571 w 615"/>
              <a:gd name="T77" fmla="*/ 289 h 948"/>
              <a:gd name="T78" fmla="*/ 584 w 615"/>
              <a:gd name="T79" fmla="*/ 270 h 948"/>
              <a:gd name="T80" fmla="*/ 607 w 615"/>
              <a:gd name="T81" fmla="*/ 222 h 948"/>
              <a:gd name="T82" fmla="*/ 612 w 615"/>
              <a:gd name="T83" fmla="*/ 202 h 948"/>
              <a:gd name="T84" fmla="*/ 596 w 615"/>
              <a:gd name="T85" fmla="*/ 145 h 948"/>
              <a:gd name="T86" fmla="*/ 561 w 615"/>
              <a:gd name="T87" fmla="*/ 61 h 948"/>
              <a:gd name="T88" fmla="*/ 505 w 615"/>
              <a:gd name="T89" fmla="*/ 54 h 948"/>
              <a:gd name="T90" fmla="*/ 450 w 615"/>
              <a:gd name="T91" fmla="*/ 52 h 948"/>
              <a:gd name="T92" fmla="*/ 398 w 615"/>
              <a:gd name="T93" fmla="*/ 38 h 948"/>
              <a:gd name="T94" fmla="*/ 368 w 615"/>
              <a:gd name="T95" fmla="*/ 27 h 948"/>
              <a:gd name="T96" fmla="*/ 346 w 615"/>
              <a:gd name="T97" fmla="*/ 15 h 948"/>
              <a:gd name="T98" fmla="*/ 313 w 615"/>
              <a:gd name="T99" fmla="*/ 2 h 948"/>
              <a:gd name="T100" fmla="*/ 291 w 615"/>
              <a:gd name="T101" fmla="*/ 1 h 948"/>
              <a:gd name="T102" fmla="*/ 259 w 615"/>
              <a:gd name="T103" fmla="*/ 13 h 948"/>
              <a:gd name="T104" fmla="*/ 249 w 615"/>
              <a:gd name="T105" fmla="*/ 25 h 948"/>
              <a:gd name="T106" fmla="*/ 233 w 615"/>
              <a:gd name="T107" fmla="*/ 29 h 948"/>
              <a:gd name="T108" fmla="*/ 222 w 615"/>
              <a:gd name="T109" fmla="*/ 69 h 9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15" h="948">
                <a:moveTo>
                  <a:pt x="222" y="69"/>
                </a:moveTo>
                <a:lnTo>
                  <a:pt x="222" y="69"/>
                </a:lnTo>
                <a:lnTo>
                  <a:pt x="196" y="78"/>
                </a:lnTo>
                <a:lnTo>
                  <a:pt x="171" y="89"/>
                </a:lnTo>
                <a:lnTo>
                  <a:pt x="144" y="102"/>
                </a:lnTo>
                <a:lnTo>
                  <a:pt x="144" y="102"/>
                </a:lnTo>
                <a:lnTo>
                  <a:pt x="130" y="109"/>
                </a:lnTo>
                <a:lnTo>
                  <a:pt x="116" y="119"/>
                </a:lnTo>
                <a:lnTo>
                  <a:pt x="103" y="129"/>
                </a:lnTo>
                <a:lnTo>
                  <a:pt x="90" y="140"/>
                </a:lnTo>
                <a:lnTo>
                  <a:pt x="67" y="160"/>
                </a:lnTo>
                <a:lnTo>
                  <a:pt x="56" y="173"/>
                </a:lnTo>
                <a:lnTo>
                  <a:pt x="56" y="173"/>
                </a:lnTo>
                <a:lnTo>
                  <a:pt x="48" y="184"/>
                </a:lnTo>
                <a:lnTo>
                  <a:pt x="35" y="200"/>
                </a:lnTo>
                <a:lnTo>
                  <a:pt x="22" y="217"/>
                </a:lnTo>
                <a:lnTo>
                  <a:pt x="17" y="226"/>
                </a:lnTo>
                <a:lnTo>
                  <a:pt x="12" y="235"/>
                </a:lnTo>
                <a:lnTo>
                  <a:pt x="12" y="235"/>
                </a:lnTo>
                <a:lnTo>
                  <a:pt x="6" y="250"/>
                </a:lnTo>
                <a:lnTo>
                  <a:pt x="3" y="264"/>
                </a:lnTo>
                <a:lnTo>
                  <a:pt x="2" y="270"/>
                </a:lnTo>
                <a:lnTo>
                  <a:pt x="0" y="277"/>
                </a:lnTo>
                <a:lnTo>
                  <a:pt x="2" y="283"/>
                </a:lnTo>
                <a:lnTo>
                  <a:pt x="3" y="290"/>
                </a:lnTo>
                <a:lnTo>
                  <a:pt x="3" y="290"/>
                </a:lnTo>
                <a:lnTo>
                  <a:pt x="9" y="305"/>
                </a:lnTo>
                <a:lnTo>
                  <a:pt x="16" y="322"/>
                </a:lnTo>
                <a:lnTo>
                  <a:pt x="25" y="340"/>
                </a:lnTo>
                <a:lnTo>
                  <a:pt x="25" y="340"/>
                </a:lnTo>
                <a:lnTo>
                  <a:pt x="27" y="347"/>
                </a:lnTo>
                <a:lnTo>
                  <a:pt x="28" y="366"/>
                </a:lnTo>
                <a:lnTo>
                  <a:pt x="29" y="378"/>
                </a:lnTo>
                <a:lnTo>
                  <a:pt x="31" y="390"/>
                </a:lnTo>
                <a:lnTo>
                  <a:pt x="35" y="402"/>
                </a:lnTo>
                <a:lnTo>
                  <a:pt x="40" y="413"/>
                </a:lnTo>
                <a:lnTo>
                  <a:pt x="40" y="413"/>
                </a:lnTo>
                <a:lnTo>
                  <a:pt x="45" y="422"/>
                </a:lnTo>
                <a:lnTo>
                  <a:pt x="50" y="428"/>
                </a:lnTo>
                <a:lnTo>
                  <a:pt x="56" y="433"/>
                </a:lnTo>
                <a:lnTo>
                  <a:pt x="62" y="435"/>
                </a:lnTo>
                <a:lnTo>
                  <a:pt x="68" y="438"/>
                </a:lnTo>
                <a:lnTo>
                  <a:pt x="72" y="438"/>
                </a:lnTo>
                <a:lnTo>
                  <a:pt x="75" y="438"/>
                </a:lnTo>
                <a:lnTo>
                  <a:pt x="75" y="438"/>
                </a:lnTo>
                <a:lnTo>
                  <a:pt x="77" y="448"/>
                </a:lnTo>
                <a:lnTo>
                  <a:pt x="79" y="472"/>
                </a:lnTo>
                <a:lnTo>
                  <a:pt x="81" y="486"/>
                </a:lnTo>
                <a:lnTo>
                  <a:pt x="85" y="501"/>
                </a:lnTo>
                <a:lnTo>
                  <a:pt x="90" y="513"/>
                </a:lnTo>
                <a:lnTo>
                  <a:pt x="92" y="519"/>
                </a:lnTo>
                <a:lnTo>
                  <a:pt x="96" y="523"/>
                </a:lnTo>
                <a:lnTo>
                  <a:pt x="96" y="523"/>
                </a:lnTo>
                <a:lnTo>
                  <a:pt x="102" y="530"/>
                </a:lnTo>
                <a:lnTo>
                  <a:pt x="106" y="538"/>
                </a:lnTo>
                <a:lnTo>
                  <a:pt x="110" y="542"/>
                </a:lnTo>
                <a:lnTo>
                  <a:pt x="114" y="547"/>
                </a:lnTo>
                <a:lnTo>
                  <a:pt x="118" y="551"/>
                </a:lnTo>
                <a:lnTo>
                  <a:pt x="125" y="554"/>
                </a:lnTo>
                <a:lnTo>
                  <a:pt x="134" y="557"/>
                </a:lnTo>
                <a:lnTo>
                  <a:pt x="146" y="558"/>
                </a:lnTo>
                <a:lnTo>
                  <a:pt x="146" y="558"/>
                </a:lnTo>
                <a:lnTo>
                  <a:pt x="153" y="558"/>
                </a:lnTo>
                <a:lnTo>
                  <a:pt x="159" y="558"/>
                </a:lnTo>
                <a:lnTo>
                  <a:pt x="172" y="554"/>
                </a:lnTo>
                <a:lnTo>
                  <a:pt x="184" y="548"/>
                </a:lnTo>
                <a:lnTo>
                  <a:pt x="196" y="542"/>
                </a:lnTo>
                <a:lnTo>
                  <a:pt x="204" y="536"/>
                </a:lnTo>
                <a:lnTo>
                  <a:pt x="211" y="530"/>
                </a:lnTo>
                <a:lnTo>
                  <a:pt x="217" y="525"/>
                </a:lnTo>
                <a:lnTo>
                  <a:pt x="224" y="586"/>
                </a:lnTo>
                <a:lnTo>
                  <a:pt x="224" y="586"/>
                </a:lnTo>
                <a:lnTo>
                  <a:pt x="202" y="627"/>
                </a:lnTo>
                <a:lnTo>
                  <a:pt x="185" y="657"/>
                </a:lnTo>
                <a:lnTo>
                  <a:pt x="175" y="673"/>
                </a:lnTo>
                <a:lnTo>
                  <a:pt x="175" y="673"/>
                </a:lnTo>
                <a:lnTo>
                  <a:pt x="166" y="690"/>
                </a:lnTo>
                <a:lnTo>
                  <a:pt x="159" y="701"/>
                </a:lnTo>
                <a:lnTo>
                  <a:pt x="159" y="701"/>
                </a:lnTo>
                <a:lnTo>
                  <a:pt x="158" y="703"/>
                </a:lnTo>
                <a:lnTo>
                  <a:pt x="154" y="707"/>
                </a:lnTo>
                <a:lnTo>
                  <a:pt x="149" y="715"/>
                </a:lnTo>
                <a:lnTo>
                  <a:pt x="146" y="726"/>
                </a:lnTo>
                <a:lnTo>
                  <a:pt x="146" y="726"/>
                </a:lnTo>
                <a:lnTo>
                  <a:pt x="144" y="734"/>
                </a:lnTo>
                <a:lnTo>
                  <a:pt x="143" y="744"/>
                </a:lnTo>
                <a:lnTo>
                  <a:pt x="143" y="766"/>
                </a:lnTo>
                <a:lnTo>
                  <a:pt x="144" y="788"/>
                </a:lnTo>
                <a:lnTo>
                  <a:pt x="146" y="803"/>
                </a:lnTo>
                <a:lnTo>
                  <a:pt x="146" y="803"/>
                </a:lnTo>
                <a:lnTo>
                  <a:pt x="148" y="825"/>
                </a:lnTo>
                <a:lnTo>
                  <a:pt x="154" y="861"/>
                </a:lnTo>
                <a:lnTo>
                  <a:pt x="159" y="882"/>
                </a:lnTo>
                <a:lnTo>
                  <a:pt x="164" y="900"/>
                </a:lnTo>
                <a:lnTo>
                  <a:pt x="169" y="915"/>
                </a:lnTo>
                <a:lnTo>
                  <a:pt x="172" y="920"/>
                </a:lnTo>
                <a:lnTo>
                  <a:pt x="175" y="925"/>
                </a:lnTo>
                <a:lnTo>
                  <a:pt x="175" y="925"/>
                </a:lnTo>
                <a:lnTo>
                  <a:pt x="190" y="938"/>
                </a:lnTo>
                <a:lnTo>
                  <a:pt x="197" y="942"/>
                </a:lnTo>
                <a:lnTo>
                  <a:pt x="204" y="947"/>
                </a:lnTo>
                <a:lnTo>
                  <a:pt x="211" y="948"/>
                </a:lnTo>
                <a:lnTo>
                  <a:pt x="218" y="948"/>
                </a:lnTo>
                <a:lnTo>
                  <a:pt x="225" y="946"/>
                </a:lnTo>
                <a:lnTo>
                  <a:pt x="233" y="941"/>
                </a:lnTo>
                <a:lnTo>
                  <a:pt x="233" y="941"/>
                </a:lnTo>
                <a:lnTo>
                  <a:pt x="238" y="934"/>
                </a:lnTo>
                <a:lnTo>
                  <a:pt x="244" y="926"/>
                </a:lnTo>
                <a:lnTo>
                  <a:pt x="249" y="917"/>
                </a:lnTo>
                <a:lnTo>
                  <a:pt x="253" y="907"/>
                </a:lnTo>
                <a:lnTo>
                  <a:pt x="255" y="896"/>
                </a:lnTo>
                <a:lnTo>
                  <a:pt x="256" y="884"/>
                </a:lnTo>
                <a:lnTo>
                  <a:pt x="256" y="872"/>
                </a:lnTo>
                <a:lnTo>
                  <a:pt x="254" y="858"/>
                </a:lnTo>
                <a:lnTo>
                  <a:pt x="254" y="858"/>
                </a:lnTo>
                <a:lnTo>
                  <a:pt x="241" y="801"/>
                </a:lnTo>
                <a:lnTo>
                  <a:pt x="236" y="780"/>
                </a:lnTo>
                <a:lnTo>
                  <a:pt x="234" y="770"/>
                </a:lnTo>
                <a:lnTo>
                  <a:pt x="234" y="770"/>
                </a:lnTo>
                <a:lnTo>
                  <a:pt x="236" y="747"/>
                </a:lnTo>
                <a:lnTo>
                  <a:pt x="238" y="729"/>
                </a:lnTo>
                <a:lnTo>
                  <a:pt x="238" y="729"/>
                </a:lnTo>
                <a:lnTo>
                  <a:pt x="280" y="702"/>
                </a:lnTo>
                <a:lnTo>
                  <a:pt x="310" y="679"/>
                </a:lnTo>
                <a:lnTo>
                  <a:pt x="322" y="671"/>
                </a:lnTo>
                <a:lnTo>
                  <a:pt x="329" y="665"/>
                </a:lnTo>
                <a:lnTo>
                  <a:pt x="329" y="665"/>
                </a:lnTo>
                <a:lnTo>
                  <a:pt x="341" y="647"/>
                </a:lnTo>
                <a:lnTo>
                  <a:pt x="359" y="620"/>
                </a:lnTo>
                <a:lnTo>
                  <a:pt x="377" y="591"/>
                </a:lnTo>
                <a:lnTo>
                  <a:pt x="386" y="573"/>
                </a:lnTo>
                <a:lnTo>
                  <a:pt x="386" y="573"/>
                </a:lnTo>
                <a:lnTo>
                  <a:pt x="398" y="547"/>
                </a:lnTo>
                <a:lnTo>
                  <a:pt x="416" y="502"/>
                </a:lnTo>
                <a:lnTo>
                  <a:pt x="434" y="458"/>
                </a:lnTo>
                <a:lnTo>
                  <a:pt x="443" y="436"/>
                </a:lnTo>
                <a:lnTo>
                  <a:pt x="443" y="436"/>
                </a:lnTo>
                <a:lnTo>
                  <a:pt x="465" y="402"/>
                </a:lnTo>
                <a:lnTo>
                  <a:pt x="465" y="402"/>
                </a:lnTo>
                <a:lnTo>
                  <a:pt x="478" y="384"/>
                </a:lnTo>
                <a:lnTo>
                  <a:pt x="484" y="375"/>
                </a:lnTo>
                <a:lnTo>
                  <a:pt x="490" y="361"/>
                </a:lnTo>
                <a:lnTo>
                  <a:pt x="490" y="361"/>
                </a:lnTo>
                <a:lnTo>
                  <a:pt x="496" y="348"/>
                </a:lnTo>
                <a:lnTo>
                  <a:pt x="503" y="336"/>
                </a:lnTo>
                <a:lnTo>
                  <a:pt x="510" y="328"/>
                </a:lnTo>
                <a:lnTo>
                  <a:pt x="515" y="325"/>
                </a:lnTo>
                <a:lnTo>
                  <a:pt x="515" y="325"/>
                </a:lnTo>
                <a:lnTo>
                  <a:pt x="518" y="322"/>
                </a:lnTo>
                <a:lnTo>
                  <a:pt x="523" y="317"/>
                </a:lnTo>
                <a:lnTo>
                  <a:pt x="529" y="314"/>
                </a:lnTo>
                <a:lnTo>
                  <a:pt x="536" y="310"/>
                </a:lnTo>
                <a:lnTo>
                  <a:pt x="536" y="310"/>
                </a:lnTo>
                <a:lnTo>
                  <a:pt x="547" y="305"/>
                </a:lnTo>
                <a:lnTo>
                  <a:pt x="560" y="297"/>
                </a:lnTo>
                <a:lnTo>
                  <a:pt x="571" y="289"/>
                </a:lnTo>
                <a:lnTo>
                  <a:pt x="575" y="285"/>
                </a:lnTo>
                <a:lnTo>
                  <a:pt x="578" y="282"/>
                </a:lnTo>
                <a:lnTo>
                  <a:pt x="578" y="282"/>
                </a:lnTo>
                <a:lnTo>
                  <a:pt x="584" y="270"/>
                </a:lnTo>
                <a:lnTo>
                  <a:pt x="591" y="252"/>
                </a:lnTo>
                <a:lnTo>
                  <a:pt x="601" y="229"/>
                </a:lnTo>
                <a:lnTo>
                  <a:pt x="601" y="229"/>
                </a:lnTo>
                <a:lnTo>
                  <a:pt x="607" y="222"/>
                </a:lnTo>
                <a:lnTo>
                  <a:pt x="615" y="211"/>
                </a:lnTo>
                <a:lnTo>
                  <a:pt x="615" y="211"/>
                </a:lnTo>
                <a:lnTo>
                  <a:pt x="615" y="208"/>
                </a:lnTo>
                <a:lnTo>
                  <a:pt x="612" y="202"/>
                </a:lnTo>
                <a:lnTo>
                  <a:pt x="607" y="183"/>
                </a:lnTo>
                <a:lnTo>
                  <a:pt x="600" y="161"/>
                </a:lnTo>
                <a:lnTo>
                  <a:pt x="596" y="145"/>
                </a:lnTo>
                <a:lnTo>
                  <a:pt x="596" y="145"/>
                </a:lnTo>
                <a:lnTo>
                  <a:pt x="590" y="126"/>
                </a:lnTo>
                <a:lnTo>
                  <a:pt x="578" y="97"/>
                </a:lnTo>
                <a:lnTo>
                  <a:pt x="561" y="61"/>
                </a:lnTo>
                <a:lnTo>
                  <a:pt x="561" y="61"/>
                </a:lnTo>
                <a:lnTo>
                  <a:pt x="537" y="58"/>
                </a:lnTo>
                <a:lnTo>
                  <a:pt x="518" y="56"/>
                </a:lnTo>
                <a:lnTo>
                  <a:pt x="505" y="54"/>
                </a:lnTo>
                <a:lnTo>
                  <a:pt x="505" y="54"/>
                </a:lnTo>
                <a:lnTo>
                  <a:pt x="479" y="54"/>
                </a:lnTo>
                <a:lnTo>
                  <a:pt x="463" y="53"/>
                </a:lnTo>
                <a:lnTo>
                  <a:pt x="450" y="52"/>
                </a:lnTo>
                <a:lnTo>
                  <a:pt x="450" y="52"/>
                </a:lnTo>
                <a:lnTo>
                  <a:pt x="421" y="45"/>
                </a:lnTo>
                <a:lnTo>
                  <a:pt x="406" y="41"/>
                </a:lnTo>
                <a:lnTo>
                  <a:pt x="398" y="38"/>
                </a:lnTo>
                <a:lnTo>
                  <a:pt x="398" y="38"/>
                </a:lnTo>
                <a:lnTo>
                  <a:pt x="385" y="33"/>
                </a:lnTo>
                <a:lnTo>
                  <a:pt x="377" y="29"/>
                </a:lnTo>
                <a:lnTo>
                  <a:pt x="377" y="29"/>
                </a:lnTo>
                <a:lnTo>
                  <a:pt x="368" y="27"/>
                </a:lnTo>
                <a:lnTo>
                  <a:pt x="361" y="25"/>
                </a:lnTo>
                <a:lnTo>
                  <a:pt x="354" y="20"/>
                </a:lnTo>
                <a:lnTo>
                  <a:pt x="354" y="20"/>
                </a:lnTo>
                <a:lnTo>
                  <a:pt x="346" y="15"/>
                </a:lnTo>
                <a:lnTo>
                  <a:pt x="336" y="10"/>
                </a:lnTo>
                <a:lnTo>
                  <a:pt x="322" y="4"/>
                </a:lnTo>
                <a:lnTo>
                  <a:pt x="322" y="4"/>
                </a:lnTo>
                <a:lnTo>
                  <a:pt x="313" y="2"/>
                </a:lnTo>
                <a:lnTo>
                  <a:pt x="306" y="1"/>
                </a:lnTo>
                <a:lnTo>
                  <a:pt x="300" y="0"/>
                </a:lnTo>
                <a:lnTo>
                  <a:pt x="300" y="0"/>
                </a:lnTo>
                <a:lnTo>
                  <a:pt x="291" y="1"/>
                </a:lnTo>
                <a:lnTo>
                  <a:pt x="278" y="4"/>
                </a:lnTo>
                <a:lnTo>
                  <a:pt x="266" y="8"/>
                </a:lnTo>
                <a:lnTo>
                  <a:pt x="261" y="10"/>
                </a:lnTo>
                <a:lnTo>
                  <a:pt x="259" y="13"/>
                </a:lnTo>
                <a:lnTo>
                  <a:pt x="259" y="13"/>
                </a:lnTo>
                <a:lnTo>
                  <a:pt x="255" y="21"/>
                </a:lnTo>
                <a:lnTo>
                  <a:pt x="253" y="23"/>
                </a:lnTo>
                <a:lnTo>
                  <a:pt x="249" y="25"/>
                </a:lnTo>
                <a:lnTo>
                  <a:pt x="249" y="25"/>
                </a:lnTo>
                <a:lnTo>
                  <a:pt x="242" y="26"/>
                </a:lnTo>
                <a:lnTo>
                  <a:pt x="237" y="27"/>
                </a:lnTo>
                <a:lnTo>
                  <a:pt x="233" y="29"/>
                </a:lnTo>
                <a:lnTo>
                  <a:pt x="230" y="32"/>
                </a:lnTo>
                <a:lnTo>
                  <a:pt x="230" y="32"/>
                </a:lnTo>
                <a:lnTo>
                  <a:pt x="225" y="51"/>
                </a:lnTo>
                <a:lnTo>
                  <a:pt x="222" y="69"/>
                </a:lnTo>
                <a:lnTo>
                  <a:pt x="222" y="6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22">
            <a:extLst>
              <a:ext uri="{FF2B5EF4-FFF2-40B4-BE49-F238E27FC236}">
                <a16:creationId xmlns:a16="http://schemas.microsoft.com/office/drawing/2014/main" id="{7BB61285-892D-4B22-AEE0-E8BDDE8FE658}"/>
              </a:ext>
            </a:extLst>
          </p:cNvPr>
          <p:cNvSpPr>
            <a:spLocks/>
          </p:cNvSpPr>
          <p:nvPr/>
        </p:nvSpPr>
        <p:spPr bwMode="auto">
          <a:xfrm>
            <a:off x="2621874" y="791914"/>
            <a:ext cx="1074265" cy="1612643"/>
          </a:xfrm>
          <a:custGeom>
            <a:avLst/>
            <a:gdLst>
              <a:gd name="T0" fmla="*/ 140 w 862"/>
              <a:gd name="T1" fmla="*/ 111 h 1294"/>
              <a:gd name="T2" fmla="*/ 77 w 862"/>
              <a:gd name="T3" fmla="*/ 130 h 1294"/>
              <a:gd name="T4" fmla="*/ 41 w 862"/>
              <a:gd name="T5" fmla="*/ 169 h 1294"/>
              <a:gd name="T6" fmla="*/ 23 w 862"/>
              <a:gd name="T7" fmla="*/ 230 h 1294"/>
              <a:gd name="T8" fmla="*/ 9 w 862"/>
              <a:gd name="T9" fmla="*/ 318 h 1294"/>
              <a:gd name="T10" fmla="*/ 18 w 862"/>
              <a:gd name="T11" fmla="*/ 455 h 1294"/>
              <a:gd name="T12" fmla="*/ 34 w 862"/>
              <a:gd name="T13" fmla="*/ 602 h 1294"/>
              <a:gd name="T14" fmla="*/ 55 w 862"/>
              <a:gd name="T15" fmla="*/ 684 h 1294"/>
              <a:gd name="T16" fmla="*/ 67 w 862"/>
              <a:gd name="T17" fmla="*/ 727 h 1294"/>
              <a:gd name="T18" fmla="*/ 77 w 862"/>
              <a:gd name="T19" fmla="*/ 776 h 1294"/>
              <a:gd name="T20" fmla="*/ 66 w 862"/>
              <a:gd name="T21" fmla="*/ 824 h 1294"/>
              <a:gd name="T22" fmla="*/ 28 w 862"/>
              <a:gd name="T23" fmla="*/ 897 h 1294"/>
              <a:gd name="T24" fmla="*/ 21 w 862"/>
              <a:gd name="T25" fmla="*/ 959 h 1294"/>
              <a:gd name="T26" fmla="*/ 4 w 862"/>
              <a:gd name="T27" fmla="*/ 1195 h 1294"/>
              <a:gd name="T28" fmla="*/ 0 w 862"/>
              <a:gd name="T29" fmla="*/ 1257 h 1294"/>
              <a:gd name="T30" fmla="*/ 13 w 862"/>
              <a:gd name="T31" fmla="*/ 1283 h 1294"/>
              <a:gd name="T32" fmla="*/ 46 w 862"/>
              <a:gd name="T33" fmla="*/ 1294 h 1294"/>
              <a:gd name="T34" fmla="*/ 76 w 862"/>
              <a:gd name="T35" fmla="*/ 1275 h 1294"/>
              <a:gd name="T36" fmla="*/ 140 w 862"/>
              <a:gd name="T37" fmla="*/ 1176 h 1294"/>
              <a:gd name="T38" fmla="*/ 193 w 862"/>
              <a:gd name="T39" fmla="*/ 1098 h 1294"/>
              <a:gd name="T40" fmla="*/ 201 w 862"/>
              <a:gd name="T41" fmla="*/ 1069 h 1294"/>
              <a:gd name="T42" fmla="*/ 181 w 862"/>
              <a:gd name="T43" fmla="*/ 1037 h 1294"/>
              <a:gd name="T44" fmla="*/ 183 w 862"/>
              <a:gd name="T45" fmla="*/ 983 h 1294"/>
              <a:gd name="T46" fmla="*/ 238 w 862"/>
              <a:gd name="T47" fmla="*/ 845 h 1294"/>
              <a:gd name="T48" fmla="*/ 256 w 862"/>
              <a:gd name="T49" fmla="*/ 816 h 1294"/>
              <a:gd name="T50" fmla="*/ 385 w 862"/>
              <a:gd name="T51" fmla="*/ 846 h 1294"/>
              <a:gd name="T52" fmla="*/ 409 w 862"/>
              <a:gd name="T53" fmla="*/ 950 h 1294"/>
              <a:gd name="T54" fmla="*/ 401 w 862"/>
              <a:gd name="T55" fmla="*/ 983 h 1294"/>
              <a:gd name="T56" fmla="*/ 430 w 862"/>
              <a:gd name="T57" fmla="*/ 1018 h 1294"/>
              <a:gd name="T58" fmla="*/ 439 w 862"/>
              <a:gd name="T59" fmla="*/ 1032 h 1294"/>
              <a:gd name="T60" fmla="*/ 463 w 862"/>
              <a:gd name="T61" fmla="*/ 1038 h 1294"/>
              <a:gd name="T62" fmla="*/ 515 w 862"/>
              <a:gd name="T63" fmla="*/ 1024 h 1294"/>
              <a:gd name="T64" fmla="*/ 532 w 862"/>
              <a:gd name="T65" fmla="*/ 1013 h 1294"/>
              <a:gd name="T66" fmla="*/ 548 w 862"/>
              <a:gd name="T67" fmla="*/ 915 h 1294"/>
              <a:gd name="T68" fmla="*/ 556 w 862"/>
              <a:gd name="T69" fmla="*/ 834 h 1294"/>
              <a:gd name="T70" fmla="*/ 593 w 862"/>
              <a:gd name="T71" fmla="*/ 845 h 1294"/>
              <a:gd name="T72" fmla="*/ 623 w 862"/>
              <a:gd name="T73" fmla="*/ 849 h 1294"/>
              <a:gd name="T74" fmla="*/ 679 w 862"/>
              <a:gd name="T75" fmla="*/ 813 h 1294"/>
              <a:gd name="T76" fmla="*/ 738 w 862"/>
              <a:gd name="T77" fmla="*/ 750 h 1294"/>
              <a:gd name="T78" fmla="*/ 808 w 862"/>
              <a:gd name="T79" fmla="*/ 686 h 1294"/>
              <a:gd name="T80" fmla="*/ 853 w 862"/>
              <a:gd name="T81" fmla="*/ 621 h 1294"/>
              <a:gd name="T82" fmla="*/ 859 w 862"/>
              <a:gd name="T83" fmla="*/ 575 h 1294"/>
              <a:gd name="T84" fmla="*/ 841 w 862"/>
              <a:gd name="T85" fmla="*/ 548 h 1294"/>
              <a:gd name="T86" fmla="*/ 809 w 862"/>
              <a:gd name="T87" fmla="*/ 554 h 1294"/>
              <a:gd name="T88" fmla="*/ 729 w 862"/>
              <a:gd name="T89" fmla="*/ 605 h 1294"/>
              <a:gd name="T90" fmla="*/ 677 w 862"/>
              <a:gd name="T91" fmla="*/ 571 h 1294"/>
              <a:gd name="T92" fmla="*/ 636 w 862"/>
              <a:gd name="T93" fmla="*/ 554 h 1294"/>
              <a:gd name="T94" fmla="*/ 578 w 862"/>
              <a:gd name="T95" fmla="*/ 498 h 1294"/>
              <a:gd name="T96" fmla="*/ 521 w 862"/>
              <a:gd name="T97" fmla="*/ 407 h 1294"/>
              <a:gd name="T98" fmla="*/ 484 w 862"/>
              <a:gd name="T99" fmla="*/ 373 h 1294"/>
              <a:gd name="T100" fmla="*/ 433 w 862"/>
              <a:gd name="T101" fmla="*/ 303 h 1294"/>
              <a:gd name="T102" fmla="*/ 496 w 862"/>
              <a:gd name="T103" fmla="*/ 266 h 1294"/>
              <a:gd name="T104" fmla="*/ 515 w 862"/>
              <a:gd name="T105" fmla="*/ 234 h 1294"/>
              <a:gd name="T106" fmla="*/ 537 w 862"/>
              <a:gd name="T107" fmla="*/ 138 h 1294"/>
              <a:gd name="T108" fmla="*/ 527 w 862"/>
              <a:gd name="T109" fmla="*/ 88 h 1294"/>
              <a:gd name="T110" fmla="*/ 493 w 862"/>
              <a:gd name="T111" fmla="*/ 37 h 1294"/>
              <a:gd name="T112" fmla="*/ 438 w 862"/>
              <a:gd name="T113" fmla="*/ 13 h 1294"/>
              <a:gd name="T114" fmla="*/ 342 w 862"/>
              <a:gd name="T115" fmla="*/ 5 h 1294"/>
              <a:gd name="T116" fmla="*/ 316 w 862"/>
              <a:gd name="T117" fmla="*/ 0 h 1294"/>
              <a:gd name="T118" fmla="*/ 289 w 862"/>
              <a:gd name="T119" fmla="*/ 18 h 1294"/>
              <a:gd name="T120" fmla="*/ 235 w 862"/>
              <a:gd name="T121" fmla="*/ 96 h 1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62" h="1294">
                <a:moveTo>
                  <a:pt x="235" y="96"/>
                </a:moveTo>
                <a:lnTo>
                  <a:pt x="235" y="96"/>
                </a:lnTo>
                <a:lnTo>
                  <a:pt x="216" y="100"/>
                </a:lnTo>
                <a:lnTo>
                  <a:pt x="167" y="106"/>
                </a:lnTo>
                <a:lnTo>
                  <a:pt x="140" y="111"/>
                </a:lnTo>
                <a:lnTo>
                  <a:pt x="114" y="117"/>
                </a:lnTo>
                <a:lnTo>
                  <a:pt x="92" y="124"/>
                </a:lnTo>
                <a:lnTo>
                  <a:pt x="84" y="127"/>
                </a:lnTo>
                <a:lnTo>
                  <a:pt x="77" y="130"/>
                </a:lnTo>
                <a:lnTo>
                  <a:pt x="77" y="130"/>
                </a:lnTo>
                <a:lnTo>
                  <a:pt x="67" y="137"/>
                </a:lnTo>
                <a:lnTo>
                  <a:pt x="60" y="145"/>
                </a:lnTo>
                <a:lnTo>
                  <a:pt x="52" y="152"/>
                </a:lnTo>
                <a:lnTo>
                  <a:pt x="46" y="161"/>
                </a:lnTo>
                <a:lnTo>
                  <a:pt x="41" y="169"/>
                </a:lnTo>
                <a:lnTo>
                  <a:pt x="37" y="181"/>
                </a:lnTo>
                <a:lnTo>
                  <a:pt x="33" y="192"/>
                </a:lnTo>
                <a:lnTo>
                  <a:pt x="30" y="205"/>
                </a:lnTo>
                <a:lnTo>
                  <a:pt x="30" y="205"/>
                </a:lnTo>
                <a:lnTo>
                  <a:pt x="23" y="230"/>
                </a:lnTo>
                <a:lnTo>
                  <a:pt x="16" y="253"/>
                </a:lnTo>
                <a:lnTo>
                  <a:pt x="13" y="266"/>
                </a:lnTo>
                <a:lnTo>
                  <a:pt x="11" y="281"/>
                </a:lnTo>
                <a:lnTo>
                  <a:pt x="9" y="298"/>
                </a:lnTo>
                <a:lnTo>
                  <a:pt x="9" y="318"/>
                </a:lnTo>
                <a:lnTo>
                  <a:pt x="9" y="318"/>
                </a:lnTo>
                <a:lnTo>
                  <a:pt x="9" y="355"/>
                </a:lnTo>
                <a:lnTo>
                  <a:pt x="11" y="387"/>
                </a:lnTo>
                <a:lnTo>
                  <a:pt x="14" y="418"/>
                </a:lnTo>
                <a:lnTo>
                  <a:pt x="18" y="455"/>
                </a:lnTo>
                <a:lnTo>
                  <a:pt x="18" y="455"/>
                </a:lnTo>
                <a:lnTo>
                  <a:pt x="20" y="496"/>
                </a:lnTo>
                <a:lnTo>
                  <a:pt x="25" y="536"/>
                </a:lnTo>
                <a:lnTo>
                  <a:pt x="34" y="602"/>
                </a:lnTo>
                <a:lnTo>
                  <a:pt x="34" y="602"/>
                </a:lnTo>
                <a:lnTo>
                  <a:pt x="37" y="627"/>
                </a:lnTo>
                <a:lnTo>
                  <a:pt x="42" y="646"/>
                </a:lnTo>
                <a:lnTo>
                  <a:pt x="47" y="664"/>
                </a:lnTo>
                <a:lnTo>
                  <a:pt x="55" y="684"/>
                </a:lnTo>
                <a:lnTo>
                  <a:pt x="55" y="684"/>
                </a:lnTo>
                <a:lnTo>
                  <a:pt x="60" y="699"/>
                </a:lnTo>
                <a:lnTo>
                  <a:pt x="63" y="705"/>
                </a:lnTo>
                <a:lnTo>
                  <a:pt x="65" y="712"/>
                </a:lnTo>
                <a:lnTo>
                  <a:pt x="67" y="727"/>
                </a:lnTo>
                <a:lnTo>
                  <a:pt x="67" y="727"/>
                </a:lnTo>
                <a:lnTo>
                  <a:pt x="68" y="737"/>
                </a:lnTo>
                <a:lnTo>
                  <a:pt x="71" y="745"/>
                </a:lnTo>
                <a:lnTo>
                  <a:pt x="76" y="757"/>
                </a:lnTo>
                <a:lnTo>
                  <a:pt x="77" y="766"/>
                </a:lnTo>
                <a:lnTo>
                  <a:pt x="77" y="776"/>
                </a:lnTo>
                <a:lnTo>
                  <a:pt x="75" y="788"/>
                </a:lnTo>
                <a:lnTo>
                  <a:pt x="71" y="806"/>
                </a:lnTo>
                <a:lnTo>
                  <a:pt x="71" y="806"/>
                </a:lnTo>
                <a:lnTo>
                  <a:pt x="68" y="815"/>
                </a:lnTo>
                <a:lnTo>
                  <a:pt x="66" y="824"/>
                </a:lnTo>
                <a:lnTo>
                  <a:pt x="58" y="837"/>
                </a:lnTo>
                <a:lnTo>
                  <a:pt x="41" y="862"/>
                </a:lnTo>
                <a:lnTo>
                  <a:pt x="34" y="877"/>
                </a:lnTo>
                <a:lnTo>
                  <a:pt x="30" y="887"/>
                </a:lnTo>
                <a:lnTo>
                  <a:pt x="28" y="897"/>
                </a:lnTo>
                <a:lnTo>
                  <a:pt x="25" y="909"/>
                </a:lnTo>
                <a:lnTo>
                  <a:pt x="23" y="923"/>
                </a:lnTo>
                <a:lnTo>
                  <a:pt x="21" y="939"/>
                </a:lnTo>
                <a:lnTo>
                  <a:pt x="21" y="959"/>
                </a:lnTo>
                <a:lnTo>
                  <a:pt x="21" y="959"/>
                </a:lnTo>
                <a:lnTo>
                  <a:pt x="20" y="999"/>
                </a:lnTo>
                <a:lnTo>
                  <a:pt x="18" y="1040"/>
                </a:lnTo>
                <a:lnTo>
                  <a:pt x="13" y="1117"/>
                </a:lnTo>
                <a:lnTo>
                  <a:pt x="7" y="1174"/>
                </a:lnTo>
                <a:lnTo>
                  <a:pt x="4" y="1195"/>
                </a:lnTo>
                <a:lnTo>
                  <a:pt x="4" y="1195"/>
                </a:lnTo>
                <a:lnTo>
                  <a:pt x="3" y="1206"/>
                </a:lnTo>
                <a:lnTo>
                  <a:pt x="2" y="1231"/>
                </a:lnTo>
                <a:lnTo>
                  <a:pt x="0" y="1244"/>
                </a:lnTo>
                <a:lnTo>
                  <a:pt x="0" y="1257"/>
                </a:lnTo>
                <a:lnTo>
                  <a:pt x="2" y="1268"/>
                </a:lnTo>
                <a:lnTo>
                  <a:pt x="3" y="1272"/>
                </a:lnTo>
                <a:lnTo>
                  <a:pt x="4" y="1274"/>
                </a:lnTo>
                <a:lnTo>
                  <a:pt x="4" y="1274"/>
                </a:lnTo>
                <a:lnTo>
                  <a:pt x="13" y="1283"/>
                </a:lnTo>
                <a:lnTo>
                  <a:pt x="19" y="1286"/>
                </a:lnTo>
                <a:lnTo>
                  <a:pt x="25" y="1290"/>
                </a:lnTo>
                <a:lnTo>
                  <a:pt x="31" y="1291"/>
                </a:lnTo>
                <a:lnTo>
                  <a:pt x="39" y="1294"/>
                </a:lnTo>
                <a:lnTo>
                  <a:pt x="46" y="1294"/>
                </a:lnTo>
                <a:lnTo>
                  <a:pt x="55" y="1293"/>
                </a:lnTo>
                <a:lnTo>
                  <a:pt x="55" y="1293"/>
                </a:lnTo>
                <a:lnTo>
                  <a:pt x="58" y="1291"/>
                </a:lnTo>
                <a:lnTo>
                  <a:pt x="65" y="1288"/>
                </a:lnTo>
                <a:lnTo>
                  <a:pt x="76" y="1275"/>
                </a:lnTo>
                <a:lnTo>
                  <a:pt x="89" y="1258"/>
                </a:lnTo>
                <a:lnTo>
                  <a:pt x="102" y="1238"/>
                </a:lnTo>
                <a:lnTo>
                  <a:pt x="125" y="1200"/>
                </a:lnTo>
                <a:lnTo>
                  <a:pt x="140" y="1176"/>
                </a:lnTo>
                <a:lnTo>
                  <a:pt x="140" y="1176"/>
                </a:lnTo>
                <a:lnTo>
                  <a:pt x="154" y="1159"/>
                </a:lnTo>
                <a:lnTo>
                  <a:pt x="164" y="1145"/>
                </a:lnTo>
                <a:lnTo>
                  <a:pt x="175" y="1131"/>
                </a:lnTo>
                <a:lnTo>
                  <a:pt x="185" y="1115"/>
                </a:lnTo>
                <a:lnTo>
                  <a:pt x="193" y="1098"/>
                </a:lnTo>
                <a:lnTo>
                  <a:pt x="197" y="1090"/>
                </a:lnTo>
                <a:lnTo>
                  <a:pt x="199" y="1082"/>
                </a:lnTo>
                <a:lnTo>
                  <a:pt x="201" y="1075"/>
                </a:lnTo>
                <a:lnTo>
                  <a:pt x="201" y="1069"/>
                </a:lnTo>
                <a:lnTo>
                  <a:pt x="201" y="1069"/>
                </a:lnTo>
                <a:lnTo>
                  <a:pt x="199" y="1063"/>
                </a:lnTo>
                <a:lnTo>
                  <a:pt x="198" y="1056"/>
                </a:lnTo>
                <a:lnTo>
                  <a:pt x="193" y="1048"/>
                </a:lnTo>
                <a:lnTo>
                  <a:pt x="187" y="1042"/>
                </a:lnTo>
                <a:lnTo>
                  <a:pt x="181" y="1037"/>
                </a:lnTo>
                <a:lnTo>
                  <a:pt x="175" y="1034"/>
                </a:lnTo>
                <a:lnTo>
                  <a:pt x="170" y="1032"/>
                </a:lnTo>
                <a:lnTo>
                  <a:pt x="165" y="1030"/>
                </a:lnTo>
                <a:lnTo>
                  <a:pt x="165" y="1030"/>
                </a:lnTo>
                <a:lnTo>
                  <a:pt x="183" y="983"/>
                </a:lnTo>
                <a:lnTo>
                  <a:pt x="207" y="920"/>
                </a:lnTo>
                <a:lnTo>
                  <a:pt x="207" y="920"/>
                </a:lnTo>
                <a:lnTo>
                  <a:pt x="216" y="897"/>
                </a:lnTo>
                <a:lnTo>
                  <a:pt x="230" y="862"/>
                </a:lnTo>
                <a:lnTo>
                  <a:pt x="238" y="845"/>
                </a:lnTo>
                <a:lnTo>
                  <a:pt x="245" y="830"/>
                </a:lnTo>
                <a:lnTo>
                  <a:pt x="251" y="820"/>
                </a:lnTo>
                <a:lnTo>
                  <a:pt x="254" y="818"/>
                </a:lnTo>
                <a:lnTo>
                  <a:pt x="256" y="816"/>
                </a:lnTo>
                <a:lnTo>
                  <a:pt x="256" y="816"/>
                </a:lnTo>
                <a:lnTo>
                  <a:pt x="264" y="818"/>
                </a:lnTo>
                <a:lnTo>
                  <a:pt x="276" y="820"/>
                </a:lnTo>
                <a:lnTo>
                  <a:pt x="308" y="829"/>
                </a:lnTo>
                <a:lnTo>
                  <a:pt x="353" y="841"/>
                </a:lnTo>
                <a:lnTo>
                  <a:pt x="385" y="846"/>
                </a:lnTo>
                <a:lnTo>
                  <a:pt x="385" y="846"/>
                </a:lnTo>
                <a:lnTo>
                  <a:pt x="397" y="891"/>
                </a:lnTo>
                <a:lnTo>
                  <a:pt x="405" y="926"/>
                </a:lnTo>
                <a:lnTo>
                  <a:pt x="407" y="940"/>
                </a:lnTo>
                <a:lnTo>
                  <a:pt x="409" y="950"/>
                </a:lnTo>
                <a:lnTo>
                  <a:pt x="409" y="950"/>
                </a:lnTo>
                <a:lnTo>
                  <a:pt x="407" y="956"/>
                </a:lnTo>
                <a:lnTo>
                  <a:pt x="406" y="964"/>
                </a:lnTo>
                <a:lnTo>
                  <a:pt x="402" y="977"/>
                </a:lnTo>
                <a:lnTo>
                  <a:pt x="401" y="983"/>
                </a:lnTo>
                <a:lnTo>
                  <a:pt x="402" y="990"/>
                </a:lnTo>
                <a:lnTo>
                  <a:pt x="404" y="995"/>
                </a:lnTo>
                <a:lnTo>
                  <a:pt x="409" y="999"/>
                </a:lnTo>
                <a:lnTo>
                  <a:pt x="409" y="999"/>
                </a:lnTo>
                <a:lnTo>
                  <a:pt x="430" y="1018"/>
                </a:lnTo>
                <a:lnTo>
                  <a:pt x="439" y="1027"/>
                </a:lnTo>
                <a:lnTo>
                  <a:pt x="439" y="1027"/>
                </a:lnTo>
                <a:lnTo>
                  <a:pt x="439" y="1028"/>
                </a:lnTo>
                <a:lnTo>
                  <a:pt x="438" y="1030"/>
                </a:lnTo>
                <a:lnTo>
                  <a:pt x="439" y="1032"/>
                </a:lnTo>
                <a:lnTo>
                  <a:pt x="442" y="1034"/>
                </a:lnTo>
                <a:lnTo>
                  <a:pt x="446" y="1035"/>
                </a:lnTo>
                <a:lnTo>
                  <a:pt x="453" y="1037"/>
                </a:lnTo>
                <a:lnTo>
                  <a:pt x="463" y="1038"/>
                </a:lnTo>
                <a:lnTo>
                  <a:pt x="463" y="1038"/>
                </a:lnTo>
                <a:lnTo>
                  <a:pt x="474" y="1037"/>
                </a:lnTo>
                <a:lnTo>
                  <a:pt x="484" y="1035"/>
                </a:lnTo>
                <a:lnTo>
                  <a:pt x="500" y="1030"/>
                </a:lnTo>
                <a:lnTo>
                  <a:pt x="511" y="1027"/>
                </a:lnTo>
                <a:lnTo>
                  <a:pt x="515" y="1024"/>
                </a:lnTo>
                <a:lnTo>
                  <a:pt x="515" y="1024"/>
                </a:lnTo>
                <a:lnTo>
                  <a:pt x="517" y="1024"/>
                </a:lnTo>
                <a:lnTo>
                  <a:pt x="525" y="1021"/>
                </a:lnTo>
                <a:lnTo>
                  <a:pt x="529" y="1018"/>
                </a:lnTo>
                <a:lnTo>
                  <a:pt x="532" y="1013"/>
                </a:lnTo>
                <a:lnTo>
                  <a:pt x="536" y="1007"/>
                </a:lnTo>
                <a:lnTo>
                  <a:pt x="537" y="999"/>
                </a:lnTo>
                <a:lnTo>
                  <a:pt x="537" y="999"/>
                </a:lnTo>
                <a:lnTo>
                  <a:pt x="545" y="948"/>
                </a:lnTo>
                <a:lnTo>
                  <a:pt x="548" y="915"/>
                </a:lnTo>
                <a:lnTo>
                  <a:pt x="550" y="886"/>
                </a:lnTo>
                <a:lnTo>
                  <a:pt x="550" y="886"/>
                </a:lnTo>
                <a:lnTo>
                  <a:pt x="551" y="871"/>
                </a:lnTo>
                <a:lnTo>
                  <a:pt x="552" y="858"/>
                </a:lnTo>
                <a:lnTo>
                  <a:pt x="556" y="834"/>
                </a:lnTo>
                <a:lnTo>
                  <a:pt x="561" y="810"/>
                </a:lnTo>
                <a:lnTo>
                  <a:pt x="561" y="810"/>
                </a:lnTo>
                <a:lnTo>
                  <a:pt x="566" y="816"/>
                </a:lnTo>
                <a:lnTo>
                  <a:pt x="578" y="830"/>
                </a:lnTo>
                <a:lnTo>
                  <a:pt x="593" y="845"/>
                </a:lnTo>
                <a:lnTo>
                  <a:pt x="600" y="850"/>
                </a:lnTo>
                <a:lnTo>
                  <a:pt x="606" y="852"/>
                </a:lnTo>
                <a:lnTo>
                  <a:pt x="606" y="852"/>
                </a:lnTo>
                <a:lnTo>
                  <a:pt x="613" y="851"/>
                </a:lnTo>
                <a:lnTo>
                  <a:pt x="623" y="849"/>
                </a:lnTo>
                <a:lnTo>
                  <a:pt x="632" y="844"/>
                </a:lnTo>
                <a:lnTo>
                  <a:pt x="644" y="837"/>
                </a:lnTo>
                <a:lnTo>
                  <a:pt x="666" y="824"/>
                </a:lnTo>
                <a:lnTo>
                  <a:pt x="673" y="818"/>
                </a:lnTo>
                <a:lnTo>
                  <a:pt x="679" y="813"/>
                </a:lnTo>
                <a:lnTo>
                  <a:pt x="679" y="813"/>
                </a:lnTo>
                <a:lnTo>
                  <a:pt x="700" y="785"/>
                </a:lnTo>
                <a:lnTo>
                  <a:pt x="717" y="767"/>
                </a:lnTo>
                <a:lnTo>
                  <a:pt x="726" y="758"/>
                </a:lnTo>
                <a:lnTo>
                  <a:pt x="738" y="750"/>
                </a:lnTo>
                <a:lnTo>
                  <a:pt x="738" y="750"/>
                </a:lnTo>
                <a:lnTo>
                  <a:pt x="751" y="740"/>
                </a:lnTo>
                <a:lnTo>
                  <a:pt x="768" y="725"/>
                </a:lnTo>
                <a:lnTo>
                  <a:pt x="788" y="706"/>
                </a:lnTo>
                <a:lnTo>
                  <a:pt x="808" y="686"/>
                </a:lnTo>
                <a:lnTo>
                  <a:pt x="827" y="664"/>
                </a:lnTo>
                <a:lnTo>
                  <a:pt x="834" y="653"/>
                </a:lnTo>
                <a:lnTo>
                  <a:pt x="841" y="642"/>
                </a:lnTo>
                <a:lnTo>
                  <a:pt x="848" y="632"/>
                </a:lnTo>
                <a:lnTo>
                  <a:pt x="853" y="621"/>
                </a:lnTo>
                <a:lnTo>
                  <a:pt x="855" y="612"/>
                </a:lnTo>
                <a:lnTo>
                  <a:pt x="856" y="602"/>
                </a:lnTo>
                <a:lnTo>
                  <a:pt x="856" y="602"/>
                </a:lnTo>
                <a:lnTo>
                  <a:pt x="858" y="586"/>
                </a:lnTo>
                <a:lnTo>
                  <a:pt x="859" y="575"/>
                </a:lnTo>
                <a:lnTo>
                  <a:pt x="862" y="560"/>
                </a:lnTo>
                <a:lnTo>
                  <a:pt x="862" y="555"/>
                </a:lnTo>
                <a:lnTo>
                  <a:pt x="859" y="553"/>
                </a:lnTo>
                <a:lnTo>
                  <a:pt x="853" y="550"/>
                </a:lnTo>
                <a:lnTo>
                  <a:pt x="841" y="548"/>
                </a:lnTo>
                <a:lnTo>
                  <a:pt x="841" y="548"/>
                </a:lnTo>
                <a:lnTo>
                  <a:pt x="834" y="548"/>
                </a:lnTo>
                <a:lnTo>
                  <a:pt x="827" y="549"/>
                </a:lnTo>
                <a:lnTo>
                  <a:pt x="818" y="552"/>
                </a:lnTo>
                <a:lnTo>
                  <a:pt x="809" y="554"/>
                </a:lnTo>
                <a:lnTo>
                  <a:pt x="791" y="564"/>
                </a:lnTo>
                <a:lnTo>
                  <a:pt x="772" y="574"/>
                </a:lnTo>
                <a:lnTo>
                  <a:pt x="755" y="585"/>
                </a:lnTo>
                <a:lnTo>
                  <a:pt x="741" y="595"/>
                </a:lnTo>
                <a:lnTo>
                  <a:pt x="729" y="605"/>
                </a:lnTo>
                <a:lnTo>
                  <a:pt x="698" y="566"/>
                </a:lnTo>
                <a:lnTo>
                  <a:pt x="698" y="566"/>
                </a:lnTo>
                <a:lnTo>
                  <a:pt x="692" y="569"/>
                </a:lnTo>
                <a:lnTo>
                  <a:pt x="686" y="571"/>
                </a:lnTo>
                <a:lnTo>
                  <a:pt x="677" y="571"/>
                </a:lnTo>
                <a:lnTo>
                  <a:pt x="666" y="570"/>
                </a:lnTo>
                <a:lnTo>
                  <a:pt x="655" y="568"/>
                </a:lnTo>
                <a:lnTo>
                  <a:pt x="648" y="564"/>
                </a:lnTo>
                <a:lnTo>
                  <a:pt x="642" y="560"/>
                </a:lnTo>
                <a:lnTo>
                  <a:pt x="636" y="554"/>
                </a:lnTo>
                <a:lnTo>
                  <a:pt x="629" y="548"/>
                </a:lnTo>
                <a:lnTo>
                  <a:pt x="629" y="548"/>
                </a:lnTo>
                <a:lnTo>
                  <a:pt x="608" y="526"/>
                </a:lnTo>
                <a:lnTo>
                  <a:pt x="592" y="511"/>
                </a:lnTo>
                <a:lnTo>
                  <a:pt x="578" y="498"/>
                </a:lnTo>
                <a:lnTo>
                  <a:pt x="573" y="491"/>
                </a:lnTo>
                <a:lnTo>
                  <a:pt x="567" y="481"/>
                </a:lnTo>
                <a:lnTo>
                  <a:pt x="567" y="481"/>
                </a:lnTo>
                <a:lnTo>
                  <a:pt x="543" y="443"/>
                </a:lnTo>
                <a:lnTo>
                  <a:pt x="521" y="407"/>
                </a:lnTo>
                <a:lnTo>
                  <a:pt x="521" y="407"/>
                </a:lnTo>
                <a:lnTo>
                  <a:pt x="514" y="398"/>
                </a:lnTo>
                <a:lnTo>
                  <a:pt x="505" y="390"/>
                </a:lnTo>
                <a:lnTo>
                  <a:pt x="495" y="381"/>
                </a:lnTo>
                <a:lnTo>
                  <a:pt x="484" y="373"/>
                </a:lnTo>
                <a:lnTo>
                  <a:pt x="467" y="361"/>
                </a:lnTo>
                <a:lnTo>
                  <a:pt x="458" y="357"/>
                </a:lnTo>
                <a:lnTo>
                  <a:pt x="427" y="305"/>
                </a:lnTo>
                <a:lnTo>
                  <a:pt x="427" y="305"/>
                </a:lnTo>
                <a:lnTo>
                  <a:pt x="433" y="303"/>
                </a:lnTo>
                <a:lnTo>
                  <a:pt x="451" y="296"/>
                </a:lnTo>
                <a:lnTo>
                  <a:pt x="462" y="291"/>
                </a:lnTo>
                <a:lnTo>
                  <a:pt x="473" y="283"/>
                </a:lnTo>
                <a:lnTo>
                  <a:pt x="484" y="276"/>
                </a:lnTo>
                <a:lnTo>
                  <a:pt x="496" y="266"/>
                </a:lnTo>
                <a:lnTo>
                  <a:pt x="496" y="266"/>
                </a:lnTo>
                <a:lnTo>
                  <a:pt x="501" y="260"/>
                </a:lnTo>
                <a:lnTo>
                  <a:pt x="506" y="251"/>
                </a:lnTo>
                <a:lnTo>
                  <a:pt x="510" y="242"/>
                </a:lnTo>
                <a:lnTo>
                  <a:pt x="515" y="234"/>
                </a:lnTo>
                <a:lnTo>
                  <a:pt x="522" y="213"/>
                </a:lnTo>
                <a:lnTo>
                  <a:pt x="527" y="192"/>
                </a:lnTo>
                <a:lnTo>
                  <a:pt x="532" y="171"/>
                </a:lnTo>
                <a:lnTo>
                  <a:pt x="535" y="155"/>
                </a:lnTo>
                <a:lnTo>
                  <a:pt x="537" y="138"/>
                </a:lnTo>
                <a:lnTo>
                  <a:pt x="537" y="138"/>
                </a:lnTo>
                <a:lnTo>
                  <a:pt x="537" y="131"/>
                </a:lnTo>
                <a:lnTo>
                  <a:pt x="533" y="111"/>
                </a:lnTo>
                <a:lnTo>
                  <a:pt x="531" y="100"/>
                </a:lnTo>
                <a:lnTo>
                  <a:pt x="527" y="88"/>
                </a:lnTo>
                <a:lnTo>
                  <a:pt x="522" y="75"/>
                </a:lnTo>
                <a:lnTo>
                  <a:pt x="515" y="63"/>
                </a:lnTo>
                <a:lnTo>
                  <a:pt x="515" y="63"/>
                </a:lnTo>
                <a:lnTo>
                  <a:pt x="500" y="44"/>
                </a:lnTo>
                <a:lnTo>
                  <a:pt x="493" y="37"/>
                </a:lnTo>
                <a:lnTo>
                  <a:pt x="485" y="31"/>
                </a:lnTo>
                <a:lnTo>
                  <a:pt x="477" y="25"/>
                </a:lnTo>
                <a:lnTo>
                  <a:pt x="465" y="21"/>
                </a:lnTo>
                <a:lnTo>
                  <a:pt x="453" y="17"/>
                </a:lnTo>
                <a:lnTo>
                  <a:pt x="438" y="13"/>
                </a:lnTo>
                <a:lnTo>
                  <a:pt x="438" y="13"/>
                </a:lnTo>
                <a:lnTo>
                  <a:pt x="407" y="9"/>
                </a:lnTo>
                <a:lnTo>
                  <a:pt x="384" y="6"/>
                </a:lnTo>
                <a:lnTo>
                  <a:pt x="363" y="5"/>
                </a:lnTo>
                <a:lnTo>
                  <a:pt x="342" y="5"/>
                </a:lnTo>
                <a:lnTo>
                  <a:pt x="342" y="5"/>
                </a:lnTo>
                <a:lnTo>
                  <a:pt x="333" y="5"/>
                </a:lnTo>
                <a:lnTo>
                  <a:pt x="327" y="4"/>
                </a:lnTo>
                <a:lnTo>
                  <a:pt x="319" y="1"/>
                </a:lnTo>
                <a:lnTo>
                  <a:pt x="316" y="0"/>
                </a:lnTo>
                <a:lnTo>
                  <a:pt x="312" y="1"/>
                </a:lnTo>
                <a:lnTo>
                  <a:pt x="306" y="4"/>
                </a:lnTo>
                <a:lnTo>
                  <a:pt x="298" y="10"/>
                </a:lnTo>
                <a:lnTo>
                  <a:pt x="298" y="10"/>
                </a:lnTo>
                <a:lnTo>
                  <a:pt x="289" y="18"/>
                </a:lnTo>
                <a:lnTo>
                  <a:pt x="277" y="31"/>
                </a:lnTo>
                <a:lnTo>
                  <a:pt x="268" y="46"/>
                </a:lnTo>
                <a:lnTo>
                  <a:pt x="258" y="61"/>
                </a:lnTo>
                <a:lnTo>
                  <a:pt x="242" y="85"/>
                </a:lnTo>
                <a:lnTo>
                  <a:pt x="235" y="96"/>
                </a:lnTo>
                <a:lnTo>
                  <a:pt x="235" y="96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23">
            <a:extLst>
              <a:ext uri="{FF2B5EF4-FFF2-40B4-BE49-F238E27FC236}">
                <a16:creationId xmlns:a16="http://schemas.microsoft.com/office/drawing/2014/main" id="{213DA98E-459D-4992-8D23-C32D83DD9BFB}"/>
              </a:ext>
            </a:extLst>
          </p:cNvPr>
          <p:cNvSpPr>
            <a:spLocks noEditPoints="1"/>
          </p:cNvSpPr>
          <p:nvPr/>
        </p:nvSpPr>
        <p:spPr bwMode="auto">
          <a:xfrm>
            <a:off x="4484568" y="806459"/>
            <a:ext cx="945105" cy="1637831"/>
          </a:xfrm>
          <a:custGeom>
            <a:avLst/>
            <a:gdLst>
              <a:gd name="T0" fmla="*/ 129 w 719"/>
              <a:gd name="T1" fmla="*/ 130 h 1246"/>
              <a:gd name="T2" fmla="*/ 57 w 719"/>
              <a:gd name="T3" fmla="*/ 247 h 1246"/>
              <a:gd name="T4" fmla="*/ 19 w 719"/>
              <a:gd name="T5" fmla="*/ 319 h 1246"/>
              <a:gd name="T6" fmla="*/ 0 w 719"/>
              <a:gd name="T7" fmla="*/ 378 h 1246"/>
              <a:gd name="T8" fmla="*/ 10 w 719"/>
              <a:gd name="T9" fmla="*/ 415 h 1246"/>
              <a:gd name="T10" fmla="*/ 73 w 719"/>
              <a:gd name="T11" fmla="*/ 480 h 1246"/>
              <a:gd name="T12" fmla="*/ 97 w 719"/>
              <a:gd name="T13" fmla="*/ 595 h 1246"/>
              <a:gd name="T14" fmla="*/ 99 w 719"/>
              <a:gd name="T15" fmla="*/ 648 h 1246"/>
              <a:gd name="T16" fmla="*/ 104 w 719"/>
              <a:gd name="T17" fmla="*/ 690 h 1246"/>
              <a:gd name="T18" fmla="*/ 117 w 719"/>
              <a:gd name="T19" fmla="*/ 762 h 1246"/>
              <a:gd name="T20" fmla="*/ 118 w 719"/>
              <a:gd name="T21" fmla="*/ 934 h 1246"/>
              <a:gd name="T22" fmla="*/ 149 w 719"/>
              <a:gd name="T23" fmla="*/ 1119 h 1246"/>
              <a:gd name="T24" fmla="*/ 166 w 719"/>
              <a:gd name="T25" fmla="*/ 1147 h 1246"/>
              <a:gd name="T26" fmla="*/ 196 w 719"/>
              <a:gd name="T27" fmla="*/ 1160 h 1246"/>
              <a:gd name="T28" fmla="*/ 239 w 719"/>
              <a:gd name="T29" fmla="*/ 1149 h 1246"/>
              <a:gd name="T30" fmla="*/ 262 w 719"/>
              <a:gd name="T31" fmla="*/ 1119 h 1246"/>
              <a:gd name="T32" fmla="*/ 356 w 719"/>
              <a:gd name="T33" fmla="*/ 1003 h 1246"/>
              <a:gd name="T34" fmla="*/ 374 w 719"/>
              <a:gd name="T35" fmla="*/ 1123 h 1246"/>
              <a:gd name="T36" fmla="*/ 392 w 719"/>
              <a:gd name="T37" fmla="*/ 1215 h 1246"/>
              <a:gd name="T38" fmla="*/ 389 w 719"/>
              <a:gd name="T39" fmla="*/ 1237 h 1246"/>
              <a:gd name="T40" fmla="*/ 438 w 719"/>
              <a:gd name="T41" fmla="*/ 1246 h 1246"/>
              <a:gd name="T42" fmla="*/ 467 w 719"/>
              <a:gd name="T43" fmla="*/ 1234 h 1246"/>
              <a:gd name="T44" fmla="*/ 496 w 719"/>
              <a:gd name="T45" fmla="*/ 1190 h 1246"/>
              <a:gd name="T46" fmla="*/ 521 w 719"/>
              <a:gd name="T47" fmla="*/ 1163 h 1246"/>
              <a:gd name="T48" fmla="*/ 523 w 719"/>
              <a:gd name="T49" fmla="*/ 1060 h 1246"/>
              <a:gd name="T50" fmla="*/ 570 w 719"/>
              <a:gd name="T51" fmla="*/ 845 h 1246"/>
              <a:gd name="T52" fmla="*/ 579 w 719"/>
              <a:gd name="T53" fmla="*/ 774 h 1246"/>
              <a:gd name="T54" fmla="*/ 603 w 719"/>
              <a:gd name="T55" fmla="*/ 702 h 1246"/>
              <a:gd name="T56" fmla="*/ 657 w 719"/>
              <a:gd name="T57" fmla="*/ 637 h 1246"/>
              <a:gd name="T58" fmla="*/ 707 w 719"/>
              <a:gd name="T59" fmla="*/ 579 h 1246"/>
              <a:gd name="T60" fmla="*/ 716 w 719"/>
              <a:gd name="T61" fmla="*/ 470 h 1246"/>
              <a:gd name="T62" fmla="*/ 716 w 719"/>
              <a:gd name="T63" fmla="*/ 329 h 1246"/>
              <a:gd name="T64" fmla="*/ 700 w 719"/>
              <a:gd name="T65" fmla="*/ 268 h 1246"/>
              <a:gd name="T66" fmla="*/ 676 w 719"/>
              <a:gd name="T67" fmla="*/ 266 h 1246"/>
              <a:gd name="T68" fmla="*/ 645 w 719"/>
              <a:gd name="T69" fmla="*/ 197 h 1246"/>
              <a:gd name="T70" fmla="*/ 640 w 719"/>
              <a:gd name="T71" fmla="*/ 138 h 1246"/>
              <a:gd name="T72" fmla="*/ 627 w 719"/>
              <a:gd name="T73" fmla="*/ 101 h 1246"/>
              <a:gd name="T74" fmla="*/ 588 w 719"/>
              <a:gd name="T75" fmla="*/ 89 h 1246"/>
              <a:gd name="T76" fmla="*/ 485 w 719"/>
              <a:gd name="T77" fmla="*/ 95 h 1246"/>
              <a:gd name="T78" fmla="*/ 431 w 719"/>
              <a:gd name="T79" fmla="*/ 53 h 1246"/>
              <a:gd name="T80" fmla="*/ 411 w 719"/>
              <a:gd name="T81" fmla="*/ 25 h 1246"/>
              <a:gd name="T82" fmla="*/ 363 w 719"/>
              <a:gd name="T83" fmla="*/ 0 h 1246"/>
              <a:gd name="T84" fmla="*/ 321 w 719"/>
              <a:gd name="T85" fmla="*/ 6 h 1246"/>
              <a:gd name="T86" fmla="*/ 256 w 719"/>
              <a:gd name="T87" fmla="*/ 116 h 1246"/>
              <a:gd name="T88" fmla="*/ 317 w 719"/>
              <a:gd name="T89" fmla="*/ 111 h 1246"/>
              <a:gd name="T90" fmla="*/ 356 w 719"/>
              <a:gd name="T91" fmla="*/ 98 h 1246"/>
              <a:gd name="T92" fmla="*/ 354 w 719"/>
              <a:gd name="T93" fmla="*/ 115 h 1246"/>
              <a:gd name="T94" fmla="*/ 326 w 719"/>
              <a:gd name="T95" fmla="*/ 164 h 1246"/>
              <a:gd name="T96" fmla="*/ 306 w 719"/>
              <a:gd name="T97" fmla="*/ 195 h 1246"/>
              <a:gd name="T98" fmla="*/ 306 w 719"/>
              <a:gd name="T99" fmla="*/ 237 h 1246"/>
              <a:gd name="T100" fmla="*/ 317 w 719"/>
              <a:gd name="T101" fmla="*/ 273 h 1246"/>
              <a:gd name="T102" fmla="*/ 317 w 719"/>
              <a:gd name="T103" fmla="*/ 300 h 1246"/>
              <a:gd name="T104" fmla="*/ 292 w 719"/>
              <a:gd name="T105" fmla="*/ 334 h 1246"/>
              <a:gd name="T106" fmla="*/ 256 w 719"/>
              <a:gd name="T107" fmla="*/ 335 h 1246"/>
              <a:gd name="T108" fmla="*/ 167 w 719"/>
              <a:gd name="T109" fmla="*/ 261 h 1246"/>
              <a:gd name="T110" fmla="*/ 215 w 719"/>
              <a:gd name="T111" fmla="*/ 173 h 1246"/>
              <a:gd name="T112" fmla="*/ 627 w 719"/>
              <a:gd name="T113" fmla="*/ 312 h 1246"/>
              <a:gd name="T114" fmla="*/ 575 w 719"/>
              <a:gd name="T115" fmla="*/ 432 h 1246"/>
              <a:gd name="T116" fmla="*/ 557 w 719"/>
              <a:gd name="T117" fmla="*/ 403 h 1246"/>
              <a:gd name="T118" fmla="*/ 552 w 719"/>
              <a:gd name="T119" fmla="*/ 347 h 1246"/>
              <a:gd name="T120" fmla="*/ 578 w 719"/>
              <a:gd name="T121" fmla="*/ 253 h 1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19" h="1246">
                <a:moveTo>
                  <a:pt x="229" y="52"/>
                </a:moveTo>
                <a:lnTo>
                  <a:pt x="189" y="42"/>
                </a:lnTo>
                <a:lnTo>
                  <a:pt x="189" y="42"/>
                </a:lnTo>
                <a:lnTo>
                  <a:pt x="171" y="68"/>
                </a:lnTo>
                <a:lnTo>
                  <a:pt x="129" y="130"/>
                </a:lnTo>
                <a:lnTo>
                  <a:pt x="105" y="164"/>
                </a:lnTo>
                <a:lnTo>
                  <a:pt x="84" y="199"/>
                </a:lnTo>
                <a:lnTo>
                  <a:pt x="67" y="227"/>
                </a:lnTo>
                <a:lnTo>
                  <a:pt x="61" y="239"/>
                </a:lnTo>
                <a:lnTo>
                  <a:pt x="57" y="247"/>
                </a:lnTo>
                <a:lnTo>
                  <a:pt x="57" y="247"/>
                </a:lnTo>
                <a:lnTo>
                  <a:pt x="50" y="263"/>
                </a:lnTo>
                <a:lnTo>
                  <a:pt x="40" y="281"/>
                </a:lnTo>
                <a:lnTo>
                  <a:pt x="29" y="299"/>
                </a:lnTo>
                <a:lnTo>
                  <a:pt x="19" y="319"/>
                </a:lnTo>
                <a:lnTo>
                  <a:pt x="10" y="339"/>
                </a:lnTo>
                <a:lnTo>
                  <a:pt x="6" y="350"/>
                </a:lnTo>
                <a:lnTo>
                  <a:pt x="3" y="360"/>
                </a:lnTo>
                <a:lnTo>
                  <a:pt x="1" y="368"/>
                </a:lnTo>
                <a:lnTo>
                  <a:pt x="0" y="378"/>
                </a:lnTo>
                <a:lnTo>
                  <a:pt x="1" y="388"/>
                </a:lnTo>
                <a:lnTo>
                  <a:pt x="3" y="397"/>
                </a:lnTo>
                <a:lnTo>
                  <a:pt x="3" y="397"/>
                </a:lnTo>
                <a:lnTo>
                  <a:pt x="6" y="407"/>
                </a:lnTo>
                <a:lnTo>
                  <a:pt x="10" y="415"/>
                </a:lnTo>
                <a:lnTo>
                  <a:pt x="16" y="424"/>
                </a:lnTo>
                <a:lnTo>
                  <a:pt x="24" y="433"/>
                </a:lnTo>
                <a:lnTo>
                  <a:pt x="40" y="450"/>
                </a:lnTo>
                <a:lnTo>
                  <a:pt x="57" y="466"/>
                </a:lnTo>
                <a:lnTo>
                  <a:pt x="73" y="480"/>
                </a:lnTo>
                <a:lnTo>
                  <a:pt x="87" y="490"/>
                </a:lnTo>
                <a:lnTo>
                  <a:pt x="100" y="500"/>
                </a:lnTo>
                <a:lnTo>
                  <a:pt x="100" y="500"/>
                </a:lnTo>
                <a:lnTo>
                  <a:pt x="98" y="554"/>
                </a:lnTo>
                <a:lnTo>
                  <a:pt x="97" y="595"/>
                </a:lnTo>
                <a:lnTo>
                  <a:pt x="94" y="622"/>
                </a:lnTo>
                <a:lnTo>
                  <a:pt x="94" y="622"/>
                </a:lnTo>
                <a:lnTo>
                  <a:pt x="94" y="628"/>
                </a:lnTo>
                <a:lnTo>
                  <a:pt x="94" y="634"/>
                </a:lnTo>
                <a:lnTo>
                  <a:pt x="99" y="648"/>
                </a:lnTo>
                <a:lnTo>
                  <a:pt x="100" y="655"/>
                </a:lnTo>
                <a:lnTo>
                  <a:pt x="103" y="665"/>
                </a:lnTo>
                <a:lnTo>
                  <a:pt x="104" y="677"/>
                </a:lnTo>
                <a:lnTo>
                  <a:pt x="104" y="690"/>
                </a:lnTo>
                <a:lnTo>
                  <a:pt x="104" y="690"/>
                </a:lnTo>
                <a:lnTo>
                  <a:pt x="105" y="705"/>
                </a:lnTo>
                <a:lnTo>
                  <a:pt x="107" y="716"/>
                </a:lnTo>
                <a:lnTo>
                  <a:pt x="110" y="733"/>
                </a:lnTo>
                <a:lnTo>
                  <a:pt x="115" y="751"/>
                </a:lnTo>
                <a:lnTo>
                  <a:pt x="117" y="762"/>
                </a:lnTo>
                <a:lnTo>
                  <a:pt x="118" y="774"/>
                </a:lnTo>
                <a:lnTo>
                  <a:pt x="118" y="774"/>
                </a:lnTo>
                <a:lnTo>
                  <a:pt x="117" y="853"/>
                </a:lnTo>
                <a:lnTo>
                  <a:pt x="115" y="898"/>
                </a:lnTo>
                <a:lnTo>
                  <a:pt x="118" y="934"/>
                </a:lnTo>
                <a:lnTo>
                  <a:pt x="118" y="934"/>
                </a:lnTo>
                <a:lnTo>
                  <a:pt x="119" y="952"/>
                </a:lnTo>
                <a:lnTo>
                  <a:pt x="123" y="978"/>
                </a:lnTo>
                <a:lnTo>
                  <a:pt x="134" y="1040"/>
                </a:lnTo>
                <a:lnTo>
                  <a:pt x="149" y="1119"/>
                </a:lnTo>
                <a:lnTo>
                  <a:pt x="149" y="1119"/>
                </a:lnTo>
                <a:lnTo>
                  <a:pt x="151" y="1126"/>
                </a:lnTo>
                <a:lnTo>
                  <a:pt x="155" y="1132"/>
                </a:lnTo>
                <a:lnTo>
                  <a:pt x="160" y="1139"/>
                </a:lnTo>
                <a:lnTo>
                  <a:pt x="166" y="1147"/>
                </a:lnTo>
                <a:lnTo>
                  <a:pt x="175" y="1153"/>
                </a:lnTo>
                <a:lnTo>
                  <a:pt x="185" y="1158"/>
                </a:lnTo>
                <a:lnTo>
                  <a:pt x="189" y="1160"/>
                </a:lnTo>
                <a:lnTo>
                  <a:pt x="196" y="1160"/>
                </a:lnTo>
                <a:lnTo>
                  <a:pt x="196" y="1160"/>
                </a:lnTo>
                <a:lnTo>
                  <a:pt x="208" y="1160"/>
                </a:lnTo>
                <a:lnTo>
                  <a:pt x="218" y="1159"/>
                </a:lnTo>
                <a:lnTo>
                  <a:pt x="227" y="1157"/>
                </a:lnTo>
                <a:lnTo>
                  <a:pt x="234" y="1153"/>
                </a:lnTo>
                <a:lnTo>
                  <a:pt x="239" y="1149"/>
                </a:lnTo>
                <a:lnTo>
                  <a:pt x="243" y="1145"/>
                </a:lnTo>
                <a:lnTo>
                  <a:pt x="246" y="1142"/>
                </a:lnTo>
                <a:lnTo>
                  <a:pt x="246" y="1142"/>
                </a:lnTo>
                <a:lnTo>
                  <a:pt x="262" y="1119"/>
                </a:lnTo>
                <a:lnTo>
                  <a:pt x="262" y="1119"/>
                </a:lnTo>
                <a:lnTo>
                  <a:pt x="267" y="1111"/>
                </a:lnTo>
                <a:lnTo>
                  <a:pt x="272" y="1096"/>
                </a:lnTo>
                <a:lnTo>
                  <a:pt x="282" y="1055"/>
                </a:lnTo>
                <a:lnTo>
                  <a:pt x="296" y="1001"/>
                </a:lnTo>
                <a:lnTo>
                  <a:pt x="356" y="1003"/>
                </a:lnTo>
                <a:lnTo>
                  <a:pt x="356" y="1003"/>
                </a:lnTo>
                <a:lnTo>
                  <a:pt x="364" y="1053"/>
                </a:lnTo>
                <a:lnTo>
                  <a:pt x="370" y="1092"/>
                </a:lnTo>
                <a:lnTo>
                  <a:pt x="374" y="1123"/>
                </a:lnTo>
                <a:lnTo>
                  <a:pt x="374" y="1123"/>
                </a:lnTo>
                <a:lnTo>
                  <a:pt x="375" y="1145"/>
                </a:lnTo>
                <a:lnTo>
                  <a:pt x="375" y="1168"/>
                </a:lnTo>
                <a:lnTo>
                  <a:pt x="375" y="1192"/>
                </a:lnTo>
                <a:lnTo>
                  <a:pt x="392" y="1215"/>
                </a:lnTo>
                <a:lnTo>
                  <a:pt x="392" y="1215"/>
                </a:lnTo>
                <a:lnTo>
                  <a:pt x="390" y="1218"/>
                </a:lnTo>
                <a:lnTo>
                  <a:pt x="386" y="1225"/>
                </a:lnTo>
                <a:lnTo>
                  <a:pt x="385" y="1229"/>
                </a:lnTo>
                <a:lnTo>
                  <a:pt x="386" y="1233"/>
                </a:lnTo>
                <a:lnTo>
                  <a:pt x="389" y="1237"/>
                </a:lnTo>
                <a:lnTo>
                  <a:pt x="394" y="1239"/>
                </a:lnTo>
                <a:lnTo>
                  <a:pt x="394" y="1239"/>
                </a:lnTo>
                <a:lnTo>
                  <a:pt x="411" y="1243"/>
                </a:lnTo>
                <a:lnTo>
                  <a:pt x="428" y="1246"/>
                </a:lnTo>
                <a:lnTo>
                  <a:pt x="438" y="1246"/>
                </a:lnTo>
                <a:lnTo>
                  <a:pt x="447" y="1244"/>
                </a:lnTo>
                <a:lnTo>
                  <a:pt x="454" y="1243"/>
                </a:lnTo>
                <a:lnTo>
                  <a:pt x="460" y="1239"/>
                </a:lnTo>
                <a:lnTo>
                  <a:pt x="460" y="1239"/>
                </a:lnTo>
                <a:lnTo>
                  <a:pt x="467" y="1234"/>
                </a:lnTo>
                <a:lnTo>
                  <a:pt x="473" y="1228"/>
                </a:lnTo>
                <a:lnTo>
                  <a:pt x="484" y="1211"/>
                </a:lnTo>
                <a:lnTo>
                  <a:pt x="493" y="1196"/>
                </a:lnTo>
                <a:lnTo>
                  <a:pt x="496" y="1190"/>
                </a:lnTo>
                <a:lnTo>
                  <a:pt x="496" y="1190"/>
                </a:lnTo>
                <a:lnTo>
                  <a:pt x="509" y="1180"/>
                </a:lnTo>
                <a:lnTo>
                  <a:pt x="517" y="1170"/>
                </a:lnTo>
                <a:lnTo>
                  <a:pt x="520" y="1166"/>
                </a:lnTo>
                <a:lnTo>
                  <a:pt x="521" y="1163"/>
                </a:lnTo>
                <a:lnTo>
                  <a:pt x="521" y="1163"/>
                </a:lnTo>
                <a:lnTo>
                  <a:pt x="520" y="1132"/>
                </a:lnTo>
                <a:lnTo>
                  <a:pt x="520" y="1107"/>
                </a:lnTo>
                <a:lnTo>
                  <a:pt x="521" y="1080"/>
                </a:lnTo>
                <a:lnTo>
                  <a:pt x="521" y="1080"/>
                </a:lnTo>
                <a:lnTo>
                  <a:pt x="523" y="1060"/>
                </a:lnTo>
                <a:lnTo>
                  <a:pt x="530" y="1032"/>
                </a:lnTo>
                <a:lnTo>
                  <a:pt x="547" y="960"/>
                </a:lnTo>
                <a:lnTo>
                  <a:pt x="563" y="889"/>
                </a:lnTo>
                <a:lnTo>
                  <a:pt x="569" y="862"/>
                </a:lnTo>
                <a:lnTo>
                  <a:pt x="570" y="845"/>
                </a:lnTo>
                <a:lnTo>
                  <a:pt x="570" y="845"/>
                </a:lnTo>
                <a:lnTo>
                  <a:pt x="572" y="831"/>
                </a:lnTo>
                <a:lnTo>
                  <a:pt x="573" y="814"/>
                </a:lnTo>
                <a:lnTo>
                  <a:pt x="575" y="794"/>
                </a:lnTo>
                <a:lnTo>
                  <a:pt x="579" y="774"/>
                </a:lnTo>
                <a:lnTo>
                  <a:pt x="584" y="753"/>
                </a:lnTo>
                <a:lnTo>
                  <a:pt x="589" y="733"/>
                </a:lnTo>
                <a:lnTo>
                  <a:pt x="595" y="717"/>
                </a:lnTo>
                <a:lnTo>
                  <a:pt x="603" y="702"/>
                </a:lnTo>
                <a:lnTo>
                  <a:pt x="603" y="702"/>
                </a:lnTo>
                <a:lnTo>
                  <a:pt x="617" y="680"/>
                </a:lnTo>
                <a:lnTo>
                  <a:pt x="634" y="662"/>
                </a:lnTo>
                <a:lnTo>
                  <a:pt x="650" y="643"/>
                </a:lnTo>
                <a:lnTo>
                  <a:pt x="650" y="643"/>
                </a:lnTo>
                <a:lnTo>
                  <a:pt x="657" y="637"/>
                </a:lnTo>
                <a:lnTo>
                  <a:pt x="674" y="621"/>
                </a:lnTo>
                <a:lnTo>
                  <a:pt x="684" y="611"/>
                </a:lnTo>
                <a:lnTo>
                  <a:pt x="693" y="601"/>
                </a:lnTo>
                <a:lnTo>
                  <a:pt x="702" y="590"/>
                </a:lnTo>
                <a:lnTo>
                  <a:pt x="707" y="579"/>
                </a:lnTo>
                <a:lnTo>
                  <a:pt x="707" y="579"/>
                </a:lnTo>
                <a:lnTo>
                  <a:pt x="710" y="561"/>
                </a:lnTo>
                <a:lnTo>
                  <a:pt x="713" y="537"/>
                </a:lnTo>
                <a:lnTo>
                  <a:pt x="714" y="505"/>
                </a:lnTo>
                <a:lnTo>
                  <a:pt x="716" y="470"/>
                </a:lnTo>
                <a:lnTo>
                  <a:pt x="718" y="403"/>
                </a:lnTo>
                <a:lnTo>
                  <a:pt x="719" y="357"/>
                </a:lnTo>
                <a:lnTo>
                  <a:pt x="719" y="357"/>
                </a:lnTo>
                <a:lnTo>
                  <a:pt x="718" y="344"/>
                </a:lnTo>
                <a:lnTo>
                  <a:pt x="716" y="329"/>
                </a:lnTo>
                <a:lnTo>
                  <a:pt x="713" y="314"/>
                </a:lnTo>
                <a:lnTo>
                  <a:pt x="710" y="299"/>
                </a:lnTo>
                <a:lnTo>
                  <a:pt x="703" y="277"/>
                </a:lnTo>
                <a:lnTo>
                  <a:pt x="700" y="268"/>
                </a:lnTo>
                <a:lnTo>
                  <a:pt x="700" y="268"/>
                </a:lnTo>
                <a:lnTo>
                  <a:pt x="688" y="269"/>
                </a:lnTo>
                <a:lnTo>
                  <a:pt x="679" y="269"/>
                </a:lnTo>
                <a:lnTo>
                  <a:pt x="676" y="268"/>
                </a:lnTo>
                <a:lnTo>
                  <a:pt x="676" y="266"/>
                </a:lnTo>
                <a:lnTo>
                  <a:pt x="676" y="266"/>
                </a:lnTo>
                <a:lnTo>
                  <a:pt x="673" y="261"/>
                </a:lnTo>
                <a:lnTo>
                  <a:pt x="669" y="253"/>
                </a:lnTo>
                <a:lnTo>
                  <a:pt x="657" y="227"/>
                </a:lnTo>
                <a:lnTo>
                  <a:pt x="651" y="213"/>
                </a:lnTo>
                <a:lnTo>
                  <a:pt x="645" y="197"/>
                </a:lnTo>
                <a:lnTo>
                  <a:pt x="641" y="180"/>
                </a:lnTo>
                <a:lnTo>
                  <a:pt x="640" y="172"/>
                </a:lnTo>
                <a:lnTo>
                  <a:pt x="640" y="164"/>
                </a:lnTo>
                <a:lnTo>
                  <a:pt x="640" y="164"/>
                </a:lnTo>
                <a:lnTo>
                  <a:pt x="640" y="138"/>
                </a:lnTo>
                <a:lnTo>
                  <a:pt x="637" y="119"/>
                </a:lnTo>
                <a:lnTo>
                  <a:pt x="635" y="112"/>
                </a:lnTo>
                <a:lnTo>
                  <a:pt x="634" y="107"/>
                </a:lnTo>
                <a:lnTo>
                  <a:pt x="630" y="104"/>
                </a:lnTo>
                <a:lnTo>
                  <a:pt x="627" y="101"/>
                </a:lnTo>
                <a:lnTo>
                  <a:pt x="627" y="101"/>
                </a:lnTo>
                <a:lnTo>
                  <a:pt x="610" y="94"/>
                </a:lnTo>
                <a:lnTo>
                  <a:pt x="600" y="91"/>
                </a:lnTo>
                <a:lnTo>
                  <a:pt x="588" y="89"/>
                </a:lnTo>
                <a:lnTo>
                  <a:pt x="588" y="89"/>
                </a:lnTo>
                <a:lnTo>
                  <a:pt x="574" y="90"/>
                </a:lnTo>
                <a:lnTo>
                  <a:pt x="561" y="93"/>
                </a:lnTo>
                <a:lnTo>
                  <a:pt x="546" y="95"/>
                </a:lnTo>
                <a:lnTo>
                  <a:pt x="540" y="115"/>
                </a:lnTo>
                <a:lnTo>
                  <a:pt x="485" y="95"/>
                </a:lnTo>
                <a:lnTo>
                  <a:pt x="448" y="101"/>
                </a:lnTo>
                <a:lnTo>
                  <a:pt x="448" y="101"/>
                </a:lnTo>
                <a:lnTo>
                  <a:pt x="446" y="91"/>
                </a:lnTo>
                <a:lnTo>
                  <a:pt x="437" y="67"/>
                </a:lnTo>
                <a:lnTo>
                  <a:pt x="431" y="53"/>
                </a:lnTo>
                <a:lnTo>
                  <a:pt x="425" y="41"/>
                </a:lnTo>
                <a:lnTo>
                  <a:pt x="418" y="31"/>
                </a:lnTo>
                <a:lnTo>
                  <a:pt x="415" y="27"/>
                </a:lnTo>
                <a:lnTo>
                  <a:pt x="411" y="25"/>
                </a:lnTo>
                <a:lnTo>
                  <a:pt x="411" y="25"/>
                </a:lnTo>
                <a:lnTo>
                  <a:pt x="396" y="17"/>
                </a:lnTo>
                <a:lnTo>
                  <a:pt x="382" y="8"/>
                </a:lnTo>
                <a:lnTo>
                  <a:pt x="371" y="2"/>
                </a:lnTo>
                <a:lnTo>
                  <a:pt x="366" y="0"/>
                </a:lnTo>
                <a:lnTo>
                  <a:pt x="363" y="0"/>
                </a:lnTo>
                <a:lnTo>
                  <a:pt x="363" y="0"/>
                </a:lnTo>
                <a:lnTo>
                  <a:pt x="342" y="1"/>
                </a:lnTo>
                <a:lnTo>
                  <a:pt x="331" y="2"/>
                </a:lnTo>
                <a:lnTo>
                  <a:pt x="326" y="4"/>
                </a:lnTo>
                <a:lnTo>
                  <a:pt x="321" y="6"/>
                </a:lnTo>
                <a:lnTo>
                  <a:pt x="321" y="6"/>
                </a:lnTo>
                <a:lnTo>
                  <a:pt x="301" y="20"/>
                </a:lnTo>
                <a:lnTo>
                  <a:pt x="288" y="29"/>
                </a:lnTo>
                <a:lnTo>
                  <a:pt x="229" y="52"/>
                </a:lnTo>
                <a:close/>
                <a:moveTo>
                  <a:pt x="256" y="116"/>
                </a:moveTo>
                <a:lnTo>
                  <a:pt x="256" y="116"/>
                </a:lnTo>
                <a:lnTo>
                  <a:pt x="266" y="116"/>
                </a:lnTo>
                <a:lnTo>
                  <a:pt x="288" y="115"/>
                </a:lnTo>
                <a:lnTo>
                  <a:pt x="302" y="114"/>
                </a:lnTo>
                <a:lnTo>
                  <a:pt x="317" y="111"/>
                </a:lnTo>
                <a:lnTo>
                  <a:pt x="332" y="107"/>
                </a:lnTo>
                <a:lnTo>
                  <a:pt x="344" y="101"/>
                </a:lnTo>
                <a:lnTo>
                  <a:pt x="344" y="101"/>
                </a:lnTo>
                <a:lnTo>
                  <a:pt x="354" y="99"/>
                </a:lnTo>
                <a:lnTo>
                  <a:pt x="356" y="98"/>
                </a:lnTo>
                <a:lnTo>
                  <a:pt x="359" y="99"/>
                </a:lnTo>
                <a:lnTo>
                  <a:pt x="359" y="99"/>
                </a:lnTo>
                <a:lnTo>
                  <a:pt x="360" y="101"/>
                </a:lnTo>
                <a:lnTo>
                  <a:pt x="359" y="105"/>
                </a:lnTo>
                <a:lnTo>
                  <a:pt x="354" y="115"/>
                </a:lnTo>
                <a:lnTo>
                  <a:pt x="350" y="121"/>
                </a:lnTo>
                <a:lnTo>
                  <a:pt x="334" y="135"/>
                </a:lnTo>
                <a:lnTo>
                  <a:pt x="334" y="135"/>
                </a:lnTo>
                <a:lnTo>
                  <a:pt x="329" y="151"/>
                </a:lnTo>
                <a:lnTo>
                  <a:pt x="326" y="164"/>
                </a:lnTo>
                <a:lnTo>
                  <a:pt x="322" y="171"/>
                </a:lnTo>
                <a:lnTo>
                  <a:pt x="319" y="174"/>
                </a:lnTo>
                <a:lnTo>
                  <a:pt x="319" y="174"/>
                </a:lnTo>
                <a:lnTo>
                  <a:pt x="312" y="184"/>
                </a:lnTo>
                <a:lnTo>
                  <a:pt x="306" y="195"/>
                </a:lnTo>
                <a:lnTo>
                  <a:pt x="302" y="205"/>
                </a:lnTo>
                <a:lnTo>
                  <a:pt x="301" y="214"/>
                </a:lnTo>
                <a:lnTo>
                  <a:pt x="301" y="214"/>
                </a:lnTo>
                <a:lnTo>
                  <a:pt x="302" y="224"/>
                </a:lnTo>
                <a:lnTo>
                  <a:pt x="306" y="237"/>
                </a:lnTo>
                <a:lnTo>
                  <a:pt x="309" y="251"/>
                </a:lnTo>
                <a:lnTo>
                  <a:pt x="313" y="260"/>
                </a:lnTo>
                <a:lnTo>
                  <a:pt x="313" y="260"/>
                </a:lnTo>
                <a:lnTo>
                  <a:pt x="316" y="266"/>
                </a:lnTo>
                <a:lnTo>
                  <a:pt x="317" y="273"/>
                </a:lnTo>
                <a:lnTo>
                  <a:pt x="318" y="282"/>
                </a:lnTo>
                <a:lnTo>
                  <a:pt x="319" y="291"/>
                </a:lnTo>
                <a:lnTo>
                  <a:pt x="319" y="291"/>
                </a:lnTo>
                <a:lnTo>
                  <a:pt x="318" y="295"/>
                </a:lnTo>
                <a:lnTo>
                  <a:pt x="317" y="300"/>
                </a:lnTo>
                <a:lnTo>
                  <a:pt x="312" y="309"/>
                </a:lnTo>
                <a:lnTo>
                  <a:pt x="305" y="318"/>
                </a:lnTo>
                <a:lnTo>
                  <a:pt x="296" y="329"/>
                </a:lnTo>
                <a:lnTo>
                  <a:pt x="296" y="329"/>
                </a:lnTo>
                <a:lnTo>
                  <a:pt x="292" y="334"/>
                </a:lnTo>
                <a:lnTo>
                  <a:pt x="286" y="336"/>
                </a:lnTo>
                <a:lnTo>
                  <a:pt x="280" y="338"/>
                </a:lnTo>
                <a:lnTo>
                  <a:pt x="272" y="338"/>
                </a:lnTo>
                <a:lnTo>
                  <a:pt x="261" y="336"/>
                </a:lnTo>
                <a:lnTo>
                  <a:pt x="256" y="335"/>
                </a:lnTo>
                <a:lnTo>
                  <a:pt x="209" y="360"/>
                </a:lnTo>
                <a:lnTo>
                  <a:pt x="140" y="344"/>
                </a:lnTo>
                <a:lnTo>
                  <a:pt x="140" y="344"/>
                </a:lnTo>
                <a:lnTo>
                  <a:pt x="156" y="297"/>
                </a:lnTo>
                <a:lnTo>
                  <a:pt x="167" y="261"/>
                </a:lnTo>
                <a:lnTo>
                  <a:pt x="173" y="239"/>
                </a:lnTo>
                <a:lnTo>
                  <a:pt x="173" y="239"/>
                </a:lnTo>
                <a:lnTo>
                  <a:pt x="178" y="230"/>
                </a:lnTo>
                <a:lnTo>
                  <a:pt x="187" y="214"/>
                </a:lnTo>
                <a:lnTo>
                  <a:pt x="215" y="173"/>
                </a:lnTo>
                <a:lnTo>
                  <a:pt x="256" y="116"/>
                </a:lnTo>
                <a:lnTo>
                  <a:pt x="256" y="116"/>
                </a:lnTo>
                <a:close/>
                <a:moveTo>
                  <a:pt x="588" y="219"/>
                </a:moveTo>
                <a:lnTo>
                  <a:pt x="619" y="278"/>
                </a:lnTo>
                <a:lnTo>
                  <a:pt x="627" y="312"/>
                </a:lnTo>
                <a:lnTo>
                  <a:pt x="615" y="439"/>
                </a:lnTo>
                <a:lnTo>
                  <a:pt x="615" y="439"/>
                </a:lnTo>
                <a:lnTo>
                  <a:pt x="596" y="437"/>
                </a:lnTo>
                <a:lnTo>
                  <a:pt x="582" y="434"/>
                </a:lnTo>
                <a:lnTo>
                  <a:pt x="575" y="432"/>
                </a:lnTo>
                <a:lnTo>
                  <a:pt x="570" y="428"/>
                </a:lnTo>
                <a:lnTo>
                  <a:pt x="570" y="428"/>
                </a:lnTo>
                <a:lnTo>
                  <a:pt x="564" y="420"/>
                </a:lnTo>
                <a:lnTo>
                  <a:pt x="561" y="413"/>
                </a:lnTo>
                <a:lnTo>
                  <a:pt x="557" y="403"/>
                </a:lnTo>
                <a:lnTo>
                  <a:pt x="523" y="382"/>
                </a:lnTo>
                <a:lnTo>
                  <a:pt x="523" y="382"/>
                </a:lnTo>
                <a:lnTo>
                  <a:pt x="535" y="370"/>
                </a:lnTo>
                <a:lnTo>
                  <a:pt x="552" y="347"/>
                </a:lnTo>
                <a:lnTo>
                  <a:pt x="552" y="347"/>
                </a:lnTo>
                <a:lnTo>
                  <a:pt x="559" y="335"/>
                </a:lnTo>
                <a:lnTo>
                  <a:pt x="566" y="320"/>
                </a:lnTo>
                <a:lnTo>
                  <a:pt x="570" y="304"/>
                </a:lnTo>
                <a:lnTo>
                  <a:pt x="570" y="278"/>
                </a:lnTo>
                <a:lnTo>
                  <a:pt x="578" y="253"/>
                </a:lnTo>
                <a:lnTo>
                  <a:pt x="588" y="21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24">
            <a:extLst>
              <a:ext uri="{FF2B5EF4-FFF2-40B4-BE49-F238E27FC236}">
                <a16:creationId xmlns:a16="http://schemas.microsoft.com/office/drawing/2014/main" id="{BEA3E18E-06E0-419D-9BC1-A5EFF66F2882}"/>
              </a:ext>
            </a:extLst>
          </p:cNvPr>
          <p:cNvSpPr>
            <a:spLocks/>
          </p:cNvSpPr>
          <p:nvPr/>
        </p:nvSpPr>
        <p:spPr bwMode="auto">
          <a:xfrm>
            <a:off x="780932" y="791914"/>
            <a:ext cx="1052513" cy="1627188"/>
          </a:xfrm>
          <a:custGeom>
            <a:avLst/>
            <a:gdLst>
              <a:gd name="T0" fmla="*/ 225 w 663"/>
              <a:gd name="T1" fmla="*/ 53 h 1025"/>
              <a:gd name="T2" fmla="*/ 159 w 663"/>
              <a:gd name="T3" fmla="*/ 55 h 1025"/>
              <a:gd name="T4" fmla="*/ 130 w 663"/>
              <a:gd name="T5" fmla="*/ 65 h 1025"/>
              <a:gd name="T6" fmla="*/ 68 w 663"/>
              <a:gd name="T7" fmla="*/ 107 h 1025"/>
              <a:gd name="T8" fmla="*/ 41 w 663"/>
              <a:gd name="T9" fmla="*/ 145 h 1025"/>
              <a:gd name="T10" fmla="*/ 36 w 663"/>
              <a:gd name="T11" fmla="*/ 176 h 1025"/>
              <a:gd name="T12" fmla="*/ 41 w 663"/>
              <a:gd name="T13" fmla="*/ 207 h 1025"/>
              <a:gd name="T14" fmla="*/ 58 w 663"/>
              <a:gd name="T15" fmla="*/ 238 h 1025"/>
              <a:gd name="T16" fmla="*/ 80 w 663"/>
              <a:gd name="T17" fmla="*/ 286 h 1025"/>
              <a:gd name="T18" fmla="*/ 96 w 663"/>
              <a:gd name="T19" fmla="*/ 395 h 1025"/>
              <a:gd name="T20" fmla="*/ 119 w 663"/>
              <a:gd name="T21" fmla="*/ 479 h 1025"/>
              <a:gd name="T22" fmla="*/ 180 w 663"/>
              <a:gd name="T23" fmla="*/ 630 h 1025"/>
              <a:gd name="T24" fmla="*/ 216 w 663"/>
              <a:gd name="T25" fmla="*/ 663 h 1025"/>
              <a:gd name="T26" fmla="*/ 244 w 663"/>
              <a:gd name="T27" fmla="*/ 690 h 1025"/>
              <a:gd name="T28" fmla="*/ 251 w 663"/>
              <a:gd name="T29" fmla="*/ 707 h 1025"/>
              <a:gd name="T30" fmla="*/ 249 w 663"/>
              <a:gd name="T31" fmla="*/ 733 h 1025"/>
              <a:gd name="T32" fmla="*/ 227 w 663"/>
              <a:gd name="T33" fmla="*/ 759 h 1025"/>
              <a:gd name="T34" fmla="*/ 170 w 663"/>
              <a:gd name="T35" fmla="*/ 798 h 1025"/>
              <a:gd name="T36" fmla="*/ 104 w 663"/>
              <a:gd name="T37" fmla="*/ 836 h 1025"/>
              <a:gd name="T38" fmla="*/ 80 w 663"/>
              <a:gd name="T39" fmla="*/ 865 h 1025"/>
              <a:gd name="T40" fmla="*/ 67 w 663"/>
              <a:gd name="T41" fmla="*/ 872 h 1025"/>
              <a:gd name="T42" fmla="*/ 15 w 663"/>
              <a:gd name="T43" fmla="*/ 896 h 1025"/>
              <a:gd name="T44" fmla="*/ 0 w 663"/>
              <a:gd name="T45" fmla="*/ 919 h 1025"/>
              <a:gd name="T46" fmla="*/ 5 w 663"/>
              <a:gd name="T47" fmla="*/ 944 h 1025"/>
              <a:gd name="T48" fmla="*/ 37 w 663"/>
              <a:gd name="T49" fmla="*/ 991 h 1025"/>
              <a:gd name="T50" fmla="*/ 80 w 663"/>
              <a:gd name="T51" fmla="*/ 1025 h 1025"/>
              <a:gd name="T52" fmla="*/ 91 w 663"/>
              <a:gd name="T53" fmla="*/ 1017 h 1025"/>
              <a:gd name="T54" fmla="*/ 107 w 663"/>
              <a:gd name="T55" fmla="*/ 980 h 1025"/>
              <a:gd name="T56" fmla="*/ 130 w 663"/>
              <a:gd name="T57" fmla="*/ 944 h 1025"/>
              <a:gd name="T58" fmla="*/ 151 w 663"/>
              <a:gd name="T59" fmla="*/ 923 h 1025"/>
              <a:gd name="T60" fmla="*/ 248 w 663"/>
              <a:gd name="T61" fmla="*/ 872 h 1025"/>
              <a:gd name="T62" fmla="*/ 341 w 663"/>
              <a:gd name="T63" fmla="*/ 832 h 1025"/>
              <a:gd name="T64" fmla="*/ 383 w 663"/>
              <a:gd name="T65" fmla="*/ 817 h 1025"/>
              <a:gd name="T66" fmla="*/ 435 w 663"/>
              <a:gd name="T67" fmla="*/ 791 h 1025"/>
              <a:gd name="T68" fmla="*/ 452 w 663"/>
              <a:gd name="T69" fmla="*/ 814 h 1025"/>
              <a:gd name="T70" fmla="*/ 478 w 663"/>
              <a:gd name="T71" fmla="*/ 834 h 1025"/>
              <a:gd name="T72" fmla="*/ 493 w 663"/>
              <a:gd name="T73" fmla="*/ 832 h 1025"/>
              <a:gd name="T74" fmla="*/ 516 w 663"/>
              <a:gd name="T75" fmla="*/ 802 h 1025"/>
              <a:gd name="T76" fmla="*/ 541 w 663"/>
              <a:gd name="T77" fmla="*/ 742 h 1025"/>
              <a:gd name="T78" fmla="*/ 546 w 663"/>
              <a:gd name="T79" fmla="*/ 726 h 1025"/>
              <a:gd name="T80" fmla="*/ 587 w 663"/>
              <a:gd name="T81" fmla="*/ 668 h 1025"/>
              <a:gd name="T82" fmla="*/ 613 w 663"/>
              <a:gd name="T83" fmla="*/ 630 h 1025"/>
              <a:gd name="T84" fmla="*/ 648 w 663"/>
              <a:gd name="T85" fmla="*/ 572 h 1025"/>
              <a:gd name="T86" fmla="*/ 663 w 663"/>
              <a:gd name="T87" fmla="*/ 533 h 1025"/>
              <a:gd name="T88" fmla="*/ 592 w 663"/>
              <a:gd name="T89" fmla="*/ 454 h 1025"/>
              <a:gd name="T90" fmla="*/ 512 w 663"/>
              <a:gd name="T91" fmla="*/ 386 h 1025"/>
              <a:gd name="T92" fmla="*/ 472 w 663"/>
              <a:gd name="T93" fmla="*/ 269 h 1025"/>
              <a:gd name="T94" fmla="*/ 499 w 663"/>
              <a:gd name="T95" fmla="*/ 225 h 1025"/>
              <a:gd name="T96" fmla="*/ 515 w 663"/>
              <a:gd name="T97" fmla="*/ 159 h 1025"/>
              <a:gd name="T98" fmla="*/ 520 w 663"/>
              <a:gd name="T99" fmla="*/ 105 h 1025"/>
              <a:gd name="T100" fmla="*/ 469 w 663"/>
              <a:gd name="T101" fmla="*/ 57 h 1025"/>
              <a:gd name="T102" fmla="*/ 432 w 663"/>
              <a:gd name="T103" fmla="*/ 29 h 1025"/>
              <a:gd name="T104" fmla="*/ 406 w 663"/>
              <a:gd name="T105" fmla="*/ 22 h 1025"/>
              <a:gd name="T106" fmla="*/ 379 w 663"/>
              <a:gd name="T107" fmla="*/ 19 h 1025"/>
              <a:gd name="T108" fmla="*/ 355 w 663"/>
              <a:gd name="T109" fmla="*/ 15 h 1025"/>
              <a:gd name="T110" fmla="*/ 312 w 663"/>
              <a:gd name="T111" fmla="*/ 0 h 1025"/>
              <a:gd name="T112" fmla="*/ 270 w 663"/>
              <a:gd name="T113" fmla="*/ 32 h 10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63" h="1025">
                <a:moveTo>
                  <a:pt x="251" y="58"/>
                </a:moveTo>
                <a:lnTo>
                  <a:pt x="251" y="58"/>
                </a:lnTo>
                <a:lnTo>
                  <a:pt x="239" y="56"/>
                </a:lnTo>
                <a:lnTo>
                  <a:pt x="225" y="53"/>
                </a:lnTo>
                <a:lnTo>
                  <a:pt x="208" y="52"/>
                </a:lnTo>
                <a:lnTo>
                  <a:pt x="188" y="52"/>
                </a:lnTo>
                <a:lnTo>
                  <a:pt x="169" y="53"/>
                </a:lnTo>
                <a:lnTo>
                  <a:pt x="159" y="55"/>
                </a:lnTo>
                <a:lnTo>
                  <a:pt x="149" y="57"/>
                </a:lnTo>
                <a:lnTo>
                  <a:pt x="139" y="61"/>
                </a:lnTo>
                <a:lnTo>
                  <a:pt x="130" y="65"/>
                </a:lnTo>
                <a:lnTo>
                  <a:pt x="130" y="65"/>
                </a:lnTo>
                <a:lnTo>
                  <a:pt x="113" y="74"/>
                </a:lnTo>
                <a:lnTo>
                  <a:pt x="97" y="84"/>
                </a:lnTo>
                <a:lnTo>
                  <a:pt x="82" y="95"/>
                </a:lnTo>
                <a:lnTo>
                  <a:pt x="68" y="107"/>
                </a:lnTo>
                <a:lnTo>
                  <a:pt x="57" y="118"/>
                </a:lnTo>
                <a:lnTo>
                  <a:pt x="49" y="129"/>
                </a:lnTo>
                <a:lnTo>
                  <a:pt x="44" y="140"/>
                </a:lnTo>
                <a:lnTo>
                  <a:pt x="41" y="145"/>
                </a:lnTo>
                <a:lnTo>
                  <a:pt x="40" y="151"/>
                </a:lnTo>
                <a:lnTo>
                  <a:pt x="40" y="151"/>
                </a:lnTo>
                <a:lnTo>
                  <a:pt x="37" y="168"/>
                </a:lnTo>
                <a:lnTo>
                  <a:pt x="36" y="176"/>
                </a:lnTo>
                <a:lnTo>
                  <a:pt x="36" y="182"/>
                </a:lnTo>
                <a:lnTo>
                  <a:pt x="36" y="189"/>
                </a:lnTo>
                <a:lnTo>
                  <a:pt x="39" y="197"/>
                </a:lnTo>
                <a:lnTo>
                  <a:pt x="41" y="207"/>
                </a:lnTo>
                <a:lnTo>
                  <a:pt x="47" y="219"/>
                </a:lnTo>
                <a:lnTo>
                  <a:pt x="47" y="219"/>
                </a:lnTo>
                <a:lnTo>
                  <a:pt x="54" y="230"/>
                </a:lnTo>
                <a:lnTo>
                  <a:pt x="58" y="238"/>
                </a:lnTo>
                <a:lnTo>
                  <a:pt x="68" y="251"/>
                </a:lnTo>
                <a:lnTo>
                  <a:pt x="72" y="259"/>
                </a:lnTo>
                <a:lnTo>
                  <a:pt x="76" y="270"/>
                </a:lnTo>
                <a:lnTo>
                  <a:pt x="80" y="286"/>
                </a:lnTo>
                <a:lnTo>
                  <a:pt x="83" y="308"/>
                </a:lnTo>
                <a:lnTo>
                  <a:pt x="83" y="308"/>
                </a:lnTo>
                <a:lnTo>
                  <a:pt x="89" y="354"/>
                </a:lnTo>
                <a:lnTo>
                  <a:pt x="96" y="395"/>
                </a:lnTo>
                <a:lnTo>
                  <a:pt x="99" y="415"/>
                </a:lnTo>
                <a:lnTo>
                  <a:pt x="104" y="436"/>
                </a:lnTo>
                <a:lnTo>
                  <a:pt x="110" y="457"/>
                </a:lnTo>
                <a:lnTo>
                  <a:pt x="119" y="479"/>
                </a:lnTo>
                <a:lnTo>
                  <a:pt x="119" y="479"/>
                </a:lnTo>
                <a:lnTo>
                  <a:pt x="155" y="572"/>
                </a:lnTo>
                <a:lnTo>
                  <a:pt x="170" y="608"/>
                </a:lnTo>
                <a:lnTo>
                  <a:pt x="180" y="630"/>
                </a:lnTo>
                <a:lnTo>
                  <a:pt x="180" y="630"/>
                </a:lnTo>
                <a:lnTo>
                  <a:pt x="186" y="637"/>
                </a:lnTo>
                <a:lnTo>
                  <a:pt x="195" y="645"/>
                </a:lnTo>
                <a:lnTo>
                  <a:pt x="216" y="663"/>
                </a:lnTo>
                <a:lnTo>
                  <a:pt x="235" y="679"/>
                </a:lnTo>
                <a:lnTo>
                  <a:pt x="242" y="686"/>
                </a:lnTo>
                <a:lnTo>
                  <a:pt x="244" y="688"/>
                </a:lnTo>
                <a:lnTo>
                  <a:pt x="244" y="690"/>
                </a:lnTo>
                <a:lnTo>
                  <a:pt x="244" y="690"/>
                </a:lnTo>
                <a:lnTo>
                  <a:pt x="245" y="694"/>
                </a:lnTo>
                <a:lnTo>
                  <a:pt x="248" y="700"/>
                </a:lnTo>
                <a:lnTo>
                  <a:pt x="251" y="707"/>
                </a:lnTo>
                <a:lnTo>
                  <a:pt x="253" y="714"/>
                </a:lnTo>
                <a:lnTo>
                  <a:pt x="253" y="723"/>
                </a:lnTo>
                <a:lnTo>
                  <a:pt x="251" y="728"/>
                </a:lnTo>
                <a:lnTo>
                  <a:pt x="249" y="733"/>
                </a:lnTo>
                <a:lnTo>
                  <a:pt x="245" y="739"/>
                </a:lnTo>
                <a:lnTo>
                  <a:pt x="240" y="745"/>
                </a:lnTo>
                <a:lnTo>
                  <a:pt x="234" y="751"/>
                </a:lnTo>
                <a:lnTo>
                  <a:pt x="227" y="759"/>
                </a:lnTo>
                <a:lnTo>
                  <a:pt x="227" y="759"/>
                </a:lnTo>
                <a:lnTo>
                  <a:pt x="208" y="772"/>
                </a:lnTo>
                <a:lnTo>
                  <a:pt x="190" y="786"/>
                </a:lnTo>
                <a:lnTo>
                  <a:pt x="170" y="798"/>
                </a:lnTo>
                <a:lnTo>
                  <a:pt x="152" y="808"/>
                </a:lnTo>
                <a:lnTo>
                  <a:pt x="122" y="825"/>
                </a:lnTo>
                <a:lnTo>
                  <a:pt x="110" y="832"/>
                </a:lnTo>
                <a:lnTo>
                  <a:pt x="104" y="836"/>
                </a:lnTo>
                <a:lnTo>
                  <a:pt x="104" y="836"/>
                </a:lnTo>
                <a:lnTo>
                  <a:pt x="89" y="851"/>
                </a:lnTo>
                <a:lnTo>
                  <a:pt x="83" y="858"/>
                </a:lnTo>
                <a:lnTo>
                  <a:pt x="80" y="865"/>
                </a:lnTo>
                <a:lnTo>
                  <a:pt x="80" y="865"/>
                </a:lnTo>
                <a:lnTo>
                  <a:pt x="78" y="867"/>
                </a:lnTo>
                <a:lnTo>
                  <a:pt x="76" y="870"/>
                </a:lnTo>
                <a:lnTo>
                  <a:pt x="67" y="872"/>
                </a:lnTo>
                <a:lnTo>
                  <a:pt x="41" y="881"/>
                </a:lnTo>
                <a:lnTo>
                  <a:pt x="28" y="887"/>
                </a:lnTo>
                <a:lnTo>
                  <a:pt x="21" y="891"/>
                </a:lnTo>
                <a:lnTo>
                  <a:pt x="15" y="896"/>
                </a:lnTo>
                <a:lnTo>
                  <a:pt x="10" y="901"/>
                </a:lnTo>
                <a:lnTo>
                  <a:pt x="7" y="906"/>
                </a:lnTo>
                <a:lnTo>
                  <a:pt x="3" y="912"/>
                </a:lnTo>
                <a:lnTo>
                  <a:pt x="0" y="919"/>
                </a:lnTo>
                <a:lnTo>
                  <a:pt x="0" y="919"/>
                </a:lnTo>
                <a:lnTo>
                  <a:pt x="0" y="927"/>
                </a:lnTo>
                <a:lnTo>
                  <a:pt x="2" y="935"/>
                </a:lnTo>
                <a:lnTo>
                  <a:pt x="5" y="944"/>
                </a:lnTo>
                <a:lnTo>
                  <a:pt x="10" y="954"/>
                </a:lnTo>
                <a:lnTo>
                  <a:pt x="15" y="964"/>
                </a:lnTo>
                <a:lnTo>
                  <a:pt x="23" y="973"/>
                </a:lnTo>
                <a:lnTo>
                  <a:pt x="37" y="991"/>
                </a:lnTo>
                <a:lnTo>
                  <a:pt x="54" y="1007"/>
                </a:lnTo>
                <a:lnTo>
                  <a:pt x="68" y="1018"/>
                </a:lnTo>
                <a:lnTo>
                  <a:pt x="75" y="1022"/>
                </a:lnTo>
                <a:lnTo>
                  <a:pt x="80" y="1025"/>
                </a:lnTo>
                <a:lnTo>
                  <a:pt x="84" y="1025"/>
                </a:lnTo>
                <a:lnTo>
                  <a:pt x="87" y="1023"/>
                </a:lnTo>
                <a:lnTo>
                  <a:pt x="87" y="1023"/>
                </a:lnTo>
                <a:lnTo>
                  <a:pt x="91" y="1017"/>
                </a:lnTo>
                <a:lnTo>
                  <a:pt x="93" y="1011"/>
                </a:lnTo>
                <a:lnTo>
                  <a:pt x="98" y="999"/>
                </a:lnTo>
                <a:lnTo>
                  <a:pt x="103" y="986"/>
                </a:lnTo>
                <a:lnTo>
                  <a:pt x="107" y="980"/>
                </a:lnTo>
                <a:lnTo>
                  <a:pt x="112" y="973"/>
                </a:lnTo>
                <a:lnTo>
                  <a:pt x="112" y="973"/>
                </a:lnTo>
                <a:lnTo>
                  <a:pt x="122" y="959"/>
                </a:lnTo>
                <a:lnTo>
                  <a:pt x="130" y="944"/>
                </a:lnTo>
                <a:lnTo>
                  <a:pt x="135" y="937"/>
                </a:lnTo>
                <a:lnTo>
                  <a:pt x="140" y="930"/>
                </a:lnTo>
                <a:lnTo>
                  <a:pt x="145" y="927"/>
                </a:lnTo>
                <a:lnTo>
                  <a:pt x="151" y="923"/>
                </a:lnTo>
                <a:lnTo>
                  <a:pt x="151" y="923"/>
                </a:lnTo>
                <a:lnTo>
                  <a:pt x="174" y="912"/>
                </a:lnTo>
                <a:lnTo>
                  <a:pt x="208" y="893"/>
                </a:lnTo>
                <a:lnTo>
                  <a:pt x="248" y="872"/>
                </a:lnTo>
                <a:lnTo>
                  <a:pt x="266" y="862"/>
                </a:lnTo>
                <a:lnTo>
                  <a:pt x="284" y="855"/>
                </a:lnTo>
                <a:lnTo>
                  <a:pt x="284" y="855"/>
                </a:lnTo>
                <a:lnTo>
                  <a:pt x="341" y="832"/>
                </a:lnTo>
                <a:lnTo>
                  <a:pt x="363" y="824"/>
                </a:lnTo>
                <a:lnTo>
                  <a:pt x="376" y="819"/>
                </a:lnTo>
                <a:lnTo>
                  <a:pt x="376" y="819"/>
                </a:lnTo>
                <a:lnTo>
                  <a:pt x="383" y="817"/>
                </a:lnTo>
                <a:lnTo>
                  <a:pt x="389" y="814"/>
                </a:lnTo>
                <a:lnTo>
                  <a:pt x="400" y="806"/>
                </a:lnTo>
                <a:lnTo>
                  <a:pt x="412" y="794"/>
                </a:lnTo>
                <a:lnTo>
                  <a:pt x="435" y="791"/>
                </a:lnTo>
                <a:lnTo>
                  <a:pt x="435" y="791"/>
                </a:lnTo>
                <a:lnTo>
                  <a:pt x="439" y="798"/>
                </a:lnTo>
                <a:lnTo>
                  <a:pt x="444" y="806"/>
                </a:lnTo>
                <a:lnTo>
                  <a:pt x="452" y="814"/>
                </a:lnTo>
                <a:lnTo>
                  <a:pt x="459" y="823"/>
                </a:lnTo>
                <a:lnTo>
                  <a:pt x="469" y="830"/>
                </a:lnTo>
                <a:lnTo>
                  <a:pt x="474" y="832"/>
                </a:lnTo>
                <a:lnTo>
                  <a:pt x="478" y="834"/>
                </a:lnTo>
                <a:lnTo>
                  <a:pt x="483" y="834"/>
                </a:lnTo>
                <a:lnTo>
                  <a:pt x="488" y="833"/>
                </a:lnTo>
                <a:lnTo>
                  <a:pt x="488" y="833"/>
                </a:lnTo>
                <a:lnTo>
                  <a:pt x="493" y="832"/>
                </a:lnTo>
                <a:lnTo>
                  <a:pt x="498" y="828"/>
                </a:lnTo>
                <a:lnTo>
                  <a:pt x="503" y="823"/>
                </a:lnTo>
                <a:lnTo>
                  <a:pt x="506" y="817"/>
                </a:lnTo>
                <a:lnTo>
                  <a:pt x="516" y="802"/>
                </a:lnTo>
                <a:lnTo>
                  <a:pt x="524" y="785"/>
                </a:lnTo>
                <a:lnTo>
                  <a:pt x="531" y="768"/>
                </a:lnTo>
                <a:lnTo>
                  <a:pt x="537" y="754"/>
                </a:lnTo>
                <a:lnTo>
                  <a:pt x="541" y="742"/>
                </a:lnTo>
                <a:lnTo>
                  <a:pt x="542" y="736"/>
                </a:lnTo>
                <a:lnTo>
                  <a:pt x="542" y="736"/>
                </a:lnTo>
                <a:lnTo>
                  <a:pt x="543" y="733"/>
                </a:lnTo>
                <a:lnTo>
                  <a:pt x="546" y="726"/>
                </a:lnTo>
                <a:lnTo>
                  <a:pt x="557" y="709"/>
                </a:lnTo>
                <a:lnTo>
                  <a:pt x="580" y="676"/>
                </a:lnTo>
                <a:lnTo>
                  <a:pt x="580" y="676"/>
                </a:lnTo>
                <a:lnTo>
                  <a:pt x="587" y="668"/>
                </a:lnTo>
                <a:lnTo>
                  <a:pt x="590" y="661"/>
                </a:lnTo>
                <a:lnTo>
                  <a:pt x="598" y="650"/>
                </a:lnTo>
                <a:lnTo>
                  <a:pt x="613" y="630"/>
                </a:lnTo>
                <a:lnTo>
                  <a:pt x="613" y="630"/>
                </a:lnTo>
                <a:lnTo>
                  <a:pt x="624" y="616"/>
                </a:lnTo>
                <a:lnTo>
                  <a:pt x="634" y="601"/>
                </a:lnTo>
                <a:lnTo>
                  <a:pt x="641" y="587"/>
                </a:lnTo>
                <a:lnTo>
                  <a:pt x="648" y="572"/>
                </a:lnTo>
                <a:lnTo>
                  <a:pt x="660" y="548"/>
                </a:lnTo>
                <a:lnTo>
                  <a:pt x="662" y="538"/>
                </a:lnTo>
                <a:lnTo>
                  <a:pt x="663" y="533"/>
                </a:lnTo>
                <a:lnTo>
                  <a:pt x="663" y="533"/>
                </a:lnTo>
                <a:lnTo>
                  <a:pt x="661" y="528"/>
                </a:lnTo>
                <a:lnTo>
                  <a:pt x="656" y="520"/>
                </a:lnTo>
                <a:lnTo>
                  <a:pt x="639" y="500"/>
                </a:lnTo>
                <a:lnTo>
                  <a:pt x="592" y="454"/>
                </a:lnTo>
                <a:lnTo>
                  <a:pt x="592" y="454"/>
                </a:lnTo>
                <a:lnTo>
                  <a:pt x="567" y="432"/>
                </a:lnTo>
                <a:lnTo>
                  <a:pt x="542" y="410"/>
                </a:lnTo>
                <a:lnTo>
                  <a:pt x="512" y="386"/>
                </a:lnTo>
                <a:lnTo>
                  <a:pt x="456" y="286"/>
                </a:lnTo>
                <a:lnTo>
                  <a:pt x="456" y="286"/>
                </a:lnTo>
                <a:lnTo>
                  <a:pt x="460" y="281"/>
                </a:lnTo>
                <a:lnTo>
                  <a:pt x="472" y="269"/>
                </a:lnTo>
                <a:lnTo>
                  <a:pt x="485" y="249"/>
                </a:lnTo>
                <a:lnTo>
                  <a:pt x="493" y="238"/>
                </a:lnTo>
                <a:lnTo>
                  <a:pt x="499" y="225"/>
                </a:lnTo>
                <a:lnTo>
                  <a:pt x="499" y="225"/>
                </a:lnTo>
                <a:lnTo>
                  <a:pt x="504" y="212"/>
                </a:lnTo>
                <a:lnTo>
                  <a:pt x="507" y="196"/>
                </a:lnTo>
                <a:lnTo>
                  <a:pt x="511" y="177"/>
                </a:lnTo>
                <a:lnTo>
                  <a:pt x="515" y="159"/>
                </a:lnTo>
                <a:lnTo>
                  <a:pt x="519" y="126"/>
                </a:lnTo>
                <a:lnTo>
                  <a:pt x="520" y="108"/>
                </a:lnTo>
                <a:lnTo>
                  <a:pt x="520" y="108"/>
                </a:lnTo>
                <a:lnTo>
                  <a:pt x="520" y="105"/>
                </a:lnTo>
                <a:lnTo>
                  <a:pt x="517" y="103"/>
                </a:lnTo>
                <a:lnTo>
                  <a:pt x="511" y="94"/>
                </a:lnTo>
                <a:lnTo>
                  <a:pt x="491" y="76"/>
                </a:lnTo>
                <a:lnTo>
                  <a:pt x="469" y="57"/>
                </a:lnTo>
                <a:lnTo>
                  <a:pt x="452" y="43"/>
                </a:lnTo>
                <a:lnTo>
                  <a:pt x="452" y="43"/>
                </a:lnTo>
                <a:lnTo>
                  <a:pt x="442" y="36"/>
                </a:lnTo>
                <a:lnTo>
                  <a:pt x="432" y="29"/>
                </a:lnTo>
                <a:lnTo>
                  <a:pt x="426" y="26"/>
                </a:lnTo>
                <a:lnTo>
                  <a:pt x="420" y="24"/>
                </a:lnTo>
                <a:lnTo>
                  <a:pt x="413" y="22"/>
                </a:lnTo>
                <a:lnTo>
                  <a:pt x="406" y="22"/>
                </a:lnTo>
                <a:lnTo>
                  <a:pt x="406" y="22"/>
                </a:lnTo>
                <a:lnTo>
                  <a:pt x="392" y="21"/>
                </a:lnTo>
                <a:lnTo>
                  <a:pt x="385" y="20"/>
                </a:lnTo>
                <a:lnTo>
                  <a:pt x="379" y="19"/>
                </a:lnTo>
                <a:lnTo>
                  <a:pt x="370" y="19"/>
                </a:lnTo>
                <a:lnTo>
                  <a:pt x="370" y="19"/>
                </a:lnTo>
                <a:lnTo>
                  <a:pt x="363" y="18"/>
                </a:lnTo>
                <a:lnTo>
                  <a:pt x="355" y="15"/>
                </a:lnTo>
                <a:lnTo>
                  <a:pt x="338" y="8"/>
                </a:lnTo>
                <a:lnTo>
                  <a:pt x="322" y="1"/>
                </a:lnTo>
                <a:lnTo>
                  <a:pt x="316" y="0"/>
                </a:lnTo>
                <a:lnTo>
                  <a:pt x="312" y="0"/>
                </a:lnTo>
                <a:lnTo>
                  <a:pt x="312" y="0"/>
                </a:lnTo>
                <a:lnTo>
                  <a:pt x="302" y="8"/>
                </a:lnTo>
                <a:lnTo>
                  <a:pt x="289" y="18"/>
                </a:lnTo>
                <a:lnTo>
                  <a:pt x="270" y="32"/>
                </a:lnTo>
                <a:lnTo>
                  <a:pt x="251" y="58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35">
            <a:extLst>
              <a:ext uri="{FF2B5EF4-FFF2-40B4-BE49-F238E27FC236}">
                <a16:creationId xmlns:a16="http://schemas.microsoft.com/office/drawing/2014/main" id="{6AEDE9F6-664E-4727-8519-500D95333C2D}"/>
              </a:ext>
            </a:extLst>
          </p:cNvPr>
          <p:cNvSpPr>
            <a:spLocks/>
          </p:cNvSpPr>
          <p:nvPr/>
        </p:nvSpPr>
        <p:spPr bwMode="auto">
          <a:xfrm>
            <a:off x="6179318" y="808369"/>
            <a:ext cx="1091302" cy="1610733"/>
          </a:xfrm>
          <a:custGeom>
            <a:avLst/>
            <a:gdLst>
              <a:gd name="T0" fmla="*/ 567 w 1103"/>
              <a:gd name="T1" fmla="*/ 295 h 1628"/>
              <a:gd name="T2" fmla="*/ 381 w 1103"/>
              <a:gd name="T3" fmla="*/ 325 h 1628"/>
              <a:gd name="T4" fmla="*/ 213 w 1103"/>
              <a:gd name="T5" fmla="*/ 360 h 1628"/>
              <a:gd name="T6" fmla="*/ 168 w 1103"/>
              <a:gd name="T7" fmla="*/ 301 h 1628"/>
              <a:gd name="T8" fmla="*/ 130 w 1103"/>
              <a:gd name="T9" fmla="*/ 249 h 1628"/>
              <a:gd name="T10" fmla="*/ 129 w 1103"/>
              <a:gd name="T11" fmla="*/ 208 h 1628"/>
              <a:gd name="T12" fmla="*/ 118 w 1103"/>
              <a:gd name="T13" fmla="*/ 190 h 1628"/>
              <a:gd name="T14" fmla="*/ 82 w 1103"/>
              <a:gd name="T15" fmla="*/ 197 h 1628"/>
              <a:gd name="T16" fmla="*/ 47 w 1103"/>
              <a:gd name="T17" fmla="*/ 243 h 1628"/>
              <a:gd name="T18" fmla="*/ 25 w 1103"/>
              <a:gd name="T19" fmla="*/ 325 h 1628"/>
              <a:gd name="T20" fmla="*/ 4 w 1103"/>
              <a:gd name="T21" fmla="*/ 571 h 1628"/>
              <a:gd name="T22" fmla="*/ 16 w 1103"/>
              <a:gd name="T23" fmla="*/ 670 h 1628"/>
              <a:gd name="T24" fmla="*/ 124 w 1103"/>
              <a:gd name="T25" fmla="*/ 696 h 1628"/>
              <a:gd name="T26" fmla="*/ 176 w 1103"/>
              <a:gd name="T27" fmla="*/ 788 h 1628"/>
              <a:gd name="T28" fmla="*/ 156 w 1103"/>
              <a:gd name="T29" fmla="*/ 1083 h 1628"/>
              <a:gd name="T30" fmla="*/ 166 w 1103"/>
              <a:gd name="T31" fmla="*/ 1131 h 1628"/>
              <a:gd name="T32" fmla="*/ 130 w 1103"/>
              <a:gd name="T33" fmla="*/ 1235 h 1628"/>
              <a:gd name="T34" fmla="*/ 102 w 1103"/>
              <a:gd name="T35" fmla="*/ 1298 h 1628"/>
              <a:gd name="T36" fmla="*/ 131 w 1103"/>
              <a:gd name="T37" fmla="*/ 1476 h 1628"/>
              <a:gd name="T38" fmla="*/ 175 w 1103"/>
              <a:gd name="T39" fmla="*/ 1574 h 1628"/>
              <a:gd name="T40" fmla="*/ 248 w 1103"/>
              <a:gd name="T41" fmla="*/ 1612 h 1628"/>
              <a:gd name="T42" fmla="*/ 292 w 1103"/>
              <a:gd name="T43" fmla="*/ 1590 h 1628"/>
              <a:gd name="T44" fmla="*/ 328 w 1103"/>
              <a:gd name="T45" fmla="*/ 1552 h 1628"/>
              <a:gd name="T46" fmla="*/ 402 w 1103"/>
              <a:gd name="T47" fmla="*/ 1313 h 1628"/>
              <a:gd name="T48" fmla="*/ 463 w 1103"/>
              <a:gd name="T49" fmla="*/ 1212 h 1628"/>
              <a:gd name="T50" fmla="*/ 572 w 1103"/>
              <a:gd name="T51" fmla="*/ 1226 h 1628"/>
              <a:gd name="T52" fmla="*/ 558 w 1103"/>
              <a:gd name="T53" fmla="*/ 1414 h 1628"/>
              <a:gd name="T54" fmla="*/ 512 w 1103"/>
              <a:gd name="T55" fmla="*/ 1417 h 1628"/>
              <a:gd name="T56" fmla="*/ 502 w 1103"/>
              <a:gd name="T57" fmla="*/ 1470 h 1628"/>
              <a:gd name="T58" fmla="*/ 577 w 1103"/>
              <a:gd name="T59" fmla="*/ 1574 h 1628"/>
              <a:gd name="T60" fmla="*/ 647 w 1103"/>
              <a:gd name="T61" fmla="*/ 1628 h 1628"/>
              <a:gd name="T62" fmla="*/ 705 w 1103"/>
              <a:gd name="T63" fmla="*/ 1591 h 1628"/>
              <a:gd name="T64" fmla="*/ 758 w 1103"/>
              <a:gd name="T65" fmla="*/ 1538 h 1628"/>
              <a:gd name="T66" fmla="*/ 818 w 1103"/>
              <a:gd name="T67" fmla="*/ 1306 h 1628"/>
              <a:gd name="T68" fmla="*/ 813 w 1103"/>
              <a:gd name="T69" fmla="*/ 1063 h 1628"/>
              <a:gd name="T70" fmla="*/ 899 w 1103"/>
              <a:gd name="T71" fmla="*/ 840 h 1628"/>
              <a:gd name="T72" fmla="*/ 902 w 1103"/>
              <a:gd name="T73" fmla="*/ 965 h 1628"/>
              <a:gd name="T74" fmla="*/ 899 w 1103"/>
              <a:gd name="T75" fmla="*/ 1105 h 1628"/>
              <a:gd name="T76" fmla="*/ 886 w 1103"/>
              <a:gd name="T77" fmla="*/ 1147 h 1628"/>
              <a:gd name="T78" fmla="*/ 908 w 1103"/>
              <a:gd name="T79" fmla="*/ 1172 h 1628"/>
              <a:gd name="T80" fmla="*/ 988 w 1103"/>
              <a:gd name="T81" fmla="*/ 1163 h 1628"/>
              <a:gd name="T82" fmla="*/ 1079 w 1103"/>
              <a:gd name="T83" fmla="*/ 1119 h 1628"/>
              <a:gd name="T84" fmla="*/ 1102 w 1103"/>
              <a:gd name="T85" fmla="*/ 1063 h 1628"/>
              <a:gd name="T86" fmla="*/ 1069 w 1103"/>
              <a:gd name="T87" fmla="*/ 896 h 1628"/>
              <a:gd name="T88" fmla="*/ 1043 w 1103"/>
              <a:gd name="T89" fmla="*/ 623 h 1628"/>
              <a:gd name="T90" fmla="*/ 997 w 1103"/>
              <a:gd name="T91" fmla="*/ 464 h 1628"/>
              <a:gd name="T92" fmla="*/ 919 w 1103"/>
              <a:gd name="T93" fmla="*/ 419 h 1628"/>
              <a:gd name="T94" fmla="*/ 894 w 1103"/>
              <a:gd name="T95" fmla="*/ 296 h 1628"/>
              <a:gd name="T96" fmla="*/ 951 w 1103"/>
              <a:gd name="T97" fmla="*/ 227 h 1628"/>
              <a:gd name="T98" fmla="*/ 950 w 1103"/>
              <a:gd name="T99" fmla="*/ 122 h 1628"/>
              <a:gd name="T100" fmla="*/ 882 w 1103"/>
              <a:gd name="T101" fmla="*/ 42 h 1628"/>
              <a:gd name="T102" fmla="*/ 840 w 1103"/>
              <a:gd name="T103" fmla="*/ 4 h 1628"/>
              <a:gd name="T104" fmla="*/ 718 w 1103"/>
              <a:gd name="T105" fmla="*/ 13 h 1628"/>
              <a:gd name="T106" fmla="*/ 650 w 1103"/>
              <a:gd name="T107" fmla="*/ 52 h 1628"/>
              <a:gd name="T108" fmla="*/ 609 w 1103"/>
              <a:gd name="T109" fmla="*/ 86 h 1628"/>
              <a:gd name="T110" fmla="*/ 604 w 1103"/>
              <a:gd name="T111" fmla="*/ 226 h 1628"/>
              <a:gd name="T112" fmla="*/ 559 w 1103"/>
              <a:gd name="T113" fmla="*/ 259 h 16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103" h="1628">
                <a:moveTo>
                  <a:pt x="553" y="264"/>
                </a:moveTo>
                <a:lnTo>
                  <a:pt x="553" y="264"/>
                </a:lnTo>
                <a:lnTo>
                  <a:pt x="558" y="269"/>
                </a:lnTo>
                <a:lnTo>
                  <a:pt x="562" y="274"/>
                </a:lnTo>
                <a:lnTo>
                  <a:pt x="565" y="280"/>
                </a:lnTo>
                <a:lnTo>
                  <a:pt x="568" y="286"/>
                </a:lnTo>
                <a:lnTo>
                  <a:pt x="568" y="292"/>
                </a:lnTo>
                <a:lnTo>
                  <a:pt x="567" y="295"/>
                </a:lnTo>
                <a:lnTo>
                  <a:pt x="565" y="297"/>
                </a:lnTo>
                <a:lnTo>
                  <a:pt x="562" y="299"/>
                </a:lnTo>
                <a:lnTo>
                  <a:pt x="558" y="301"/>
                </a:lnTo>
                <a:lnTo>
                  <a:pt x="558" y="301"/>
                </a:lnTo>
                <a:lnTo>
                  <a:pt x="544" y="304"/>
                </a:lnTo>
                <a:lnTo>
                  <a:pt x="526" y="306"/>
                </a:lnTo>
                <a:lnTo>
                  <a:pt x="479" y="312"/>
                </a:lnTo>
                <a:lnTo>
                  <a:pt x="381" y="325"/>
                </a:lnTo>
                <a:lnTo>
                  <a:pt x="381" y="325"/>
                </a:lnTo>
                <a:lnTo>
                  <a:pt x="342" y="332"/>
                </a:lnTo>
                <a:lnTo>
                  <a:pt x="302" y="341"/>
                </a:lnTo>
                <a:lnTo>
                  <a:pt x="269" y="348"/>
                </a:lnTo>
                <a:lnTo>
                  <a:pt x="248" y="354"/>
                </a:lnTo>
                <a:lnTo>
                  <a:pt x="248" y="354"/>
                </a:lnTo>
                <a:lnTo>
                  <a:pt x="231" y="358"/>
                </a:lnTo>
                <a:lnTo>
                  <a:pt x="213" y="360"/>
                </a:lnTo>
                <a:lnTo>
                  <a:pt x="192" y="364"/>
                </a:lnTo>
                <a:lnTo>
                  <a:pt x="192" y="364"/>
                </a:lnTo>
                <a:lnTo>
                  <a:pt x="191" y="358"/>
                </a:lnTo>
                <a:lnTo>
                  <a:pt x="187" y="342"/>
                </a:lnTo>
                <a:lnTo>
                  <a:pt x="184" y="332"/>
                </a:lnTo>
                <a:lnTo>
                  <a:pt x="180" y="322"/>
                </a:lnTo>
                <a:lnTo>
                  <a:pt x="175" y="311"/>
                </a:lnTo>
                <a:lnTo>
                  <a:pt x="168" y="301"/>
                </a:lnTo>
                <a:lnTo>
                  <a:pt x="168" y="301"/>
                </a:lnTo>
                <a:lnTo>
                  <a:pt x="161" y="291"/>
                </a:lnTo>
                <a:lnTo>
                  <a:pt x="152" y="282"/>
                </a:lnTo>
                <a:lnTo>
                  <a:pt x="139" y="269"/>
                </a:lnTo>
                <a:lnTo>
                  <a:pt x="129" y="260"/>
                </a:lnTo>
                <a:lnTo>
                  <a:pt x="124" y="257"/>
                </a:lnTo>
                <a:lnTo>
                  <a:pt x="124" y="257"/>
                </a:lnTo>
                <a:lnTo>
                  <a:pt x="130" y="249"/>
                </a:lnTo>
                <a:lnTo>
                  <a:pt x="135" y="239"/>
                </a:lnTo>
                <a:lnTo>
                  <a:pt x="141" y="226"/>
                </a:lnTo>
                <a:lnTo>
                  <a:pt x="141" y="226"/>
                </a:lnTo>
                <a:lnTo>
                  <a:pt x="142" y="218"/>
                </a:lnTo>
                <a:lnTo>
                  <a:pt x="141" y="213"/>
                </a:lnTo>
                <a:lnTo>
                  <a:pt x="139" y="211"/>
                </a:lnTo>
                <a:lnTo>
                  <a:pt x="134" y="208"/>
                </a:lnTo>
                <a:lnTo>
                  <a:pt x="129" y="208"/>
                </a:lnTo>
                <a:lnTo>
                  <a:pt x="124" y="208"/>
                </a:lnTo>
                <a:lnTo>
                  <a:pt x="114" y="211"/>
                </a:lnTo>
                <a:lnTo>
                  <a:pt x="114" y="211"/>
                </a:lnTo>
                <a:lnTo>
                  <a:pt x="113" y="212"/>
                </a:lnTo>
                <a:lnTo>
                  <a:pt x="113" y="211"/>
                </a:lnTo>
                <a:lnTo>
                  <a:pt x="113" y="208"/>
                </a:lnTo>
                <a:lnTo>
                  <a:pt x="115" y="196"/>
                </a:lnTo>
                <a:lnTo>
                  <a:pt x="118" y="190"/>
                </a:lnTo>
                <a:lnTo>
                  <a:pt x="118" y="185"/>
                </a:lnTo>
                <a:lnTo>
                  <a:pt x="118" y="181"/>
                </a:lnTo>
                <a:lnTo>
                  <a:pt x="116" y="180"/>
                </a:lnTo>
                <a:lnTo>
                  <a:pt x="114" y="180"/>
                </a:lnTo>
                <a:lnTo>
                  <a:pt x="114" y="180"/>
                </a:lnTo>
                <a:lnTo>
                  <a:pt x="104" y="184"/>
                </a:lnTo>
                <a:lnTo>
                  <a:pt x="93" y="190"/>
                </a:lnTo>
                <a:lnTo>
                  <a:pt x="82" y="197"/>
                </a:lnTo>
                <a:lnTo>
                  <a:pt x="73" y="206"/>
                </a:lnTo>
                <a:lnTo>
                  <a:pt x="73" y="206"/>
                </a:lnTo>
                <a:lnTo>
                  <a:pt x="66" y="214"/>
                </a:lnTo>
                <a:lnTo>
                  <a:pt x="57" y="223"/>
                </a:lnTo>
                <a:lnTo>
                  <a:pt x="53" y="227"/>
                </a:lnTo>
                <a:lnTo>
                  <a:pt x="51" y="232"/>
                </a:lnTo>
                <a:lnTo>
                  <a:pt x="48" y="237"/>
                </a:lnTo>
                <a:lnTo>
                  <a:pt x="47" y="243"/>
                </a:lnTo>
                <a:lnTo>
                  <a:pt x="47" y="243"/>
                </a:lnTo>
                <a:lnTo>
                  <a:pt x="42" y="281"/>
                </a:lnTo>
                <a:lnTo>
                  <a:pt x="42" y="281"/>
                </a:lnTo>
                <a:lnTo>
                  <a:pt x="36" y="290"/>
                </a:lnTo>
                <a:lnTo>
                  <a:pt x="31" y="301"/>
                </a:lnTo>
                <a:lnTo>
                  <a:pt x="27" y="315"/>
                </a:lnTo>
                <a:lnTo>
                  <a:pt x="27" y="315"/>
                </a:lnTo>
                <a:lnTo>
                  <a:pt x="25" y="325"/>
                </a:lnTo>
                <a:lnTo>
                  <a:pt x="24" y="326"/>
                </a:lnTo>
                <a:lnTo>
                  <a:pt x="27" y="362"/>
                </a:lnTo>
                <a:lnTo>
                  <a:pt x="27" y="362"/>
                </a:lnTo>
                <a:lnTo>
                  <a:pt x="27" y="373"/>
                </a:lnTo>
                <a:lnTo>
                  <a:pt x="27" y="389"/>
                </a:lnTo>
                <a:lnTo>
                  <a:pt x="22" y="427"/>
                </a:lnTo>
                <a:lnTo>
                  <a:pt x="10" y="524"/>
                </a:lnTo>
                <a:lnTo>
                  <a:pt x="4" y="571"/>
                </a:lnTo>
                <a:lnTo>
                  <a:pt x="0" y="613"/>
                </a:lnTo>
                <a:lnTo>
                  <a:pt x="0" y="630"/>
                </a:lnTo>
                <a:lnTo>
                  <a:pt x="1" y="645"/>
                </a:lnTo>
                <a:lnTo>
                  <a:pt x="4" y="655"/>
                </a:lnTo>
                <a:lnTo>
                  <a:pt x="5" y="659"/>
                </a:lnTo>
                <a:lnTo>
                  <a:pt x="8" y="661"/>
                </a:lnTo>
                <a:lnTo>
                  <a:pt x="8" y="661"/>
                </a:lnTo>
                <a:lnTo>
                  <a:pt x="16" y="670"/>
                </a:lnTo>
                <a:lnTo>
                  <a:pt x="24" y="676"/>
                </a:lnTo>
                <a:lnTo>
                  <a:pt x="35" y="688"/>
                </a:lnTo>
                <a:lnTo>
                  <a:pt x="40" y="692"/>
                </a:lnTo>
                <a:lnTo>
                  <a:pt x="46" y="696"/>
                </a:lnTo>
                <a:lnTo>
                  <a:pt x="55" y="697"/>
                </a:lnTo>
                <a:lnTo>
                  <a:pt x="63" y="698"/>
                </a:lnTo>
                <a:lnTo>
                  <a:pt x="63" y="698"/>
                </a:lnTo>
                <a:lnTo>
                  <a:pt x="124" y="696"/>
                </a:lnTo>
                <a:lnTo>
                  <a:pt x="151" y="696"/>
                </a:lnTo>
                <a:lnTo>
                  <a:pt x="160" y="697"/>
                </a:lnTo>
                <a:lnTo>
                  <a:pt x="162" y="697"/>
                </a:lnTo>
                <a:lnTo>
                  <a:pt x="163" y="698"/>
                </a:lnTo>
                <a:lnTo>
                  <a:pt x="163" y="698"/>
                </a:lnTo>
                <a:lnTo>
                  <a:pt x="170" y="743"/>
                </a:lnTo>
                <a:lnTo>
                  <a:pt x="175" y="775"/>
                </a:lnTo>
                <a:lnTo>
                  <a:pt x="176" y="788"/>
                </a:lnTo>
                <a:lnTo>
                  <a:pt x="175" y="800"/>
                </a:lnTo>
                <a:lnTo>
                  <a:pt x="175" y="800"/>
                </a:lnTo>
                <a:lnTo>
                  <a:pt x="171" y="852"/>
                </a:lnTo>
                <a:lnTo>
                  <a:pt x="162" y="944"/>
                </a:lnTo>
                <a:lnTo>
                  <a:pt x="156" y="1036"/>
                </a:lnTo>
                <a:lnTo>
                  <a:pt x="155" y="1068"/>
                </a:lnTo>
                <a:lnTo>
                  <a:pt x="155" y="1078"/>
                </a:lnTo>
                <a:lnTo>
                  <a:pt x="156" y="1083"/>
                </a:lnTo>
                <a:lnTo>
                  <a:pt x="156" y="1083"/>
                </a:lnTo>
                <a:lnTo>
                  <a:pt x="160" y="1090"/>
                </a:lnTo>
                <a:lnTo>
                  <a:pt x="165" y="1099"/>
                </a:lnTo>
                <a:lnTo>
                  <a:pt x="167" y="1104"/>
                </a:lnTo>
                <a:lnTo>
                  <a:pt x="167" y="1111"/>
                </a:lnTo>
                <a:lnTo>
                  <a:pt x="167" y="1120"/>
                </a:lnTo>
                <a:lnTo>
                  <a:pt x="166" y="1131"/>
                </a:lnTo>
                <a:lnTo>
                  <a:pt x="166" y="1131"/>
                </a:lnTo>
                <a:lnTo>
                  <a:pt x="160" y="1161"/>
                </a:lnTo>
                <a:lnTo>
                  <a:pt x="155" y="1192"/>
                </a:lnTo>
                <a:lnTo>
                  <a:pt x="151" y="1228"/>
                </a:lnTo>
                <a:lnTo>
                  <a:pt x="151" y="1228"/>
                </a:lnTo>
                <a:lnTo>
                  <a:pt x="147" y="1228"/>
                </a:lnTo>
                <a:lnTo>
                  <a:pt x="142" y="1229"/>
                </a:lnTo>
                <a:lnTo>
                  <a:pt x="137" y="1231"/>
                </a:lnTo>
                <a:lnTo>
                  <a:pt x="130" y="1235"/>
                </a:lnTo>
                <a:lnTo>
                  <a:pt x="124" y="1240"/>
                </a:lnTo>
                <a:lnTo>
                  <a:pt x="115" y="1249"/>
                </a:lnTo>
                <a:lnTo>
                  <a:pt x="108" y="1260"/>
                </a:lnTo>
                <a:lnTo>
                  <a:pt x="108" y="1260"/>
                </a:lnTo>
                <a:lnTo>
                  <a:pt x="104" y="1267"/>
                </a:lnTo>
                <a:lnTo>
                  <a:pt x="102" y="1276"/>
                </a:lnTo>
                <a:lnTo>
                  <a:pt x="102" y="1286"/>
                </a:lnTo>
                <a:lnTo>
                  <a:pt x="102" y="1298"/>
                </a:lnTo>
                <a:lnTo>
                  <a:pt x="105" y="1324"/>
                </a:lnTo>
                <a:lnTo>
                  <a:pt x="112" y="1353"/>
                </a:lnTo>
                <a:lnTo>
                  <a:pt x="125" y="1406"/>
                </a:lnTo>
                <a:lnTo>
                  <a:pt x="130" y="1427"/>
                </a:lnTo>
                <a:lnTo>
                  <a:pt x="131" y="1442"/>
                </a:lnTo>
                <a:lnTo>
                  <a:pt x="131" y="1442"/>
                </a:lnTo>
                <a:lnTo>
                  <a:pt x="131" y="1460"/>
                </a:lnTo>
                <a:lnTo>
                  <a:pt x="131" y="1476"/>
                </a:lnTo>
                <a:lnTo>
                  <a:pt x="133" y="1485"/>
                </a:lnTo>
                <a:lnTo>
                  <a:pt x="135" y="1494"/>
                </a:lnTo>
                <a:lnTo>
                  <a:pt x="139" y="1502"/>
                </a:lnTo>
                <a:lnTo>
                  <a:pt x="144" y="1513"/>
                </a:lnTo>
                <a:lnTo>
                  <a:pt x="144" y="1513"/>
                </a:lnTo>
                <a:lnTo>
                  <a:pt x="156" y="1538"/>
                </a:lnTo>
                <a:lnTo>
                  <a:pt x="168" y="1563"/>
                </a:lnTo>
                <a:lnTo>
                  <a:pt x="175" y="1574"/>
                </a:lnTo>
                <a:lnTo>
                  <a:pt x="183" y="1584"/>
                </a:lnTo>
                <a:lnTo>
                  <a:pt x="192" y="1593"/>
                </a:lnTo>
                <a:lnTo>
                  <a:pt x="202" y="1599"/>
                </a:lnTo>
                <a:lnTo>
                  <a:pt x="202" y="1599"/>
                </a:lnTo>
                <a:lnTo>
                  <a:pt x="222" y="1607"/>
                </a:lnTo>
                <a:lnTo>
                  <a:pt x="230" y="1610"/>
                </a:lnTo>
                <a:lnTo>
                  <a:pt x="239" y="1612"/>
                </a:lnTo>
                <a:lnTo>
                  <a:pt x="248" y="1612"/>
                </a:lnTo>
                <a:lnTo>
                  <a:pt x="255" y="1612"/>
                </a:lnTo>
                <a:lnTo>
                  <a:pt x="262" y="1612"/>
                </a:lnTo>
                <a:lnTo>
                  <a:pt x="270" y="1611"/>
                </a:lnTo>
                <a:lnTo>
                  <a:pt x="270" y="1611"/>
                </a:lnTo>
                <a:lnTo>
                  <a:pt x="274" y="1609"/>
                </a:lnTo>
                <a:lnTo>
                  <a:pt x="277" y="1606"/>
                </a:lnTo>
                <a:lnTo>
                  <a:pt x="285" y="1600"/>
                </a:lnTo>
                <a:lnTo>
                  <a:pt x="292" y="1590"/>
                </a:lnTo>
                <a:lnTo>
                  <a:pt x="300" y="1580"/>
                </a:lnTo>
                <a:lnTo>
                  <a:pt x="311" y="1560"/>
                </a:lnTo>
                <a:lnTo>
                  <a:pt x="316" y="1553"/>
                </a:lnTo>
                <a:lnTo>
                  <a:pt x="316" y="1553"/>
                </a:lnTo>
                <a:lnTo>
                  <a:pt x="318" y="1553"/>
                </a:lnTo>
                <a:lnTo>
                  <a:pt x="323" y="1554"/>
                </a:lnTo>
                <a:lnTo>
                  <a:pt x="325" y="1553"/>
                </a:lnTo>
                <a:lnTo>
                  <a:pt x="328" y="1552"/>
                </a:lnTo>
                <a:lnTo>
                  <a:pt x="329" y="1548"/>
                </a:lnTo>
                <a:lnTo>
                  <a:pt x="330" y="1543"/>
                </a:lnTo>
                <a:lnTo>
                  <a:pt x="330" y="1543"/>
                </a:lnTo>
                <a:lnTo>
                  <a:pt x="334" y="1523"/>
                </a:lnTo>
                <a:lnTo>
                  <a:pt x="345" y="1484"/>
                </a:lnTo>
                <a:lnTo>
                  <a:pt x="361" y="1431"/>
                </a:lnTo>
                <a:lnTo>
                  <a:pt x="380" y="1371"/>
                </a:lnTo>
                <a:lnTo>
                  <a:pt x="402" y="1313"/>
                </a:lnTo>
                <a:lnTo>
                  <a:pt x="413" y="1286"/>
                </a:lnTo>
                <a:lnTo>
                  <a:pt x="424" y="1261"/>
                </a:lnTo>
                <a:lnTo>
                  <a:pt x="434" y="1241"/>
                </a:lnTo>
                <a:lnTo>
                  <a:pt x="445" y="1225"/>
                </a:lnTo>
                <a:lnTo>
                  <a:pt x="450" y="1219"/>
                </a:lnTo>
                <a:lnTo>
                  <a:pt x="454" y="1215"/>
                </a:lnTo>
                <a:lnTo>
                  <a:pt x="459" y="1213"/>
                </a:lnTo>
                <a:lnTo>
                  <a:pt x="463" y="1212"/>
                </a:lnTo>
                <a:lnTo>
                  <a:pt x="463" y="1212"/>
                </a:lnTo>
                <a:lnTo>
                  <a:pt x="480" y="1210"/>
                </a:lnTo>
                <a:lnTo>
                  <a:pt x="499" y="1212"/>
                </a:lnTo>
                <a:lnTo>
                  <a:pt x="517" y="1214"/>
                </a:lnTo>
                <a:lnTo>
                  <a:pt x="536" y="1217"/>
                </a:lnTo>
                <a:lnTo>
                  <a:pt x="551" y="1219"/>
                </a:lnTo>
                <a:lnTo>
                  <a:pt x="563" y="1223"/>
                </a:lnTo>
                <a:lnTo>
                  <a:pt x="572" y="1226"/>
                </a:lnTo>
                <a:lnTo>
                  <a:pt x="574" y="1229"/>
                </a:lnTo>
                <a:lnTo>
                  <a:pt x="575" y="1230"/>
                </a:lnTo>
                <a:lnTo>
                  <a:pt x="575" y="1230"/>
                </a:lnTo>
                <a:lnTo>
                  <a:pt x="579" y="1374"/>
                </a:lnTo>
                <a:lnTo>
                  <a:pt x="579" y="1374"/>
                </a:lnTo>
                <a:lnTo>
                  <a:pt x="577" y="1382"/>
                </a:lnTo>
                <a:lnTo>
                  <a:pt x="569" y="1396"/>
                </a:lnTo>
                <a:lnTo>
                  <a:pt x="558" y="1414"/>
                </a:lnTo>
                <a:lnTo>
                  <a:pt x="558" y="1414"/>
                </a:lnTo>
                <a:lnTo>
                  <a:pt x="549" y="1412"/>
                </a:lnTo>
                <a:lnTo>
                  <a:pt x="541" y="1411"/>
                </a:lnTo>
                <a:lnTo>
                  <a:pt x="532" y="1410"/>
                </a:lnTo>
                <a:lnTo>
                  <a:pt x="526" y="1411"/>
                </a:lnTo>
                <a:lnTo>
                  <a:pt x="521" y="1412"/>
                </a:lnTo>
                <a:lnTo>
                  <a:pt x="516" y="1413"/>
                </a:lnTo>
                <a:lnTo>
                  <a:pt x="512" y="1417"/>
                </a:lnTo>
                <a:lnTo>
                  <a:pt x="507" y="1421"/>
                </a:lnTo>
                <a:lnTo>
                  <a:pt x="505" y="1426"/>
                </a:lnTo>
                <a:lnTo>
                  <a:pt x="501" y="1433"/>
                </a:lnTo>
                <a:lnTo>
                  <a:pt x="500" y="1442"/>
                </a:lnTo>
                <a:lnTo>
                  <a:pt x="500" y="1442"/>
                </a:lnTo>
                <a:lnTo>
                  <a:pt x="499" y="1450"/>
                </a:lnTo>
                <a:lnTo>
                  <a:pt x="500" y="1460"/>
                </a:lnTo>
                <a:lnTo>
                  <a:pt x="502" y="1470"/>
                </a:lnTo>
                <a:lnTo>
                  <a:pt x="506" y="1479"/>
                </a:lnTo>
                <a:lnTo>
                  <a:pt x="510" y="1489"/>
                </a:lnTo>
                <a:lnTo>
                  <a:pt x="515" y="1499"/>
                </a:lnTo>
                <a:lnTo>
                  <a:pt x="527" y="1517"/>
                </a:lnTo>
                <a:lnTo>
                  <a:pt x="541" y="1536"/>
                </a:lnTo>
                <a:lnTo>
                  <a:pt x="554" y="1551"/>
                </a:lnTo>
                <a:lnTo>
                  <a:pt x="577" y="1574"/>
                </a:lnTo>
                <a:lnTo>
                  <a:pt x="577" y="1574"/>
                </a:lnTo>
                <a:lnTo>
                  <a:pt x="594" y="1593"/>
                </a:lnTo>
                <a:lnTo>
                  <a:pt x="604" y="1602"/>
                </a:lnTo>
                <a:lnTo>
                  <a:pt x="612" y="1612"/>
                </a:lnTo>
                <a:lnTo>
                  <a:pt x="622" y="1620"/>
                </a:lnTo>
                <a:lnTo>
                  <a:pt x="632" y="1626"/>
                </a:lnTo>
                <a:lnTo>
                  <a:pt x="637" y="1627"/>
                </a:lnTo>
                <a:lnTo>
                  <a:pt x="642" y="1628"/>
                </a:lnTo>
                <a:lnTo>
                  <a:pt x="647" y="1628"/>
                </a:lnTo>
                <a:lnTo>
                  <a:pt x="652" y="1627"/>
                </a:lnTo>
                <a:lnTo>
                  <a:pt x="652" y="1627"/>
                </a:lnTo>
                <a:lnTo>
                  <a:pt x="662" y="1624"/>
                </a:lnTo>
                <a:lnTo>
                  <a:pt x="671" y="1620"/>
                </a:lnTo>
                <a:lnTo>
                  <a:pt x="679" y="1614"/>
                </a:lnTo>
                <a:lnTo>
                  <a:pt x="687" y="1609"/>
                </a:lnTo>
                <a:lnTo>
                  <a:pt x="698" y="1598"/>
                </a:lnTo>
                <a:lnTo>
                  <a:pt x="705" y="1591"/>
                </a:lnTo>
                <a:lnTo>
                  <a:pt x="705" y="1591"/>
                </a:lnTo>
                <a:lnTo>
                  <a:pt x="715" y="1586"/>
                </a:lnTo>
                <a:lnTo>
                  <a:pt x="721" y="1583"/>
                </a:lnTo>
                <a:lnTo>
                  <a:pt x="729" y="1578"/>
                </a:lnTo>
                <a:lnTo>
                  <a:pt x="736" y="1572"/>
                </a:lnTo>
                <a:lnTo>
                  <a:pt x="745" y="1563"/>
                </a:lnTo>
                <a:lnTo>
                  <a:pt x="752" y="1552"/>
                </a:lnTo>
                <a:lnTo>
                  <a:pt x="758" y="1538"/>
                </a:lnTo>
                <a:lnTo>
                  <a:pt x="758" y="1538"/>
                </a:lnTo>
                <a:lnTo>
                  <a:pt x="766" y="1517"/>
                </a:lnTo>
                <a:lnTo>
                  <a:pt x="776" y="1487"/>
                </a:lnTo>
                <a:lnTo>
                  <a:pt x="786" y="1450"/>
                </a:lnTo>
                <a:lnTo>
                  <a:pt x="796" y="1412"/>
                </a:lnTo>
                <a:lnTo>
                  <a:pt x="804" y="1372"/>
                </a:lnTo>
                <a:lnTo>
                  <a:pt x="813" y="1337"/>
                </a:lnTo>
                <a:lnTo>
                  <a:pt x="818" y="1306"/>
                </a:lnTo>
                <a:lnTo>
                  <a:pt x="819" y="1283"/>
                </a:lnTo>
                <a:lnTo>
                  <a:pt x="819" y="1283"/>
                </a:lnTo>
                <a:lnTo>
                  <a:pt x="818" y="1233"/>
                </a:lnTo>
                <a:lnTo>
                  <a:pt x="813" y="1161"/>
                </a:lnTo>
                <a:lnTo>
                  <a:pt x="812" y="1126"/>
                </a:lnTo>
                <a:lnTo>
                  <a:pt x="812" y="1095"/>
                </a:lnTo>
                <a:lnTo>
                  <a:pt x="812" y="1072"/>
                </a:lnTo>
                <a:lnTo>
                  <a:pt x="813" y="1063"/>
                </a:lnTo>
                <a:lnTo>
                  <a:pt x="814" y="1058"/>
                </a:lnTo>
                <a:lnTo>
                  <a:pt x="814" y="1058"/>
                </a:lnTo>
                <a:lnTo>
                  <a:pt x="821" y="1042"/>
                </a:lnTo>
                <a:lnTo>
                  <a:pt x="833" y="1011"/>
                </a:lnTo>
                <a:lnTo>
                  <a:pt x="865" y="927"/>
                </a:lnTo>
                <a:lnTo>
                  <a:pt x="880" y="885"/>
                </a:lnTo>
                <a:lnTo>
                  <a:pt x="893" y="852"/>
                </a:lnTo>
                <a:lnTo>
                  <a:pt x="899" y="840"/>
                </a:lnTo>
                <a:lnTo>
                  <a:pt x="903" y="833"/>
                </a:lnTo>
                <a:lnTo>
                  <a:pt x="906" y="831"/>
                </a:lnTo>
                <a:lnTo>
                  <a:pt x="907" y="831"/>
                </a:lnTo>
                <a:lnTo>
                  <a:pt x="907" y="833"/>
                </a:lnTo>
                <a:lnTo>
                  <a:pt x="907" y="833"/>
                </a:lnTo>
                <a:lnTo>
                  <a:pt x="906" y="870"/>
                </a:lnTo>
                <a:lnTo>
                  <a:pt x="904" y="918"/>
                </a:lnTo>
                <a:lnTo>
                  <a:pt x="902" y="965"/>
                </a:lnTo>
                <a:lnTo>
                  <a:pt x="899" y="993"/>
                </a:lnTo>
                <a:lnTo>
                  <a:pt x="899" y="993"/>
                </a:lnTo>
                <a:lnTo>
                  <a:pt x="898" y="1014"/>
                </a:lnTo>
                <a:lnTo>
                  <a:pt x="896" y="1042"/>
                </a:lnTo>
                <a:lnTo>
                  <a:pt x="894" y="1085"/>
                </a:lnTo>
                <a:lnTo>
                  <a:pt x="894" y="1085"/>
                </a:lnTo>
                <a:lnTo>
                  <a:pt x="896" y="1095"/>
                </a:lnTo>
                <a:lnTo>
                  <a:pt x="899" y="1105"/>
                </a:lnTo>
                <a:lnTo>
                  <a:pt x="903" y="1115"/>
                </a:lnTo>
                <a:lnTo>
                  <a:pt x="904" y="1121"/>
                </a:lnTo>
                <a:lnTo>
                  <a:pt x="904" y="1121"/>
                </a:lnTo>
                <a:lnTo>
                  <a:pt x="903" y="1125"/>
                </a:lnTo>
                <a:lnTo>
                  <a:pt x="898" y="1130"/>
                </a:lnTo>
                <a:lnTo>
                  <a:pt x="893" y="1135"/>
                </a:lnTo>
                <a:lnTo>
                  <a:pt x="888" y="1141"/>
                </a:lnTo>
                <a:lnTo>
                  <a:pt x="886" y="1147"/>
                </a:lnTo>
                <a:lnTo>
                  <a:pt x="885" y="1151"/>
                </a:lnTo>
                <a:lnTo>
                  <a:pt x="885" y="1155"/>
                </a:lnTo>
                <a:lnTo>
                  <a:pt x="886" y="1157"/>
                </a:lnTo>
                <a:lnTo>
                  <a:pt x="888" y="1161"/>
                </a:lnTo>
                <a:lnTo>
                  <a:pt x="892" y="1165"/>
                </a:lnTo>
                <a:lnTo>
                  <a:pt x="897" y="1167"/>
                </a:lnTo>
                <a:lnTo>
                  <a:pt x="897" y="1167"/>
                </a:lnTo>
                <a:lnTo>
                  <a:pt x="908" y="1172"/>
                </a:lnTo>
                <a:lnTo>
                  <a:pt x="918" y="1174"/>
                </a:lnTo>
                <a:lnTo>
                  <a:pt x="927" y="1174"/>
                </a:lnTo>
                <a:lnTo>
                  <a:pt x="935" y="1173"/>
                </a:lnTo>
                <a:lnTo>
                  <a:pt x="953" y="1168"/>
                </a:lnTo>
                <a:lnTo>
                  <a:pt x="961" y="1167"/>
                </a:lnTo>
                <a:lnTo>
                  <a:pt x="972" y="1165"/>
                </a:lnTo>
                <a:lnTo>
                  <a:pt x="972" y="1165"/>
                </a:lnTo>
                <a:lnTo>
                  <a:pt x="988" y="1163"/>
                </a:lnTo>
                <a:lnTo>
                  <a:pt x="998" y="1161"/>
                </a:lnTo>
                <a:lnTo>
                  <a:pt x="1028" y="1148"/>
                </a:lnTo>
                <a:lnTo>
                  <a:pt x="1028" y="1148"/>
                </a:lnTo>
                <a:lnTo>
                  <a:pt x="1049" y="1137"/>
                </a:lnTo>
                <a:lnTo>
                  <a:pt x="1063" y="1129"/>
                </a:lnTo>
                <a:lnTo>
                  <a:pt x="1073" y="1122"/>
                </a:lnTo>
                <a:lnTo>
                  <a:pt x="1079" y="1119"/>
                </a:lnTo>
                <a:lnTo>
                  <a:pt x="1079" y="1119"/>
                </a:lnTo>
                <a:lnTo>
                  <a:pt x="1082" y="1118"/>
                </a:lnTo>
                <a:lnTo>
                  <a:pt x="1086" y="1113"/>
                </a:lnTo>
                <a:lnTo>
                  <a:pt x="1091" y="1106"/>
                </a:lnTo>
                <a:lnTo>
                  <a:pt x="1095" y="1099"/>
                </a:lnTo>
                <a:lnTo>
                  <a:pt x="1100" y="1092"/>
                </a:lnTo>
                <a:lnTo>
                  <a:pt x="1102" y="1082"/>
                </a:lnTo>
                <a:lnTo>
                  <a:pt x="1103" y="1073"/>
                </a:lnTo>
                <a:lnTo>
                  <a:pt x="1102" y="1063"/>
                </a:lnTo>
                <a:lnTo>
                  <a:pt x="1102" y="1063"/>
                </a:lnTo>
                <a:lnTo>
                  <a:pt x="1100" y="1053"/>
                </a:lnTo>
                <a:lnTo>
                  <a:pt x="1096" y="1038"/>
                </a:lnTo>
                <a:lnTo>
                  <a:pt x="1084" y="1001"/>
                </a:lnTo>
                <a:lnTo>
                  <a:pt x="1079" y="979"/>
                </a:lnTo>
                <a:lnTo>
                  <a:pt x="1074" y="954"/>
                </a:lnTo>
                <a:lnTo>
                  <a:pt x="1070" y="926"/>
                </a:lnTo>
                <a:lnTo>
                  <a:pt x="1069" y="896"/>
                </a:lnTo>
                <a:lnTo>
                  <a:pt x="1069" y="896"/>
                </a:lnTo>
                <a:lnTo>
                  <a:pt x="1068" y="864"/>
                </a:lnTo>
                <a:lnTo>
                  <a:pt x="1066" y="831"/>
                </a:lnTo>
                <a:lnTo>
                  <a:pt x="1059" y="760"/>
                </a:lnTo>
                <a:lnTo>
                  <a:pt x="1050" y="696"/>
                </a:lnTo>
                <a:lnTo>
                  <a:pt x="1044" y="645"/>
                </a:lnTo>
                <a:lnTo>
                  <a:pt x="1044" y="645"/>
                </a:lnTo>
                <a:lnTo>
                  <a:pt x="1043" y="623"/>
                </a:lnTo>
                <a:lnTo>
                  <a:pt x="1039" y="600"/>
                </a:lnTo>
                <a:lnTo>
                  <a:pt x="1031" y="555"/>
                </a:lnTo>
                <a:lnTo>
                  <a:pt x="1023" y="515"/>
                </a:lnTo>
                <a:lnTo>
                  <a:pt x="1016" y="489"/>
                </a:lnTo>
                <a:lnTo>
                  <a:pt x="1016" y="489"/>
                </a:lnTo>
                <a:lnTo>
                  <a:pt x="1012" y="482"/>
                </a:lnTo>
                <a:lnTo>
                  <a:pt x="1006" y="473"/>
                </a:lnTo>
                <a:lnTo>
                  <a:pt x="997" y="464"/>
                </a:lnTo>
                <a:lnTo>
                  <a:pt x="988" y="456"/>
                </a:lnTo>
                <a:lnTo>
                  <a:pt x="979" y="450"/>
                </a:lnTo>
                <a:lnTo>
                  <a:pt x="967" y="442"/>
                </a:lnTo>
                <a:lnTo>
                  <a:pt x="958" y="437"/>
                </a:lnTo>
                <a:lnTo>
                  <a:pt x="948" y="433"/>
                </a:lnTo>
                <a:lnTo>
                  <a:pt x="948" y="433"/>
                </a:lnTo>
                <a:lnTo>
                  <a:pt x="937" y="428"/>
                </a:lnTo>
                <a:lnTo>
                  <a:pt x="919" y="419"/>
                </a:lnTo>
                <a:lnTo>
                  <a:pt x="882" y="393"/>
                </a:lnTo>
                <a:lnTo>
                  <a:pt x="849" y="368"/>
                </a:lnTo>
                <a:lnTo>
                  <a:pt x="834" y="357"/>
                </a:lnTo>
                <a:lnTo>
                  <a:pt x="834" y="357"/>
                </a:lnTo>
                <a:lnTo>
                  <a:pt x="861" y="328"/>
                </a:lnTo>
                <a:lnTo>
                  <a:pt x="881" y="308"/>
                </a:lnTo>
                <a:lnTo>
                  <a:pt x="894" y="296"/>
                </a:lnTo>
                <a:lnTo>
                  <a:pt x="894" y="296"/>
                </a:lnTo>
                <a:lnTo>
                  <a:pt x="906" y="287"/>
                </a:lnTo>
                <a:lnTo>
                  <a:pt x="922" y="273"/>
                </a:lnTo>
                <a:lnTo>
                  <a:pt x="929" y="265"/>
                </a:lnTo>
                <a:lnTo>
                  <a:pt x="937" y="257"/>
                </a:lnTo>
                <a:lnTo>
                  <a:pt x="943" y="247"/>
                </a:lnTo>
                <a:lnTo>
                  <a:pt x="948" y="238"/>
                </a:lnTo>
                <a:lnTo>
                  <a:pt x="948" y="238"/>
                </a:lnTo>
                <a:lnTo>
                  <a:pt x="951" y="227"/>
                </a:lnTo>
                <a:lnTo>
                  <a:pt x="954" y="212"/>
                </a:lnTo>
                <a:lnTo>
                  <a:pt x="955" y="196"/>
                </a:lnTo>
                <a:lnTo>
                  <a:pt x="956" y="177"/>
                </a:lnTo>
                <a:lnTo>
                  <a:pt x="956" y="160"/>
                </a:lnTo>
                <a:lnTo>
                  <a:pt x="955" y="144"/>
                </a:lnTo>
                <a:lnTo>
                  <a:pt x="954" y="132"/>
                </a:lnTo>
                <a:lnTo>
                  <a:pt x="950" y="122"/>
                </a:lnTo>
                <a:lnTo>
                  <a:pt x="950" y="122"/>
                </a:lnTo>
                <a:lnTo>
                  <a:pt x="945" y="113"/>
                </a:lnTo>
                <a:lnTo>
                  <a:pt x="939" y="104"/>
                </a:lnTo>
                <a:lnTo>
                  <a:pt x="922" y="85"/>
                </a:lnTo>
                <a:lnTo>
                  <a:pt x="904" y="67"/>
                </a:lnTo>
                <a:lnTo>
                  <a:pt x="894" y="56"/>
                </a:lnTo>
                <a:lnTo>
                  <a:pt x="894" y="56"/>
                </a:lnTo>
                <a:lnTo>
                  <a:pt x="890" y="49"/>
                </a:lnTo>
                <a:lnTo>
                  <a:pt x="882" y="42"/>
                </a:lnTo>
                <a:lnTo>
                  <a:pt x="875" y="36"/>
                </a:lnTo>
                <a:lnTo>
                  <a:pt x="864" y="29"/>
                </a:lnTo>
                <a:lnTo>
                  <a:pt x="864" y="29"/>
                </a:lnTo>
                <a:lnTo>
                  <a:pt x="857" y="25"/>
                </a:lnTo>
                <a:lnTo>
                  <a:pt x="855" y="21"/>
                </a:lnTo>
                <a:lnTo>
                  <a:pt x="850" y="12"/>
                </a:lnTo>
                <a:lnTo>
                  <a:pt x="846" y="7"/>
                </a:lnTo>
                <a:lnTo>
                  <a:pt x="840" y="4"/>
                </a:lnTo>
                <a:lnTo>
                  <a:pt x="831" y="2"/>
                </a:lnTo>
                <a:lnTo>
                  <a:pt x="817" y="0"/>
                </a:lnTo>
                <a:lnTo>
                  <a:pt x="817" y="0"/>
                </a:lnTo>
                <a:lnTo>
                  <a:pt x="784" y="2"/>
                </a:lnTo>
                <a:lnTo>
                  <a:pt x="755" y="4"/>
                </a:lnTo>
                <a:lnTo>
                  <a:pt x="731" y="8"/>
                </a:lnTo>
                <a:lnTo>
                  <a:pt x="723" y="10"/>
                </a:lnTo>
                <a:lnTo>
                  <a:pt x="718" y="13"/>
                </a:lnTo>
                <a:lnTo>
                  <a:pt x="718" y="13"/>
                </a:lnTo>
                <a:lnTo>
                  <a:pt x="709" y="18"/>
                </a:lnTo>
                <a:lnTo>
                  <a:pt x="699" y="21"/>
                </a:lnTo>
                <a:lnTo>
                  <a:pt x="689" y="26"/>
                </a:lnTo>
                <a:lnTo>
                  <a:pt x="679" y="31"/>
                </a:lnTo>
                <a:lnTo>
                  <a:pt x="679" y="31"/>
                </a:lnTo>
                <a:lnTo>
                  <a:pt x="666" y="41"/>
                </a:lnTo>
                <a:lnTo>
                  <a:pt x="650" y="52"/>
                </a:lnTo>
                <a:lnTo>
                  <a:pt x="624" y="68"/>
                </a:lnTo>
                <a:lnTo>
                  <a:pt x="624" y="68"/>
                </a:lnTo>
                <a:lnTo>
                  <a:pt x="617" y="71"/>
                </a:lnTo>
                <a:lnTo>
                  <a:pt x="615" y="72"/>
                </a:lnTo>
                <a:lnTo>
                  <a:pt x="614" y="73"/>
                </a:lnTo>
                <a:lnTo>
                  <a:pt x="611" y="76"/>
                </a:lnTo>
                <a:lnTo>
                  <a:pt x="610" y="80"/>
                </a:lnTo>
                <a:lnTo>
                  <a:pt x="609" y="86"/>
                </a:lnTo>
                <a:lnTo>
                  <a:pt x="609" y="94"/>
                </a:lnTo>
                <a:lnTo>
                  <a:pt x="609" y="94"/>
                </a:lnTo>
                <a:lnTo>
                  <a:pt x="607" y="141"/>
                </a:lnTo>
                <a:lnTo>
                  <a:pt x="606" y="177"/>
                </a:lnTo>
                <a:lnTo>
                  <a:pt x="606" y="177"/>
                </a:lnTo>
                <a:lnTo>
                  <a:pt x="605" y="202"/>
                </a:lnTo>
                <a:lnTo>
                  <a:pt x="604" y="226"/>
                </a:lnTo>
                <a:lnTo>
                  <a:pt x="604" y="226"/>
                </a:lnTo>
                <a:lnTo>
                  <a:pt x="605" y="244"/>
                </a:lnTo>
                <a:lnTo>
                  <a:pt x="606" y="255"/>
                </a:lnTo>
                <a:lnTo>
                  <a:pt x="606" y="255"/>
                </a:lnTo>
                <a:lnTo>
                  <a:pt x="600" y="254"/>
                </a:lnTo>
                <a:lnTo>
                  <a:pt x="585" y="253"/>
                </a:lnTo>
                <a:lnTo>
                  <a:pt x="577" y="254"/>
                </a:lnTo>
                <a:lnTo>
                  <a:pt x="568" y="255"/>
                </a:lnTo>
                <a:lnTo>
                  <a:pt x="559" y="259"/>
                </a:lnTo>
                <a:lnTo>
                  <a:pt x="553" y="264"/>
                </a:lnTo>
                <a:lnTo>
                  <a:pt x="553" y="264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33">
            <a:extLst>
              <a:ext uri="{FF2B5EF4-FFF2-40B4-BE49-F238E27FC236}">
                <a16:creationId xmlns:a16="http://schemas.microsoft.com/office/drawing/2014/main" id="{7D8F1D43-61D6-43AE-95F6-04E396A69B81}"/>
              </a:ext>
            </a:extLst>
          </p:cNvPr>
          <p:cNvSpPr>
            <a:spLocks/>
          </p:cNvSpPr>
          <p:nvPr/>
        </p:nvSpPr>
        <p:spPr bwMode="auto">
          <a:xfrm>
            <a:off x="8020265" y="758599"/>
            <a:ext cx="1114425" cy="1733550"/>
          </a:xfrm>
          <a:custGeom>
            <a:avLst/>
            <a:gdLst>
              <a:gd name="T0" fmla="*/ 417 w 702"/>
              <a:gd name="T1" fmla="*/ 18 h 1092"/>
              <a:gd name="T2" fmla="*/ 433 w 702"/>
              <a:gd name="T3" fmla="*/ 0 h 1092"/>
              <a:gd name="T4" fmla="*/ 457 w 702"/>
              <a:gd name="T5" fmla="*/ 12 h 1092"/>
              <a:gd name="T6" fmla="*/ 466 w 702"/>
              <a:gd name="T7" fmla="*/ 47 h 1092"/>
              <a:gd name="T8" fmla="*/ 537 w 702"/>
              <a:gd name="T9" fmla="*/ 158 h 1092"/>
              <a:gd name="T10" fmla="*/ 584 w 702"/>
              <a:gd name="T11" fmla="*/ 204 h 1092"/>
              <a:gd name="T12" fmla="*/ 594 w 702"/>
              <a:gd name="T13" fmla="*/ 239 h 1092"/>
              <a:gd name="T14" fmla="*/ 592 w 702"/>
              <a:gd name="T15" fmla="*/ 300 h 1092"/>
              <a:gd name="T16" fmla="*/ 571 w 702"/>
              <a:gd name="T17" fmla="*/ 325 h 1092"/>
              <a:gd name="T18" fmla="*/ 553 w 702"/>
              <a:gd name="T19" fmla="*/ 338 h 1092"/>
              <a:gd name="T20" fmla="*/ 546 w 702"/>
              <a:gd name="T21" fmla="*/ 498 h 1092"/>
              <a:gd name="T22" fmla="*/ 557 w 702"/>
              <a:gd name="T23" fmla="*/ 646 h 1092"/>
              <a:gd name="T24" fmla="*/ 571 w 702"/>
              <a:gd name="T25" fmla="*/ 717 h 1092"/>
              <a:gd name="T26" fmla="*/ 624 w 702"/>
              <a:gd name="T27" fmla="*/ 831 h 1092"/>
              <a:gd name="T28" fmla="*/ 686 w 702"/>
              <a:gd name="T29" fmla="*/ 964 h 1092"/>
              <a:gd name="T30" fmla="*/ 688 w 702"/>
              <a:gd name="T31" fmla="*/ 1035 h 1092"/>
              <a:gd name="T32" fmla="*/ 701 w 702"/>
              <a:gd name="T33" fmla="*/ 1070 h 1092"/>
              <a:gd name="T34" fmla="*/ 686 w 702"/>
              <a:gd name="T35" fmla="*/ 1086 h 1092"/>
              <a:gd name="T36" fmla="*/ 644 w 702"/>
              <a:gd name="T37" fmla="*/ 1088 h 1092"/>
              <a:gd name="T38" fmla="*/ 618 w 702"/>
              <a:gd name="T39" fmla="*/ 1072 h 1092"/>
              <a:gd name="T40" fmla="*/ 516 w 702"/>
              <a:gd name="T41" fmla="*/ 1012 h 1092"/>
              <a:gd name="T42" fmla="*/ 514 w 702"/>
              <a:gd name="T43" fmla="*/ 980 h 1092"/>
              <a:gd name="T44" fmla="*/ 525 w 702"/>
              <a:gd name="T45" fmla="*/ 964 h 1092"/>
              <a:gd name="T46" fmla="*/ 521 w 702"/>
              <a:gd name="T47" fmla="*/ 912 h 1092"/>
              <a:gd name="T48" fmla="*/ 496 w 702"/>
              <a:gd name="T49" fmla="*/ 860 h 1092"/>
              <a:gd name="T50" fmla="*/ 454 w 702"/>
              <a:gd name="T51" fmla="*/ 810 h 1092"/>
              <a:gd name="T52" fmla="*/ 425 w 702"/>
              <a:gd name="T53" fmla="*/ 768 h 1092"/>
              <a:gd name="T54" fmla="*/ 409 w 702"/>
              <a:gd name="T55" fmla="*/ 769 h 1092"/>
              <a:gd name="T56" fmla="*/ 349 w 702"/>
              <a:gd name="T57" fmla="*/ 794 h 1092"/>
              <a:gd name="T58" fmla="*/ 252 w 702"/>
              <a:gd name="T59" fmla="*/ 793 h 1092"/>
              <a:gd name="T60" fmla="*/ 226 w 702"/>
              <a:gd name="T61" fmla="*/ 837 h 1092"/>
              <a:gd name="T62" fmla="*/ 203 w 702"/>
              <a:gd name="T63" fmla="*/ 852 h 1092"/>
              <a:gd name="T64" fmla="*/ 181 w 702"/>
              <a:gd name="T65" fmla="*/ 855 h 1092"/>
              <a:gd name="T66" fmla="*/ 151 w 702"/>
              <a:gd name="T67" fmla="*/ 873 h 1092"/>
              <a:gd name="T68" fmla="*/ 138 w 702"/>
              <a:gd name="T69" fmla="*/ 891 h 1092"/>
              <a:gd name="T70" fmla="*/ 128 w 702"/>
              <a:gd name="T71" fmla="*/ 924 h 1092"/>
              <a:gd name="T72" fmla="*/ 88 w 702"/>
              <a:gd name="T73" fmla="*/ 950 h 1092"/>
              <a:gd name="T74" fmla="*/ 70 w 702"/>
              <a:gd name="T75" fmla="*/ 941 h 1092"/>
              <a:gd name="T76" fmla="*/ 57 w 702"/>
              <a:gd name="T77" fmla="*/ 905 h 1092"/>
              <a:gd name="T78" fmla="*/ 30 w 702"/>
              <a:gd name="T79" fmla="*/ 837 h 1092"/>
              <a:gd name="T80" fmla="*/ 0 w 702"/>
              <a:gd name="T81" fmla="*/ 759 h 1092"/>
              <a:gd name="T82" fmla="*/ 12 w 702"/>
              <a:gd name="T83" fmla="*/ 736 h 1092"/>
              <a:gd name="T84" fmla="*/ 39 w 702"/>
              <a:gd name="T85" fmla="*/ 735 h 1092"/>
              <a:gd name="T86" fmla="*/ 91 w 702"/>
              <a:gd name="T87" fmla="*/ 769 h 1092"/>
              <a:gd name="T88" fmla="*/ 146 w 702"/>
              <a:gd name="T89" fmla="*/ 695 h 1092"/>
              <a:gd name="T90" fmla="*/ 176 w 702"/>
              <a:gd name="T91" fmla="*/ 668 h 1092"/>
              <a:gd name="T92" fmla="*/ 216 w 702"/>
              <a:gd name="T93" fmla="*/ 643 h 1092"/>
              <a:gd name="T94" fmla="*/ 212 w 702"/>
              <a:gd name="T95" fmla="*/ 531 h 1092"/>
              <a:gd name="T96" fmla="*/ 222 w 702"/>
              <a:gd name="T97" fmla="*/ 460 h 1092"/>
              <a:gd name="T98" fmla="*/ 280 w 702"/>
              <a:gd name="T99" fmla="*/ 354 h 1092"/>
              <a:gd name="T100" fmla="*/ 302 w 702"/>
              <a:gd name="T101" fmla="*/ 305 h 1092"/>
              <a:gd name="T102" fmla="*/ 318 w 702"/>
              <a:gd name="T103" fmla="*/ 302 h 1092"/>
              <a:gd name="T104" fmla="*/ 332 w 702"/>
              <a:gd name="T105" fmla="*/ 291 h 1092"/>
              <a:gd name="T106" fmla="*/ 295 w 702"/>
              <a:gd name="T107" fmla="*/ 241 h 1092"/>
              <a:gd name="T108" fmla="*/ 290 w 702"/>
              <a:gd name="T109" fmla="*/ 169 h 1092"/>
              <a:gd name="T110" fmla="*/ 290 w 702"/>
              <a:gd name="T111" fmla="*/ 121 h 1092"/>
              <a:gd name="T112" fmla="*/ 331 w 702"/>
              <a:gd name="T113" fmla="*/ 72 h 10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02" h="1092">
                <a:moveTo>
                  <a:pt x="415" y="39"/>
                </a:moveTo>
                <a:lnTo>
                  <a:pt x="415" y="39"/>
                </a:lnTo>
                <a:lnTo>
                  <a:pt x="415" y="33"/>
                </a:lnTo>
                <a:lnTo>
                  <a:pt x="416" y="26"/>
                </a:lnTo>
                <a:lnTo>
                  <a:pt x="417" y="18"/>
                </a:lnTo>
                <a:lnTo>
                  <a:pt x="420" y="11"/>
                </a:lnTo>
                <a:lnTo>
                  <a:pt x="425" y="5"/>
                </a:lnTo>
                <a:lnTo>
                  <a:pt x="427" y="2"/>
                </a:lnTo>
                <a:lnTo>
                  <a:pt x="430" y="1"/>
                </a:lnTo>
                <a:lnTo>
                  <a:pt x="433" y="0"/>
                </a:lnTo>
                <a:lnTo>
                  <a:pt x="438" y="0"/>
                </a:lnTo>
                <a:lnTo>
                  <a:pt x="438" y="0"/>
                </a:lnTo>
                <a:lnTo>
                  <a:pt x="447" y="2"/>
                </a:lnTo>
                <a:lnTo>
                  <a:pt x="452" y="6"/>
                </a:lnTo>
                <a:lnTo>
                  <a:pt x="457" y="12"/>
                </a:lnTo>
                <a:lnTo>
                  <a:pt x="459" y="18"/>
                </a:lnTo>
                <a:lnTo>
                  <a:pt x="463" y="34"/>
                </a:lnTo>
                <a:lnTo>
                  <a:pt x="464" y="41"/>
                </a:lnTo>
                <a:lnTo>
                  <a:pt x="466" y="47"/>
                </a:lnTo>
                <a:lnTo>
                  <a:pt x="466" y="47"/>
                </a:lnTo>
                <a:lnTo>
                  <a:pt x="470" y="57"/>
                </a:lnTo>
                <a:lnTo>
                  <a:pt x="479" y="72"/>
                </a:lnTo>
                <a:lnTo>
                  <a:pt x="504" y="109"/>
                </a:lnTo>
                <a:lnTo>
                  <a:pt x="537" y="158"/>
                </a:lnTo>
                <a:lnTo>
                  <a:pt x="537" y="158"/>
                </a:lnTo>
                <a:lnTo>
                  <a:pt x="546" y="163"/>
                </a:lnTo>
                <a:lnTo>
                  <a:pt x="555" y="169"/>
                </a:lnTo>
                <a:lnTo>
                  <a:pt x="565" y="178"/>
                </a:lnTo>
                <a:lnTo>
                  <a:pt x="574" y="189"/>
                </a:lnTo>
                <a:lnTo>
                  <a:pt x="584" y="204"/>
                </a:lnTo>
                <a:lnTo>
                  <a:pt x="588" y="211"/>
                </a:lnTo>
                <a:lnTo>
                  <a:pt x="590" y="220"/>
                </a:lnTo>
                <a:lnTo>
                  <a:pt x="593" y="229"/>
                </a:lnTo>
                <a:lnTo>
                  <a:pt x="594" y="239"/>
                </a:lnTo>
                <a:lnTo>
                  <a:pt x="594" y="239"/>
                </a:lnTo>
                <a:lnTo>
                  <a:pt x="597" y="271"/>
                </a:lnTo>
                <a:lnTo>
                  <a:pt x="597" y="281"/>
                </a:lnTo>
                <a:lnTo>
                  <a:pt x="597" y="288"/>
                </a:lnTo>
                <a:lnTo>
                  <a:pt x="595" y="294"/>
                </a:lnTo>
                <a:lnTo>
                  <a:pt x="592" y="300"/>
                </a:lnTo>
                <a:lnTo>
                  <a:pt x="583" y="315"/>
                </a:lnTo>
                <a:lnTo>
                  <a:pt x="583" y="315"/>
                </a:lnTo>
                <a:lnTo>
                  <a:pt x="579" y="320"/>
                </a:lnTo>
                <a:lnTo>
                  <a:pt x="576" y="323"/>
                </a:lnTo>
                <a:lnTo>
                  <a:pt x="571" y="325"/>
                </a:lnTo>
                <a:lnTo>
                  <a:pt x="566" y="326"/>
                </a:lnTo>
                <a:lnTo>
                  <a:pt x="561" y="326"/>
                </a:lnTo>
                <a:lnTo>
                  <a:pt x="558" y="328"/>
                </a:lnTo>
                <a:lnTo>
                  <a:pt x="557" y="330"/>
                </a:lnTo>
                <a:lnTo>
                  <a:pt x="553" y="338"/>
                </a:lnTo>
                <a:lnTo>
                  <a:pt x="551" y="351"/>
                </a:lnTo>
                <a:lnTo>
                  <a:pt x="548" y="373"/>
                </a:lnTo>
                <a:lnTo>
                  <a:pt x="548" y="373"/>
                </a:lnTo>
                <a:lnTo>
                  <a:pt x="546" y="434"/>
                </a:lnTo>
                <a:lnTo>
                  <a:pt x="546" y="498"/>
                </a:lnTo>
                <a:lnTo>
                  <a:pt x="546" y="558"/>
                </a:lnTo>
                <a:lnTo>
                  <a:pt x="548" y="600"/>
                </a:lnTo>
                <a:lnTo>
                  <a:pt x="548" y="600"/>
                </a:lnTo>
                <a:lnTo>
                  <a:pt x="552" y="626"/>
                </a:lnTo>
                <a:lnTo>
                  <a:pt x="557" y="646"/>
                </a:lnTo>
                <a:lnTo>
                  <a:pt x="561" y="665"/>
                </a:lnTo>
                <a:lnTo>
                  <a:pt x="563" y="686"/>
                </a:lnTo>
                <a:lnTo>
                  <a:pt x="563" y="686"/>
                </a:lnTo>
                <a:lnTo>
                  <a:pt x="566" y="701"/>
                </a:lnTo>
                <a:lnTo>
                  <a:pt x="571" y="717"/>
                </a:lnTo>
                <a:lnTo>
                  <a:pt x="578" y="735"/>
                </a:lnTo>
                <a:lnTo>
                  <a:pt x="587" y="753"/>
                </a:lnTo>
                <a:lnTo>
                  <a:pt x="607" y="793"/>
                </a:lnTo>
                <a:lnTo>
                  <a:pt x="616" y="813"/>
                </a:lnTo>
                <a:lnTo>
                  <a:pt x="624" y="831"/>
                </a:lnTo>
                <a:lnTo>
                  <a:pt x="624" y="831"/>
                </a:lnTo>
                <a:lnTo>
                  <a:pt x="641" y="872"/>
                </a:lnTo>
                <a:lnTo>
                  <a:pt x="661" y="915"/>
                </a:lnTo>
                <a:lnTo>
                  <a:pt x="686" y="964"/>
                </a:lnTo>
                <a:lnTo>
                  <a:pt x="686" y="964"/>
                </a:lnTo>
                <a:lnTo>
                  <a:pt x="686" y="993"/>
                </a:lnTo>
                <a:lnTo>
                  <a:pt x="686" y="1029"/>
                </a:lnTo>
                <a:lnTo>
                  <a:pt x="686" y="1029"/>
                </a:lnTo>
                <a:lnTo>
                  <a:pt x="686" y="1032"/>
                </a:lnTo>
                <a:lnTo>
                  <a:pt x="688" y="1035"/>
                </a:lnTo>
                <a:lnTo>
                  <a:pt x="696" y="1046"/>
                </a:lnTo>
                <a:lnTo>
                  <a:pt x="699" y="1053"/>
                </a:lnTo>
                <a:lnTo>
                  <a:pt x="702" y="1059"/>
                </a:lnTo>
                <a:lnTo>
                  <a:pt x="702" y="1066"/>
                </a:lnTo>
                <a:lnTo>
                  <a:pt x="701" y="1070"/>
                </a:lnTo>
                <a:lnTo>
                  <a:pt x="699" y="1074"/>
                </a:lnTo>
                <a:lnTo>
                  <a:pt x="699" y="1074"/>
                </a:lnTo>
                <a:lnTo>
                  <a:pt x="697" y="1077"/>
                </a:lnTo>
                <a:lnTo>
                  <a:pt x="693" y="1081"/>
                </a:lnTo>
                <a:lnTo>
                  <a:pt x="686" y="1086"/>
                </a:lnTo>
                <a:lnTo>
                  <a:pt x="677" y="1090"/>
                </a:lnTo>
                <a:lnTo>
                  <a:pt x="667" y="1091"/>
                </a:lnTo>
                <a:lnTo>
                  <a:pt x="659" y="1092"/>
                </a:lnTo>
                <a:lnTo>
                  <a:pt x="650" y="1091"/>
                </a:lnTo>
                <a:lnTo>
                  <a:pt x="644" y="1088"/>
                </a:lnTo>
                <a:lnTo>
                  <a:pt x="640" y="1086"/>
                </a:lnTo>
                <a:lnTo>
                  <a:pt x="640" y="1086"/>
                </a:lnTo>
                <a:lnTo>
                  <a:pt x="637" y="1084"/>
                </a:lnTo>
                <a:lnTo>
                  <a:pt x="633" y="1081"/>
                </a:lnTo>
                <a:lnTo>
                  <a:pt x="618" y="1072"/>
                </a:lnTo>
                <a:lnTo>
                  <a:pt x="573" y="1051"/>
                </a:lnTo>
                <a:lnTo>
                  <a:pt x="551" y="1039"/>
                </a:lnTo>
                <a:lnTo>
                  <a:pt x="531" y="1025"/>
                </a:lnTo>
                <a:lnTo>
                  <a:pt x="522" y="1018"/>
                </a:lnTo>
                <a:lnTo>
                  <a:pt x="516" y="1012"/>
                </a:lnTo>
                <a:lnTo>
                  <a:pt x="513" y="1006"/>
                </a:lnTo>
                <a:lnTo>
                  <a:pt x="511" y="999"/>
                </a:lnTo>
                <a:lnTo>
                  <a:pt x="511" y="999"/>
                </a:lnTo>
                <a:lnTo>
                  <a:pt x="511" y="988"/>
                </a:lnTo>
                <a:lnTo>
                  <a:pt x="514" y="980"/>
                </a:lnTo>
                <a:lnTo>
                  <a:pt x="515" y="973"/>
                </a:lnTo>
                <a:lnTo>
                  <a:pt x="519" y="968"/>
                </a:lnTo>
                <a:lnTo>
                  <a:pt x="521" y="966"/>
                </a:lnTo>
                <a:lnTo>
                  <a:pt x="522" y="965"/>
                </a:lnTo>
                <a:lnTo>
                  <a:pt x="525" y="964"/>
                </a:lnTo>
                <a:lnTo>
                  <a:pt x="525" y="964"/>
                </a:lnTo>
                <a:lnTo>
                  <a:pt x="526" y="956"/>
                </a:lnTo>
                <a:lnTo>
                  <a:pt x="525" y="938"/>
                </a:lnTo>
                <a:lnTo>
                  <a:pt x="524" y="925"/>
                </a:lnTo>
                <a:lnTo>
                  <a:pt x="521" y="912"/>
                </a:lnTo>
                <a:lnTo>
                  <a:pt x="518" y="898"/>
                </a:lnTo>
                <a:lnTo>
                  <a:pt x="511" y="884"/>
                </a:lnTo>
                <a:lnTo>
                  <a:pt x="511" y="884"/>
                </a:lnTo>
                <a:lnTo>
                  <a:pt x="504" y="872"/>
                </a:lnTo>
                <a:lnTo>
                  <a:pt x="496" y="860"/>
                </a:lnTo>
                <a:lnTo>
                  <a:pt x="482" y="840"/>
                </a:lnTo>
                <a:lnTo>
                  <a:pt x="468" y="825"/>
                </a:lnTo>
                <a:lnTo>
                  <a:pt x="458" y="815"/>
                </a:lnTo>
                <a:lnTo>
                  <a:pt x="458" y="815"/>
                </a:lnTo>
                <a:lnTo>
                  <a:pt x="454" y="810"/>
                </a:lnTo>
                <a:lnTo>
                  <a:pt x="449" y="804"/>
                </a:lnTo>
                <a:lnTo>
                  <a:pt x="440" y="785"/>
                </a:lnTo>
                <a:lnTo>
                  <a:pt x="433" y="777"/>
                </a:lnTo>
                <a:lnTo>
                  <a:pt x="427" y="771"/>
                </a:lnTo>
                <a:lnTo>
                  <a:pt x="425" y="768"/>
                </a:lnTo>
                <a:lnTo>
                  <a:pt x="421" y="767"/>
                </a:lnTo>
                <a:lnTo>
                  <a:pt x="417" y="766"/>
                </a:lnTo>
                <a:lnTo>
                  <a:pt x="415" y="766"/>
                </a:lnTo>
                <a:lnTo>
                  <a:pt x="415" y="766"/>
                </a:lnTo>
                <a:lnTo>
                  <a:pt x="409" y="769"/>
                </a:lnTo>
                <a:lnTo>
                  <a:pt x="401" y="773"/>
                </a:lnTo>
                <a:lnTo>
                  <a:pt x="386" y="782"/>
                </a:lnTo>
                <a:lnTo>
                  <a:pt x="375" y="787"/>
                </a:lnTo>
                <a:lnTo>
                  <a:pt x="364" y="790"/>
                </a:lnTo>
                <a:lnTo>
                  <a:pt x="349" y="794"/>
                </a:lnTo>
                <a:lnTo>
                  <a:pt x="332" y="795"/>
                </a:lnTo>
                <a:lnTo>
                  <a:pt x="332" y="795"/>
                </a:lnTo>
                <a:lnTo>
                  <a:pt x="296" y="797"/>
                </a:lnTo>
                <a:lnTo>
                  <a:pt x="269" y="794"/>
                </a:lnTo>
                <a:lnTo>
                  <a:pt x="252" y="793"/>
                </a:lnTo>
                <a:lnTo>
                  <a:pt x="245" y="792"/>
                </a:lnTo>
                <a:lnTo>
                  <a:pt x="245" y="792"/>
                </a:lnTo>
                <a:lnTo>
                  <a:pt x="238" y="813"/>
                </a:lnTo>
                <a:lnTo>
                  <a:pt x="231" y="830"/>
                </a:lnTo>
                <a:lnTo>
                  <a:pt x="226" y="837"/>
                </a:lnTo>
                <a:lnTo>
                  <a:pt x="221" y="844"/>
                </a:lnTo>
                <a:lnTo>
                  <a:pt x="221" y="844"/>
                </a:lnTo>
                <a:lnTo>
                  <a:pt x="216" y="847"/>
                </a:lnTo>
                <a:lnTo>
                  <a:pt x="210" y="850"/>
                </a:lnTo>
                <a:lnTo>
                  <a:pt x="203" y="852"/>
                </a:lnTo>
                <a:lnTo>
                  <a:pt x="197" y="853"/>
                </a:lnTo>
                <a:lnTo>
                  <a:pt x="186" y="855"/>
                </a:lnTo>
                <a:lnTo>
                  <a:pt x="182" y="855"/>
                </a:lnTo>
                <a:lnTo>
                  <a:pt x="182" y="855"/>
                </a:lnTo>
                <a:lnTo>
                  <a:pt x="181" y="855"/>
                </a:lnTo>
                <a:lnTo>
                  <a:pt x="177" y="855"/>
                </a:lnTo>
                <a:lnTo>
                  <a:pt x="172" y="857"/>
                </a:lnTo>
                <a:lnTo>
                  <a:pt x="163" y="865"/>
                </a:lnTo>
                <a:lnTo>
                  <a:pt x="163" y="865"/>
                </a:lnTo>
                <a:lnTo>
                  <a:pt x="151" y="873"/>
                </a:lnTo>
                <a:lnTo>
                  <a:pt x="143" y="879"/>
                </a:lnTo>
                <a:lnTo>
                  <a:pt x="134" y="882"/>
                </a:lnTo>
                <a:lnTo>
                  <a:pt x="134" y="882"/>
                </a:lnTo>
                <a:lnTo>
                  <a:pt x="137" y="887"/>
                </a:lnTo>
                <a:lnTo>
                  <a:pt x="138" y="891"/>
                </a:lnTo>
                <a:lnTo>
                  <a:pt x="139" y="897"/>
                </a:lnTo>
                <a:lnTo>
                  <a:pt x="140" y="903"/>
                </a:lnTo>
                <a:lnTo>
                  <a:pt x="138" y="910"/>
                </a:lnTo>
                <a:lnTo>
                  <a:pt x="135" y="917"/>
                </a:lnTo>
                <a:lnTo>
                  <a:pt x="128" y="924"/>
                </a:lnTo>
                <a:lnTo>
                  <a:pt x="128" y="924"/>
                </a:lnTo>
                <a:lnTo>
                  <a:pt x="111" y="938"/>
                </a:lnTo>
                <a:lnTo>
                  <a:pt x="102" y="944"/>
                </a:lnTo>
                <a:lnTo>
                  <a:pt x="92" y="949"/>
                </a:lnTo>
                <a:lnTo>
                  <a:pt x="88" y="950"/>
                </a:lnTo>
                <a:lnTo>
                  <a:pt x="83" y="950"/>
                </a:lnTo>
                <a:lnTo>
                  <a:pt x="80" y="950"/>
                </a:lnTo>
                <a:lnTo>
                  <a:pt x="76" y="947"/>
                </a:lnTo>
                <a:lnTo>
                  <a:pt x="72" y="945"/>
                </a:lnTo>
                <a:lnTo>
                  <a:pt x="70" y="941"/>
                </a:lnTo>
                <a:lnTo>
                  <a:pt x="67" y="936"/>
                </a:lnTo>
                <a:lnTo>
                  <a:pt x="65" y="930"/>
                </a:lnTo>
                <a:lnTo>
                  <a:pt x="65" y="930"/>
                </a:lnTo>
                <a:lnTo>
                  <a:pt x="61" y="917"/>
                </a:lnTo>
                <a:lnTo>
                  <a:pt x="57" y="905"/>
                </a:lnTo>
                <a:lnTo>
                  <a:pt x="49" y="886"/>
                </a:lnTo>
                <a:lnTo>
                  <a:pt x="39" y="865"/>
                </a:lnTo>
                <a:lnTo>
                  <a:pt x="34" y="852"/>
                </a:lnTo>
                <a:lnTo>
                  <a:pt x="30" y="837"/>
                </a:lnTo>
                <a:lnTo>
                  <a:pt x="30" y="837"/>
                </a:lnTo>
                <a:lnTo>
                  <a:pt x="24" y="821"/>
                </a:lnTo>
                <a:lnTo>
                  <a:pt x="18" y="805"/>
                </a:lnTo>
                <a:lnTo>
                  <a:pt x="5" y="777"/>
                </a:lnTo>
                <a:lnTo>
                  <a:pt x="2" y="764"/>
                </a:lnTo>
                <a:lnTo>
                  <a:pt x="0" y="759"/>
                </a:lnTo>
                <a:lnTo>
                  <a:pt x="0" y="753"/>
                </a:lnTo>
                <a:lnTo>
                  <a:pt x="2" y="748"/>
                </a:lnTo>
                <a:lnTo>
                  <a:pt x="4" y="745"/>
                </a:lnTo>
                <a:lnTo>
                  <a:pt x="7" y="740"/>
                </a:lnTo>
                <a:lnTo>
                  <a:pt x="12" y="736"/>
                </a:lnTo>
                <a:lnTo>
                  <a:pt x="12" y="736"/>
                </a:lnTo>
                <a:lnTo>
                  <a:pt x="18" y="733"/>
                </a:lnTo>
                <a:lnTo>
                  <a:pt x="24" y="732"/>
                </a:lnTo>
                <a:lnTo>
                  <a:pt x="31" y="733"/>
                </a:lnTo>
                <a:lnTo>
                  <a:pt x="39" y="735"/>
                </a:lnTo>
                <a:lnTo>
                  <a:pt x="45" y="737"/>
                </a:lnTo>
                <a:lnTo>
                  <a:pt x="52" y="741"/>
                </a:lnTo>
                <a:lnTo>
                  <a:pt x="67" y="750"/>
                </a:lnTo>
                <a:lnTo>
                  <a:pt x="81" y="759"/>
                </a:lnTo>
                <a:lnTo>
                  <a:pt x="91" y="769"/>
                </a:lnTo>
                <a:lnTo>
                  <a:pt x="101" y="778"/>
                </a:lnTo>
                <a:lnTo>
                  <a:pt x="101" y="778"/>
                </a:lnTo>
                <a:lnTo>
                  <a:pt x="108" y="763"/>
                </a:lnTo>
                <a:lnTo>
                  <a:pt x="127" y="730"/>
                </a:lnTo>
                <a:lnTo>
                  <a:pt x="146" y="695"/>
                </a:lnTo>
                <a:lnTo>
                  <a:pt x="155" y="681"/>
                </a:lnTo>
                <a:lnTo>
                  <a:pt x="159" y="678"/>
                </a:lnTo>
                <a:lnTo>
                  <a:pt x="163" y="675"/>
                </a:lnTo>
                <a:lnTo>
                  <a:pt x="163" y="675"/>
                </a:lnTo>
                <a:lnTo>
                  <a:pt x="176" y="668"/>
                </a:lnTo>
                <a:lnTo>
                  <a:pt x="193" y="660"/>
                </a:lnTo>
                <a:lnTo>
                  <a:pt x="201" y="657"/>
                </a:lnTo>
                <a:lnTo>
                  <a:pt x="208" y="653"/>
                </a:lnTo>
                <a:lnTo>
                  <a:pt x="213" y="648"/>
                </a:lnTo>
                <a:lnTo>
                  <a:pt x="216" y="643"/>
                </a:lnTo>
                <a:lnTo>
                  <a:pt x="216" y="643"/>
                </a:lnTo>
                <a:lnTo>
                  <a:pt x="216" y="634"/>
                </a:lnTo>
                <a:lnTo>
                  <a:pt x="216" y="620"/>
                </a:lnTo>
                <a:lnTo>
                  <a:pt x="214" y="576"/>
                </a:lnTo>
                <a:lnTo>
                  <a:pt x="212" y="531"/>
                </a:lnTo>
                <a:lnTo>
                  <a:pt x="211" y="496"/>
                </a:lnTo>
                <a:lnTo>
                  <a:pt x="211" y="496"/>
                </a:lnTo>
                <a:lnTo>
                  <a:pt x="212" y="488"/>
                </a:lnTo>
                <a:lnTo>
                  <a:pt x="214" y="480"/>
                </a:lnTo>
                <a:lnTo>
                  <a:pt x="222" y="460"/>
                </a:lnTo>
                <a:lnTo>
                  <a:pt x="233" y="438"/>
                </a:lnTo>
                <a:lnTo>
                  <a:pt x="245" y="414"/>
                </a:lnTo>
                <a:lnTo>
                  <a:pt x="269" y="373"/>
                </a:lnTo>
                <a:lnTo>
                  <a:pt x="280" y="354"/>
                </a:lnTo>
                <a:lnTo>
                  <a:pt x="280" y="354"/>
                </a:lnTo>
                <a:lnTo>
                  <a:pt x="284" y="343"/>
                </a:lnTo>
                <a:lnTo>
                  <a:pt x="290" y="326"/>
                </a:lnTo>
                <a:lnTo>
                  <a:pt x="294" y="318"/>
                </a:lnTo>
                <a:lnTo>
                  <a:pt x="299" y="310"/>
                </a:lnTo>
                <a:lnTo>
                  <a:pt x="302" y="305"/>
                </a:lnTo>
                <a:lnTo>
                  <a:pt x="306" y="304"/>
                </a:lnTo>
                <a:lnTo>
                  <a:pt x="308" y="304"/>
                </a:lnTo>
                <a:lnTo>
                  <a:pt x="308" y="304"/>
                </a:lnTo>
                <a:lnTo>
                  <a:pt x="313" y="304"/>
                </a:lnTo>
                <a:lnTo>
                  <a:pt x="318" y="302"/>
                </a:lnTo>
                <a:lnTo>
                  <a:pt x="322" y="300"/>
                </a:lnTo>
                <a:lnTo>
                  <a:pt x="326" y="298"/>
                </a:lnTo>
                <a:lnTo>
                  <a:pt x="329" y="293"/>
                </a:lnTo>
                <a:lnTo>
                  <a:pt x="332" y="291"/>
                </a:lnTo>
                <a:lnTo>
                  <a:pt x="332" y="291"/>
                </a:lnTo>
                <a:lnTo>
                  <a:pt x="326" y="286"/>
                </a:lnTo>
                <a:lnTo>
                  <a:pt x="313" y="272"/>
                </a:lnTo>
                <a:lnTo>
                  <a:pt x="306" y="262"/>
                </a:lnTo>
                <a:lnTo>
                  <a:pt x="300" y="252"/>
                </a:lnTo>
                <a:lnTo>
                  <a:pt x="295" y="241"/>
                </a:lnTo>
                <a:lnTo>
                  <a:pt x="292" y="229"/>
                </a:lnTo>
                <a:lnTo>
                  <a:pt x="292" y="229"/>
                </a:lnTo>
                <a:lnTo>
                  <a:pt x="290" y="193"/>
                </a:lnTo>
                <a:lnTo>
                  <a:pt x="289" y="180"/>
                </a:lnTo>
                <a:lnTo>
                  <a:pt x="290" y="169"/>
                </a:lnTo>
                <a:lnTo>
                  <a:pt x="290" y="169"/>
                </a:lnTo>
                <a:lnTo>
                  <a:pt x="291" y="157"/>
                </a:lnTo>
                <a:lnTo>
                  <a:pt x="290" y="142"/>
                </a:lnTo>
                <a:lnTo>
                  <a:pt x="290" y="127"/>
                </a:lnTo>
                <a:lnTo>
                  <a:pt x="290" y="121"/>
                </a:lnTo>
                <a:lnTo>
                  <a:pt x="292" y="116"/>
                </a:lnTo>
                <a:lnTo>
                  <a:pt x="292" y="116"/>
                </a:lnTo>
                <a:lnTo>
                  <a:pt x="301" y="104"/>
                </a:lnTo>
                <a:lnTo>
                  <a:pt x="316" y="86"/>
                </a:lnTo>
                <a:lnTo>
                  <a:pt x="331" y="72"/>
                </a:lnTo>
                <a:lnTo>
                  <a:pt x="339" y="63"/>
                </a:lnTo>
                <a:lnTo>
                  <a:pt x="339" y="63"/>
                </a:lnTo>
                <a:lnTo>
                  <a:pt x="365" y="47"/>
                </a:lnTo>
                <a:lnTo>
                  <a:pt x="415" y="3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25">
            <a:extLst>
              <a:ext uri="{FF2B5EF4-FFF2-40B4-BE49-F238E27FC236}">
                <a16:creationId xmlns:a16="http://schemas.microsoft.com/office/drawing/2014/main" id="{D4CBABF8-3A71-497F-860E-57E487ED4992}"/>
              </a:ext>
            </a:extLst>
          </p:cNvPr>
          <p:cNvSpPr>
            <a:spLocks/>
          </p:cNvSpPr>
          <p:nvPr/>
        </p:nvSpPr>
        <p:spPr bwMode="auto">
          <a:xfrm>
            <a:off x="2617614" y="2762654"/>
            <a:ext cx="934375" cy="1612644"/>
          </a:xfrm>
          <a:custGeom>
            <a:avLst/>
            <a:gdLst>
              <a:gd name="T0" fmla="*/ 322 w 799"/>
              <a:gd name="T1" fmla="*/ 105 h 1379"/>
              <a:gd name="T2" fmla="*/ 267 w 799"/>
              <a:gd name="T3" fmla="*/ 124 h 1379"/>
              <a:gd name="T4" fmla="*/ 233 w 799"/>
              <a:gd name="T5" fmla="*/ 147 h 1379"/>
              <a:gd name="T6" fmla="*/ 179 w 799"/>
              <a:gd name="T7" fmla="*/ 229 h 1379"/>
              <a:gd name="T8" fmla="*/ 134 w 799"/>
              <a:gd name="T9" fmla="*/ 273 h 1379"/>
              <a:gd name="T10" fmla="*/ 93 w 799"/>
              <a:gd name="T11" fmla="*/ 299 h 1379"/>
              <a:gd name="T12" fmla="*/ 69 w 799"/>
              <a:gd name="T13" fmla="*/ 372 h 1379"/>
              <a:gd name="T14" fmla="*/ 57 w 799"/>
              <a:gd name="T15" fmla="*/ 491 h 1379"/>
              <a:gd name="T16" fmla="*/ 38 w 799"/>
              <a:gd name="T17" fmla="*/ 560 h 1379"/>
              <a:gd name="T18" fmla="*/ 14 w 799"/>
              <a:gd name="T19" fmla="*/ 638 h 1379"/>
              <a:gd name="T20" fmla="*/ 1 w 799"/>
              <a:gd name="T21" fmla="*/ 658 h 1379"/>
              <a:gd name="T22" fmla="*/ 0 w 799"/>
              <a:gd name="T23" fmla="*/ 708 h 1379"/>
              <a:gd name="T24" fmla="*/ 12 w 799"/>
              <a:gd name="T25" fmla="*/ 752 h 1379"/>
              <a:gd name="T26" fmla="*/ 61 w 799"/>
              <a:gd name="T27" fmla="*/ 818 h 1379"/>
              <a:gd name="T28" fmla="*/ 83 w 799"/>
              <a:gd name="T29" fmla="*/ 825 h 1379"/>
              <a:gd name="T30" fmla="*/ 127 w 799"/>
              <a:gd name="T31" fmla="*/ 810 h 1379"/>
              <a:gd name="T32" fmla="*/ 129 w 799"/>
              <a:gd name="T33" fmla="*/ 706 h 1379"/>
              <a:gd name="T34" fmla="*/ 124 w 799"/>
              <a:gd name="T35" fmla="*/ 698 h 1379"/>
              <a:gd name="T36" fmla="*/ 145 w 799"/>
              <a:gd name="T37" fmla="*/ 680 h 1379"/>
              <a:gd name="T38" fmla="*/ 207 w 799"/>
              <a:gd name="T39" fmla="*/ 666 h 1379"/>
              <a:gd name="T40" fmla="*/ 260 w 799"/>
              <a:gd name="T41" fmla="*/ 690 h 1379"/>
              <a:gd name="T42" fmla="*/ 325 w 799"/>
              <a:gd name="T43" fmla="*/ 717 h 1379"/>
              <a:gd name="T44" fmla="*/ 340 w 799"/>
              <a:gd name="T45" fmla="*/ 753 h 1379"/>
              <a:gd name="T46" fmla="*/ 332 w 799"/>
              <a:gd name="T47" fmla="*/ 858 h 1379"/>
              <a:gd name="T48" fmla="*/ 293 w 799"/>
              <a:gd name="T49" fmla="*/ 966 h 1379"/>
              <a:gd name="T50" fmla="*/ 265 w 799"/>
              <a:gd name="T51" fmla="*/ 1073 h 1379"/>
              <a:gd name="T52" fmla="*/ 259 w 799"/>
              <a:gd name="T53" fmla="*/ 1147 h 1379"/>
              <a:gd name="T54" fmla="*/ 268 w 799"/>
              <a:gd name="T55" fmla="*/ 1211 h 1379"/>
              <a:gd name="T56" fmla="*/ 282 w 799"/>
              <a:gd name="T57" fmla="*/ 1311 h 1379"/>
              <a:gd name="T58" fmla="*/ 303 w 799"/>
              <a:gd name="T59" fmla="*/ 1362 h 1379"/>
              <a:gd name="T60" fmla="*/ 338 w 799"/>
              <a:gd name="T61" fmla="*/ 1378 h 1379"/>
              <a:gd name="T62" fmla="*/ 387 w 799"/>
              <a:gd name="T63" fmla="*/ 1364 h 1379"/>
              <a:gd name="T64" fmla="*/ 398 w 799"/>
              <a:gd name="T65" fmla="*/ 1343 h 1379"/>
              <a:gd name="T66" fmla="*/ 387 w 799"/>
              <a:gd name="T67" fmla="*/ 1194 h 1379"/>
              <a:gd name="T68" fmla="*/ 398 w 799"/>
              <a:gd name="T69" fmla="*/ 1160 h 1379"/>
              <a:gd name="T70" fmla="*/ 416 w 799"/>
              <a:gd name="T71" fmla="*/ 1098 h 1379"/>
              <a:gd name="T72" fmla="*/ 459 w 799"/>
              <a:gd name="T73" fmla="*/ 959 h 1379"/>
              <a:gd name="T74" fmla="*/ 491 w 799"/>
              <a:gd name="T75" fmla="*/ 857 h 1379"/>
              <a:gd name="T76" fmla="*/ 522 w 799"/>
              <a:gd name="T77" fmla="*/ 768 h 1379"/>
              <a:gd name="T78" fmla="*/ 564 w 799"/>
              <a:gd name="T79" fmla="*/ 741 h 1379"/>
              <a:gd name="T80" fmla="*/ 628 w 799"/>
              <a:gd name="T81" fmla="*/ 701 h 1379"/>
              <a:gd name="T82" fmla="*/ 652 w 799"/>
              <a:gd name="T83" fmla="*/ 673 h 1379"/>
              <a:gd name="T84" fmla="*/ 714 w 799"/>
              <a:gd name="T85" fmla="*/ 523 h 1379"/>
              <a:gd name="T86" fmla="*/ 746 w 799"/>
              <a:gd name="T87" fmla="*/ 486 h 1379"/>
              <a:gd name="T88" fmla="*/ 771 w 799"/>
              <a:gd name="T89" fmla="*/ 466 h 1379"/>
              <a:gd name="T90" fmla="*/ 787 w 799"/>
              <a:gd name="T91" fmla="*/ 325 h 1379"/>
              <a:gd name="T92" fmla="*/ 795 w 799"/>
              <a:gd name="T93" fmla="*/ 245 h 1379"/>
              <a:gd name="T94" fmla="*/ 793 w 799"/>
              <a:gd name="T95" fmla="*/ 200 h 1379"/>
              <a:gd name="T96" fmla="*/ 799 w 799"/>
              <a:gd name="T97" fmla="*/ 173 h 1379"/>
              <a:gd name="T98" fmla="*/ 760 w 799"/>
              <a:gd name="T99" fmla="*/ 140 h 1379"/>
              <a:gd name="T100" fmla="*/ 622 w 799"/>
              <a:gd name="T101" fmla="*/ 80 h 1379"/>
              <a:gd name="T102" fmla="*/ 544 w 799"/>
              <a:gd name="T103" fmla="*/ 7 h 1379"/>
              <a:gd name="T104" fmla="*/ 506 w 799"/>
              <a:gd name="T105" fmla="*/ 0 h 1379"/>
              <a:gd name="T106" fmla="*/ 463 w 799"/>
              <a:gd name="T107" fmla="*/ 9 h 1379"/>
              <a:gd name="T108" fmla="*/ 427 w 799"/>
              <a:gd name="T109" fmla="*/ 30 h 1379"/>
              <a:gd name="T110" fmla="*/ 407 w 799"/>
              <a:gd name="T111" fmla="*/ 43 h 13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99" h="1379">
                <a:moveTo>
                  <a:pt x="386" y="99"/>
                </a:moveTo>
                <a:lnTo>
                  <a:pt x="386" y="99"/>
                </a:lnTo>
                <a:lnTo>
                  <a:pt x="372" y="99"/>
                </a:lnTo>
                <a:lnTo>
                  <a:pt x="341" y="101"/>
                </a:lnTo>
                <a:lnTo>
                  <a:pt x="322" y="105"/>
                </a:lnTo>
                <a:lnTo>
                  <a:pt x="302" y="109"/>
                </a:lnTo>
                <a:lnTo>
                  <a:pt x="283" y="115"/>
                </a:lnTo>
                <a:lnTo>
                  <a:pt x="275" y="119"/>
                </a:lnTo>
                <a:lnTo>
                  <a:pt x="267" y="124"/>
                </a:lnTo>
                <a:lnTo>
                  <a:pt x="267" y="124"/>
                </a:lnTo>
                <a:lnTo>
                  <a:pt x="246" y="136"/>
                </a:lnTo>
                <a:lnTo>
                  <a:pt x="240" y="140"/>
                </a:lnTo>
                <a:lnTo>
                  <a:pt x="236" y="143"/>
                </a:lnTo>
                <a:lnTo>
                  <a:pt x="236" y="143"/>
                </a:lnTo>
                <a:lnTo>
                  <a:pt x="233" y="147"/>
                </a:lnTo>
                <a:lnTo>
                  <a:pt x="228" y="155"/>
                </a:lnTo>
                <a:lnTo>
                  <a:pt x="214" y="177"/>
                </a:lnTo>
                <a:lnTo>
                  <a:pt x="214" y="177"/>
                </a:lnTo>
                <a:lnTo>
                  <a:pt x="195" y="204"/>
                </a:lnTo>
                <a:lnTo>
                  <a:pt x="179" y="229"/>
                </a:lnTo>
                <a:lnTo>
                  <a:pt x="171" y="240"/>
                </a:lnTo>
                <a:lnTo>
                  <a:pt x="160" y="251"/>
                </a:lnTo>
                <a:lnTo>
                  <a:pt x="148" y="262"/>
                </a:lnTo>
                <a:lnTo>
                  <a:pt x="134" y="273"/>
                </a:lnTo>
                <a:lnTo>
                  <a:pt x="134" y="273"/>
                </a:lnTo>
                <a:lnTo>
                  <a:pt x="121" y="283"/>
                </a:lnTo>
                <a:lnTo>
                  <a:pt x="111" y="288"/>
                </a:lnTo>
                <a:lnTo>
                  <a:pt x="100" y="292"/>
                </a:lnTo>
                <a:lnTo>
                  <a:pt x="97" y="294"/>
                </a:lnTo>
                <a:lnTo>
                  <a:pt x="93" y="299"/>
                </a:lnTo>
                <a:lnTo>
                  <a:pt x="89" y="308"/>
                </a:lnTo>
                <a:lnTo>
                  <a:pt x="84" y="322"/>
                </a:lnTo>
                <a:lnTo>
                  <a:pt x="84" y="322"/>
                </a:lnTo>
                <a:lnTo>
                  <a:pt x="76" y="350"/>
                </a:lnTo>
                <a:lnTo>
                  <a:pt x="69" y="372"/>
                </a:lnTo>
                <a:lnTo>
                  <a:pt x="66" y="395"/>
                </a:lnTo>
                <a:lnTo>
                  <a:pt x="63" y="421"/>
                </a:lnTo>
                <a:lnTo>
                  <a:pt x="63" y="421"/>
                </a:lnTo>
                <a:lnTo>
                  <a:pt x="61" y="454"/>
                </a:lnTo>
                <a:lnTo>
                  <a:pt x="57" y="491"/>
                </a:lnTo>
                <a:lnTo>
                  <a:pt x="52" y="523"/>
                </a:lnTo>
                <a:lnTo>
                  <a:pt x="48" y="536"/>
                </a:lnTo>
                <a:lnTo>
                  <a:pt x="46" y="544"/>
                </a:lnTo>
                <a:lnTo>
                  <a:pt x="46" y="544"/>
                </a:lnTo>
                <a:lnTo>
                  <a:pt x="38" y="560"/>
                </a:lnTo>
                <a:lnTo>
                  <a:pt x="32" y="579"/>
                </a:lnTo>
                <a:lnTo>
                  <a:pt x="26" y="601"/>
                </a:lnTo>
                <a:lnTo>
                  <a:pt x="15" y="638"/>
                </a:lnTo>
                <a:lnTo>
                  <a:pt x="15" y="638"/>
                </a:lnTo>
                <a:lnTo>
                  <a:pt x="14" y="638"/>
                </a:lnTo>
                <a:lnTo>
                  <a:pt x="11" y="640"/>
                </a:lnTo>
                <a:lnTo>
                  <a:pt x="9" y="642"/>
                </a:lnTo>
                <a:lnTo>
                  <a:pt x="5" y="646"/>
                </a:lnTo>
                <a:lnTo>
                  <a:pt x="4" y="651"/>
                </a:lnTo>
                <a:lnTo>
                  <a:pt x="1" y="658"/>
                </a:lnTo>
                <a:lnTo>
                  <a:pt x="1" y="668"/>
                </a:lnTo>
                <a:lnTo>
                  <a:pt x="1" y="668"/>
                </a:lnTo>
                <a:lnTo>
                  <a:pt x="1" y="687"/>
                </a:lnTo>
                <a:lnTo>
                  <a:pt x="0" y="700"/>
                </a:lnTo>
                <a:lnTo>
                  <a:pt x="0" y="708"/>
                </a:lnTo>
                <a:lnTo>
                  <a:pt x="1" y="716"/>
                </a:lnTo>
                <a:lnTo>
                  <a:pt x="3" y="726"/>
                </a:lnTo>
                <a:lnTo>
                  <a:pt x="6" y="738"/>
                </a:lnTo>
                <a:lnTo>
                  <a:pt x="6" y="738"/>
                </a:lnTo>
                <a:lnTo>
                  <a:pt x="12" y="752"/>
                </a:lnTo>
                <a:lnTo>
                  <a:pt x="20" y="767"/>
                </a:lnTo>
                <a:lnTo>
                  <a:pt x="29" y="782"/>
                </a:lnTo>
                <a:lnTo>
                  <a:pt x="38" y="797"/>
                </a:lnTo>
                <a:lnTo>
                  <a:pt x="48" y="809"/>
                </a:lnTo>
                <a:lnTo>
                  <a:pt x="61" y="818"/>
                </a:lnTo>
                <a:lnTo>
                  <a:pt x="66" y="821"/>
                </a:lnTo>
                <a:lnTo>
                  <a:pt x="72" y="824"/>
                </a:lnTo>
                <a:lnTo>
                  <a:pt x="77" y="825"/>
                </a:lnTo>
                <a:lnTo>
                  <a:pt x="83" y="825"/>
                </a:lnTo>
                <a:lnTo>
                  <a:pt x="83" y="825"/>
                </a:lnTo>
                <a:lnTo>
                  <a:pt x="103" y="823"/>
                </a:lnTo>
                <a:lnTo>
                  <a:pt x="111" y="820"/>
                </a:lnTo>
                <a:lnTo>
                  <a:pt x="118" y="818"/>
                </a:lnTo>
                <a:lnTo>
                  <a:pt x="124" y="814"/>
                </a:lnTo>
                <a:lnTo>
                  <a:pt x="127" y="810"/>
                </a:lnTo>
                <a:lnTo>
                  <a:pt x="130" y="805"/>
                </a:lnTo>
                <a:lnTo>
                  <a:pt x="131" y="800"/>
                </a:lnTo>
                <a:lnTo>
                  <a:pt x="131" y="800"/>
                </a:lnTo>
                <a:lnTo>
                  <a:pt x="130" y="748"/>
                </a:lnTo>
                <a:lnTo>
                  <a:pt x="129" y="706"/>
                </a:lnTo>
                <a:lnTo>
                  <a:pt x="129" y="706"/>
                </a:lnTo>
                <a:lnTo>
                  <a:pt x="127" y="705"/>
                </a:lnTo>
                <a:lnTo>
                  <a:pt x="125" y="704"/>
                </a:lnTo>
                <a:lnTo>
                  <a:pt x="124" y="701"/>
                </a:lnTo>
                <a:lnTo>
                  <a:pt x="124" y="698"/>
                </a:lnTo>
                <a:lnTo>
                  <a:pt x="126" y="694"/>
                </a:lnTo>
                <a:lnTo>
                  <a:pt x="130" y="690"/>
                </a:lnTo>
                <a:lnTo>
                  <a:pt x="136" y="685"/>
                </a:lnTo>
                <a:lnTo>
                  <a:pt x="136" y="685"/>
                </a:lnTo>
                <a:lnTo>
                  <a:pt x="145" y="680"/>
                </a:lnTo>
                <a:lnTo>
                  <a:pt x="156" y="677"/>
                </a:lnTo>
                <a:lnTo>
                  <a:pt x="177" y="669"/>
                </a:lnTo>
                <a:lnTo>
                  <a:pt x="202" y="663"/>
                </a:lnTo>
                <a:lnTo>
                  <a:pt x="202" y="663"/>
                </a:lnTo>
                <a:lnTo>
                  <a:pt x="207" y="666"/>
                </a:lnTo>
                <a:lnTo>
                  <a:pt x="219" y="674"/>
                </a:lnTo>
                <a:lnTo>
                  <a:pt x="238" y="683"/>
                </a:lnTo>
                <a:lnTo>
                  <a:pt x="249" y="688"/>
                </a:lnTo>
                <a:lnTo>
                  <a:pt x="260" y="690"/>
                </a:lnTo>
                <a:lnTo>
                  <a:pt x="260" y="690"/>
                </a:lnTo>
                <a:lnTo>
                  <a:pt x="283" y="698"/>
                </a:lnTo>
                <a:lnTo>
                  <a:pt x="303" y="706"/>
                </a:lnTo>
                <a:lnTo>
                  <a:pt x="322" y="715"/>
                </a:lnTo>
                <a:lnTo>
                  <a:pt x="322" y="715"/>
                </a:lnTo>
                <a:lnTo>
                  <a:pt x="325" y="717"/>
                </a:lnTo>
                <a:lnTo>
                  <a:pt x="330" y="724"/>
                </a:lnTo>
                <a:lnTo>
                  <a:pt x="334" y="729"/>
                </a:lnTo>
                <a:lnTo>
                  <a:pt x="336" y="735"/>
                </a:lnTo>
                <a:lnTo>
                  <a:pt x="339" y="742"/>
                </a:lnTo>
                <a:lnTo>
                  <a:pt x="340" y="753"/>
                </a:lnTo>
                <a:lnTo>
                  <a:pt x="340" y="753"/>
                </a:lnTo>
                <a:lnTo>
                  <a:pt x="340" y="782"/>
                </a:lnTo>
                <a:lnTo>
                  <a:pt x="338" y="820"/>
                </a:lnTo>
                <a:lnTo>
                  <a:pt x="335" y="840"/>
                </a:lnTo>
                <a:lnTo>
                  <a:pt x="332" y="858"/>
                </a:lnTo>
                <a:lnTo>
                  <a:pt x="328" y="877"/>
                </a:lnTo>
                <a:lnTo>
                  <a:pt x="322" y="892"/>
                </a:lnTo>
                <a:lnTo>
                  <a:pt x="322" y="892"/>
                </a:lnTo>
                <a:lnTo>
                  <a:pt x="308" y="927"/>
                </a:lnTo>
                <a:lnTo>
                  <a:pt x="293" y="966"/>
                </a:lnTo>
                <a:lnTo>
                  <a:pt x="280" y="1008"/>
                </a:lnTo>
                <a:lnTo>
                  <a:pt x="275" y="1027"/>
                </a:lnTo>
                <a:lnTo>
                  <a:pt x="271" y="1043"/>
                </a:lnTo>
                <a:lnTo>
                  <a:pt x="271" y="1043"/>
                </a:lnTo>
                <a:lnTo>
                  <a:pt x="265" y="1073"/>
                </a:lnTo>
                <a:lnTo>
                  <a:pt x="260" y="1100"/>
                </a:lnTo>
                <a:lnTo>
                  <a:pt x="257" y="1123"/>
                </a:lnTo>
                <a:lnTo>
                  <a:pt x="256" y="1138"/>
                </a:lnTo>
                <a:lnTo>
                  <a:pt x="256" y="1138"/>
                </a:lnTo>
                <a:lnTo>
                  <a:pt x="259" y="1147"/>
                </a:lnTo>
                <a:lnTo>
                  <a:pt x="261" y="1153"/>
                </a:lnTo>
                <a:lnTo>
                  <a:pt x="265" y="1159"/>
                </a:lnTo>
                <a:lnTo>
                  <a:pt x="266" y="1165"/>
                </a:lnTo>
                <a:lnTo>
                  <a:pt x="266" y="1165"/>
                </a:lnTo>
                <a:lnTo>
                  <a:pt x="268" y="1211"/>
                </a:lnTo>
                <a:lnTo>
                  <a:pt x="272" y="1244"/>
                </a:lnTo>
                <a:lnTo>
                  <a:pt x="276" y="1273"/>
                </a:lnTo>
                <a:lnTo>
                  <a:pt x="276" y="1273"/>
                </a:lnTo>
                <a:lnTo>
                  <a:pt x="280" y="1298"/>
                </a:lnTo>
                <a:lnTo>
                  <a:pt x="282" y="1311"/>
                </a:lnTo>
                <a:lnTo>
                  <a:pt x="286" y="1325"/>
                </a:lnTo>
                <a:lnTo>
                  <a:pt x="289" y="1338"/>
                </a:lnTo>
                <a:lnTo>
                  <a:pt x="296" y="1351"/>
                </a:lnTo>
                <a:lnTo>
                  <a:pt x="299" y="1357"/>
                </a:lnTo>
                <a:lnTo>
                  <a:pt x="303" y="1362"/>
                </a:lnTo>
                <a:lnTo>
                  <a:pt x="308" y="1366"/>
                </a:lnTo>
                <a:lnTo>
                  <a:pt x="313" y="1369"/>
                </a:lnTo>
                <a:lnTo>
                  <a:pt x="313" y="1369"/>
                </a:lnTo>
                <a:lnTo>
                  <a:pt x="325" y="1376"/>
                </a:lnTo>
                <a:lnTo>
                  <a:pt x="338" y="1378"/>
                </a:lnTo>
                <a:lnTo>
                  <a:pt x="350" y="1379"/>
                </a:lnTo>
                <a:lnTo>
                  <a:pt x="362" y="1378"/>
                </a:lnTo>
                <a:lnTo>
                  <a:pt x="374" y="1374"/>
                </a:lnTo>
                <a:lnTo>
                  <a:pt x="383" y="1368"/>
                </a:lnTo>
                <a:lnTo>
                  <a:pt x="387" y="1364"/>
                </a:lnTo>
                <a:lnTo>
                  <a:pt x="391" y="1361"/>
                </a:lnTo>
                <a:lnTo>
                  <a:pt x="395" y="1356"/>
                </a:lnTo>
                <a:lnTo>
                  <a:pt x="397" y="1351"/>
                </a:lnTo>
                <a:lnTo>
                  <a:pt x="397" y="1351"/>
                </a:lnTo>
                <a:lnTo>
                  <a:pt x="398" y="1343"/>
                </a:lnTo>
                <a:lnTo>
                  <a:pt x="400" y="1334"/>
                </a:lnTo>
                <a:lnTo>
                  <a:pt x="400" y="1310"/>
                </a:lnTo>
                <a:lnTo>
                  <a:pt x="397" y="1280"/>
                </a:lnTo>
                <a:lnTo>
                  <a:pt x="395" y="1249"/>
                </a:lnTo>
                <a:lnTo>
                  <a:pt x="387" y="1194"/>
                </a:lnTo>
                <a:lnTo>
                  <a:pt x="385" y="1170"/>
                </a:lnTo>
                <a:lnTo>
                  <a:pt x="385" y="1170"/>
                </a:lnTo>
                <a:lnTo>
                  <a:pt x="386" y="1169"/>
                </a:lnTo>
                <a:lnTo>
                  <a:pt x="392" y="1165"/>
                </a:lnTo>
                <a:lnTo>
                  <a:pt x="398" y="1160"/>
                </a:lnTo>
                <a:lnTo>
                  <a:pt x="401" y="1157"/>
                </a:lnTo>
                <a:lnTo>
                  <a:pt x="402" y="1153"/>
                </a:lnTo>
                <a:lnTo>
                  <a:pt x="402" y="1153"/>
                </a:lnTo>
                <a:lnTo>
                  <a:pt x="408" y="1126"/>
                </a:lnTo>
                <a:lnTo>
                  <a:pt x="416" y="1098"/>
                </a:lnTo>
                <a:lnTo>
                  <a:pt x="428" y="1060"/>
                </a:lnTo>
                <a:lnTo>
                  <a:pt x="428" y="1060"/>
                </a:lnTo>
                <a:lnTo>
                  <a:pt x="437" y="1037"/>
                </a:lnTo>
                <a:lnTo>
                  <a:pt x="444" y="1011"/>
                </a:lnTo>
                <a:lnTo>
                  <a:pt x="459" y="959"/>
                </a:lnTo>
                <a:lnTo>
                  <a:pt x="473" y="910"/>
                </a:lnTo>
                <a:lnTo>
                  <a:pt x="479" y="889"/>
                </a:lnTo>
                <a:lnTo>
                  <a:pt x="485" y="873"/>
                </a:lnTo>
                <a:lnTo>
                  <a:pt x="485" y="873"/>
                </a:lnTo>
                <a:lnTo>
                  <a:pt x="491" y="857"/>
                </a:lnTo>
                <a:lnTo>
                  <a:pt x="497" y="840"/>
                </a:lnTo>
                <a:lnTo>
                  <a:pt x="507" y="807"/>
                </a:lnTo>
                <a:lnTo>
                  <a:pt x="512" y="792"/>
                </a:lnTo>
                <a:lnTo>
                  <a:pt x="517" y="778"/>
                </a:lnTo>
                <a:lnTo>
                  <a:pt x="522" y="768"/>
                </a:lnTo>
                <a:lnTo>
                  <a:pt x="528" y="762"/>
                </a:lnTo>
                <a:lnTo>
                  <a:pt x="528" y="762"/>
                </a:lnTo>
                <a:lnTo>
                  <a:pt x="538" y="755"/>
                </a:lnTo>
                <a:lnTo>
                  <a:pt x="548" y="750"/>
                </a:lnTo>
                <a:lnTo>
                  <a:pt x="564" y="741"/>
                </a:lnTo>
                <a:lnTo>
                  <a:pt x="588" y="726"/>
                </a:lnTo>
                <a:lnTo>
                  <a:pt x="588" y="726"/>
                </a:lnTo>
                <a:lnTo>
                  <a:pt x="601" y="717"/>
                </a:lnTo>
                <a:lnTo>
                  <a:pt x="612" y="711"/>
                </a:lnTo>
                <a:lnTo>
                  <a:pt x="628" y="701"/>
                </a:lnTo>
                <a:lnTo>
                  <a:pt x="635" y="698"/>
                </a:lnTo>
                <a:lnTo>
                  <a:pt x="641" y="691"/>
                </a:lnTo>
                <a:lnTo>
                  <a:pt x="646" y="684"/>
                </a:lnTo>
                <a:lnTo>
                  <a:pt x="652" y="673"/>
                </a:lnTo>
                <a:lnTo>
                  <a:pt x="652" y="673"/>
                </a:lnTo>
                <a:lnTo>
                  <a:pt x="688" y="602"/>
                </a:lnTo>
                <a:lnTo>
                  <a:pt x="688" y="602"/>
                </a:lnTo>
                <a:lnTo>
                  <a:pt x="695" y="584"/>
                </a:lnTo>
                <a:lnTo>
                  <a:pt x="704" y="557"/>
                </a:lnTo>
                <a:lnTo>
                  <a:pt x="714" y="523"/>
                </a:lnTo>
                <a:lnTo>
                  <a:pt x="714" y="523"/>
                </a:lnTo>
                <a:lnTo>
                  <a:pt x="726" y="507"/>
                </a:lnTo>
                <a:lnTo>
                  <a:pt x="736" y="495"/>
                </a:lnTo>
                <a:lnTo>
                  <a:pt x="741" y="489"/>
                </a:lnTo>
                <a:lnTo>
                  <a:pt x="746" y="486"/>
                </a:lnTo>
                <a:lnTo>
                  <a:pt x="746" y="486"/>
                </a:lnTo>
                <a:lnTo>
                  <a:pt x="761" y="476"/>
                </a:lnTo>
                <a:lnTo>
                  <a:pt x="766" y="473"/>
                </a:lnTo>
                <a:lnTo>
                  <a:pt x="771" y="466"/>
                </a:lnTo>
                <a:lnTo>
                  <a:pt x="771" y="466"/>
                </a:lnTo>
                <a:lnTo>
                  <a:pt x="773" y="460"/>
                </a:lnTo>
                <a:lnTo>
                  <a:pt x="774" y="449"/>
                </a:lnTo>
                <a:lnTo>
                  <a:pt x="779" y="413"/>
                </a:lnTo>
                <a:lnTo>
                  <a:pt x="784" y="369"/>
                </a:lnTo>
                <a:lnTo>
                  <a:pt x="787" y="325"/>
                </a:lnTo>
                <a:lnTo>
                  <a:pt x="787" y="325"/>
                </a:lnTo>
                <a:lnTo>
                  <a:pt x="788" y="306"/>
                </a:lnTo>
                <a:lnTo>
                  <a:pt x="789" y="288"/>
                </a:lnTo>
                <a:lnTo>
                  <a:pt x="794" y="258"/>
                </a:lnTo>
                <a:lnTo>
                  <a:pt x="795" y="245"/>
                </a:lnTo>
                <a:lnTo>
                  <a:pt x="795" y="233"/>
                </a:lnTo>
                <a:lnTo>
                  <a:pt x="795" y="219"/>
                </a:lnTo>
                <a:lnTo>
                  <a:pt x="794" y="207"/>
                </a:lnTo>
                <a:lnTo>
                  <a:pt x="794" y="207"/>
                </a:lnTo>
                <a:lnTo>
                  <a:pt x="793" y="200"/>
                </a:lnTo>
                <a:lnTo>
                  <a:pt x="793" y="195"/>
                </a:lnTo>
                <a:lnTo>
                  <a:pt x="795" y="187"/>
                </a:lnTo>
                <a:lnTo>
                  <a:pt x="798" y="181"/>
                </a:lnTo>
                <a:lnTo>
                  <a:pt x="799" y="176"/>
                </a:lnTo>
                <a:lnTo>
                  <a:pt x="799" y="173"/>
                </a:lnTo>
                <a:lnTo>
                  <a:pt x="798" y="171"/>
                </a:lnTo>
                <a:lnTo>
                  <a:pt x="797" y="167"/>
                </a:lnTo>
                <a:lnTo>
                  <a:pt x="793" y="163"/>
                </a:lnTo>
                <a:lnTo>
                  <a:pt x="781" y="153"/>
                </a:lnTo>
                <a:lnTo>
                  <a:pt x="760" y="140"/>
                </a:lnTo>
                <a:lnTo>
                  <a:pt x="760" y="140"/>
                </a:lnTo>
                <a:lnTo>
                  <a:pt x="683" y="91"/>
                </a:lnTo>
                <a:lnTo>
                  <a:pt x="656" y="75"/>
                </a:lnTo>
                <a:lnTo>
                  <a:pt x="622" y="80"/>
                </a:lnTo>
                <a:lnTo>
                  <a:pt x="622" y="80"/>
                </a:lnTo>
                <a:lnTo>
                  <a:pt x="597" y="57"/>
                </a:lnTo>
                <a:lnTo>
                  <a:pt x="562" y="21"/>
                </a:lnTo>
                <a:lnTo>
                  <a:pt x="562" y="21"/>
                </a:lnTo>
                <a:lnTo>
                  <a:pt x="549" y="11"/>
                </a:lnTo>
                <a:lnTo>
                  <a:pt x="544" y="7"/>
                </a:lnTo>
                <a:lnTo>
                  <a:pt x="538" y="4"/>
                </a:lnTo>
                <a:lnTo>
                  <a:pt x="532" y="2"/>
                </a:lnTo>
                <a:lnTo>
                  <a:pt x="525" y="0"/>
                </a:lnTo>
                <a:lnTo>
                  <a:pt x="517" y="0"/>
                </a:lnTo>
                <a:lnTo>
                  <a:pt x="506" y="0"/>
                </a:lnTo>
                <a:lnTo>
                  <a:pt x="506" y="0"/>
                </a:lnTo>
                <a:lnTo>
                  <a:pt x="487" y="1"/>
                </a:lnTo>
                <a:lnTo>
                  <a:pt x="474" y="4"/>
                </a:lnTo>
                <a:lnTo>
                  <a:pt x="465" y="7"/>
                </a:lnTo>
                <a:lnTo>
                  <a:pt x="463" y="9"/>
                </a:lnTo>
                <a:lnTo>
                  <a:pt x="444" y="30"/>
                </a:lnTo>
                <a:lnTo>
                  <a:pt x="444" y="30"/>
                </a:lnTo>
                <a:lnTo>
                  <a:pt x="440" y="30"/>
                </a:lnTo>
                <a:lnTo>
                  <a:pt x="432" y="28"/>
                </a:lnTo>
                <a:lnTo>
                  <a:pt x="427" y="30"/>
                </a:lnTo>
                <a:lnTo>
                  <a:pt x="421" y="31"/>
                </a:lnTo>
                <a:lnTo>
                  <a:pt x="416" y="33"/>
                </a:lnTo>
                <a:lnTo>
                  <a:pt x="411" y="37"/>
                </a:lnTo>
                <a:lnTo>
                  <a:pt x="411" y="37"/>
                </a:lnTo>
                <a:lnTo>
                  <a:pt x="407" y="43"/>
                </a:lnTo>
                <a:lnTo>
                  <a:pt x="402" y="51"/>
                </a:lnTo>
                <a:lnTo>
                  <a:pt x="395" y="72"/>
                </a:lnTo>
                <a:lnTo>
                  <a:pt x="386" y="99"/>
                </a:lnTo>
                <a:lnTo>
                  <a:pt x="386" y="99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27">
            <a:extLst>
              <a:ext uri="{FF2B5EF4-FFF2-40B4-BE49-F238E27FC236}">
                <a16:creationId xmlns:a16="http://schemas.microsoft.com/office/drawing/2014/main" id="{43CADC5A-B2EB-42EC-9FCA-A8CE22A73B6F}"/>
              </a:ext>
            </a:extLst>
          </p:cNvPr>
          <p:cNvSpPr>
            <a:spLocks/>
          </p:cNvSpPr>
          <p:nvPr/>
        </p:nvSpPr>
        <p:spPr bwMode="auto">
          <a:xfrm>
            <a:off x="470813" y="2762654"/>
            <a:ext cx="1352550" cy="1506538"/>
          </a:xfrm>
          <a:custGeom>
            <a:avLst/>
            <a:gdLst>
              <a:gd name="T0" fmla="*/ 572 w 852"/>
              <a:gd name="T1" fmla="*/ 93 h 949"/>
              <a:gd name="T2" fmla="*/ 618 w 852"/>
              <a:gd name="T3" fmla="*/ 43 h 949"/>
              <a:gd name="T4" fmla="*/ 677 w 852"/>
              <a:gd name="T5" fmla="*/ 10 h 949"/>
              <a:gd name="T6" fmla="*/ 708 w 852"/>
              <a:gd name="T7" fmla="*/ 10 h 949"/>
              <a:gd name="T8" fmla="*/ 774 w 852"/>
              <a:gd name="T9" fmla="*/ 21 h 949"/>
              <a:gd name="T10" fmla="*/ 818 w 852"/>
              <a:gd name="T11" fmla="*/ 54 h 949"/>
              <a:gd name="T12" fmla="*/ 846 w 852"/>
              <a:gd name="T13" fmla="*/ 93 h 949"/>
              <a:gd name="T14" fmla="*/ 851 w 852"/>
              <a:gd name="T15" fmla="*/ 120 h 949"/>
              <a:gd name="T16" fmla="*/ 843 w 852"/>
              <a:gd name="T17" fmla="*/ 160 h 949"/>
              <a:gd name="T18" fmla="*/ 835 w 852"/>
              <a:gd name="T19" fmla="*/ 187 h 949"/>
              <a:gd name="T20" fmla="*/ 784 w 852"/>
              <a:gd name="T21" fmla="*/ 223 h 949"/>
              <a:gd name="T22" fmla="*/ 647 w 852"/>
              <a:gd name="T23" fmla="*/ 270 h 949"/>
              <a:gd name="T24" fmla="*/ 614 w 852"/>
              <a:gd name="T25" fmla="*/ 275 h 949"/>
              <a:gd name="T26" fmla="*/ 602 w 852"/>
              <a:gd name="T27" fmla="*/ 325 h 949"/>
              <a:gd name="T28" fmla="*/ 588 w 852"/>
              <a:gd name="T29" fmla="*/ 348 h 949"/>
              <a:gd name="T30" fmla="*/ 590 w 852"/>
              <a:gd name="T31" fmla="*/ 427 h 949"/>
              <a:gd name="T32" fmla="*/ 593 w 852"/>
              <a:gd name="T33" fmla="*/ 482 h 949"/>
              <a:gd name="T34" fmla="*/ 652 w 852"/>
              <a:gd name="T35" fmla="*/ 498 h 949"/>
              <a:gd name="T36" fmla="*/ 680 w 852"/>
              <a:gd name="T37" fmla="*/ 490 h 949"/>
              <a:gd name="T38" fmla="*/ 746 w 852"/>
              <a:gd name="T39" fmla="*/ 351 h 949"/>
              <a:gd name="T40" fmla="*/ 763 w 852"/>
              <a:gd name="T41" fmla="*/ 296 h 949"/>
              <a:gd name="T42" fmla="*/ 774 w 852"/>
              <a:gd name="T43" fmla="*/ 286 h 949"/>
              <a:gd name="T44" fmla="*/ 786 w 852"/>
              <a:gd name="T45" fmla="*/ 323 h 949"/>
              <a:gd name="T46" fmla="*/ 800 w 852"/>
              <a:gd name="T47" fmla="*/ 367 h 949"/>
              <a:gd name="T48" fmla="*/ 802 w 852"/>
              <a:gd name="T49" fmla="*/ 408 h 949"/>
              <a:gd name="T50" fmla="*/ 789 w 852"/>
              <a:gd name="T51" fmla="*/ 479 h 949"/>
              <a:gd name="T52" fmla="*/ 793 w 852"/>
              <a:gd name="T53" fmla="*/ 500 h 949"/>
              <a:gd name="T54" fmla="*/ 738 w 852"/>
              <a:gd name="T55" fmla="*/ 564 h 949"/>
              <a:gd name="T56" fmla="*/ 682 w 852"/>
              <a:gd name="T57" fmla="*/ 623 h 949"/>
              <a:gd name="T58" fmla="*/ 597 w 852"/>
              <a:gd name="T59" fmla="*/ 706 h 949"/>
              <a:gd name="T60" fmla="*/ 572 w 852"/>
              <a:gd name="T61" fmla="*/ 717 h 949"/>
              <a:gd name="T62" fmla="*/ 498 w 852"/>
              <a:gd name="T63" fmla="*/ 690 h 949"/>
              <a:gd name="T64" fmla="*/ 472 w 852"/>
              <a:gd name="T65" fmla="*/ 668 h 949"/>
              <a:gd name="T66" fmla="*/ 418 w 852"/>
              <a:gd name="T67" fmla="*/ 693 h 949"/>
              <a:gd name="T68" fmla="*/ 319 w 852"/>
              <a:gd name="T69" fmla="*/ 742 h 949"/>
              <a:gd name="T70" fmla="*/ 301 w 852"/>
              <a:gd name="T71" fmla="*/ 757 h 949"/>
              <a:gd name="T72" fmla="*/ 282 w 852"/>
              <a:gd name="T73" fmla="*/ 778 h 949"/>
              <a:gd name="T74" fmla="*/ 280 w 852"/>
              <a:gd name="T75" fmla="*/ 862 h 949"/>
              <a:gd name="T76" fmla="*/ 295 w 852"/>
              <a:gd name="T77" fmla="*/ 891 h 949"/>
              <a:gd name="T78" fmla="*/ 287 w 852"/>
              <a:gd name="T79" fmla="*/ 938 h 949"/>
              <a:gd name="T80" fmla="*/ 257 w 852"/>
              <a:gd name="T81" fmla="*/ 949 h 949"/>
              <a:gd name="T82" fmla="*/ 158 w 852"/>
              <a:gd name="T83" fmla="*/ 931 h 949"/>
              <a:gd name="T84" fmla="*/ 101 w 852"/>
              <a:gd name="T85" fmla="*/ 907 h 949"/>
              <a:gd name="T86" fmla="*/ 10 w 852"/>
              <a:gd name="T87" fmla="*/ 833 h 949"/>
              <a:gd name="T88" fmla="*/ 19 w 852"/>
              <a:gd name="T89" fmla="*/ 810 h 949"/>
              <a:gd name="T90" fmla="*/ 24 w 852"/>
              <a:gd name="T91" fmla="*/ 761 h 949"/>
              <a:gd name="T92" fmla="*/ 3 w 852"/>
              <a:gd name="T93" fmla="*/ 713 h 949"/>
              <a:gd name="T94" fmla="*/ 7 w 852"/>
              <a:gd name="T95" fmla="*/ 659 h 949"/>
              <a:gd name="T96" fmla="*/ 37 w 852"/>
              <a:gd name="T97" fmla="*/ 611 h 949"/>
              <a:gd name="T98" fmla="*/ 57 w 852"/>
              <a:gd name="T99" fmla="*/ 546 h 949"/>
              <a:gd name="T100" fmla="*/ 91 w 852"/>
              <a:gd name="T101" fmla="*/ 477 h 949"/>
              <a:gd name="T102" fmla="*/ 141 w 852"/>
              <a:gd name="T103" fmla="*/ 428 h 949"/>
              <a:gd name="T104" fmla="*/ 189 w 852"/>
              <a:gd name="T105" fmla="*/ 366 h 949"/>
              <a:gd name="T106" fmla="*/ 219 w 852"/>
              <a:gd name="T107" fmla="*/ 330 h 949"/>
              <a:gd name="T108" fmla="*/ 252 w 852"/>
              <a:gd name="T109" fmla="*/ 231 h 949"/>
              <a:gd name="T110" fmla="*/ 300 w 852"/>
              <a:gd name="T111" fmla="*/ 137 h 949"/>
              <a:gd name="T112" fmla="*/ 314 w 852"/>
              <a:gd name="T113" fmla="*/ 83 h 949"/>
              <a:gd name="T114" fmla="*/ 331 w 852"/>
              <a:gd name="T115" fmla="*/ 28 h 949"/>
              <a:gd name="T116" fmla="*/ 362 w 852"/>
              <a:gd name="T117" fmla="*/ 6 h 949"/>
              <a:gd name="T118" fmla="*/ 447 w 852"/>
              <a:gd name="T119" fmla="*/ 6 h 949"/>
              <a:gd name="T120" fmla="*/ 496 w 852"/>
              <a:gd name="T121" fmla="*/ 63 h 949"/>
              <a:gd name="T122" fmla="*/ 524 w 852"/>
              <a:gd name="T123" fmla="*/ 105 h 9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52" h="949">
                <a:moveTo>
                  <a:pt x="524" y="105"/>
                </a:moveTo>
                <a:lnTo>
                  <a:pt x="524" y="105"/>
                </a:lnTo>
                <a:lnTo>
                  <a:pt x="534" y="104"/>
                </a:lnTo>
                <a:lnTo>
                  <a:pt x="550" y="99"/>
                </a:lnTo>
                <a:lnTo>
                  <a:pt x="572" y="93"/>
                </a:lnTo>
                <a:lnTo>
                  <a:pt x="572" y="93"/>
                </a:lnTo>
                <a:lnTo>
                  <a:pt x="588" y="73"/>
                </a:lnTo>
                <a:lnTo>
                  <a:pt x="605" y="57"/>
                </a:lnTo>
                <a:lnTo>
                  <a:pt x="618" y="43"/>
                </a:lnTo>
                <a:lnTo>
                  <a:pt x="618" y="43"/>
                </a:lnTo>
                <a:lnTo>
                  <a:pt x="633" y="32"/>
                </a:lnTo>
                <a:lnTo>
                  <a:pt x="642" y="25"/>
                </a:lnTo>
                <a:lnTo>
                  <a:pt x="653" y="18"/>
                </a:lnTo>
                <a:lnTo>
                  <a:pt x="665" y="14"/>
                </a:lnTo>
                <a:lnTo>
                  <a:pt x="677" y="10"/>
                </a:lnTo>
                <a:lnTo>
                  <a:pt x="685" y="9"/>
                </a:lnTo>
                <a:lnTo>
                  <a:pt x="692" y="9"/>
                </a:lnTo>
                <a:lnTo>
                  <a:pt x="700" y="9"/>
                </a:lnTo>
                <a:lnTo>
                  <a:pt x="708" y="10"/>
                </a:lnTo>
                <a:lnTo>
                  <a:pt x="708" y="10"/>
                </a:lnTo>
                <a:lnTo>
                  <a:pt x="723" y="14"/>
                </a:lnTo>
                <a:lnTo>
                  <a:pt x="736" y="15"/>
                </a:lnTo>
                <a:lnTo>
                  <a:pt x="757" y="17"/>
                </a:lnTo>
                <a:lnTo>
                  <a:pt x="765" y="18"/>
                </a:lnTo>
                <a:lnTo>
                  <a:pt x="774" y="21"/>
                </a:lnTo>
                <a:lnTo>
                  <a:pt x="783" y="25"/>
                </a:lnTo>
                <a:lnTo>
                  <a:pt x="791" y="31"/>
                </a:lnTo>
                <a:lnTo>
                  <a:pt x="791" y="31"/>
                </a:lnTo>
                <a:lnTo>
                  <a:pt x="807" y="44"/>
                </a:lnTo>
                <a:lnTo>
                  <a:pt x="818" y="54"/>
                </a:lnTo>
                <a:lnTo>
                  <a:pt x="826" y="63"/>
                </a:lnTo>
                <a:lnTo>
                  <a:pt x="832" y="74"/>
                </a:lnTo>
                <a:lnTo>
                  <a:pt x="832" y="74"/>
                </a:lnTo>
                <a:lnTo>
                  <a:pt x="838" y="84"/>
                </a:lnTo>
                <a:lnTo>
                  <a:pt x="846" y="93"/>
                </a:lnTo>
                <a:lnTo>
                  <a:pt x="851" y="101"/>
                </a:lnTo>
                <a:lnTo>
                  <a:pt x="852" y="106"/>
                </a:lnTo>
                <a:lnTo>
                  <a:pt x="852" y="111"/>
                </a:lnTo>
                <a:lnTo>
                  <a:pt x="852" y="111"/>
                </a:lnTo>
                <a:lnTo>
                  <a:pt x="851" y="120"/>
                </a:lnTo>
                <a:lnTo>
                  <a:pt x="847" y="129"/>
                </a:lnTo>
                <a:lnTo>
                  <a:pt x="844" y="137"/>
                </a:lnTo>
                <a:lnTo>
                  <a:pt x="843" y="148"/>
                </a:lnTo>
                <a:lnTo>
                  <a:pt x="843" y="148"/>
                </a:lnTo>
                <a:lnTo>
                  <a:pt x="843" y="160"/>
                </a:lnTo>
                <a:lnTo>
                  <a:pt x="844" y="168"/>
                </a:lnTo>
                <a:lnTo>
                  <a:pt x="843" y="172"/>
                </a:lnTo>
                <a:lnTo>
                  <a:pt x="842" y="177"/>
                </a:lnTo>
                <a:lnTo>
                  <a:pt x="838" y="182"/>
                </a:lnTo>
                <a:lnTo>
                  <a:pt x="835" y="187"/>
                </a:lnTo>
                <a:lnTo>
                  <a:pt x="835" y="187"/>
                </a:lnTo>
                <a:lnTo>
                  <a:pt x="822" y="198"/>
                </a:lnTo>
                <a:lnTo>
                  <a:pt x="809" y="209"/>
                </a:lnTo>
                <a:lnTo>
                  <a:pt x="793" y="219"/>
                </a:lnTo>
                <a:lnTo>
                  <a:pt x="784" y="223"/>
                </a:lnTo>
                <a:lnTo>
                  <a:pt x="774" y="226"/>
                </a:lnTo>
                <a:lnTo>
                  <a:pt x="774" y="226"/>
                </a:lnTo>
                <a:lnTo>
                  <a:pt x="733" y="237"/>
                </a:lnTo>
                <a:lnTo>
                  <a:pt x="713" y="241"/>
                </a:lnTo>
                <a:lnTo>
                  <a:pt x="647" y="270"/>
                </a:lnTo>
                <a:lnTo>
                  <a:pt x="647" y="270"/>
                </a:lnTo>
                <a:lnTo>
                  <a:pt x="642" y="270"/>
                </a:lnTo>
                <a:lnTo>
                  <a:pt x="630" y="271"/>
                </a:lnTo>
                <a:lnTo>
                  <a:pt x="619" y="272"/>
                </a:lnTo>
                <a:lnTo>
                  <a:pt x="614" y="275"/>
                </a:lnTo>
                <a:lnTo>
                  <a:pt x="613" y="277"/>
                </a:lnTo>
                <a:lnTo>
                  <a:pt x="613" y="277"/>
                </a:lnTo>
                <a:lnTo>
                  <a:pt x="609" y="288"/>
                </a:lnTo>
                <a:lnTo>
                  <a:pt x="607" y="307"/>
                </a:lnTo>
                <a:lnTo>
                  <a:pt x="602" y="325"/>
                </a:lnTo>
                <a:lnTo>
                  <a:pt x="600" y="333"/>
                </a:lnTo>
                <a:lnTo>
                  <a:pt x="597" y="339"/>
                </a:lnTo>
                <a:lnTo>
                  <a:pt x="597" y="339"/>
                </a:lnTo>
                <a:lnTo>
                  <a:pt x="591" y="345"/>
                </a:lnTo>
                <a:lnTo>
                  <a:pt x="588" y="348"/>
                </a:lnTo>
                <a:lnTo>
                  <a:pt x="588" y="354"/>
                </a:lnTo>
                <a:lnTo>
                  <a:pt x="587" y="371"/>
                </a:lnTo>
                <a:lnTo>
                  <a:pt x="587" y="371"/>
                </a:lnTo>
                <a:lnTo>
                  <a:pt x="588" y="398"/>
                </a:lnTo>
                <a:lnTo>
                  <a:pt x="590" y="427"/>
                </a:lnTo>
                <a:lnTo>
                  <a:pt x="591" y="453"/>
                </a:lnTo>
                <a:lnTo>
                  <a:pt x="591" y="470"/>
                </a:lnTo>
                <a:lnTo>
                  <a:pt x="591" y="470"/>
                </a:lnTo>
                <a:lnTo>
                  <a:pt x="592" y="476"/>
                </a:lnTo>
                <a:lnTo>
                  <a:pt x="593" y="482"/>
                </a:lnTo>
                <a:lnTo>
                  <a:pt x="597" y="498"/>
                </a:lnTo>
                <a:lnTo>
                  <a:pt x="603" y="516"/>
                </a:lnTo>
                <a:lnTo>
                  <a:pt x="603" y="516"/>
                </a:lnTo>
                <a:lnTo>
                  <a:pt x="630" y="506"/>
                </a:lnTo>
                <a:lnTo>
                  <a:pt x="652" y="498"/>
                </a:lnTo>
                <a:lnTo>
                  <a:pt x="660" y="496"/>
                </a:lnTo>
                <a:lnTo>
                  <a:pt x="665" y="495"/>
                </a:lnTo>
                <a:lnTo>
                  <a:pt x="665" y="495"/>
                </a:lnTo>
                <a:lnTo>
                  <a:pt x="671" y="494"/>
                </a:lnTo>
                <a:lnTo>
                  <a:pt x="680" y="490"/>
                </a:lnTo>
                <a:lnTo>
                  <a:pt x="701" y="481"/>
                </a:lnTo>
                <a:lnTo>
                  <a:pt x="728" y="468"/>
                </a:lnTo>
                <a:lnTo>
                  <a:pt x="729" y="429"/>
                </a:lnTo>
                <a:lnTo>
                  <a:pt x="729" y="429"/>
                </a:lnTo>
                <a:lnTo>
                  <a:pt x="746" y="351"/>
                </a:lnTo>
                <a:lnTo>
                  <a:pt x="746" y="351"/>
                </a:lnTo>
                <a:lnTo>
                  <a:pt x="750" y="330"/>
                </a:lnTo>
                <a:lnTo>
                  <a:pt x="755" y="313"/>
                </a:lnTo>
                <a:lnTo>
                  <a:pt x="760" y="299"/>
                </a:lnTo>
                <a:lnTo>
                  <a:pt x="763" y="296"/>
                </a:lnTo>
                <a:lnTo>
                  <a:pt x="765" y="293"/>
                </a:lnTo>
                <a:lnTo>
                  <a:pt x="765" y="293"/>
                </a:lnTo>
                <a:lnTo>
                  <a:pt x="769" y="289"/>
                </a:lnTo>
                <a:lnTo>
                  <a:pt x="773" y="286"/>
                </a:lnTo>
                <a:lnTo>
                  <a:pt x="774" y="286"/>
                </a:lnTo>
                <a:lnTo>
                  <a:pt x="775" y="287"/>
                </a:lnTo>
                <a:lnTo>
                  <a:pt x="778" y="291"/>
                </a:lnTo>
                <a:lnTo>
                  <a:pt x="779" y="297"/>
                </a:lnTo>
                <a:lnTo>
                  <a:pt x="779" y="297"/>
                </a:lnTo>
                <a:lnTo>
                  <a:pt x="786" y="323"/>
                </a:lnTo>
                <a:lnTo>
                  <a:pt x="791" y="346"/>
                </a:lnTo>
                <a:lnTo>
                  <a:pt x="791" y="346"/>
                </a:lnTo>
                <a:lnTo>
                  <a:pt x="794" y="355"/>
                </a:lnTo>
                <a:lnTo>
                  <a:pt x="797" y="360"/>
                </a:lnTo>
                <a:lnTo>
                  <a:pt x="800" y="367"/>
                </a:lnTo>
                <a:lnTo>
                  <a:pt x="800" y="380"/>
                </a:lnTo>
                <a:lnTo>
                  <a:pt x="800" y="380"/>
                </a:lnTo>
                <a:lnTo>
                  <a:pt x="801" y="393"/>
                </a:lnTo>
                <a:lnTo>
                  <a:pt x="802" y="401"/>
                </a:lnTo>
                <a:lnTo>
                  <a:pt x="802" y="408"/>
                </a:lnTo>
                <a:lnTo>
                  <a:pt x="800" y="422"/>
                </a:lnTo>
                <a:lnTo>
                  <a:pt x="800" y="422"/>
                </a:lnTo>
                <a:lnTo>
                  <a:pt x="786" y="479"/>
                </a:lnTo>
                <a:lnTo>
                  <a:pt x="786" y="479"/>
                </a:lnTo>
                <a:lnTo>
                  <a:pt x="789" y="479"/>
                </a:lnTo>
                <a:lnTo>
                  <a:pt x="791" y="480"/>
                </a:lnTo>
                <a:lnTo>
                  <a:pt x="794" y="482"/>
                </a:lnTo>
                <a:lnTo>
                  <a:pt x="795" y="486"/>
                </a:lnTo>
                <a:lnTo>
                  <a:pt x="795" y="492"/>
                </a:lnTo>
                <a:lnTo>
                  <a:pt x="793" y="500"/>
                </a:lnTo>
                <a:lnTo>
                  <a:pt x="786" y="511"/>
                </a:lnTo>
                <a:lnTo>
                  <a:pt x="786" y="511"/>
                </a:lnTo>
                <a:lnTo>
                  <a:pt x="776" y="523"/>
                </a:lnTo>
                <a:lnTo>
                  <a:pt x="765" y="536"/>
                </a:lnTo>
                <a:lnTo>
                  <a:pt x="738" y="564"/>
                </a:lnTo>
                <a:lnTo>
                  <a:pt x="712" y="590"/>
                </a:lnTo>
                <a:lnTo>
                  <a:pt x="701" y="601"/>
                </a:lnTo>
                <a:lnTo>
                  <a:pt x="692" y="611"/>
                </a:lnTo>
                <a:lnTo>
                  <a:pt x="692" y="611"/>
                </a:lnTo>
                <a:lnTo>
                  <a:pt x="682" y="623"/>
                </a:lnTo>
                <a:lnTo>
                  <a:pt x="669" y="638"/>
                </a:lnTo>
                <a:lnTo>
                  <a:pt x="652" y="657"/>
                </a:lnTo>
                <a:lnTo>
                  <a:pt x="633" y="675"/>
                </a:lnTo>
                <a:lnTo>
                  <a:pt x="614" y="691"/>
                </a:lnTo>
                <a:lnTo>
                  <a:pt x="597" y="706"/>
                </a:lnTo>
                <a:lnTo>
                  <a:pt x="590" y="711"/>
                </a:lnTo>
                <a:lnTo>
                  <a:pt x="582" y="715"/>
                </a:lnTo>
                <a:lnTo>
                  <a:pt x="576" y="717"/>
                </a:lnTo>
                <a:lnTo>
                  <a:pt x="572" y="717"/>
                </a:lnTo>
                <a:lnTo>
                  <a:pt x="572" y="717"/>
                </a:lnTo>
                <a:lnTo>
                  <a:pt x="562" y="715"/>
                </a:lnTo>
                <a:lnTo>
                  <a:pt x="551" y="713"/>
                </a:lnTo>
                <a:lnTo>
                  <a:pt x="527" y="703"/>
                </a:lnTo>
                <a:lnTo>
                  <a:pt x="506" y="694"/>
                </a:lnTo>
                <a:lnTo>
                  <a:pt x="498" y="690"/>
                </a:lnTo>
                <a:lnTo>
                  <a:pt x="493" y="688"/>
                </a:lnTo>
                <a:lnTo>
                  <a:pt x="493" y="688"/>
                </a:lnTo>
                <a:lnTo>
                  <a:pt x="487" y="680"/>
                </a:lnTo>
                <a:lnTo>
                  <a:pt x="478" y="672"/>
                </a:lnTo>
                <a:lnTo>
                  <a:pt x="472" y="668"/>
                </a:lnTo>
                <a:lnTo>
                  <a:pt x="467" y="666"/>
                </a:lnTo>
                <a:lnTo>
                  <a:pt x="462" y="664"/>
                </a:lnTo>
                <a:lnTo>
                  <a:pt x="459" y="666"/>
                </a:lnTo>
                <a:lnTo>
                  <a:pt x="459" y="666"/>
                </a:lnTo>
                <a:lnTo>
                  <a:pt x="418" y="693"/>
                </a:lnTo>
                <a:lnTo>
                  <a:pt x="373" y="719"/>
                </a:lnTo>
                <a:lnTo>
                  <a:pt x="373" y="719"/>
                </a:lnTo>
                <a:lnTo>
                  <a:pt x="358" y="726"/>
                </a:lnTo>
                <a:lnTo>
                  <a:pt x="339" y="734"/>
                </a:lnTo>
                <a:lnTo>
                  <a:pt x="319" y="742"/>
                </a:lnTo>
                <a:lnTo>
                  <a:pt x="313" y="747"/>
                </a:lnTo>
                <a:lnTo>
                  <a:pt x="308" y="751"/>
                </a:lnTo>
                <a:lnTo>
                  <a:pt x="308" y="751"/>
                </a:lnTo>
                <a:lnTo>
                  <a:pt x="305" y="755"/>
                </a:lnTo>
                <a:lnTo>
                  <a:pt x="301" y="757"/>
                </a:lnTo>
                <a:lnTo>
                  <a:pt x="295" y="762"/>
                </a:lnTo>
                <a:lnTo>
                  <a:pt x="289" y="768"/>
                </a:lnTo>
                <a:lnTo>
                  <a:pt x="285" y="772"/>
                </a:lnTo>
                <a:lnTo>
                  <a:pt x="282" y="778"/>
                </a:lnTo>
                <a:lnTo>
                  <a:pt x="282" y="778"/>
                </a:lnTo>
                <a:lnTo>
                  <a:pt x="250" y="829"/>
                </a:lnTo>
                <a:lnTo>
                  <a:pt x="250" y="829"/>
                </a:lnTo>
                <a:lnTo>
                  <a:pt x="257" y="836"/>
                </a:lnTo>
                <a:lnTo>
                  <a:pt x="272" y="852"/>
                </a:lnTo>
                <a:lnTo>
                  <a:pt x="280" y="862"/>
                </a:lnTo>
                <a:lnTo>
                  <a:pt x="288" y="873"/>
                </a:lnTo>
                <a:lnTo>
                  <a:pt x="293" y="882"/>
                </a:lnTo>
                <a:lnTo>
                  <a:pt x="295" y="887"/>
                </a:lnTo>
                <a:lnTo>
                  <a:pt x="295" y="891"/>
                </a:lnTo>
                <a:lnTo>
                  <a:pt x="295" y="891"/>
                </a:lnTo>
                <a:lnTo>
                  <a:pt x="295" y="907"/>
                </a:lnTo>
                <a:lnTo>
                  <a:pt x="295" y="914"/>
                </a:lnTo>
                <a:lnTo>
                  <a:pt x="294" y="923"/>
                </a:lnTo>
                <a:lnTo>
                  <a:pt x="292" y="931"/>
                </a:lnTo>
                <a:lnTo>
                  <a:pt x="287" y="938"/>
                </a:lnTo>
                <a:lnTo>
                  <a:pt x="280" y="944"/>
                </a:lnTo>
                <a:lnTo>
                  <a:pt x="271" y="948"/>
                </a:lnTo>
                <a:lnTo>
                  <a:pt x="271" y="948"/>
                </a:lnTo>
                <a:lnTo>
                  <a:pt x="264" y="949"/>
                </a:lnTo>
                <a:lnTo>
                  <a:pt x="257" y="949"/>
                </a:lnTo>
                <a:lnTo>
                  <a:pt x="240" y="949"/>
                </a:lnTo>
                <a:lnTo>
                  <a:pt x="220" y="946"/>
                </a:lnTo>
                <a:lnTo>
                  <a:pt x="199" y="943"/>
                </a:lnTo>
                <a:lnTo>
                  <a:pt x="178" y="938"/>
                </a:lnTo>
                <a:lnTo>
                  <a:pt x="158" y="931"/>
                </a:lnTo>
                <a:lnTo>
                  <a:pt x="142" y="927"/>
                </a:lnTo>
                <a:lnTo>
                  <a:pt x="131" y="920"/>
                </a:lnTo>
                <a:lnTo>
                  <a:pt x="131" y="920"/>
                </a:lnTo>
                <a:lnTo>
                  <a:pt x="118" y="914"/>
                </a:lnTo>
                <a:lnTo>
                  <a:pt x="101" y="907"/>
                </a:lnTo>
                <a:lnTo>
                  <a:pt x="60" y="888"/>
                </a:lnTo>
                <a:lnTo>
                  <a:pt x="8" y="866"/>
                </a:lnTo>
                <a:lnTo>
                  <a:pt x="8" y="866"/>
                </a:lnTo>
                <a:lnTo>
                  <a:pt x="8" y="847"/>
                </a:lnTo>
                <a:lnTo>
                  <a:pt x="10" y="833"/>
                </a:lnTo>
                <a:lnTo>
                  <a:pt x="11" y="826"/>
                </a:lnTo>
                <a:lnTo>
                  <a:pt x="13" y="821"/>
                </a:lnTo>
                <a:lnTo>
                  <a:pt x="13" y="821"/>
                </a:lnTo>
                <a:lnTo>
                  <a:pt x="17" y="818"/>
                </a:lnTo>
                <a:lnTo>
                  <a:pt x="19" y="810"/>
                </a:lnTo>
                <a:lnTo>
                  <a:pt x="27" y="795"/>
                </a:lnTo>
                <a:lnTo>
                  <a:pt x="34" y="776"/>
                </a:lnTo>
                <a:lnTo>
                  <a:pt x="34" y="776"/>
                </a:lnTo>
                <a:lnTo>
                  <a:pt x="32" y="772"/>
                </a:lnTo>
                <a:lnTo>
                  <a:pt x="24" y="761"/>
                </a:lnTo>
                <a:lnTo>
                  <a:pt x="19" y="752"/>
                </a:lnTo>
                <a:lnTo>
                  <a:pt x="13" y="742"/>
                </a:lnTo>
                <a:lnTo>
                  <a:pt x="8" y="729"/>
                </a:lnTo>
                <a:lnTo>
                  <a:pt x="3" y="713"/>
                </a:lnTo>
                <a:lnTo>
                  <a:pt x="3" y="713"/>
                </a:lnTo>
                <a:lnTo>
                  <a:pt x="1" y="704"/>
                </a:lnTo>
                <a:lnTo>
                  <a:pt x="0" y="694"/>
                </a:lnTo>
                <a:lnTo>
                  <a:pt x="1" y="685"/>
                </a:lnTo>
                <a:lnTo>
                  <a:pt x="2" y="677"/>
                </a:lnTo>
                <a:lnTo>
                  <a:pt x="7" y="659"/>
                </a:lnTo>
                <a:lnTo>
                  <a:pt x="14" y="644"/>
                </a:lnTo>
                <a:lnTo>
                  <a:pt x="22" y="631"/>
                </a:lnTo>
                <a:lnTo>
                  <a:pt x="29" y="621"/>
                </a:lnTo>
                <a:lnTo>
                  <a:pt x="37" y="611"/>
                </a:lnTo>
                <a:lnTo>
                  <a:pt x="37" y="611"/>
                </a:lnTo>
                <a:lnTo>
                  <a:pt x="39" y="600"/>
                </a:lnTo>
                <a:lnTo>
                  <a:pt x="43" y="586"/>
                </a:lnTo>
                <a:lnTo>
                  <a:pt x="49" y="569"/>
                </a:lnTo>
                <a:lnTo>
                  <a:pt x="49" y="569"/>
                </a:lnTo>
                <a:lnTo>
                  <a:pt x="57" y="546"/>
                </a:lnTo>
                <a:lnTo>
                  <a:pt x="60" y="533"/>
                </a:lnTo>
                <a:lnTo>
                  <a:pt x="65" y="518"/>
                </a:lnTo>
                <a:lnTo>
                  <a:pt x="73" y="505"/>
                </a:lnTo>
                <a:lnTo>
                  <a:pt x="80" y="491"/>
                </a:lnTo>
                <a:lnTo>
                  <a:pt x="91" y="477"/>
                </a:lnTo>
                <a:lnTo>
                  <a:pt x="104" y="465"/>
                </a:lnTo>
                <a:lnTo>
                  <a:pt x="104" y="465"/>
                </a:lnTo>
                <a:lnTo>
                  <a:pt x="117" y="453"/>
                </a:lnTo>
                <a:lnTo>
                  <a:pt x="130" y="440"/>
                </a:lnTo>
                <a:lnTo>
                  <a:pt x="141" y="428"/>
                </a:lnTo>
                <a:lnTo>
                  <a:pt x="149" y="417"/>
                </a:lnTo>
                <a:lnTo>
                  <a:pt x="167" y="395"/>
                </a:lnTo>
                <a:lnTo>
                  <a:pt x="181" y="375"/>
                </a:lnTo>
                <a:lnTo>
                  <a:pt x="181" y="375"/>
                </a:lnTo>
                <a:lnTo>
                  <a:pt x="189" y="366"/>
                </a:lnTo>
                <a:lnTo>
                  <a:pt x="195" y="360"/>
                </a:lnTo>
                <a:lnTo>
                  <a:pt x="205" y="351"/>
                </a:lnTo>
                <a:lnTo>
                  <a:pt x="210" y="346"/>
                </a:lnTo>
                <a:lnTo>
                  <a:pt x="215" y="339"/>
                </a:lnTo>
                <a:lnTo>
                  <a:pt x="219" y="330"/>
                </a:lnTo>
                <a:lnTo>
                  <a:pt x="222" y="318"/>
                </a:lnTo>
                <a:lnTo>
                  <a:pt x="222" y="318"/>
                </a:lnTo>
                <a:lnTo>
                  <a:pt x="231" y="288"/>
                </a:lnTo>
                <a:lnTo>
                  <a:pt x="241" y="258"/>
                </a:lnTo>
                <a:lnTo>
                  <a:pt x="252" y="231"/>
                </a:lnTo>
                <a:lnTo>
                  <a:pt x="258" y="219"/>
                </a:lnTo>
                <a:lnTo>
                  <a:pt x="263" y="208"/>
                </a:lnTo>
                <a:lnTo>
                  <a:pt x="263" y="208"/>
                </a:lnTo>
                <a:lnTo>
                  <a:pt x="279" y="177"/>
                </a:lnTo>
                <a:lnTo>
                  <a:pt x="300" y="137"/>
                </a:lnTo>
                <a:lnTo>
                  <a:pt x="300" y="137"/>
                </a:lnTo>
                <a:lnTo>
                  <a:pt x="304" y="130"/>
                </a:lnTo>
                <a:lnTo>
                  <a:pt x="306" y="121"/>
                </a:lnTo>
                <a:lnTo>
                  <a:pt x="311" y="103"/>
                </a:lnTo>
                <a:lnTo>
                  <a:pt x="314" y="83"/>
                </a:lnTo>
                <a:lnTo>
                  <a:pt x="318" y="63"/>
                </a:lnTo>
                <a:lnTo>
                  <a:pt x="320" y="53"/>
                </a:lnTo>
                <a:lnTo>
                  <a:pt x="322" y="44"/>
                </a:lnTo>
                <a:lnTo>
                  <a:pt x="326" y="36"/>
                </a:lnTo>
                <a:lnTo>
                  <a:pt x="331" y="28"/>
                </a:lnTo>
                <a:lnTo>
                  <a:pt x="337" y="21"/>
                </a:lnTo>
                <a:lnTo>
                  <a:pt x="344" y="15"/>
                </a:lnTo>
                <a:lnTo>
                  <a:pt x="352" y="10"/>
                </a:lnTo>
                <a:lnTo>
                  <a:pt x="362" y="6"/>
                </a:lnTo>
                <a:lnTo>
                  <a:pt x="362" y="6"/>
                </a:lnTo>
                <a:lnTo>
                  <a:pt x="383" y="1"/>
                </a:lnTo>
                <a:lnTo>
                  <a:pt x="402" y="0"/>
                </a:lnTo>
                <a:lnTo>
                  <a:pt x="419" y="0"/>
                </a:lnTo>
                <a:lnTo>
                  <a:pt x="434" y="1"/>
                </a:lnTo>
                <a:lnTo>
                  <a:pt x="447" y="6"/>
                </a:lnTo>
                <a:lnTo>
                  <a:pt x="459" y="14"/>
                </a:lnTo>
                <a:lnTo>
                  <a:pt x="470" y="25"/>
                </a:lnTo>
                <a:lnTo>
                  <a:pt x="480" y="37"/>
                </a:lnTo>
                <a:lnTo>
                  <a:pt x="480" y="37"/>
                </a:lnTo>
                <a:lnTo>
                  <a:pt x="496" y="63"/>
                </a:lnTo>
                <a:lnTo>
                  <a:pt x="508" y="85"/>
                </a:lnTo>
                <a:lnTo>
                  <a:pt x="518" y="100"/>
                </a:lnTo>
                <a:lnTo>
                  <a:pt x="520" y="104"/>
                </a:lnTo>
                <a:lnTo>
                  <a:pt x="524" y="105"/>
                </a:lnTo>
                <a:lnTo>
                  <a:pt x="524" y="105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26">
            <a:extLst>
              <a:ext uri="{FF2B5EF4-FFF2-40B4-BE49-F238E27FC236}">
                <a16:creationId xmlns:a16="http://schemas.microsoft.com/office/drawing/2014/main" id="{0C30BAE8-D4C1-4C5C-BF4E-18041E10C643}"/>
              </a:ext>
            </a:extLst>
          </p:cNvPr>
          <p:cNvSpPr>
            <a:spLocks/>
          </p:cNvSpPr>
          <p:nvPr/>
        </p:nvSpPr>
        <p:spPr bwMode="auto">
          <a:xfrm>
            <a:off x="4229100" y="2872985"/>
            <a:ext cx="1447800" cy="1285875"/>
          </a:xfrm>
          <a:custGeom>
            <a:avLst/>
            <a:gdLst>
              <a:gd name="T0" fmla="*/ 524 w 912"/>
              <a:gd name="T1" fmla="*/ 176 h 810"/>
              <a:gd name="T2" fmla="*/ 434 w 912"/>
              <a:gd name="T3" fmla="*/ 253 h 810"/>
              <a:gd name="T4" fmla="*/ 338 w 912"/>
              <a:gd name="T5" fmla="*/ 331 h 810"/>
              <a:gd name="T6" fmla="*/ 309 w 912"/>
              <a:gd name="T7" fmla="*/ 370 h 810"/>
              <a:gd name="T8" fmla="*/ 252 w 912"/>
              <a:gd name="T9" fmla="*/ 442 h 810"/>
              <a:gd name="T10" fmla="*/ 220 w 912"/>
              <a:gd name="T11" fmla="*/ 485 h 810"/>
              <a:gd name="T12" fmla="*/ 118 w 912"/>
              <a:gd name="T13" fmla="*/ 498 h 810"/>
              <a:gd name="T14" fmla="*/ 75 w 912"/>
              <a:gd name="T15" fmla="*/ 514 h 810"/>
              <a:gd name="T16" fmla="*/ 41 w 912"/>
              <a:gd name="T17" fmla="*/ 519 h 810"/>
              <a:gd name="T18" fmla="*/ 14 w 912"/>
              <a:gd name="T19" fmla="*/ 532 h 810"/>
              <a:gd name="T20" fmla="*/ 0 w 912"/>
              <a:gd name="T21" fmla="*/ 566 h 810"/>
              <a:gd name="T22" fmla="*/ 38 w 912"/>
              <a:gd name="T23" fmla="*/ 672 h 810"/>
              <a:gd name="T24" fmla="*/ 93 w 912"/>
              <a:gd name="T25" fmla="*/ 772 h 810"/>
              <a:gd name="T26" fmla="*/ 131 w 912"/>
              <a:gd name="T27" fmla="*/ 793 h 810"/>
              <a:gd name="T28" fmla="*/ 165 w 912"/>
              <a:gd name="T29" fmla="*/ 779 h 810"/>
              <a:gd name="T30" fmla="*/ 172 w 912"/>
              <a:gd name="T31" fmla="*/ 744 h 810"/>
              <a:gd name="T32" fmla="*/ 162 w 912"/>
              <a:gd name="T33" fmla="*/ 635 h 810"/>
              <a:gd name="T34" fmla="*/ 209 w 912"/>
              <a:gd name="T35" fmla="*/ 626 h 810"/>
              <a:gd name="T36" fmla="*/ 267 w 912"/>
              <a:gd name="T37" fmla="*/ 629 h 810"/>
              <a:gd name="T38" fmla="*/ 325 w 912"/>
              <a:gd name="T39" fmla="*/ 692 h 810"/>
              <a:gd name="T40" fmla="*/ 360 w 912"/>
              <a:gd name="T41" fmla="*/ 732 h 810"/>
              <a:gd name="T42" fmla="*/ 387 w 912"/>
              <a:gd name="T43" fmla="*/ 775 h 810"/>
              <a:gd name="T44" fmla="*/ 429 w 912"/>
              <a:gd name="T45" fmla="*/ 808 h 810"/>
              <a:gd name="T46" fmla="*/ 456 w 912"/>
              <a:gd name="T47" fmla="*/ 805 h 810"/>
              <a:gd name="T48" fmla="*/ 482 w 912"/>
              <a:gd name="T49" fmla="*/ 792 h 810"/>
              <a:gd name="T50" fmla="*/ 465 w 912"/>
              <a:gd name="T51" fmla="*/ 742 h 810"/>
              <a:gd name="T52" fmla="*/ 444 w 912"/>
              <a:gd name="T53" fmla="*/ 681 h 810"/>
              <a:gd name="T54" fmla="*/ 459 w 912"/>
              <a:gd name="T55" fmla="*/ 659 h 810"/>
              <a:gd name="T56" fmla="*/ 515 w 912"/>
              <a:gd name="T57" fmla="*/ 652 h 810"/>
              <a:gd name="T58" fmla="*/ 542 w 912"/>
              <a:gd name="T59" fmla="*/ 643 h 810"/>
              <a:gd name="T60" fmla="*/ 564 w 912"/>
              <a:gd name="T61" fmla="*/ 646 h 810"/>
              <a:gd name="T62" fmla="*/ 600 w 912"/>
              <a:gd name="T63" fmla="*/ 664 h 810"/>
              <a:gd name="T64" fmla="*/ 637 w 912"/>
              <a:gd name="T65" fmla="*/ 629 h 810"/>
              <a:gd name="T66" fmla="*/ 665 w 912"/>
              <a:gd name="T67" fmla="*/ 561 h 810"/>
              <a:gd name="T68" fmla="*/ 761 w 912"/>
              <a:gd name="T69" fmla="*/ 574 h 810"/>
              <a:gd name="T70" fmla="*/ 792 w 912"/>
              <a:gd name="T71" fmla="*/ 567 h 810"/>
              <a:gd name="T72" fmla="*/ 789 w 912"/>
              <a:gd name="T73" fmla="*/ 544 h 810"/>
              <a:gd name="T74" fmla="*/ 793 w 912"/>
              <a:gd name="T75" fmla="*/ 521 h 810"/>
              <a:gd name="T76" fmla="*/ 776 w 912"/>
              <a:gd name="T77" fmla="*/ 500 h 810"/>
              <a:gd name="T78" fmla="*/ 742 w 912"/>
              <a:gd name="T79" fmla="*/ 495 h 810"/>
              <a:gd name="T80" fmla="*/ 688 w 912"/>
              <a:gd name="T81" fmla="*/ 478 h 810"/>
              <a:gd name="T82" fmla="*/ 686 w 912"/>
              <a:gd name="T83" fmla="*/ 459 h 810"/>
              <a:gd name="T84" fmla="*/ 698 w 912"/>
              <a:gd name="T85" fmla="*/ 445 h 810"/>
              <a:gd name="T86" fmla="*/ 759 w 912"/>
              <a:gd name="T87" fmla="*/ 412 h 810"/>
              <a:gd name="T88" fmla="*/ 815 w 912"/>
              <a:gd name="T89" fmla="*/ 359 h 810"/>
              <a:gd name="T90" fmla="*/ 855 w 912"/>
              <a:gd name="T91" fmla="*/ 318 h 810"/>
              <a:gd name="T92" fmla="*/ 897 w 912"/>
              <a:gd name="T93" fmla="*/ 285 h 810"/>
              <a:gd name="T94" fmla="*/ 912 w 912"/>
              <a:gd name="T95" fmla="*/ 250 h 810"/>
              <a:gd name="T96" fmla="*/ 894 w 912"/>
              <a:gd name="T97" fmla="*/ 193 h 810"/>
              <a:gd name="T98" fmla="*/ 881 w 912"/>
              <a:gd name="T99" fmla="*/ 169 h 810"/>
              <a:gd name="T100" fmla="*/ 855 w 912"/>
              <a:gd name="T101" fmla="*/ 97 h 810"/>
              <a:gd name="T102" fmla="*/ 845 w 912"/>
              <a:gd name="T103" fmla="*/ 64 h 810"/>
              <a:gd name="T104" fmla="*/ 784 w 912"/>
              <a:gd name="T105" fmla="*/ 13 h 810"/>
              <a:gd name="T106" fmla="*/ 716 w 912"/>
              <a:gd name="T107" fmla="*/ 0 h 810"/>
              <a:gd name="T108" fmla="*/ 669 w 912"/>
              <a:gd name="T109" fmla="*/ 18 h 810"/>
              <a:gd name="T110" fmla="*/ 642 w 912"/>
              <a:gd name="T111" fmla="*/ 39 h 810"/>
              <a:gd name="T112" fmla="*/ 612 w 912"/>
              <a:gd name="T113" fmla="*/ 52 h 810"/>
              <a:gd name="T114" fmla="*/ 589 w 912"/>
              <a:gd name="T115" fmla="*/ 91 h 8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912" h="810">
                <a:moveTo>
                  <a:pt x="578" y="116"/>
                </a:moveTo>
                <a:lnTo>
                  <a:pt x="578" y="116"/>
                </a:lnTo>
                <a:lnTo>
                  <a:pt x="564" y="132"/>
                </a:lnTo>
                <a:lnTo>
                  <a:pt x="539" y="160"/>
                </a:lnTo>
                <a:lnTo>
                  <a:pt x="524" y="176"/>
                </a:lnTo>
                <a:lnTo>
                  <a:pt x="508" y="193"/>
                </a:lnTo>
                <a:lnTo>
                  <a:pt x="490" y="210"/>
                </a:lnTo>
                <a:lnTo>
                  <a:pt x="471" y="224"/>
                </a:lnTo>
                <a:lnTo>
                  <a:pt x="471" y="224"/>
                </a:lnTo>
                <a:lnTo>
                  <a:pt x="434" y="253"/>
                </a:lnTo>
                <a:lnTo>
                  <a:pt x="403" y="278"/>
                </a:lnTo>
                <a:lnTo>
                  <a:pt x="376" y="300"/>
                </a:lnTo>
                <a:lnTo>
                  <a:pt x="353" y="318"/>
                </a:lnTo>
                <a:lnTo>
                  <a:pt x="353" y="318"/>
                </a:lnTo>
                <a:lnTo>
                  <a:pt x="338" y="331"/>
                </a:lnTo>
                <a:lnTo>
                  <a:pt x="334" y="333"/>
                </a:lnTo>
                <a:lnTo>
                  <a:pt x="331" y="337"/>
                </a:lnTo>
                <a:lnTo>
                  <a:pt x="327" y="348"/>
                </a:lnTo>
                <a:lnTo>
                  <a:pt x="319" y="357"/>
                </a:lnTo>
                <a:lnTo>
                  <a:pt x="309" y="370"/>
                </a:lnTo>
                <a:lnTo>
                  <a:pt x="309" y="370"/>
                </a:lnTo>
                <a:lnTo>
                  <a:pt x="272" y="415"/>
                </a:lnTo>
                <a:lnTo>
                  <a:pt x="261" y="430"/>
                </a:lnTo>
                <a:lnTo>
                  <a:pt x="252" y="442"/>
                </a:lnTo>
                <a:lnTo>
                  <a:pt x="252" y="442"/>
                </a:lnTo>
                <a:lnTo>
                  <a:pt x="247" y="456"/>
                </a:lnTo>
                <a:lnTo>
                  <a:pt x="242" y="469"/>
                </a:lnTo>
                <a:lnTo>
                  <a:pt x="237" y="485"/>
                </a:lnTo>
                <a:lnTo>
                  <a:pt x="237" y="485"/>
                </a:lnTo>
                <a:lnTo>
                  <a:pt x="220" y="485"/>
                </a:lnTo>
                <a:lnTo>
                  <a:pt x="183" y="488"/>
                </a:lnTo>
                <a:lnTo>
                  <a:pt x="162" y="489"/>
                </a:lnTo>
                <a:lnTo>
                  <a:pt x="141" y="493"/>
                </a:lnTo>
                <a:lnTo>
                  <a:pt x="125" y="497"/>
                </a:lnTo>
                <a:lnTo>
                  <a:pt x="118" y="498"/>
                </a:lnTo>
                <a:lnTo>
                  <a:pt x="113" y="500"/>
                </a:lnTo>
                <a:lnTo>
                  <a:pt x="113" y="500"/>
                </a:lnTo>
                <a:lnTo>
                  <a:pt x="104" y="505"/>
                </a:lnTo>
                <a:lnTo>
                  <a:pt x="95" y="509"/>
                </a:lnTo>
                <a:lnTo>
                  <a:pt x="75" y="514"/>
                </a:lnTo>
                <a:lnTo>
                  <a:pt x="61" y="516"/>
                </a:lnTo>
                <a:lnTo>
                  <a:pt x="54" y="516"/>
                </a:lnTo>
                <a:lnTo>
                  <a:pt x="54" y="516"/>
                </a:lnTo>
                <a:lnTo>
                  <a:pt x="51" y="516"/>
                </a:lnTo>
                <a:lnTo>
                  <a:pt x="41" y="519"/>
                </a:lnTo>
                <a:lnTo>
                  <a:pt x="35" y="520"/>
                </a:lnTo>
                <a:lnTo>
                  <a:pt x="28" y="523"/>
                </a:lnTo>
                <a:lnTo>
                  <a:pt x="21" y="527"/>
                </a:lnTo>
                <a:lnTo>
                  <a:pt x="14" y="532"/>
                </a:lnTo>
                <a:lnTo>
                  <a:pt x="14" y="532"/>
                </a:lnTo>
                <a:lnTo>
                  <a:pt x="7" y="539"/>
                </a:lnTo>
                <a:lnTo>
                  <a:pt x="4" y="545"/>
                </a:lnTo>
                <a:lnTo>
                  <a:pt x="0" y="551"/>
                </a:lnTo>
                <a:lnTo>
                  <a:pt x="0" y="557"/>
                </a:lnTo>
                <a:lnTo>
                  <a:pt x="0" y="566"/>
                </a:lnTo>
                <a:lnTo>
                  <a:pt x="2" y="574"/>
                </a:lnTo>
                <a:lnTo>
                  <a:pt x="10" y="598"/>
                </a:lnTo>
                <a:lnTo>
                  <a:pt x="10" y="598"/>
                </a:lnTo>
                <a:lnTo>
                  <a:pt x="27" y="643"/>
                </a:lnTo>
                <a:lnTo>
                  <a:pt x="38" y="672"/>
                </a:lnTo>
                <a:lnTo>
                  <a:pt x="53" y="704"/>
                </a:lnTo>
                <a:lnTo>
                  <a:pt x="68" y="735"/>
                </a:lnTo>
                <a:lnTo>
                  <a:pt x="75" y="749"/>
                </a:lnTo>
                <a:lnTo>
                  <a:pt x="84" y="761"/>
                </a:lnTo>
                <a:lnTo>
                  <a:pt x="93" y="772"/>
                </a:lnTo>
                <a:lnTo>
                  <a:pt x="100" y="781"/>
                </a:lnTo>
                <a:lnTo>
                  <a:pt x="109" y="787"/>
                </a:lnTo>
                <a:lnTo>
                  <a:pt x="116" y="791"/>
                </a:lnTo>
                <a:lnTo>
                  <a:pt x="116" y="791"/>
                </a:lnTo>
                <a:lnTo>
                  <a:pt x="131" y="793"/>
                </a:lnTo>
                <a:lnTo>
                  <a:pt x="141" y="795"/>
                </a:lnTo>
                <a:lnTo>
                  <a:pt x="150" y="793"/>
                </a:lnTo>
                <a:lnTo>
                  <a:pt x="156" y="791"/>
                </a:lnTo>
                <a:lnTo>
                  <a:pt x="161" y="786"/>
                </a:lnTo>
                <a:lnTo>
                  <a:pt x="165" y="779"/>
                </a:lnTo>
                <a:lnTo>
                  <a:pt x="167" y="770"/>
                </a:lnTo>
                <a:lnTo>
                  <a:pt x="169" y="759"/>
                </a:lnTo>
                <a:lnTo>
                  <a:pt x="169" y="759"/>
                </a:lnTo>
                <a:lnTo>
                  <a:pt x="171" y="753"/>
                </a:lnTo>
                <a:lnTo>
                  <a:pt x="172" y="744"/>
                </a:lnTo>
                <a:lnTo>
                  <a:pt x="171" y="725"/>
                </a:lnTo>
                <a:lnTo>
                  <a:pt x="169" y="704"/>
                </a:lnTo>
                <a:lnTo>
                  <a:pt x="167" y="682"/>
                </a:lnTo>
                <a:lnTo>
                  <a:pt x="163" y="646"/>
                </a:lnTo>
                <a:lnTo>
                  <a:pt x="162" y="635"/>
                </a:lnTo>
                <a:lnTo>
                  <a:pt x="163" y="633"/>
                </a:lnTo>
                <a:lnTo>
                  <a:pt x="165" y="631"/>
                </a:lnTo>
                <a:lnTo>
                  <a:pt x="165" y="631"/>
                </a:lnTo>
                <a:lnTo>
                  <a:pt x="181" y="630"/>
                </a:lnTo>
                <a:lnTo>
                  <a:pt x="209" y="626"/>
                </a:lnTo>
                <a:lnTo>
                  <a:pt x="237" y="623"/>
                </a:lnTo>
                <a:lnTo>
                  <a:pt x="255" y="622"/>
                </a:lnTo>
                <a:lnTo>
                  <a:pt x="255" y="622"/>
                </a:lnTo>
                <a:lnTo>
                  <a:pt x="260" y="623"/>
                </a:lnTo>
                <a:lnTo>
                  <a:pt x="267" y="629"/>
                </a:lnTo>
                <a:lnTo>
                  <a:pt x="288" y="649"/>
                </a:lnTo>
                <a:lnTo>
                  <a:pt x="310" y="672"/>
                </a:lnTo>
                <a:lnTo>
                  <a:pt x="319" y="682"/>
                </a:lnTo>
                <a:lnTo>
                  <a:pt x="325" y="692"/>
                </a:lnTo>
                <a:lnTo>
                  <a:pt x="325" y="692"/>
                </a:lnTo>
                <a:lnTo>
                  <a:pt x="330" y="698"/>
                </a:lnTo>
                <a:lnTo>
                  <a:pt x="335" y="704"/>
                </a:lnTo>
                <a:lnTo>
                  <a:pt x="345" y="714"/>
                </a:lnTo>
                <a:lnTo>
                  <a:pt x="355" y="724"/>
                </a:lnTo>
                <a:lnTo>
                  <a:pt x="360" y="732"/>
                </a:lnTo>
                <a:lnTo>
                  <a:pt x="365" y="739"/>
                </a:lnTo>
                <a:lnTo>
                  <a:pt x="365" y="739"/>
                </a:lnTo>
                <a:lnTo>
                  <a:pt x="370" y="750"/>
                </a:lnTo>
                <a:lnTo>
                  <a:pt x="379" y="763"/>
                </a:lnTo>
                <a:lnTo>
                  <a:pt x="387" y="775"/>
                </a:lnTo>
                <a:lnTo>
                  <a:pt x="398" y="787"/>
                </a:lnTo>
                <a:lnTo>
                  <a:pt x="411" y="798"/>
                </a:lnTo>
                <a:lnTo>
                  <a:pt x="417" y="803"/>
                </a:lnTo>
                <a:lnTo>
                  <a:pt x="423" y="806"/>
                </a:lnTo>
                <a:lnTo>
                  <a:pt x="429" y="808"/>
                </a:lnTo>
                <a:lnTo>
                  <a:pt x="434" y="810"/>
                </a:lnTo>
                <a:lnTo>
                  <a:pt x="440" y="810"/>
                </a:lnTo>
                <a:lnTo>
                  <a:pt x="447" y="808"/>
                </a:lnTo>
                <a:lnTo>
                  <a:pt x="447" y="808"/>
                </a:lnTo>
                <a:lnTo>
                  <a:pt x="456" y="805"/>
                </a:lnTo>
                <a:lnTo>
                  <a:pt x="465" y="802"/>
                </a:lnTo>
                <a:lnTo>
                  <a:pt x="473" y="801"/>
                </a:lnTo>
                <a:lnTo>
                  <a:pt x="479" y="798"/>
                </a:lnTo>
                <a:lnTo>
                  <a:pt x="482" y="795"/>
                </a:lnTo>
                <a:lnTo>
                  <a:pt x="482" y="792"/>
                </a:lnTo>
                <a:lnTo>
                  <a:pt x="482" y="790"/>
                </a:lnTo>
                <a:lnTo>
                  <a:pt x="481" y="781"/>
                </a:lnTo>
                <a:lnTo>
                  <a:pt x="476" y="770"/>
                </a:lnTo>
                <a:lnTo>
                  <a:pt x="476" y="770"/>
                </a:lnTo>
                <a:lnTo>
                  <a:pt x="465" y="742"/>
                </a:lnTo>
                <a:lnTo>
                  <a:pt x="455" y="717"/>
                </a:lnTo>
                <a:lnTo>
                  <a:pt x="447" y="692"/>
                </a:lnTo>
                <a:lnTo>
                  <a:pt x="447" y="692"/>
                </a:lnTo>
                <a:lnTo>
                  <a:pt x="445" y="687"/>
                </a:lnTo>
                <a:lnTo>
                  <a:pt x="444" y="681"/>
                </a:lnTo>
                <a:lnTo>
                  <a:pt x="445" y="675"/>
                </a:lnTo>
                <a:lnTo>
                  <a:pt x="447" y="669"/>
                </a:lnTo>
                <a:lnTo>
                  <a:pt x="451" y="662"/>
                </a:lnTo>
                <a:lnTo>
                  <a:pt x="455" y="661"/>
                </a:lnTo>
                <a:lnTo>
                  <a:pt x="459" y="659"/>
                </a:lnTo>
                <a:lnTo>
                  <a:pt x="465" y="657"/>
                </a:lnTo>
                <a:lnTo>
                  <a:pt x="471" y="656"/>
                </a:lnTo>
                <a:lnTo>
                  <a:pt x="471" y="656"/>
                </a:lnTo>
                <a:lnTo>
                  <a:pt x="496" y="655"/>
                </a:lnTo>
                <a:lnTo>
                  <a:pt x="515" y="652"/>
                </a:lnTo>
                <a:lnTo>
                  <a:pt x="523" y="651"/>
                </a:lnTo>
                <a:lnTo>
                  <a:pt x="529" y="649"/>
                </a:lnTo>
                <a:lnTo>
                  <a:pt x="537" y="646"/>
                </a:lnTo>
                <a:lnTo>
                  <a:pt x="542" y="643"/>
                </a:lnTo>
                <a:lnTo>
                  <a:pt x="542" y="643"/>
                </a:lnTo>
                <a:lnTo>
                  <a:pt x="544" y="640"/>
                </a:lnTo>
                <a:lnTo>
                  <a:pt x="548" y="640"/>
                </a:lnTo>
                <a:lnTo>
                  <a:pt x="552" y="640"/>
                </a:lnTo>
                <a:lnTo>
                  <a:pt x="555" y="643"/>
                </a:lnTo>
                <a:lnTo>
                  <a:pt x="564" y="646"/>
                </a:lnTo>
                <a:lnTo>
                  <a:pt x="573" y="652"/>
                </a:lnTo>
                <a:lnTo>
                  <a:pt x="583" y="659"/>
                </a:lnTo>
                <a:lnTo>
                  <a:pt x="591" y="662"/>
                </a:lnTo>
                <a:lnTo>
                  <a:pt x="596" y="664"/>
                </a:lnTo>
                <a:lnTo>
                  <a:pt x="600" y="664"/>
                </a:lnTo>
                <a:lnTo>
                  <a:pt x="604" y="662"/>
                </a:lnTo>
                <a:lnTo>
                  <a:pt x="607" y="660"/>
                </a:lnTo>
                <a:lnTo>
                  <a:pt x="607" y="660"/>
                </a:lnTo>
                <a:lnTo>
                  <a:pt x="622" y="645"/>
                </a:lnTo>
                <a:lnTo>
                  <a:pt x="637" y="629"/>
                </a:lnTo>
                <a:lnTo>
                  <a:pt x="649" y="614"/>
                </a:lnTo>
                <a:lnTo>
                  <a:pt x="656" y="605"/>
                </a:lnTo>
                <a:lnTo>
                  <a:pt x="656" y="605"/>
                </a:lnTo>
                <a:lnTo>
                  <a:pt x="662" y="581"/>
                </a:lnTo>
                <a:lnTo>
                  <a:pt x="665" y="561"/>
                </a:lnTo>
                <a:lnTo>
                  <a:pt x="665" y="561"/>
                </a:lnTo>
                <a:lnTo>
                  <a:pt x="683" y="565"/>
                </a:lnTo>
                <a:lnTo>
                  <a:pt x="720" y="571"/>
                </a:lnTo>
                <a:lnTo>
                  <a:pt x="741" y="573"/>
                </a:lnTo>
                <a:lnTo>
                  <a:pt x="761" y="574"/>
                </a:lnTo>
                <a:lnTo>
                  <a:pt x="777" y="574"/>
                </a:lnTo>
                <a:lnTo>
                  <a:pt x="783" y="573"/>
                </a:lnTo>
                <a:lnTo>
                  <a:pt x="787" y="572"/>
                </a:lnTo>
                <a:lnTo>
                  <a:pt x="787" y="572"/>
                </a:lnTo>
                <a:lnTo>
                  <a:pt x="792" y="567"/>
                </a:lnTo>
                <a:lnTo>
                  <a:pt x="793" y="563"/>
                </a:lnTo>
                <a:lnTo>
                  <a:pt x="793" y="560"/>
                </a:lnTo>
                <a:lnTo>
                  <a:pt x="792" y="556"/>
                </a:lnTo>
                <a:lnTo>
                  <a:pt x="789" y="549"/>
                </a:lnTo>
                <a:lnTo>
                  <a:pt x="789" y="544"/>
                </a:lnTo>
                <a:lnTo>
                  <a:pt x="792" y="537"/>
                </a:lnTo>
                <a:lnTo>
                  <a:pt x="792" y="537"/>
                </a:lnTo>
                <a:lnTo>
                  <a:pt x="794" y="532"/>
                </a:lnTo>
                <a:lnTo>
                  <a:pt x="794" y="526"/>
                </a:lnTo>
                <a:lnTo>
                  <a:pt x="793" y="521"/>
                </a:lnTo>
                <a:lnTo>
                  <a:pt x="790" y="515"/>
                </a:lnTo>
                <a:lnTo>
                  <a:pt x="788" y="510"/>
                </a:lnTo>
                <a:lnTo>
                  <a:pt x="784" y="506"/>
                </a:lnTo>
                <a:lnTo>
                  <a:pt x="779" y="503"/>
                </a:lnTo>
                <a:lnTo>
                  <a:pt x="776" y="500"/>
                </a:lnTo>
                <a:lnTo>
                  <a:pt x="776" y="500"/>
                </a:lnTo>
                <a:lnTo>
                  <a:pt x="768" y="498"/>
                </a:lnTo>
                <a:lnTo>
                  <a:pt x="762" y="497"/>
                </a:lnTo>
                <a:lnTo>
                  <a:pt x="742" y="495"/>
                </a:lnTo>
                <a:lnTo>
                  <a:pt x="742" y="495"/>
                </a:lnTo>
                <a:lnTo>
                  <a:pt x="727" y="493"/>
                </a:lnTo>
                <a:lnTo>
                  <a:pt x="710" y="489"/>
                </a:lnTo>
                <a:lnTo>
                  <a:pt x="695" y="484"/>
                </a:lnTo>
                <a:lnTo>
                  <a:pt x="690" y="480"/>
                </a:lnTo>
                <a:lnTo>
                  <a:pt x="688" y="478"/>
                </a:lnTo>
                <a:lnTo>
                  <a:pt x="688" y="478"/>
                </a:lnTo>
                <a:lnTo>
                  <a:pt x="685" y="474"/>
                </a:lnTo>
                <a:lnTo>
                  <a:pt x="685" y="469"/>
                </a:lnTo>
                <a:lnTo>
                  <a:pt x="685" y="464"/>
                </a:lnTo>
                <a:lnTo>
                  <a:pt x="686" y="459"/>
                </a:lnTo>
                <a:lnTo>
                  <a:pt x="688" y="454"/>
                </a:lnTo>
                <a:lnTo>
                  <a:pt x="690" y="450"/>
                </a:lnTo>
                <a:lnTo>
                  <a:pt x="694" y="447"/>
                </a:lnTo>
                <a:lnTo>
                  <a:pt x="698" y="445"/>
                </a:lnTo>
                <a:lnTo>
                  <a:pt x="698" y="445"/>
                </a:lnTo>
                <a:lnTo>
                  <a:pt x="726" y="432"/>
                </a:lnTo>
                <a:lnTo>
                  <a:pt x="743" y="424"/>
                </a:lnTo>
                <a:lnTo>
                  <a:pt x="752" y="419"/>
                </a:lnTo>
                <a:lnTo>
                  <a:pt x="759" y="412"/>
                </a:lnTo>
                <a:lnTo>
                  <a:pt x="759" y="412"/>
                </a:lnTo>
                <a:lnTo>
                  <a:pt x="777" y="399"/>
                </a:lnTo>
                <a:lnTo>
                  <a:pt x="794" y="384"/>
                </a:lnTo>
                <a:lnTo>
                  <a:pt x="808" y="370"/>
                </a:lnTo>
                <a:lnTo>
                  <a:pt x="813" y="364"/>
                </a:lnTo>
                <a:lnTo>
                  <a:pt x="815" y="359"/>
                </a:lnTo>
                <a:lnTo>
                  <a:pt x="815" y="359"/>
                </a:lnTo>
                <a:lnTo>
                  <a:pt x="818" y="354"/>
                </a:lnTo>
                <a:lnTo>
                  <a:pt x="823" y="348"/>
                </a:lnTo>
                <a:lnTo>
                  <a:pt x="837" y="333"/>
                </a:lnTo>
                <a:lnTo>
                  <a:pt x="855" y="318"/>
                </a:lnTo>
                <a:lnTo>
                  <a:pt x="868" y="309"/>
                </a:lnTo>
                <a:lnTo>
                  <a:pt x="868" y="309"/>
                </a:lnTo>
                <a:lnTo>
                  <a:pt x="882" y="299"/>
                </a:lnTo>
                <a:lnTo>
                  <a:pt x="889" y="292"/>
                </a:lnTo>
                <a:lnTo>
                  <a:pt x="897" y="285"/>
                </a:lnTo>
                <a:lnTo>
                  <a:pt x="904" y="276"/>
                </a:lnTo>
                <a:lnTo>
                  <a:pt x="909" y="266"/>
                </a:lnTo>
                <a:lnTo>
                  <a:pt x="910" y="262"/>
                </a:lnTo>
                <a:lnTo>
                  <a:pt x="912" y="257"/>
                </a:lnTo>
                <a:lnTo>
                  <a:pt x="912" y="250"/>
                </a:lnTo>
                <a:lnTo>
                  <a:pt x="910" y="244"/>
                </a:lnTo>
                <a:lnTo>
                  <a:pt x="910" y="244"/>
                </a:lnTo>
                <a:lnTo>
                  <a:pt x="904" y="212"/>
                </a:lnTo>
                <a:lnTo>
                  <a:pt x="900" y="203"/>
                </a:lnTo>
                <a:lnTo>
                  <a:pt x="894" y="193"/>
                </a:lnTo>
                <a:lnTo>
                  <a:pt x="894" y="193"/>
                </a:lnTo>
                <a:lnTo>
                  <a:pt x="883" y="177"/>
                </a:lnTo>
                <a:lnTo>
                  <a:pt x="881" y="174"/>
                </a:lnTo>
                <a:lnTo>
                  <a:pt x="881" y="169"/>
                </a:lnTo>
                <a:lnTo>
                  <a:pt x="881" y="169"/>
                </a:lnTo>
                <a:lnTo>
                  <a:pt x="879" y="164"/>
                </a:lnTo>
                <a:lnTo>
                  <a:pt x="877" y="156"/>
                </a:lnTo>
                <a:lnTo>
                  <a:pt x="868" y="137"/>
                </a:lnTo>
                <a:lnTo>
                  <a:pt x="860" y="111"/>
                </a:lnTo>
                <a:lnTo>
                  <a:pt x="855" y="97"/>
                </a:lnTo>
                <a:lnTo>
                  <a:pt x="852" y="83"/>
                </a:lnTo>
                <a:lnTo>
                  <a:pt x="852" y="83"/>
                </a:lnTo>
                <a:lnTo>
                  <a:pt x="851" y="77"/>
                </a:lnTo>
                <a:lnTo>
                  <a:pt x="849" y="70"/>
                </a:lnTo>
                <a:lnTo>
                  <a:pt x="845" y="64"/>
                </a:lnTo>
                <a:lnTo>
                  <a:pt x="840" y="57"/>
                </a:lnTo>
                <a:lnTo>
                  <a:pt x="830" y="44"/>
                </a:lnTo>
                <a:lnTo>
                  <a:pt x="816" y="33"/>
                </a:lnTo>
                <a:lnTo>
                  <a:pt x="802" y="22"/>
                </a:lnTo>
                <a:lnTo>
                  <a:pt x="784" y="13"/>
                </a:lnTo>
                <a:lnTo>
                  <a:pt x="767" y="7"/>
                </a:lnTo>
                <a:lnTo>
                  <a:pt x="750" y="2"/>
                </a:lnTo>
                <a:lnTo>
                  <a:pt x="750" y="2"/>
                </a:lnTo>
                <a:lnTo>
                  <a:pt x="732" y="0"/>
                </a:lnTo>
                <a:lnTo>
                  <a:pt x="716" y="0"/>
                </a:lnTo>
                <a:lnTo>
                  <a:pt x="703" y="3"/>
                </a:lnTo>
                <a:lnTo>
                  <a:pt x="691" y="7"/>
                </a:lnTo>
                <a:lnTo>
                  <a:pt x="682" y="10"/>
                </a:lnTo>
                <a:lnTo>
                  <a:pt x="674" y="14"/>
                </a:lnTo>
                <a:lnTo>
                  <a:pt x="669" y="18"/>
                </a:lnTo>
                <a:lnTo>
                  <a:pt x="665" y="22"/>
                </a:lnTo>
                <a:lnTo>
                  <a:pt x="665" y="22"/>
                </a:lnTo>
                <a:lnTo>
                  <a:pt x="661" y="28"/>
                </a:lnTo>
                <a:lnTo>
                  <a:pt x="651" y="34"/>
                </a:lnTo>
                <a:lnTo>
                  <a:pt x="642" y="39"/>
                </a:lnTo>
                <a:lnTo>
                  <a:pt x="635" y="41"/>
                </a:lnTo>
                <a:lnTo>
                  <a:pt x="635" y="41"/>
                </a:lnTo>
                <a:lnTo>
                  <a:pt x="627" y="43"/>
                </a:lnTo>
                <a:lnTo>
                  <a:pt x="620" y="46"/>
                </a:lnTo>
                <a:lnTo>
                  <a:pt x="612" y="52"/>
                </a:lnTo>
                <a:lnTo>
                  <a:pt x="602" y="62"/>
                </a:lnTo>
                <a:lnTo>
                  <a:pt x="602" y="62"/>
                </a:lnTo>
                <a:lnTo>
                  <a:pt x="597" y="69"/>
                </a:lnTo>
                <a:lnTo>
                  <a:pt x="594" y="76"/>
                </a:lnTo>
                <a:lnTo>
                  <a:pt x="589" y="91"/>
                </a:lnTo>
                <a:lnTo>
                  <a:pt x="584" y="104"/>
                </a:lnTo>
                <a:lnTo>
                  <a:pt x="581" y="111"/>
                </a:lnTo>
                <a:lnTo>
                  <a:pt x="578" y="116"/>
                </a:lnTo>
                <a:lnTo>
                  <a:pt x="578" y="116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34">
            <a:extLst>
              <a:ext uri="{FF2B5EF4-FFF2-40B4-BE49-F238E27FC236}">
                <a16:creationId xmlns:a16="http://schemas.microsoft.com/office/drawing/2014/main" id="{84CC6A92-059E-4AE5-8C64-CEAD715D1E48}"/>
              </a:ext>
            </a:extLst>
          </p:cNvPr>
          <p:cNvSpPr>
            <a:spLocks/>
          </p:cNvSpPr>
          <p:nvPr/>
        </p:nvSpPr>
        <p:spPr bwMode="auto">
          <a:xfrm>
            <a:off x="6375656" y="2762654"/>
            <a:ext cx="929008" cy="1610733"/>
          </a:xfrm>
          <a:custGeom>
            <a:avLst/>
            <a:gdLst>
              <a:gd name="T0" fmla="*/ 379 w 819"/>
              <a:gd name="T1" fmla="*/ 1 h 1420"/>
              <a:gd name="T2" fmla="*/ 283 w 819"/>
              <a:gd name="T3" fmla="*/ 8 h 1420"/>
              <a:gd name="T4" fmla="*/ 231 w 819"/>
              <a:gd name="T5" fmla="*/ 62 h 1420"/>
              <a:gd name="T6" fmla="*/ 213 w 819"/>
              <a:gd name="T7" fmla="*/ 146 h 1420"/>
              <a:gd name="T8" fmla="*/ 208 w 819"/>
              <a:gd name="T9" fmla="*/ 283 h 1420"/>
              <a:gd name="T10" fmla="*/ 203 w 819"/>
              <a:gd name="T11" fmla="*/ 355 h 1420"/>
              <a:gd name="T12" fmla="*/ 184 w 819"/>
              <a:gd name="T13" fmla="*/ 418 h 1420"/>
              <a:gd name="T14" fmla="*/ 182 w 819"/>
              <a:gd name="T15" fmla="*/ 486 h 1420"/>
              <a:gd name="T16" fmla="*/ 161 w 819"/>
              <a:gd name="T17" fmla="*/ 511 h 1420"/>
              <a:gd name="T18" fmla="*/ 72 w 819"/>
              <a:gd name="T19" fmla="*/ 392 h 1420"/>
              <a:gd name="T20" fmla="*/ 38 w 819"/>
              <a:gd name="T21" fmla="*/ 361 h 1420"/>
              <a:gd name="T22" fmla="*/ 17 w 819"/>
              <a:gd name="T23" fmla="*/ 361 h 1420"/>
              <a:gd name="T24" fmla="*/ 4 w 819"/>
              <a:gd name="T25" fmla="*/ 414 h 1420"/>
              <a:gd name="T26" fmla="*/ 11 w 819"/>
              <a:gd name="T27" fmla="*/ 462 h 1420"/>
              <a:gd name="T28" fmla="*/ 35 w 819"/>
              <a:gd name="T29" fmla="*/ 481 h 1420"/>
              <a:gd name="T30" fmla="*/ 73 w 819"/>
              <a:gd name="T31" fmla="*/ 493 h 1420"/>
              <a:gd name="T32" fmla="*/ 121 w 819"/>
              <a:gd name="T33" fmla="*/ 633 h 1420"/>
              <a:gd name="T34" fmla="*/ 75 w 819"/>
              <a:gd name="T35" fmla="*/ 616 h 1420"/>
              <a:gd name="T36" fmla="*/ 27 w 819"/>
              <a:gd name="T37" fmla="*/ 592 h 1420"/>
              <a:gd name="T38" fmla="*/ 7 w 819"/>
              <a:gd name="T39" fmla="*/ 610 h 1420"/>
              <a:gd name="T40" fmla="*/ 11 w 819"/>
              <a:gd name="T41" fmla="*/ 683 h 1420"/>
              <a:gd name="T42" fmla="*/ 61 w 819"/>
              <a:gd name="T43" fmla="*/ 743 h 1420"/>
              <a:gd name="T44" fmla="*/ 101 w 819"/>
              <a:gd name="T45" fmla="*/ 819 h 1420"/>
              <a:gd name="T46" fmla="*/ 146 w 819"/>
              <a:gd name="T47" fmla="*/ 872 h 1420"/>
              <a:gd name="T48" fmla="*/ 208 w 819"/>
              <a:gd name="T49" fmla="*/ 855 h 1420"/>
              <a:gd name="T50" fmla="*/ 244 w 819"/>
              <a:gd name="T51" fmla="*/ 855 h 1420"/>
              <a:gd name="T52" fmla="*/ 293 w 819"/>
              <a:gd name="T53" fmla="*/ 912 h 1420"/>
              <a:gd name="T54" fmla="*/ 428 w 819"/>
              <a:gd name="T55" fmla="*/ 1166 h 1420"/>
              <a:gd name="T56" fmla="*/ 390 w 819"/>
              <a:gd name="T57" fmla="*/ 1220 h 1420"/>
              <a:gd name="T58" fmla="*/ 325 w 819"/>
              <a:gd name="T59" fmla="*/ 1236 h 1420"/>
              <a:gd name="T60" fmla="*/ 328 w 819"/>
              <a:gd name="T61" fmla="*/ 1280 h 1420"/>
              <a:gd name="T62" fmla="*/ 407 w 819"/>
              <a:gd name="T63" fmla="*/ 1315 h 1420"/>
              <a:gd name="T64" fmla="*/ 544 w 819"/>
              <a:gd name="T65" fmla="*/ 1358 h 1420"/>
              <a:gd name="T66" fmla="*/ 617 w 819"/>
              <a:gd name="T67" fmla="*/ 1415 h 1420"/>
              <a:gd name="T68" fmla="*/ 647 w 819"/>
              <a:gd name="T69" fmla="*/ 1418 h 1420"/>
              <a:gd name="T70" fmla="*/ 700 w 819"/>
              <a:gd name="T71" fmla="*/ 1352 h 1420"/>
              <a:gd name="T72" fmla="*/ 717 w 819"/>
              <a:gd name="T73" fmla="*/ 1356 h 1420"/>
              <a:gd name="T74" fmla="*/ 716 w 819"/>
              <a:gd name="T75" fmla="*/ 1314 h 1420"/>
              <a:gd name="T76" fmla="*/ 648 w 819"/>
              <a:gd name="T77" fmla="*/ 1184 h 1420"/>
              <a:gd name="T78" fmla="*/ 578 w 819"/>
              <a:gd name="T79" fmla="*/ 1038 h 1420"/>
              <a:gd name="T80" fmla="*/ 538 w 819"/>
              <a:gd name="T81" fmla="*/ 940 h 1420"/>
              <a:gd name="T82" fmla="*/ 526 w 819"/>
              <a:gd name="T83" fmla="*/ 834 h 1420"/>
              <a:gd name="T84" fmla="*/ 576 w 819"/>
              <a:gd name="T85" fmla="*/ 773 h 1420"/>
              <a:gd name="T86" fmla="*/ 708 w 819"/>
              <a:gd name="T87" fmla="*/ 675 h 1420"/>
              <a:gd name="T88" fmla="*/ 807 w 819"/>
              <a:gd name="T89" fmla="*/ 610 h 1420"/>
              <a:gd name="T90" fmla="*/ 814 w 819"/>
              <a:gd name="T91" fmla="*/ 565 h 1420"/>
              <a:gd name="T92" fmla="*/ 757 w 819"/>
              <a:gd name="T93" fmla="*/ 485 h 1420"/>
              <a:gd name="T94" fmla="*/ 661 w 819"/>
              <a:gd name="T95" fmla="*/ 427 h 1420"/>
              <a:gd name="T96" fmla="*/ 720 w 819"/>
              <a:gd name="T97" fmla="*/ 398 h 1420"/>
              <a:gd name="T98" fmla="*/ 740 w 819"/>
              <a:gd name="T99" fmla="*/ 381 h 1420"/>
              <a:gd name="T100" fmla="*/ 751 w 819"/>
              <a:gd name="T101" fmla="*/ 310 h 1420"/>
              <a:gd name="T102" fmla="*/ 672 w 819"/>
              <a:gd name="T103" fmla="*/ 173 h 1420"/>
              <a:gd name="T104" fmla="*/ 622 w 819"/>
              <a:gd name="T105" fmla="*/ 136 h 1420"/>
              <a:gd name="T106" fmla="*/ 522 w 819"/>
              <a:gd name="T107" fmla="*/ 93 h 1420"/>
              <a:gd name="T108" fmla="*/ 442 w 819"/>
              <a:gd name="T109" fmla="*/ 16 h 14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19" h="1420">
                <a:moveTo>
                  <a:pt x="422" y="11"/>
                </a:moveTo>
                <a:lnTo>
                  <a:pt x="422" y="11"/>
                </a:lnTo>
                <a:lnTo>
                  <a:pt x="411" y="7"/>
                </a:lnTo>
                <a:lnTo>
                  <a:pt x="402" y="5"/>
                </a:lnTo>
                <a:lnTo>
                  <a:pt x="392" y="2"/>
                </a:lnTo>
                <a:lnTo>
                  <a:pt x="379" y="1"/>
                </a:lnTo>
                <a:lnTo>
                  <a:pt x="361" y="0"/>
                </a:lnTo>
                <a:lnTo>
                  <a:pt x="339" y="0"/>
                </a:lnTo>
                <a:lnTo>
                  <a:pt x="311" y="1"/>
                </a:lnTo>
                <a:lnTo>
                  <a:pt x="311" y="1"/>
                </a:lnTo>
                <a:lnTo>
                  <a:pt x="297" y="4"/>
                </a:lnTo>
                <a:lnTo>
                  <a:pt x="283" y="8"/>
                </a:lnTo>
                <a:lnTo>
                  <a:pt x="272" y="13"/>
                </a:lnTo>
                <a:lnTo>
                  <a:pt x="261" y="21"/>
                </a:lnTo>
                <a:lnTo>
                  <a:pt x="252" y="31"/>
                </a:lnTo>
                <a:lnTo>
                  <a:pt x="244" y="39"/>
                </a:lnTo>
                <a:lnTo>
                  <a:pt x="238" y="51"/>
                </a:lnTo>
                <a:lnTo>
                  <a:pt x="231" y="62"/>
                </a:lnTo>
                <a:lnTo>
                  <a:pt x="226" y="73"/>
                </a:lnTo>
                <a:lnTo>
                  <a:pt x="223" y="85"/>
                </a:lnTo>
                <a:lnTo>
                  <a:pt x="217" y="107"/>
                </a:lnTo>
                <a:lnTo>
                  <a:pt x="213" y="128"/>
                </a:lnTo>
                <a:lnTo>
                  <a:pt x="213" y="146"/>
                </a:lnTo>
                <a:lnTo>
                  <a:pt x="213" y="146"/>
                </a:lnTo>
                <a:lnTo>
                  <a:pt x="213" y="199"/>
                </a:lnTo>
                <a:lnTo>
                  <a:pt x="214" y="235"/>
                </a:lnTo>
                <a:lnTo>
                  <a:pt x="214" y="235"/>
                </a:lnTo>
                <a:lnTo>
                  <a:pt x="213" y="248"/>
                </a:lnTo>
                <a:lnTo>
                  <a:pt x="210" y="266"/>
                </a:lnTo>
                <a:lnTo>
                  <a:pt x="208" y="283"/>
                </a:lnTo>
                <a:lnTo>
                  <a:pt x="207" y="302"/>
                </a:lnTo>
                <a:lnTo>
                  <a:pt x="207" y="302"/>
                </a:lnTo>
                <a:lnTo>
                  <a:pt x="207" y="328"/>
                </a:lnTo>
                <a:lnTo>
                  <a:pt x="205" y="340"/>
                </a:lnTo>
                <a:lnTo>
                  <a:pt x="203" y="355"/>
                </a:lnTo>
                <a:lnTo>
                  <a:pt x="203" y="355"/>
                </a:lnTo>
                <a:lnTo>
                  <a:pt x="198" y="371"/>
                </a:lnTo>
                <a:lnTo>
                  <a:pt x="193" y="386"/>
                </a:lnTo>
                <a:lnTo>
                  <a:pt x="188" y="401"/>
                </a:lnTo>
                <a:lnTo>
                  <a:pt x="186" y="409"/>
                </a:lnTo>
                <a:lnTo>
                  <a:pt x="184" y="418"/>
                </a:lnTo>
                <a:lnTo>
                  <a:pt x="184" y="418"/>
                </a:lnTo>
                <a:lnTo>
                  <a:pt x="184" y="428"/>
                </a:lnTo>
                <a:lnTo>
                  <a:pt x="184" y="438"/>
                </a:lnTo>
                <a:lnTo>
                  <a:pt x="186" y="458"/>
                </a:lnTo>
                <a:lnTo>
                  <a:pt x="186" y="467"/>
                </a:lnTo>
                <a:lnTo>
                  <a:pt x="184" y="476"/>
                </a:lnTo>
                <a:lnTo>
                  <a:pt x="182" y="486"/>
                </a:lnTo>
                <a:lnTo>
                  <a:pt x="177" y="495"/>
                </a:lnTo>
                <a:lnTo>
                  <a:pt x="177" y="495"/>
                </a:lnTo>
                <a:lnTo>
                  <a:pt x="168" y="508"/>
                </a:lnTo>
                <a:lnTo>
                  <a:pt x="165" y="512"/>
                </a:lnTo>
                <a:lnTo>
                  <a:pt x="162" y="512"/>
                </a:lnTo>
                <a:lnTo>
                  <a:pt x="161" y="511"/>
                </a:lnTo>
                <a:lnTo>
                  <a:pt x="157" y="507"/>
                </a:lnTo>
                <a:lnTo>
                  <a:pt x="148" y="495"/>
                </a:lnTo>
                <a:lnTo>
                  <a:pt x="148" y="495"/>
                </a:lnTo>
                <a:lnTo>
                  <a:pt x="98" y="427"/>
                </a:lnTo>
                <a:lnTo>
                  <a:pt x="98" y="427"/>
                </a:lnTo>
                <a:lnTo>
                  <a:pt x="72" y="392"/>
                </a:lnTo>
                <a:lnTo>
                  <a:pt x="56" y="373"/>
                </a:lnTo>
                <a:lnTo>
                  <a:pt x="50" y="367"/>
                </a:lnTo>
                <a:lnTo>
                  <a:pt x="45" y="365"/>
                </a:lnTo>
                <a:lnTo>
                  <a:pt x="45" y="365"/>
                </a:lnTo>
                <a:lnTo>
                  <a:pt x="41" y="364"/>
                </a:lnTo>
                <a:lnTo>
                  <a:pt x="38" y="361"/>
                </a:lnTo>
                <a:lnTo>
                  <a:pt x="35" y="357"/>
                </a:lnTo>
                <a:lnTo>
                  <a:pt x="31" y="355"/>
                </a:lnTo>
                <a:lnTo>
                  <a:pt x="27" y="354"/>
                </a:lnTo>
                <a:lnTo>
                  <a:pt x="25" y="354"/>
                </a:lnTo>
                <a:lnTo>
                  <a:pt x="22" y="355"/>
                </a:lnTo>
                <a:lnTo>
                  <a:pt x="17" y="361"/>
                </a:lnTo>
                <a:lnTo>
                  <a:pt x="11" y="371"/>
                </a:lnTo>
                <a:lnTo>
                  <a:pt x="11" y="371"/>
                </a:lnTo>
                <a:lnTo>
                  <a:pt x="7" y="377"/>
                </a:lnTo>
                <a:lnTo>
                  <a:pt x="6" y="385"/>
                </a:lnTo>
                <a:lnTo>
                  <a:pt x="4" y="399"/>
                </a:lnTo>
                <a:lnTo>
                  <a:pt x="4" y="414"/>
                </a:lnTo>
                <a:lnTo>
                  <a:pt x="5" y="429"/>
                </a:lnTo>
                <a:lnTo>
                  <a:pt x="6" y="441"/>
                </a:lnTo>
                <a:lnTo>
                  <a:pt x="9" y="451"/>
                </a:lnTo>
                <a:lnTo>
                  <a:pt x="11" y="460"/>
                </a:lnTo>
                <a:lnTo>
                  <a:pt x="11" y="460"/>
                </a:lnTo>
                <a:lnTo>
                  <a:pt x="11" y="462"/>
                </a:lnTo>
                <a:lnTo>
                  <a:pt x="14" y="467"/>
                </a:lnTo>
                <a:lnTo>
                  <a:pt x="16" y="471"/>
                </a:lnTo>
                <a:lnTo>
                  <a:pt x="20" y="475"/>
                </a:lnTo>
                <a:lnTo>
                  <a:pt x="26" y="479"/>
                </a:lnTo>
                <a:lnTo>
                  <a:pt x="35" y="481"/>
                </a:lnTo>
                <a:lnTo>
                  <a:pt x="35" y="481"/>
                </a:lnTo>
                <a:lnTo>
                  <a:pt x="43" y="484"/>
                </a:lnTo>
                <a:lnTo>
                  <a:pt x="50" y="485"/>
                </a:lnTo>
                <a:lnTo>
                  <a:pt x="61" y="487"/>
                </a:lnTo>
                <a:lnTo>
                  <a:pt x="64" y="488"/>
                </a:lnTo>
                <a:lnTo>
                  <a:pt x="68" y="490"/>
                </a:lnTo>
                <a:lnTo>
                  <a:pt x="73" y="493"/>
                </a:lnTo>
                <a:lnTo>
                  <a:pt x="78" y="500"/>
                </a:lnTo>
                <a:lnTo>
                  <a:pt x="78" y="500"/>
                </a:lnTo>
                <a:lnTo>
                  <a:pt x="93" y="521"/>
                </a:lnTo>
                <a:lnTo>
                  <a:pt x="110" y="549"/>
                </a:lnTo>
                <a:lnTo>
                  <a:pt x="131" y="586"/>
                </a:lnTo>
                <a:lnTo>
                  <a:pt x="121" y="633"/>
                </a:lnTo>
                <a:lnTo>
                  <a:pt x="121" y="633"/>
                </a:lnTo>
                <a:lnTo>
                  <a:pt x="114" y="632"/>
                </a:lnTo>
                <a:lnTo>
                  <a:pt x="103" y="628"/>
                </a:lnTo>
                <a:lnTo>
                  <a:pt x="85" y="622"/>
                </a:lnTo>
                <a:lnTo>
                  <a:pt x="85" y="622"/>
                </a:lnTo>
                <a:lnTo>
                  <a:pt x="75" y="616"/>
                </a:lnTo>
                <a:lnTo>
                  <a:pt x="66" y="610"/>
                </a:lnTo>
                <a:lnTo>
                  <a:pt x="56" y="602"/>
                </a:lnTo>
                <a:lnTo>
                  <a:pt x="46" y="597"/>
                </a:lnTo>
                <a:lnTo>
                  <a:pt x="37" y="594"/>
                </a:lnTo>
                <a:lnTo>
                  <a:pt x="32" y="592"/>
                </a:lnTo>
                <a:lnTo>
                  <a:pt x="27" y="592"/>
                </a:lnTo>
                <a:lnTo>
                  <a:pt x="24" y="594"/>
                </a:lnTo>
                <a:lnTo>
                  <a:pt x="19" y="596"/>
                </a:lnTo>
                <a:lnTo>
                  <a:pt x="15" y="599"/>
                </a:lnTo>
                <a:lnTo>
                  <a:pt x="11" y="604"/>
                </a:lnTo>
                <a:lnTo>
                  <a:pt x="11" y="604"/>
                </a:lnTo>
                <a:lnTo>
                  <a:pt x="7" y="610"/>
                </a:lnTo>
                <a:lnTo>
                  <a:pt x="5" y="616"/>
                </a:lnTo>
                <a:lnTo>
                  <a:pt x="1" y="628"/>
                </a:lnTo>
                <a:lnTo>
                  <a:pt x="0" y="642"/>
                </a:lnTo>
                <a:lnTo>
                  <a:pt x="1" y="655"/>
                </a:lnTo>
                <a:lnTo>
                  <a:pt x="5" y="669"/>
                </a:lnTo>
                <a:lnTo>
                  <a:pt x="11" y="683"/>
                </a:lnTo>
                <a:lnTo>
                  <a:pt x="19" y="694"/>
                </a:lnTo>
                <a:lnTo>
                  <a:pt x="28" y="705"/>
                </a:lnTo>
                <a:lnTo>
                  <a:pt x="28" y="705"/>
                </a:lnTo>
                <a:lnTo>
                  <a:pt x="40" y="715"/>
                </a:lnTo>
                <a:lnTo>
                  <a:pt x="50" y="728"/>
                </a:lnTo>
                <a:lnTo>
                  <a:pt x="61" y="743"/>
                </a:lnTo>
                <a:lnTo>
                  <a:pt x="69" y="757"/>
                </a:lnTo>
                <a:lnTo>
                  <a:pt x="84" y="782"/>
                </a:lnTo>
                <a:lnTo>
                  <a:pt x="90" y="792"/>
                </a:lnTo>
                <a:lnTo>
                  <a:pt x="90" y="792"/>
                </a:lnTo>
                <a:lnTo>
                  <a:pt x="95" y="805"/>
                </a:lnTo>
                <a:lnTo>
                  <a:pt x="101" y="819"/>
                </a:lnTo>
                <a:lnTo>
                  <a:pt x="110" y="835"/>
                </a:lnTo>
                <a:lnTo>
                  <a:pt x="120" y="851"/>
                </a:lnTo>
                <a:lnTo>
                  <a:pt x="126" y="857"/>
                </a:lnTo>
                <a:lnTo>
                  <a:pt x="132" y="863"/>
                </a:lnTo>
                <a:lnTo>
                  <a:pt x="139" y="868"/>
                </a:lnTo>
                <a:lnTo>
                  <a:pt x="146" y="872"/>
                </a:lnTo>
                <a:lnTo>
                  <a:pt x="153" y="873"/>
                </a:lnTo>
                <a:lnTo>
                  <a:pt x="161" y="872"/>
                </a:lnTo>
                <a:lnTo>
                  <a:pt x="161" y="872"/>
                </a:lnTo>
                <a:lnTo>
                  <a:pt x="176" y="868"/>
                </a:lnTo>
                <a:lnTo>
                  <a:pt x="188" y="865"/>
                </a:lnTo>
                <a:lnTo>
                  <a:pt x="208" y="855"/>
                </a:lnTo>
                <a:lnTo>
                  <a:pt x="215" y="851"/>
                </a:lnTo>
                <a:lnTo>
                  <a:pt x="221" y="848"/>
                </a:lnTo>
                <a:lnTo>
                  <a:pt x="226" y="847"/>
                </a:lnTo>
                <a:lnTo>
                  <a:pt x="233" y="848"/>
                </a:lnTo>
                <a:lnTo>
                  <a:pt x="233" y="848"/>
                </a:lnTo>
                <a:lnTo>
                  <a:pt x="244" y="855"/>
                </a:lnTo>
                <a:lnTo>
                  <a:pt x="251" y="861"/>
                </a:lnTo>
                <a:lnTo>
                  <a:pt x="260" y="867"/>
                </a:lnTo>
                <a:lnTo>
                  <a:pt x="268" y="876"/>
                </a:lnTo>
                <a:lnTo>
                  <a:pt x="277" y="886"/>
                </a:lnTo>
                <a:lnTo>
                  <a:pt x="286" y="898"/>
                </a:lnTo>
                <a:lnTo>
                  <a:pt x="293" y="912"/>
                </a:lnTo>
                <a:lnTo>
                  <a:pt x="293" y="912"/>
                </a:lnTo>
                <a:lnTo>
                  <a:pt x="322" y="966"/>
                </a:lnTo>
                <a:lnTo>
                  <a:pt x="365" y="1046"/>
                </a:lnTo>
                <a:lnTo>
                  <a:pt x="406" y="1123"/>
                </a:lnTo>
                <a:lnTo>
                  <a:pt x="419" y="1150"/>
                </a:lnTo>
                <a:lnTo>
                  <a:pt x="428" y="1166"/>
                </a:lnTo>
                <a:lnTo>
                  <a:pt x="428" y="1166"/>
                </a:lnTo>
                <a:lnTo>
                  <a:pt x="449" y="1226"/>
                </a:lnTo>
                <a:lnTo>
                  <a:pt x="449" y="1226"/>
                </a:lnTo>
                <a:lnTo>
                  <a:pt x="430" y="1223"/>
                </a:lnTo>
                <a:lnTo>
                  <a:pt x="412" y="1221"/>
                </a:lnTo>
                <a:lnTo>
                  <a:pt x="390" y="1220"/>
                </a:lnTo>
                <a:lnTo>
                  <a:pt x="366" y="1220"/>
                </a:lnTo>
                <a:lnTo>
                  <a:pt x="356" y="1221"/>
                </a:lnTo>
                <a:lnTo>
                  <a:pt x="346" y="1223"/>
                </a:lnTo>
                <a:lnTo>
                  <a:pt x="338" y="1226"/>
                </a:lnTo>
                <a:lnTo>
                  <a:pt x="330" y="1229"/>
                </a:lnTo>
                <a:lnTo>
                  <a:pt x="325" y="1236"/>
                </a:lnTo>
                <a:lnTo>
                  <a:pt x="323" y="1242"/>
                </a:lnTo>
                <a:lnTo>
                  <a:pt x="323" y="1242"/>
                </a:lnTo>
                <a:lnTo>
                  <a:pt x="320" y="1254"/>
                </a:lnTo>
                <a:lnTo>
                  <a:pt x="320" y="1265"/>
                </a:lnTo>
                <a:lnTo>
                  <a:pt x="323" y="1274"/>
                </a:lnTo>
                <a:lnTo>
                  <a:pt x="328" y="1280"/>
                </a:lnTo>
                <a:lnTo>
                  <a:pt x="334" y="1286"/>
                </a:lnTo>
                <a:lnTo>
                  <a:pt x="344" y="1291"/>
                </a:lnTo>
                <a:lnTo>
                  <a:pt x="369" y="1302"/>
                </a:lnTo>
                <a:lnTo>
                  <a:pt x="369" y="1302"/>
                </a:lnTo>
                <a:lnTo>
                  <a:pt x="385" y="1309"/>
                </a:lnTo>
                <a:lnTo>
                  <a:pt x="407" y="1315"/>
                </a:lnTo>
                <a:lnTo>
                  <a:pt x="456" y="1327"/>
                </a:lnTo>
                <a:lnTo>
                  <a:pt x="482" y="1335"/>
                </a:lnTo>
                <a:lnTo>
                  <a:pt x="507" y="1342"/>
                </a:lnTo>
                <a:lnTo>
                  <a:pt x="527" y="1349"/>
                </a:lnTo>
                <a:lnTo>
                  <a:pt x="537" y="1353"/>
                </a:lnTo>
                <a:lnTo>
                  <a:pt x="544" y="1358"/>
                </a:lnTo>
                <a:lnTo>
                  <a:pt x="544" y="1358"/>
                </a:lnTo>
                <a:lnTo>
                  <a:pt x="558" y="1368"/>
                </a:lnTo>
                <a:lnTo>
                  <a:pt x="571" y="1379"/>
                </a:lnTo>
                <a:lnTo>
                  <a:pt x="597" y="1401"/>
                </a:lnTo>
                <a:lnTo>
                  <a:pt x="611" y="1411"/>
                </a:lnTo>
                <a:lnTo>
                  <a:pt x="617" y="1415"/>
                </a:lnTo>
                <a:lnTo>
                  <a:pt x="623" y="1418"/>
                </a:lnTo>
                <a:lnTo>
                  <a:pt x="630" y="1420"/>
                </a:lnTo>
                <a:lnTo>
                  <a:pt x="636" y="1420"/>
                </a:lnTo>
                <a:lnTo>
                  <a:pt x="641" y="1419"/>
                </a:lnTo>
                <a:lnTo>
                  <a:pt x="647" y="1418"/>
                </a:lnTo>
                <a:lnTo>
                  <a:pt x="647" y="1418"/>
                </a:lnTo>
                <a:lnTo>
                  <a:pt x="657" y="1410"/>
                </a:lnTo>
                <a:lnTo>
                  <a:pt x="667" y="1400"/>
                </a:lnTo>
                <a:lnTo>
                  <a:pt x="677" y="1390"/>
                </a:lnTo>
                <a:lnTo>
                  <a:pt x="684" y="1379"/>
                </a:lnTo>
                <a:lnTo>
                  <a:pt x="695" y="1361"/>
                </a:lnTo>
                <a:lnTo>
                  <a:pt x="700" y="1352"/>
                </a:lnTo>
                <a:lnTo>
                  <a:pt x="700" y="1352"/>
                </a:lnTo>
                <a:lnTo>
                  <a:pt x="704" y="1354"/>
                </a:lnTo>
                <a:lnTo>
                  <a:pt x="708" y="1357"/>
                </a:lnTo>
                <a:lnTo>
                  <a:pt x="711" y="1358"/>
                </a:lnTo>
                <a:lnTo>
                  <a:pt x="715" y="1357"/>
                </a:lnTo>
                <a:lnTo>
                  <a:pt x="717" y="1356"/>
                </a:lnTo>
                <a:lnTo>
                  <a:pt x="719" y="1353"/>
                </a:lnTo>
                <a:lnTo>
                  <a:pt x="720" y="1345"/>
                </a:lnTo>
                <a:lnTo>
                  <a:pt x="720" y="1331"/>
                </a:lnTo>
                <a:lnTo>
                  <a:pt x="720" y="1331"/>
                </a:lnTo>
                <a:lnTo>
                  <a:pt x="719" y="1322"/>
                </a:lnTo>
                <a:lnTo>
                  <a:pt x="716" y="1314"/>
                </a:lnTo>
                <a:lnTo>
                  <a:pt x="709" y="1295"/>
                </a:lnTo>
                <a:lnTo>
                  <a:pt x="700" y="1278"/>
                </a:lnTo>
                <a:lnTo>
                  <a:pt x="690" y="1259"/>
                </a:lnTo>
                <a:lnTo>
                  <a:pt x="668" y="1221"/>
                </a:lnTo>
                <a:lnTo>
                  <a:pt x="657" y="1202"/>
                </a:lnTo>
                <a:lnTo>
                  <a:pt x="648" y="1184"/>
                </a:lnTo>
                <a:lnTo>
                  <a:pt x="648" y="1184"/>
                </a:lnTo>
                <a:lnTo>
                  <a:pt x="631" y="1147"/>
                </a:lnTo>
                <a:lnTo>
                  <a:pt x="611" y="1109"/>
                </a:lnTo>
                <a:lnTo>
                  <a:pt x="593" y="1072"/>
                </a:lnTo>
                <a:lnTo>
                  <a:pt x="584" y="1055"/>
                </a:lnTo>
                <a:lnTo>
                  <a:pt x="578" y="1038"/>
                </a:lnTo>
                <a:lnTo>
                  <a:pt x="578" y="1038"/>
                </a:lnTo>
                <a:lnTo>
                  <a:pt x="565" y="1009"/>
                </a:lnTo>
                <a:lnTo>
                  <a:pt x="554" y="985"/>
                </a:lnTo>
                <a:lnTo>
                  <a:pt x="544" y="962"/>
                </a:lnTo>
                <a:lnTo>
                  <a:pt x="541" y="951"/>
                </a:lnTo>
                <a:lnTo>
                  <a:pt x="538" y="940"/>
                </a:lnTo>
                <a:lnTo>
                  <a:pt x="538" y="940"/>
                </a:lnTo>
                <a:lnTo>
                  <a:pt x="533" y="912"/>
                </a:lnTo>
                <a:lnTo>
                  <a:pt x="528" y="877"/>
                </a:lnTo>
                <a:lnTo>
                  <a:pt x="527" y="861"/>
                </a:lnTo>
                <a:lnTo>
                  <a:pt x="526" y="846"/>
                </a:lnTo>
                <a:lnTo>
                  <a:pt x="526" y="834"/>
                </a:lnTo>
                <a:lnTo>
                  <a:pt x="528" y="825"/>
                </a:lnTo>
                <a:lnTo>
                  <a:pt x="528" y="825"/>
                </a:lnTo>
                <a:lnTo>
                  <a:pt x="531" y="820"/>
                </a:lnTo>
                <a:lnTo>
                  <a:pt x="536" y="814"/>
                </a:lnTo>
                <a:lnTo>
                  <a:pt x="553" y="796"/>
                </a:lnTo>
                <a:lnTo>
                  <a:pt x="576" y="773"/>
                </a:lnTo>
                <a:lnTo>
                  <a:pt x="605" y="748"/>
                </a:lnTo>
                <a:lnTo>
                  <a:pt x="633" y="724"/>
                </a:lnTo>
                <a:lnTo>
                  <a:pt x="663" y="702"/>
                </a:lnTo>
                <a:lnTo>
                  <a:pt x="688" y="685"/>
                </a:lnTo>
                <a:lnTo>
                  <a:pt x="699" y="679"/>
                </a:lnTo>
                <a:lnTo>
                  <a:pt x="708" y="675"/>
                </a:lnTo>
                <a:lnTo>
                  <a:pt x="708" y="675"/>
                </a:lnTo>
                <a:lnTo>
                  <a:pt x="725" y="668"/>
                </a:lnTo>
                <a:lnTo>
                  <a:pt x="743" y="657"/>
                </a:lnTo>
                <a:lnTo>
                  <a:pt x="762" y="644"/>
                </a:lnTo>
                <a:lnTo>
                  <a:pt x="779" y="632"/>
                </a:lnTo>
                <a:lnTo>
                  <a:pt x="807" y="610"/>
                </a:lnTo>
                <a:lnTo>
                  <a:pt x="818" y="600"/>
                </a:lnTo>
                <a:lnTo>
                  <a:pt x="818" y="600"/>
                </a:lnTo>
                <a:lnTo>
                  <a:pt x="819" y="594"/>
                </a:lnTo>
                <a:lnTo>
                  <a:pt x="819" y="587"/>
                </a:lnTo>
                <a:lnTo>
                  <a:pt x="818" y="578"/>
                </a:lnTo>
                <a:lnTo>
                  <a:pt x="814" y="565"/>
                </a:lnTo>
                <a:lnTo>
                  <a:pt x="808" y="552"/>
                </a:lnTo>
                <a:lnTo>
                  <a:pt x="799" y="535"/>
                </a:lnTo>
                <a:lnTo>
                  <a:pt x="787" y="517"/>
                </a:lnTo>
                <a:lnTo>
                  <a:pt x="787" y="517"/>
                </a:lnTo>
                <a:lnTo>
                  <a:pt x="772" y="500"/>
                </a:lnTo>
                <a:lnTo>
                  <a:pt x="757" y="485"/>
                </a:lnTo>
                <a:lnTo>
                  <a:pt x="742" y="472"/>
                </a:lnTo>
                <a:lnTo>
                  <a:pt x="729" y="464"/>
                </a:lnTo>
                <a:lnTo>
                  <a:pt x="717" y="456"/>
                </a:lnTo>
                <a:lnTo>
                  <a:pt x="708" y="451"/>
                </a:lnTo>
                <a:lnTo>
                  <a:pt x="700" y="448"/>
                </a:lnTo>
                <a:lnTo>
                  <a:pt x="661" y="427"/>
                </a:lnTo>
                <a:lnTo>
                  <a:pt x="678" y="394"/>
                </a:lnTo>
                <a:lnTo>
                  <a:pt x="678" y="394"/>
                </a:lnTo>
                <a:lnTo>
                  <a:pt x="685" y="396"/>
                </a:lnTo>
                <a:lnTo>
                  <a:pt x="703" y="398"/>
                </a:lnTo>
                <a:lnTo>
                  <a:pt x="711" y="398"/>
                </a:lnTo>
                <a:lnTo>
                  <a:pt x="720" y="398"/>
                </a:lnTo>
                <a:lnTo>
                  <a:pt x="727" y="397"/>
                </a:lnTo>
                <a:lnTo>
                  <a:pt x="730" y="396"/>
                </a:lnTo>
                <a:lnTo>
                  <a:pt x="731" y="394"/>
                </a:lnTo>
                <a:lnTo>
                  <a:pt x="731" y="394"/>
                </a:lnTo>
                <a:lnTo>
                  <a:pt x="735" y="389"/>
                </a:lnTo>
                <a:lnTo>
                  <a:pt x="740" y="381"/>
                </a:lnTo>
                <a:lnTo>
                  <a:pt x="743" y="368"/>
                </a:lnTo>
                <a:lnTo>
                  <a:pt x="748" y="355"/>
                </a:lnTo>
                <a:lnTo>
                  <a:pt x="751" y="340"/>
                </a:lnTo>
                <a:lnTo>
                  <a:pt x="752" y="325"/>
                </a:lnTo>
                <a:lnTo>
                  <a:pt x="752" y="318"/>
                </a:lnTo>
                <a:lnTo>
                  <a:pt x="751" y="310"/>
                </a:lnTo>
                <a:lnTo>
                  <a:pt x="748" y="303"/>
                </a:lnTo>
                <a:lnTo>
                  <a:pt x="745" y="295"/>
                </a:lnTo>
                <a:lnTo>
                  <a:pt x="745" y="295"/>
                </a:lnTo>
                <a:lnTo>
                  <a:pt x="726" y="261"/>
                </a:lnTo>
                <a:lnTo>
                  <a:pt x="701" y="221"/>
                </a:lnTo>
                <a:lnTo>
                  <a:pt x="672" y="173"/>
                </a:lnTo>
                <a:lnTo>
                  <a:pt x="672" y="173"/>
                </a:lnTo>
                <a:lnTo>
                  <a:pt x="668" y="169"/>
                </a:lnTo>
                <a:lnTo>
                  <a:pt x="657" y="158"/>
                </a:lnTo>
                <a:lnTo>
                  <a:pt x="647" y="152"/>
                </a:lnTo>
                <a:lnTo>
                  <a:pt x="636" y="145"/>
                </a:lnTo>
                <a:lnTo>
                  <a:pt x="622" y="136"/>
                </a:lnTo>
                <a:lnTo>
                  <a:pt x="607" y="128"/>
                </a:lnTo>
                <a:lnTo>
                  <a:pt x="607" y="128"/>
                </a:lnTo>
                <a:lnTo>
                  <a:pt x="575" y="114"/>
                </a:lnTo>
                <a:lnTo>
                  <a:pt x="548" y="102"/>
                </a:lnTo>
                <a:lnTo>
                  <a:pt x="522" y="93"/>
                </a:lnTo>
                <a:lnTo>
                  <a:pt x="522" y="93"/>
                </a:lnTo>
                <a:lnTo>
                  <a:pt x="463" y="29"/>
                </a:lnTo>
                <a:lnTo>
                  <a:pt x="463" y="29"/>
                </a:lnTo>
                <a:lnTo>
                  <a:pt x="458" y="25"/>
                </a:lnTo>
                <a:lnTo>
                  <a:pt x="452" y="21"/>
                </a:lnTo>
                <a:lnTo>
                  <a:pt x="447" y="18"/>
                </a:lnTo>
                <a:lnTo>
                  <a:pt x="442" y="16"/>
                </a:lnTo>
                <a:lnTo>
                  <a:pt x="430" y="13"/>
                </a:lnTo>
                <a:lnTo>
                  <a:pt x="422" y="11"/>
                </a:lnTo>
                <a:lnTo>
                  <a:pt x="422" y="11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29">
            <a:extLst>
              <a:ext uri="{FF2B5EF4-FFF2-40B4-BE49-F238E27FC236}">
                <a16:creationId xmlns:a16="http://schemas.microsoft.com/office/drawing/2014/main" id="{40119CBF-13D9-48F0-A7BA-631A16261121}"/>
              </a:ext>
            </a:extLst>
          </p:cNvPr>
          <p:cNvSpPr>
            <a:spLocks/>
          </p:cNvSpPr>
          <p:nvPr/>
        </p:nvSpPr>
        <p:spPr bwMode="auto">
          <a:xfrm>
            <a:off x="8184197" y="2762654"/>
            <a:ext cx="810743" cy="1610733"/>
          </a:xfrm>
          <a:custGeom>
            <a:avLst/>
            <a:gdLst>
              <a:gd name="T0" fmla="*/ 233 w 754"/>
              <a:gd name="T1" fmla="*/ 44 h 1498"/>
              <a:gd name="T2" fmla="*/ 259 w 754"/>
              <a:gd name="T3" fmla="*/ 1 h 1498"/>
              <a:gd name="T4" fmla="*/ 272 w 754"/>
              <a:gd name="T5" fmla="*/ 25 h 1498"/>
              <a:gd name="T6" fmla="*/ 304 w 754"/>
              <a:gd name="T7" fmla="*/ 63 h 1498"/>
              <a:gd name="T8" fmla="*/ 273 w 754"/>
              <a:gd name="T9" fmla="*/ 157 h 1498"/>
              <a:gd name="T10" fmla="*/ 216 w 754"/>
              <a:gd name="T11" fmla="*/ 251 h 1498"/>
              <a:gd name="T12" fmla="*/ 145 w 754"/>
              <a:gd name="T13" fmla="*/ 386 h 1498"/>
              <a:gd name="T14" fmla="*/ 170 w 754"/>
              <a:gd name="T15" fmla="*/ 466 h 1498"/>
              <a:gd name="T16" fmla="*/ 220 w 754"/>
              <a:gd name="T17" fmla="*/ 512 h 1498"/>
              <a:gd name="T18" fmla="*/ 377 w 754"/>
              <a:gd name="T19" fmla="*/ 503 h 1498"/>
              <a:gd name="T20" fmla="*/ 380 w 754"/>
              <a:gd name="T21" fmla="*/ 438 h 1498"/>
              <a:gd name="T22" fmla="*/ 406 w 754"/>
              <a:gd name="T23" fmla="*/ 376 h 1498"/>
              <a:gd name="T24" fmla="*/ 447 w 754"/>
              <a:gd name="T25" fmla="*/ 335 h 1498"/>
              <a:gd name="T26" fmla="*/ 562 w 754"/>
              <a:gd name="T27" fmla="*/ 320 h 1498"/>
              <a:gd name="T28" fmla="*/ 617 w 754"/>
              <a:gd name="T29" fmla="*/ 353 h 1498"/>
              <a:gd name="T30" fmla="*/ 660 w 754"/>
              <a:gd name="T31" fmla="*/ 481 h 1498"/>
              <a:gd name="T32" fmla="*/ 623 w 754"/>
              <a:gd name="T33" fmla="*/ 547 h 1498"/>
              <a:gd name="T34" fmla="*/ 659 w 754"/>
              <a:gd name="T35" fmla="*/ 578 h 1498"/>
              <a:gd name="T36" fmla="*/ 674 w 754"/>
              <a:gd name="T37" fmla="*/ 594 h 1498"/>
              <a:gd name="T38" fmla="*/ 711 w 754"/>
              <a:gd name="T39" fmla="*/ 803 h 1498"/>
              <a:gd name="T40" fmla="*/ 737 w 754"/>
              <a:gd name="T41" fmla="*/ 969 h 1498"/>
              <a:gd name="T42" fmla="*/ 754 w 754"/>
              <a:gd name="T43" fmla="*/ 1058 h 1498"/>
              <a:gd name="T44" fmla="*/ 723 w 754"/>
              <a:gd name="T45" fmla="*/ 1107 h 1498"/>
              <a:gd name="T46" fmla="*/ 713 w 754"/>
              <a:gd name="T47" fmla="*/ 1122 h 1498"/>
              <a:gd name="T48" fmla="*/ 672 w 754"/>
              <a:gd name="T49" fmla="*/ 1111 h 1498"/>
              <a:gd name="T50" fmla="*/ 656 w 754"/>
              <a:gd name="T51" fmla="*/ 1084 h 1498"/>
              <a:gd name="T52" fmla="*/ 650 w 754"/>
              <a:gd name="T53" fmla="*/ 1008 h 1498"/>
              <a:gd name="T54" fmla="*/ 602 w 754"/>
              <a:gd name="T55" fmla="*/ 1003 h 1498"/>
              <a:gd name="T56" fmla="*/ 596 w 754"/>
              <a:gd name="T57" fmla="*/ 1039 h 1498"/>
              <a:gd name="T58" fmla="*/ 612 w 754"/>
              <a:gd name="T59" fmla="*/ 1266 h 1498"/>
              <a:gd name="T60" fmla="*/ 592 w 754"/>
              <a:gd name="T61" fmla="*/ 1405 h 1498"/>
              <a:gd name="T62" fmla="*/ 573 w 754"/>
              <a:gd name="T63" fmla="*/ 1446 h 1498"/>
              <a:gd name="T64" fmla="*/ 507 w 754"/>
              <a:gd name="T65" fmla="*/ 1450 h 1498"/>
              <a:gd name="T66" fmla="*/ 486 w 754"/>
              <a:gd name="T67" fmla="*/ 1392 h 1498"/>
              <a:gd name="T68" fmla="*/ 466 w 754"/>
              <a:gd name="T69" fmla="*/ 1236 h 1498"/>
              <a:gd name="T70" fmla="*/ 447 w 754"/>
              <a:gd name="T71" fmla="*/ 1129 h 1498"/>
              <a:gd name="T72" fmla="*/ 392 w 754"/>
              <a:gd name="T73" fmla="*/ 1131 h 1498"/>
              <a:gd name="T74" fmla="*/ 361 w 754"/>
              <a:gd name="T75" fmla="*/ 1142 h 1498"/>
              <a:gd name="T76" fmla="*/ 348 w 754"/>
              <a:gd name="T77" fmla="*/ 1254 h 1498"/>
              <a:gd name="T78" fmla="*/ 327 w 754"/>
              <a:gd name="T79" fmla="*/ 1397 h 1498"/>
              <a:gd name="T80" fmla="*/ 320 w 754"/>
              <a:gd name="T81" fmla="*/ 1445 h 1498"/>
              <a:gd name="T82" fmla="*/ 309 w 754"/>
              <a:gd name="T83" fmla="*/ 1492 h 1498"/>
              <a:gd name="T84" fmla="*/ 247 w 754"/>
              <a:gd name="T85" fmla="*/ 1488 h 1498"/>
              <a:gd name="T86" fmla="*/ 215 w 754"/>
              <a:gd name="T87" fmla="*/ 1426 h 1498"/>
              <a:gd name="T88" fmla="*/ 180 w 754"/>
              <a:gd name="T89" fmla="*/ 1325 h 1498"/>
              <a:gd name="T90" fmla="*/ 173 w 754"/>
              <a:gd name="T91" fmla="*/ 1277 h 1498"/>
              <a:gd name="T92" fmla="*/ 194 w 754"/>
              <a:gd name="T93" fmla="*/ 1112 h 1498"/>
              <a:gd name="T94" fmla="*/ 145 w 754"/>
              <a:gd name="T95" fmla="*/ 985 h 1498"/>
              <a:gd name="T96" fmla="*/ 60 w 754"/>
              <a:gd name="T97" fmla="*/ 898 h 1498"/>
              <a:gd name="T98" fmla="*/ 66 w 754"/>
              <a:gd name="T99" fmla="*/ 819 h 1498"/>
              <a:gd name="T100" fmla="*/ 141 w 754"/>
              <a:gd name="T101" fmla="*/ 674 h 1498"/>
              <a:gd name="T102" fmla="*/ 155 w 754"/>
              <a:gd name="T103" fmla="*/ 632 h 1498"/>
              <a:gd name="T104" fmla="*/ 17 w 754"/>
              <a:gd name="T105" fmla="*/ 459 h 1498"/>
              <a:gd name="T106" fmla="*/ 1 w 754"/>
              <a:gd name="T107" fmla="*/ 372 h 1498"/>
              <a:gd name="T108" fmla="*/ 137 w 754"/>
              <a:gd name="T109" fmla="*/ 143 h 1498"/>
              <a:gd name="T110" fmla="*/ 190 w 754"/>
              <a:gd name="T111" fmla="*/ 90 h 1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54" h="1498">
                <a:moveTo>
                  <a:pt x="195" y="90"/>
                </a:moveTo>
                <a:lnTo>
                  <a:pt x="195" y="90"/>
                </a:lnTo>
                <a:lnTo>
                  <a:pt x="202" y="83"/>
                </a:lnTo>
                <a:lnTo>
                  <a:pt x="214" y="73"/>
                </a:lnTo>
                <a:lnTo>
                  <a:pt x="225" y="59"/>
                </a:lnTo>
                <a:lnTo>
                  <a:pt x="230" y="52"/>
                </a:lnTo>
                <a:lnTo>
                  <a:pt x="233" y="44"/>
                </a:lnTo>
                <a:lnTo>
                  <a:pt x="233" y="44"/>
                </a:lnTo>
                <a:lnTo>
                  <a:pt x="246" y="15"/>
                </a:lnTo>
                <a:lnTo>
                  <a:pt x="252" y="4"/>
                </a:lnTo>
                <a:lnTo>
                  <a:pt x="254" y="0"/>
                </a:lnTo>
                <a:lnTo>
                  <a:pt x="257" y="0"/>
                </a:lnTo>
                <a:lnTo>
                  <a:pt x="257" y="0"/>
                </a:lnTo>
                <a:lnTo>
                  <a:pt x="259" y="1"/>
                </a:lnTo>
                <a:lnTo>
                  <a:pt x="259" y="2"/>
                </a:lnTo>
                <a:lnTo>
                  <a:pt x="261" y="7"/>
                </a:lnTo>
                <a:lnTo>
                  <a:pt x="262" y="11"/>
                </a:lnTo>
                <a:lnTo>
                  <a:pt x="263" y="15"/>
                </a:lnTo>
                <a:lnTo>
                  <a:pt x="267" y="20"/>
                </a:lnTo>
                <a:lnTo>
                  <a:pt x="272" y="25"/>
                </a:lnTo>
                <a:lnTo>
                  <a:pt x="272" y="25"/>
                </a:lnTo>
                <a:lnTo>
                  <a:pt x="278" y="30"/>
                </a:lnTo>
                <a:lnTo>
                  <a:pt x="284" y="33"/>
                </a:lnTo>
                <a:lnTo>
                  <a:pt x="294" y="38"/>
                </a:lnTo>
                <a:lnTo>
                  <a:pt x="298" y="42"/>
                </a:lnTo>
                <a:lnTo>
                  <a:pt x="300" y="47"/>
                </a:lnTo>
                <a:lnTo>
                  <a:pt x="303" y="53"/>
                </a:lnTo>
                <a:lnTo>
                  <a:pt x="304" y="63"/>
                </a:lnTo>
                <a:lnTo>
                  <a:pt x="304" y="63"/>
                </a:lnTo>
                <a:lnTo>
                  <a:pt x="303" y="75"/>
                </a:lnTo>
                <a:lnTo>
                  <a:pt x="299" y="90"/>
                </a:lnTo>
                <a:lnTo>
                  <a:pt x="294" y="106"/>
                </a:lnTo>
                <a:lnTo>
                  <a:pt x="289" y="121"/>
                </a:lnTo>
                <a:lnTo>
                  <a:pt x="278" y="146"/>
                </a:lnTo>
                <a:lnTo>
                  <a:pt x="273" y="157"/>
                </a:lnTo>
                <a:lnTo>
                  <a:pt x="273" y="157"/>
                </a:lnTo>
                <a:lnTo>
                  <a:pt x="269" y="166"/>
                </a:lnTo>
                <a:lnTo>
                  <a:pt x="262" y="183"/>
                </a:lnTo>
                <a:lnTo>
                  <a:pt x="262" y="183"/>
                </a:lnTo>
                <a:lnTo>
                  <a:pt x="252" y="199"/>
                </a:lnTo>
                <a:lnTo>
                  <a:pt x="235" y="224"/>
                </a:lnTo>
                <a:lnTo>
                  <a:pt x="216" y="251"/>
                </a:lnTo>
                <a:lnTo>
                  <a:pt x="204" y="271"/>
                </a:lnTo>
                <a:lnTo>
                  <a:pt x="204" y="271"/>
                </a:lnTo>
                <a:lnTo>
                  <a:pt x="171" y="329"/>
                </a:lnTo>
                <a:lnTo>
                  <a:pt x="154" y="364"/>
                </a:lnTo>
                <a:lnTo>
                  <a:pt x="148" y="377"/>
                </a:lnTo>
                <a:lnTo>
                  <a:pt x="145" y="386"/>
                </a:lnTo>
                <a:lnTo>
                  <a:pt x="145" y="386"/>
                </a:lnTo>
                <a:lnTo>
                  <a:pt x="144" y="393"/>
                </a:lnTo>
                <a:lnTo>
                  <a:pt x="145" y="402"/>
                </a:lnTo>
                <a:lnTo>
                  <a:pt x="148" y="412"/>
                </a:lnTo>
                <a:lnTo>
                  <a:pt x="150" y="423"/>
                </a:lnTo>
                <a:lnTo>
                  <a:pt x="159" y="445"/>
                </a:lnTo>
                <a:lnTo>
                  <a:pt x="164" y="456"/>
                </a:lnTo>
                <a:lnTo>
                  <a:pt x="170" y="466"/>
                </a:lnTo>
                <a:lnTo>
                  <a:pt x="170" y="466"/>
                </a:lnTo>
                <a:lnTo>
                  <a:pt x="176" y="475"/>
                </a:lnTo>
                <a:lnTo>
                  <a:pt x="184" y="485"/>
                </a:lnTo>
                <a:lnTo>
                  <a:pt x="192" y="494"/>
                </a:lnTo>
                <a:lnTo>
                  <a:pt x="202" y="501"/>
                </a:lnTo>
                <a:lnTo>
                  <a:pt x="211" y="507"/>
                </a:lnTo>
                <a:lnTo>
                  <a:pt x="220" y="512"/>
                </a:lnTo>
                <a:lnTo>
                  <a:pt x="227" y="515"/>
                </a:lnTo>
                <a:lnTo>
                  <a:pt x="233" y="516"/>
                </a:lnTo>
                <a:lnTo>
                  <a:pt x="233" y="516"/>
                </a:lnTo>
                <a:lnTo>
                  <a:pt x="366" y="521"/>
                </a:lnTo>
                <a:lnTo>
                  <a:pt x="366" y="521"/>
                </a:lnTo>
                <a:lnTo>
                  <a:pt x="372" y="511"/>
                </a:lnTo>
                <a:lnTo>
                  <a:pt x="377" y="503"/>
                </a:lnTo>
                <a:lnTo>
                  <a:pt x="380" y="496"/>
                </a:lnTo>
                <a:lnTo>
                  <a:pt x="380" y="496"/>
                </a:lnTo>
                <a:lnTo>
                  <a:pt x="382" y="487"/>
                </a:lnTo>
                <a:lnTo>
                  <a:pt x="382" y="474"/>
                </a:lnTo>
                <a:lnTo>
                  <a:pt x="380" y="444"/>
                </a:lnTo>
                <a:lnTo>
                  <a:pt x="380" y="444"/>
                </a:lnTo>
                <a:lnTo>
                  <a:pt x="380" y="438"/>
                </a:lnTo>
                <a:lnTo>
                  <a:pt x="383" y="430"/>
                </a:lnTo>
                <a:lnTo>
                  <a:pt x="388" y="417"/>
                </a:lnTo>
                <a:lnTo>
                  <a:pt x="395" y="401"/>
                </a:lnTo>
                <a:lnTo>
                  <a:pt x="395" y="401"/>
                </a:lnTo>
                <a:lnTo>
                  <a:pt x="399" y="391"/>
                </a:lnTo>
                <a:lnTo>
                  <a:pt x="404" y="381"/>
                </a:lnTo>
                <a:lnTo>
                  <a:pt x="406" y="376"/>
                </a:lnTo>
                <a:lnTo>
                  <a:pt x="410" y="371"/>
                </a:lnTo>
                <a:lnTo>
                  <a:pt x="410" y="371"/>
                </a:lnTo>
                <a:lnTo>
                  <a:pt x="418" y="361"/>
                </a:lnTo>
                <a:lnTo>
                  <a:pt x="426" y="350"/>
                </a:lnTo>
                <a:lnTo>
                  <a:pt x="431" y="345"/>
                </a:lnTo>
                <a:lnTo>
                  <a:pt x="439" y="340"/>
                </a:lnTo>
                <a:lnTo>
                  <a:pt x="447" y="335"/>
                </a:lnTo>
                <a:lnTo>
                  <a:pt x="458" y="333"/>
                </a:lnTo>
                <a:lnTo>
                  <a:pt x="458" y="333"/>
                </a:lnTo>
                <a:lnTo>
                  <a:pt x="514" y="324"/>
                </a:lnTo>
                <a:lnTo>
                  <a:pt x="539" y="320"/>
                </a:lnTo>
                <a:lnTo>
                  <a:pt x="554" y="319"/>
                </a:lnTo>
                <a:lnTo>
                  <a:pt x="554" y="319"/>
                </a:lnTo>
                <a:lnTo>
                  <a:pt x="562" y="320"/>
                </a:lnTo>
                <a:lnTo>
                  <a:pt x="572" y="323"/>
                </a:lnTo>
                <a:lnTo>
                  <a:pt x="583" y="327"/>
                </a:lnTo>
                <a:lnTo>
                  <a:pt x="596" y="333"/>
                </a:lnTo>
                <a:lnTo>
                  <a:pt x="596" y="333"/>
                </a:lnTo>
                <a:lnTo>
                  <a:pt x="606" y="340"/>
                </a:lnTo>
                <a:lnTo>
                  <a:pt x="612" y="345"/>
                </a:lnTo>
                <a:lnTo>
                  <a:pt x="617" y="353"/>
                </a:lnTo>
                <a:lnTo>
                  <a:pt x="622" y="361"/>
                </a:lnTo>
                <a:lnTo>
                  <a:pt x="622" y="361"/>
                </a:lnTo>
                <a:lnTo>
                  <a:pt x="632" y="375"/>
                </a:lnTo>
                <a:lnTo>
                  <a:pt x="644" y="392"/>
                </a:lnTo>
                <a:lnTo>
                  <a:pt x="660" y="413"/>
                </a:lnTo>
                <a:lnTo>
                  <a:pt x="660" y="413"/>
                </a:lnTo>
                <a:lnTo>
                  <a:pt x="660" y="481"/>
                </a:lnTo>
                <a:lnTo>
                  <a:pt x="660" y="481"/>
                </a:lnTo>
                <a:lnTo>
                  <a:pt x="660" y="485"/>
                </a:lnTo>
                <a:lnTo>
                  <a:pt x="659" y="490"/>
                </a:lnTo>
                <a:lnTo>
                  <a:pt x="654" y="500"/>
                </a:lnTo>
                <a:lnTo>
                  <a:pt x="646" y="512"/>
                </a:lnTo>
                <a:lnTo>
                  <a:pt x="638" y="524"/>
                </a:lnTo>
                <a:lnTo>
                  <a:pt x="623" y="547"/>
                </a:lnTo>
                <a:lnTo>
                  <a:pt x="617" y="555"/>
                </a:lnTo>
                <a:lnTo>
                  <a:pt x="616" y="559"/>
                </a:lnTo>
                <a:lnTo>
                  <a:pt x="616" y="559"/>
                </a:lnTo>
                <a:lnTo>
                  <a:pt x="617" y="562"/>
                </a:lnTo>
                <a:lnTo>
                  <a:pt x="622" y="564"/>
                </a:lnTo>
                <a:lnTo>
                  <a:pt x="637" y="570"/>
                </a:lnTo>
                <a:lnTo>
                  <a:pt x="659" y="578"/>
                </a:lnTo>
                <a:lnTo>
                  <a:pt x="659" y="578"/>
                </a:lnTo>
                <a:lnTo>
                  <a:pt x="660" y="576"/>
                </a:lnTo>
                <a:lnTo>
                  <a:pt x="663" y="575"/>
                </a:lnTo>
                <a:lnTo>
                  <a:pt x="665" y="576"/>
                </a:lnTo>
                <a:lnTo>
                  <a:pt x="667" y="579"/>
                </a:lnTo>
                <a:lnTo>
                  <a:pt x="670" y="585"/>
                </a:lnTo>
                <a:lnTo>
                  <a:pt x="674" y="594"/>
                </a:lnTo>
                <a:lnTo>
                  <a:pt x="675" y="607"/>
                </a:lnTo>
                <a:lnTo>
                  <a:pt x="675" y="607"/>
                </a:lnTo>
                <a:lnTo>
                  <a:pt x="682" y="651"/>
                </a:lnTo>
                <a:lnTo>
                  <a:pt x="693" y="705"/>
                </a:lnTo>
                <a:lnTo>
                  <a:pt x="705" y="760"/>
                </a:lnTo>
                <a:lnTo>
                  <a:pt x="708" y="783"/>
                </a:lnTo>
                <a:lnTo>
                  <a:pt x="711" y="803"/>
                </a:lnTo>
                <a:lnTo>
                  <a:pt x="711" y="803"/>
                </a:lnTo>
                <a:lnTo>
                  <a:pt x="713" y="834"/>
                </a:lnTo>
                <a:lnTo>
                  <a:pt x="717" y="867"/>
                </a:lnTo>
                <a:lnTo>
                  <a:pt x="722" y="901"/>
                </a:lnTo>
                <a:lnTo>
                  <a:pt x="729" y="935"/>
                </a:lnTo>
                <a:lnTo>
                  <a:pt x="729" y="935"/>
                </a:lnTo>
                <a:lnTo>
                  <a:pt x="737" y="969"/>
                </a:lnTo>
                <a:lnTo>
                  <a:pt x="745" y="997"/>
                </a:lnTo>
                <a:lnTo>
                  <a:pt x="752" y="1019"/>
                </a:lnTo>
                <a:lnTo>
                  <a:pt x="753" y="1029"/>
                </a:lnTo>
                <a:lnTo>
                  <a:pt x="754" y="1037"/>
                </a:lnTo>
                <a:lnTo>
                  <a:pt x="754" y="1037"/>
                </a:lnTo>
                <a:lnTo>
                  <a:pt x="754" y="1049"/>
                </a:lnTo>
                <a:lnTo>
                  <a:pt x="754" y="1058"/>
                </a:lnTo>
                <a:lnTo>
                  <a:pt x="750" y="1066"/>
                </a:lnTo>
                <a:lnTo>
                  <a:pt x="744" y="1079"/>
                </a:lnTo>
                <a:lnTo>
                  <a:pt x="744" y="1079"/>
                </a:lnTo>
                <a:lnTo>
                  <a:pt x="735" y="1092"/>
                </a:lnTo>
                <a:lnTo>
                  <a:pt x="729" y="1101"/>
                </a:lnTo>
                <a:lnTo>
                  <a:pt x="723" y="1107"/>
                </a:lnTo>
                <a:lnTo>
                  <a:pt x="723" y="1107"/>
                </a:lnTo>
                <a:lnTo>
                  <a:pt x="724" y="1108"/>
                </a:lnTo>
                <a:lnTo>
                  <a:pt x="724" y="1112"/>
                </a:lnTo>
                <a:lnTo>
                  <a:pt x="723" y="1113"/>
                </a:lnTo>
                <a:lnTo>
                  <a:pt x="722" y="1116"/>
                </a:lnTo>
                <a:lnTo>
                  <a:pt x="718" y="1120"/>
                </a:lnTo>
                <a:lnTo>
                  <a:pt x="713" y="1122"/>
                </a:lnTo>
                <a:lnTo>
                  <a:pt x="713" y="1122"/>
                </a:lnTo>
                <a:lnTo>
                  <a:pt x="702" y="1127"/>
                </a:lnTo>
                <a:lnTo>
                  <a:pt x="693" y="1129"/>
                </a:lnTo>
                <a:lnTo>
                  <a:pt x="684" y="1132"/>
                </a:lnTo>
                <a:lnTo>
                  <a:pt x="670" y="1112"/>
                </a:lnTo>
                <a:lnTo>
                  <a:pt x="670" y="1112"/>
                </a:lnTo>
                <a:lnTo>
                  <a:pt x="671" y="1111"/>
                </a:lnTo>
                <a:lnTo>
                  <a:pt x="672" y="1111"/>
                </a:lnTo>
                <a:lnTo>
                  <a:pt x="674" y="1110"/>
                </a:lnTo>
                <a:lnTo>
                  <a:pt x="674" y="1107"/>
                </a:lnTo>
                <a:lnTo>
                  <a:pt x="672" y="1103"/>
                </a:lnTo>
                <a:lnTo>
                  <a:pt x="670" y="1100"/>
                </a:lnTo>
                <a:lnTo>
                  <a:pt x="665" y="1094"/>
                </a:lnTo>
                <a:lnTo>
                  <a:pt x="665" y="1094"/>
                </a:lnTo>
                <a:lnTo>
                  <a:pt x="656" y="1084"/>
                </a:lnTo>
                <a:lnTo>
                  <a:pt x="654" y="1080"/>
                </a:lnTo>
                <a:lnTo>
                  <a:pt x="653" y="1077"/>
                </a:lnTo>
                <a:lnTo>
                  <a:pt x="651" y="1074"/>
                </a:lnTo>
                <a:lnTo>
                  <a:pt x="650" y="1068"/>
                </a:lnTo>
                <a:lnTo>
                  <a:pt x="650" y="1051"/>
                </a:lnTo>
                <a:lnTo>
                  <a:pt x="650" y="1051"/>
                </a:lnTo>
                <a:lnTo>
                  <a:pt x="650" y="1008"/>
                </a:lnTo>
                <a:lnTo>
                  <a:pt x="620" y="954"/>
                </a:lnTo>
                <a:lnTo>
                  <a:pt x="620" y="954"/>
                </a:lnTo>
                <a:lnTo>
                  <a:pt x="611" y="974"/>
                </a:lnTo>
                <a:lnTo>
                  <a:pt x="604" y="990"/>
                </a:lnTo>
                <a:lnTo>
                  <a:pt x="603" y="997"/>
                </a:lnTo>
                <a:lnTo>
                  <a:pt x="602" y="1003"/>
                </a:lnTo>
                <a:lnTo>
                  <a:pt x="602" y="1003"/>
                </a:lnTo>
                <a:lnTo>
                  <a:pt x="602" y="1008"/>
                </a:lnTo>
                <a:lnTo>
                  <a:pt x="601" y="1011"/>
                </a:lnTo>
                <a:lnTo>
                  <a:pt x="596" y="1016"/>
                </a:lnTo>
                <a:lnTo>
                  <a:pt x="594" y="1018"/>
                </a:lnTo>
                <a:lnTo>
                  <a:pt x="593" y="1023"/>
                </a:lnTo>
                <a:lnTo>
                  <a:pt x="593" y="1029"/>
                </a:lnTo>
                <a:lnTo>
                  <a:pt x="596" y="1039"/>
                </a:lnTo>
                <a:lnTo>
                  <a:pt x="596" y="1039"/>
                </a:lnTo>
                <a:lnTo>
                  <a:pt x="601" y="1071"/>
                </a:lnTo>
                <a:lnTo>
                  <a:pt x="606" y="1120"/>
                </a:lnTo>
                <a:lnTo>
                  <a:pt x="611" y="1174"/>
                </a:lnTo>
                <a:lnTo>
                  <a:pt x="612" y="1225"/>
                </a:lnTo>
                <a:lnTo>
                  <a:pt x="612" y="1225"/>
                </a:lnTo>
                <a:lnTo>
                  <a:pt x="612" y="1266"/>
                </a:lnTo>
                <a:lnTo>
                  <a:pt x="612" y="1298"/>
                </a:lnTo>
                <a:lnTo>
                  <a:pt x="609" y="1325"/>
                </a:lnTo>
                <a:lnTo>
                  <a:pt x="606" y="1353"/>
                </a:lnTo>
                <a:lnTo>
                  <a:pt x="606" y="1353"/>
                </a:lnTo>
                <a:lnTo>
                  <a:pt x="599" y="1379"/>
                </a:lnTo>
                <a:lnTo>
                  <a:pt x="596" y="1394"/>
                </a:lnTo>
                <a:lnTo>
                  <a:pt x="592" y="1405"/>
                </a:lnTo>
                <a:lnTo>
                  <a:pt x="581" y="1421"/>
                </a:lnTo>
                <a:lnTo>
                  <a:pt x="581" y="1421"/>
                </a:lnTo>
                <a:lnTo>
                  <a:pt x="581" y="1425"/>
                </a:lnTo>
                <a:lnTo>
                  <a:pt x="582" y="1430"/>
                </a:lnTo>
                <a:lnTo>
                  <a:pt x="581" y="1435"/>
                </a:lnTo>
                <a:lnTo>
                  <a:pt x="578" y="1441"/>
                </a:lnTo>
                <a:lnTo>
                  <a:pt x="573" y="1446"/>
                </a:lnTo>
                <a:lnTo>
                  <a:pt x="566" y="1451"/>
                </a:lnTo>
                <a:lnTo>
                  <a:pt x="554" y="1455"/>
                </a:lnTo>
                <a:lnTo>
                  <a:pt x="554" y="1455"/>
                </a:lnTo>
                <a:lnTo>
                  <a:pt x="540" y="1456"/>
                </a:lnTo>
                <a:lnTo>
                  <a:pt x="528" y="1456"/>
                </a:lnTo>
                <a:lnTo>
                  <a:pt x="517" y="1454"/>
                </a:lnTo>
                <a:lnTo>
                  <a:pt x="507" y="1450"/>
                </a:lnTo>
                <a:lnTo>
                  <a:pt x="499" y="1444"/>
                </a:lnTo>
                <a:lnTo>
                  <a:pt x="493" y="1439"/>
                </a:lnTo>
                <a:lnTo>
                  <a:pt x="489" y="1431"/>
                </a:lnTo>
                <a:lnTo>
                  <a:pt x="488" y="1425"/>
                </a:lnTo>
                <a:lnTo>
                  <a:pt x="488" y="1425"/>
                </a:lnTo>
                <a:lnTo>
                  <a:pt x="488" y="1409"/>
                </a:lnTo>
                <a:lnTo>
                  <a:pt x="486" y="1392"/>
                </a:lnTo>
                <a:lnTo>
                  <a:pt x="483" y="1372"/>
                </a:lnTo>
                <a:lnTo>
                  <a:pt x="466" y="1348"/>
                </a:lnTo>
                <a:lnTo>
                  <a:pt x="466" y="1348"/>
                </a:lnTo>
                <a:lnTo>
                  <a:pt x="467" y="1310"/>
                </a:lnTo>
                <a:lnTo>
                  <a:pt x="468" y="1261"/>
                </a:lnTo>
                <a:lnTo>
                  <a:pt x="468" y="1261"/>
                </a:lnTo>
                <a:lnTo>
                  <a:pt x="466" y="1236"/>
                </a:lnTo>
                <a:lnTo>
                  <a:pt x="460" y="1200"/>
                </a:lnTo>
                <a:lnTo>
                  <a:pt x="450" y="1152"/>
                </a:lnTo>
                <a:lnTo>
                  <a:pt x="450" y="1152"/>
                </a:lnTo>
                <a:lnTo>
                  <a:pt x="451" y="1148"/>
                </a:lnTo>
                <a:lnTo>
                  <a:pt x="450" y="1139"/>
                </a:lnTo>
                <a:lnTo>
                  <a:pt x="449" y="1134"/>
                </a:lnTo>
                <a:lnTo>
                  <a:pt x="447" y="1129"/>
                </a:lnTo>
                <a:lnTo>
                  <a:pt x="444" y="1127"/>
                </a:lnTo>
                <a:lnTo>
                  <a:pt x="439" y="1126"/>
                </a:lnTo>
                <a:lnTo>
                  <a:pt x="439" y="1126"/>
                </a:lnTo>
                <a:lnTo>
                  <a:pt x="425" y="1126"/>
                </a:lnTo>
                <a:lnTo>
                  <a:pt x="411" y="1127"/>
                </a:lnTo>
                <a:lnTo>
                  <a:pt x="392" y="1131"/>
                </a:lnTo>
                <a:lnTo>
                  <a:pt x="392" y="1131"/>
                </a:lnTo>
                <a:lnTo>
                  <a:pt x="389" y="1131"/>
                </a:lnTo>
                <a:lnTo>
                  <a:pt x="384" y="1129"/>
                </a:lnTo>
                <a:lnTo>
                  <a:pt x="374" y="1129"/>
                </a:lnTo>
                <a:lnTo>
                  <a:pt x="369" y="1129"/>
                </a:lnTo>
                <a:lnTo>
                  <a:pt x="366" y="1132"/>
                </a:lnTo>
                <a:lnTo>
                  <a:pt x="362" y="1136"/>
                </a:lnTo>
                <a:lnTo>
                  <a:pt x="361" y="1142"/>
                </a:lnTo>
                <a:lnTo>
                  <a:pt x="361" y="1142"/>
                </a:lnTo>
                <a:lnTo>
                  <a:pt x="355" y="1183"/>
                </a:lnTo>
                <a:lnTo>
                  <a:pt x="352" y="1207"/>
                </a:lnTo>
                <a:lnTo>
                  <a:pt x="352" y="1230"/>
                </a:lnTo>
                <a:lnTo>
                  <a:pt x="352" y="1230"/>
                </a:lnTo>
                <a:lnTo>
                  <a:pt x="351" y="1242"/>
                </a:lnTo>
                <a:lnTo>
                  <a:pt x="348" y="1254"/>
                </a:lnTo>
                <a:lnTo>
                  <a:pt x="341" y="1285"/>
                </a:lnTo>
                <a:lnTo>
                  <a:pt x="333" y="1315"/>
                </a:lnTo>
                <a:lnTo>
                  <a:pt x="331" y="1330"/>
                </a:lnTo>
                <a:lnTo>
                  <a:pt x="330" y="1343"/>
                </a:lnTo>
                <a:lnTo>
                  <a:pt x="330" y="1343"/>
                </a:lnTo>
                <a:lnTo>
                  <a:pt x="329" y="1377"/>
                </a:lnTo>
                <a:lnTo>
                  <a:pt x="327" y="1397"/>
                </a:lnTo>
                <a:lnTo>
                  <a:pt x="327" y="1397"/>
                </a:lnTo>
                <a:lnTo>
                  <a:pt x="324" y="1419"/>
                </a:lnTo>
                <a:lnTo>
                  <a:pt x="322" y="1428"/>
                </a:lnTo>
                <a:lnTo>
                  <a:pt x="320" y="1435"/>
                </a:lnTo>
                <a:lnTo>
                  <a:pt x="320" y="1435"/>
                </a:lnTo>
                <a:lnTo>
                  <a:pt x="320" y="1439"/>
                </a:lnTo>
                <a:lnTo>
                  <a:pt x="320" y="1445"/>
                </a:lnTo>
                <a:lnTo>
                  <a:pt x="321" y="1460"/>
                </a:lnTo>
                <a:lnTo>
                  <a:pt x="321" y="1467"/>
                </a:lnTo>
                <a:lnTo>
                  <a:pt x="320" y="1476"/>
                </a:lnTo>
                <a:lnTo>
                  <a:pt x="317" y="1483"/>
                </a:lnTo>
                <a:lnTo>
                  <a:pt x="311" y="1489"/>
                </a:lnTo>
                <a:lnTo>
                  <a:pt x="311" y="1489"/>
                </a:lnTo>
                <a:lnTo>
                  <a:pt x="309" y="1492"/>
                </a:lnTo>
                <a:lnTo>
                  <a:pt x="304" y="1494"/>
                </a:lnTo>
                <a:lnTo>
                  <a:pt x="294" y="1498"/>
                </a:lnTo>
                <a:lnTo>
                  <a:pt x="283" y="1498"/>
                </a:lnTo>
                <a:lnTo>
                  <a:pt x="272" y="1498"/>
                </a:lnTo>
                <a:lnTo>
                  <a:pt x="262" y="1496"/>
                </a:lnTo>
                <a:lnTo>
                  <a:pt x="253" y="1493"/>
                </a:lnTo>
                <a:lnTo>
                  <a:pt x="247" y="1488"/>
                </a:lnTo>
                <a:lnTo>
                  <a:pt x="244" y="1486"/>
                </a:lnTo>
                <a:lnTo>
                  <a:pt x="243" y="1483"/>
                </a:lnTo>
                <a:lnTo>
                  <a:pt x="243" y="1483"/>
                </a:lnTo>
                <a:lnTo>
                  <a:pt x="242" y="1476"/>
                </a:lnTo>
                <a:lnTo>
                  <a:pt x="238" y="1467"/>
                </a:lnTo>
                <a:lnTo>
                  <a:pt x="228" y="1449"/>
                </a:lnTo>
                <a:lnTo>
                  <a:pt x="215" y="1426"/>
                </a:lnTo>
                <a:lnTo>
                  <a:pt x="200" y="1416"/>
                </a:lnTo>
                <a:lnTo>
                  <a:pt x="200" y="1416"/>
                </a:lnTo>
                <a:lnTo>
                  <a:pt x="190" y="1376"/>
                </a:lnTo>
                <a:lnTo>
                  <a:pt x="183" y="1346"/>
                </a:lnTo>
                <a:lnTo>
                  <a:pt x="180" y="1329"/>
                </a:lnTo>
                <a:lnTo>
                  <a:pt x="180" y="1329"/>
                </a:lnTo>
                <a:lnTo>
                  <a:pt x="180" y="1325"/>
                </a:lnTo>
                <a:lnTo>
                  <a:pt x="179" y="1320"/>
                </a:lnTo>
                <a:lnTo>
                  <a:pt x="174" y="1309"/>
                </a:lnTo>
                <a:lnTo>
                  <a:pt x="170" y="1296"/>
                </a:lnTo>
                <a:lnTo>
                  <a:pt x="170" y="1290"/>
                </a:lnTo>
                <a:lnTo>
                  <a:pt x="170" y="1283"/>
                </a:lnTo>
                <a:lnTo>
                  <a:pt x="170" y="1283"/>
                </a:lnTo>
                <a:lnTo>
                  <a:pt x="173" y="1277"/>
                </a:lnTo>
                <a:lnTo>
                  <a:pt x="175" y="1272"/>
                </a:lnTo>
                <a:lnTo>
                  <a:pt x="180" y="1267"/>
                </a:lnTo>
                <a:lnTo>
                  <a:pt x="185" y="1263"/>
                </a:lnTo>
                <a:lnTo>
                  <a:pt x="195" y="1257"/>
                </a:lnTo>
                <a:lnTo>
                  <a:pt x="199" y="1256"/>
                </a:lnTo>
                <a:lnTo>
                  <a:pt x="194" y="1112"/>
                </a:lnTo>
                <a:lnTo>
                  <a:pt x="194" y="1112"/>
                </a:lnTo>
                <a:lnTo>
                  <a:pt x="171" y="1070"/>
                </a:lnTo>
                <a:lnTo>
                  <a:pt x="157" y="1038"/>
                </a:lnTo>
                <a:lnTo>
                  <a:pt x="152" y="1024"/>
                </a:lnTo>
                <a:lnTo>
                  <a:pt x="150" y="1016"/>
                </a:lnTo>
                <a:lnTo>
                  <a:pt x="150" y="1016"/>
                </a:lnTo>
                <a:lnTo>
                  <a:pt x="148" y="1001"/>
                </a:lnTo>
                <a:lnTo>
                  <a:pt x="145" y="985"/>
                </a:lnTo>
                <a:lnTo>
                  <a:pt x="141" y="965"/>
                </a:lnTo>
                <a:lnTo>
                  <a:pt x="80" y="901"/>
                </a:lnTo>
                <a:lnTo>
                  <a:pt x="80" y="901"/>
                </a:lnTo>
                <a:lnTo>
                  <a:pt x="76" y="901"/>
                </a:lnTo>
                <a:lnTo>
                  <a:pt x="71" y="901"/>
                </a:lnTo>
                <a:lnTo>
                  <a:pt x="66" y="901"/>
                </a:lnTo>
                <a:lnTo>
                  <a:pt x="60" y="898"/>
                </a:lnTo>
                <a:lnTo>
                  <a:pt x="56" y="893"/>
                </a:lnTo>
                <a:lnTo>
                  <a:pt x="53" y="887"/>
                </a:lnTo>
                <a:lnTo>
                  <a:pt x="51" y="877"/>
                </a:lnTo>
                <a:lnTo>
                  <a:pt x="51" y="877"/>
                </a:lnTo>
                <a:lnTo>
                  <a:pt x="54" y="862"/>
                </a:lnTo>
                <a:lnTo>
                  <a:pt x="59" y="842"/>
                </a:lnTo>
                <a:lnTo>
                  <a:pt x="66" y="819"/>
                </a:lnTo>
                <a:lnTo>
                  <a:pt x="76" y="793"/>
                </a:lnTo>
                <a:lnTo>
                  <a:pt x="87" y="767"/>
                </a:lnTo>
                <a:lnTo>
                  <a:pt x="98" y="741"/>
                </a:lnTo>
                <a:lnTo>
                  <a:pt x="111" y="719"/>
                </a:lnTo>
                <a:lnTo>
                  <a:pt x="122" y="701"/>
                </a:lnTo>
                <a:lnTo>
                  <a:pt x="122" y="701"/>
                </a:lnTo>
                <a:lnTo>
                  <a:pt x="141" y="674"/>
                </a:lnTo>
                <a:lnTo>
                  <a:pt x="154" y="654"/>
                </a:lnTo>
                <a:lnTo>
                  <a:pt x="159" y="647"/>
                </a:lnTo>
                <a:lnTo>
                  <a:pt x="160" y="641"/>
                </a:lnTo>
                <a:lnTo>
                  <a:pt x="160" y="638"/>
                </a:lnTo>
                <a:lnTo>
                  <a:pt x="159" y="636"/>
                </a:lnTo>
                <a:lnTo>
                  <a:pt x="158" y="635"/>
                </a:lnTo>
                <a:lnTo>
                  <a:pt x="155" y="632"/>
                </a:lnTo>
                <a:lnTo>
                  <a:pt x="155" y="632"/>
                </a:lnTo>
                <a:lnTo>
                  <a:pt x="150" y="630"/>
                </a:lnTo>
                <a:lnTo>
                  <a:pt x="144" y="623"/>
                </a:lnTo>
                <a:lnTo>
                  <a:pt x="127" y="602"/>
                </a:lnTo>
                <a:lnTo>
                  <a:pt x="80" y="543"/>
                </a:lnTo>
                <a:lnTo>
                  <a:pt x="17" y="459"/>
                </a:lnTo>
                <a:lnTo>
                  <a:pt x="17" y="459"/>
                </a:lnTo>
                <a:lnTo>
                  <a:pt x="13" y="449"/>
                </a:lnTo>
                <a:lnTo>
                  <a:pt x="9" y="439"/>
                </a:lnTo>
                <a:lnTo>
                  <a:pt x="6" y="426"/>
                </a:lnTo>
                <a:lnTo>
                  <a:pt x="2" y="411"/>
                </a:lnTo>
                <a:lnTo>
                  <a:pt x="0" y="395"/>
                </a:lnTo>
                <a:lnTo>
                  <a:pt x="1" y="380"/>
                </a:lnTo>
                <a:lnTo>
                  <a:pt x="1" y="372"/>
                </a:lnTo>
                <a:lnTo>
                  <a:pt x="3" y="366"/>
                </a:lnTo>
                <a:lnTo>
                  <a:pt x="3" y="366"/>
                </a:lnTo>
                <a:lnTo>
                  <a:pt x="12" y="348"/>
                </a:lnTo>
                <a:lnTo>
                  <a:pt x="28" y="320"/>
                </a:lnTo>
                <a:lnTo>
                  <a:pt x="71" y="250"/>
                </a:lnTo>
                <a:lnTo>
                  <a:pt x="113" y="182"/>
                </a:lnTo>
                <a:lnTo>
                  <a:pt x="137" y="143"/>
                </a:lnTo>
                <a:lnTo>
                  <a:pt x="137" y="143"/>
                </a:lnTo>
                <a:lnTo>
                  <a:pt x="175" y="75"/>
                </a:lnTo>
                <a:lnTo>
                  <a:pt x="175" y="75"/>
                </a:lnTo>
                <a:lnTo>
                  <a:pt x="178" y="78"/>
                </a:lnTo>
                <a:lnTo>
                  <a:pt x="183" y="85"/>
                </a:lnTo>
                <a:lnTo>
                  <a:pt x="186" y="88"/>
                </a:lnTo>
                <a:lnTo>
                  <a:pt x="190" y="90"/>
                </a:lnTo>
                <a:lnTo>
                  <a:pt x="192" y="91"/>
                </a:lnTo>
                <a:lnTo>
                  <a:pt x="195" y="90"/>
                </a:lnTo>
                <a:lnTo>
                  <a:pt x="195" y="90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28">
            <a:extLst>
              <a:ext uri="{FF2B5EF4-FFF2-40B4-BE49-F238E27FC236}">
                <a16:creationId xmlns:a16="http://schemas.microsoft.com/office/drawing/2014/main" id="{19797E9A-BACA-405B-910F-71E08FDE899E}"/>
              </a:ext>
            </a:extLst>
          </p:cNvPr>
          <p:cNvSpPr>
            <a:spLocks noEditPoints="1"/>
          </p:cNvSpPr>
          <p:nvPr/>
        </p:nvSpPr>
        <p:spPr bwMode="auto">
          <a:xfrm>
            <a:off x="487733" y="4714549"/>
            <a:ext cx="1323975" cy="1603375"/>
          </a:xfrm>
          <a:custGeom>
            <a:avLst/>
            <a:gdLst>
              <a:gd name="T0" fmla="*/ 464 w 834"/>
              <a:gd name="T1" fmla="*/ 114 h 1010"/>
              <a:gd name="T2" fmla="*/ 407 w 834"/>
              <a:gd name="T3" fmla="*/ 132 h 1010"/>
              <a:gd name="T4" fmla="*/ 327 w 834"/>
              <a:gd name="T5" fmla="*/ 147 h 1010"/>
              <a:gd name="T6" fmla="*/ 268 w 834"/>
              <a:gd name="T7" fmla="*/ 167 h 1010"/>
              <a:gd name="T8" fmla="*/ 226 w 834"/>
              <a:gd name="T9" fmla="*/ 197 h 1010"/>
              <a:gd name="T10" fmla="*/ 196 w 834"/>
              <a:gd name="T11" fmla="*/ 353 h 1010"/>
              <a:gd name="T12" fmla="*/ 164 w 834"/>
              <a:gd name="T13" fmla="*/ 436 h 1010"/>
              <a:gd name="T14" fmla="*/ 98 w 834"/>
              <a:gd name="T15" fmla="*/ 542 h 1010"/>
              <a:gd name="T16" fmla="*/ 64 w 834"/>
              <a:gd name="T17" fmla="*/ 653 h 1010"/>
              <a:gd name="T18" fmla="*/ 39 w 834"/>
              <a:gd name="T19" fmla="*/ 698 h 1010"/>
              <a:gd name="T20" fmla="*/ 9 w 834"/>
              <a:gd name="T21" fmla="*/ 855 h 1010"/>
              <a:gd name="T22" fmla="*/ 0 w 834"/>
              <a:gd name="T23" fmla="*/ 901 h 1010"/>
              <a:gd name="T24" fmla="*/ 25 w 834"/>
              <a:gd name="T25" fmla="*/ 939 h 1010"/>
              <a:gd name="T26" fmla="*/ 78 w 834"/>
              <a:gd name="T27" fmla="*/ 964 h 1010"/>
              <a:gd name="T28" fmla="*/ 123 w 834"/>
              <a:gd name="T29" fmla="*/ 961 h 1010"/>
              <a:gd name="T30" fmla="*/ 167 w 834"/>
              <a:gd name="T31" fmla="*/ 908 h 1010"/>
              <a:gd name="T32" fmla="*/ 200 w 834"/>
              <a:gd name="T33" fmla="*/ 848 h 1010"/>
              <a:gd name="T34" fmla="*/ 167 w 834"/>
              <a:gd name="T35" fmla="*/ 830 h 1010"/>
              <a:gd name="T36" fmla="*/ 135 w 834"/>
              <a:gd name="T37" fmla="*/ 810 h 1010"/>
              <a:gd name="T38" fmla="*/ 169 w 834"/>
              <a:gd name="T39" fmla="*/ 772 h 1010"/>
              <a:gd name="T40" fmla="*/ 214 w 834"/>
              <a:gd name="T41" fmla="*/ 766 h 1010"/>
              <a:gd name="T42" fmla="*/ 269 w 834"/>
              <a:gd name="T43" fmla="*/ 792 h 1010"/>
              <a:gd name="T44" fmla="*/ 273 w 834"/>
              <a:gd name="T45" fmla="*/ 808 h 1010"/>
              <a:gd name="T46" fmla="*/ 209 w 834"/>
              <a:gd name="T47" fmla="*/ 918 h 1010"/>
              <a:gd name="T48" fmla="*/ 190 w 834"/>
              <a:gd name="T49" fmla="*/ 969 h 1010"/>
              <a:gd name="T50" fmla="*/ 196 w 834"/>
              <a:gd name="T51" fmla="*/ 993 h 1010"/>
              <a:gd name="T52" fmla="*/ 242 w 834"/>
              <a:gd name="T53" fmla="*/ 1010 h 1010"/>
              <a:gd name="T54" fmla="*/ 331 w 834"/>
              <a:gd name="T55" fmla="*/ 977 h 1010"/>
              <a:gd name="T56" fmla="*/ 381 w 834"/>
              <a:gd name="T57" fmla="*/ 945 h 1010"/>
              <a:gd name="T58" fmla="*/ 383 w 834"/>
              <a:gd name="T59" fmla="*/ 913 h 1010"/>
              <a:gd name="T60" fmla="*/ 420 w 834"/>
              <a:gd name="T61" fmla="*/ 841 h 1010"/>
              <a:gd name="T62" fmla="*/ 454 w 834"/>
              <a:gd name="T63" fmla="*/ 786 h 1010"/>
              <a:gd name="T64" fmla="*/ 532 w 834"/>
              <a:gd name="T65" fmla="*/ 663 h 1010"/>
              <a:gd name="T66" fmla="*/ 577 w 834"/>
              <a:gd name="T67" fmla="*/ 627 h 1010"/>
              <a:gd name="T68" fmla="*/ 672 w 834"/>
              <a:gd name="T69" fmla="*/ 621 h 1010"/>
              <a:gd name="T70" fmla="*/ 748 w 834"/>
              <a:gd name="T71" fmla="*/ 601 h 1010"/>
              <a:gd name="T72" fmla="*/ 777 w 834"/>
              <a:gd name="T73" fmla="*/ 565 h 1010"/>
              <a:gd name="T74" fmla="*/ 790 w 834"/>
              <a:gd name="T75" fmla="*/ 479 h 1010"/>
              <a:gd name="T76" fmla="*/ 809 w 834"/>
              <a:gd name="T77" fmla="*/ 304 h 1010"/>
              <a:gd name="T78" fmla="*/ 832 w 834"/>
              <a:gd name="T79" fmla="*/ 238 h 1010"/>
              <a:gd name="T80" fmla="*/ 785 w 834"/>
              <a:gd name="T81" fmla="*/ 160 h 1010"/>
              <a:gd name="T82" fmla="*/ 762 w 834"/>
              <a:gd name="T83" fmla="*/ 63 h 1010"/>
              <a:gd name="T84" fmla="*/ 717 w 834"/>
              <a:gd name="T85" fmla="*/ 21 h 1010"/>
              <a:gd name="T86" fmla="*/ 681 w 834"/>
              <a:gd name="T87" fmla="*/ 5 h 1010"/>
              <a:gd name="T88" fmla="*/ 644 w 834"/>
              <a:gd name="T89" fmla="*/ 5 h 1010"/>
              <a:gd name="T90" fmla="*/ 593 w 834"/>
              <a:gd name="T91" fmla="*/ 52 h 1010"/>
              <a:gd name="T92" fmla="*/ 499 w 834"/>
              <a:gd name="T93" fmla="*/ 88 h 1010"/>
              <a:gd name="T94" fmla="*/ 709 w 834"/>
              <a:gd name="T95" fmla="*/ 332 h 1010"/>
              <a:gd name="T96" fmla="*/ 682 w 834"/>
              <a:gd name="T97" fmla="*/ 441 h 1010"/>
              <a:gd name="T98" fmla="*/ 649 w 834"/>
              <a:gd name="T99" fmla="*/ 423 h 1010"/>
              <a:gd name="T100" fmla="*/ 607 w 834"/>
              <a:gd name="T101" fmla="*/ 377 h 1010"/>
              <a:gd name="T102" fmla="*/ 642 w 834"/>
              <a:gd name="T103" fmla="*/ 318 h 1010"/>
              <a:gd name="T104" fmla="*/ 684 w 834"/>
              <a:gd name="T105" fmla="*/ 295 h 1010"/>
              <a:gd name="T106" fmla="*/ 499 w 834"/>
              <a:gd name="T107" fmla="*/ 178 h 1010"/>
              <a:gd name="T108" fmla="*/ 495 w 834"/>
              <a:gd name="T109" fmla="*/ 214 h 1010"/>
              <a:gd name="T110" fmla="*/ 452 w 834"/>
              <a:gd name="T111" fmla="*/ 207 h 1010"/>
              <a:gd name="T112" fmla="*/ 475 w 834"/>
              <a:gd name="T113" fmla="*/ 182 h 1010"/>
              <a:gd name="T114" fmla="*/ 493 w 834"/>
              <a:gd name="T115" fmla="*/ 170 h 10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34" h="1010">
                <a:moveTo>
                  <a:pt x="478" y="88"/>
                </a:moveTo>
                <a:lnTo>
                  <a:pt x="478" y="88"/>
                </a:lnTo>
                <a:lnTo>
                  <a:pt x="475" y="93"/>
                </a:lnTo>
                <a:lnTo>
                  <a:pt x="473" y="99"/>
                </a:lnTo>
                <a:lnTo>
                  <a:pt x="469" y="106"/>
                </a:lnTo>
                <a:lnTo>
                  <a:pt x="464" y="114"/>
                </a:lnTo>
                <a:lnTo>
                  <a:pt x="456" y="120"/>
                </a:lnTo>
                <a:lnTo>
                  <a:pt x="446" y="125"/>
                </a:lnTo>
                <a:lnTo>
                  <a:pt x="440" y="128"/>
                </a:lnTo>
                <a:lnTo>
                  <a:pt x="433" y="129"/>
                </a:lnTo>
                <a:lnTo>
                  <a:pt x="433" y="129"/>
                </a:lnTo>
                <a:lnTo>
                  <a:pt x="407" y="132"/>
                </a:lnTo>
                <a:lnTo>
                  <a:pt x="389" y="137"/>
                </a:lnTo>
                <a:lnTo>
                  <a:pt x="375" y="141"/>
                </a:lnTo>
                <a:lnTo>
                  <a:pt x="365" y="145"/>
                </a:lnTo>
                <a:lnTo>
                  <a:pt x="365" y="145"/>
                </a:lnTo>
                <a:lnTo>
                  <a:pt x="350" y="146"/>
                </a:lnTo>
                <a:lnTo>
                  <a:pt x="327" y="147"/>
                </a:lnTo>
                <a:lnTo>
                  <a:pt x="315" y="150"/>
                </a:lnTo>
                <a:lnTo>
                  <a:pt x="301" y="152"/>
                </a:lnTo>
                <a:lnTo>
                  <a:pt x="289" y="156"/>
                </a:lnTo>
                <a:lnTo>
                  <a:pt x="277" y="162"/>
                </a:lnTo>
                <a:lnTo>
                  <a:pt x="277" y="162"/>
                </a:lnTo>
                <a:lnTo>
                  <a:pt x="268" y="167"/>
                </a:lnTo>
                <a:lnTo>
                  <a:pt x="259" y="170"/>
                </a:lnTo>
                <a:lnTo>
                  <a:pt x="245" y="173"/>
                </a:lnTo>
                <a:lnTo>
                  <a:pt x="239" y="176"/>
                </a:lnTo>
                <a:lnTo>
                  <a:pt x="234" y="181"/>
                </a:lnTo>
                <a:lnTo>
                  <a:pt x="230" y="187"/>
                </a:lnTo>
                <a:lnTo>
                  <a:pt x="226" y="197"/>
                </a:lnTo>
                <a:lnTo>
                  <a:pt x="226" y="197"/>
                </a:lnTo>
                <a:lnTo>
                  <a:pt x="218" y="224"/>
                </a:lnTo>
                <a:lnTo>
                  <a:pt x="212" y="255"/>
                </a:lnTo>
                <a:lnTo>
                  <a:pt x="201" y="321"/>
                </a:lnTo>
                <a:lnTo>
                  <a:pt x="201" y="321"/>
                </a:lnTo>
                <a:lnTo>
                  <a:pt x="196" y="353"/>
                </a:lnTo>
                <a:lnTo>
                  <a:pt x="193" y="369"/>
                </a:lnTo>
                <a:lnTo>
                  <a:pt x="190" y="382"/>
                </a:lnTo>
                <a:lnTo>
                  <a:pt x="185" y="396"/>
                </a:lnTo>
                <a:lnTo>
                  <a:pt x="180" y="410"/>
                </a:lnTo>
                <a:lnTo>
                  <a:pt x="172" y="423"/>
                </a:lnTo>
                <a:lnTo>
                  <a:pt x="164" y="436"/>
                </a:lnTo>
                <a:lnTo>
                  <a:pt x="164" y="436"/>
                </a:lnTo>
                <a:lnTo>
                  <a:pt x="144" y="463"/>
                </a:lnTo>
                <a:lnTo>
                  <a:pt x="124" y="490"/>
                </a:lnTo>
                <a:lnTo>
                  <a:pt x="115" y="506"/>
                </a:lnTo>
                <a:lnTo>
                  <a:pt x="107" y="523"/>
                </a:lnTo>
                <a:lnTo>
                  <a:pt x="98" y="542"/>
                </a:lnTo>
                <a:lnTo>
                  <a:pt x="91" y="562"/>
                </a:lnTo>
                <a:lnTo>
                  <a:pt x="91" y="562"/>
                </a:lnTo>
                <a:lnTo>
                  <a:pt x="72" y="622"/>
                </a:lnTo>
                <a:lnTo>
                  <a:pt x="65" y="650"/>
                </a:lnTo>
                <a:lnTo>
                  <a:pt x="65" y="650"/>
                </a:lnTo>
                <a:lnTo>
                  <a:pt x="64" y="653"/>
                </a:lnTo>
                <a:lnTo>
                  <a:pt x="61" y="656"/>
                </a:lnTo>
                <a:lnTo>
                  <a:pt x="59" y="658"/>
                </a:lnTo>
                <a:lnTo>
                  <a:pt x="55" y="663"/>
                </a:lnTo>
                <a:lnTo>
                  <a:pt x="50" y="669"/>
                </a:lnTo>
                <a:lnTo>
                  <a:pt x="45" y="681"/>
                </a:lnTo>
                <a:lnTo>
                  <a:pt x="39" y="698"/>
                </a:lnTo>
                <a:lnTo>
                  <a:pt x="33" y="720"/>
                </a:lnTo>
                <a:lnTo>
                  <a:pt x="33" y="720"/>
                </a:lnTo>
                <a:lnTo>
                  <a:pt x="26" y="747"/>
                </a:lnTo>
                <a:lnTo>
                  <a:pt x="20" y="773"/>
                </a:lnTo>
                <a:lnTo>
                  <a:pt x="13" y="819"/>
                </a:lnTo>
                <a:lnTo>
                  <a:pt x="9" y="855"/>
                </a:lnTo>
                <a:lnTo>
                  <a:pt x="8" y="875"/>
                </a:lnTo>
                <a:lnTo>
                  <a:pt x="8" y="875"/>
                </a:lnTo>
                <a:lnTo>
                  <a:pt x="7" y="880"/>
                </a:lnTo>
                <a:lnTo>
                  <a:pt x="5" y="885"/>
                </a:lnTo>
                <a:lnTo>
                  <a:pt x="2" y="895"/>
                </a:lnTo>
                <a:lnTo>
                  <a:pt x="0" y="901"/>
                </a:lnTo>
                <a:lnTo>
                  <a:pt x="0" y="906"/>
                </a:lnTo>
                <a:lnTo>
                  <a:pt x="3" y="913"/>
                </a:lnTo>
                <a:lnTo>
                  <a:pt x="8" y="921"/>
                </a:lnTo>
                <a:lnTo>
                  <a:pt x="8" y="921"/>
                </a:lnTo>
                <a:lnTo>
                  <a:pt x="19" y="934"/>
                </a:lnTo>
                <a:lnTo>
                  <a:pt x="25" y="939"/>
                </a:lnTo>
                <a:lnTo>
                  <a:pt x="31" y="943"/>
                </a:lnTo>
                <a:lnTo>
                  <a:pt x="44" y="950"/>
                </a:lnTo>
                <a:lnTo>
                  <a:pt x="61" y="958"/>
                </a:lnTo>
                <a:lnTo>
                  <a:pt x="61" y="958"/>
                </a:lnTo>
                <a:lnTo>
                  <a:pt x="70" y="961"/>
                </a:lnTo>
                <a:lnTo>
                  <a:pt x="78" y="964"/>
                </a:lnTo>
                <a:lnTo>
                  <a:pt x="87" y="966"/>
                </a:lnTo>
                <a:lnTo>
                  <a:pt x="94" y="966"/>
                </a:lnTo>
                <a:lnTo>
                  <a:pt x="103" y="966"/>
                </a:lnTo>
                <a:lnTo>
                  <a:pt x="109" y="966"/>
                </a:lnTo>
                <a:lnTo>
                  <a:pt x="117" y="964"/>
                </a:lnTo>
                <a:lnTo>
                  <a:pt x="123" y="961"/>
                </a:lnTo>
                <a:lnTo>
                  <a:pt x="123" y="961"/>
                </a:lnTo>
                <a:lnTo>
                  <a:pt x="127" y="959"/>
                </a:lnTo>
                <a:lnTo>
                  <a:pt x="132" y="955"/>
                </a:lnTo>
                <a:lnTo>
                  <a:pt x="141" y="943"/>
                </a:lnTo>
                <a:lnTo>
                  <a:pt x="155" y="927"/>
                </a:lnTo>
                <a:lnTo>
                  <a:pt x="167" y="908"/>
                </a:lnTo>
                <a:lnTo>
                  <a:pt x="180" y="890"/>
                </a:lnTo>
                <a:lnTo>
                  <a:pt x="190" y="872"/>
                </a:lnTo>
                <a:lnTo>
                  <a:pt x="197" y="857"/>
                </a:lnTo>
                <a:lnTo>
                  <a:pt x="198" y="852"/>
                </a:lnTo>
                <a:lnTo>
                  <a:pt x="200" y="848"/>
                </a:lnTo>
                <a:lnTo>
                  <a:pt x="200" y="848"/>
                </a:lnTo>
                <a:lnTo>
                  <a:pt x="198" y="845"/>
                </a:lnTo>
                <a:lnTo>
                  <a:pt x="196" y="841"/>
                </a:lnTo>
                <a:lnTo>
                  <a:pt x="193" y="839"/>
                </a:lnTo>
                <a:lnTo>
                  <a:pt x="190" y="836"/>
                </a:lnTo>
                <a:lnTo>
                  <a:pt x="180" y="833"/>
                </a:lnTo>
                <a:lnTo>
                  <a:pt x="167" y="830"/>
                </a:lnTo>
                <a:lnTo>
                  <a:pt x="146" y="828"/>
                </a:lnTo>
                <a:lnTo>
                  <a:pt x="136" y="826"/>
                </a:lnTo>
                <a:lnTo>
                  <a:pt x="136" y="826"/>
                </a:lnTo>
                <a:lnTo>
                  <a:pt x="136" y="824"/>
                </a:lnTo>
                <a:lnTo>
                  <a:pt x="135" y="815"/>
                </a:lnTo>
                <a:lnTo>
                  <a:pt x="135" y="810"/>
                </a:lnTo>
                <a:lnTo>
                  <a:pt x="136" y="805"/>
                </a:lnTo>
                <a:lnTo>
                  <a:pt x="138" y="801"/>
                </a:lnTo>
                <a:lnTo>
                  <a:pt x="143" y="797"/>
                </a:lnTo>
                <a:lnTo>
                  <a:pt x="143" y="797"/>
                </a:lnTo>
                <a:lnTo>
                  <a:pt x="155" y="786"/>
                </a:lnTo>
                <a:lnTo>
                  <a:pt x="169" y="772"/>
                </a:lnTo>
                <a:lnTo>
                  <a:pt x="185" y="755"/>
                </a:lnTo>
                <a:lnTo>
                  <a:pt x="185" y="755"/>
                </a:lnTo>
                <a:lnTo>
                  <a:pt x="188" y="755"/>
                </a:lnTo>
                <a:lnTo>
                  <a:pt x="196" y="757"/>
                </a:lnTo>
                <a:lnTo>
                  <a:pt x="208" y="762"/>
                </a:lnTo>
                <a:lnTo>
                  <a:pt x="214" y="766"/>
                </a:lnTo>
                <a:lnTo>
                  <a:pt x="222" y="770"/>
                </a:lnTo>
                <a:lnTo>
                  <a:pt x="222" y="770"/>
                </a:lnTo>
                <a:lnTo>
                  <a:pt x="230" y="776"/>
                </a:lnTo>
                <a:lnTo>
                  <a:pt x="240" y="779"/>
                </a:lnTo>
                <a:lnTo>
                  <a:pt x="260" y="788"/>
                </a:lnTo>
                <a:lnTo>
                  <a:pt x="269" y="792"/>
                </a:lnTo>
                <a:lnTo>
                  <a:pt x="275" y="796"/>
                </a:lnTo>
                <a:lnTo>
                  <a:pt x="277" y="799"/>
                </a:lnTo>
                <a:lnTo>
                  <a:pt x="279" y="801"/>
                </a:lnTo>
                <a:lnTo>
                  <a:pt x="277" y="802"/>
                </a:lnTo>
                <a:lnTo>
                  <a:pt x="277" y="802"/>
                </a:lnTo>
                <a:lnTo>
                  <a:pt x="273" y="808"/>
                </a:lnTo>
                <a:lnTo>
                  <a:pt x="265" y="820"/>
                </a:lnTo>
                <a:lnTo>
                  <a:pt x="247" y="851"/>
                </a:lnTo>
                <a:lnTo>
                  <a:pt x="216" y="904"/>
                </a:lnTo>
                <a:lnTo>
                  <a:pt x="216" y="904"/>
                </a:lnTo>
                <a:lnTo>
                  <a:pt x="212" y="911"/>
                </a:lnTo>
                <a:lnTo>
                  <a:pt x="209" y="918"/>
                </a:lnTo>
                <a:lnTo>
                  <a:pt x="205" y="935"/>
                </a:lnTo>
                <a:lnTo>
                  <a:pt x="200" y="956"/>
                </a:lnTo>
                <a:lnTo>
                  <a:pt x="200" y="956"/>
                </a:lnTo>
                <a:lnTo>
                  <a:pt x="196" y="960"/>
                </a:lnTo>
                <a:lnTo>
                  <a:pt x="192" y="964"/>
                </a:lnTo>
                <a:lnTo>
                  <a:pt x="190" y="969"/>
                </a:lnTo>
                <a:lnTo>
                  <a:pt x="187" y="975"/>
                </a:lnTo>
                <a:lnTo>
                  <a:pt x="187" y="981"/>
                </a:lnTo>
                <a:lnTo>
                  <a:pt x="187" y="985"/>
                </a:lnTo>
                <a:lnTo>
                  <a:pt x="190" y="987"/>
                </a:lnTo>
                <a:lnTo>
                  <a:pt x="192" y="990"/>
                </a:lnTo>
                <a:lnTo>
                  <a:pt x="196" y="993"/>
                </a:lnTo>
                <a:lnTo>
                  <a:pt x="196" y="993"/>
                </a:lnTo>
                <a:lnTo>
                  <a:pt x="212" y="1002"/>
                </a:lnTo>
                <a:lnTo>
                  <a:pt x="219" y="1005"/>
                </a:lnTo>
                <a:lnTo>
                  <a:pt x="227" y="1007"/>
                </a:lnTo>
                <a:lnTo>
                  <a:pt x="234" y="1008"/>
                </a:lnTo>
                <a:lnTo>
                  <a:pt x="242" y="1010"/>
                </a:lnTo>
                <a:lnTo>
                  <a:pt x="249" y="1008"/>
                </a:lnTo>
                <a:lnTo>
                  <a:pt x="258" y="1007"/>
                </a:lnTo>
                <a:lnTo>
                  <a:pt x="258" y="1007"/>
                </a:lnTo>
                <a:lnTo>
                  <a:pt x="274" y="1002"/>
                </a:lnTo>
                <a:lnTo>
                  <a:pt x="291" y="995"/>
                </a:lnTo>
                <a:lnTo>
                  <a:pt x="331" y="977"/>
                </a:lnTo>
                <a:lnTo>
                  <a:pt x="331" y="977"/>
                </a:lnTo>
                <a:lnTo>
                  <a:pt x="350" y="968"/>
                </a:lnTo>
                <a:lnTo>
                  <a:pt x="368" y="959"/>
                </a:lnTo>
                <a:lnTo>
                  <a:pt x="374" y="954"/>
                </a:lnTo>
                <a:lnTo>
                  <a:pt x="378" y="950"/>
                </a:lnTo>
                <a:lnTo>
                  <a:pt x="381" y="945"/>
                </a:lnTo>
                <a:lnTo>
                  <a:pt x="381" y="940"/>
                </a:lnTo>
                <a:lnTo>
                  <a:pt x="381" y="940"/>
                </a:lnTo>
                <a:lnTo>
                  <a:pt x="380" y="930"/>
                </a:lnTo>
                <a:lnTo>
                  <a:pt x="380" y="925"/>
                </a:lnTo>
                <a:lnTo>
                  <a:pt x="380" y="921"/>
                </a:lnTo>
                <a:lnTo>
                  <a:pt x="383" y="913"/>
                </a:lnTo>
                <a:lnTo>
                  <a:pt x="386" y="903"/>
                </a:lnTo>
                <a:lnTo>
                  <a:pt x="393" y="890"/>
                </a:lnTo>
                <a:lnTo>
                  <a:pt x="402" y="872"/>
                </a:lnTo>
                <a:lnTo>
                  <a:pt x="402" y="872"/>
                </a:lnTo>
                <a:lnTo>
                  <a:pt x="414" y="855"/>
                </a:lnTo>
                <a:lnTo>
                  <a:pt x="420" y="841"/>
                </a:lnTo>
                <a:lnTo>
                  <a:pt x="428" y="822"/>
                </a:lnTo>
                <a:lnTo>
                  <a:pt x="432" y="813"/>
                </a:lnTo>
                <a:lnTo>
                  <a:pt x="437" y="804"/>
                </a:lnTo>
                <a:lnTo>
                  <a:pt x="444" y="796"/>
                </a:lnTo>
                <a:lnTo>
                  <a:pt x="454" y="786"/>
                </a:lnTo>
                <a:lnTo>
                  <a:pt x="454" y="786"/>
                </a:lnTo>
                <a:lnTo>
                  <a:pt x="461" y="779"/>
                </a:lnTo>
                <a:lnTo>
                  <a:pt x="467" y="772"/>
                </a:lnTo>
                <a:lnTo>
                  <a:pt x="480" y="752"/>
                </a:lnTo>
                <a:lnTo>
                  <a:pt x="494" y="730"/>
                </a:lnTo>
                <a:lnTo>
                  <a:pt x="508" y="706"/>
                </a:lnTo>
                <a:lnTo>
                  <a:pt x="532" y="663"/>
                </a:lnTo>
                <a:lnTo>
                  <a:pt x="542" y="647"/>
                </a:lnTo>
                <a:lnTo>
                  <a:pt x="547" y="642"/>
                </a:lnTo>
                <a:lnTo>
                  <a:pt x="550" y="640"/>
                </a:lnTo>
                <a:lnTo>
                  <a:pt x="550" y="640"/>
                </a:lnTo>
                <a:lnTo>
                  <a:pt x="563" y="632"/>
                </a:lnTo>
                <a:lnTo>
                  <a:pt x="577" y="627"/>
                </a:lnTo>
                <a:lnTo>
                  <a:pt x="597" y="622"/>
                </a:lnTo>
                <a:lnTo>
                  <a:pt x="623" y="619"/>
                </a:lnTo>
                <a:lnTo>
                  <a:pt x="623" y="619"/>
                </a:lnTo>
                <a:lnTo>
                  <a:pt x="637" y="617"/>
                </a:lnTo>
                <a:lnTo>
                  <a:pt x="650" y="617"/>
                </a:lnTo>
                <a:lnTo>
                  <a:pt x="672" y="621"/>
                </a:lnTo>
                <a:lnTo>
                  <a:pt x="683" y="621"/>
                </a:lnTo>
                <a:lnTo>
                  <a:pt x="696" y="621"/>
                </a:lnTo>
                <a:lnTo>
                  <a:pt x="708" y="619"/>
                </a:lnTo>
                <a:lnTo>
                  <a:pt x="722" y="612"/>
                </a:lnTo>
                <a:lnTo>
                  <a:pt x="722" y="612"/>
                </a:lnTo>
                <a:lnTo>
                  <a:pt x="748" y="601"/>
                </a:lnTo>
                <a:lnTo>
                  <a:pt x="757" y="598"/>
                </a:lnTo>
                <a:lnTo>
                  <a:pt x="764" y="593"/>
                </a:lnTo>
                <a:lnTo>
                  <a:pt x="770" y="589"/>
                </a:lnTo>
                <a:lnTo>
                  <a:pt x="773" y="583"/>
                </a:lnTo>
                <a:lnTo>
                  <a:pt x="776" y="575"/>
                </a:lnTo>
                <a:lnTo>
                  <a:pt x="777" y="565"/>
                </a:lnTo>
                <a:lnTo>
                  <a:pt x="777" y="565"/>
                </a:lnTo>
                <a:lnTo>
                  <a:pt x="780" y="543"/>
                </a:lnTo>
                <a:lnTo>
                  <a:pt x="783" y="522"/>
                </a:lnTo>
                <a:lnTo>
                  <a:pt x="787" y="501"/>
                </a:lnTo>
                <a:lnTo>
                  <a:pt x="790" y="479"/>
                </a:lnTo>
                <a:lnTo>
                  <a:pt x="790" y="479"/>
                </a:lnTo>
                <a:lnTo>
                  <a:pt x="792" y="439"/>
                </a:lnTo>
                <a:lnTo>
                  <a:pt x="795" y="396"/>
                </a:lnTo>
                <a:lnTo>
                  <a:pt x="795" y="396"/>
                </a:lnTo>
                <a:lnTo>
                  <a:pt x="799" y="323"/>
                </a:lnTo>
                <a:lnTo>
                  <a:pt x="799" y="323"/>
                </a:lnTo>
                <a:lnTo>
                  <a:pt x="809" y="304"/>
                </a:lnTo>
                <a:lnTo>
                  <a:pt x="825" y="275"/>
                </a:lnTo>
                <a:lnTo>
                  <a:pt x="825" y="275"/>
                </a:lnTo>
                <a:lnTo>
                  <a:pt x="830" y="266"/>
                </a:lnTo>
                <a:lnTo>
                  <a:pt x="833" y="256"/>
                </a:lnTo>
                <a:lnTo>
                  <a:pt x="834" y="248"/>
                </a:lnTo>
                <a:lnTo>
                  <a:pt x="832" y="238"/>
                </a:lnTo>
                <a:lnTo>
                  <a:pt x="832" y="238"/>
                </a:lnTo>
                <a:lnTo>
                  <a:pt x="828" y="230"/>
                </a:lnTo>
                <a:lnTo>
                  <a:pt x="823" y="220"/>
                </a:lnTo>
                <a:lnTo>
                  <a:pt x="806" y="194"/>
                </a:lnTo>
                <a:lnTo>
                  <a:pt x="785" y="160"/>
                </a:lnTo>
                <a:lnTo>
                  <a:pt x="785" y="160"/>
                </a:lnTo>
                <a:lnTo>
                  <a:pt x="782" y="150"/>
                </a:lnTo>
                <a:lnTo>
                  <a:pt x="778" y="125"/>
                </a:lnTo>
                <a:lnTo>
                  <a:pt x="772" y="93"/>
                </a:lnTo>
                <a:lnTo>
                  <a:pt x="767" y="77"/>
                </a:lnTo>
                <a:lnTo>
                  <a:pt x="762" y="63"/>
                </a:lnTo>
                <a:lnTo>
                  <a:pt x="762" y="63"/>
                </a:lnTo>
                <a:lnTo>
                  <a:pt x="760" y="57"/>
                </a:lnTo>
                <a:lnTo>
                  <a:pt x="756" y="51"/>
                </a:lnTo>
                <a:lnTo>
                  <a:pt x="748" y="41"/>
                </a:lnTo>
                <a:lnTo>
                  <a:pt x="738" y="32"/>
                </a:lnTo>
                <a:lnTo>
                  <a:pt x="726" y="26"/>
                </a:lnTo>
                <a:lnTo>
                  <a:pt x="717" y="21"/>
                </a:lnTo>
                <a:lnTo>
                  <a:pt x="708" y="17"/>
                </a:lnTo>
                <a:lnTo>
                  <a:pt x="701" y="15"/>
                </a:lnTo>
                <a:lnTo>
                  <a:pt x="701" y="15"/>
                </a:lnTo>
                <a:lnTo>
                  <a:pt x="696" y="11"/>
                </a:lnTo>
                <a:lnTo>
                  <a:pt x="689" y="9"/>
                </a:lnTo>
                <a:lnTo>
                  <a:pt x="681" y="5"/>
                </a:lnTo>
                <a:lnTo>
                  <a:pt x="672" y="3"/>
                </a:lnTo>
                <a:lnTo>
                  <a:pt x="663" y="0"/>
                </a:lnTo>
                <a:lnTo>
                  <a:pt x="654" y="1"/>
                </a:lnTo>
                <a:lnTo>
                  <a:pt x="649" y="3"/>
                </a:lnTo>
                <a:lnTo>
                  <a:pt x="644" y="5"/>
                </a:lnTo>
                <a:lnTo>
                  <a:pt x="644" y="5"/>
                </a:lnTo>
                <a:lnTo>
                  <a:pt x="626" y="16"/>
                </a:lnTo>
                <a:lnTo>
                  <a:pt x="611" y="30"/>
                </a:lnTo>
                <a:lnTo>
                  <a:pt x="599" y="42"/>
                </a:lnTo>
                <a:lnTo>
                  <a:pt x="595" y="47"/>
                </a:lnTo>
                <a:lnTo>
                  <a:pt x="593" y="52"/>
                </a:lnTo>
                <a:lnTo>
                  <a:pt x="593" y="52"/>
                </a:lnTo>
                <a:lnTo>
                  <a:pt x="589" y="57"/>
                </a:lnTo>
                <a:lnTo>
                  <a:pt x="584" y="63"/>
                </a:lnTo>
                <a:lnTo>
                  <a:pt x="568" y="74"/>
                </a:lnTo>
                <a:lnTo>
                  <a:pt x="548" y="88"/>
                </a:lnTo>
                <a:lnTo>
                  <a:pt x="548" y="88"/>
                </a:lnTo>
                <a:lnTo>
                  <a:pt x="499" y="88"/>
                </a:lnTo>
                <a:lnTo>
                  <a:pt x="499" y="88"/>
                </a:lnTo>
                <a:lnTo>
                  <a:pt x="478" y="88"/>
                </a:lnTo>
                <a:lnTo>
                  <a:pt x="478" y="88"/>
                </a:lnTo>
                <a:close/>
                <a:moveTo>
                  <a:pt x="725" y="270"/>
                </a:moveTo>
                <a:lnTo>
                  <a:pt x="736" y="312"/>
                </a:lnTo>
                <a:lnTo>
                  <a:pt x="709" y="332"/>
                </a:lnTo>
                <a:lnTo>
                  <a:pt x="709" y="332"/>
                </a:lnTo>
                <a:lnTo>
                  <a:pt x="699" y="380"/>
                </a:lnTo>
                <a:lnTo>
                  <a:pt x="699" y="380"/>
                </a:lnTo>
                <a:lnTo>
                  <a:pt x="689" y="417"/>
                </a:lnTo>
                <a:lnTo>
                  <a:pt x="684" y="436"/>
                </a:lnTo>
                <a:lnTo>
                  <a:pt x="682" y="441"/>
                </a:lnTo>
                <a:lnTo>
                  <a:pt x="679" y="443"/>
                </a:lnTo>
                <a:lnTo>
                  <a:pt x="679" y="443"/>
                </a:lnTo>
                <a:lnTo>
                  <a:pt x="677" y="443"/>
                </a:lnTo>
                <a:lnTo>
                  <a:pt x="672" y="441"/>
                </a:lnTo>
                <a:lnTo>
                  <a:pt x="661" y="434"/>
                </a:lnTo>
                <a:lnTo>
                  <a:pt x="649" y="423"/>
                </a:lnTo>
                <a:lnTo>
                  <a:pt x="642" y="417"/>
                </a:lnTo>
                <a:lnTo>
                  <a:pt x="637" y="410"/>
                </a:lnTo>
                <a:lnTo>
                  <a:pt x="637" y="410"/>
                </a:lnTo>
                <a:lnTo>
                  <a:pt x="626" y="396"/>
                </a:lnTo>
                <a:lnTo>
                  <a:pt x="616" y="386"/>
                </a:lnTo>
                <a:lnTo>
                  <a:pt x="607" y="377"/>
                </a:lnTo>
                <a:lnTo>
                  <a:pt x="626" y="332"/>
                </a:lnTo>
                <a:lnTo>
                  <a:pt x="626" y="332"/>
                </a:lnTo>
                <a:lnTo>
                  <a:pt x="626" y="330"/>
                </a:lnTo>
                <a:lnTo>
                  <a:pt x="629" y="328"/>
                </a:lnTo>
                <a:lnTo>
                  <a:pt x="634" y="323"/>
                </a:lnTo>
                <a:lnTo>
                  <a:pt x="642" y="318"/>
                </a:lnTo>
                <a:lnTo>
                  <a:pt x="642" y="318"/>
                </a:lnTo>
                <a:lnTo>
                  <a:pt x="661" y="309"/>
                </a:lnTo>
                <a:lnTo>
                  <a:pt x="668" y="307"/>
                </a:lnTo>
                <a:lnTo>
                  <a:pt x="676" y="302"/>
                </a:lnTo>
                <a:lnTo>
                  <a:pt x="676" y="302"/>
                </a:lnTo>
                <a:lnTo>
                  <a:pt x="684" y="295"/>
                </a:lnTo>
                <a:lnTo>
                  <a:pt x="692" y="288"/>
                </a:lnTo>
                <a:lnTo>
                  <a:pt x="699" y="281"/>
                </a:lnTo>
                <a:lnTo>
                  <a:pt x="725" y="270"/>
                </a:lnTo>
                <a:close/>
                <a:moveTo>
                  <a:pt x="496" y="176"/>
                </a:moveTo>
                <a:lnTo>
                  <a:pt x="496" y="176"/>
                </a:lnTo>
                <a:lnTo>
                  <a:pt x="499" y="178"/>
                </a:lnTo>
                <a:lnTo>
                  <a:pt x="501" y="184"/>
                </a:lnTo>
                <a:lnTo>
                  <a:pt x="504" y="192"/>
                </a:lnTo>
                <a:lnTo>
                  <a:pt x="504" y="197"/>
                </a:lnTo>
                <a:lnTo>
                  <a:pt x="503" y="201"/>
                </a:lnTo>
                <a:lnTo>
                  <a:pt x="503" y="201"/>
                </a:lnTo>
                <a:lnTo>
                  <a:pt x="495" y="214"/>
                </a:lnTo>
                <a:lnTo>
                  <a:pt x="491" y="219"/>
                </a:lnTo>
                <a:lnTo>
                  <a:pt x="483" y="250"/>
                </a:lnTo>
                <a:lnTo>
                  <a:pt x="456" y="229"/>
                </a:lnTo>
                <a:lnTo>
                  <a:pt x="456" y="229"/>
                </a:lnTo>
                <a:lnTo>
                  <a:pt x="453" y="215"/>
                </a:lnTo>
                <a:lnTo>
                  <a:pt x="452" y="207"/>
                </a:lnTo>
                <a:lnTo>
                  <a:pt x="453" y="203"/>
                </a:lnTo>
                <a:lnTo>
                  <a:pt x="454" y="201"/>
                </a:lnTo>
                <a:lnTo>
                  <a:pt x="454" y="201"/>
                </a:lnTo>
                <a:lnTo>
                  <a:pt x="461" y="197"/>
                </a:lnTo>
                <a:lnTo>
                  <a:pt x="468" y="191"/>
                </a:lnTo>
                <a:lnTo>
                  <a:pt x="475" y="182"/>
                </a:lnTo>
                <a:lnTo>
                  <a:pt x="483" y="172"/>
                </a:lnTo>
                <a:lnTo>
                  <a:pt x="483" y="172"/>
                </a:lnTo>
                <a:lnTo>
                  <a:pt x="485" y="170"/>
                </a:lnTo>
                <a:lnTo>
                  <a:pt x="488" y="168"/>
                </a:lnTo>
                <a:lnTo>
                  <a:pt x="490" y="168"/>
                </a:lnTo>
                <a:lnTo>
                  <a:pt x="493" y="170"/>
                </a:lnTo>
                <a:lnTo>
                  <a:pt x="495" y="175"/>
                </a:lnTo>
                <a:lnTo>
                  <a:pt x="496" y="176"/>
                </a:lnTo>
                <a:lnTo>
                  <a:pt x="496" y="176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32">
            <a:extLst>
              <a:ext uri="{FF2B5EF4-FFF2-40B4-BE49-F238E27FC236}">
                <a16:creationId xmlns:a16="http://schemas.microsoft.com/office/drawing/2014/main" id="{74194B59-862F-4498-983E-2C86624DC3E8}"/>
              </a:ext>
            </a:extLst>
          </p:cNvPr>
          <p:cNvSpPr>
            <a:spLocks/>
          </p:cNvSpPr>
          <p:nvPr/>
        </p:nvSpPr>
        <p:spPr bwMode="auto">
          <a:xfrm>
            <a:off x="2449434" y="4737951"/>
            <a:ext cx="1122116" cy="1579974"/>
          </a:xfrm>
          <a:custGeom>
            <a:avLst/>
            <a:gdLst>
              <a:gd name="T0" fmla="*/ 0 w 772"/>
              <a:gd name="T1" fmla="*/ 60 h 1087"/>
              <a:gd name="T2" fmla="*/ 150 w 772"/>
              <a:gd name="T3" fmla="*/ 169 h 1087"/>
              <a:gd name="T4" fmla="*/ 172 w 772"/>
              <a:gd name="T5" fmla="*/ 214 h 1087"/>
              <a:gd name="T6" fmla="*/ 224 w 772"/>
              <a:gd name="T7" fmla="*/ 253 h 1087"/>
              <a:gd name="T8" fmla="*/ 217 w 772"/>
              <a:gd name="T9" fmla="*/ 269 h 1087"/>
              <a:gd name="T10" fmla="*/ 197 w 772"/>
              <a:gd name="T11" fmla="*/ 291 h 1087"/>
              <a:gd name="T12" fmla="*/ 165 w 772"/>
              <a:gd name="T13" fmla="*/ 348 h 1087"/>
              <a:gd name="T14" fmla="*/ 158 w 772"/>
              <a:gd name="T15" fmla="*/ 391 h 1087"/>
              <a:gd name="T16" fmla="*/ 164 w 772"/>
              <a:gd name="T17" fmla="*/ 514 h 1087"/>
              <a:gd name="T18" fmla="*/ 186 w 772"/>
              <a:gd name="T19" fmla="*/ 551 h 1087"/>
              <a:gd name="T20" fmla="*/ 195 w 772"/>
              <a:gd name="T21" fmla="*/ 608 h 1087"/>
              <a:gd name="T22" fmla="*/ 182 w 772"/>
              <a:gd name="T23" fmla="*/ 641 h 1087"/>
              <a:gd name="T24" fmla="*/ 176 w 772"/>
              <a:gd name="T25" fmla="*/ 680 h 1087"/>
              <a:gd name="T26" fmla="*/ 177 w 772"/>
              <a:gd name="T27" fmla="*/ 738 h 1087"/>
              <a:gd name="T28" fmla="*/ 174 w 772"/>
              <a:gd name="T29" fmla="*/ 761 h 1087"/>
              <a:gd name="T30" fmla="*/ 186 w 772"/>
              <a:gd name="T31" fmla="*/ 791 h 1087"/>
              <a:gd name="T32" fmla="*/ 212 w 772"/>
              <a:gd name="T33" fmla="*/ 798 h 1087"/>
              <a:gd name="T34" fmla="*/ 245 w 772"/>
              <a:gd name="T35" fmla="*/ 832 h 1087"/>
              <a:gd name="T36" fmla="*/ 296 w 772"/>
              <a:gd name="T37" fmla="*/ 908 h 1087"/>
              <a:gd name="T38" fmla="*/ 342 w 772"/>
              <a:gd name="T39" fmla="*/ 937 h 1087"/>
              <a:gd name="T40" fmla="*/ 393 w 772"/>
              <a:gd name="T41" fmla="*/ 954 h 1087"/>
              <a:gd name="T42" fmla="*/ 410 w 772"/>
              <a:gd name="T43" fmla="*/ 976 h 1087"/>
              <a:gd name="T44" fmla="*/ 415 w 772"/>
              <a:gd name="T45" fmla="*/ 1012 h 1087"/>
              <a:gd name="T46" fmla="*/ 454 w 772"/>
              <a:gd name="T47" fmla="*/ 1046 h 1087"/>
              <a:gd name="T48" fmla="*/ 547 w 772"/>
              <a:gd name="T49" fmla="*/ 1082 h 1087"/>
              <a:gd name="T50" fmla="*/ 620 w 772"/>
              <a:gd name="T51" fmla="*/ 1085 h 1087"/>
              <a:gd name="T52" fmla="*/ 636 w 772"/>
              <a:gd name="T53" fmla="*/ 1066 h 1087"/>
              <a:gd name="T54" fmla="*/ 631 w 772"/>
              <a:gd name="T55" fmla="*/ 1021 h 1087"/>
              <a:gd name="T56" fmla="*/ 609 w 772"/>
              <a:gd name="T57" fmla="*/ 981 h 1087"/>
              <a:gd name="T58" fmla="*/ 612 w 772"/>
              <a:gd name="T59" fmla="*/ 849 h 1087"/>
              <a:gd name="T60" fmla="*/ 647 w 772"/>
              <a:gd name="T61" fmla="*/ 900 h 1087"/>
              <a:gd name="T62" fmla="*/ 673 w 772"/>
              <a:gd name="T63" fmla="*/ 913 h 1087"/>
              <a:gd name="T64" fmla="*/ 723 w 772"/>
              <a:gd name="T65" fmla="*/ 905 h 1087"/>
              <a:gd name="T66" fmla="*/ 723 w 772"/>
              <a:gd name="T67" fmla="*/ 882 h 1087"/>
              <a:gd name="T68" fmla="*/ 707 w 772"/>
              <a:gd name="T69" fmla="*/ 850 h 1087"/>
              <a:gd name="T70" fmla="*/ 686 w 772"/>
              <a:gd name="T71" fmla="*/ 793 h 1087"/>
              <a:gd name="T72" fmla="*/ 729 w 772"/>
              <a:gd name="T73" fmla="*/ 723 h 1087"/>
              <a:gd name="T74" fmla="*/ 757 w 772"/>
              <a:gd name="T75" fmla="*/ 670 h 1087"/>
              <a:gd name="T76" fmla="*/ 771 w 772"/>
              <a:gd name="T77" fmla="*/ 600 h 1087"/>
              <a:gd name="T78" fmla="*/ 753 w 772"/>
              <a:gd name="T79" fmla="*/ 565 h 1087"/>
              <a:gd name="T80" fmla="*/ 715 w 772"/>
              <a:gd name="T81" fmla="*/ 518 h 1087"/>
              <a:gd name="T82" fmla="*/ 644 w 772"/>
              <a:gd name="T83" fmla="*/ 399 h 1087"/>
              <a:gd name="T84" fmla="*/ 605 w 772"/>
              <a:gd name="T85" fmla="*/ 373 h 1087"/>
              <a:gd name="T86" fmla="*/ 581 w 772"/>
              <a:gd name="T87" fmla="*/ 350 h 1087"/>
              <a:gd name="T88" fmla="*/ 557 w 772"/>
              <a:gd name="T89" fmla="*/ 286 h 1087"/>
              <a:gd name="T90" fmla="*/ 542 w 772"/>
              <a:gd name="T91" fmla="*/ 180 h 1087"/>
              <a:gd name="T92" fmla="*/ 532 w 772"/>
              <a:gd name="T93" fmla="*/ 125 h 1087"/>
              <a:gd name="T94" fmla="*/ 503 w 772"/>
              <a:gd name="T95" fmla="*/ 106 h 1087"/>
              <a:gd name="T96" fmla="*/ 384 w 772"/>
              <a:gd name="T97" fmla="*/ 72 h 1087"/>
              <a:gd name="T98" fmla="*/ 333 w 772"/>
              <a:gd name="T99" fmla="*/ 33 h 1087"/>
              <a:gd name="T100" fmla="*/ 289 w 772"/>
              <a:gd name="T101" fmla="*/ 20 h 1087"/>
              <a:gd name="T102" fmla="*/ 222 w 772"/>
              <a:gd name="T103" fmla="*/ 23 h 1087"/>
              <a:gd name="T104" fmla="*/ 175 w 772"/>
              <a:gd name="T105" fmla="*/ 46 h 10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772" h="1087">
                <a:moveTo>
                  <a:pt x="175" y="46"/>
                </a:moveTo>
                <a:lnTo>
                  <a:pt x="109" y="42"/>
                </a:lnTo>
                <a:lnTo>
                  <a:pt x="71" y="0"/>
                </a:lnTo>
                <a:lnTo>
                  <a:pt x="8" y="38"/>
                </a:lnTo>
                <a:lnTo>
                  <a:pt x="0" y="60"/>
                </a:lnTo>
                <a:lnTo>
                  <a:pt x="98" y="160"/>
                </a:lnTo>
                <a:lnTo>
                  <a:pt x="140" y="148"/>
                </a:lnTo>
                <a:lnTo>
                  <a:pt x="140" y="148"/>
                </a:lnTo>
                <a:lnTo>
                  <a:pt x="145" y="156"/>
                </a:lnTo>
                <a:lnTo>
                  <a:pt x="150" y="169"/>
                </a:lnTo>
                <a:lnTo>
                  <a:pt x="158" y="190"/>
                </a:lnTo>
                <a:lnTo>
                  <a:pt x="158" y="190"/>
                </a:lnTo>
                <a:lnTo>
                  <a:pt x="160" y="196"/>
                </a:lnTo>
                <a:lnTo>
                  <a:pt x="164" y="202"/>
                </a:lnTo>
                <a:lnTo>
                  <a:pt x="172" y="214"/>
                </a:lnTo>
                <a:lnTo>
                  <a:pt x="184" y="224"/>
                </a:lnTo>
                <a:lnTo>
                  <a:pt x="196" y="234"/>
                </a:lnTo>
                <a:lnTo>
                  <a:pt x="206" y="242"/>
                </a:lnTo>
                <a:lnTo>
                  <a:pt x="216" y="248"/>
                </a:lnTo>
                <a:lnTo>
                  <a:pt x="224" y="253"/>
                </a:lnTo>
                <a:lnTo>
                  <a:pt x="224" y="253"/>
                </a:lnTo>
                <a:lnTo>
                  <a:pt x="224" y="253"/>
                </a:lnTo>
                <a:lnTo>
                  <a:pt x="224" y="253"/>
                </a:lnTo>
                <a:lnTo>
                  <a:pt x="217" y="269"/>
                </a:lnTo>
                <a:lnTo>
                  <a:pt x="217" y="269"/>
                </a:lnTo>
                <a:lnTo>
                  <a:pt x="213" y="275"/>
                </a:lnTo>
                <a:lnTo>
                  <a:pt x="211" y="279"/>
                </a:lnTo>
                <a:lnTo>
                  <a:pt x="205" y="284"/>
                </a:lnTo>
                <a:lnTo>
                  <a:pt x="201" y="286"/>
                </a:lnTo>
                <a:lnTo>
                  <a:pt x="197" y="291"/>
                </a:lnTo>
                <a:lnTo>
                  <a:pt x="192" y="299"/>
                </a:lnTo>
                <a:lnTo>
                  <a:pt x="186" y="308"/>
                </a:lnTo>
                <a:lnTo>
                  <a:pt x="186" y="308"/>
                </a:lnTo>
                <a:lnTo>
                  <a:pt x="174" y="331"/>
                </a:lnTo>
                <a:lnTo>
                  <a:pt x="165" y="348"/>
                </a:lnTo>
                <a:lnTo>
                  <a:pt x="163" y="357"/>
                </a:lnTo>
                <a:lnTo>
                  <a:pt x="160" y="367"/>
                </a:lnTo>
                <a:lnTo>
                  <a:pt x="159" y="378"/>
                </a:lnTo>
                <a:lnTo>
                  <a:pt x="158" y="391"/>
                </a:lnTo>
                <a:lnTo>
                  <a:pt x="158" y="391"/>
                </a:lnTo>
                <a:lnTo>
                  <a:pt x="156" y="426"/>
                </a:lnTo>
                <a:lnTo>
                  <a:pt x="158" y="466"/>
                </a:lnTo>
                <a:lnTo>
                  <a:pt x="159" y="484"/>
                </a:lnTo>
                <a:lnTo>
                  <a:pt x="160" y="500"/>
                </a:lnTo>
                <a:lnTo>
                  <a:pt x="164" y="514"/>
                </a:lnTo>
                <a:lnTo>
                  <a:pt x="166" y="520"/>
                </a:lnTo>
                <a:lnTo>
                  <a:pt x="169" y="525"/>
                </a:lnTo>
                <a:lnTo>
                  <a:pt x="169" y="525"/>
                </a:lnTo>
                <a:lnTo>
                  <a:pt x="179" y="539"/>
                </a:lnTo>
                <a:lnTo>
                  <a:pt x="186" y="551"/>
                </a:lnTo>
                <a:lnTo>
                  <a:pt x="191" y="563"/>
                </a:lnTo>
                <a:lnTo>
                  <a:pt x="192" y="568"/>
                </a:lnTo>
                <a:lnTo>
                  <a:pt x="193" y="573"/>
                </a:lnTo>
                <a:lnTo>
                  <a:pt x="193" y="573"/>
                </a:lnTo>
                <a:lnTo>
                  <a:pt x="195" y="608"/>
                </a:lnTo>
                <a:lnTo>
                  <a:pt x="193" y="625"/>
                </a:lnTo>
                <a:lnTo>
                  <a:pt x="193" y="631"/>
                </a:lnTo>
                <a:lnTo>
                  <a:pt x="191" y="635"/>
                </a:lnTo>
                <a:lnTo>
                  <a:pt x="191" y="635"/>
                </a:lnTo>
                <a:lnTo>
                  <a:pt x="182" y="641"/>
                </a:lnTo>
                <a:lnTo>
                  <a:pt x="180" y="646"/>
                </a:lnTo>
                <a:lnTo>
                  <a:pt x="177" y="656"/>
                </a:lnTo>
                <a:lnTo>
                  <a:pt x="177" y="656"/>
                </a:lnTo>
                <a:lnTo>
                  <a:pt x="176" y="668"/>
                </a:lnTo>
                <a:lnTo>
                  <a:pt x="176" y="680"/>
                </a:lnTo>
                <a:lnTo>
                  <a:pt x="175" y="702"/>
                </a:lnTo>
                <a:lnTo>
                  <a:pt x="175" y="702"/>
                </a:lnTo>
                <a:lnTo>
                  <a:pt x="175" y="712"/>
                </a:lnTo>
                <a:lnTo>
                  <a:pt x="176" y="723"/>
                </a:lnTo>
                <a:lnTo>
                  <a:pt x="177" y="738"/>
                </a:lnTo>
                <a:lnTo>
                  <a:pt x="177" y="738"/>
                </a:lnTo>
                <a:lnTo>
                  <a:pt x="176" y="743"/>
                </a:lnTo>
                <a:lnTo>
                  <a:pt x="174" y="750"/>
                </a:lnTo>
                <a:lnTo>
                  <a:pt x="174" y="755"/>
                </a:lnTo>
                <a:lnTo>
                  <a:pt x="174" y="761"/>
                </a:lnTo>
                <a:lnTo>
                  <a:pt x="175" y="767"/>
                </a:lnTo>
                <a:lnTo>
                  <a:pt x="177" y="777"/>
                </a:lnTo>
                <a:lnTo>
                  <a:pt x="177" y="777"/>
                </a:lnTo>
                <a:lnTo>
                  <a:pt x="181" y="785"/>
                </a:lnTo>
                <a:lnTo>
                  <a:pt x="186" y="791"/>
                </a:lnTo>
                <a:lnTo>
                  <a:pt x="192" y="795"/>
                </a:lnTo>
                <a:lnTo>
                  <a:pt x="197" y="797"/>
                </a:lnTo>
                <a:lnTo>
                  <a:pt x="203" y="798"/>
                </a:lnTo>
                <a:lnTo>
                  <a:pt x="208" y="798"/>
                </a:lnTo>
                <a:lnTo>
                  <a:pt x="212" y="798"/>
                </a:lnTo>
                <a:lnTo>
                  <a:pt x="212" y="798"/>
                </a:lnTo>
                <a:lnTo>
                  <a:pt x="213" y="798"/>
                </a:lnTo>
                <a:lnTo>
                  <a:pt x="218" y="801"/>
                </a:lnTo>
                <a:lnTo>
                  <a:pt x="228" y="811"/>
                </a:lnTo>
                <a:lnTo>
                  <a:pt x="245" y="832"/>
                </a:lnTo>
                <a:lnTo>
                  <a:pt x="245" y="832"/>
                </a:lnTo>
                <a:lnTo>
                  <a:pt x="263" y="855"/>
                </a:lnTo>
                <a:lnTo>
                  <a:pt x="276" y="876"/>
                </a:lnTo>
                <a:lnTo>
                  <a:pt x="286" y="894"/>
                </a:lnTo>
                <a:lnTo>
                  <a:pt x="296" y="908"/>
                </a:lnTo>
                <a:lnTo>
                  <a:pt x="296" y="908"/>
                </a:lnTo>
                <a:lnTo>
                  <a:pt x="304" y="915"/>
                </a:lnTo>
                <a:lnTo>
                  <a:pt x="313" y="922"/>
                </a:lnTo>
                <a:lnTo>
                  <a:pt x="327" y="929"/>
                </a:lnTo>
                <a:lnTo>
                  <a:pt x="342" y="937"/>
                </a:lnTo>
                <a:lnTo>
                  <a:pt x="357" y="944"/>
                </a:lnTo>
                <a:lnTo>
                  <a:pt x="370" y="949"/>
                </a:lnTo>
                <a:lnTo>
                  <a:pt x="383" y="953"/>
                </a:lnTo>
                <a:lnTo>
                  <a:pt x="393" y="954"/>
                </a:lnTo>
                <a:lnTo>
                  <a:pt x="393" y="954"/>
                </a:lnTo>
                <a:lnTo>
                  <a:pt x="420" y="954"/>
                </a:lnTo>
                <a:lnTo>
                  <a:pt x="420" y="954"/>
                </a:lnTo>
                <a:lnTo>
                  <a:pt x="416" y="960"/>
                </a:lnTo>
                <a:lnTo>
                  <a:pt x="414" y="968"/>
                </a:lnTo>
                <a:lnTo>
                  <a:pt x="410" y="976"/>
                </a:lnTo>
                <a:lnTo>
                  <a:pt x="409" y="986"/>
                </a:lnTo>
                <a:lnTo>
                  <a:pt x="409" y="996"/>
                </a:lnTo>
                <a:lnTo>
                  <a:pt x="410" y="1002"/>
                </a:lnTo>
                <a:lnTo>
                  <a:pt x="411" y="1007"/>
                </a:lnTo>
                <a:lnTo>
                  <a:pt x="415" y="1012"/>
                </a:lnTo>
                <a:lnTo>
                  <a:pt x="419" y="1017"/>
                </a:lnTo>
                <a:lnTo>
                  <a:pt x="419" y="1017"/>
                </a:lnTo>
                <a:lnTo>
                  <a:pt x="428" y="1026"/>
                </a:lnTo>
                <a:lnTo>
                  <a:pt x="441" y="1036"/>
                </a:lnTo>
                <a:lnTo>
                  <a:pt x="454" y="1046"/>
                </a:lnTo>
                <a:lnTo>
                  <a:pt x="470" y="1056"/>
                </a:lnTo>
                <a:lnTo>
                  <a:pt x="489" y="1064"/>
                </a:lnTo>
                <a:lnTo>
                  <a:pt x="508" y="1072"/>
                </a:lnTo>
                <a:lnTo>
                  <a:pt x="527" y="1078"/>
                </a:lnTo>
                <a:lnTo>
                  <a:pt x="547" y="1082"/>
                </a:lnTo>
                <a:lnTo>
                  <a:pt x="547" y="1082"/>
                </a:lnTo>
                <a:lnTo>
                  <a:pt x="584" y="1087"/>
                </a:lnTo>
                <a:lnTo>
                  <a:pt x="599" y="1087"/>
                </a:lnTo>
                <a:lnTo>
                  <a:pt x="610" y="1087"/>
                </a:lnTo>
                <a:lnTo>
                  <a:pt x="620" y="1085"/>
                </a:lnTo>
                <a:lnTo>
                  <a:pt x="628" y="1083"/>
                </a:lnTo>
                <a:lnTo>
                  <a:pt x="633" y="1079"/>
                </a:lnTo>
                <a:lnTo>
                  <a:pt x="635" y="1073"/>
                </a:lnTo>
                <a:lnTo>
                  <a:pt x="635" y="1073"/>
                </a:lnTo>
                <a:lnTo>
                  <a:pt x="636" y="1066"/>
                </a:lnTo>
                <a:lnTo>
                  <a:pt x="637" y="1057"/>
                </a:lnTo>
                <a:lnTo>
                  <a:pt x="637" y="1048"/>
                </a:lnTo>
                <a:lnTo>
                  <a:pt x="636" y="1040"/>
                </a:lnTo>
                <a:lnTo>
                  <a:pt x="635" y="1030"/>
                </a:lnTo>
                <a:lnTo>
                  <a:pt x="631" y="1021"/>
                </a:lnTo>
                <a:lnTo>
                  <a:pt x="628" y="1012"/>
                </a:lnTo>
                <a:lnTo>
                  <a:pt x="623" y="1005"/>
                </a:lnTo>
                <a:lnTo>
                  <a:pt x="623" y="1005"/>
                </a:lnTo>
                <a:lnTo>
                  <a:pt x="616" y="995"/>
                </a:lnTo>
                <a:lnTo>
                  <a:pt x="609" y="981"/>
                </a:lnTo>
                <a:lnTo>
                  <a:pt x="593" y="949"/>
                </a:lnTo>
                <a:lnTo>
                  <a:pt x="572" y="908"/>
                </a:lnTo>
                <a:lnTo>
                  <a:pt x="609" y="842"/>
                </a:lnTo>
                <a:lnTo>
                  <a:pt x="609" y="842"/>
                </a:lnTo>
                <a:lnTo>
                  <a:pt x="612" y="849"/>
                </a:lnTo>
                <a:lnTo>
                  <a:pt x="615" y="858"/>
                </a:lnTo>
                <a:lnTo>
                  <a:pt x="620" y="868"/>
                </a:lnTo>
                <a:lnTo>
                  <a:pt x="628" y="879"/>
                </a:lnTo>
                <a:lnTo>
                  <a:pt x="636" y="890"/>
                </a:lnTo>
                <a:lnTo>
                  <a:pt x="647" y="900"/>
                </a:lnTo>
                <a:lnTo>
                  <a:pt x="654" y="905"/>
                </a:lnTo>
                <a:lnTo>
                  <a:pt x="660" y="908"/>
                </a:lnTo>
                <a:lnTo>
                  <a:pt x="660" y="908"/>
                </a:lnTo>
                <a:lnTo>
                  <a:pt x="666" y="911"/>
                </a:lnTo>
                <a:lnTo>
                  <a:pt x="673" y="913"/>
                </a:lnTo>
                <a:lnTo>
                  <a:pt x="686" y="916"/>
                </a:lnTo>
                <a:lnTo>
                  <a:pt x="698" y="916"/>
                </a:lnTo>
                <a:lnTo>
                  <a:pt x="708" y="913"/>
                </a:lnTo>
                <a:lnTo>
                  <a:pt x="717" y="910"/>
                </a:lnTo>
                <a:lnTo>
                  <a:pt x="723" y="905"/>
                </a:lnTo>
                <a:lnTo>
                  <a:pt x="725" y="899"/>
                </a:lnTo>
                <a:lnTo>
                  <a:pt x="727" y="895"/>
                </a:lnTo>
                <a:lnTo>
                  <a:pt x="727" y="892"/>
                </a:lnTo>
                <a:lnTo>
                  <a:pt x="727" y="892"/>
                </a:lnTo>
                <a:lnTo>
                  <a:pt x="723" y="882"/>
                </a:lnTo>
                <a:lnTo>
                  <a:pt x="718" y="874"/>
                </a:lnTo>
                <a:lnTo>
                  <a:pt x="714" y="868"/>
                </a:lnTo>
                <a:lnTo>
                  <a:pt x="710" y="859"/>
                </a:lnTo>
                <a:lnTo>
                  <a:pt x="710" y="859"/>
                </a:lnTo>
                <a:lnTo>
                  <a:pt x="707" y="850"/>
                </a:lnTo>
                <a:lnTo>
                  <a:pt x="702" y="839"/>
                </a:lnTo>
                <a:lnTo>
                  <a:pt x="697" y="827"/>
                </a:lnTo>
                <a:lnTo>
                  <a:pt x="693" y="816"/>
                </a:lnTo>
                <a:lnTo>
                  <a:pt x="693" y="816"/>
                </a:lnTo>
                <a:lnTo>
                  <a:pt x="686" y="793"/>
                </a:lnTo>
                <a:lnTo>
                  <a:pt x="682" y="783"/>
                </a:lnTo>
                <a:lnTo>
                  <a:pt x="682" y="783"/>
                </a:lnTo>
                <a:lnTo>
                  <a:pt x="693" y="771"/>
                </a:lnTo>
                <a:lnTo>
                  <a:pt x="717" y="741"/>
                </a:lnTo>
                <a:lnTo>
                  <a:pt x="729" y="723"/>
                </a:lnTo>
                <a:lnTo>
                  <a:pt x="741" y="703"/>
                </a:lnTo>
                <a:lnTo>
                  <a:pt x="751" y="686"/>
                </a:lnTo>
                <a:lnTo>
                  <a:pt x="755" y="677"/>
                </a:lnTo>
                <a:lnTo>
                  <a:pt x="757" y="670"/>
                </a:lnTo>
                <a:lnTo>
                  <a:pt x="757" y="670"/>
                </a:lnTo>
                <a:lnTo>
                  <a:pt x="765" y="646"/>
                </a:lnTo>
                <a:lnTo>
                  <a:pt x="771" y="626"/>
                </a:lnTo>
                <a:lnTo>
                  <a:pt x="772" y="618"/>
                </a:lnTo>
                <a:lnTo>
                  <a:pt x="772" y="610"/>
                </a:lnTo>
                <a:lnTo>
                  <a:pt x="771" y="600"/>
                </a:lnTo>
                <a:lnTo>
                  <a:pt x="769" y="590"/>
                </a:lnTo>
                <a:lnTo>
                  <a:pt x="769" y="590"/>
                </a:lnTo>
                <a:lnTo>
                  <a:pt x="764" y="582"/>
                </a:lnTo>
                <a:lnTo>
                  <a:pt x="760" y="576"/>
                </a:lnTo>
                <a:lnTo>
                  <a:pt x="753" y="565"/>
                </a:lnTo>
                <a:lnTo>
                  <a:pt x="741" y="552"/>
                </a:lnTo>
                <a:lnTo>
                  <a:pt x="734" y="543"/>
                </a:lnTo>
                <a:lnTo>
                  <a:pt x="727" y="531"/>
                </a:lnTo>
                <a:lnTo>
                  <a:pt x="727" y="531"/>
                </a:lnTo>
                <a:lnTo>
                  <a:pt x="715" y="518"/>
                </a:lnTo>
                <a:lnTo>
                  <a:pt x="703" y="501"/>
                </a:lnTo>
                <a:lnTo>
                  <a:pt x="677" y="472"/>
                </a:lnTo>
                <a:lnTo>
                  <a:pt x="646" y="438"/>
                </a:lnTo>
                <a:lnTo>
                  <a:pt x="644" y="399"/>
                </a:lnTo>
                <a:lnTo>
                  <a:pt x="644" y="399"/>
                </a:lnTo>
                <a:lnTo>
                  <a:pt x="635" y="394"/>
                </a:lnTo>
                <a:lnTo>
                  <a:pt x="625" y="386"/>
                </a:lnTo>
                <a:lnTo>
                  <a:pt x="613" y="378"/>
                </a:lnTo>
                <a:lnTo>
                  <a:pt x="613" y="378"/>
                </a:lnTo>
                <a:lnTo>
                  <a:pt x="605" y="373"/>
                </a:lnTo>
                <a:lnTo>
                  <a:pt x="600" y="369"/>
                </a:lnTo>
                <a:lnTo>
                  <a:pt x="595" y="367"/>
                </a:lnTo>
                <a:lnTo>
                  <a:pt x="590" y="363"/>
                </a:lnTo>
                <a:lnTo>
                  <a:pt x="586" y="358"/>
                </a:lnTo>
                <a:lnTo>
                  <a:pt x="581" y="350"/>
                </a:lnTo>
                <a:lnTo>
                  <a:pt x="576" y="339"/>
                </a:lnTo>
                <a:lnTo>
                  <a:pt x="568" y="325"/>
                </a:lnTo>
                <a:lnTo>
                  <a:pt x="568" y="325"/>
                </a:lnTo>
                <a:lnTo>
                  <a:pt x="562" y="306"/>
                </a:lnTo>
                <a:lnTo>
                  <a:pt x="557" y="286"/>
                </a:lnTo>
                <a:lnTo>
                  <a:pt x="552" y="265"/>
                </a:lnTo>
                <a:lnTo>
                  <a:pt x="548" y="244"/>
                </a:lnTo>
                <a:lnTo>
                  <a:pt x="543" y="207"/>
                </a:lnTo>
                <a:lnTo>
                  <a:pt x="542" y="180"/>
                </a:lnTo>
                <a:lnTo>
                  <a:pt x="542" y="180"/>
                </a:lnTo>
                <a:lnTo>
                  <a:pt x="543" y="162"/>
                </a:lnTo>
                <a:lnTo>
                  <a:pt x="543" y="151"/>
                </a:lnTo>
                <a:lnTo>
                  <a:pt x="542" y="146"/>
                </a:lnTo>
                <a:lnTo>
                  <a:pt x="540" y="140"/>
                </a:lnTo>
                <a:lnTo>
                  <a:pt x="532" y="125"/>
                </a:lnTo>
                <a:lnTo>
                  <a:pt x="532" y="125"/>
                </a:lnTo>
                <a:lnTo>
                  <a:pt x="527" y="120"/>
                </a:lnTo>
                <a:lnTo>
                  <a:pt x="521" y="115"/>
                </a:lnTo>
                <a:lnTo>
                  <a:pt x="513" y="110"/>
                </a:lnTo>
                <a:lnTo>
                  <a:pt x="503" y="106"/>
                </a:lnTo>
                <a:lnTo>
                  <a:pt x="478" y="97"/>
                </a:lnTo>
                <a:lnTo>
                  <a:pt x="452" y="88"/>
                </a:lnTo>
                <a:lnTo>
                  <a:pt x="405" y="77"/>
                </a:lnTo>
                <a:lnTo>
                  <a:pt x="384" y="72"/>
                </a:lnTo>
                <a:lnTo>
                  <a:pt x="384" y="72"/>
                </a:lnTo>
                <a:lnTo>
                  <a:pt x="379" y="66"/>
                </a:lnTo>
                <a:lnTo>
                  <a:pt x="372" y="59"/>
                </a:lnTo>
                <a:lnTo>
                  <a:pt x="362" y="50"/>
                </a:lnTo>
                <a:lnTo>
                  <a:pt x="349" y="41"/>
                </a:lnTo>
                <a:lnTo>
                  <a:pt x="333" y="33"/>
                </a:lnTo>
                <a:lnTo>
                  <a:pt x="323" y="29"/>
                </a:lnTo>
                <a:lnTo>
                  <a:pt x="313" y="25"/>
                </a:lnTo>
                <a:lnTo>
                  <a:pt x="301" y="23"/>
                </a:lnTo>
                <a:lnTo>
                  <a:pt x="289" y="20"/>
                </a:lnTo>
                <a:lnTo>
                  <a:pt x="289" y="20"/>
                </a:lnTo>
                <a:lnTo>
                  <a:pt x="276" y="18"/>
                </a:lnTo>
                <a:lnTo>
                  <a:pt x="264" y="18"/>
                </a:lnTo>
                <a:lnTo>
                  <a:pt x="253" y="18"/>
                </a:lnTo>
                <a:lnTo>
                  <a:pt x="242" y="19"/>
                </a:lnTo>
                <a:lnTo>
                  <a:pt x="222" y="23"/>
                </a:lnTo>
                <a:lnTo>
                  <a:pt x="206" y="29"/>
                </a:lnTo>
                <a:lnTo>
                  <a:pt x="193" y="35"/>
                </a:lnTo>
                <a:lnTo>
                  <a:pt x="184" y="40"/>
                </a:lnTo>
                <a:lnTo>
                  <a:pt x="175" y="46"/>
                </a:lnTo>
                <a:lnTo>
                  <a:pt x="175" y="46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31">
            <a:extLst>
              <a:ext uri="{FF2B5EF4-FFF2-40B4-BE49-F238E27FC236}">
                <a16:creationId xmlns:a16="http://schemas.microsoft.com/office/drawing/2014/main" id="{787309D5-6E74-4F07-97A2-84ECEC0E9513}"/>
              </a:ext>
            </a:extLst>
          </p:cNvPr>
          <p:cNvSpPr>
            <a:spLocks/>
          </p:cNvSpPr>
          <p:nvPr/>
        </p:nvSpPr>
        <p:spPr bwMode="auto">
          <a:xfrm>
            <a:off x="4339431" y="4718394"/>
            <a:ext cx="1227138" cy="1631950"/>
          </a:xfrm>
          <a:custGeom>
            <a:avLst/>
            <a:gdLst>
              <a:gd name="T0" fmla="*/ 277 w 773"/>
              <a:gd name="T1" fmla="*/ 69 h 1028"/>
              <a:gd name="T2" fmla="*/ 241 w 773"/>
              <a:gd name="T3" fmla="*/ 21 h 1028"/>
              <a:gd name="T4" fmla="*/ 223 w 773"/>
              <a:gd name="T5" fmla="*/ 9 h 1028"/>
              <a:gd name="T6" fmla="*/ 145 w 773"/>
              <a:gd name="T7" fmla="*/ 3 h 1028"/>
              <a:gd name="T8" fmla="*/ 98 w 773"/>
              <a:gd name="T9" fmla="*/ 1 h 1028"/>
              <a:gd name="T10" fmla="*/ 78 w 773"/>
              <a:gd name="T11" fmla="*/ 5 h 1028"/>
              <a:gd name="T12" fmla="*/ 62 w 773"/>
              <a:gd name="T13" fmla="*/ 24 h 1028"/>
              <a:gd name="T14" fmla="*/ 21 w 773"/>
              <a:gd name="T15" fmla="*/ 90 h 1028"/>
              <a:gd name="T16" fmla="*/ 5 w 773"/>
              <a:gd name="T17" fmla="*/ 118 h 1028"/>
              <a:gd name="T18" fmla="*/ 0 w 773"/>
              <a:gd name="T19" fmla="*/ 140 h 1028"/>
              <a:gd name="T20" fmla="*/ 9 w 773"/>
              <a:gd name="T21" fmla="*/ 194 h 1028"/>
              <a:gd name="T22" fmla="*/ 16 w 773"/>
              <a:gd name="T23" fmla="*/ 229 h 1028"/>
              <a:gd name="T24" fmla="*/ 35 w 773"/>
              <a:gd name="T25" fmla="*/ 266 h 1028"/>
              <a:gd name="T26" fmla="*/ 52 w 773"/>
              <a:gd name="T27" fmla="*/ 277 h 1028"/>
              <a:gd name="T28" fmla="*/ 62 w 773"/>
              <a:gd name="T29" fmla="*/ 287 h 1028"/>
              <a:gd name="T30" fmla="*/ 54 w 773"/>
              <a:gd name="T31" fmla="*/ 350 h 1028"/>
              <a:gd name="T32" fmla="*/ 62 w 773"/>
              <a:gd name="T33" fmla="*/ 392 h 1028"/>
              <a:gd name="T34" fmla="*/ 84 w 773"/>
              <a:gd name="T35" fmla="*/ 443 h 1028"/>
              <a:gd name="T36" fmla="*/ 101 w 773"/>
              <a:gd name="T37" fmla="*/ 460 h 1028"/>
              <a:gd name="T38" fmla="*/ 125 w 773"/>
              <a:gd name="T39" fmla="*/ 474 h 1028"/>
              <a:gd name="T40" fmla="*/ 131 w 773"/>
              <a:gd name="T41" fmla="*/ 511 h 1028"/>
              <a:gd name="T42" fmla="*/ 156 w 773"/>
              <a:gd name="T43" fmla="*/ 579 h 1028"/>
              <a:gd name="T44" fmla="*/ 202 w 773"/>
              <a:gd name="T45" fmla="*/ 647 h 1028"/>
              <a:gd name="T46" fmla="*/ 253 w 773"/>
              <a:gd name="T47" fmla="*/ 709 h 1028"/>
              <a:gd name="T48" fmla="*/ 344 w 773"/>
              <a:gd name="T49" fmla="*/ 805 h 1028"/>
              <a:gd name="T50" fmla="*/ 352 w 773"/>
              <a:gd name="T51" fmla="*/ 866 h 1028"/>
              <a:gd name="T52" fmla="*/ 357 w 773"/>
              <a:gd name="T53" fmla="*/ 972 h 1028"/>
              <a:gd name="T54" fmla="*/ 368 w 773"/>
              <a:gd name="T55" fmla="*/ 1002 h 1028"/>
              <a:gd name="T56" fmla="*/ 404 w 773"/>
              <a:gd name="T57" fmla="*/ 1028 h 1028"/>
              <a:gd name="T58" fmla="*/ 434 w 773"/>
              <a:gd name="T59" fmla="*/ 1012 h 1028"/>
              <a:gd name="T60" fmla="*/ 454 w 773"/>
              <a:gd name="T61" fmla="*/ 972 h 1028"/>
              <a:gd name="T62" fmla="*/ 477 w 773"/>
              <a:gd name="T63" fmla="*/ 885 h 1028"/>
              <a:gd name="T64" fmla="*/ 459 w 773"/>
              <a:gd name="T65" fmla="*/ 730 h 1028"/>
              <a:gd name="T66" fmla="*/ 430 w 773"/>
              <a:gd name="T67" fmla="*/ 684 h 1028"/>
              <a:gd name="T68" fmla="*/ 418 w 773"/>
              <a:gd name="T69" fmla="*/ 651 h 1028"/>
              <a:gd name="T70" fmla="*/ 430 w 773"/>
              <a:gd name="T71" fmla="*/ 641 h 1028"/>
              <a:gd name="T72" fmla="*/ 492 w 773"/>
              <a:gd name="T73" fmla="*/ 637 h 1028"/>
              <a:gd name="T74" fmla="*/ 529 w 773"/>
              <a:gd name="T75" fmla="*/ 642 h 1028"/>
              <a:gd name="T76" fmla="*/ 569 w 773"/>
              <a:gd name="T77" fmla="*/ 647 h 1028"/>
              <a:gd name="T78" fmla="*/ 584 w 773"/>
              <a:gd name="T79" fmla="*/ 667 h 1028"/>
              <a:gd name="T80" fmla="*/ 631 w 773"/>
              <a:gd name="T81" fmla="*/ 734 h 1028"/>
              <a:gd name="T82" fmla="*/ 688 w 773"/>
              <a:gd name="T83" fmla="*/ 817 h 1028"/>
              <a:gd name="T84" fmla="*/ 716 w 773"/>
              <a:gd name="T85" fmla="*/ 840 h 1028"/>
              <a:gd name="T86" fmla="*/ 735 w 773"/>
              <a:gd name="T87" fmla="*/ 838 h 1028"/>
              <a:gd name="T88" fmla="*/ 757 w 773"/>
              <a:gd name="T89" fmla="*/ 810 h 1028"/>
              <a:gd name="T90" fmla="*/ 772 w 773"/>
              <a:gd name="T91" fmla="*/ 751 h 1028"/>
              <a:gd name="T92" fmla="*/ 772 w 773"/>
              <a:gd name="T93" fmla="*/ 726 h 1028"/>
              <a:gd name="T94" fmla="*/ 737 w 773"/>
              <a:gd name="T95" fmla="*/ 652 h 1028"/>
              <a:gd name="T96" fmla="*/ 719 w 773"/>
              <a:gd name="T97" fmla="*/ 620 h 1028"/>
              <a:gd name="T98" fmla="*/ 689 w 773"/>
              <a:gd name="T99" fmla="*/ 558 h 1028"/>
              <a:gd name="T100" fmla="*/ 694 w 773"/>
              <a:gd name="T101" fmla="*/ 532 h 1028"/>
              <a:gd name="T102" fmla="*/ 693 w 773"/>
              <a:gd name="T103" fmla="*/ 517 h 1028"/>
              <a:gd name="T104" fmla="*/ 672 w 773"/>
              <a:gd name="T105" fmla="*/ 486 h 1028"/>
              <a:gd name="T106" fmla="*/ 626 w 773"/>
              <a:gd name="T107" fmla="*/ 358 h 1028"/>
              <a:gd name="T108" fmla="*/ 596 w 773"/>
              <a:gd name="T109" fmla="*/ 259 h 1028"/>
              <a:gd name="T110" fmla="*/ 544 w 773"/>
              <a:gd name="T111" fmla="*/ 191 h 1028"/>
              <a:gd name="T112" fmla="*/ 471 w 773"/>
              <a:gd name="T113" fmla="*/ 124 h 1028"/>
              <a:gd name="T114" fmla="*/ 439 w 773"/>
              <a:gd name="T115" fmla="*/ 109 h 1028"/>
              <a:gd name="T116" fmla="*/ 398 w 773"/>
              <a:gd name="T117" fmla="*/ 90 h 1028"/>
              <a:gd name="T118" fmla="*/ 321 w 773"/>
              <a:gd name="T119" fmla="*/ 89 h 1028"/>
              <a:gd name="T120" fmla="*/ 283 w 773"/>
              <a:gd name="T121" fmla="*/ 83 h 10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73" h="1028">
                <a:moveTo>
                  <a:pt x="283" y="83"/>
                </a:moveTo>
                <a:lnTo>
                  <a:pt x="283" y="83"/>
                </a:lnTo>
                <a:lnTo>
                  <a:pt x="282" y="79"/>
                </a:lnTo>
                <a:lnTo>
                  <a:pt x="277" y="69"/>
                </a:lnTo>
                <a:lnTo>
                  <a:pt x="271" y="58"/>
                </a:lnTo>
                <a:lnTo>
                  <a:pt x="262" y="46"/>
                </a:lnTo>
                <a:lnTo>
                  <a:pt x="252" y="32"/>
                </a:lnTo>
                <a:lnTo>
                  <a:pt x="241" y="21"/>
                </a:lnTo>
                <a:lnTo>
                  <a:pt x="231" y="12"/>
                </a:lnTo>
                <a:lnTo>
                  <a:pt x="226" y="10"/>
                </a:lnTo>
                <a:lnTo>
                  <a:pt x="223" y="9"/>
                </a:lnTo>
                <a:lnTo>
                  <a:pt x="223" y="9"/>
                </a:lnTo>
                <a:lnTo>
                  <a:pt x="200" y="5"/>
                </a:lnTo>
                <a:lnTo>
                  <a:pt x="174" y="4"/>
                </a:lnTo>
                <a:lnTo>
                  <a:pt x="145" y="3"/>
                </a:lnTo>
                <a:lnTo>
                  <a:pt x="145" y="3"/>
                </a:lnTo>
                <a:lnTo>
                  <a:pt x="126" y="1"/>
                </a:lnTo>
                <a:lnTo>
                  <a:pt x="111" y="0"/>
                </a:lnTo>
                <a:lnTo>
                  <a:pt x="98" y="1"/>
                </a:lnTo>
                <a:lnTo>
                  <a:pt x="98" y="1"/>
                </a:lnTo>
                <a:lnTo>
                  <a:pt x="89" y="1"/>
                </a:lnTo>
                <a:lnTo>
                  <a:pt x="85" y="3"/>
                </a:lnTo>
                <a:lnTo>
                  <a:pt x="82" y="3"/>
                </a:lnTo>
                <a:lnTo>
                  <a:pt x="78" y="5"/>
                </a:lnTo>
                <a:lnTo>
                  <a:pt x="73" y="9"/>
                </a:lnTo>
                <a:lnTo>
                  <a:pt x="68" y="15"/>
                </a:lnTo>
                <a:lnTo>
                  <a:pt x="62" y="24"/>
                </a:lnTo>
                <a:lnTo>
                  <a:pt x="62" y="24"/>
                </a:lnTo>
                <a:lnTo>
                  <a:pt x="37" y="59"/>
                </a:lnTo>
                <a:lnTo>
                  <a:pt x="28" y="74"/>
                </a:lnTo>
                <a:lnTo>
                  <a:pt x="21" y="90"/>
                </a:lnTo>
                <a:lnTo>
                  <a:pt x="21" y="90"/>
                </a:lnTo>
                <a:lnTo>
                  <a:pt x="18" y="98"/>
                </a:lnTo>
                <a:lnTo>
                  <a:pt x="15" y="103"/>
                </a:lnTo>
                <a:lnTo>
                  <a:pt x="7" y="113"/>
                </a:lnTo>
                <a:lnTo>
                  <a:pt x="5" y="118"/>
                </a:lnTo>
                <a:lnTo>
                  <a:pt x="2" y="123"/>
                </a:lnTo>
                <a:lnTo>
                  <a:pt x="1" y="130"/>
                </a:lnTo>
                <a:lnTo>
                  <a:pt x="0" y="140"/>
                </a:lnTo>
                <a:lnTo>
                  <a:pt x="0" y="140"/>
                </a:lnTo>
                <a:lnTo>
                  <a:pt x="1" y="157"/>
                </a:lnTo>
                <a:lnTo>
                  <a:pt x="4" y="171"/>
                </a:lnTo>
                <a:lnTo>
                  <a:pt x="6" y="182"/>
                </a:lnTo>
                <a:lnTo>
                  <a:pt x="9" y="194"/>
                </a:lnTo>
                <a:lnTo>
                  <a:pt x="9" y="194"/>
                </a:lnTo>
                <a:lnTo>
                  <a:pt x="11" y="213"/>
                </a:lnTo>
                <a:lnTo>
                  <a:pt x="12" y="220"/>
                </a:lnTo>
                <a:lnTo>
                  <a:pt x="16" y="229"/>
                </a:lnTo>
                <a:lnTo>
                  <a:pt x="16" y="229"/>
                </a:lnTo>
                <a:lnTo>
                  <a:pt x="23" y="249"/>
                </a:lnTo>
                <a:lnTo>
                  <a:pt x="28" y="257"/>
                </a:lnTo>
                <a:lnTo>
                  <a:pt x="35" y="266"/>
                </a:lnTo>
                <a:lnTo>
                  <a:pt x="35" y="266"/>
                </a:lnTo>
                <a:lnTo>
                  <a:pt x="39" y="270"/>
                </a:lnTo>
                <a:lnTo>
                  <a:pt x="43" y="272"/>
                </a:lnTo>
                <a:lnTo>
                  <a:pt x="52" y="277"/>
                </a:lnTo>
                <a:lnTo>
                  <a:pt x="59" y="281"/>
                </a:lnTo>
                <a:lnTo>
                  <a:pt x="61" y="283"/>
                </a:lnTo>
                <a:lnTo>
                  <a:pt x="62" y="287"/>
                </a:lnTo>
                <a:lnTo>
                  <a:pt x="62" y="287"/>
                </a:lnTo>
                <a:lnTo>
                  <a:pt x="59" y="297"/>
                </a:lnTo>
                <a:lnTo>
                  <a:pt x="57" y="314"/>
                </a:lnTo>
                <a:lnTo>
                  <a:pt x="54" y="337"/>
                </a:lnTo>
                <a:lnTo>
                  <a:pt x="54" y="350"/>
                </a:lnTo>
                <a:lnTo>
                  <a:pt x="56" y="364"/>
                </a:lnTo>
                <a:lnTo>
                  <a:pt x="56" y="364"/>
                </a:lnTo>
                <a:lnTo>
                  <a:pt x="58" y="379"/>
                </a:lnTo>
                <a:lnTo>
                  <a:pt x="62" y="392"/>
                </a:lnTo>
                <a:lnTo>
                  <a:pt x="67" y="407"/>
                </a:lnTo>
                <a:lnTo>
                  <a:pt x="73" y="421"/>
                </a:lnTo>
                <a:lnTo>
                  <a:pt x="78" y="432"/>
                </a:lnTo>
                <a:lnTo>
                  <a:pt x="84" y="443"/>
                </a:lnTo>
                <a:lnTo>
                  <a:pt x="90" y="452"/>
                </a:lnTo>
                <a:lnTo>
                  <a:pt x="96" y="457"/>
                </a:lnTo>
                <a:lnTo>
                  <a:pt x="96" y="457"/>
                </a:lnTo>
                <a:lnTo>
                  <a:pt x="101" y="460"/>
                </a:lnTo>
                <a:lnTo>
                  <a:pt x="108" y="463"/>
                </a:lnTo>
                <a:lnTo>
                  <a:pt x="117" y="466"/>
                </a:lnTo>
                <a:lnTo>
                  <a:pt x="121" y="470"/>
                </a:lnTo>
                <a:lnTo>
                  <a:pt x="125" y="474"/>
                </a:lnTo>
                <a:lnTo>
                  <a:pt x="127" y="481"/>
                </a:lnTo>
                <a:lnTo>
                  <a:pt x="130" y="492"/>
                </a:lnTo>
                <a:lnTo>
                  <a:pt x="130" y="492"/>
                </a:lnTo>
                <a:lnTo>
                  <a:pt x="131" y="511"/>
                </a:lnTo>
                <a:lnTo>
                  <a:pt x="135" y="528"/>
                </a:lnTo>
                <a:lnTo>
                  <a:pt x="142" y="548"/>
                </a:lnTo>
                <a:lnTo>
                  <a:pt x="156" y="579"/>
                </a:lnTo>
                <a:lnTo>
                  <a:pt x="156" y="579"/>
                </a:lnTo>
                <a:lnTo>
                  <a:pt x="166" y="599"/>
                </a:lnTo>
                <a:lnTo>
                  <a:pt x="177" y="616"/>
                </a:lnTo>
                <a:lnTo>
                  <a:pt x="189" y="632"/>
                </a:lnTo>
                <a:lnTo>
                  <a:pt x="202" y="647"/>
                </a:lnTo>
                <a:lnTo>
                  <a:pt x="227" y="677"/>
                </a:lnTo>
                <a:lnTo>
                  <a:pt x="241" y="693"/>
                </a:lnTo>
                <a:lnTo>
                  <a:pt x="253" y="709"/>
                </a:lnTo>
                <a:lnTo>
                  <a:pt x="253" y="709"/>
                </a:lnTo>
                <a:lnTo>
                  <a:pt x="267" y="728"/>
                </a:lnTo>
                <a:lnTo>
                  <a:pt x="283" y="745"/>
                </a:lnTo>
                <a:lnTo>
                  <a:pt x="317" y="779"/>
                </a:lnTo>
                <a:lnTo>
                  <a:pt x="344" y="805"/>
                </a:lnTo>
                <a:lnTo>
                  <a:pt x="355" y="817"/>
                </a:lnTo>
                <a:lnTo>
                  <a:pt x="355" y="817"/>
                </a:lnTo>
                <a:lnTo>
                  <a:pt x="354" y="840"/>
                </a:lnTo>
                <a:lnTo>
                  <a:pt x="352" y="866"/>
                </a:lnTo>
                <a:lnTo>
                  <a:pt x="351" y="896"/>
                </a:lnTo>
                <a:lnTo>
                  <a:pt x="352" y="928"/>
                </a:lnTo>
                <a:lnTo>
                  <a:pt x="355" y="959"/>
                </a:lnTo>
                <a:lnTo>
                  <a:pt x="357" y="972"/>
                </a:lnTo>
                <a:lnTo>
                  <a:pt x="360" y="984"/>
                </a:lnTo>
                <a:lnTo>
                  <a:pt x="365" y="995"/>
                </a:lnTo>
                <a:lnTo>
                  <a:pt x="368" y="1002"/>
                </a:lnTo>
                <a:lnTo>
                  <a:pt x="368" y="1002"/>
                </a:lnTo>
                <a:lnTo>
                  <a:pt x="380" y="1013"/>
                </a:lnTo>
                <a:lnTo>
                  <a:pt x="388" y="1021"/>
                </a:lnTo>
                <a:lnTo>
                  <a:pt x="397" y="1026"/>
                </a:lnTo>
                <a:lnTo>
                  <a:pt x="404" y="1028"/>
                </a:lnTo>
                <a:lnTo>
                  <a:pt x="412" y="1027"/>
                </a:lnTo>
                <a:lnTo>
                  <a:pt x="419" y="1024"/>
                </a:lnTo>
                <a:lnTo>
                  <a:pt x="427" y="1019"/>
                </a:lnTo>
                <a:lnTo>
                  <a:pt x="434" y="1012"/>
                </a:lnTo>
                <a:lnTo>
                  <a:pt x="434" y="1012"/>
                </a:lnTo>
                <a:lnTo>
                  <a:pt x="440" y="1002"/>
                </a:lnTo>
                <a:lnTo>
                  <a:pt x="448" y="989"/>
                </a:lnTo>
                <a:lnTo>
                  <a:pt x="454" y="972"/>
                </a:lnTo>
                <a:lnTo>
                  <a:pt x="459" y="955"/>
                </a:lnTo>
                <a:lnTo>
                  <a:pt x="469" y="918"/>
                </a:lnTo>
                <a:lnTo>
                  <a:pt x="477" y="885"/>
                </a:lnTo>
                <a:lnTo>
                  <a:pt x="477" y="885"/>
                </a:lnTo>
                <a:lnTo>
                  <a:pt x="484" y="851"/>
                </a:lnTo>
                <a:lnTo>
                  <a:pt x="488" y="818"/>
                </a:lnTo>
                <a:lnTo>
                  <a:pt x="493" y="781"/>
                </a:lnTo>
                <a:lnTo>
                  <a:pt x="459" y="730"/>
                </a:lnTo>
                <a:lnTo>
                  <a:pt x="459" y="730"/>
                </a:lnTo>
                <a:lnTo>
                  <a:pt x="451" y="720"/>
                </a:lnTo>
                <a:lnTo>
                  <a:pt x="438" y="698"/>
                </a:lnTo>
                <a:lnTo>
                  <a:pt x="430" y="684"/>
                </a:lnTo>
                <a:lnTo>
                  <a:pt x="424" y="672"/>
                </a:lnTo>
                <a:lnTo>
                  <a:pt x="419" y="659"/>
                </a:lnTo>
                <a:lnTo>
                  <a:pt x="418" y="651"/>
                </a:lnTo>
                <a:lnTo>
                  <a:pt x="418" y="651"/>
                </a:lnTo>
                <a:lnTo>
                  <a:pt x="419" y="648"/>
                </a:lnTo>
                <a:lnTo>
                  <a:pt x="422" y="646"/>
                </a:lnTo>
                <a:lnTo>
                  <a:pt x="425" y="643"/>
                </a:lnTo>
                <a:lnTo>
                  <a:pt x="430" y="641"/>
                </a:lnTo>
                <a:lnTo>
                  <a:pt x="444" y="638"/>
                </a:lnTo>
                <a:lnTo>
                  <a:pt x="459" y="637"/>
                </a:lnTo>
                <a:lnTo>
                  <a:pt x="476" y="637"/>
                </a:lnTo>
                <a:lnTo>
                  <a:pt x="492" y="637"/>
                </a:lnTo>
                <a:lnTo>
                  <a:pt x="507" y="640"/>
                </a:lnTo>
                <a:lnTo>
                  <a:pt x="519" y="641"/>
                </a:lnTo>
                <a:lnTo>
                  <a:pt x="519" y="641"/>
                </a:lnTo>
                <a:lnTo>
                  <a:pt x="529" y="642"/>
                </a:lnTo>
                <a:lnTo>
                  <a:pt x="539" y="643"/>
                </a:lnTo>
                <a:lnTo>
                  <a:pt x="557" y="645"/>
                </a:lnTo>
                <a:lnTo>
                  <a:pt x="563" y="645"/>
                </a:lnTo>
                <a:lnTo>
                  <a:pt x="569" y="647"/>
                </a:lnTo>
                <a:lnTo>
                  <a:pt x="574" y="650"/>
                </a:lnTo>
                <a:lnTo>
                  <a:pt x="578" y="655"/>
                </a:lnTo>
                <a:lnTo>
                  <a:pt x="578" y="655"/>
                </a:lnTo>
                <a:lnTo>
                  <a:pt x="584" y="667"/>
                </a:lnTo>
                <a:lnTo>
                  <a:pt x="592" y="682"/>
                </a:lnTo>
                <a:lnTo>
                  <a:pt x="621" y="720"/>
                </a:lnTo>
                <a:lnTo>
                  <a:pt x="621" y="720"/>
                </a:lnTo>
                <a:lnTo>
                  <a:pt x="631" y="734"/>
                </a:lnTo>
                <a:lnTo>
                  <a:pt x="643" y="753"/>
                </a:lnTo>
                <a:lnTo>
                  <a:pt x="657" y="775"/>
                </a:lnTo>
                <a:lnTo>
                  <a:pt x="672" y="797"/>
                </a:lnTo>
                <a:lnTo>
                  <a:pt x="688" y="817"/>
                </a:lnTo>
                <a:lnTo>
                  <a:pt x="695" y="825"/>
                </a:lnTo>
                <a:lnTo>
                  <a:pt x="702" y="831"/>
                </a:lnTo>
                <a:lnTo>
                  <a:pt x="710" y="838"/>
                </a:lnTo>
                <a:lnTo>
                  <a:pt x="716" y="840"/>
                </a:lnTo>
                <a:lnTo>
                  <a:pt x="723" y="841"/>
                </a:lnTo>
                <a:lnTo>
                  <a:pt x="730" y="840"/>
                </a:lnTo>
                <a:lnTo>
                  <a:pt x="730" y="840"/>
                </a:lnTo>
                <a:lnTo>
                  <a:pt x="735" y="838"/>
                </a:lnTo>
                <a:lnTo>
                  <a:pt x="740" y="834"/>
                </a:lnTo>
                <a:lnTo>
                  <a:pt x="745" y="829"/>
                </a:lnTo>
                <a:lnTo>
                  <a:pt x="749" y="823"/>
                </a:lnTo>
                <a:lnTo>
                  <a:pt x="757" y="810"/>
                </a:lnTo>
                <a:lnTo>
                  <a:pt x="763" y="796"/>
                </a:lnTo>
                <a:lnTo>
                  <a:pt x="767" y="781"/>
                </a:lnTo>
                <a:lnTo>
                  <a:pt x="770" y="765"/>
                </a:lnTo>
                <a:lnTo>
                  <a:pt x="772" y="751"/>
                </a:lnTo>
                <a:lnTo>
                  <a:pt x="773" y="739"/>
                </a:lnTo>
                <a:lnTo>
                  <a:pt x="773" y="739"/>
                </a:lnTo>
                <a:lnTo>
                  <a:pt x="773" y="732"/>
                </a:lnTo>
                <a:lnTo>
                  <a:pt x="772" y="726"/>
                </a:lnTo>
                <a:lnTo>
                  <a:pt x="767" y="711"/>
                </a:lnTo>
                <a:lnTo>
                  <a:pt x="761" y="695"/>
                </a:lnTo>
                <a:lnTo>
                  <a:pt x="752" y="679"/>
                </a:lnTo>
                <a:lnTo>
                  <a:pt x="737" y="652"/>
                </a:lnTo>
                <a:lnTo>
                  <a:pt x="731" y="641"/>
                </a:lnTo>
                <a:lnTo>
                  <a:pt x="731" y="641"/>
                </a:lnTo>
                <a:lnTo>
                  <a:pt x="732" y="645"/>
                </a:lnTo>
                <a:lnTo>
                  <a:pt x="719" y="620"/>
                </a:lnTo>
                <a:lnTo>
                  <a:pt x="719" y="620"/>
                </a:lnTo>
                <a:lnTo>
                  <a:pt x="696" y="577"/>
                </a:lnTo>
                <a:lnTo>
                  <a:pt x="691" y="565"/>
                </a:lnTo>
                <a:lnTo>
                  <a:pt x="689" y="558"/>
                </a:lnTo>
                <a:lnTo>
                  <a:pt x="689" y="558"/>
                </a:lnTo>
                <a:lnTo>
                  <a:pt x="690" y="552"/>
                </a:lnTo>
                <a:lnTo>
                  <a:pt x="691" y="543"/>
                </a:lnTo>
                <a:lnTo>
                  <a:pt x="694" y="532"/>
                </a:lnTo>
                <a:lnTo>
                  <a:pt x="694" y="523"/>
                </a:lnTo>
                <a:lnTo>
                  <a:pt x="694" y="523"/>
                </a:lnTo>
                <a:lnTo>
                  <a:pt x="694" y="520"/>
                </a:lnTo>
                <a:lnTo>
                  <a:pt x="693" y="517"/>
                </a:lnTo>
                <a:lnTo>
                  <a:pt x="686" y="511"/>
                </a:lnTo>
                <a:lnTo>
                  <a:pt x="681" y="506"/>
                </a:lnTo>
                <a:lnTo>
                  <a:pt x="676" y="497"/>
                </a:lnTo>
                <a:lnTo>
                  <a:pt x="672" y="486"/>
                </a:lnTo>
                <a:lnTo>
                  <a:pt x="664" y="471"/>
                </a:lnTo>
                <a:lnTo>
                  <a:pt x="664" y="471"/>
                </a:lnTo>
                <a:lnTo>
                  <a:pt x="647" y="422"/>
                </a:lnTo>
                <a:lnTo>
                  <a:pt x="626" y="358"/>
                </a:lnTo>
                <a:lnTo>
                  <a:pt x="608" y="298"/>
                </a:lnTo>
                <a:lnTo>
                  <a:pt x="599" y="264"/>
                </a:lnTo>
                <a:lnTo>
                  <a:pt x="599" y="264"/>
                </a:lnTo>
                <a:lnTo>
                  <a:pt x="596" y="259"/>
                </a:lnTo>
                <a:lnTo>
                  <a:pt x="592" y="252"/>
                </a:lnTo>
                <a:lnTo>
                  <a:pt x="581" y="235"/>
                </a:lnTo>
                <a:lnTo>
                  <a:pt x="564" y="213"/>
                </a:lnTo>
                <a:lnTo>
                  <a:pt x="544" y="191"/>
                </a:lnTo>
                <a:lnTo>
                  <a:pt x="522" y="167"/>
                </a:lnTo>
                <a:lnTo>
                  <a:pt x="501" y="146"/>
                </a:lnTo>
                <a:lnTo>
                  <a:pt x="480" y="130"/>
                </a:lnTo>
                <a:lnTo>
                  <a:pt x="471" y="124"/>
                </a:lnTo>
                <a:lnTo>
                  <a:pt x="464" y="120"/>
                </a:lnTo>
                <a:lnTo>
                  <a:pt x="464" y="120"/>
                </a:lnTo>
                <a:lnTo>
                  <a:pt x="450" y="114"/>
                </a:lnTo>
                <a:lnTo>
                  <a:pt x="439" y="109"/>
                </a:lnTo>
                <a:lnTo>
                  <a:pt x="423" y="99"/>
                </a:lnTo>
                <a:lnTo>
                  <a:pt x="415" y="95"/>
                </a:lnTo>
                <a:lnTo>
                  <a:pt x="407" y="93"/>
                </a:lnTo>
                <a:lnTo>
                  <a:pt x="398" y="90"/>
                </a:lnTo>
                <a:lnTo>
                  <a:pt x="387" y="90"/>
                </a:lnTo>
                <a:lnTo>
                  <a:pt x="387" y="90"/>
                </a:lnTo>
                <a:lnTo>
                  <a:pt x="356" y="90"/>
                </a:lnTo>
                <a:lnTo>
                  <a:pt x="321" y="89"/>
                </a:lnTo>
                <a:lnTo>
                  <a:pt x="294" y="87"/>
                </a:lnTo>
                <a:lnTo>
                  <a:pt x="287" y="85"/>
                </a:lnTo>
                <a:lnTo>
                  <a:pt x="284" y="84"/>
                </a:lnTo>
                <a:lnTo>
                  <a:pt x="283" y="83"/>
                </a:lnTo>
                <a:lnTo>
                  <a:pt x="283" y="83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30">
            <a:extLst>
              <a:ext uri="{FF2B5EF4-FFF2-40B4-BE49-F238E27FC236}">
                <a16:creationId xmlns:a16="http://schemas.microsoft.com/office/drawing/2014/main" id="{EAB58A4B-8F62-441C-B194-F49D175176A7}"/>
              </a:ext>
            </a:extLst>
          </p:cNvPr>
          <p:cNvSpPr>
            <a:spLocks/>
          </p:cNvSpPr>
          <p:nvPr/>
        </p:nvSpPr>
        <p:spPr bwMode="auto">
          <a:xfrm>
            <a:off x="6113548" y="4672245"/>
            <a:ext cx="1395413" cy="1541463"/>
          </a:xfrm>
          <a:custGeom>
            <a:avLst/>
            <a:gdLst>
              <a:gd name="T0" fmla="*/ 402 w 879"/>
              <a:gd name="T1" fmla="*/ 13 h 971"/>
              <a:gd name="T2" fmla="*/ 334 w 879"/>
              <a:gd name="T3" fmla="*/ 0 h 971"/>
              <a:gd name="T4" fmla="*/ 259 w 879"/>
              <a:gd name="T5" fmla="*/ 15 h 971"/>
              <a:gd name="T6" fmla="*/ 226 w 879"/>
              <a:gd name="T7" fmla="*/ 45 h 971"/>
              <a:gd name="T8" fmla="*/ 208 w 879"/>
              <a:gd name="T9" fmla="*/ 118 h 971"/>
              <a:gd name="T10" fmla="*/ 206 w 879"/>
              <a:gd name="T11" fmla="*/ 154 h 971"/>
              <a:gd name="T12" fmla="*/ 229 w 879"/>
              <a:gd name="T13" fmla="*/ 210 h 971"/>
              <a:gd name="T14" fmla="*/ 276 w 879"/>
              <a:gd name="T15" fmla="*/ 256 h 971"/>
              <a:gd name="T16" fmla="*/ 310 w 879"/>
              <a:gd name="T17" fmla="*/ 272 h 971"/>
              <a:gd name="T18" fmla="*/ 316 w 879"/>
              <a:gd name="T19" fmla="*/ 340 h 971"/>
              <a:gd name="T20" fmla="*/ 308 w 879"/>
              <a:gd name="T21" fmla="*/ 431 h 971"/>
              <a:gd name="T22" fmla="*/ 315 w 879"/>
              <a:gd name="T23" fmla="*/ 527 h 971"/>
              <a:gd name="T24" fmla="*/ 295 w 879"/>
              <a:gd name="T25" fmla="*/ 541 h 971"/>
              <a:gd name="T26" fmla="*/ 269 w 879"/>
              <a:gd name="T27" fmla="*/ 543 h 971"/>
              <a:gd name="T28" fmla="*/ 266 w 879"/>
              <a:gd name="T29" fmla="*/ 578 h 971"/>
              <a:gd name="T30" fmla="*/ 281 w 879"/>
              <a:gd name="T31" fmla="*/ 610 h 971"/>
              <a:gd name="T32" fmla="*/ 211 w 879"/>
              <a:gd name="T33" fmla="*/ 629 h 971"/>
              <a:gd name="T34" fmla="*/ 169 w 879"/>
              <a:gd name="T35" fmla="*/ 629 h 971"/>
              <a:gd name="T36" fmla="*/ 119 w 879"/>
              <a:gd name="T37" fmla="*/ 629 h 971"/>
              <a:gd name="T38" fmla="*/ 68 w 879"/>
              <a:gd name="T39" fmla="*/ 622 h 971"/>
              <a:gd name="T40" fmla="*/ 52 w 879"/>
              <a:gd name="T41" fmla="*/ 637 h 971"/>
              <a:gd name="T42" fmla="*/ 19 w 879"/>
              <a:gd name="T43" fmla="*/ 646 h 971"/>
              <a:gd name="T44" fmla="*/ 2 w 879"/>
              <a:gd name="T45" fmla="*/ 660 h 971"/>
              <a:gd name="T46" fmla="*/ 3 w 879"/>
              <a:gd name="T47" fmla="*/ 674 h 971"/>
              <a:gd name="T48" fmla="*/ 12 w 879"/>
              <a:gd name="T49" fmla="*/ 681 h 971"/>
              <a:gd name="T50" fmla="*/ 13 w 879"/>
              <a:gd name="T51" fmla="*/ 695 h 971"/>
              <a:gd name="T52" fmla="*/ 42 w 879"/>
              <a:gd name="T53" fmla="*/ 702 h 971"/>
              <a:gd name="T54" fmla="*/ 56 w 879"/>
              <a:gd name="T55" fmla="*/ 705 h 971"/>
              <a:gd name="T56" fmla="*/ 86 w 879"/>
              <a:gd name="T57" fmla="*/ 705 h 971"/>
              <a:gd name="T58" fmla="*/ 145 w 879"/>
              <a:gd name="T59" fmla="*/ 690 h 971"/>
              <a:gd name="T60" fmla="*/ 263 w 879"/>
              <a:gd name="T61" fmla="*/ 690 h 971"/>
              <a:gd name="T62" fmla="*/ 394 w 879"/>
              <a:gd name="T63" fmla="*/ 676 h 971"/>
              <a:gd name="T64" fmla="*/ 422 w 879"/>
              <a:gd name="T65" fmla="*/ 677 h 971"/>
              <a:gd name="T66" fmla="*/ 467 w 879"/>
              <a:gd name="T67" fmla="*/ 700 h 971"/>
              <a:gd name="T68" fmla="*/ 474 w 879"/>
              <a:gd name="T69" fmla="*/ 694 h 971"/>
              <a:gd name="T70" fmla="*/ 585 w 879"/>
              <a:gd name="T71" fmla="*/ 771 h 971"/>
              <a:gd name="T72" fmla="*/ 655 w 879"/>
              <a:gd name="T73" fmla="*/ 849 h 971"/>
              <a:gd name="T74" fmla="*/ 629 w 879"/>
              <a:gd name="T75" fmla="*/ 856 h 971"/>
              <a:gd name="T76" fmla="*/ 619 w 879"/>
              <a:gd name="T77" fmla="*/ 872 h 971"/>
              <a:gd name="T78" fmla="*/ 663 w 879"/>
              <a:gd name="T79" fmla="*/ 926 h 971"/>
              <a:gd name="T80" fmla="*/ 699 w 879"/>
              <a:gd name="T81" fmla="*/ 949 h 971"/>
              <a:gd name="T82" fmla="*/ 746 w 879"/>
              <a:gd name="T83" fmla="*/ 942 h 971"/>
              <a:gd name="T84" fmla="*/ 811 w 879"/>
              <a:gd name="T85" fmla="*/ 958 h 971"/>
              <a:gd name="T86" fmla="*/ 854 w 879"/>
              <a:gd name="T87" fmla="*/ 970 h 971"/>
              <a:gd name="T88" fmla="*/ 871 w 879"/>
              <a:gd name="T89" fmla="*/ 943 h 971"/>
              <a:gd name="T90" fmla="*/ 879 w 879"/>
              <a:gd name="T91" fmla="*/ 896 h 971"/>
              <a:gd name="T92" fmla="*/ 870 w 879"/>
              <a:gd name="T93" fmla="*/ 875 h 971"/>
              <a:gd name="T94" fmla="*/ 843 w 879"/>
              <a:gd name="T95" fmla="*/ 846 h 971"/>
              <a:gd name="T96" fmla="*/ 818 w 879"/>
              <a:gd name="T97" fmla="*/ 799 h 971"/>
              <a:gd name="T98" fmla="*/ 761 w 879"/>
              <a:gd name="T99" fmla="*/ 733 h 971"/>
              <a:gd name="T100" fmla="*/ 723 w 879"/>
              <a:gd name="T101" fmla="*/ 674 h 971"/>
              <a:gd name="T102" fmla="*/ 725 w 879"/>
              <a:gd name="T103" fmla="*/ 658 h 971"/>
              <a:gd name="T104" fmla="*/ 749 w 879"/>
              <a:gd name="T105" fmla="*/ 615 h 971"/>
              <a:gd name="T106" fmla="*/ 761 w 879"/>
              <a:gd name="T107" fmla="*/ 530 h 971"/>
              <a:gd name="T108" fmla="*/ 756 w 879"/>
              <a:gd name="T109" fmla="*/ 421 h 971"/>
              <a:gd name="T110" fmla="*/ 757 w 879"/>
              <a:gd name="T111" fmla="*/ 381 h 971"/>
              <a:gd name="T112" fmla="*/ 775 w 879"/>
              <a:gd name="T113" fmla="*/ 329 h 971"/>
              <a:gd name="T114" fmla="*/ 774 w 879"/>
              <a:gd name="T115" fmla="*/ 295 h 971"/>
              <a:gd name="T116" fmla="*/ 728 w 879"/>
              <a:gd name="T117" fmla="*/ 208 h 971"/>
              <a:gd name="T118" fmla="*/ 684 w 879"/>
              <a:gd name="T119" fmla="*/ 163 h 971"/>
              <a:gd name="T120" fmla="*/ 588 w 879"/>
              <a:gd name="T121" fmla="*/ 67 h 971"/>
              <a:gd name="T122" fmla="*/ 537 w 879"/>
              <a:gd name="T123" fmla="*/ 35 h 971"/>
              <a:gd name="T124" fmla="*/ 477 w 879"/>
              <a:gd name="T125" fmla="*/ 29 h 9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79" h="971">
                <a:moveTo>
                  <a:pt x="436" y="30"/>
                </a:moveTo>
                <a:lnTo>
                  <a:pt x="436" y="30"/>
                </a:lnTo>
                <a:lnTo>
                  <a:pt x="427" y="24"/>
                </a:lnTo>
                <a:lnTo>
                  <a:pt x="416" y="19"/>
                </a:lnTo>
                <a:lnTo>
                  <a:pt x="402" y="13"/>
                </a:lnTo>
                <a:lnTo>
                  <a:pt x="385" y="6"/>
                </a:lnTo>
                <a:lnTo>
                  <a:pt x="367" y="3"/>
                </a:lnTo>
                <a:lnTo>
                  <a:pt x="357" y="1"/>
                </a:lnTo>
                <a:lnTo>
                  <a:pt x="346" y="0"/>
                </a:lnTo>
                <a:lnTo>
                  <a:pt x="334" y="0"/>
                </a:lnTo>
                <a:lnTo>
                  <a:pt x="325" y="1"/>
                </a:lnTo>
                <a:lnTo>
                  <a:pt x="325" y="1"/>
                </a:lnTo>
                <a:lnTo>
                  <a:pt x="286" y="8"/>
                </a:lnTo>
                <a:lnTo>
                  <a:pt x="271" y="11"/>
                </a:lnTo>
                <a:lnTo>
                  <a:pt x="259" y="15"/>
                </a:lnTo>
                <a:lnTo>
                  <a:pt x="248" y="20"/>
                </a:lnTo>
                <a:lnTo>
                  <a:pt x="239" y="26"/>
                </a:lnTo>
                <a:lnTo>
                  <a:pt x="232" y="35"/>
                </a:lnTo>
                <a:lnTo>
                  <a:pt x="226" y="45"/>
                </a:lnTo>
                <a:lnTo>
                  <a:pt x="226" y="45"/>
                </a:lnTo>
                <a:lnTo>
                  <a:pt x="221" y="57"/>
                </a:lnTo>
                <a:lnTo>
                  <a:pt x="217" y="69"/>
                </a:lnTo>
                <a:lnTo>
                  <a:pt x="213" y="82"/>
                </a:lnTo>
                <a:lnTo>
                  <a:pt x="212" y="95"/>
                </a:lnTo>
                <a:lnTo>
                  <a:pt x="208" y="118"/>
                </a:lnTo>
                <a:lnTo>
                  <a:pt x="207" y="133"/>
                </a:lnTo>
                <a:lnTo>
                  <a:pt x="207" y="133"/>
                </a:lnTo>
                <a:lnTo>
                  <a:pt x="206" y="141"/>
                </a:lnTo>
                <a:lnTo>
                  <a:pt x="205" y="149"/>
                </a:lnTo>
                <a:lnTo>
                  <a:pt x="206" y="154"/>
                </a:lnTo>
                <a:lnTo>
                  <a:pt x="207" y="161"/>
                </a:lnTo>
                <a:lnTo>
                  <a:pt x="216" y="185"/>
                </a:lnTo>
                <a:lnTo>
                  <a:pt x="216" y="185"/>
                </a:lnTo>
                <a:lnTo>
                  <a:pt x="222" y="198"/>
                </a:lnTo>
                <a:lnTo>
                  <a:pt x="229" y="210"/>
                </a:lnTo>
                <a:lnTo>
                  <a:pt x="235" y="220"/>
                </a:lnTo>
                <a:lnTo>
                  <a:pt x="243" y="229"/>
                </a:lnTo>
                <a:lnTo>
                  <a:pt x="250" y="236"/>
                </a:lnTo>
                <a:lnTo>
                  <a:pt x="259" y="244"/>
                </a:lnTo>
                <a:lnTo>
                  <a:pt x="276" y="256"/>
                </a:lnTo>
                <a:lnTo>
                  <a:pt x="276" y="256"/>
                </a:lnTo>
                <a:lnTo>
                  <a:pt x="284" y="261"/>
                </a:lnTo>
                <a:lnTo>
                  <a:pt x="292" y="265"/>
                </a:lnTo>
                <a:lnTo>
                  <a:pt x="305" y="270"/>
                </a:lnTo>
                <a:lnTo>
                  <a:pt x="310" y="272"/>
                </a:lnTo>
                <a:lnTo>
                  <a:pt x="313" y="276"/>
                </a:lnTo>
                <a:lnTo>
                  <a:pt x="315" y="280"/>
                </a:lnTo>
                <a:lnTo>
                  <a:pt x="316" y="286"/>
                </a:lnTo>
                <a:lnTo>
                  <a:pt x="316" y="286"/>
                </a:lnTo>
                <a:lnTo>
                  <a:pt x="316" y="340"/>
                </a:lnTo>
                <a:lnTo>
                  <a:pt x="315" y="378"/>
                </a:lnTo>
                <a:lnTo>
                  <a:pt x="315" y="394"/>
                </a:lnTo>
                <a:lnTo>
                  <a:pt x="312" y="410"/>
                </a:lnTo>
                <a:lnTo>
                  <a:pt x="312" y="410"/>
                </a:lnTo>
                <a:lnTo>
                  <a:pt x="308" y="431"/>
                </a:lnTo>
                <a:lnTo>
                  <a:pt x="306" y="444"/>
                </a:lnTo>
                <a:lnTo>
                  <a:pt x="306" y="457"/>
                </a:lnTo>
                <a:lnTo>
                  <a:pt x="307" y="478"/>
                </a:lnTo>
                <a:lnTo>
                  <a:pt x="307" y="478"/>
                </a:lnTo>
                <a:lnTo>
                  <a:pt x="315" y="527"/>
                </a:lnTo>
                <a:lnTo>
                  <a:pt x="320" y="551"/>
                </a:lnTo>
                <a:lnTo>
                  <a:pt x="320" y="553"/>
                </a:lnTo>
                <a:lnTo>
                  <a:pt x="320" y="553"/>
                </a:lnTo>
                <a:lnTo>
                  <a:pt x="307" y="546"/>
                </a:lnTo>
                <a:lnTo>
                  <a:pt x="295" y="541"/>
                </a:lnTo>
                <a:lnTo>
                  <a:pt x="286" y="538"/>
                </a:lnTo>
                <a:lnTo>
                  <a:pt x="282" y="538"/>
                </a:lnTo>
                <a:lnTo>
                  <a:pt x="279" y="540"/>
                </a:lnTo>
                <a:lnTo>
                  <a:pt x="279" y="540"/>
                </a:lnTo>
                <a:lnTo>
                  <a:pt x="269" y="543"/>
                </a:lnTo>
                <a:lnTo>
                  <a:pt x="266" y="547"/>
                </a:lnTo>
                <a:lnTo>
                  <a:pt x="264" y="552"/>
                </a:lnTo>
                <a:lnTo>
                  <a:pt x="263" y="558"/>
                </a:lnTo>
                <a:lnTo>
                  <a:pt x="264" y="567"/>
                </a:lnTo>
                <a:lnTo>
                  <a:pt x="266" y="578"/>
                </a:lnTo>
                <a:lnTo>
                  <a:pt x="271" y="594"/>
                </a:lnTo>
                <a:lnTo>
                  <a:pt x="271" y="594"/>
                </a:lnTo>
                <a:lnTo>
                  <a:pt x="273" y="600"/>
                </a:lnTo>
                <a:lnTo>
                  <a:pt x="276" y="605"/>
                </a:lnTo>
                <a:lnTo>
                  <a:pt x="281" y="610"/>
                </a:lnTo>
                <a:lnTo>
                  <a:pt x="286" y="616"/>
                </a:lnTo>
                <a:lnTo>
                  <a:pt x="286" y="616"/>
                </a:lnTo>
                <a:lnTo>
                  <a:pt x="261" y="620"/>
                </a:lnTo>
                <a:lnTo>
                  <a:pt x="237" y="624"/>
                </a:lnTo>
                <a:lnTo>
                  <a:pt x="211" y="629"/>
                </a:lnTo>
                <a:lnTo>
                  <a:pt x="211" y="629"/>
                </a:lnTo>
                <a:lnTo>
                  <a:pt x="191" y="629"/>
                </a:lnTo>
                <a:lnTo>
                  <a:pt x="177" y="629"/>
                </a:lnTo>
                <a:lnTo>
                  <a:pt x="169" y="629"/>
                </a:lnTo>
                <a:lnTo>
                  <a:pt x="169" y="629"/>
                </a:lnTo>
                <a:lnTo>
                  <a:pt x="161" y="630"/>
                </a:lnTo>
                <a:lnTo>
                  <a:pt x="149" y="631"/>
                </a:lnTo>
                <a:lnTo>
                  <a:pt x="133" y="632"/>
                </a:lnTo>
                <a:lnTo>
                  <a:pt x="133" y="632"/>
                </a:lnTo>
                <a:lnTo>
                  <a:pt x="119" y="629"/>
                </a:lnTo>
                <a:lnTo>
                  <a:pt x="102" y="625"/>
                </a:lnTo>
                <a:lnTo>
                  <a:pt x="102" y="625"/>
                </a:lnTo>
                <a:lnTo>
                  <a:pt x="85" y="622"/>
                </a:lnTo>
                <a:lnTo>
                  <a:pt x="73" y="621"/>
                </a:lnTo>
                <a:lnTo>
                  <a:pt x="68" y="622"/>
                </a:lnTo>
                <a:lnTo>
                  <a:pt x="64" y="624"/>
                </a:lnTo>
                <a:lnTo>
                  <a:pt x="64" y="624"/>
                </a:lnTo>
                <a:lnTo>
                  <a:pt x="57" y="629"/>
                </a:lnTo>
                <a:lnTo>
                  <a:pt x="55" y="634"/>
                </a:lnTo>
                <a:lnTo>
                  <a:pt x="52" y="637"/>
                </a:lnTo>
                <a:lnTo>
                  <a:pt x="52" y="637"/>
                </a:lnTo>
                <a:lnTo>
                  <a:pt x="38" y="639"/>
                </a:lnTo>
                <a:lnTo>
                  <a:pt x="26" y="641"/>
                </a:lnTo>
                <a:lnTo>
                  <a:pt x="21" y="643"/>
                </a:lnTo>
                <a:lnTo>
                  <a:pt x="19" y="646"/>
                </a:lnTo>
                <a:lnTo>
                  <a:pt x="19" y="646"/>
                </a:lnTo>
                <a:lnTo>
                  <a:pt x="14" y="650"/>
                </a:lnTo>
                <a:lnTo>
                  <a:pt x="7" y="655"/>
                </a:lnTo>
                <a:lnTo>
                  <a:pt x="4" y="657"/>
                </a:lnTo>
                <a:lnTo>
                  <a:pt x="2" y="660"/>
                </a:lnTo>
                <a:lnTo>
                  <a:pt x="0" y="663"/>
                </a:lnTo>
                <a:lnTo>
                  <a:pt x="0" y="667"/>
                </a:lnTo>
                <a:lnTo>
                  <a:pt x="0" y="667"/>
                </a:lnTo>
                <a:lnTo>
                  <a:pt x="2" y="671"/>
                </a:lnTo>
                <a:lnTo>
                  <a:pt x="3" y="674"/>
                </a:lnTo>
                <a:lnTo>
                  <a:pt x="8" y="677"/>
                </a:lnTo>
                <a:lnTo>
                  <a:pt x="12" y="678"/>
                </a:lnTo>
                <a:lnTo>
                  <a:pt x="14" y="679"/>
                </a:lnTo>
                <a:lnTo>
                  <a:pt x="14" y="679"/>
                </a:lnTo>
                <a:lnTo>
                  <a:pt x="12" y="681"/>
                </a:lnTo>
                <a:lnTo>
                  <a:pt x="8" y="684"/>
                </a:lnTo>
                <a:lnTo>
                  <a:pt x="7" y="687"/>
                </a:lnTo>
                <a:lnTo>
                  <a:pt x="7" y="689"/>
                </a:lnTo>
                <a:lnTo>
                  <a:pt x="9" y="692"/>
                </a:lnTo>
                <a:lnTo>
                  <a:pt x="13" y="695"/>
                </a:lnTo>
                <a:lnTo>
                  <a:pt x="13" y="695"/>
                </a:lnTo>
                <a:lnTo>
                  <a:pt x="18" y="698"/>
                </a:lnTo>
                <a:lnTo>
                  <a:pt x="23" y="699"/>
                </a:lnTo>
                <a:lnTo>
                  <a:pt x="33" y="702"/>
                </a:lnTo>
                <a:lnTo>
                  <a:pt x="42" y="702"/>
                </a:lnTo>
                <a:lnTo>
                  <a:pt x="49" y="702"/>
                </a:lnTo>
                <a:lnTo>
                  <a:pt x="49" y="702"/>
                </a:lnTo>
                <a:lnTo>
                  <a:pt x="52" y="703"/>
                </a:lnTo>
                <a:lnTo>
                  <a:pt x="54" y="704"/>
                </a:lnTo>
                <a:lnTo>
                  <a:pt x="56" y="705"/>
                </a:lnTo>
                <a:lnTo>
                  <a:pt x="61" y="707"/>
                </a:lnTo>
                <a:lnTo>
                  <a:pt x="61" y="707"/>
                </a:lnTo>
                <a:lnTo>
                  <a:pt x="64" y="708"/>
                </a:lnTo>
                <a:lnTo>
                  <a:pt x="65" y="708"/>
                </a:lnTo>
                <a:lnTo>
                  <a:pt x="86" y="705"/>
                </a:lnTo>
                <a:lnTo>
                  <a:pt x="86" y="705"/>
                </a:lnTo>
                <a:lnTo>
                  <a:pt x="97" y="704"/>
                </a:lnTo>
                <a:lnTo>
                  <a:pt x="107" y="702"/>
                </a:lnTo>
                <a:lnTo>
                  <a:pt x="127" y="695"/>
                </a:lnTo>
                <a:lnTo>
                  <a:pt x="145" y="690"/>
                </a:lnTo>
                <a:lnTo>
                  <a:pt x="155" y="689"/>
                </a:lnTo>
                <a:lnTo>
                  <a:pt x="166" y="689"/>
                </a:lnTo>
                <a:lnTo>
                  <a:pt x="166" y="689"/>
                </a:lnTo>
                <a:lnTo>
                  <a:pt x="226" y="690"/>
                </a:lnTo>
                <a:lnTo>
                  <a:pt x="263" y="690"/>
                </a:lnTo>
                <a:lnTo>
                  <a:pt x="280" y="690"/>
                </a:lnTo>
                <a:lnTo>
                  <a:pt x="297" y="689"/>
                </a:lnTo>
                <a:lnTo>
                  <a:pt x="297" y="689"/>
                </a:lnTo>
                <a:lnTo>
                  <a:pt x="367" y="679"/>
                </a:lnTo>
                <a:lnTo>
                  <a:pt x="394" y="676"/>
                </a:lnTo>
                <a:lnTo>
                  <a:pt x="407" y="672"/>
                </a:lnTo>
                <a:lnTo>
                  <a:pt x="407" y="672"/>
                </a:lnTo>
                <a:lnTo>
                  <a:pt x="407" y="672"/>
                </a:lnTo>
                <a:lnTo>
                  <a:pt x="422" y="677"/>
                </a:lnTo>
                <a:lnTo>
                  <a:pt x="422" y="677"/>
                </a:lnTo>
                <a:lnTo>
                  <a:pt x="431" y="682"/>
                </a:lnTo>
                <a:lnTo>
                  <a:pt x="438" y="687"/>
                </a:lnTo>
                <a:lnTo>
                  <a:pt x="454" y="695"/>
                </a:lnTo>
                <a:lnTo>
                  <a:pt x="461" y="699"/>
                </a:lnTo>
                <a:lnTo>
                  <a:pt x="467" y="700"/>
                </a:lnTo>
                <a:lnTo>
                  <a:pt x="469" y="700"/>
                </a:lnTo>
                <a:lnTo>
                  <a:pt x="470" y="699"/>
                </a:lnTo>
                <a:lnTo>
                  <a:pt x="473" y="697"/>
                </a:lnTo>
                <a:lnTo>
                  <a:pt x="474" y="694"/>
                </a:lnTo>
                <a:lnTo>
                  <a:pt x="474" y="694"/>
                </a:lnTo>
                <a:lnTo>
                  <a:pt x="534" y="730"/>
                </a:lnTo>
                <a:lnTo>
                  <a:pt x="563" y="750"/>
                </a:lnTo>
                <a:lnTo>
                  <a:pt x="576" y="760"/>
                </a:lnTo>
                <a:lnTo>
                  <a:pt x="585" y="771"/>
                </a:lnTo>
                <a:lnTo>
                  <a:pt x="585" y="771"/>
                </a:lnTo>
                <a:lnTo>
                  <a:pt x="636" y="822"/>
                </a:lnTo>
                <a:lnTo>
                  <a:pt x="651" y="840"/>
                </a:lnTo>
                <a:lnTo>
                  <a:pt x="655" y="845"/>
                </a:lnTo>
                <a:lnTo>
                  <a:pt x="655" y="848"/>
                </a:lnTo>
                <a:lnTo>
                  <a:pt x="655" y="849"/>
                </a:lnTo>
                <a:lnTo>
                  <a:pt x="655" y="849"/>
                </a:lnTo>
                <a:lnTo>
                  <a:pt x="651" y="850"/>
                </a:lnTo>
                <a:lnTo>
                  <a:pt x="644" y="851"/>
                </a:lnTo>
                <a:lnTo>
                  <a:pt x="636" y="854"/>
                </a:lnTo>
                <a:lnTo>
                  <a:pt x="629" y="856"/>
                </a:lnTo>
                <a:lnTo>
                  <a:pt x="621" y="860"/>
                </a:lnTo>
                <a:lnTo>
                  <a:pt x="620" y="862"/>
                </a:lnTo>
                <a:lnTo>
                  <a:pt x="619" y="865"/>
                </a:lnTo>
                <a:lnTo>
                  <a:pt x="618" y="869"/>
                </a:lnTo>
                <a:lnTo>
                  <a:pt x="619" y="872"/>
                </a:lnTo>
                <a:lnTo>
                  <a:pt x="621" y="877"/>
                </a:lnTo>
                <a:lnTo>
                  <a:pt x="626" y="882"/>
                </a:lnTo>
                <a:lnTo>
                  <a:pt x="626" y="882"/>
                </a:lnTo>
                <a:lnTo>
                  <a:pt x="645" y="905"/>
                </a:lnTo>
                <a:lnTo>
                  <a:pt x="663" y="926"/>
                </a:lnTo>
                <a:lnTo>
                  <a:pt x="673" y="934"/>
                </a:lnTo>
                <a:lnTo>
                  <a:pt x="682" y="942"/>
                </a:lnTo>
                <a:lnTo>
                  <a:pt x="691" y="947"/>
                </a:lnTo>
                <a:lnTo>
                  <a:pt x="694" y="948"/>
                </a:lnTo>
                <a:lnTo>
                  <a:pt x="699" y="949"/>
                </a:lnTo>
                <a:lnTo>
                  <a:pt x="699" y="949"/>
                </a:lnTo>
                <a:lnTo>
                  <a:pt x="708" y="948"/>
                </a:lnTo>
                <a:lnTo>
                  <a:pt x="717" y="947"/>
                </a:lnTo>
                <a:lnTo>
                  <a:pt x="735" y="943"/>
                </a:lnTo>
                <a:lnTo>
                  <a:pt x="746" y="942"/>
                </a:lnTo>
                <a:lnTo>
                  <a:pt x="760" y="942"/>
                </a:lnTo>
                <a:lnTo>
                  <a:pt x="775" y="944"/>
                </a:lnTo>
                <a:lnTo>
                  <a:pt x="793" y="950"/>
                </a:lnTo>
                <a:lnTo>
                  <a:pt x="793" y="950"/>
                </a:lnTo>
                <a:lnTo>
                  <a:pt x="811" y="958"/>
                </a:lnTo>
                <a:lnTo>
                  <a:pt x="824" y="964"/>
                </a:lnTo>
                <a:lnTo>
                  <a:pt x="837" y="969"/>
                </a:lnTo>
                <a:lnTo>
                  <a:pt x="845" y="971"/>
                </a:lnTo>
                <a:lnTo>
                  <a:pt x="850" y="971"/>
                </a:lnTo>
                <a:lnTo>
                  <a:pt x="854" y="970"/>
                </a:lnTo>
                <a:lnTo>
                  <a:pt x="856" y="969"/>
                </a:lnTo>
                <a:lnTo>
                  <a:pt x="860" y="966"/>
                </a:lnTo>
                <a:lnTo>
                  <a:pt x="863" y="963"/>
                </a:lnTo>
                <a:lnTo>
                  <a:pt x="865" y="958"/>
                </a:lnTo>
                <a:lnTo>
                  <a:pt x="871" y="943"/>
                </a:lnTo>
                <a:lnTo>
                  <a:pt x="871" y="943"/>
                </a:lnTo>
                <a:lnTo>
                  <a:pt x="876" y="928"/>
                </a:lnTo>
                <a:lnTo>
                  <a:pt x="879" y="914"/>
                </a:lnTo>
                <a:lnTo>
                  <a:pt x="879" y="905"/>
                </a:lnTo>
                <a:lnTo>
                  <a:pt x="879" y="896"/>
                </a:lnTo>
                <a:lnTo>
                  <a:pt x="879" y="888"/>
                </a:lnTo>
                <a:lnTo>
                  <a:pt x="876" y="883"/>
                </a:lnTo>
                <a:lnTo>
                  <a:pt x="875" y="879"/>
                </a:lnTo>
                <a:lnTo>
                  <a:pt x="875" y="879"/>
                </a:lnTo>
                <a:lnTo>
                  <a:pt x="870" y="875"/>
                </a:lnTo>
                <a:lnTo>
                  <a:pt x="860" y="867"/>
                </a:lnTo>
                <a:lnTo>
                  <a:pt x="854" y="864"/>
                </a:lnTo>
                <a:lnTo>
                  <a:pt x="849" y="859"/>
                </a:lnTo>
                <a:lnTo>
                  <a:pt x="845" y="853"/>
                </a:lnTo>
                <a:lnTo>
                  <a:pt x="843" y="846"/>
                </a:lnTo>
                <a:lnTo>
                  <a:pt x="843" y="846"/>
                </a:lnTo>
                <a:lnTo>
                  <a:pt x="838" y="834"/>
                </a:lnTo>
                <a:lnTo>
                  <a:pt x="832" y="819"/>
                </a:lnTo>
                <a:lnTo>
                  <a:pt x="823" y="806"/>
                </a:lnTo>
                <a:lnTo>
                  <a:pt x="818" y="799"/>
                </a:lnTo>
                <a:lnTo>
                  <a:pt x="813" y="793"/>
                </a:lnTo>
                <a:lnTo>
                  <a:pt x="813" y="793"/>
                </a:lnTo>
                <a:lnTo>
                  <a:pt x="798" y="778"/>
                </a:lnTo>
                <a:lnTo>
                  <a:pt x="780" y="757"/>
                </a:lnTo>
                <a:lnTo>
                  <a:pt x="761" y="733"/>
                </a:lnTo>
                <a:lnTo>
                  <a:pt x="744" y="710"/>
                </a:lnTo>
                <a:lnTo>
                  <a:pt x="744" y="710"/>
                </a:lnTo>
                <a:lnTo>
                  <a:pt x="733" y="693"/>
                </a:lnTo>
                <a:lnTo>
                  <a:pt x="725" y="681"/>
                </a:lnTo>
                <a:lnTo>
                  <a:pt x="723" y="674"/>
                </a:lnTo>
                <a:lnTo>
                  <a:pt x="722" y="671"/>
                </a:lnTo>
                <a:lnTo>
                  <a:pt x="722" y="666"/>
                </a:lnTo>
                <a:lnTo>
                  <a:pt x="723" y="662"/>
                </a:lnTo>
                <a:lnTo>
                  <a:pt x="723" y="662"/>
                </a:lnTo>
                <a:lnTo>
                  <a:pt x="725" y="658"/>
                </a:lnTo>
                <a:lnTo>
                  <a:pt x="728" y="655"/>
                </a:lnTo>
                <a:lnTo>
                  <a:pt x="736" y="646"/>
                </a:lnTo>
                <a:lnTo>
                  <a:pt x="740" y="639"/>
                </a:lnTo>
                <a:lnTo>
                  <a:pt x="745" y="629"/>
                </a:lnTo>
                <a:lnTo>
                  <a:pt x="749" y="615"/>
                </a:lnTo>
                <a:lnTo>
                  <a:pt x="752" y="599"/>
                </a:lnTo>
                <a:lnTo>
                  <a:pt x="752" y="599"/>
                </a:lnTo>
                <a:lnTo>
                  <a:pt x="756" y="580"/>
                </a:lnTo>
                <a:lnTo>
                  <a:pt x="759" y="563"/>
                </a:lnTo>
                <a:lnTo>
                  <a:pt x="761" y="530"/>
                </a:lnTo>
                <a:lnTo>
                  <a:pt x="762" y="499"/>
                </a:lnTo>
                <a:lnTo>
                  <a:pt x="761" y="470"/>
                </a:lnTo>
                <a:lnTo>
                  <a:pt x="761" y="470"/>
                </a:lnTo>
                <a:lnTo>
                  <a:pt x="759" y="446"/>
                </a:lnTo>
                <a:lnTo>
                  <a:pt x="756" y="421"/>
                </a:lnTo>
                <a:lnTo>
                  <a:pt x="755" y="410"/>
                </a:lnTo>
                <a:lnTo>
                  <a:pt x="755" y="399"/>
                </a:lnTo>
                <a:lnTo>
                  <a:pt x="755" y="390"/>
                </a:lnTo>
                <a:lnTo>
                  <a:pt x="757" y="381"/>
                </a:lnTo>
                <a:lnTo>
                  <a:pt x="757" y="381"/>
                </a:lnTo>
                <a:lnTo>
                  <a:pt x="764" y="366"/>
                </a:lnTo>
                <a:lnTo>
                  <a:pt x="770" y="353"/>
                </a:lnTo>
                <a:lnTo>
                  <a:pt x="772" y="347"/>
                </a:lnTo>
                <a:lnTo>
                  <a:pt x="774" y="338"/>
                </a:lnTo>
                <a:lnTo>
                  <a:pt x="775" y="329"/>
                </a:lnTo>
                <a:lnTo>
                  <a:pt x="775" y="319"/>
                </a:lnTo>
                <a:lnTo>
                  <a:pt x="775" y="319"/>
                </a:lnTo>
                <a:lnTo>
                  <a:pt x="775" y="303"/>
                </a:lnTo>
                <a:lnTo>
                  <a:pt x="775" y="300"/>
                </a:lnTo>
                <a:lnTo>
                  <a:pt x="774" y="295"/>
                </a:lnTo>
                <a:lnTo>
                  <a:pt x="769" y="282"/>
                </a:lnTo>
                <a:lnTo>
                  <a:pt x="754" y="256"/>
                </a:lnTo>
                <a:lnTo>
                  <a:pt x="754" y="256"/>
                </a:lnTo>
                <a:lnTo>
                  <a:pt x="739" y="227"/>
                </a:lnTo>
                <a:lnTo>
                  <a:pt x="728" y="208"/>
                </a:lnTo>
                <a:lnTo>
                  <a:pt x="723" y="201"/>
                </a:lnTo>
                <a:lnTo>
                  <a:pt x="718" y="193"/>
                </a:lnTo>
                <a:lnTo>
                  <a:pt x="701" y="178"/>
                </a:lnTo>
                <a:lnTo>
                  <a:pt x="701" y="178"/>
                </a:lnTo>
                <a:lnTo>
                  <a:pt x="684" y="163"/>
                </a:lnTo>
                <a:lnTo>
                  <a:pt x="684" y="163"/>
                </a:lnTo>
                <a:lnTo>
                  <a:pt x="673" y="154"/>
                </a:lnTo>
                <a:lnTo>
                  <a:pt x="639" y="119"/>
                </a:lnTo>
                <a:lnTo>
                  <a:pt x="639" y="119"/>
                </a:lnTo>
                <a:lnTo>
                  <a:pt x="588" y="67"/>
                </a:lnTo>
                <a:lnTo>
                  <a:pt x="579" y="60"/>
                </a:lnTo>
                <a:lnTo>
                  <a:pt x="574" y="56"/>
                </a:lnTo>
                <a:lnTo>
                  <a:pt x="574" y="56"/>
                </a:lnTo>
                <a:lnTo>
                  <a:pt x="551" y="43"/>
                </a:lnTo>
                <a:lnTo>
                  <a:pt x="537" y="35"/>
                </a:lnTo>
                <a:lnTo>
                  <a:pt x="526" y="30"/>
                </a:lnTo>
                <a:lnTo>
                  <a:pt x="526" y="30"/>
                </a:lnTo>
                <a:lnTo>
                  <a:pt x="519" y="29"/>
                </a:lnTo>
                <a:lnTo>
                  <a:pt x="508" y="29"/>
                </a:lnTo>
                <a:lnTo>
                  <a:pt x="477" y="29"/>
                </a:lnTo>
                <a:lnTo>
                  <a:pt x="436" y="30"/>
                </a:lnTo>
                <a:lnTo>
                  <a:pt x="436" y="30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11">
            <a:extLst>
              <a:ext uri="{FF2B5EF4-FFF2-40B4-BE49-F238E27FC236}">
                <a16:creationId xmlns:a16="http://schemas.microsoft.com/office/drawing/2014/main" id="{22403B49-68AA-43A3-BE83-399722F4067B}"/>
              </a:ext>
            </a:extLst>
          </p:cNvPr>
          <p:cNvSpPr>
            <a:spLocks/>
          </p:cNvSpPr>
          <p:nvPr/>
        </p:nvSpPr>
        <p:spPr bwMode="auto">
          <a:xfrm>
            <a:off x="8184197" y="4775326"/>
            <a:ext cx="976313" cy="1504950"/>
          </a:xfrm>
          <a:custGeom>
            <a:avLst/>
            <a:gdLst>
              <a:gd name="T0" fmla="*/ 171 w 615"/>
              <a:gd name="T1" fmla="*/ 89 h 948"/>
              <a:gd name="T2" fmla="*/ 116 w 615"/>
              <a:gd name="T3" fmla="*/ 119 h 948"/>
              <a:gd name="T4" fmla="*/ 56 w 615"/>
              <a:gd name="T5" fmla="*/ 173 h 948"/>
              <a:gd name="T6" fmla="*/ 22 w 615"/>
              <a:gd name="T7" fmla="*/ 217 h 948"/>
              <a:gd name="T8" fmla="*/ 6 w 615"/>
              <a:gd name="T9" fmla="*/ 250 h 948"/>
              <a:gd name="T10" fmla="*/ 2 w 615"/>
              <a:gd name="T11" fmla="*/ 283 h 948"/>
              <a:gd name="T12" fmla="*/ 16 w 615"/>
              <a:gd name="T13" fmla="*/ 322 h 948"/>
              <a:gd name="T14" fmla="*/ 28 w 615"/>
              <a:gd name="T15" fmla="*/ 366 h 948"/>
              <a:gd name="T16" fmla="*/ 40 w 615"/>
              <a:gd name="T17" fmla="*/ 413 h 948"/>
              <a:gd name="T18" fmla="*/ 56 w 615"/>
              <a:gd name="T19" fmla="*/ 433 h 948"/>
              <a:gd name="T20" fmla="*/ 75 w 615"/>
              <a:gd name="T21" fmla="*/ 438 h 948"/>
              <a:gd name="T22" fmla="*/ 81 w 615"/>
              <a:gd name="T23" fmla="*/ 486 h 948"/>
              <a:gd name="T24" fmla="*/ 96 w 615"/>
              <a:gd name="T25" fmla="*/ 523 h 948"/>
              <a:gd name="T26" fmla="*/ 110 w 615"/>
              <a:gd name="T27" fmla="*/ 542 h 948"/>
              <a:gd name="T28" fmla="*/ 134 w 615"/>
              <a:gd name="T29" fmla="*/ 557 h 948"/>
              <a:gd name="T30" fmla="*/ 159 w 615"/>
              <a:gd name="T31" fmla="*/ 558 h 948"/>
              <a:gd name="T32" fmla="*/ 204 w 615"/>
              <a:gd name="T33" fmla="*/ 536 h 948"/>
              <a:gd name="T34" fmla="*/ 224 w 615"/>
              <a:gd name="T35" fmla="*/ 586 h 948"/>
              <a:gd name="T36" fmla="*/ 175 w 615"/>
              <a:gd name="T37" fmla="*/ 673 h 948"/>
              <a:gd name="T38" fmla="*/ 158 w 615"/>
              <a:gd name="T39" fmla="*/ 703 h 948"/>
              <a:gd name="T40" fmla="*/ 146 w 615"/>
              <a:gd name="T41" fmla="*/ 726 h 948"/>
              <a:gd name="T42" fmla="*/ 144 w 615"/>
              <a:gd name="T43" fmla="*/ 788 h 948"/>
              <a:gd name="T44" fmla="*/ 154 w 615"/>
              <a:gd name="T45" fmla="*/ 861 h 948"/>
              <a:gd name="T46" fmla="*/ 172 w 615"/>
              <a:gd name="T47" fmla="*/ 920 h 948"/>
              <a:gd name="T48" fmla="*/ 197 w 615"/>
              <a:gd name="T49" fmla="*/ 942 h 948"/>
              <a:gd name="T50" fmla="*/ 225 w 615"/>
              <a:gd name="T51" fmla="*/ 946 h 948"/>
              <a:gd name="T52" fmla="*/ 244 w 615"/>
              <a:gd name="T53" fmla="*/ 926 h 948"/>
              <a:gd name="T54" fmla="*/ 256 w 615"/>
              <a:gd name="T55" fmla="*/ 884 h 948"/>
              <a:gd name="T56" fmla="*/ 241 w 615"/>
              <a:gd name="T57" fmla="*/ 801 h 948"/>
              <a:gd name="T58" fmla="*/ 236 w 615"/>
              <a:gd name="T59" fmla="*/ 747 h 948"/>
              <a:gd name="T60" fmla="*/ 310 w 615"/>
              <a:gd name="T61" fmla="*/ 679 h 948"/>
              <a:gd name="T62" fmla="*/ 341 w 615"/>
              <a:gd name="T63" fmla="*/ 647 h 948"/>
              <a:gd name="T64" fmla="*/ 386 w 615"/>
              <a:gd name="T65" fmla="*/ 573 h 948"/>
              <a:gd name="T66" fmla="*/ 443 w 615"/>
              <a:gd name="T67" fmla="*/ 436 h 948"/>
              <a:gd name="T68" fmla="*/ 478 w 615"/>
              <a:gd name="T69" fmla="*/ 384 h 948"/>
              <a:gd name="T70" fmla="*/ 496 w 615"/>
              <a:gd name="T71" fmla="*/ 348 h 948"/>
              <a:gd name="T72" fmla="*/ 515 w 615"/>
              <a:gd name="T73" fmla="*/ 325 h 948"/>
              <a:gd name="T74" fmla="*/ 536 w 615"/>
              <a:gd name="T75" fmla="*/ 310 h 948"/>
              <a:gd name="T76" fmla="*/ 571 w 615"/>
              <a:gd name="T77" fmla="*/ 289 h 948"/>
              <a:gd name="T78" fmla="*/ 584 w 615"/>
              <a:gd name="T79" fmla="*/ 270 h 948"/>
              <a:gd name="T80" fmla="*/ 607 w 615"/>
              <a:gd name="T81" fmla="*/ 222 h 948"/>
              <a:gd name="T82" fmla="*/ 612 w 615"/>
              <a:gd name="T83" fmla="*/ 202 h 948"/>
              <a:gd name="T84" fmla="*/ 596 w 615"/>
              <a:gd name="T85" fmla="*/ 145 h 948"/>
              <a:gd name="T86" fmla="*/ 561 w 615"/>
              <a:gd name="T87" fmla="*/ 61 h 948"/>
              <a:gd name="T88" fmla="*/ 505 w 615"/>
              <a:gd name="T89" fmla="*/ 54 h 948"/>
              <a:gd name="T90" fmla="*/ 450 w 615"/>
              <a:gd name="T91" fmla="*/ 52 h 948"/>
              <a:gd name="T92" fmla="*/ 398 w 615"/>
              <a:gd name="T93" fmla="*/ 38 h 948"/>
              <a:gd name="T94" fmla="*/ 368 w 615"/>
              <a:gd name="T95" fmla="*/ 27 h 948"/>
              <a:gd name="T96" fmla="*/ 346 w 615"/>
              <a:gd name="T97" fmla="*/ 15 h 948"/>
              <a:gd name="T98" fmla="*/ 313 w 615"/>
              <a:gd name="T99" fmla="*/ 2 h 948"/>
              <a:gd name="T100" fmla="*/ 291 w 615"/>
              <a:gd name="T101" fmla="*/ 1 h 948"/>
              <a:gd name="T102" fmla="*/ 259 w 615"/>
              <a:gd name="T103" fmla="*/ 13 h 948"/>
              <a:gd name="T104" fmla="*/ 249 w 615"/>
              <a:gd name="T105" fmla="*/ 25 h 948"/>
              <a:gd name="T106" fmla="*/ 233 w 615"/>
              <a:gd name="T107" fmla="*/ 29 h 948"/>
              <a:gd name="T108" fmla="*/ 222 w 615"/>
              <a:gd name="T109" fmla="*/ 69 h 9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15" h="948">
                <a:moveTo>
                  <a:pt x="222" y="69"/>
                </a:moveTo>
                <a:lnTo>
                  <a:pt x="222" y="69"/>
                </a:lnTo>
                <a:lnTo>
                  <a:pt x="196" y="78"/>
                </a:lnTo>
                <a:lnTo>
                  <a:pt x="171" y="89"/>
                </a:lnTo>
                <a:lnTo>
                  <a:pt x="144" y="102"/>
                </a:lnTo>
                <a:lnTo>
                  <a:pt x="144" y="102"/>
                </a:lnTo>
                <a:lnTo>
                  <a:pt x="130" y="109"/>
                </a:lnTo>
                <a:lnTo>
                  <a:pt x="116" y="119"/>
                </a:lnTo>
                <a:lnTo>
                  <a:pt x="103" y="129"/>
                </a:lnTo>
                <a:lnTo>
                  <a:pt x="90" y="140"/>
                </a:lnTo>
                <a:lnTo>
                  <a:pt x="67" y="160"/>
                </a:lnTo>
                <a:lnTo>
                  <a:pt x="56" y="173"/>
                </a:lnTo>
                <a:lnTo>
                  <a:pt x="56" y="173"/>
                </a:lnTo>
                <a:lnTo>
                  <a:pt x="48" y="184"/>
                </a:lnTo>
                <a:lnTo>
                  <a:pt x="35" y="200"/>
                </a:lnTo>
                <a:lnTo>
                  <a:pt x="22" y="217"/>
                </a:lnTo>
                <a:lnTo>
                  <a:pt x="17" y="226"/>
                </a:lnTo>
                <a:lnTo>
                  <a:pt x="12" y="235"/>
                </a:lnTo>
                <a:lnTo>
                  <a:pt x="12" y="235"/>
                </a:lnTo>
                <a:lnTo>
                  <a:pt x="6" y="250"/>
                </a:lnTo>
                <a:lnTo>
                  <a:pt x="3" y="264"/>
                </a:lnTo>
                <a:lnTo>
                  <a:pt x="2" y="270"/>
                </a:lnTo>
                <a:lnTo>
                  <a:pt x="0" y="277"/>
                </a:lnTo>
                <a:lnTo>
                  <a:pt x="2" y="283"/>
                </a:lnTo>
                <a:lnTo>
                  <a:pt x="3" y="290"/>
                </a:lnTo>
                <a:lnTo>
                  <a:pt x="3" y="290"/>
                </a:lnTo>
                <a:lnTo>
                  <a:pt x="9" y="305"/>
                </a:lnTo>
                <a:lnTo>
                  <a:pt x="16" y="322"/>
                </a:lnTo>
                <a:lnTo>
                  <a:pt x="25" y="340"/>
                </a:lnTo>
                <a:lnTo>
                  <a:pt x="25" y="340"/>
                </a:lnTo>
                <a:lnTo>
                  <a:pt x="27" y="347"/>
                </a:lnTo>
                <a:lnTo>
                  <a:pt x="28" y="366"/>
                </a:lnTo>
                <a:lnTo>
                  <a:pt x="29" y="378"/>
                </a:lnTo>
                <a:lnTo>
                  <a:pt x="31" y="390"/>
                </a:lnTo>
                <a:lnTo>
                  <a:pt x="35" y="402"/>
                </a:lnTo>
                <a:lnTo>
                  <a:pt x="40" y="413"/>
                </a:lnTo>
                <a:lnTo>
                  <a:pt x="40" y="413"/>
                </a:lnTo>
                <a:lnTo>
                  <a:pt x="45" y="422"/>
                </a:lnTo>
                <a:lnTo>
                  <a:pt x="50" y="428"/>
                </a:lnTo>
                <a:lnTo>
                  <a:pt x="56" y="433"/>
                </a:lnTo>
                <a:lnTo>
                  <a:pt x="62" y="435"/>
                </a:lnTo>
                <a:lnTo>
                  <a:pt x="68" y="438"/>
                </a:lnTo>
                <a:lnTo>
                  <a:pt x="72" y="438"/>
                </a:lnTo>
                <a:lnTo>
                  <a:pt x="75" y="438"/>
                </a:lnTo>
                <a:lnTo>
                  <a:pt x="75" y="438"/>
                </a:lnTo>
                <a:lnTo>
                  <a:pt x="77" y="448"/>
                </a:lnTo>
                <a:lnTo>
                  <a:pt x="79" y="472"/>
                </a:lnTo>
                <a:lnTo>
                  <a:pt x="81" y="486"/>
                </a:lnTo>
                <a:lnTo>
                  <a:pt x="85" y="501"/>
                </a:lnTo>
                <a:lnTo>
                  <a:pt x="90" y="513"/>
                </a:lnTo>
                <a:lnTo>
                  <a:pt x="92" y="519"/>
                </a:lnTo>
                <a:lnTo>
                  <a:pt x="96" y="523"/>
                </a:lnTo>
                <a:lnTo>
                  <a:pt x="96" y="523"/>
                </a:lnTo>
                <a:lnTo>
                  <a:pt x="102" y="530"/>
                </a:lnTo>
                <a:lnTo>
                  <a:pt x="106" y="538"/>
                </a:lnTo>
                <a:lnTo>
                  <a:pt x="110" y="542"/>
                </a:lnTo>
                <a:lnTo>
                  <a:pt x="114" y="547"/>
                </a:lnTo>
                <a:lnTo>
                  <a:pt x="118" y="551"/>
                </a:lnTo>
                <a:lnTo>
                  <a:pt x="125" y="554"/>
                </a:lnTo>
                <a:lnTo>
                  <a:pt x="134" y="557"/>
                </a:lnTo>
                <a:lnTo>
                  <a:pt x="146" y="558"/>
                </a:lnTo>
                <a:lnTo>
                  <a:pt x="146" y="558"/>
                </a:lnTo>
                <a:lnTo>
                  <a:pt x="153" y="558"/>
                </a:lnTo>
                <a:lnTo>
                  <a:pt x="159" y="558"/>
                </a:lnTo>
                <a:lnTo>
                  <a:pt x="172" y="554"/>
                </a:lnTo>
                <a:lnTo>
                  <a:pt x="184" y="548"/>
                </a:lnTo>
                <a:lnTo>
                  <a:pt x="196" y="542"/>
                </a:lnTo>
                <a:lnTo>
                  <a:pt x="204" y="536"/>
                </a:lnTo>
                <a:lnTo>
                  <a:pt x="211" y="530"/>
                </a:lnTo>
                <a:lnTo>
                  <a:pt x="217" y="525"/>
                </a:lnTo>
                <a:lnTo>
                  <a:pt x="224" y="586"/>
                </a:lnTo>
                <a:lnTo>
                  <a:pt x="224" y="586"/>
                </a:lnTo>
                <a:lnTo>
                  <a:pt x="202" y="627"/>
                </a:lnTo>
                <a:lnTo>
                  <a:pt x="185" y="657"/>
                </a:lnTo>
                <a:lnTo>
                  <a:pt x="175" y="673"/>
                </a:lnTo>
                <a:lnTo>
                  <a:pt x="175" y="673"/>
                </a:lnTo>
                <a:lnTo>
                  <a:pt x="166" y="690"/>
                </a:lnTo>
                <a:lnTo>
                  <a:pt x="159" y="701"/>
                </a:lnTo>
                <a:lnTo>
                  <a:pt x="159" y="701"/>
                </a:lnTo>
                <a:lnTo>
                  <a:pt x="158" y="703"/>
                </a:lnTo>
                <a:lnTo>
                  <a:pt x="154" y="707"/>
                </a:lnTo>
                <a:lnTo>
                  <a:pt x="149" y="715"/>
                </a:lnTo>
                <a:lnTo>
                  <a:pt x="146" y="726"/>
                </a:lnTo>
                <a:lnTo>
                  <a:pt x="146" y="726"/>
                </a:lnTo>
                <a:lnTo>
                  <a:pt x="144" y="734"/>
                </a:lnTo>
                <a:lnTo>
                  <a:pt x="143" y="744"/>
                </a:lnTo>
                <a:lnTo>
                  <a:pt x="143" y="766"/>
                </a:lnTo>
                <a:lnTo>
                  <a:pt x="144" y="788"/>
                </a:lnTo>
                <a:lnTo>
                  <a:pt x="146" y="803"/>
                </a:lnTo>
                <a:lnTo>
                  <a:pt x="146" y="803"/>
                </a:lnTo>
                <a:lnTo>
                  <a:pt x="148" y="825"/>
                </a:lnTo>
                <a:lnTo>
                  <a:pt x="154" y="861"/>
                </a:lnTo>
                <a:lnTo>
                  <a:pt x="159" y="882"/>
                </a:lnTo>
                <a:lnTo>
                  <a:pt x="164" y="900"/>
                </a:lnTo>
                <a:lnTo>
                  <a:pt x="169" y="915"/>
                </a:lnTo>
                <a:lnTo>
                  <a:pt x="172" y="920"/>
                </a:lnTo>
                <a:lnTo>
                  <a:pt x="175" y="925"/>
                </a:lnTo>
                <a:lnTo>
                  <a:pt x="175" y="925"/>
                </a:lnTo>
                <a:lnTo>
                  <a:pt x="190" y="938"/>
                </a:lnTo>
                <a:lnTo>
                  <a:pt x="197" y="942"/>
                </a:lnTo>
                <a:lnTo>
                  <a:pt x="204" y="947"/>
                </a:lnTo>
                <a:lnTo>
                  <a:pt x="211" y="948"/>
                </a:lnTo>
                <a:lnTo>
                  <a:pt x="218" y="948"/>
                </a:lnTo>
                <a:lnTo>
                  <a:pt x="225" y="946"/>
                </a:lnTo>
                <a:lnTo>
                  <a:pt x="233" y="941"/>
                </a:lnTo>
                <a:lnTo>
                  <a:pt x="233" y="941"/>
                </a:lnTo>
                <a:lnTo>
                  <a:pt x="238" y="934"/>
                </a:lnTo>
                <a:lnTo>
                  <a:pt x="244" y="926"/>
                </a:lnTo>
                <a:lnTo>
                  <a:pt x="249" y="917"/>
                </a:lnTo>
                <a:lnTo>
                  <a:pt x="253" y="907"/>
                </a:lnTo>
                <a:lnTo>
                  <a:pt x="255" y="896"/>
                </a:lnTo>
                <a:lnTo>
                  <a:pt x="256" y="884"/>
                </a:lnTo>
                <a:lnTo>
                  <a:pt x="256" y="872"/>
                </a:lnTo>
                <a:lnTo>
                  <a:pt x="254" y="858"/>
                </a:lnTo>
                <a:lnTo>
                  <a:pt x="254" y="858"/>
                </a:lnTo>
                <a:lnTo>
                  <a:pt x="241" y="801"/>
                </a:lnTo>
                <a:lnTo>
                  <a:pt x="236" y="780"/>
                </a:lnTo>
                <a:lnTo>
                  <a:pt x="234" y="770"/>
                </a:lnTo>
                <a:lnTo>
                  <a:pt x="234" y="770"/>
                </a:lnTo>
                <a:lnTo>
                  <a:pt x="236" y="747"/>
                </a:lnTo>
                <a:lnTo>
                  <a:pt x="238" y="729"/>
                </a:lnTo>
                <a:lnTo>
                  <a:pt x="238" y="729"/>
                </a:lnTo>
                <a:lnTo>
                  <a:pt x="280" y="702"/>
                </a:lnTo>
                <a:lnTo>
                  <a:pt x="310" y="679"/>
                </a:lnTo>
                <a:lnTo>
                  <a:pt x="322" y="671"/>
                </a:lnTo>
                <a:lnTo>
                  <a:pt x="329" y="665"/>
                </a:lnTo>
                <a:lnTo>
                  <a:pt x="329" y="665"/>
                </a:lnTo>
                <a:lnTo>
                  <a:pt x="341" y="647"/>
                </a:lnTo>
                <a:lnTo>
                  <a:pt x="359" y="620"/>
                </a:lnTo>
                <a:lnTo>
                  <a:pt x="377" y="591"/>
                </a:lnTo>
                <a:lnTo>
                  <a:pt x="386" y="573"/>
                </a:lnTo>
                <a:lnTo>
                  <a:pt x="386" y="573"/>
                </a:lnTo>
                <a:lnTo>
                  <a:pt x="398" y="547"/>
                </a:lnTo>
                <a:lnTo>
                  <a:pt x="416" y="502"/>
                </a:lnTo>
                <a:lnTo>
                  <a:pt x="434" y="458"/>
                </a:lnTo>
                <a:lnTo>
                  <a:pt x="443" y="436"/>
                </a:lnTo>
                <a:lnTo>
                  <a:pt x="443" y="436"/>
                </a:lnTo>
                <a:lnTo>
                  <a:pt x="465" y="402"/>
                </a:lnTo>
                <a:lnTo>
                  <a:pt x="465" y="402"/>
                </a:lnTo>
                <a:lnTo>
                  <a:pt x="478" y="384"/>
                </a:lnTo>
                <a:lnTo>
                  <a:pt x="484" y="375"/>
                </a:lnTo>
                <a:lnTo>
                  <a:pt x="490" y="361"/>
                </a:lnTo>
                <a:lnTo>
                  <a:pt x="490" y="361"/>
                </a:lnTo>
                <a:lnTo>
                  <a:pt x="496" y="348"/>
                </a:lnTo>
                <a:lnTo>
                  <a:pt x="503" y="336"/>
                </a:lnTo>
                <a:lnTo>
                  <a:pt x="510" y="328"/>
                </a:lnTo>
                <a:lnTo>
                  <a:pt x="515" y="325"/>
                </a:lnTo>
                <a:lnTo>
                  <a:pt x="515" y="325"/>
                </a:lnTo>
                <a:lnTo>
                  <a:pt x="518" y="322"/>
                </a:lnTo>
                <a:lnTo>
                  <a:pt x="523" y="317"/>
                </a:lnTo>
                <a:lnTo>
                  <a:pt x="529" y="314"/>
                </a:lnTo>
                <a:lnTo>
                  <a:pt x="536" y="310"/>
                </a:lnTo>
                <a:lnTo>
                  <a:pt x="536" y="310"/>
                </a:lnTo>
                <a:lnTo>
                  <a:pt x="547" y="305"/>
                </a:lnTo>
                <a:lnTo>
                  <a:pt x="560" y="297"/>
                </a:lnTo>
                <a:lnTo>
                  <a:pt x="571" y="289"/>
                </a:lnTo>
                <a:lnTo>
                  <a:pt x="575" y="285"/>
                </a:lnTo>
                <a:lnTo>
                  <a:pt x="578" y="282"/>
                </a:lnTo>
                <a:lnTo>
                  <a:pt x="578" y="282"/>
                </a:lnTo>
                <a:lnTo>
                  <a:pt x="584" y="270"/>
                </a:lnTo>
                <a:lnTo>
                  <a:pt x="591" y="252"/>
                </a:lnTo>
                <a:lnTo>
                  <a:pt x="601" y="229"/>
                </a:lnTo>
                <a:lnTo>
                  <a:pt x="601" y="229"/>
                </a:lnTo>
                <a:lnTo>
                  <a:pt x="607" y="222"/>
                </a:lnTo>
                <a:lnTo>
                  <a:pt x="615" y="211"/>
                </a:lnTo>
                <a:lnTo>
                  <a:pt x="615" y="211"/>
                </a:lnTo>
                <a:lnTo>
                  <a:pt x="615" y="208"/>
                </a:lnTo>
                <a:lnTo>
                  <a:pt x="612" y="202"/>
                </a:lnTo>
                <a:lnTo>
                  <a:pt x="607" y="183"/>
                </a:lnTo>
                <a:lnTo>
                  <a:pt x="600" y="161"/>
                </a:lnTo>
                <a:lnTo>
                  <a:pt x="596" y="145"/>
                </a:lnTo>
                <a:lnTo>
                  <a:pt x="596" y="145"/>
                </a:lnTo>
                <a:lnTo>
                  <a:pt x="590" y="126"/>
                </a:lnTo>
                <a:lnTo>
                  <a:pt x="578" y="97"/>
                </a:lnTo>
                <a:lnTo>
                  <a:pt x="561" y="61"/>
                </a:lnTo>
                <a:lnTo>
                  <a:pt x="561" y="61"/>
                </a:lnTo>
                <a:lnTo>
                  <a:pt x="537" y="58"/>
                </a:lnTo>
                <a:lnTo>
                  <a:pt x="518" y="56"/>
                </a:lnTo>
                <a:lnTo>
                  <a:pt x="505" y="54"/>
                </a:lnTo>
                <a:lnTo>
                  <a:pt x="505" y="54"/>
                </a:lnTo>
                <a:lnTo>
                  <a:pt x="479" y="54"/>
                </a:lnTo>
                <a:lnTo>
                  <a:pt x="463" y="53"/>
                </a:lnTo>
                <a:lnTo>
                  <a:pt x="450" y="52"/>
                </a:lnTo>
                <a:lnTo>
                  <a:pt x="450" y="52"/>
                </a:lnTo>
                <a:lnTo>
                  <a:pt x="421" y="45"/>
                </a:lnTo>
                <a:lnTo>
                  <a:pt x="406" y="41"/>
                </a:lnTo>
                <a:lnTo>
                  <a:pt x="398" y="38"/>
                </a:lnTo>
                <a:lnTo>
                  <a:pt x="398" y="38"/>
                </a:lnTo>
                <a:lnTo>
                  <a:pt x="385" y="33"/>
                </a:lnTo>
                <a:lnTo>
                  <a:pt x="377" y="29"/>
                </a:lnTo>
                <a:lnTo>
                  <a:pt x="377" y="29"/>
                </a:lnTo>
                <a:lnTo>
                  <a:pt x="368" y="27"/>
                </a:lnTo>
                <a:lnTo>
                  <a:pt x="361" y="25"/>
                </a:lnTo>
                <a:lnTo>
                  <a:pt x="354" y="20"/>
                </a:lnTo>
                <a:lnTo>
                  <a:pt x="354" y="20"/>
                </a:lnTo>
                <a:lnTo>
                  <a:pt x="346" y="15"/>
                </a:lnTo>
                <a:lnTo>
                  <a:pt x="336" y="10"/>
                </a:lnTo>
                <a:lnTo>
                  <a:pt x="322" y="4"/>
                </a:lnTo>
                <a:lnTo>
                  <a:pt x="322" y="4"/>
                </a:lnTo>
                <a:lnTo>
                  <a:pt x="313" y="2"/>
                </a:lnTo>
                <a:lnTo>
                  <a:pt x="306" y="1"/>
                </a:lnTo>
                <a:lnTo>
                  <a:pt x="300" y="0"/>
                </a:lnTo>
                <a:lnTo>
                  <a:pt x="300" y="0"/>
                </a:lnTo>
                <a:lnTo>
                  <a:pt x="291" y="1"/>
                </a:lnTo>
                <a:lnTo>
                  <a:pt x="278" y="4"/>
                </a:lnTo>
                <a:lnTo>
                  <a:pt x="266" y="8"/>
                </a:lnTo>
                <a:lnTo>
                  <a:pt x="261" y="10"/>
                </a:lnTo>
                <a:lnTo>
                  <a:pt x="259" y="13"/>
                </a:lnTo>
                <a:lnTo>
                  <a:pt x="259" y="13"/>
                </a:lnTo>
                <a:lnTo>
                  <a:pt x="255" y="21"/>
                </a:lnTo>
                <a:lnTo>
                  <a:pt x="253" y="23"/>
                </a:lnTo>
                <a:lnTo>
                  <a:pt x="249" y="25"/>
                </a:lnTo>
                <a:lnTo>
                  <a:pt x="249" y="25"/>
                </a:lnTo>
                <a:lnTo>
                  <a:pt x="242" y="26"/>
                </a:lnTo>
                <a:lnTo>
                  <a:pt x="237" y="27"/>
                </a:lnTo>
                <a:lnTo>
                  <a:pt x="233" y="29"/>
                </a:lnTo>
                <a:lnTo>
                  <a:pt x="230" y="32"/>
                </a:lnTo>
                <a:lnTo>
                  <a:pt x="230" y="32"/>
                </a:lnTo>
                <a:lnTo>
                  <a:pt x="225" y="51"/>
                </a:lnTo>
                <a:lnTo>
                  <a:pt x="222" y="69"/>
                </a:lnTo>
                <a:lnTo>
                  <a:pt x="222" y="69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pptx898_上からのアングルの人のシルエット4</dc:title>
  <dc:subject>pptx898_上からのアングルの人のシルエット4</dc:subject>
  <dc:creator>digipot.net</dc:creator>
  <cp:revision>1</cp:revision>
  <dcterms:created xsi:type="dcterms:W3CDTF">2018-05-20T00:31:01Z</dcterms:created>
  <dcterms:modified xsi:type="dcterms:W3CDTF">2018-12-04T22:58:10Z</dcterms:modified>
  <cp:version>1</cp:version>
</cp:coreProperties>
</file>