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14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31406433-06C2-4E24-BE6C-4A87CB9BCBF2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818710"/>
            <a:ext cx="753972" cy="1702258"/>
          </a:xfrm>
          <a:custGeom>
            <a:avLst/>
            <a:gdLst>
              <a:gd name="T0" fmla="*/ 424 w 842"/>
              <a:gd name="T1" fmla="*/ 11 h 1901"/>
              <a:gd name="T2" fmla="*/ 364 w 842"/>
              <a:gd name="T3" fmla="*/ 47 h 1901"/>
              <a:gd name="T4" fmla="*/ 353 w 842"/>
              <a:gd name="T5" fmla="*/ 152 h 1901"/>
              <a:gd name="T6" fmla="*/ 333 w 842"/>
              <a:gd name="T7" fmla="*/ 172 h 1901"/>
              <a:gd name="T8" fmla="*/ 384 w 842"/>
              <a:gd name="T9" fmla="*/ 273 h 1901"/>
              <a:gd name="T10" fmla="*/ 345 w 842"/>
              <a:gd name="T11" fmla="*/ 291 h 1901"/>
              <a:gd name="T12" fmla="*/ 186 w 842"/>
              <a:gd name="T13" fmla="*/ 361 h 1901"/>
              <a:gd name="T14" fmla="*/ 102 w 842"/>
              <a:gd name="T15" fmla="*/ 483 h 1901"/>
              <a:gd name="T16" fmla="*/ 109 w 842"/>
              <a:gd name="T17" fmla="*/ 526 h 1901"/>
              <a:gd name="T18" fmla="*/ 71 w 842"/>
              <a:gd name="T19" fmla="*/ 710 h 1901"/>
              <a:gd name="T20" fmla="*/ 139 w 842"/>
              <a:gd name="T21" fmla="*/ 919 h 1901"/>
              <a:gd name="T22" fmla="*/ 197 w 842"/>
              <a:gd name="T23" fmla="*/ 958 h 1901"/>
              <a:gd name="T24" fmla="*/ 167 w 842"/>
              <a:gd name="T25" fmla="*/ 1270 h 1901"/>
              <a:gd name="T26" fmla="*/ 92 w 842"/>
              <a:gd name="T27" fmla="*/ 1442 h 1901"/>
              <a:gd name="T28" fmla="*/ 51 w 842"/>
              <a:gd name="T29" fmla="*/ 1708 h 1901"/>
              <a:gd name="T30" fmla="*/ 56 w 842"/>
              <a:gd name="T31" fmla="*/ 1732 h 1901"/>
              <a:gd name="T32" fmla="*/ 10 w 842"/>
              <a:gd name="T33" fmla="*/ 1729 h 1901"/>
              <a:gd name="T34" fmla="*/ 2 w 842"/>
              <a:gd name="T35" fmla="*/ 1753 h 1901"/>
              <a:gd name="T36" fmla="*/ 60 w 842"/>
              <a:gd name="T37" fmla="*/ 1836 h 1901"/>
              <a:gd name="T38" fmla="*/ 119 w 842"/>
              <a:gd name="T39" fmla="*/ 1841 h 1901"/>
              <a:gd name="T40" fmla="*/ 141 w 842"/>
              <a:gd name="T41" fmla="*/ 1776 h 1901"/>
              <a:gd name="T42" fmla="*/ 156 w 842"/>
              <a:gd name="T43" fmla="*/ 1741 h 1901"/>
              <a:gd name="T44" fmla="*/ 225 w 842"/>
              <a:gd name="T45" fmla="*/ 1547 h 1901"/>
              <a:gd name="T46" fmla="*/ 270 w 842"/>
              <a:gd name="T47" fmla="*/ 1407 h 1901"/>
              <a:gd name="T48" fmla="*/ 404 w 842"/>
              <a:gd name="T49" fmla="*/ 1210 h 1901"/>
              <a:gd name="T50" fmla="*/ 404 w 842"/>
              <a:gd name="T51" fmla="*/ 1775 h 1901"/>
              <a:gd name="T52" fmla="*/ 405 w 842"/>
              <a:gd name="T53" fmla="*/ 1844 h 1901"/>
              <a:gd name="T54" fmla="*/ 444 w 842"/>
              <a:gd name="T55" fmla="*/ 1899 h 1901"/>
              <a:gd name="T56" fmla="*/ 505 w 842"/>
              <a:gd name="T57" fmla="*/ 1883 h 1901"/>
              <a:gd name="T58" fmla="*/ 534 w 842"/>
              <a:gd name="T59" fmla="*/ 1819 h 1901"/>
              <a:gd name="T60" fmla="*/ 536 w 842"/>
              <a:gd name="T61" fmla="*/ 1774 h 1901"/>
              <a:gd name="T62" fmla="*/ 580 w 842"/>
              <a:gd name="T63" fmla="*/ 1512 h 1901"/>
              <a:gd name="T64" fmla="*/ 610 w 842"/>
              <a:gd name="T65" fmla="*/ 1235 h 1901"/>
              <a:gd name="T66" fmla="*/ 641 w 842"/>
              <a:gd name="T67" fmla="*/ 948 h 1901"/>
              <a:gd name="T68" fmla="*/ 711 w 842"/>
              <a:gd name="T69" fmla="*/ 950 h 1901"/>
              <a:gd name="T70" fmla="*/ 822 w 842"/>
              <a:gd name="T71" fmla="*/ 787 h 1901"/>
              <a:gd name="T72" fmla="*/ 828 w 842"/>
              <a:gd name="T73" fmla="*/ 683 h 1901"/>
              <a:gd name="T74" fmla="*/ 715 w 842"/>
              <a:gd name="T75" fmla="*/ 437 h 1901"/>
              <a:gd name="T76" fmla="*/ 615 w 842"/>
              <a:gd name="T77" fmla="*/ 364 h 1901"/>
              <a:gd name="T78" fmla="*/ 555 w 842"/>
              <a:gd name="T79" fmla="*/ 243 h 1901"/>
              <a:gd name="T80" fmla="*/ 578 w 842"/>
              <a:gd name="T81" fmla="*/ 189 h 1901"/>
              <a:gd name="T82" fmla="*/ 575 w 842"/>
              <a:gd name="T83" fmla="*/ 126 h 1901"/>
              <a:gd name="T84" fmla="*/ 575 w 842"/>
              <a:gd name="T85" fmla="*/ 57 h 1901"/>
              <a:gd name="T86" fmla="*/ 525 w 842"/>
              <a:gd name="T87" fmla="*/ 6 h 1901"/>
              <a:gd name="T88" fmla="*/ 510 w 842"/>
              <a:gd name="T89" fmla="*/ 4 h 1901"/>
              <a:gd name="T90" fmla="*/ 230 w 842"/>
              <a:gd name="T91" fmla="*/ 673 h 1901"/>
              <a:gd name="T92" fmla="*/ 233 w 842"/>
              <a:gd name="T93" fmla="*/ 882 h 1901"/>
              <a:gd name="T94" fmla="*/ 182 w 842"/>
              <a:gd name="T95" fmla="*/ 877 h 1901"/>
              <a:gd name="T96" fmla="*/ 147 w 842"/>
              <a:gd name="T97" fmla="*/ 715 h 1901"/>
              <a:gd name="T98" fmla="*/ 202 w 842"/>
              <a:gd name="T99" fmla="*/ 555 h 1901"/>
              <a:gd name="T100" fmla="*/ 695 w 842"/>
              <a:gd name="T101" fmla="*/ 643 h 1901"/>
              <a:gd name="T102" fmla="*/ 725 w 842"/>
              <a:gd name="T103" fmla="*/ 706 h 1901"/>
              <a:gd name="T104" fmla="*/ 716 w 842"/>
              <a:gd name="T105" fmla="*/ 787 h 1901"/>
              <a:gd name="T106" fmla="*/ 678 w 842"/>
              <a:gd name="T107" fmla="*/ 867 h 1901"/>
              <a:gd name="T108" fmla="*/ 637 w 842"/>
              <a:gd name="T109" fmla="*/ 855 h 1901"/>
              <a:gd name="T110" fmla="*/ 620 w 842"/>
              <a:gd name="T111" fmla="*/ 767 h 1901"/>
              <a:gd name="T112" fmla="*/ 618 w 842"/>
              <a:gd name="T113" fmla="*/ 634 h 1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2" h="1901">
                <a:moveTo>
                  <a:pt x="464" y="11"/>
                </a:moveTo>
                <a:lnTo>
                  <a:pt x="464" y="11"/>
                </a:lnTo>
                <a:lnTo>
                  <a:pt x="450" y="9"/>
                </a:lnTo>
                <a:lnTo>
                  <a:pt x="438" y="9"/>
                </a:lnTo>
                <a:lnTo>
                  <a:pt x="430" y="10"/>
                </a:lnTo>
                <a:lnTo>
                  <a:pt x="424" y="11"/>
                </a:lnTo>
                <a:lnTo>
                  <a:pt x="424" y="11"/>
                </a:lnTo>
                <a:lnTo>
                  <a:pt x="413" y="16"/>
                </a:lnTo>
                <a:lnTo>
                  <a:pt x="401" y="21"/>
                </a:lnTo>
                <a:lnTo>
                  <a:pt x="384" y="31"/>
                </a:lnTo>
                <a:lnTo>
                  <a:pt x="384" y="31"/>
                </a:lnTo>
                <a:lnTo>
                  <a:pt x="374" y="36"/>
                </a:lnTo>
                <a:lnTo>
                  <a:pt x="369" y="40"/>
                </a:lnTo>
                <a:lnTo>
                  <a:pt x="364" y="47"/>
                </a:lnTo>
                <a:lnTo>
                  <a:pt x="364" y="47"/>
                </a:lnTo>
                <a:lnTo>
                  <a:pt x="359" y="54"/>
                </a:lnTo>
                <a:lnTo>
                  <a:pt x="355" y="59"/>
                </a:lnTo>
                <a:lnTo>
                  <a:pt x="353" y="65"/>
                </a:lnTo>
                <a:lnTo>
                  <a:pt x="353" y="72"/>
                </a:lnTo>
                <a:lnTo>
                  <a:pt x="353" y="117"/>
                </a:lnTo>
                <a:lnTo>
                  <a:pt x="353" y="152"/>
                </a:lnTo>
                <a:lnTo>
                  <a:pt x="353" y="152"/>
                </a:lnTo>
                <a:lnTo>
                  <a:pt x="350" y="154"/>
                </a:lnTo>
                <a:lnTo>
                  <a:pt x="340" y="159"/>
                </a:lnTo>
                <a:lnTo>
                  <a:pt x="336" y="161"/>
                </a:lnTo>
                <a:lnTo>
                  <a:pt x="333" y="165"/>
                </a:lnTo>
                <a:lnTo>
                  <a:pt x="332" y="169"/>
                </a:lnTo>
                <a:lnTo>
                  <a:pt x="333" y="172"/>
                </a:lnTo>
                <a:lnTo>
                  <a:pt x="333" y="172"/>
                </a:lnTo>
                <a:lnTo>
                  <a:pt x="347" y="191"/>
                </a:lnTo>
                <a:lnTo>
                  <a:pt x="355" y="201"/>
                </a:lnTo>
                <a:lnTo>
                  <a:pt x="359" y="205"/>
                </a:lnTo>
                <a:lnTo>
                  <a:pt x="364" y="208"/>
                </a:lnTo>
                <a:lnTo>
                  <a:pt x="384" y="218"/>
                </a:lnTo>
                <a:lnTo>
                  <a:pt x="384" y="273"/>
                </a:lnTo>
                <a:lnTo>
                  <a:pt x="384" y="273"/>
                </a:lnTo>
                <a:lnTo>
                  <a:pt x="372" y="281"/>
                </a:lnTo>
                <a:lnTo>
                  <a:pt x="362" y="287"/>
                </a:lnTo>
                <a:lnTo>
                  <a:pt x="357" y="288"/>
                </a:lnTo>
                <a:lnTo>
                  <a:pt x="353" y="288"/>
                </a:lnTo>
                <a:lnTo>
                  <a:pt x="353" y="288"/>
                </a:lnTo>
                <a:lnTo>
                  <a:pt x="345" y="291"/>
                </a:lnTo>
                <a:lnTo>
                  <a:pt x="326" y="297"/>
                </a:lnTo>
                <a:lnTo>
                  <a:pt x="273" y="317"/>
                </a:lnTo>
                <a:lnTo>
                  <a:pt x="220" y="340"/>
                </a:lnTo>
                <a:lnTo>
                  <a:pt x="201" y="349"/>
                </a:lnTo>
                <a:lnTo>
                  <a:pt x="192" y="354"/>
                </a:lnTo>
                <a:lnTo>
                  <a:pt x="192" y="354"/>
                </a:lnTo>
                <a:lnTo>
                  <a:pt x="186" y="361"/>
                </a:lnTo>
                <a:lnTo>
                  <a:pt x="175" y="375"/>
                </a:lnTo>
                <a:lnTo>
                  <a:pt x="143" y="417"/>
                </a:lnTo>
                <a:lnTo>
                  <a:pt x="116" y="457"/>
                </a:lnTo>
                <a:lnTo>
                  <a:pt x="105" y="472"/>
                </a:lnTo>
                <a:lnTo>
                  <a:pt x="102" y="480"/>
                </a:lnTo>
                <a:lnTo>
                  <a:pt x="102" y="480"/>
                </a:lnTo>
                <a:lnTo>
                  <a:pt x="102" y="483"/>
                </a:lnTo>
                <a:lnTo>
                  <a:pt x="103" y="486"/>
                </a:lnTo>
                <a:lnTo>
                  <a:pt x="108" y="492"/>
                </a:lnTo>
                <a:lnTo>
                  <a:pt x="113" y="496"/>
                </a:lnTo>
                <a:lnTo>
                  <a:pt x="117" y="500"/>
                </a:lnTo>
                <a:lnTo>
                  <a:pt x="117" y="500"/>
                </a:lnTo>
                <a:lnTo>
                  <a:pt x="116" y="507"/>
                </a:lnTo>
                <a:lnTo>
                  <a:pt x="109" y="526"/>
                </a:lnTo>
                <a:lnTo>
                  <a:pt x="93" y="581"/>
                </a:lnTo>
                <a:lnTo>
                  <a:pt x="75" y="639"/>
                </a:lnTo>
                <a:lnTo>
                  <a:pt x="69" y="662"/>
                </a:lnTo>
                <a:lnTo>
                  <a:pt x="66" y="676"/>
                </a:lnTo>
                <a:lnTo>
                  <a:pt x="66" y="676"/>
                </a:lnTo>
                <a:lnTo>
                  <a:pt x="68" y="688"/>
                </a:lnTo>
                <a:lnTo>
                  <a:pt x="71" y="710"/>
                </a:lnTo>
                <a:lnTo>
                  <a:pt x="85" y="767"/>
                </a:lnTo>
                <a:lnTo>
                  <a:pt x="102" y="827"/>
                </a:lnTo>
                <a:lnTo>
                  <a:pt x="109" y="852"/>
                </a:lnTo>
                <a:lnTo>
                  <a:pt x="117" y="872"/>
                </a:lnTo>
                <a:lnTo>
                  <a:pt x="117" y="872"/>
                </a:lnTo>
                <a:lnTo>
                  <a:pt x="128" y="900"/>
                </a:lnTo>
                <a:lnTo>
                  <a:pt x="139" y="919"/>
                </a:lnTo>
                <a:lnTo>
                  <a:pt x="148" y="934"/>
                </a:lnTo>
                <a:lnTo>
                  <a:pt x="157" y="943"/>
                </a:lnTo>
                <a:lnTo>
                  <a:pt x="157" y="943"/>
                </a:lnTo>
                <a:lnTo>
                  <a:pt x="162" y="947"/>
                </a:lnTo>
                <a:lnTo>
                  <a:pt x="168" y="949"/>
                </a:lnTo>
                <a:lnTo>
                  <a:pt x="181" y="954"/>
                </a:lnTo>
                <a:lnTo>
                  <a:pt x="197" y="958"/>
                </a:lnTo>
                <a:lnTo>
                  <a:pt x="233" y="978"/>
                </a:lnTo>
                <a:lnTo>
                  <a:pt x="233" y="978"/>
                </a:lnTo>
                <a:lnTo>
                  <a:pt x="204" y="1111"/>
                </a:lnTo>
                <a:lnTo>
                  <a:pt x="182" y="1210"/>
                </a:lnTo>
                <a:lnTo>
                  <a:pt x="173" y="1247"/>
                </a:lnTo>
                <a:lnTo>
                  <a:pt x="167" y="1270"/>
                </a:lnTo>
                <a:lnTo>
                  <a:pt x="167" y="1270"/>
                </a:lnTo>
                <a:lnTo>
                  <a:pt x="156" y="1299"/>
                </a:lnTo>
                <a:lnTo>
                  <a:pt x="143" y="1330"/>
                </a:lnTo>
                <a:lnTo>
                  <a:pt x="127" y="1366"/>
                </a:lnTo>
                <a:lnTo>
                  <a:pt x="127" y="1366"/>
                </a:lnTo>
                <a:lnTo>
                  <a:pt x="119" y="1382"/>
                </a:lnTo>
                <a:lnTo>
                  <a:pt x="102" y="1420"/>
                </a:lnTo>
                <a:lnTo>
                  <a:pt x="92" y="1442"/>
                </a:lnTo>
                <a:lnTo>
                  <a:pt x="83" y="1465"/>
                </a:lnTo>
                <a:lnTo>
                  <a:pt x="75" y="1485"/>
                </a:lnTo>
                <a:lnTo>
                  <a:pt x="71" y="1502"/>
                </a:lnTo>
                <a:lnTo>
                  <a:pt x="71" y="1502"/>
                </a:lnTo>
                <a:lnTo>
                  <a:pt x="66" y="1549"/>
                </a:lnTo>
                <a:lnTo>
                  <a:pt x="60" y="1619"/>
                </a:lnTo>
                <a:lnTo>
                  <a:pt x="51" y="1708"/>
                </a:lnTo>
                <a:lnTo>
                  <a:pt x="66" y="1713"/>
                </a:lnTo>
                <a:lnTo>
                  <a:pt x="66" y="1713"/>
                </a:lnTo>
                <a:lnTo>
                  <a:pt x="66" y="1716"/>
                </a:lnTo>
                <a:lnTo>
                  <a:pt x="65" y="1723"/>
                </a:lnTo>
                <a:lnTo>
                  <a:pt x="63" y="1727"/>
                </a:lnTo>
                <a:lnTo>
                  <a:pt x="60" y="1729"/>
                </a:lnTo>
                <a:lnTo>
                  <a:pt x="56" y="1732"/>
                </a:lnTo>
                <a:lnTo>
                  <a:pt x="51" y="1733"/>
                </a:lnTo>
                <a:lnTo>
                  <a:pt x="51" y="1733"/>
                </a:lnTo>
                <a:lnTo>
                  <a:pt x="45" y="1733"/>
                </a:lnTo>
                <a:lnTo>
                  <a:pt x="39" y="1731"/>
                </a:lnTo>
                <a:lnTo>
                  <a:pt x="24" y="1728"/>
                </a:lnTo>
                <a:lnTo>
                  <a:pt x="16" y="1728"/>
                </a:lnTo>
                <a:lnTo>
                  <a:pt x="10" y="1729"/>
                </a:lnTo>
                <a:lnTo>
                  <a:pt x="5" y="1732"/>
                </a:lnTo>
                <a:lnTo>
                  <a:pt x="2" y="1735"/>
                </a:lnTo>
                <a:lnTo>
                  <a:pt x="1" y="1738"/>
                </a:lnTo>
                <a:lnTo>
                  <a:pt x="1" y="1738"/>
                </a:lnTo>
                <a:lnTo>
                  <a:pt x="0" y="1742"/>
                </a:lnTo>
                <a:lnTo>
                  <a:pt x="1" y="1748"/>
                </a:lnTo>
                <a:lnTo>
                  <a:pt x="2" y="1753"/>
                </a:lnTo>
                <a:lnTo>
                  <a:pt x="5" y="1761"/>
                </a:lnTo>
                <a:lnTo>
                  <a:pt x="14" y="1775"/>
                </a:lnTo>
                <a:lnTo>
                  <a:pt x="24" y="1790"/>
                </a:lnTo>
                <a:lnTo>
                  <a:pt x="44" y="1819"/>
                </a:lnTo>
                <a:lnTo>
                  <a:pt x="56" y="1834"/>
                </a:lnTo>
                <a:lnTo>
                  <a:pt x="56" y="1834"/>
                </a:lnTo>
                <a:lnTo>
                  <a:pt x="60" y="1836"/>
                </a:lnTo>
                <a:lnTo>
                  <a:pt x="64" y="1839"/>
                </a:lnTo>
                <a:lnTo>
                  <a:pt x="75" y="1843"/>
                </a:lnTo>
                <a:lnTo>
                  <a:pt x="87" y="1844"/>
                </a:lnTo>
                <a:lnTo>
                  <a:pt x="97" y="1844"/>
                </a:lnTo>
                <a:lnTo>
                  <a:pt x="97" y="1844"/>
                </a:lnTo>
                <a:lnTo>
                  <a:pt x="107" y="1844"/>
                </a:lnTo>
                <a:lnTo>
                  <a:pt x="119" y="1841"/>
                </a:lnTo>
                <a:lnTo>
                  <a:pt x="126" y="1839"/>
                </a:lnTo>
                <a:lnTo>
                  <a:pt x="131" y="1835"/>
                </a:lnTo>
                <a:lnTo>
                  <a:pt x="134" y="1830"/>
                </a:lnTo>
                <a:lnTo>
                  <a:pt x="137" y="1824"/>
                </a:lnTo>
                <a:lnTo>
                  <a:pt x="137" y="1824"/>
                </a:lnTo>
                <a:lnTo>
                  <a:pt x="139" y="1804"/>
                </a:lnTo>
                <a:lnTo>
                  <a:pt x="141" y="1776"/>
                </a:lnTo>
                <a:lnTo>
                  <a:pt x="143" y="1753"/>
                </a:lnTo>
                <a:lnTo>
                  <a:pt x="144" y="1746"/>
                </a:lnTo>
                <a:lnTo>
                  <a:pt x="146" y="1745"/>
                </a:lnTo>
                <a:lnTo>
                  <a:pt x="147" y="1743"/>
                </a:lnTo>
                <a:lnTo>
                  <a:pt x="147" y="1743"/>
                </a:lnTo>
                <a:lnTo>
                  <a:pt x="152" y="1742"/>
                </a:lnTo>
                <a:lnTo>
                  <a:pt x="156" y="1741"/>
                </a:lnTo>
                <a:lnTo>
                  <a:pt x="160" y="1740"/>
                </a:lnTo>
                <a:lnTo>
                  <a:pt x="162" y="1738"/>
                </a:lnTo>
                <a:lnTo>
                  <a:pt x="162" y="1738"/>
                </a:lnTo>
                <a:lnTo>
                  <a:pt x="166" y="1729"/>
                </a:lnTo>
                <a:lnTo>
                  <a:pt x="175" y="1704"/>
                </a:lnTo>
                <a:lnTo>
                  <a:pt x="200" y="1628"/>
                </a:lnTo>
                <a:lnTo>
                  <a:pt x="225" y="1547"/>
                </a:lnTo>
                <a:lnTo>
                  <a:pt x="234" y="1518"/>
                </a:lnTo>
                <a:lnTo>
                  <a:pt x="238" y="1502"/>
                </a:lnTo>
                <a:lnTo>
                  <a:pt x="238" y="1502"/>
                </a:lnTo>
                <a:lnTo>
                  <a:pt x="240" y="1492"/>
                </a:lnTo>
                <a:lnTo>
                  <a:pt x="245" y="1476"/>
                </a:lnTo>
                <a:lnTo>
                  <a:pt x="258" y="1440"/>
                </a:lnTo>
                <a:lnTo>
                  <a:pt x="270" y="1407"/>
                </a:lnTo>
                <a:lnTo>
                  <a:pt x="275" y="1396"/>
                </a:lnTo>
                <a:lnTo>
                  <a:pt x="278" y="1391"/>
                </a:lnTo>
                <a:lnTo>
                  <a:pt x="278" y="1391"/>
                </a:lnTo>
                <a:lnTo>
                  <a:pt x="299" y="1359"/>
                </a:lnTo>
                <a:lnTo>
                  <a:pt x="343" y="1296"/>
                </a:lnTo>
                <a:lnTo>
                  <a:pt x="385" y="1236"/>
                </a:lnTo>
                <a:lnTo>
                  <a:pt x="404" y="1210"/>
                </a:lnTo>
                <a:lnTo>
                  <a:pt x="404" y="1210"/>
                </a:lnTo>
                <a:lnTo>
                  <a:pt x="424" y="1436"/>
                </a:lnTo>
                <a:lnTo>
                  <a:pt x="404" y="1753"/>
                </a:lnTo>
                <a:lnTo>
                  <a:pt x="409" y="1768"/>
                </a:lnTo>
                <a:lnTo>
                  <a:pt x="409" y="1768"/>
                </a:lnTo>
                <a:lnTo>
                  <a:pt x="408" y="1770"/>
                </a:lnTo>
                <a:lnTo>
                  <a:pt x="404" y="1775"/>
                </a:lnTo>
                <a:lnTo>
                  <a:pt x="401" y="1786"/>
                </a:lnTo>
                <a:lnTo>
                  <a:pt x="400" y="1794"/>
                </a:lnTo>
                <a:lnTo>
                  <a:pt x="399" y="1804"/>
                </a:lnTo>
                <a:lnTo>
                  <a:pt x="399" y="1804"/>
                </a:lnTo>
                <a:lnTo>
                  <a:pt x="399" y="1816"/>
                </a:lnTo>
                <a:lnTo>
                  <a:pt x="401" y="1830"/>
                </a:lnTo>
                <a:lnTo>
                  <a:pt x="405" y="1844"/>
                </a:lnTo>
                <a:lnTo>
                  <a:pt x="411" y="1859"/>
                </a:lnTo>
                <a:lnTo>
                  <a:pt x="418" y="1873"/>
                </a:lnTo>
                <a:lnTo>
                  <a:pt x="425" y="1884"/>
                </a:lnTo>
                <a:lnTo>
                  <a:pt x="430" y="1889"/>
                </a:lnTo>
                <a:lnTo>
                  <a:pt x="434" y="1894"/>
                </a:lnTo>
                <a:lnTo>
                  <a:pt x="439" y="1897"/>
                </a:lnTo>
                <a:lnTo>
                  <a:pt x="444" y="1899"/>
                </a:lnTo>
                <a:lnTo>
                  <a:pt x="444" y="1899"/>
                </a:lnTo>
                <a:lnTo>
                  <a:pt x="449" y="1901"/>
                </a:lnTo>
                <a:lnTo>
                  <a:pt x="455" y="1901"/>
                </a:lnTo>
                <a:lnTo>
                  <a:pt x="467" y="1899"/>
                </a:lnTo>
                <a:lnTo>
                  <a:pt x="481" y="1896"/>
                </a:lnTo>
                <a:lnTo>
                  <a:pt x="492" y="1891"/>
                </a:lnTo>
                <a:lnTo>
                  <a:pt x="505" y="1883"/>
                </a:lnTo>
                <a:lnTo>
                  <a:pt x="513" y="1875"/>
                </a:lnTo>
                <a:lnTo>
                  <a:pt x="521" y="1867"/>
                </a:lnTo>
                <a:lnTo>
                  <a:pt x="523" y="1863"/>
                </a:lnTo>
                <a:lnTo>
                  <a:pt x="525" y="1859"/>
                </a:lnTo>
                <a:lnTo>
                  <a:pt x="525" y="1859"/>
                </a:lnTo>
                <a:lnTo>
                  <a:pt x="529" y="1840"/>
                </a:lnTo>
                <a:lnTo>
                  <a:pt x="534" y="1819"/>
                </a:lnTo>
                <a:lnTo>
                  <a:pt x="535" y="1800"/>
                </a:lnTo>
                <a:lnTo>
                  <a:pt x="536" y="1792"/>
                </a:lnTo>
                <a:lnTo>
                  <a:pt x="535" y="1789"/>
                </a:lnTo>
                <a:lnTo>
                  <a:pt x="535" y="1789"/>
                </a:lnTo>
                <a:lnTo>
                  <a:pt x="534" y="1786"/>
                </a:lnTo>
                <a:lnTo>
                  <a:pt x="534" y="1782"/>
                </a:lnTo>
                <a:lnTo>
                  <a:pt x="536" y="1774"/>
                </a:lnTo>
                <a:lnTo>
                  <a:pt x="540" y="1763"/>
                </a:lnTo>
                <a:lnTo>
                  <a:pt x="550" y="1758"/>
                </a:lnTo>
                <a:lnTo>
                  <a:pt x="550" y="1758"/>
                </a:lnTo>
                <a:lnTo>
                  <a:pt x="565" y="1639"/>
                </a:lnTo>
                <a:lnTo>
                  <a:pt x="576" y="1556"/>
                </a:lnTo>
                <a:lnTo>
                  <a:pt x="579" y="1526"/>
                </a:lnTo>
                <a:lnTo>
                  <a:pt x="580" y="1512"/>
                </a:lnTo>
                <a:lnTo>
                  <a:pt x="580" y="1512"/>
                </a:lnTo>
                <a:lnTo>
                  <a:pt x="580" y="1500"/>
                </a:lnTo>
                <a:lnTo>
                  <a:pt x="583" y="1476"/>
                </a:lnTo>
                <a:lnTo>
                  <a:pt x="590" y="1412"/>
                </a:lnTo>
                <a:lnTo>
                  <a:pt x="600" y="1320"/>
                </a:lnTo>
                <a:lnTo>
                  <a:pt x="600" y="1320"/>
                </a:lnTo>
                <a:lnTo>
                  <a:pt x="610" y="1235"/>
                </a:lnTo>
                <a:lnTo>
                  <a:pt x="610" y="1235"/>
                </a:lnTo>
                <a:lnTo>
                  <a:pt x="614" y="1183"/>
                </a:lnTo>
                <a:lnTo>
                  <a:pt x="618" y="1116"/>
                </a:lnTo>
                <a:lnTo>
                  <a:pt x="620" y="1033"/>
                </a:lnTo>
                <a:lnTo>
                  <a:pt x="641" y="1023"/>
                </a:lnTo>
                <a:lnTo>
                  <a:pt x="641" y="948"/>
                </a:lnTo>
                <a:lnTo>
                  <a:pt x="641" y="948"/>
                </a:lnTo>
                <a:lnTo>
                  <a:pt x="664" y="954"/>
                </a:lnTo>
                <a:lnTo>
                  <a:pt x="685" y="958"/>
                </a:lnTo>
                <a:lnTo>
                  <a:pt x="693" y="958"/>
                </a:lnTo>
                <a:lnTo>
                  <a:pt x="701" y="958"/>
                </a:lnTo>
                <a:lnTo>
                  <a:pt x="701" y="958"/>
                </a:lnTo>
                <a:lnTo>
                  <a:pt x="705" y="955"/>
                </a:lnTo>
                <a:lnTo>
                  <a:pt x="711" y="950"/>
                </a:lnTo>
                <a:lnTo>
                  <a:pt x="725" y="933"/>
                </a:lnTo>
                <a:lnTo>
                  <a:pt x="744" y="908"/>
                </a:lnTo>
                <a:lnTo>
                  <a:pt x="764" y="879"/>
                </a:lnTo>
                <a:lnTo>
                  <a:pt x="800" y="822"/>
                </a:lnTo>
                <a:lnTo>
                  <a:pt x="814" y="801"/>
                </a:lnTo>
                <a:lnTo>
                  <a:pt x="822" y="787"/>
                </a:lnTo>
                <a:lnTo>
                  <a:pt x="822" y="787"/>
                </a:lnTo>
                <a:lnTo>
                  <a:pt x="829" y="767"/>
                </a:lnTo>
                <a:lnTo>
                  <a:pt x="836" y="743"/>
                </a:lnTo>
                <a:lnTo>
                  <a:pt x="841" y="722"/>
                </a:lnTo>
                <a:lnTo>
                  <a:pt x="842" y="715"/>
                </a:lnTo>
                <a:lnTo>
                  <a:pt x="842" y="711"/>
                </a:lnTo>
                <a:lnTo>
                  <a:pt x="842" y="711"/>
                </a:lnTo>
                <a:lnTo>
                  <a:pt x="828" y="683"/>
                </a:lnTo>
                <a:lnTo>
                  <a:pt x="802" y="628"/>
                </a:lnTo>
                <a:lnTo>
                  <a:pt x="761" y="550"/>
                </a:lnTo>
                <a:lnTo>
                  <a:pt x="777" y="530"/>
                </a:lnTo>
                <a:lnTo>
                  <a:pt x="777" y="530"/>
                </a:lnTo>
                <a:lnTo>
                  <a:pt x="763" y="508"/>
                </a:lnTo>
                <a:lnTo>
                  <a:pt x="732" y="462"/>
                </a:lnTo>
                <a:lnTo>
                  <a:pt x="715" y="437"/>
                </a:lnTo>
                <a:lnTo>
                  <a:pt x="698" y="414"/>
                </a:lnTo>
                <a:lnTo>
                  <a:pt x="685" y="396"/>
                </a:lnTo>
                <a:lnTo>
                  <a:pt x="680" y="391"/>
                </a:lnTo>
                <a:lnTo>
                  <a:pt x="676" y="389"/>
                </a:lnTo>
                <a:lnTo>
                  <a:pt x="676" y="389"/>
                </a:lnTo>
                <a:lnTo>
                  <a:pt x="646" y="376"/>
                </a:lnTo>
                <a:lnTo>
                  <a:pt x="615" y="364"/>
                </a:lnTo>
                <a:lnTo>
                  <a:pt x="525" y="318"/>
                </a:lnTo>
                <a:lnTo>
                  <a:pt x="525" y="283"/>
                </a:lnTo>
                <a:lnTo>
                  <a:pt x="525" y="283"/>
                </a:lnTo>
                <a:lnTo>
                  <a:pt x="540" y="266"/>
                </a:lnTo>
                <a:lnTo>
                  <a:pt x="550" y="252"/>
                </a:lnTo>
                <a:lnTo>
                  <a:pt x="554" y="247"/>
                </a:lnTo>
                <a:lnTo>
                  <a:pt x="555" y="243"/>
                </a:lnTo>
                <a:lnTo>
                  <a:pt x="555" y="243"/>
                </a:lnTo>
                <a:lnTo>
                  <a:pt x="557" y="225"/>
                </a:lnTo>
                <a:lnTo>
                  <a:pt x="560" y="213"/>
                </a:lnTo>
                <a:lnTo>
                  <a:pt x="560" y="213"/>
                </a:lnTo>
                <a:lnTo>
                  <a:pt x="565" y="208"/>
                </a:lnTo>
                <a:lnTo>
                  <a:pt x="574" y="195"/>
                </a:lnTo>
                <a:lnTo>
                  <a:pt x="578" y="189"/>
                </a:lnTo>
                <a:lnTo>
                  <a:pt x="581" y="181"/>
                </a:lnTo>
                <a:lnTo>
                  <a:pt x="583" y="174"/>
                </a:lnTo>
                <a:lnTo>
                  <a:pt x="581" y="170"/>
                </a:lnTo>
                <a:lnTo>
                  <a:pt x="580" y="167"/>
                </a:lnTo>
                <a:lnTo>
                  <a:pt x="570" y="152"/>
                </a:lnTo>
                <a:lnTo>
                  <a:pt x="570" y="152"/>
                </a:lnTo>
                <a:lnTo>
                  <a:pt x="575" y="126"/>
                </a:lnTo>
                <a:lnTo>
                  <a:pt x="580" y="97"/>
                </a:lnTo>
                <a:lnTo>
                  <a:pt x="580" y="97"/>
                </a:lnTo>
                <a:lnTo>
                  <a:pt x="580" y="89"/>
                </a:lnTo>
                <a:lnTo>
                  <a:pt x="580" y="77"/>
                </a:lnTo>
                <a:lnTo>
                  <a:pt x="578" y="65"/>
                </a:lnTo>
                <a:lnTo>
                  <a:pt x="576" y="60"/>
                </a:lnTo>
                <a:lnTo>
                  <a:pt x="575" y="57"/>
                </a:lnTo>
                <a:lnTo>
                  <a:pt x="575" y="57"/>
                </a:lnTo>
                <a:lnTo>
                  <a:pt x="564" y="43"/>
                </a:lnTo>
                <a:lnTo>
                  <a:pt x="550" y="26"/>
                </a:lnTo>
                <a:lnTo>
                  <a:pt x="550" y="26"/>
                </a:lnTo>
                <a:lnTo>
                  <a:pt x="542" y="20"/>
                </a:lnTo>
                <a:lnTo>
                  <a:pt x="534" y="13"/>
                </a:lnTo>
                <a:lnTo>
                  <a:pt x="525" y="6"/>
                </a:lnTo>
                <a:lnTo>
                  <a:pt x="525" y="6"/>
                </a:lnTo>
                <a:lnTo>
                  <a:pt x="521" y="2"/>
                </a:lnTo>
                <a:lnTo>
                  <a:pt x="517" y="0"/>
                </a:lnTo>
                <a:lnTo>
                  <a:pt x="516" y="0"/>
                </a:lnTo>
                <a:lnTo>
                  <a:pt x="515" y="1"/>
                </a:lnTo>
                <a:lnTo>
                  <a:pt x="515" y="1"/>
                </a:lnTo>
                <a:lnTo>
                  <a:pt x="510" y="4"/>
                </a:lnTo>
                <a:lnTo>
                  <a:pt x="501" y="8"/>
                </a:lnTo>
                <a:lnTo>
                  <a:pt x="489" y="11"/>
                </a:lnTo>
                <a:lnTo>
                  <a:pt x="464" y="11"/>
                </a:lnTo>
                <a:close/>
                <a:moveTo>
                  <a:pt x="202" y="555"/>
                </a:moveTo>
                <a:lnTo>
                  <a:pt x="223" y="585"/>
                </a:lnTo>
                <a:lnTo>
                  <a:pt x="223" y="585"/>
                </a:lnTo>
                <a:lnTo>
                  <a:pt x="230" y="673"/>
                </a:lnTo>
                <a:lnTo>
                  <a:pt x="236" y="738"/>
                </a:lnTo>
                <a:lnTo>
                  <a:pt x="238" y="761"/>
                </a:lnTo>
                <a:lnTo>
                  <a:pt x="238" y="777"/>
                </a:lnTo>
                <a:lnTo>
                  <a:pt x="238" y="777"/>
                </a:lnTo>
                <a:lnTo>
                  <a:pt x="233" y="852"/>
                </a:lnTo>
                <a:lnTo>
                  <a:pt x="233" y="882"/>
                </a:lnTo>
                <a:lnTo>
                  <a:pt x="233" y="882"/>
                </a:lnTo>
                <a:lnTo>
                  <a:pt x="226" y="884"/>
                </a:lnTo>
                <a:lnTo>
                  <a:pt x="211" y="885"/>
                </a:lnTo>
                <a:lnTo>
                  <a:pt x="202" y="886"/>
                </a:lnTo>
                <a:lnTo>
                  <a:pt x="194" y="885"/>
                </a:lnTo>
                <a:lnTo>
                  <a:pt x="187" y="882"/>
                </a:lnTo>
                <a:lnTo>
                  <a:pt x="185" y="880"/>
                </a:lnTo>
                <a:lnTo>
                  <a:pt x="182" y="877"/>
                </a:lnTo>
                <a:lnTo>
                  <a:pt x="182" y="877"/>
                </a:lnTo>
                <a:lnTo>
                  <a:pt x="178" y="867"/>
                </a:lnTo>
                <a:lnTo>
                  <a:pt x="173" y="848"/>
                </a:lnTo>
                <a:lnTo>
                  <a:pt x="163" y="798"/>
                </a:lnTo>
                <a:lnTo>
                  <a:pt x="147" y="721"/>
                </a:lnTo>
                <a:lnTo>
                  <a:pt x="147" y="721"/>
                </a:lnTo>
                <a:lnTo>
                  <a:pt x="147" y="715"/>
                </a:lnTo>
                <a:lnTo>
                  <a:pt x="148" y="705"/>
                </a:lnTo>
                <a:lnTo>
                  <a:pt x="153" y="678"/>
                </a:lnTo>
                <a:lnTo>
                  <a:pt x="161" y="652"/>
                </a:lnTo>
                <a:lnTo>
                  <a:pt x="167" y="636"/>
                </a:lnTo>
                <a:lnTo>
                  <a:pt x="167" y="636"/>
                </a:lnTo>
                <a:lnTo>
                  <a:pt x="187" y="592"/>
                </a:lnTo>
                <a:lnTo>
                  <a:pt x="202" y="555"/>
                </a:lnTo>
                <a:lnTo>
                  <a:pt x="202" y="555"/>
                </a:lnTo>
                <a:close/>
                <a:moveTo>
                  <a:pt x="620" y="585"/>
                </a:moveTo>
                <a:lnTo>
                  <a:pt x="656" y="631"/>
                </a:lnTo>
                <a:lnTo>
                  <a:pt x="671" y="621"/>
                </a:lnTo>
                <a:lnTo>
                  <a:pt x="671" y="621"/>
                </a:lnTo>
                <a:lnTo>
                  <a:pt x="678" y="627"/>
                </a:lnTo>
                <a:lnTo>
                  <a:pt x="695" y="643"/>
                </a:lnTo>
                <a:lnTo>
                  <a:pt x="704" y="653"/>
                </a:lnTo>
                <a:lnTo>
                  <a:pt x="711" y="663"/>
                </a:lnTo>
                <a:lnTo>
                  <a:pt x="717" y="672"/>
                </a:lnTo>
                <a:lnTo>
                  <a:pt x="721" y="681"/>
                </a:lnTo>
                <a:lnTo>
                  <a:pt x="721" y="681"/>
                </a:lnTo>
                <a:lnTo>
                  <a:pt x="724" y="695"/>
                </a:lnTo>
                <a:lnTo>
                  <a:pt x="725" y="706"/>
                </a:lnTo>
                <a:lnTo>
                  <a:pt x="726" y="731"/>
                </a:lnTo>
                <a:lnTo>
                  <a:pt x="726" y="731"/>
                </a:lnTo>
                <a:lnTo>
                  <a:pt x="726" y="748"/>
                </a:lnTo>
                <a:lnTo>
                  <a:pt x="725" y="758"/>
                </a:lnTo>
                <a:lnTo>
                  <a:pt x="722" y="767"/>
                </a:lnTo>
                <a:lnTo>
                  <a:pt x="720" y="777"/>
                </a:lnTo>
                <a:lnTo>
                  <a:pt x="716" y="787"/>
                </a:lnTo>
                <a:lnTo>
                  <a:pt x="712" y="797"/>
                </a:lnTo>
                <a:lnTo>
                  <a:pt x="706" y="807"/>
                </a:lnTo>
                <a:lnTo>
                  <a:pt x="706" y="807"/>
                </a:lnTo>
                <a:lnTo>
                  <a:pt x="700" y="817"/>
                </a:lnTo>
                <a:lnTo>
                  <a:pt x="693" y="829"/>
                </a:lnTo>
                <a:lnTo>
                  <a:pt x="683" y="856"/>
                </a:lnTo>
                <a:lnTo>
                  <a:pt x="678" y="867"/>
                </a:lnTo>
                <a:lnTo>
                  <a:pt x="673" y="876"/>
                </a:lnTo>
                <a:lnTo>
                  <a:pt x="670" y="881"/>
                </a:lnTo>
                <a:lnTo>
                  <a:pt x="667" y="882"/>
                </a:lnTo>
                <a:lnTo>
                  <a:pt x="666" y="882"/>
                </a:lnTo>
                <a:lnTo>
                  <a:pt x="666" y="882"/>
                </a:lnTo>
                <a:lnTo>
                  <a:pt x="654" y="872"/>
                </a:lnTo>
                <a:lnTo>
                  <a:pt x="637" y="855"/>
                </a:lnTo>
                <a:lnTo>
                  <a:pt x="615" y="832"/>
                </a:lnTo>
                <a:lnTo>
                  <a:pt x="615" y="832"/>
                </a:lnTo>
                <a:lnTo>
                  <a:pt x="617" y="827"/>
                </a:lnTo>
                <a:lnTo>
                  <a:pt x="620" y="812"/>
                </a:lnTo>
                <a:lnTo>
                  <a:pt x="622" y="790"/>
                </a:lnTo>
                <a:lnTo>
                  <a:pt x="622" y="779"/>
                </a:lnTo>
                <a:lnTo>
                  <a:pt x="620" y="767"/>
                </a:lnTo>
                <a:lnTo>
                  <a:pt x="620" y="767"/>
                </a:lnTo>
                <a:lnTo>
                  <a:pt x="618" y="744"/>
                </a:lnTo>
                <a:lnTo>
                  <a:pt x="617" y="725"/>
                </a:lnTo>
                <a:lnTo>
                  <a:pt x="615" y="696"/>
                </a:lnTo>
                <a:lnTo>
                  <a:pt x="615" y="696"/>
                </a:lnTo>
                <a:lnTo>
                  <a:pt x="615" y="672"/>
                </a:lnTo>
                <a:lnTo>
                  <a:pt x="618" y="634"/>
                </a:lnTo>
                <a:lnTo>
                  <a:pt x="620" y="585"/>
                </a:lnTo>
                <a:lnTo>
                  <a:pt x="620" y="5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DEC28B60-D6E9-456C-96A2-9302EFE6DDCA}"/>
              </a:ext>
            </a:extLst>
          </p:cNvPr>
          <p:cNvSpPr>
            <a:spLocks noEditPoints="1"/>
          </p:cNvSpPr>
          <p:nvPr/>
        </p:nvSpPr>
        <p:spPr bwMode="auto">
          <a:xfrm>
            <a:off x="2612741" y="787243"/>
            <a:ext cx="912338" cy="1669569"/>
          </a:xfrm>
          <a:custGeom>
            <a:avLst/>
            <a:gdLst>
              <a:gd name="T0" fmla="*/ 871 w 947"/>
              <a:gd name="T1" fmla="*/ 420 h 1733"/>
              <a:gd name="T2" fmla="*/ 786 w 947"/>
              <a:gd name="T3" fmla="*/ 390 h 1733"/>
              <a:gd name="T4" fmla="*/ 510 w 947"/>
              <a:gd name="T5" fmla="*/ 270 h 1733"/>
              <a:gd name="T6" fmla="*/ 534 w 947"/>
              <a:gd name="T7" fmla="*/ 206 h 1733"/>
              <a:gd name="T8" fmla="*/ 544 w 947"/>
              <a:gd name="T9" fmla="*/ 75 h 1733"/>
              <a:gd name="T10" fmla="*/ 531 w 947"/>
              <a:gd name="T11" fmla="*/ 46 h 1733"/>
              <a:gd name="T12" fmla="*/ 443 w 947"/>
              <a:gd name="T13" fmla="*/ 5 h 1733"/>
              <a:gd name="T14" fmla="*/ 352 w 947"/>
              <a:gd name="T15" fmla="*/ 10 h 1733"/>
              <a:gd name="T16" fmla="*/ 316 w 947"/>
              <a:gd name="T17" fmla="*/ 36 h 1733"/>
              <a:gd name="T18" fmla="*/ 282 w 947"/>
              <a:gd name="T19" fmla="*/ 124 h 1733"/>
              <a:gd name="T20" fmla="*/ 302 w 947"/>
              <a:gd name="T21" fmla="*/ 191 h 1733"/>
              <a:gd name="T22" fmla="*/ 327 w 947"/>
              <a:gd name="T23" fmla="*/ 246 h 1733"/>
              <a:gd name="T24" fmla="*/ 312 w 947"/>
              <a:gd name="T25" fmla="*/ 276 h 1733"/>
              <a:gd name="T26" fmla="*/ 262 w 947"/>
              <a:gd name="T27" fmla="*/ 312 h 1733"/>
              <a:gd name="T28" fmla="*/ 172 w 947"/>
              <a:gd name="T29" fmla="*/ 365 h 1733"/>
              <a:gd name="T30" fmla="*/ 75 w 947"/>
              <a:gd name="T31" fmla="*/ 468 h 1733"/>
              <a:gd name="T32" fmla="*/ 64 w 947"/>
              <a:gd name="T33" fmla="*/ 516 h 1733"/>
              <a:gd name="T34" fmla="*/ 63 w 947"/>
              <a:gd name="T35" fmla="*/ 577 h 1733"/>
              <a:gd name="T36" fmla="*/ 145 w 947"/>
              <a:gd name="T37" fmla="*/ 709 h 1733"/>
              <a:gd name="T38" fmla="*/ 186 w 947"/>
              <a:gd name="T39" fmla="*/ 765 h 1733"/>
              <a:gd name="T40" fmla="*/ 247 w 947"/>
              <a:gd name="T41" fmla="*/ 800 h 1733"/>
              <a:gd name="T42" fmla="*/ 136 w 947"/>
              <a:gd name="T43" fmla="*/ 1268 h 1733"/>
              <a:gd name="T44" fmla="*/ 135 w 947"/>
              <a:gd name="T45" fmla="*/ 1499 h 1733"/>
              <a:gd name="T46" fmla="*/ 116 w 947"/>
              <a:gd name="T47" fmla="*/ 1560 h 1733"/>
              <a:gd name="T48" fmla="*/ 20 w 947"/>
              <a:gd name="T49" fmla="*/ 1614 h 1733"/>
              <a:gd name="T50" fmla="*/ 2 w 947"/>
              <a:gd name="T51" fmla="*/ 1647 h 1733"/>
              <a:gd name="T52" fmla="*/ 55 w 947"/>
              <a:gd name="T53" fmla="*/ 1671 h 1733"/>
              <a:gd name="T54" fmla="*/ 156 w 947"/>
              <a:gd name="T55" fmla="*/ 1650 h 1733"/>
              <a:gd name="T56" fmla="*/ 206 w 947"/>
              <a:gd name="T57" fmla="*/ 1616 h 1733"/>
              <a:gd name="T58" fmla="*/ 206 w 947"/>
              <a:gd name="T59" fmla="*/ 1555 h 1733"/>
              <a:gd name="T60" fmla="*/ 262 w 947"/>
              <a:gd name="T61" fmla="*/ 1344 h 1733"/>
              <a:gd name="T62" fmla="*/ 318 w 947"/>
              <a:gd name="T63" fmla="*/ 1194 h 1733"/>
              <a:gd name="T64" fmla="*/ 423 w 947"/>
              <a:gd name="T65" fmla="*/ 1027 h 1733"/>
              <a:gd name="T66" fmla="*/ 453 w 947"/>
              <a:gd name="T67" fmla="*/ 1097 h 1733"/>
              <a:gd name="T68" fmla="*/ 488 w 947"/>
              <a:gd name="T69" fmla="*/ 1399 h 1733"/>
              <a:gd name="T70" fmla="*/ 428 w 947"/>
              <a:gd name="T71" fmla="*/ 1661 h 1733"/>
              <a:gd name="T72" fmla="*/ 418 w 947"/>
              <a:gd name="T73" fmla="*/ 1694 h 1733"/>
              <a:gd name="T74" fmla="*/ 449 w 947"/>
              <a:gd name="T75" fmla="*/ 1728 h 1733"/>
              <a:gd name="T76" fmla="*/ 504 w 947"/>
              <a:gd name="T77" fmla="*/ 1727 h 1733"/>
              <a:gd name="T78" fmla="*/ 549 w 947"/>
              <a:gd name="T79" fmla="*/ 1689 h 1733"/>
              <a:gd name="T80" fmla="*/ 574 w 947"/>
              <a:gd name="T81" fmla="*/ 1638 h 1733"/>
              <a:gd name="T82" fmla="*/ 559 w 947"/>
              <a:gd name="T83" fmla="*/ 1586 h 1733"/>
              <a:gd name="T84" fmla="*/ 616 w 947"/>
              <a:gd name="T85" fmla="*/ 1399 h 1733"/>
              <a:gd name="T86" fmla="*/ 607 w 947"/>
              <a:gd name="T87" fmla="*/ 1161 h 1733"/>
              <a:gd name="T88" fmla="*/ 647 w 947"/>
              <a:gd name="T89" fmla="*/ 998 h 1733"/>
              <a:gd name="T90" fmla="*/ 652 w 947"/>
              <a:gd name="T91" fmla="*/ 883 h 1733"/>
              <a:gd name="T92" fmla="*/ 675 w 947"/>
              <a:gd name="T93" fmla="*/ 664 h 1733"/>
              <a:gd name="T94" fmla="*/ 788 w 947"/>
              <a:gd name="T95" fmla="*/ 614 h 1733"/>
              <a:gd name="T96" fmla="*/ 932 w 947"/>
              <a:gd name="T97" fmla="*/ 528 h 1733"/>
              <a:gd name="T98" fmla="*/ 944 w 947"/>
              <a:gd name="T99" fmla="*/ 489 h 1733"/>
              <a:gd name="T100" fmla="*/ 881 w 947"/>
              <a:gd name="T101" fmla="*/ 443 h 1733"/>
              <a:gd name="T102" fmla="*/ 259 w 947"/>
              <a:gd name="T103" fmla="*/ 623 h 1733"/>
              <a:gd name="T104" fmla="*/ 242 w 947"/>
              <a:gd name="T105" fmla="*/ 720 h 1733"/>
              <a:gd name="T106" fmla="*/ 206 w 947"/>
              <a:gd name="T107" fmla="*/ 704 h 1733"/>
              <a:gd name="T108" fmla="*/ 176 w 947"/>
              <a:gd name="T109" fmla="*/ 558 h 1733"/>
              <a:gd name="T110" fmla="*/ 222 w 947"/>
              <a:gd name="T111" fmla="*/ 513 h 1733"/>
              <a:gd name="T112" fmla="*/ 760 w 947"/>
              <a:gd name="T113" fmla="*/ 543 h 1733"/>
              <a:gd name="T114" fmla="*/ 609 w 947"/>
              <a:gd name="T115" fmla="*/ 589 h 1733"/>
              <a:gd name="T116" fmla="*/ 631 w 947"/>
              <a:gd name="T117" fmla="*/ 534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7" h="1733">
                <a:moveTo>
                  <a:pt x="871" y="417"/>
                </a:moveTo>
                <a:lnTo>
                  <a:pt x="871" y="420"/>
                </a:lnTo>
                <a:lnTo>
                  <a:pt x="871" y="420"/>
                </a:lnTo>
                <a:lnTo>
                  <a:pt x="871" y="417"/>
                </a:lnTo>
                <a:lnTo>
                  <a:pt x="871" y="417"/>
                </a:lnTo>
                <a:close/>
                <a:moveTo>
                  <a:pt x="871" y="438"/>
                </a:moveTo>
                <a:lnTo>
                  <a:pt x="871" y="420"/>
                </a:lnTo>
                <a:lnTo>
                  <a:pt x="871" y="420"/>
                </a:lnTo>
                <a:lnTo>
                  <a:pt x="869" y="421"/>
                </a:lnTo>
                <a:lnTo>
                  <a:pt x="864" y="421"/>
                </a:lnTo>
                <a:lnTo>
                  <a:pt x="854" y="419"/>
                </a:lnTo>
                <a:lnTo>
                  <a:pt x="836" y="412"/>
                </a:lnTo>
                <a:lnTo>
                  <a:pt x="836" y="412"/>
                </a:lnTo>
                <a:lnTo>
                  <a:pt x="786" y="390"/>
                </a:lnTo>
                <a:lnTo>
                  <a:pt x="713" y="356"/>
                </a:lnTo>
                <a:lnTo>
                  <a:pt x="619" y="312"/>
                </a:lnTo>
                <a:lnTo>
                  <a:pt x="579" y="292"/>
                </a:lnTo>
                <a:lnTo>
                  <a:pt x="524" y="281"/>
                </a:lnTo>
                <a:lnTo>
                  <a:pt x="499" y="276"/>
                </a:lnTo>
                <a:lnTo>
                  <a:pt x="499" y="276"/>
                </a:lnTo>
                <a:lnTo>
                  <a:pt x="510" y="270"/>
                </a:lnTo>
                <a:lnTo>
                  <a:pt x="519" y="264"/>
                </a:lnTo>
                <a:lnTo>
                  <a:pt x="521" y="260"/>
                </a:lnTo>
                <a:lnTo>
                  <a:pt x="524" y="256"/>
                </a:lnTo>
                <a:lnTo>
                  <a:pt x="524" y="256"/>
                </a:lnTo>
                <a:lnTo>
                  <a:pt x="530" y="240"/>
                </a:lnTo>
                <a:lnTo>
                  <a:pt x="534" y="231"/>
                </a:lnTo>
                <a:lnTo>
                  <a:pt x="534" y="206"/>
                </a:lnTo>
                <a:lnTo>
                  <a:pt x="539" y="186"/>
                </a:lnTo>
                <a:lnTo>
                  <a:pt x="539" y="151"/>
                </a:lnTo>
                <a:lnTo>
                  <a:pt x="529" y="125"/>
                </a:lnTo>
                <a:lnTo>
                  <a:pt x="529" y="115"/>
                </a:lnTo>
                <a:lnTo>
                  <a:pt x="529" y="115"/>
                </a:lnTo>
                <a:lnTo>
                  <a:pt x="536" y="98"/>
                </a:lnTo>
                <a:lnTo>
                  <a:pt x="544" y="75"/>
                </a:lnTo>
                <a:lnTo>
                  <a:pt x="544" y="75"/>
                </a:lnTo>
                <a:lnTo>
                  <a:pt x="546" y="60"/>
                </a:lnTo>
                <a:lnTo>
                  <a:pt x="546" y="54"/>
                </a:lnTo>
                <a:lnTo>
                  <a:pt x="545" y="51"/>
                </a:lnTo>
                <a:lnTo>
                  <a:pt x="544" y="50"/>
                </a:lnTo>
                <a:lnTo>
                  <a:pt x="544" y="50"/>
                </a:lnTo>
                <a:lnTo>
                  <a:pt x="531" y="46"/>
                </a:lnTo>
                <a:lnTo>
                  <a:pt x="522" y="41"/>
                </a:lnTo>
                <a:lnTo>
                  <a:pt x="514" y="35"/>
                </a:lnTo>
                <a:lnTo>
                  <a:pt x="514" y="35"/>
                </a:lnTo>
                <a:lnTo>
                  <a:pt x="502" y="23"/>
                </a:lnTo>
                <a:lnTo>
                  <a:pt x="499" y="20"/>
                </a:lnTo>
                <a:lnTo>
                  <a:pt x="463" y="15"/>
                </a:lnTo>
                <a:lnTo>
                  <a:pt x="443" y="5"/>
                </a:lnTo>
                <a:lnTo>
                  <a:pt x="393" y="0"/>
                </a:lnTo>
                <a:lnTo>
                  <a:pt x="393" y="0"/>
                </a:lnTo>
                <a:lnTo>
                  <a:pt x="388" y="0"/>
                </a:lnTo>
                <a:lnTo>
                  <a:pt x="376" y="1"/>
                </a:lnTo>
                <a:lnTo>
                  <a:pt x="363" y="3"/>
                </a:lnTo>
                <a:lnTo>
                  <a:pt x="356" y="6"/>
                </a:lnTo>
                <a:lnTo>
                  <a:pt x="352" y="10"/>
                </a:lnTo>
                <a:lnTo>
                  <a:pt x="352" y="10"/>
                </a:lnTo>
                <a:lnTo>
                  <a:pt x="345" y="16"/>
                </a:lnTo>
                <a:lnTo>
                  <a:pt x="336" y="21"/>
                </a:lnTo>
                <a:lnTo>
                  <a:pt x="329" y="26"/>
                </a:lnTo>
                <a:lnTo>
                  <a:pt x="322" y="30"/>
                </a:lnTo>
                <a:lnTo>
                  <a:pt x="322" y="30"/>
                </a:lnTo>
                <a:lnTo>
                  <a:pt x="316" y="36"/>
                </a:lnTo>
                <a:lnTo>
                  <a:pt x="308" y="47"/>
                </a:lnTo>
                <a:lnTo>
                  <a:pt x="301" y="57"/>
                </a:lnTo>
                <a:lnTo>
                  <a:pt x="297" y="65"/>
                </a:lnTo>
                <a:lnTo>
                  <a:pt x="287" y="105"/>
                </a:lnTo>
                <a:lnTo>
                  <a:pt x="287" y="105"/>
                </a:lnTo>
                <a:lnTo>
                  <a:pt x="285" y="115"/>
                </a:lnTo>
                <a:lnTo>
                  <a:pt x="282" y="124"/>
                </a:lnTo>
                <a:lnTo>
                  <a:pt x="282" y="130"/>
                </a:lnTo>
                <a:lnTo>
                  <a:pt x="282" y="130"/>
                </a:lnTo>
                <a:lnTo>
                  <a:pt x="286" y="137"/>
                </a:lnTo>
                <a:lnTo>
                  <a:pt x="292" y="146"/>
                </a:lnTo>
                <a:lnTo>
                  <a:pt x="302" y="156"/>
                </a:lnTo>
                <a:lnTo>
                  <a:pt x="302" y="191"/>
                </a:lnTo>
                <a:lnTo>
                  <a:pt x="302" y="191"/>
                </a:lnTo>
                <a:lnTo>
                  <a:pt x="303" y="197"/>
                </a:lnTo>
                <a:lnTo>
                  <a:pt x="306" y="202"/>
                </a:lnTo>
                <a:lnTo>
                  <a:pt x="308" y="207"/>
                </a:lnTo>
                <a:lnTo>
                  <a:pt x="312" y="211"/>
                </a:lnTo>
                <a:lnTo>
                  <a:pt x="320" y="215"/>
                </a:lnTo>
                <a:lnTo>
                  <a:pt x="322" y="216"/>
                </a:lnTo>
                <a:lnTo>
                  <a:pt x="327" y="246"/>
                </a:lnTo>
                <a:lnTo>
                  <a:pt x="327" y="246"/>
                </a:lnTo>
                <a:lnTo>
                  <a:pt x="326" y="250"/>
                </a:lnTo>
                <a:lnTo>
                  <a:pt x="324" y="259"/>
                </a:lnTo>
                <a:lnTo>
                  <a:pt x="318" y="270"/>
                </a:lnTo>
                <a:lnTo>
                  <a:pt x="316" y="274"/>
                </a:lnTo>
                <a:lnTo>
                  <a:pt x="312" y="276"/>
                </a:lnTo>
                <a:lnTo>
                  <a:pt x="312" y="276"/>
                </a:lnTo>
                <a:lnTo>
                  <a:pt x="308" y="279"/>
                </a:lnTo>
                <a:lnTo>
                  <a:pt x="303" y="283"/>
                </a:lnTo>
                <a:lnTo>
                  <a:pt x="293" y="293"/>
                </a:lnTo>
                <a:lnTo>
                  <a:pt x="279" y="303"/>
                </a:lnTo>
                <a:lnTo>
                  <a:pt x="271" y="308"/>
                </a:lnTo>
                <a:lnTo>
                  <a:pt x="262" y="312"/>
                </a:lnTo>
                <a:lnTo>
                  <a:pt x="262" y="312"/>
                </a:lnTo>
                <a:lnTo>
                  <a:pt x="244" y="318"/>
                </a:lnTo>
                <a:lnTo>
                  <a:pt x="230" y="324"/>
                </a:lnTo>
                <a:lnTo>
                  <a:pt x="218" y="329"/>
                </a:lnTo>
                <a:lnTo>
                  <a:pt x="206" y="337"/>
                </a:lnTo>
                <a:lnTo>
                  <a:pt x="206" y="337"/>
                </a:lnTo>
                <a:lnTo>
                  <a:pt x="191" y="348"/>
                </a:lnTo>
                <a:lnTo>
                  <a:pt x="172" y="365"/>
                </a:lnTo>
                <a:lnTo>
                  <a:pt x="141" y="392"/>
                </a:lnTo>
                <a:lnTo>
                  <a:pt x="141" y="392"/>
                </a:lnTo>
                <a:lnTo>
                  <a:pt x="104" y="433"/>
                </a:lnTo>
                <a:lnTo>
                  <a:pt x="84" y="456"/>
                </a:lnTo>
                <a:lnTo>
                  <a:pt x="78" y="464"/>
                </a:lnTo>
                <a:lnTo>
                  <a:pt x="75" y="468"/>
                </a:lnTo>
                <a:lnTo>
                  <a:pt x="75" y="468"/>
                </a:lnTo>
                <a:lnTo>
                  <a:pt x="77" y="473"/>
                </a:lnTo>
                <a:lnTo>
                  <a:pt x="81" y="479"/>
                </a:lnTo>
                <a:lnTo>
                  <a:pt x="86" y="488"/>
                </a:lnTo>
                <a:lnTo>
                  <a:pt x="86" y="488"/>
                </a:lnTo>
                <a:lnTo>
                  <a:pt x="82" y="492"/>
                </a:lnTo>
                <a:lnTo>
                  <a:pt x="74" y="500"/>
                </a:lnTo>
                <a:lnTo>
                  <a:pt x="64" y="516"/>
                </a:lnTo>
                <a:lnTo>
                  <a:pt x="59" y="524"/>
                </a:lnTo>
                <a:lnTo>
                  <a:pt x="55" y="533"/>
                </a:lnTo>
                <a:lnTo>
                  <a:pt x="55" y="533"/>
                </a:lnTo>
                <a:lnTo>
                  <a:pt x="54" y="538"/>
                </a:lnTo>
                <a:lnTo>
                  <a:pt x="54" y="545"/>
                </a:lnTo>
                <a:lnTo>
                  <a:pt x="57" y="560"/>
                </a:lnTo>
                <a:lnTo>
                  <a:pt x="63" y="577"/>
                </a:lnTo>
                <a:lnTo>
                  <a:pt x="70" y="596"/>
                </a:lnTo>
                <a:lnTo>
                  <a:pt x="81" y="615"/>
                </a:lnTo>
                <a:lnTo>
                  <a:pt x="91" y="634"/>
                </a:lnTo>
                <a:lnTo>
                  <a:pt x="101" y="650"/>
                </a:lnTo>
                <a:lnTo>
                  <a:pt x="111" y="664"/>
                </a:lnTo>
                <a:lnTo>
                  <a:pt x="111" y="664"/>
                </a:lnTo>
                <a:lnTo>
                  <a:pt x="145" y="709"/>
                </a:lnTo>
                <a:lnTo>
                  <a:pt x="159" y="727"/>
                </a:lnTo>
                <a:lnTo>
                  <a:pt x="166" y="740"/>
                </a:lnTo>
                <a:lnTo>
                  <a:pt x="166" y="740"/>
                </a:lnTo>
                <a:lnTo>
                  <a:pt x="171" y="747"/>
                </a:lnTo>
                <a:lnTo>
                  <a:pt x="175" y="751"/>
                </a:lnTo>
                <a:lnTo>
                  <a:pt x="180" y="757"/>
                </a:lnTo>
                <a:lnTo>
                  <a:pt x="186" y="765"/>
                </a:lnTo>
                <a:lnTo>
                  <a:pt x="186" y="765"/>
                </a:lnTo>
                <a:lnTo>
                  <a:pt x="190" y="770"/>
                </a:lnTo>
                <a:lnTo>
                  <a:pt x="196" y="775"/>
                </a:lnTo>
                <a:lnTo>
                  <a:pt x="213" y="785"/>
                </a:lnTo>
                <a:lnTo>
                  <a:pt x="225" y="793"/>
                </a:lnTo>
                <a:lnTo>
                  <a:pt x="232" y="795"/>
                </a:lnTo>
                <a:lnTo>
                  <a:pt x="247" y="800"/>
                </a:lnTo>
                <a:lnTo>
                  <a:pt x="211" y="951"/>
                </a:lnTo>
                <a:lnTo>
                  <a:pt x="211" y="981"/>
                </a:lnTo>
                <a:lnTo>
                  <a:pt x="211" y="981"/>
                </a:lnTo>
                <a:lnTo>
                  <a:pt x="174" y="1115"/>
                </a:lnTo>
                <a:lnTo>
                  <a:pt x="149" y="1213"/>
                </a:lnTo>
                <a:lnTo>
                  <a:pt x="140" y="1248"/>
                </a:lnTo>
                <a:lnTo>
                  <a:pt x="136" y="1268"/>
                </a:lnTo>
                <a:lnTo>
                  <a:pt x="136" y="1268"/>
                </a:lnTo>
                <a:lnTo>
                  <a:pt x="126" y="1390"/>
                </a:lnTo>
                <a:lnTo>
                  <a:pt x="116" y="1495"/>
                </a:lnTo>
                <a:lnTo>
                  <a:pt x="116" y="1495"/>
                </a:lnTo>
                <a:lnTo>
                  <a:pt x="126" y="1495"/>
                </a:lnTo>
                <a:lnTo>
                  <a:pt x="132" y="1497"/>
                </a:lnTo>
                <a:lnTo>
                  <a:pt x="135" y="1499"/>
                </a:lnTo>
                <a:lnTo>
                  <a:pt x="136" y="1500"/>
                </a:lnTo>
                <a:lnTo>
                  <a:pt x="136" y="1500"/>
                </a:lnTo>
                <a:lnTo>
                  <a:pt x="136" y="1504"/>
                </a:lnTo>
                <a:lnTo>
                  <a:pt x="133" y="1511"/>
                </a:lnTo>
                <a:lnTo>
                  <a:pt x="126" y="1531"/>
                </a:lnTo>
                <a:lnTo>
                  <a:pt x="116" y="1560"/>
                </a:lnTo>
                <a:lnTo>
                  <a:pt x="116" y="1560"/>
                </a:lnTo>
                <a:lnTo>
                  <a:pt x="98" y="1568"/>
                </a:lnTo>
                <a:lnTo>
                  <a:pt x="84" y="1575"/>
                </a:lnTo>
                <a:lnTo>
                  <a:pt x="75" y="1580"/>
                </a:lnTo>
                <a:lnTo>
                  <a:pt x="75" y="1580"/>
                </a:lnTo>
                <a:lnTo>
                  <a:pt x="60" y="1589"/>
                </a:lnTo>
                <a:lnTo>
                  <a:pt x="34" y="1606"/>
                </a:lnTo>
                <a:lnTo>
                  <a:pt x="20" y="1614"/>
                </a:lnTo>
                <a:lnTo>
                  <a:pt x="9" y="1625"/>
                </a:lnTo>
                <a:lnTo>
                  <a:pt x="5" y="1628"/>
                </a:lnTo>
                <a:lnTo>
                  <a:pt x="1" y="1633"/>
                </a:lnTo>
                <a:lnTo>
                  <a:pt x="0" y="1637"/>
                </a:lnTo>
                <a:lnTo>
                  <a:pt x="0" y="1641"/>
                </a:lnTo>
                <a:lnTo>
                  <a:pt x="0" y="1641"/>
                </a:lnTo>
                <a:lnTo>
                  <a:pt x="2" y="1647"/>
                </a:lnTo>
                <a:lnTo>
                  <a:pt x="7" y="1654"/>
                </a:lnTo>
                <a:lnTo>
                  <a:pt x="13" y="1657"/>
                </a:lnTo>
                <a:lnTo>
                  <a:pt x="20" y="1661"/>
                </a:lnTo>
                <a:lnTo>
                  <a:pt x="28" y="1665"/>
                </a:lnTo>
                <a:lnTo>
                  <a:pt x="36" y="1667"/>
                </a:lnTo>
                <a:lnTo>
                  <a:pt x="55" y="1671"/>
                </a:lnTo>
                <a:lnTo>
                  <a:pt x="55" y="1671"/>
                </a:lnTo>
                <a:lnTo>
                  <a:pt x="73" y="1672"/>
                </a:lnTo>
                <a:lnTo>
                  <a:pt x="89" y="1672"/>
                </a:lnTo>
                <a:lnTo>
                  <a:pt x="102" y="1670"/>
                </a:lnTo>
                <a:lnTo>
                  <a:pt x="111" y="1666"/>
                </a:lnTo>
                <a:lnTo>
                  <a:pt x="111" y="1666"/>
                </a:lnTo>
                <a:lnTo>
                  <a:pt x="128" y="1660"/>
                </a:lnTo>
                <a:lnTo>
                  <a:pt x="156" y="1650"/>
                </a:lnTo>
                <a:lnTo>
                  <a:pt x="185" y="1640"/>
                </a:lnTo>
                <a:lnTo>
                  <a:pt x="195" y="1635"/>
                </a:lnTo>
                <a:lnTo>
                  <a:pt x="201" y="1631"/>
                </a:lnTo>
                <a:lnTo>
                  <a:pt x="201" y="1631"/>
                </a:lnTo>
                <a:lnTo>
                  <a:pt x="204" y="1627"/>
                </a:lnTo>
                <a:lnTo>
                  <a:pt x="206" y="1621"/>
                </a:lnTo>
                <a:lnTo>
                  <a:pt x="206" y="1616"/>
                </a:lnTo>
                <a:lnTo>
                  <a:pt x="208" y="1609"/>
                </a:lnTo>
                <a:lnTo>
                  <a:pt x="206" y="1598"/>
                </a:lnTo>
                <a:lnTo>
                  <a:pt x="206" y="1591"/>
                </a:lnTo>
                <a:lnTo>
                  <a:pt x="206" y="1591"/>
                </a:lnTo>
                <a:lnTo>
                  <a:pt x="208" y="1582"/>
                </a:lnTo>
                <a:lnTo>
                  <a:pt x="206" y="1570"/>
                </a:lnTo>
                <a:lnTo>
                  <a:pt x="206" y="1555"/>
                </a:lnTo>
                <a:lnTo>
                  <a:pt x="201" y="1540"/>
                </a:lnTo>
                <a:lnTo>
                  <a:pt x="201" y="1525"/>
                </a:lnTo>
                <a:lnTo>
                  <a:pt x="227" y="1505"/>
                </a:lnTo>
                <a:lnTo>
                  <a:pt x="227" y="1505"/>
                </a:lnTo>
                <a:lnTo>
                  <a:pt x="244" y="1426"/>
                </a:lnTo>
                <a:lnTo>
                  <a:pt x="262" y="1344"/>
                </a:lnTo>
                <a:lnTo>
                  <a:pt x="262" y="1344"/>
                </a:lnTo>
                <a:lnTo>
                  <a:pt x="267" y="1329"/>
                </a:lnTo>
                <a:lnTo>
                  <a:pt x="277" y="1299"/>
                </a:lnTo>
                <a:lnTo>
                  <a:pt x="288" y="1265"/>
                </a:lnTo>
                <a:lnTo>
                  <a:pt x="297" y="1238"/>
                </a:lnTo>
                <a:lnTo>
                  <a:pt x="297" y="1238"/>
                </a:lnTo>
                <a:lnTo>
                  <a:pt x="305" y="1222"/>
                </a:lnTo>
                <a:lnTo>
                  <a:pt x="318" y="1194"/>
                </a:lnTo>
                <a:lnTo>
                  <a:pt x="359" y="1121"/>
                </a:lnTo>
                <a:lnTo>
                  <a:pt x="381" y="1085"/>
                </a:lnTo>
                <a:lnTo>
                  <a:pt x="400" y="1053"/>
                </a:lnTo>
                <a:lnTo>
                  <a:pt x="415" y="1033"/>
                </a:lnTo>
                <a:lnTo>
                  <a:pt x="420" y="1028"/>
                </a:lnTo>
                <a:lnTo>
                  <a:pt x="422" y="1027"/>
                </a:lnTo>
                <a:lnTo>
                  <a:pt x="423" y="1027"/>
                </a:lnTo>
                <a:lnTo>
                  <a:pt x="423" y="1027"/>
                </a:lnTo>
                <a:lnTo>
                  <a:pt x="427" y="1030"/>
                </a:lnTo>
                <a:lnTo>
                  <a:pt x="429" y="1034"/>
                </a:lnTo>
                <a:lnTo>
                  <a:pt x="437" y="1049"/>
                </a:lnTo>
                <a:lnTo>
                  <a:pt x="444" y="1069"/>
                </a:lnTo>
                <a:lnTo>
                  <a:pt x="453" y="1097"/>
                </a:lnTo>
                <a:lnTo>
                  <a:pt x="453" y="1097"/>
                </a:lnTo>
                <a:lnTo>
                  <a:pt x="458" y="1120"/>
                </a:lnTo>
                <a:lnTo>
                  <a:pt x="463" y="1155"/>
                </a:lnTo>
                <a:lnTo>
                  <a:pt x="475" y="1247"/>
                </a:lnTo>
                <a:lnTo>
                  <a:pt x="483" y="1335"/>
                </a:lnTo>
                <a:lnTo>
                  <a:pt x="488" y="1384"/>
                </a:lnTo>
                <a:lnTo>
                  <a:pt x="488" y="1384"/>
                </a:lnTo>
                <a:lnTo>
                  <a:pt x="488" y="1399"/>
                </a:lnTo>
                <a:lnTo>
                  <a:pt x="486" y="1424"/>
                </a:lnTo>
                <a:lnTo>
                  <a:pt x="478" y="1489"/>
                </a:lnTo>
                <a:lnTo>
                  <a:pt x="468" y="1575"/>
                </a:lnTo>
                <a:lnTo>
                  <a:pt x="483" y="1575"/>
                </a:lnTo>
                <a:lnTo>
                  <a:pt x="483" y="1575"/>
                </a:lnTo>
                <a:lnTo>
                  <a:pt x="460" y="1612"/>
                </a:lnTo>
                <a:lnTo>
                  <a:pt x="428" y="1661"/>
                </a:lnTo>
                <a:lnTo>
                  <a:pt x="428" y="1661"/>
                </a:lnTo>
                <a:lnTo>
                  <a:pt x="422" y="1671"/>
                </a:lnTo>
                <a:lnTo>
                  <a:pt x="418" y="1677"/>
                </a:lnTo>
                <a:lnTo>
                  <a:pt x="417" y="1682"/>
                </a:lnTo>
                <a:lnTo>
                  <a:pt x="418" y="1686"/>
                </a:lnTo>
                <a:lnTo>
                  <a:pt x="418" y="1686"/>
                </a:lnTo>
                <a:lnTo>
                  <a:pt x="418" y="1694"/>
                </a:lnTo>
                <a:lnTo>
                  <a:pt x="419" y="1703"/>
                </a:lnTo>
                <a:lnTo>
                  <a:pt x="420" y="1709"/>
                </a:lnTo>
                <a:lnTo>
                  <a:pt x="423" y="1714"/>
                </a:lnTo>
                <a:lnTo>
                  <a:pt x="427" y="1718"/>
                </a:lnTo>
                <a:lnTo>
                  <a:pt x="433" y="1721"/>
                </a:lnTo>
                <a:lnTo>
                  <a:pt x="433" y="1721"/>
                </a:lnTo>
                <a:lnTo>
                  <a:pt x="449" y="1728"/>
                </a:lnTo>
                <a:lnTo>
                  <a:pt x="458" y="1730"/>
                </a:lnTo>
                <a:lnTo>
                  <a:pt x="467" y="1732"/>
                </a:lnTo>
                <a:lnTo>
                  <a:pt x="477" y="1733"/>
                </a:lnTo>
                <a:lnTo>
                  <a:pt x="486" y="1732"/>
                </a:lnTo>
                <a:lnTo>
                  <a:pt x="495" y="1730"/>
                </a:lnTo>
                <a:lnTo>
                  <a:pt x="504" y="1727"/>
                </a:lnTo>
                <a:lnTo>
                  <a:pt x="504" y="1727"/>
                </a:lnTo>
                <a:lnTo>
                  <a:pt x="517" y="1718"/>
                </a:lnTo>
                <a:lnTo>
                  <a:pt x="529" y="1710"/>
                </a:lnTo>
                <a:lnTo>
                  <a:pt x="538" y="1703"/>
                </a:lnTo>
                <a:lnTo>
                  <a:pt x="544" y="1696"/>
                </a:lnTo>
                <a:lnTo>
                  <a:pt x="544" y="1696"/>
                </a:lnTo>
                <a:lnTo>
                  <a:pt x="546" y="1693"/>
                </a:lnTo>
                <a:lnTo>
                  <a:pt x="549" y="1689"/>
                </a:lnTo>
                <a:lnTo>
                  <a:pt x="553" y="1681"/>
                </a:lnTo>
                <a:lnTo>
                  <a:pt x="555" y="1674"/>
                </a:lnTo>
                <a:lnTo>
                  <a:pt x="559" y="1666"/>
                </a:lnTo>
                <a:lnTo>
                  <a:pt x="559" y="1666"/>
                </a:lnTo>
                <a:lnTo>
                  <a:pt x="564" y="1659"/>
                </a:lnTo>
                <a:lnTo>
                  <a:pt x="570" y="1648"/>
                </a:lnTo>
                <a:lnTo>
                  <a:pt x="574" y="1638"/>
                </a:lnTo>
                <a:lnTo>
                  <a:pt x="574" y="1635"/>
                </a:lnTo>
                <a:lnTo>
                  <a:pt x="574" y="1631"/>
                </a:lnTo>
                <a:lnTo>
                  <a:pt x="574" y="1631"/>
                </a:lnTo>
                <a:lnTo>
                  <a:pt x="573" y="1623"/>
                </a:lnTo>
                <a:lnTo>
                  <a:pt x="573" y="1614"/>
                </a:lnTo>
                <a:lnTo>
                  <a:pt x="574" y="1606"/>
                </a:lnTo>
                <a:lnTo>
                  <a:pt x="559" y="1586"/>
                </a:lnTo>
                <a:lnTo>
                  <a:pt x="589" y="1575"/>
                </a:lnTo>
                <a:lnTo>
                  <a:pt x="589" y="1575"/>
                </a:lnTo>
                <a:lnTo>
                  <a:pt x="602" y="1510"/>
                </a:lnTo>
                <a:lnTo>
                  <a:pt x="609" y="1460"/>
                </a:lnTo>
                <a:lnTo>
                  <a:pt x="614" y="1429"/>
                </a:lnTo>
                <a:lnTo>
                  <a:pt x="614" y="1429"/>
                </a:lnTo>
                <a:lnTo>
                  <a:pt x="616" y="1399"/>
                </a:lnTo>
                <a:lnTo>
                  <a:pt x="617" y="1348"/>
                </a:lnTo>
                <a:lnTo>
                  <a:pt x="619" y="1258"/>
                </a:lnTo>
                <a:lnTo>
                  <a:pt x="619" y="1258"/>
                </a:lnTo>
                <a:lnTo>
                  <a:pt x="619" y="1246"/>
                </a:lnTo>
                <a:lnTo>
                  <a:pt x="618" y="1229"/>
                </a:lnTo>
                <a:lnTo>
                  <a:pt x="612" y="1194"/>
                </a:lnTo>
                <a:lnTo>
                  <a:pt x="607" y="1161"/>
                </a:lnTo>
                <a:lnTo>
                  <a:pt x="604" y="1142"/>
                </a:lnTo>
                <a:lnTo>
                  <a:pt x="604" y="1142"/>
                </a:lnTo>
                <a:lnTo>
                  <a:pt x="608" y="1116"/>
                </a:lnTo>
                <a:lnTo>
                  <a:pt x="617" y="1068"/>
                </a:lnTo>
                <a:lnTo>
                  <a:pt x="629" y="1001"/>
                </a:lnTo>
                <a:lnTo>
                  <a:pt x="629" y="1001"/>
                </a:lnTo>
                <a:lnTo>
                  <a:pt x="647" y="998"/>
                </a:lnTo>
                <a:lnTo>
                  <a:pt x="658" y="995"/>
                </a:lnTo>
                <a:lnTo>
                  <a:pt x="662" y="993"/>
                </a:lnTo>
                <a:lnTo>
                  <a:pt x="665" y="991"/>
                </a:lnTo>
                <a:lnTo>
                  <a:pt x="665" y="991"/>
                </a:lnTo>
                <a:lnTo>
                  <a:pt x="663" y="981"/>
                </a:lnTo>
                <a:lnTo>
                  <a:pt x="661" y="956"/>
                </a:lnTo>
                <a:lnTo>
                  <a:pt x="652" y="883"/>
                </a:lnTo>
                <a:lnTo>
                  <a:pt x="643" y="809"/>
                </a:lnTo>
                <a:lnTo>
                  <a:pt x="640" y="775"/>
                </a:lnTo>
                <a:lnTo>
                  <a:pt x="640" y="775"/>
                </a:lnTo>
                <a:lnTo>
                  <a:pt x="641" y="761"/>
                </a:lnTo>
                <a:lnTo>
                  <a:pt x="642" y="733"/>
                </a:lnTo>
                <a:lnTo>
                  <a:pt x="645" y="694"/>
                </a:lnTo>
                <a:lnTo>
                  <a:pt x="675" y="664"/>
                </a:lnTo>
                <a:lnTo>
                  <a:pt x="675" y="664"/>
                </a:lnTo>
                <a:lnTo>
                  <a:pt x="716" y="644"/>
                </a:lnTo>
                <a:lnTo>
                  <a:pt x="750" y="629"/>
                </a:lnTo>
                <a:lnTo>
                  <a:pt x="764" y="623"/>
                </a:lnTo>
                <a:lnTo>
                  <a:pt x="776" y="619"/>
                </a:lnTo>
                <a:lnTo>
                  <a:pt x="776" y="619"/>
                </a:lnTo>
                <a:lnTo>
                  <a:pt x="788" y="614"/>
                </a:lnTo>
                <a:lnTo>
                  <a:pt x="808" y="605"/>
                </a:lnTo>
                <a:lnTo>
                  <a:pt x="857" y="579"/>
                </a:lnTo>
                <a:lnTo>
                  <a:pt x="883" y="563"/>
                </a:lnTo>
                <a:lnTo>
                  <a:pt x="905" y="550"/>
                </a:lnTo>
                <a:lnTo>
                  <a:pt x="922" y="537"/>
                </a:lnTo>
                <a:lnTo>
                  <a:pt x="928" y="532"/>
                </a:lnTo>
                <a:lnTo>
                  <a:pt x="932" y="528"/>
                </a:lnTo>
                <a:lnTo>
                  <a:pt x="932" y="528"/>
                </a:lnTo>
                <a:lnTo>
                  <a:pt x="940" y="516"/>
                </a:lnTo>
                <a:lnTo>
                  <a:pt x="943" y="509"/>
                </a:lnTo>
                <a:lnTo>
                  <a:pt x="946" y="506"/>
                </a:lnTo>
                <a:lnTo>
                  <a:pt x="947" y="500"/>
                </a:lnTo>
                <a:lnTo>
                  <a:pt x="947" y="495"/>
                </a:lnTo>
                <a:lnTo>
                  <a:pt x="944" y="489"/>
                </a:lnTo>
                <a:lnTo>
                  <a:pt x="942" y="483"/>
                </a:lnTo>
                <a:lnTo>
                  <a:pt x="942" y="483"/>
                </a:lnTo>
                <a:lnTo>
                  <a:pt x="935" y="475"/>
                </a:lnTo>
                <a:lnTo>
                  <a:pt x="927" y="468"/>
                </a:lnTo>
                <a:lnTo>
                  <a:pt x="915" y="460"/>
                </a:lnTo>
                <a:lnTo>
                  <a:pt x="903" y="453"/>
                </a:lnTo>
                <a:lnTo>
                  <a:pt x="881" y="443"/>
                </a:lnTo>
                <a:lnTo>
                  <a:pt x="871" y="438"/>
                </a:lnTo>
                <a:lnTo>
                  <a:pt x="871" y="438"/>
                </a:lnTo>
                <a:close/>
                <a:moveTo>
                  <a:pt x="222" y="513"/>
                </a:moveTo>
                <a:lnTo>
                  <a:pt x="222" y="513"/>
                </a:lnTo>
                <a:lnTo>
                  <a:pt x="257" y="604"/>
                </a:lnTo>
                <a:lnTo>
                  <a:pt x="257" y="604"/>
                </a:lnTo>
                <a:lnTo>
                  <a:pt x="259" y="623"/>
                </a:lnTo>
                <a:lnTo>
                  <a:pt x="264" y="660"/>
                </a:lnTo>
                <a:lnTo>
                  <a:pt x="272" y="714"/>
                </a:lnTo>
                <a:lnTo>
                  <a:pt x="272" y="714"/>
                </a:lnTo>
                <a:lnTo>
                  <a:pt x="259" y="717"/>
                </a:lnTo>
                <a:lnTo>
                  <a:pt x="248" y="720"/>
                </a:lnTo>
                <a:lnTo>
                  <a:pt x="242" y="720"/>
                </a:lnTo>
                <a:lnTo>
                  <a:pt x="242" y="720"/>
                </a:lnTo>
                <a:lnTo>
                  <a:pt x="235" y="718"/>
                </a:lnTo>
                <a:lnTo>
                  <a:pt x="225" y="717"/>
                </a:lnTo>
                <a:lnTo>
                  <a:pt x="220" y="714"/>
                </a:lnTo>
                <a:lnTo>
                  <a:pt x="215" y="712"/>
                </a:lnTo>
                <a:lnTo>
                  <a:pt x="210" y="709"/>
                </a:lnTo>
                <a:lnTo>
                  <a:pt x="206" y="704"/>
                </a:lnTo>
                <a:lnTo>
                  <a:pt x="206" y="704"/>
                </a:lnTo>
                <a:lnTo>
                  <a:pt x="191" y="675"/>
                </a:lnTo>
                <a:lnTo>
                  <a:pt x="167" y="626"/>
                </a:lnTo>
                <a:lnTo>
                  <a:pt x="136" y="558"/>
                </a:lnTo>
                <a:lnTo>
                  <a:pt x="151" y="543"/>
                </a:lnTo>
                <a:lnTo>
                  <a:pt x="151" y="543"/>
                </a:lnTo>
                <a:lnTo>
                  <a:pt x="161" y="550"/>
                </a:lnTo>
                <a:lnTo>
                  <a:pt x="176" y="558"/>
                </a:lnTo>
                <a:lnTo>
                  <a:pt x="176" y="558"/>
                </a:lnTo>
                <a:lnTo>
                  <a:pt x="177" y="558"/>
                </a:lnTo>
                <a:lnTo>
                  <a:pt x="180" y="557"/>
                </a:lnTo>
                <a:lnTo>
                  <a:pt x="186" y="553"/>
                </a:lnTo>
                <a:lnTo>
                  <a:pt x="201" y="537"/>
                </a:lnTo>
                <a:lnTo>
                  <a:pt x="222" y="513"/>
                </a:lnTo>
                <a:lnTo>
                  <a:pt x="222" y="513"/>
                </a:lnTo>
                <a:close/>
                <a:moveTo>
                  <a:pt x="690" y="523"/>
                </a:moveTo>
                <a:lnTo>
                  <a:pt x="690" y="523"/>
                </a:lnTo>
                <a:lnTo>
                  <a:pt x="696" y="524"/>
                </a:lnTo>
                <a:lnTo>
                  <a:pt x="705" y="528"/>
                </a:lnTo>
                <a:lnTo>
                  <a:pt x="715" y="533"/>
                </a:lnTo>
                <a:lnTo>
                  <a:pt x="720" y="543"/>
                </a:lnTo>
                <a:lnTo>
                  <a:pt x="760" y="543"/>
                </a:lnTo>
                <a:lnTo>
                  <a:pt x="640" y="619"/>
                </a:lnTo>
                <a:lnTo>
                  <a:pt x="640" y="619"/>
                </a:lnTo>
                <a:lnTo>
                  <a:pt x="624" y="605"/>
                </a:lnTo>
                <a:lnTo>
                  <a:pt x="614" y="595"/>
                </a:lnTo>
                <a:lnTo>
                  <a:pt x="611" y="591"/>
                </a:lnTo>
                <a:lnTo>
                  <a:pt x="609" y="589"/>
                </a:lnTo>
                <a:lnTo>
                  <a:pt x="609" y="589"/>
                </a:lnTo>
                <a:lnTo>
                  <a:pt x="613" y="563"/>
                </a:lnTo>
                <a:lnTo>
                  <a:pt x="617" y="547"/>
                </a:lnTo>
                <a:lnTo>
                  <a:pt x="618" y="541"/>
                </a:lnTo>
                <a:lnTo>
                  <a:pt x="619" y="538"/>
                </a:lnTo>
                <a:lnTo>
                  <a:pt x="619" y="538"/>
                </a:lnTo>
                <a:lnTo>
                  <a:pt x="623" y="537"/>
                </a:lnTo>
                <a:lnTo>
                  <a:pt x="631" y="534"/>
                </a:lnTo>
                <a:lnTo>
                  <a:pt x="653" y="529"/>
                </a:lnTo>
                <a:lnTo>
                  <a:pt x="676" y="524"/>
                </a:lnTo>
                <a:lnTo>
                  <a:pt x="690" y="523"/>
                </a:lnTo>
                <a:lnTo>
                  <a:pt x="690" y="5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E5A3C867-5F4A-4F6C-9D1A-33AC98AB2EC6}"/>
              </a:ext>
            </a:extLst>
          </p:cNvPr>
          <p:cNvSpPr>
            <a:spLocks noEditPoints="1"/>
          </p:cNvSpPr>
          <p:nvPr/>
        </p:nvSpPr>
        <p:spPr bwMode="auto">
          <a:xfrm>
            <a:off x="4454941" y="768565"/>
            <a:ext cx="817556" cy="1688247"/>
          </a:xfrm>
          <a:custGeom>
            <a:avLst/>
            <a:gdLst>
              <a:gd name="T0" fmla="*/ 234 w 677"/>
              <a:gd name="T1" fmla="*/ 21 h 1398"/>
              <a:gd name="T2" fmla="*/ 214 w 677"/>
              <a:gd name="T3" fmla="*/ 44 h 1398"/>
              <a:gd name="T4" fmla="*/ 207 w 677"/>
              <a:gd name="T5" fmla="*/ 93 h 1398"/>
              <a:gd name="T6" fmla="*/ 221 w 677"/>
              <a:gd name="T7" fmla="*/ 121 h 1398"/>
              <a:gd name="T8" fmla="*/ 226 w 677"/>
              <a:gd name="T9" fmla="*/ 150 h 1398"/>
              <a:gd name="T10" fmla="*/ 180 w 677"/>
              <a:gd name="T11" fmla="*/ 232 h 1398"/>
              <a:gd name="T12" fmla="*/ 39 w 677"/>
              <a:gd name="T13" fmla="*/ 343 h 1398"/>
              <a:gd name="T14" fmla="*/ 0 w 677"/>
              <a:gd name="T15" fmla="*/ 406 h 1398"/>
              <a:gd name="T16" fmla="*/ 130 w 677"/>
              <a:gd name="T17" fmla="*/ 632 h 1398"/>
              <a:gd name="T18" fmla="*/ 144 w 677"/>
              <a:gd name="T19" fmla="*/ 637 h 1398"/>
              <a:gd name="T20" fmla="*/ 163 w 677"/>
              <a:gd name="T21" fmla="*/ 642 h 1398"/>
              <a:gd name="T22" fmla="*/ 154 w 677"/>
              <a:gd name="T23" fmla="*/ 994 h 1398"/>
              <a:gd name="T24" fmla="*/ 150 w 677"/>
              <a:gd name="T25" fmla="*/ 1088 h 1398"/>
              <a:gd name="T26" fmla="*/ 154 w 677"/>
              <a:gd name="T27" fmla="*/ 1278 h 1398"/>
              <a:gd name="T28" fmla="*/ 177 w 677"/>
              <a:gd name="T29" fmla="*/ 1378 h 1398"/>
              <a:gd name="T30" fmla="*/ 216 w 677"/>
              <a:gd name="T31" fmla="*/ 1398 h 1398"/>
              <a:gd name="T32" fmla="*/ 268 w 677"/>
              <a:gd name="T33" fmla="*/ 1391 h 1398"/>
              <a:gd name="T34" fmla="*/ 265 w 677"/>
              <a:gd name="T35" fmla="*/ 1336 h 1398"/>
              <a:gd name="T36" fmla="*/ 255 w 677"/>
              <a:gd name="T37" fmla="*/ 1080 h 1398"/>
              <a:gd name="T38" fmla="*/ 301 w 677"/>
              <a:gd name="T39" fmla="*/ 842 h 1398"/>
              <a:gd name="T40" fmla="*/ 327 w 677"/>
              <a:gd name="T41" fmla="*/ 796 h 1398"/>
              <a:gd name="T42" fmla="*/ 399 w 677"/>
              <a:gd name="T43" fmla="*/ 1071 h 1398"/>
              <a:gd name="T44" fmla="*/ 452 w 677"/>
              <a:gd name="T45" fmla="*/ 1254 h 1398"/>
              <a:gd name="T46" fmla="*/ 448 w 677"/>
              <a:gd name="T47" fmla="*/ 1321 h 1398"/>
              <a:gd name="T48" fmla="*/ 462 w 677"/>
              <a:gd name="T49" fmla="*/ 1345 h 1398"/>
              <a:gd name="T50" fmla="*/ 560 w 677"/>
              <a:gd name="T51" fmla="*/ 1390 h 1398"/>
              <a:gd name="T52" fmla="*/ 587 w 677"/>
              <a:gd name="T53" fmla="*/ 1372 h 1398"/>
              <a:gd name="T54" fmla="*/ 551 w 677"/>
              <a:gd name="T55" fmla="*/ 1314 h 1398"/>
              <a:gd name="T56" fmla="*/ 525 w 677"/>
              <a:gd name="T57" fmla="*/ 1259 h 1398"/>
              <a:gd name="T58" fmla="*/ 515 w 677"/>
              <a:gd name="T59" fmla="*/ 994 h 1398"/>
              <a:gd name="T60" fmla="*/ 510 w 677"/>
              <a:gd name="T61" fmla="*/ 666 h 1398"/>
              <a:gd name="T62" fmla="*/ 544 w 677"/>
              <a:gd name="T63" fmla="*/ 651 h 1398"/>
              <a:gd name="T64" fmla="*/ 592 w 677"/>
              <a:gd name="T65" fmla="*/ 632 h 1398"/>
              <a:gd name="T66" fmla="*/ 669 w 677"/>
              <a:gd name="T67" fmla="*/ 464 h 1398"/>
              <a:gd name="T68" fmla="*/ 673 w 677"/>
              <a:gd name="T69" fmla="*/ 396 h 1398"/>
              <a:gd name="T70" fmla="*/ 552 w 677"/>
              <a:gd name="T71" fmla="*/ 278 h 1398"/>
              <a:gd name="T72" fmla="*/ 397 w 677"/>
              <a:gd name="T73" fmla="*/ 188 h 1398"/>
              <a:gd name="T74" fmla="*/ 375 w 677"/>
              <a:gd name="T75" fmla="*/ 174 h 1398"/>
              <a:gd name="T76" fmla="*/ 366 w 677"/>
              <a:gd name="T77" fmla="*/ 155 h 1398"/>
              <a:gd name="T78" fmla="*/ 371 w 677"/>
              <a:gd name="T79" fmla="*/ 121 h 1398"/>
              <a:gd name="T80" fmla="*/ 380 w 677"/>
              <a:gd name="T81" fmla="*/ 78 h 1398"/>
              <a:gd name="T82" fmla="*/ 361 w 677"/>
              <a:gd name="T83" fmla="*/ 26 h 1398"/>
              <a:gd name="T84" fmla="*/ 324 w 677"/>
              <a:gd name="T85" fmla="*/ 2 h 1398"/>
              <a:gd name="T86" fmla="*/ 289 w 677"/>
              <a:gd name="T87" fmla="*/ 11 h 1398"/>
              <a:gd name="T88" fmla="*/ 202 w 677"/>
              <a:gd name="T89" fmla="*/ 412 h 1398"/>
              <a:gd name="T90" fmla="*/ 187 w 677"/>
              <a:gd name="T91" fmla="*/ 517 h 1398"/>
              <a:gd name="T92" fmla="*/ 155 w 677"/>
              <a:gd name="T93" fmla="*/ 565 h 1398"/>
              <a:gd name="T94" fmla="*/ 139 w 677"/>
              <a:gd name="T95" fmla="*/ 545 h 1398"/>
              <a:gd name="T96" fmla="*/ 115 w 677"/>
              <a:gd name="T97" fmla="*/ 514 h 1398"/>
              <a:gd name="T98" fmla="*/ 86 w 677"/>
              <a:gd name="T99" fmla="*/ 439 h 1398"/>
              <a:gd name="T100" fmla="*/ 100 w 677"/>
              <a:gd name="T101" fmla="*/ 394 h 1398"/>
              <a:gd name="T102" fmla="*/ 563 w 677"/>
              <a:gd name="T103" fmla="*/ 396 h 1398"/>
              <a:gd name="T104" fmla="*/ 584 w 677"/>
              <a:gd name="T105" fmla="*/ 489 h 1398"/>
              <a:gd name="T106" fmla="*/ 530 w 677"/>
              <a:gd name="T107" fmla="*/ 594 h 1398"/>
              <a:gd name="T108" fmla="*/ 467 w 677"/>
              <a:gd name="T109" fmla="*/ 598 h 1398"/>
              <a:gd name="T110" fmla="*/ 477 w 677"/>
              <a:gd name="T111" fmla="*/ 517 h 1398"/>
              <a:gd name="T112" fmla="*/ 473 w 677"/>
              <a:gd name="T113" fmla="*/ 431 h 1398"/>
              <a:gd name="T114" fmla="*/ 486 w 677"/>
              <a:gd name="T115" fmla="*/ 348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7" h="1398">
                <a:moveTo>
                  <a:pt x="289" y="11"/>
                </a:moveTo>
                <a:lnTo>
                  <a:pt x="289" y="11"/>
                </a:lnTo>
                <a:lnTo>
                  <a:pt x="271" y="9"/>
                </a:lnTo>
                <a:lnTo>
                  <a:pt x="257" y="9"/>
                </a:lnTo>
                <a:lnTo>
                  <a:pt x="250" y="11"/>
                </a:lnTo>
                <a:lnTo>
                  <a:pt x="250" y="11"/>
                </a:lnTo>
                <a:lnTo>
                  <a:pt x="234" y="21"/>
                </a:lnTo>
                <a:lnTo>
                  <a:pt x="226" y="29"/>
                </a:lnTo>
                <a:lnTo>
                  <a:pt x="222" y="30"/>
                </a:lnTo>
                <a:lnTo>
                  <a:pt x="221" y="30"/>
                </a:lnTo>
                <a:lnTo>
                  <a:pt x="221" y="30"/>
                </a:lnTo>
                <a:lnTo>
                  <a:pt x="220" y="31"/>
                </a:lnTo>
                <a:lnTo>
                  <a:pt x="219" y="33"/>
                </a:lnTo>
                <a:lnTo>
                  <a:pt x="214" y="44"/>
                </a:lnTo>
                <a:lnTo>
                  <a:pt x="207" y="64"/>
                </a:lnTo>
                <a:lnTo>
                  <a:pt x="207" y="64"/>
                </a:lnTo>
                <a:lnTo>
                  <a:pt x="206" y="78"/>
                </a:lnTo>
                <a:lnTo>
                  <a:pt x="204" y="88"/>
                </a:lnTo>
                <a:lnTo>
                  <a:pt x="206" y="90"/>
                </a:lnTo>
                <a:lnTo>
                  <a:pt x="207" y="93"/>
                </a:lnTo>
                <a:lnTo>
                  <a:pt x="207" y="93"/>
                </a:lnTo>
                <a:lnTo>
                  <a:pt x="210" y="96"/>
                </a:lnTo>
                <a:lnTo>
                  <a:pt x="214" y="102"/>
                </a:lnTo>
                <a:lnTo>
                  <a:pt x="216" y="112"/>
                </a:lnTo>
                <a:lnTo>
                  <a:pt x="216" y="112"/>
                </a:lnTo>
                <a:lnTo>
                  <a:pt x="216" y="114"/>
                </a:lnTo>
                <a:lnTo>
                  <a:pt x="219" y="117"/>
                </a:lnTo>
                <a:lnTo>
                  <a:pt x="221" y="121"/>
                </a:lnTo>
                <a:lnTo>
                  <a:pt x="221" y="121"/>
                </a:lnTo>
                <a:lnTo>
                  <a:pt x="225" y="129"/>
                </a:lnTo>
                <a:lnTo>
                  <a:pt x="226" y="132"/>
                </a:lnTo>
                <a:lnTo>
                  <a:pt x="226" y="136"/>
                </a:lnTo>
                <a:lnTo>
                  <a:pt x="226" y="136"/>
                </a:lnTo>
                <a:lnTo>
                  <a:pt x="226" y="142"/>
                </a:lnTo>
                <a:lnTo>
                  <a:pt x="226" y="150"/>
                </a:lnTo>
                <a:lnTo>
                  <a:pt x="226" y="150"/>
                </a:lnTo>
                <a:lnTo>
                  <a:pt x="227" y="158"/>
                </a:lnTo>
                <a:lnTo>
                  <a:pt x="228" y="166"/>
                </a:lnTo>
                <a:lnTo>
                  <a:pt x="231" y="174"/>
                </a:lnTo>
                <a:lnTo>
                  <a:pt x="236" y="189"/>
                </a:lnTo>
                <a:lnTo>
                  <a:pt x="236" y="189"/>
                </a:lnTo>
                <a:lnTo>
                  <a:pt x="180" y="232"/>
                </a:lnTo>
                <a:lnTo>
                  <a:pt x="125" y="276"/>
                </a:lnTo>
                <a:lnTo>
                  <a:pt x="125" y="276"/>
                </a:lnTo>
                <a:lnTo>
                  <a:pt x="85" y="307"/>
                </a:lnTo>
                <a:lnTo>
                  <a:pt x="56" y="329"/>
                </a:lnTo>
                <a:lnTo>
                  <a:pt x="43" y="338"/>
                </a:lnTo>
                <a:lnTo>
                  <a:pt x="43" y="338"/>
                </a:lnTo>
                <a:lnTo>
                  <a:pt x="39" y="343"/>
                </a:lnTo>
                <a:lnTo>
                  <a:pt x="32" y="353"/>
                </a:lnTo>
                <a:lnTo>
                  <a:pt x="25" y="365"/>
                </a:lnTo>
                <a:lnTo>
                  <a:pt x="19" y="372"/>
                </a:lnTo>
                <a:lnTo>
                  <a:pt x="19" y="372"/>
                </a:lnTo>
                <a:lnTo>
                  <a:pt x="13" y="379"/>
                </a:lnTo>
                <a:lnTo>
                  <a:pt x="7" y="390"/>
                </a:lnTo>
                <a:lnTo>
                  <a:pt x="0" y="406"/>
                </a:lnTo>
                <a:lnTo>
                  <a:pt x="19" y="454"/>
                </a:lnTo>
                <a:lnTo>
                  <a:pt x="106" y="589"/>
                </a:lnTo>
                <a:lnTo>
                  <a:pt x="120" y="627"/>
                </a:lnTo>
                <a:lnTo>
                  <a:pt x="120" y="627"/>
                </a:lnTo>
                <a:lnTo>
                  <a:pt x="125" y="631"/>
                </a:lnTo>
                <a:lnTo>
                  <a:pt x="128" y="632"/>
                </a:lnTo>
                <a:lnTo>
                  <a:pt x="130" y="632"/>
                </a:lnTo>
                <a:lnTo>
                  <a:pt x="130" y="632"/>
                </a:lnTo>
                <a:lnTo>
                  <a:pt x="130" y="632"/>
                </a:lnTo>
                <a:lnTo>
                  <a:pt x="131" y="632"/>
                </a:lnTo>
                <a:lnTo>
                  <a:pt x="132" y="632"/>
                </a:lnTo>
                <a:lnTo>
                  <a:pt x="137" y="633"/>
                </a:lnTo>
                <a:lnTo>
                  <a:pt x="144" y="637"/>
                </a:lnTo>
                <a:lnTo>
                  <a:pt x="144" y="637"/>
                </a:lnTo>
                <a:lnTo>
                  <a:pt x="147" y="636"/>
                </a:lnTo>
                <a:lnTo>
                  <a:pt x="151" y="636"/>
                </a:lnTo>
                <a:lnTo>
                  <a:pt x="155" y="636"/>
                </a:lnTo>
                <a:lnTo>
                  <a:pt x="157" y="637"/>
                </a:lnTo>
                <a:lnTo>
                  <a:pt x="161" y="639"/>
                </a:lnTo>
                <a:lnTo>
                  <a:pt x="163" y="642"/>
                </a:lnTo>
                <a:lnTo>
                  <a:pt x="163" y="642"/>
                </a:lnTo>
                <a:lnTo>
                  <a:pt x="168" y="648"/>
                </a:lnTo>
                <a:lnTo>
                  <a:pt x="173" y="653"/>
                </a:lnTo>
                <a:lnTo>
                  <a:pt x="178" y="656"/>
                </a:lnTo>
                <a:lnTo>
                  <a:pt x="178" y="656"/>
                </a:lnTo>
                <a:lnTo>
                  <a:pt x="166" y="823"/>
                </a:lnTo>
                <a:lnTo>
                  <a:pt x="154" y="994"/>
                </a:lnTo>
                <a:lnTo>
                  <a:pt x="154" y="994"/>
                </a:lnTo>
                <a:lnTo>
                  <a:pt x="154" y="998"/>
                </a:lnTo>
                <a:lnTo>
                  <a:pt x="155" y="1006"/>
                </a:lnTo>
                <a:lnTo>
                  <a:pt x="156" y="1019"/>
                </a:lnTo>
                <a:lnTo>
                  <a:pt x="154" y="1037"/>
                </a:lnTo>
                <a:lnTo>
                  <a:pt x="154" y="1037"/>
                </a:lnTo>
                <a:lnTo>
                  <a:pt x="153" y="1056"/>
                </a:lnTo>
                <a:lnTo>
                  <a:pt x="150" y="1088"/>
                </a:lnTo>
                <a:lnTo>
                  <a:pt x="149" y="1170"/>
                </a:lnTo>
                <a:lnTo>
                  <a:pt x="149" y="1210"/>
                </a:lnTo>
                <a:lnTo>
                  <a:pt x="150" y="1245"/>
                </a:lnTo>
                <a:lnTo>
                  <a:pt x="151" y="1269"/>
                </a:lnTo>
                <a:lnTo>
                  <a:pt x="153" y="1276"/>
                </a:lnTo>
                <a:lnTo>
                  <a:pt x="154" y="1278"/>
                </a:lnTo>
                <a:lnTo>
                  <a:pt x="154" y="1278"/>
                </a:lnTo>
                <a:lnTo>
                  <a:pt x="161" y="1277"/>
                </a:lnTo>
                <a:lnTo>
                  <a:pt x="168" y="1277"/>
                </a:lnTo>
                <a:lnTo>
                  <a:pt x="178" y="1278"/>
                </a:lnTo>
                <a:lnTo>
                  <a:pt x="178" y="1278"/>
                </a:lnTo>
                <a:lnTo>
                  <a:pt x="177" y="1330"/>
                </a:lnTo>
                <a:lnTo>
                  <a:pt x="177" y="1366"/>
                </a:lnTo>
                <a:lnTo>
                  <a:pt x="177" y="1378"/>
                </a:lnTo>
                <a:lnTo>
                  <a:pt x="178" y="1384"/>
                </a:lnTo>
                <a:lnTo>
                  <a:pt x="178" y="1384"/>
                </a:lnTo>
                <a:lnTo>
                  <a:pt x="183" y="1388"/>
                </a:lnTo>
                <a:lnTo>
                  <a:pt x="191" y="1392"/>
                </a:lnTo>
                <a:lnTo>
                  <a:pt x="203" y="1397"/>
                </a:lnTo>
                <a:lnTo>
                  <a:pt x="209" y="1398"/>
                </a:lnTo>
                <a:lnTo>
                  <a:pt x="216" y="1398"/>
                </a:lnTo>
                <a:lnTo>
                  <a:pt x="216" y="1398"/>
                </a:lnTo>
                <a:lnTo>
                  <a:pt x="232" y="1398"/>
                </a:lnTo>
                <a:lnTo>
                  <a:pt x="249" y="1398"/>
                </a:lnTo>
                <a:lnTo>
                  <a:pt x="256" y="1398"/>
                </a:lnTo>
                <a:lnTo>
                  <a:pt x="262" y="1396"/>
                </a:lnTo>
                <a:lnTo>
                  <a:pt x="267" y="1394"/>
                </a:lnTo>
                <a:lnTo>
                  <a:pt x="268" y="1391"/>
                </a:lnTo>
                <a:lnTo>
                  <a:pt x="269" y="1389"/>
                </a:lnTo>
                <a:lnTo>
                  <a:pt x="269" y="1389"/>
                </a:lnTo>
                <a:lnTo>
                  <a:pt x="269" y="1383"/>
                </a:lnTo>
                <a:lnTo>
                  <a:pt x="269" y="1377"/>
                </a:lnTo>
                <a:lnTo>
                  <a:pt x="267" y="1362"/>
                </a:lnTo>
                <a:lnTo>
                  <a:pt x="265" y="1349"/>
                </a:lnTo>
                <a:lnTo>
                  <a:pt x="265" y="1336"/>
                </a:lnTo>
                <a:lnTo>
                  <a:pt x="265" y="1336"/>
                </a:lnTo>
                <a:lnTo>
                  <a:pt x="265" y="1329"/>
                </a:lnTo>
                <a:lnTo>
                  <a:pt x="263" y="1321"/>
                </a:lnTo>
                <a:lnTo>
                  <a:pt x="260" y="1303"/>
                </a:lnTo>
                <a:lnTo>
                  <a:pt x="255" y="1283"/>
                </a:lnTo>
                <a:lnTo>
                  <a:pt x="265" y="1273"/>
                </a:lnTo>
                <a:lnTo>
                  <a:pt x="255" y="1080"/>
                </a:lnTo>
                <a:lnTo>
                  <a:pt x="255" y="1080"/>
                </a:lnTo>
                <a:lnTo>
                  <a:pt x="260" y="1038"/>
                </a:lnTo>
                <a:lnTo>
                  <a:pt x="265" y="994"/>
                </a:lnTo>
                <a:lnTo>
                  <a:pt x="265" y="994"/>
                </a:lnTo>
                <a:lnTo>
                  <a:pt x="273" y="957"/>
                </a:lnTo>
                <a:lnTo>
                  <a:pt x="291" y="880"/>
                </a:lnTo>
                <a:lnTo>
                  <a:pt x="301" y="842"/>
                </a:lnTo>
                <a:lnTo>
                  <a:pt x="310" y="808"/>
                </a:lnTo>
                <a:lnTo>
                  <a:pt x="318" y="786"/>
                </a:lnTo>
                <a:lnTo>
                  <a:pt x="320" y="782"/>
                </a:lnTo>
                <a:lnTo>
                  <a:pt x="321" y="780"/>
                </a:lnTo>
                <a:lnTo>
                  <a:pt x="322" y="782"/>
                </a:lnTo>
                <a:lnTo>
                  <a:pt x="322" y="782"/>
                </a:lnTo>
                <a:lnTo>
                  <a:pt x="327" y="796"/>
                </a:lnTo>
                <a:lnTo>
                  <a:pt x="337" y="824"/>
                </a:lnTo>
                <a:lnTo>
                  <a:pt x="361" y="902"/>
                </a:lnTo>
                <a:lnTo>
                  <a:pt x="395" y="1018"/>
                </a:lnTo>
                <a:lnTo>
                  <a:pt x="395" y="1018"/>
                </a:lnTo>
                <a:lnTo>
                  <a:pt x="396" y="1027"/>
                </a:lnTo>
                <a:lnTo>
                  <a:pt x="398" y="1043"/>
                </a:lnTo>
                <a:lnTo>
                  <a:pt x="399" y="1071"/>
                </a:lnTo>
                <a:lnTo>
                  <a:pt x="399" y="1071"/>
                </a:lnTo>
                <a:lnTo>
                  <a:pt x="401" y="1082"/>
                </a:lnTo>
                <a:lnTo>
                  <a:pt x="406" y="1103"/>
                </a:lnTo>
                <a:lnTo>
                  <a:pt x="419" y="1165"/>
                </a:lnTo>
                <a:lnTo>
                  <a:pt x="438" y="1249"/>
                </a:lnTo>
                <a:lnTo>
                  <a:pt x="452" y="1254"/>
                </a:lnTo>
                <a:lnTo>
                  <a:pt x="452" y="1254"/>
                </a:lnTo>
                <a:lnTo>
                  <a:pt x="450" y="1261"/>
                </a:lnTo>
                <a:lnTo>
                  <a:pt x="446" y="1280"/>
                </a:lnTo>
                <a:lnTo>
                  <a:pt x="445" y="1291"/>
                </a:lnTo>
                <a:lnTo>
                  <a:pt x="444" y="1302"/>
                </a:lnTo>
                <a:lnTo>
                  <a:pt x="445" y="1313"/>
                </a:lnTo>
                <a:lnTo>
                  <a:pt x="448" y="1321"/>
                </a:lnTo>
                <a:lnTo>
                  <a:pt x="448" y="1321"/>
                </a:lnTo>
                <a:lnTo>
                  <a:pt x="450" y="1327"/>
                </a:lnTo>
                <a:lnTo>
                  <a:pt x="450" y="1331"/>
                </a:lnTo>
                <a:lnTo>
                  <a:pt x="450" y="1333"/>
                </a:lnTo>
                <a:lnTo>
                  <a:pt x="449" y="1335"/>
                </a:lnTo>
                <a:lnTo>
                  <a:pt x="449" y="1336"/>
                </a:lnTo>
                <a:lnTo>
                  <a:pt x="450" y="1338"/>
                </a:lnTo>
                <a:lnTo>
                  <a:pt x="462" y="1345"/>
                </a:lnTo>
                <a:lnTo>
                  <a:pt x="462" y="1345"/>
                </a:lnTo>
                <a:lnTo>
                  <a:pt x="486" y="1360"/>
                </a:lnTo>
                <a:lnTo>
                  <a:pt x="515" y="1376"/>
                </a:lnTo>
                <a:lnTo>
                  <a:pt x="530" y="1383"/>
                </a:lnTo>
                <a:lnTo>
                  <a:pt x="543" y="1388"/>
                </a:lnTo>
                <a:lnTo>
                  <a:pt x="555" y="1390"/>
                </a:lnTo>
                <a:lnTo>
                  <a:pt x="560" y="1390"/>
                </a:lnTo>
                <a:lnTo>
                  <a:pt x="563" y="1389"/>
                </a:lnTo>
                <a:lnTo>
                  <a:pt x="563" y="1389"/>
                </a:lnTo>
                <a:lnTo>
                  <a:pt x="571" y="1386"/>
                </a:lnTo>
                <a:lnTo>
                  <a:pt x="575" y="1383"/>
                </a:lnTo>
                <a:lnTo>
                  <a:pt x="580" y="1379"/>
                </a:lnTo>
                <a:lnTo>
                  <a:pt x="585" y="1376"/>
                </a:lnTo>
                <a:lnTo>
                  <a:pt x="587" y="1372"/>
                </a:lnTo>
                <a:lnTo>
                  <a:pt x="589" y="1367"/>
                </a:lnTo>
                <a:lnTo>
                  <a:pt x="589" y="1363"/>
                </a:lnTo>
                <a:lnTo>
                  <a:pt x="587" y="1360"/>
                </a:lnTo>
                <a:lnTo>
                  <a:pt x="587" y="1360"/>
                </a:lnTo>
                <a:lnTo>
                  <a:pt x="579" y="1348"/>
                </a:lnTo>
                <a:lnTo>
                  <a:pt x="566" y="1330"/>
                </a:lnTo>
                <a:lnTo>
                  <a:pt x="551" y="1314"/>
                </a:lnTo>
                <a:lnTo>
                  <a:pt x="544" y="1307"/>
                </a:lnTo>
                <a:lnTo>
                  <a:pt x="544" y="1307"/>
                </a:lnTo>
                <a:lnTo>
                  <a:pt x="543" y="1304"/>
                </a:lnTo>
                <a:lnTo>
                  <a:pt x="540" y="1300"/>
                </a:lnTo>
                <a:lnTo>
                  <a:pt x="534" y="1284"/>
                </a:lnTo>
                <a:lnTo>
                  <a:pt x="528" y="1267"/>
                </a:lnTo>
                <a:lnTo>
                  <a:pt x="525" y="1259"/>
                </a:lnTo>
                <a:lnTo>
                  <a:pt x="525" y="1259"/>
                </a:lnTo>
                <a:lnTo>
                  <a:pt x="525" y="1257"/>
                </a:lnTo>
                <a:lnTo>
                  <a:pt x="526" y="1255"/>
                </a:lnTo>
                <a:lnTo>
                  <a:pt x="531" y="1253"/>
                </a:lnTo>
                <a:lnTo>
                  <a:pt x="539" y="1249"/>
                </a:lnTo>
                <a:lnTo>
                  <a:pt x="515" y="994"/>
                </a:lnTo>
                <a:lnTo>
                  <a:pt x="515" y="994"/>
                </a:lnTo>
                <a:lnTo>
                  <a:pt x="513" y="914"/>
                </a:lnTo>
                <a:lnTo>
                  <a:pt x="510" y="853"/>
                </a:lnTo>
                <a:lnTo>
                  <a:pt x="510" y="811"/>
                </a:lnTo>
                <a:lnTo>
                  <a:pt x="510" y="811"/>
                </a:lnTo>
                <a:lnTo>
                  <a:pt x="510" y="774"/>
                </a:lnTo>
                <a:lnTo>
                  <a:pt x="510" y="726"/>
                </a:lnTo>
                <a:lnTo>
                  <a:pt x="510" y="666"/>
                </a:lnTo>
                <a:lnTo>
                  <a:pt x="525" y="651"/>
                </a:lnTo>
                <a:lnTo>
                  <a:pt x="525" y="651"/>
                </a:lnTo>
                <a:lnTo>
                  <a:pt x="527" y="653"/>
                </a:lnTo>
                <a:lnTo>
                  <a:pt x="532" y="655"/>
                </a:lnTo>
                <a:lnTo>
                  <a:pt x="536" y="655"/>
                </a:lnTo>
                <a:lnTo>
                  <a:pt x="540" y="654"/>
                </a:lnTo>
                <a:lnTo>
                  <a:pt x="544" y="651"/>
                </a:lnTo>
                <a:lnTo>
                  <a:pt x="549" y="647"/>
                </a:lnTo>
                <a:lnTo>
                  <a:pt x="549" y="647"/>
                </a:lnTo>
                <a:lnTo>
                  <a:pt x="556" y="636"/>
                </a:lnTo>
                <a:lnTo>
                  <a:pt x="561" y="629"/>
                </a:lnTo>
                <a:lnTo>
                  <a:pt x="563" y="623"/>
                </a:lnTo>
                <a:lnTo>
                  <a:pt x="592" y="632"/>
                </a:lnTo>
                <a:lnTo>
                  <a:pt x="592" y="632"/>
                </a:lnTo>
                <a:lnTo>
                  <a:pt x="610" y="583"/>
                </a:lnTo>
                <a:lnTo>
                  <a:pt x="631" y="531"/>
                </a:lnTo>
                <a:lnTo>
                  <a:pt x="631" y="531"/>
                </a:lnTo>
                <a:lnTo>
                  <a:pt x="648" y="503"/>
                </a:lnTo>
                <a:lnTo>
                  <a:pt x="660" y="482"/>
                </a:lnTo>
                <a:lnTo>
                  <a:pt x="669" y="464"/>
                </a:lnTo>
                <a:lnTo>
                  <a:pt x="669" y="464"/>
                </a:lnTo>
                <a:lnTo>
                  <a:pt x="673" y="455"/>
                </a:lnTo>
                <a:lnTo>
                  <a:pt x="675" y="445"/>
                </a:lnTo>
                <a:lnTo>
                  <a:pt x="677" y="435"/>
                </a:lnTo>
                <a:lnTo>
                  <a:pt x="677" y="424"/>
                </a:lnTo>
                <a:lnTo>
                  <a:pt x="677" y="413"/>
                </a:lnTo>
                <a:lnTo>
                  <a:pt x="675" y="405"/>
                </a:lnTo>
                <a:lnTo>
                  <a:pt x="673" y="396"/>
                </a:lnTo>
                <a:lnTo>
                  <a:pt x="669" y="391"/>
                </a:lnTo>
                <a:lnTo>
                  <a:pt x="669" y="391"/>
                </a:lnTo>
                <a:lnTo>
                  <a:pt x="644" y="365"/>
                </a:lnTo>
                <a:lnTo>
                  <a:pt x="611" y="333"/>
                </a:lnTo>
                <a:lnTo>
                  <a:pt x="611" y="333"/>
                </a:lnTo>
                <a:lnTo>
                  <a:pt x="573" y="296"/>
                </a:lnTo>
                <a:lnTo>
                  <a:pt x="552" y="278"/>
                </a:lnTo>
                <a:lnTo>
                  <a:pt x="539" y="266"/>
                </a:lnTo>
                <a:lnTo>
                  <a:pt x="539" y="266"/>
                </a:lnTo>
                <a:lnTo>
                  <a:pt x="481" y="218"/>
                </a:lnTo>
                <a:lnTo>
                  <a:pt x="443" y="213"/>
                </a:lnTo>
                <a:lnTo>
                  <a:pt x="404" y="189"/>
                </a:lnTo>
                <a:lnTo>
                  <a:pt x="404" y="189"/>
                </a:lnTo>
                <a:lnTo>
                  <a:pt x="397" y="188"/>
                </a:lnTo>
                <a:lnTo>
                  <a:pt x="385" y="184"/>
                </a:lnTo>
                <a:lnTo>
                  <a:pt x="385" y="184"/>
                </a:lnTo>
                <a:lnTo>
                  <a:pt x="381" y="182"/>
                </a:lnTo>
                <a:lnTo>
                  <a:pt x="379" y="178"/>
                </a:lnTo>
                <a:lnTo>
                  <a:pt x="377" y="176"/>
                </a:lnTo>
                <a:lnTo>
                  <a:pt x="375" y="174"/>
                </a:lnTo>
                <a:lnTo>
                  <a:pt x="375" y="174"/>
                </a:lnTo>
                <a:lnTo>
                  <a:pt x="367" y="172"/>
                </a:lnTo>
                <a:lnTo>
                  <a:pt x="361" y="170"/>
                </a:lnTo>
                <a:lnTo>
                  <a:pt x="361" y="170"/>
                </a:lnTo>
                <a:lnTo>
                  <a:pt x="362" y="168"/>
                </a:lnTo>
                <a:lnTo>
                  <a:pt x="365" y="165"/>
                </a:lnTo>
                <a:lnTo>
                  <a:pt x="366" y="159"/>
                </a:lnTo>
                <a:lnTo>
                  <a:pt x="366" y="155"/>
                </a:lnTo>
                <a:lnTo>
                  <a:pt x="366" y="150"/>
                </a:lnTo>
                <a:lnTo>
                  <a:pt x="366" y="150"/>
                </a:lnTo>
                <a:lnTo>
                  <a:pt x="366" y="147"/>
                </a:lnTo>
                <a:lnTo>
                  <a:pt x="366" y="143"/>
                </a:lnTo>
                <a:lnTo>
                  <a:pt x="367" y="138"/>
                </a:lnTo>
                <a:lnTo>
                  <a:pt x="369" y="132"/>
                </a:lnTo>
                <a:lnTo>
                  <a:pt x="371" y="121"/>
                </a:lnTo>
                <a:lnTo>
                  <a:pt x="371" y="121"/>
                </a:lnTo>
                <a:lnTo>
                  <a:pt x="371" y="115"/>
                </a:lnTo>
                <a:lnTo>
                  <a:pt x="373" y="109"/>
                </a:lnTo>
                <a:lnTo>
                  <a:pt x="377" y="99"/>
                </a:lnTo>
                <a:lnTo>
                  <a:pt x="378" y="94"/>
                </a:lnTo>
                <a:lnTo>
                  <a:pt x="380" y="86"/>
                </a:lnTo>
                <a:lnTo>
                  <a:pt x="380" y="78"/>
                </a:lnTo>
                <a:lnTo>
                  <a:pt x="380" y="68"/>
                </a:lnTo>
                <a:lnTo>
                  <a:pt x="380" y="68"/>
                </a:lnTo>
                <a:lnTo>
                  <a:pt x="379" y="59"/>
                </a:lnTo>
                <a:lnTo>
                  <a:pt x="375" y="49"/>
                </a:lnTo>
                <a:lnTo>
                  <a:pt x="373" y="42"/>
                </a:lnTo>
                <a:lnTo>
                  <a:pt x="368" y="35"/>
                </a:lnTo>
                <a:lnTo>
                  <a:pt x="361" y="26"/>
                </a:lnTo>
                <a:lnTo>
                  <a:pt x="356" y="20"/>
                </a:lnTo>
                <a:lnTo>
                  <a:pt x="356" y="20"/>
                </a:lnTo>
                <a:lnTo>
                  <a:pt x="351" y="15"/>
                </a:lnTo>
                <a:lnTo>
                  <a:pt x="343" y="8"/>
                </a:lnTo>
                <a:lnTo>
                  <a:pt x="332" y="1"/>
                </a:lnTo>
                <a:lnTo>
                  <a:pt x="332" y="1"/>
                </a:lnTo>
                <a:lnTo>
                  <a:pt x="324" y="2"/>
                </a:lnTo>
                <a:lnTo>
                  <a:pt x="316" y="2"/>
                </a:lnTo>
                <a:lnTo>
                  <a:pt x="313" y="1"/>
                </a:lnTo>
                <a:lnTo>
                  <a:pt x="313" y="1"/>
                </a:lnTo>
                <a:lnTo>
                  <a:pt x="310" y="0"/>
                </a:lnTo>
                <a:lnTo>
                  <a:pt x="307" y="0"/>
                </a:lnTo>
                <a:lnTo>
                  <a:pt x="303" y="1"/>
                </a:lnTo>
                <a:lnTo>
                  <a:pt x="289" y="11"/>
                </a:lnTo>
                <a:close/>
                <a:moveTo>
                  <a:pt x="187" y="333"/>
                </a:moveTo>
                <a:lnTo>
                  <a:pt x="187" y="333"/>
                </a:lnTo>
                <a:lnTo>
                  <a:pt x="195" y="358"/>
                </a:lnTo>
                <a:lnTo>
                  <a:pt x="200" y="376"/>
                </a:lnTo>
                <a:lnTo>
                  <a:pt x="202" y="386"/>
                </a:lnTo>
                <a:lnTo>
                  <a:pt x="202" y="386"/>
                </a:lnTo>
                <a:lnTo>
                  <a:pt x="202" y="412"/>
                </a:lnTo>
                <a:lnTo>
                  <a:pt x="202" y="430"/>
                </a:lnTo>
                <a:lnTo>
                  <a:pt x="202" y="444"/>
                </a:lnTo>
                <a:lnTo>
                  <a:pt x="202" y="444"/>
                </a:lnTo>
                <a:lnTo>
                  <a:pt x="200" y="461"/>
                </a:lnTo>
                <a:lnTo>
                  <a:pt x="195" y="482"/>
                </a:lnTo>
                <a:lnTo>
                  <a:pt x="190" y="503"/>
                </a:lnTo>
                <a:lnTo>
                  <a:pt x="187" y="517"/>
                </a:lnTo>
                <a:lnTo>
                  <a:pt x="187" y="517"/>
                </a:lnTo>
                <a:lnTo>
                  <a:pt x="183" y="589"/>
                </a:lnTo>
                <a:lnTo>
                  <a:pt x="163" y="584"/>
                </a:lnTo>
                <a:lnTo>
                  <a:pt x="163" y="584"/>
                </a:lnTo>
                <a:lnTo>
                  <a:pt x="160" y="574"/>
                </a:lnTo>
                <a:lnTo>
                  <a:pt x="157" y="567"/>
                </a:lnTo>
                <a:lnTo>
                  <a:pt x="155" y="565"/>
                </a:lnTo>
                <a:lnTo>
                  <a:pt x="154" y="565"/>
                </a:lnTo>
                <a:lnTo>
                  <a:pt x="154" y="565"/>
                </a:lnTo>
                <a:lnTo>
                  <a:pt x="153" y="565"/>
                </a:lnTo>
                <a:lnTo>
                  <a:pt x="150" y="562"/>
                </a:lnTo>
                <a:lnTo>
                  <a:pt x="145" y="556"/>
                </a:lnTo>
                <a:lnTo>
                  <a:pt x="141" y="549"/>
                </a:lnTo>
                <a:lnTo>
                  <a:pt x="139" y="545"/>
                </a:lnTo>
                <a:lnTo>
                  <a:pt x="139" y="545"/>
                </a:lnTo>
                <a:lnTo>
                  <a:pt x="139" y="544"/>
                </a:lnTo>
                <a:lnTo>
                  <a:pt x="138" y="542"/>
                </a:lnTo>
                <a:lnTo>
                  <a:pt x="132" y="535"/>
                </a:lnTo>
                <a:lnTo>
                  <a:pt x="125" y="526"/>
                </a:lnTo>
                <a:lnTo>
                  <a:pt x="125" y="526"/>
                </a:lnTo>
                <a:lnTo>
                  <a:pt x="115" y="514"/>
                </a:lnTo>
                <a:lnTo>
                  <a:pt x="108" y="501"/>
                </a:lnTo>
                <a:lnTo>
                  <a:pt x="101" y="488"/>
                </a:lnTo>
                <a:lnTo>
                  <a:pt x="101" y="488"/>
                </a:lnTo>
                <a:lnTo>
                  <a:pt x="95" y="473"/>
                </a:lnTo>
                <a:lnTo>
                  <a:pt x="90" y="459"/>
                </a:lnTo>
                <a:lnTo>
                  <a:pt x="86" y="445"/>
                </a:lnTo>
                <a:lnTo>
                  <a:pt x="86" y="439"/>
                </a:lnTo>
                <a:lnTo>
                  <a:pt x="86" y="435"/>
                </a:lnTo>
                <a:lnTo>
                  <a:pt x="86" y="435"/>
                </a:lnTo>
                <a:lnTo>
                  <a:pt x="90" y="418"/>
                </a:lnTo>
                <a:lnTo>
                  <a:pt x="92" y="409"/>
                </a:lnTo>
                <a:lnTo>
                  <a:pt x="96" y="401"/>
                </a:lnTo>
                <a:lnTo>
                  <a:pt x="96" y="401"/>
                </a:lnTo>
                <a:lnTo>
                  <a:pt x="100" y="394"/>
                </a:lnTo>
                <a:lnTo>
                  <a:pt x="101" y="389"/>
                </a:lnTo>
                <a:lnTo>
                  <a:pt x="101" y="386"/>
                </a:lnTo>
                <a:lnTo>
                  <a:pt x="187" y="333"/>
                </a:lnTo>
                <a:close/>
                <a:moveTo>
                  <a:pt x="486" y="348"/>
                </a:moveTo>
                <a:lnTo>
                  <a:pt x="486" y="348"/>
                </a:lnTo>
                <a:lnTo>
                  <a:pt x="520" y="368"/>
                </a:lnTo>
                <a:lnTo>
                  <a:pt x="563" y="396"/>
                </a:lnTo>
                <a:lnTo>
                  <a:pt x="563" y="396"/>
                </a:lnTo>
                <a:lnTo>
                  <a:pt x="574" y="405"/>
                </a:lnTo>
                <a:lnTo>
                  <a:pt x="585" y="414"/>
                </a:lnTo>
                <a:lnTo>
                  <a:pt x="597" y="425"/>
                </a:lnTo>
                <a:lnTo>
                  <a:pt x="597" y="425"/>
                </a:lnTo>
                <a:lnTo>
                  <a:pt x="590" y="460"/>
                </a:lnTo>
                <a:lnTo>
                  <a:pt x="584" y="489"/>
                </a:lnTo>
                <a:lnTo>
                  <a:pt x="578" y="512"/>
                </a:lnTo>
                <a:lnTo>
                  <a:pt x="578" y="512"/>
                </a:lnTo>
                <a:lnTo>
                  <a:pt x="574" y="521"/>
                </a:lnTo>
                <a:lnTo>
                  <a:pt x="568" y="533"/>
                </a:lnTo>
                <a:lnTo>
                  <a:pt x="552" y="559"/>
                </a:lnTo>
                <a:lnTo>
                  <a:pt x="538" y="582"/>
                </a:lnTo>
                <a:lnTo>
                  <a:pt x="530" y="594"/>
                </a:lnTo>
                <a:lnTo>
                  <a:pt x="530" y="594"/>
                </a:lnTo>
                <a:lnTo>
                  <a:pt x="526" y="595"/>
                </a:lnTo>
                <a:lnTo>
                  <a:pt x="521" y="596"/>
                </a:lnTo>
                <a:lnTo>
                  <a:pt x="508" y="595"/>
                </a:lnTo>
                <a:lnTo>
                  <a:pt x="495" y="594"/>
                </a:lnTo>
                <a:lnTo>
                  <a:pt x="486" y="594"/>
                </a:lnTo>
                <a:lnTo>
                  <a:pt x="467" y="598"/>
                </a:lnTo>
                <a:lnTo>
                  <a:pt x="467" y="598"/>
                </a:lnTo>
                <a:lnTo>
                  <a:pt x="481" y="555"/>
                </a:lnTo>
                <a:lnTo>
                  <a:pt x="481" y="555"/>
                </a:lnTo>
                <a:lnTo>
                  <a:pt x="483" y="550"/>
                </a:lnTo>
                <a:lnTo>
                  <a:pt x="481" y="544"/>
                </a:lnTo>
                <a:lnTo>
                  <a:pt x="479" y="530"/>
                </a:lnTo>
                <a:lnTo>
                  <a:pt x="477" y="517"/>
                </a:lnTo>
                <a:lnTo>
                  <a:pt x="477" y="512"/>
                </a:lnTo>
                <a:lnTo>
                  <a:pt x="477" y="507"/>
                </a:lnTo>
                <a:lnTo>
                  <a:pt x="477" y="507"/>
                </a:lnTo>
                <a:lnTo>
                  <a:pt x="477" y="501"/>
                </a:lnTo>
                <a:lnTo>
                  <a:pt x="477" y="490"/>
                </a:lnTo>
                <a:lnTo>
                  <a:pt x="475" y="461"/>
                </a:lnTo>
                <a:lnTo>
                  <a:pt x="473" y="431"/>
                </a:lnTo>
                <a:lnTo>
                  <a:pt x="472" y="411"/>
                </a:lnTo>
                <a:lnTo>
                  <a:pt x="472" y="411"/>
                </a:lnTo>
                <a:lnTo>
                  <a:pt x="473" y="403"/>
                </a:lnTo>
                <a:lnTo>
                  <a:pt x="474" y="394"/>
                </a:lnTo>
                <a:lnTo>
                  <a:pt x="479" y="373"/>
                </a:lnTo>
                <a:lnTo>
                  <a:pt x="486" y="348"/>
                </a:lnTo>
                <a:lnTo>
                  <a:pt x="486" y="3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EC0A051A-5358-4421-B4E7-04AEB50EC456}"/>
              </a:ext>
            </a:extLst>
          </p:cNvPr>
          <p:cNvSpPr>
            <a:spLocks noEditPoints="1"/>
          </p:cNvSpPr>
          <p:nvPr/>
        </p:nvSpPr>
        <p:spPr bwMode="auto">
          <a:xfrm>
            <a:off x="6380923" y="818710"/>
            <a:ext cx="753972" cy="1650324"/>
          </a:xfrm>
          <a:custGeom>
            <a:avLst/>
            <a:gdLst>
              <a:gd name="T0" fmla="*/ 330 w 699"/>
              <a:gd name="T1" fmla="*/ 232 h 1530"/>
              <a:gd name="T2" fmla="*/ 155 w 699"/>
              <a:gd name="T3" fmla="*/ 286 h 1530"/>
              <a:gd name="T4" fmla="*/ 43 w 699"/>
              <a:gd name="T5" fmla="*/ 348 h 1530"/>
              <a:gd name="T6" fmla="*/ 0 w 699"/>
              <a:gd name="T7" fmla="*/ 403 h 1530"/>
              <a:gd name="T8" fmla="*/ 171 w 699"/>
              <a:gd name="T9" fmla="*/ 608 h 1530"/>
              <a:gd name="T10" fmla="*/ 228 w 699"/>
              <a:gd name="T11" fmla="*/ 637 h 1530"/>
              <a:gd name="T12" fmla="*/ 224 w 699"/>
              <a:gd name="T13" fmla="*/ 748 h 1530"/>
              <a:gd name="T14" fmla="*/ 220 w 699"/>
              <a:gd name="T15" fmla="*/ 989 h 1530"/>
              <a:gd name="T16" fmla="*/ 203 w 699"/>
              <a:gd name="T17" fmla="*/ 1131 h 1530"/>
              <a:gd name="T18" fmla="*/ 165 w 699"/>
              <a:gd name="T19" fmla="*/ 1341 h 1530"/>
              <a:gd name="T20" fmla="*/ 142 w 699"/>
              <a:gd name="T21" fmla="*/ 1495 h 1530"/>
              <a:gd name="T22" fmla="*/ 183 w 699"/>
              <a:gd name="T23" fmla="*/ 1521 h 1530"/>
              <a:gd name="T24" fmla="*/ 240 w 699"/>
              <a:gd name="T25" fmla="*/ 1530 h 1530"/>
              <a:gd name="T26" fmla="*/ 243 w 699"/>
              <a:gd name="T27" fmla="*/ 1454 h 1530"/>
              <a:gd name="T28" fmla="*/ 254 w 699"/>
              <a:gd name="T29" fmla="*/ 1401 h 1530"/>
              <a:gd name="T30" fmla="*/ 272 w 699"/>
              <a:gd name="T31" fmla="*/ 1288 h 1530"/>
              <a:gd name="T32" fmla="*/ 348 w 699"/>
              <a:gd name="T33" fmla="*/ 1029 h 1530"/>
              <a:gd name="T34" fmla="*/ 378 w 699"/>
              <a:gd name="T35" fmla="*/ 902 h 1530"/>
              <a:gd name="T36" fmla="*/ 369 w 699"/>
              <a:gd name="T37" fmla="*/ 1261 h 1530"/>
              <a:gd name="T38" fmla="*/ 354 w 699"/>
              <a:gd name="T39" fmla="*/ 1347 h 1530"/>
              <a:gd name="T40" fmla="*/ 356 w 699"/>
              <a:gd name="T41" fmla="*/ 1439 h 1530"/>
              <a:gd name="T42" fmla="*/ 425 w 699"/>
              <a:gd name="T43" fmla="*/ 1490 h 1530"/>
              <a:gd name="T44" fmla="*/ 508 w 699"/>
              <a:gd name="T45" fmla="*/ 1504 h 1530"/>
              <a:gd name="T46" fmla="*/ 508 w 699"/>
              <a:gd name="T47" fmla="*/ 1480 h 1530"/>
              <a:gd name="T48" fmla="*/ 455 w 699"/>
              <a:gd name="T49" fmla="*/ 1365 h 1530"/>
              <a:gd name="T50" fmla="*/ 484 w 699"/>
              <a:gd name="T51" fmla="*/ 1210 h 1530"/>
              <a:gd name="T52" fmla="*/ 495 w 699"/>
              <a:gd name="T53" fmla="*/ 1061 h 1530"/>
              <a:gd name="T54" fmla="*/ 546 w 699"/>
              <a:gd name="T55" fmla="*/ 826 h 1530"/>
              <a:gd name="T56" fmla="*/ 551 w 699"/>
              <a:gd name="T57" fmla="*/ 666 h 1530"/>
              <a:gd name="T58" fmla="*/ 599 w 699"/>
              <a:gd name="T59" fmla="*/ 579 h 1530"/>
              <a:gd name="T60" fmla="*/ 666 w 699"/>
              <a:gd name="T61" fmla="*/ 478 h 1530"/>
              <a:gd name="T62" fmla="*/ 698 w 699"/>
              <a:gd name="T63" fmla="*/ 391 h 1530"/>
              <a:gd name="T64" fmla="*/ 666 w 699"/>
              <a:gd name="T65" fmla="*/ 320 h 1530"/>
              <a:gd name="T66" fmla="*/ 550 w 699"/>
              <a:gd name="T67" fmla="*/ 223 h 1530"/>
              <a:gd name="T68" fmla="*/ 513 w 699"/>
              <a:gd name="T69" fmla="*/ 208 h 1530"/>
              <a:gd name="T70" fmla="*/ 496 w 699"/>
              <a:gd name="T71" fmla="*/ 188 h 1530"/>
              <a:gd name="T72" fmla="*/ 490 w 699"/>
              <a:gd name="T73" fmla="*/ 117 h 1530"/>
              <a:gd name="T74" fmla="*/ 493 w 699"/>
              <a:gd name="T75" fmla="*/ 61 h 1530"/>
              <a:gd name="T76" fmla="*/ 480 w 699"/>
              <a:gd name="T77" fmla="*/ 27 h 1530"/>
              <a:gd name="T78" fmla="*/ 436 w 699"/>
              <a:gd name="T79" fmla="*/ 6 h 1530"/>
              <a:gd name="T80" fmla="*/ 396 w 699"/>
              <a:gd name="T81" fmla="*/ 0 h 1530"/>
              <a:gd name="T82" fmla="*/ 357 w 699"/>
              <a:gd name="T83" fmla="*/ 26 h 1530"/>
              <a:gd name="T84" fmla="*/ 344 w 699"/>
              <a:gd name="T85" fmla="*/ 83 h 1530"/>
              <a:gd name="T86" fmla="*/ 349 w 699"/>
              <a:gd name="T87" fmla="*/ 140 h 1530"/>
              <a:gd name="T88" fmla="*/ 358 w 699"/>
              <a:gd name="T89" fmla="*/ 168 h 1530"/>
              <a:gd name="T90" fmla="*/ 257 w 699"/>
              <a:gd name="T91" fmla="*/ 449 h 1530"/>
              <a:gd name="T92" fmla="*/ 257 w 699"/>
              <a:gd name="T93" fmla="*/ 550 h 1530"/>
              <a:gd name="T94" fmla="*/ 216 w 699"/>
              <a:gd name="T95" fmla="*/ 545 h 1530"/>
              <a:gd name="T96" fmla="*/ 150 w 699"/>
              <a:gd name="T97" fmla="*/ 485 h 1530"/>
              <a:gd name="T98" fmla="*/ 102 w 699"/>
              <a:gd name="T99" fmla="*/ 417 h 1530"/>
              <a:gd name="T100" fmla="*/ 132 w 699"/>
              <a:gd name="T101" fmla="*/ 396 h 1530"/>
              <a:gd name="T102" fmla="*/ 595 w 699"/>
              <a:gd name="T103" fmla="*/ 377 h 1530"/>
              <a:gd name="T104" fmla="*/ 622 w 699"/>
              <a:gd name="T105" fmla="*/ 436 h 1530"/>
              <a:gd name="T106" fmla="*/ 601 w 699"/>
              <a:gd name="T107" fmla="*/ 486 h 1530"/>
              <a:gd name="T108" fmla="*/ 561 w 699"/>
              <a:gd name="T109" fmla="*/ 541 h 1530"/>
              <a:gd name="T110" fmla="*/ 536 w 699"/>
              <a:gd name="T111" fmla="*/ 582 h 1530"/>
              <a:gd name="T112" fmla="*/ 544 w 699"/>
              <a:gd name="T113" fmla="*/ 489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9" h="1530">
                <a:moveTo>
                  <a:pt x="363" y="194"/>
                </a:moveTo>
                <a:lnTo>
                  <a:pt x="363" y="213"/>
                </a:lnTo>
                <a:lnTo>
                  <a:pt x="363" y="213"/>
                </a:lnTo>
                <a:lnTo>
                  <a:pt x="352" y="221"/>
                </a:lnTo>
                <a:lnTo>
                  <a:pt x="342" y="227"/>
                </a:lnTo>
                <a:lnTo>
                  <a:pt x="336" y="230"/>
                </a:lnTo>
                <a:lnTo>
                  <a:pt x="330" y="232"/>
                </a:lnTo>
                <a:lnTo>
                  <a:pt x="330" y="232"/>
                </a:lnTo>
                <a:lnTo>
                  <a:pt x="293" y="242"/>
                </a:lnTo>
                <a:lnTo>
                  <a:pt x="252" y="256"/>
                </a:lnTo>
                <a:lnTo>
                  <a:pt x="252" y="256"/>
                </a:lnTo>
                <a:lnTo>
                  <a:pt x="227" y="264"/>
                </a:lnTo>
                <a:lnTo>
                  <a:pt x="192" y="274"/>
                </a:lnTo>
                <a:lnTo>
                  <a:pt x="155" y="286"/>
                </a:lnTo>
                <a:lnTo>
                  <a:pt x="137" y="292"/>
                </a:lnTo>
                <a:lnTo>
                  <a:pt x="122" y="300"/>
                </a:lnTo>
                <a:lnTo>
                  <a:pt x="122" y="300"/>
                </a:lnTo>
                <a:lnTo>
                  <a:pt x="107" y="308"/>
                </a:lnTo>
                <a:lnTo>
                  <a:pt x="86" y="319"/>
                </a:lnTo>
                <a:lnTo>
                  <a:pt x="63" y="332"/>
                </a:lnTo>
                <a:lnTo>
                  <a:pt x="43" y="348"/>
                </a:lnTo>
                <a:lnTo>
                  <a:pt x="32" y="355"/>
                </a:lnTo>
                <a:lnTo>
                  <a:pt x="24" y="364"/>
                </a:lnTo>
                <a:lnTo>
                  <a:pt x="15" y="372"/>
                </a:lnTo>
                <a:lnTo>
                  <a:pt x="9" y="379"/>
                </a:lnTo>
                <a:lnTo>
                  <a:pt x="3" y="388"/>
                </a:lnTo>
                <a:lnTo>
                  <a:pt x="1" y="395"/>
                </a:lnTo>
                <a:lnTo>
                  <a:pt x="0" y="403"/>
                </a:lnTo>
                <a:lnTo>
                  <a:pt x="2" y="411"/>
                </a:lnTo>
                <a:lnTo>
                  <a:pt x="2" y="411"/>
                </a:lnTo>
                <a:lnTo>
                  <a:pt x="13" y="433"/>
                </a:lnTo>
                <a:lnTo>
                  <a:pt x="20" y="447"/>
                </a:lnTo>
                <a:lnTo>
                  <a:pt x="25" y="453"/>
                </a:lnTo>
                <a:lnTo>
                  <a:pt x="26" y="454"/>
                </a:lnTo>
                <a:lnTo>
                  <a:pt x="171" y="608"/>
                </a:lnTo>
                <a:lnTo>
                  <a:pt x="195" y="613"/>
                </a:lnTo>
                <a:lnTo>
                  <a:pt x="195" y="613"/>
                </a:lnTo>
                <a:lnTo>
                  <a:pt x="212" y="623"/>
                </a:lnTo>
                <a:lnTo>
                  <a:pt x="222" y="631"/>
                </a:lnTo>
                <a:lnTo>
                  <a:pt x="227" y="635"/>
                </a:lnTo>
                <a:lnTo>
                  <a:pt x="228" y="637"/>
                </a:lnTo>
                <a:lnTo>
                  <a:pt x="228" y="637"/>
                </a:lnTo>
                <a:lnTo>
                  <a:pt x="234" y="649"/>
                </a:lnTo>
                <a:lnTo>
                  <a:pt x="237" y="658"/>
                </a:lnTo>
                <a:lnTo>
                  <a:pt x="238" y="662"/>
                </a:lnTo>
                <a:lnTo>
                  <a:pt x="238" y="666"/>
                </a:lnTo>
                <a:lnTo>
                  <a:pt x="238" y="666"/>
                </a:lnTo>
                <a:lnTo>
                  <a:pt x="230" y="717"/>
                </a:lnTo>
                <a:lnTo>
                  <a:pt x="224" y="748"/>
                </a:lnTo>
                <a:lnTo>
                  <a:pt x="221" y="758"/>
                </a:lnTo>
                <a:lnTo>
                  <a:pt x="219" y="762"/>
                </a:lnTo>
                <a:lnTo>
                  <a:pt x="219" y="762"/>
                </a:lnTo>
                <a:lnTo>
                  <a:pt x="218" y="777"/>
                </a:lnTo>
                <a:lnTo>
                  <a:pt x="219" y="814"/>
                </a:lnTo>
                <a:lnTo>
                  <a:pt x="220" y="927"/>
                </a:lnTo>
                <a:lnTo>
                  <a:pt x="220" y="989"/>
                </a:lnTo>
                <a:lnTo>
                  <a:pt x="219" y="1043"/>
                </a:lnTo>
                <a:lnTo>
                  <a:pt x="218" y="1084"/>
                </a:lnTo>
                <a:lnTo>
                  <a:pt x="216" y="1097"/>
                </a:lnTo>
                <a:lnTo>
                  <a:pt x="214" y="1104"/>
                </a:lnTo>
                <a:lnTo>
                  <a:pt x="214" y="1104"/>
                </a:lnTo>
                <a:lnTo>
                  <a:pt x="209" y="1115"/>
                </a:lnTo>
                <a:lnTo>
                  <a:pt x="203" y="1131"/>
                </a:lnTo>
                <a:lnTo>
                  <a:pt x="190" y="1174"/>
                </a:lnTo>
                <a:lnTo>
                  <a:pt x="178" y="1221"/>
                </a:lnTo>
                <a:lnTo>
                  <a:pt x="173" y="1242"/>
                </a:lnTo>
                <a:lnTo>
                  <a:pt x="171" y="1259"/>
                </a:lnTo>
                <a:lnTo>
                  <a:pt x="171" y="1259"/>
                </a:lnTo>
                <a:lnTo>
                  <a:pt x="167" y="1296"/>
                </a:lnTo>
                <a:lnTo>
                  <a:pt x="165" y="1341"/>
                </a:lnTo>
                <a:lnTo>
                  <a:pt x="161" y="1394"/>
                </a:lnTo>
                <a:lnTo>
                  <a:pt x="180" y="1398"/>
                </a:lnTo>
                <a:lnTo>
                  <a:pt x="180" y="1398"/>
                </a:lnTo>
                <a:lnTo>
                  <a:pt x="161" y="1442"/>
                </a:lnTo>
                <a:lnTo>
                  <a:pt x="148" y="1474"/>
                </a:lnTo>
                <a:lnTo>
                  <a:pt x="143" y="1486"/>
                </a:lnTo>
                <a:lnTo>
                  <a:pt x="142" y="1495"/>
                </a:lnTo>
                <a:lnTo>
                  <a:pt x="142" y="1495"/>
                </a:lnTo>
                <a:lnTo>
                  <a:pt x="143" y="1497"/>
                </a:lnTo>
                <a:lnTo>
                  <a:pt x="144" y="1500"/>
                </a:lnTo>
                <a:lnTo>
                  <a:pt x="150" y="1506"/>
                </a:lnTo>
                <a:lnTo>
                  <a:pt x="160" y="1512"/>
                </a:lnTo>
                <a:lnTo>
                  <a:pt x="171" y="1516"/>
                </a:lnTo>
                <a:lnTo>
                  <a:pt x="183" y="1521"/>
                </a:lnTo>
                <a:lnTo>
                  <a:pt x="195" y="1526"/>
                </a:lnTo>
                <a:lnTo>
                  <a:pt x="206" y="1529"/>
                </a:lnTo>
                <a:lnTo>
                  <a:pt x="214" y="1529"/>
                </a:lnTo>
                <a:lnTo>
                  <a:pt x="214" y="1529"/>
                </a:lnTo>
                <a:lnTo>
                  <a:pt x="227" y="1529"/>
                </a:lnTo>
                <a:lnTo>
                  <a:pt x="237" y="1530"/>
                </a:lnTo>
                <a:lnTo>
                  <a:pt x="240" y="1530"/>
                </a:lnTo>
                <a:lnTo>
                  <a:pt x="242" y="1530"/>
                </a:lnTo>
                <a:lnTo>
                  <a:pt x="243" y="1527"/>
                </a:lnTo>
                <a:lnTo>
                  <a:pt x="243" y="1524"/>
                </a:lnTo>
                <a:lnTo>
                  <a:pt x="243" y="1524"/>
                </a:lnTo>
                <a:lnTo>
                  <a:pt x="242" y="1507"/>
                </a:lnTo>
                <a:lnTo>
                  <a:pt x="243" y="1479"/>
                </a:lnTo>
                <a:lnTo>
                  <a:pt x="243" y="1454"/>
                </a:lnTo>
                <a:lnTo>
                  <a:pt x="243" y="1442"/>
                </a:lnTo>
                <a:lnTo>
                  <a:pt x="243" y="1442"/>
                </a:lnTo>
                <a:lnTo>
                  <a:pt x="244" y="1435"/>
                </a:lnTo>
                <a:lnTo>
                  <a:pt x="248" y="1422"/>
                </a:lnTo>
                <a:lnTo>
                  <a:pt x="252" y="1403"/>
                </a:lnTo>
                <a:lnTo>
                  <a:pt x="252" y="1403"/>
                </a:lnTo>
                <a:lnTo>
                  <a:pt x="254" y="1401"/>
                </a:lnTo>
                <a:lnTo>
                  <a:pt x="257" y="1396"/>
                </a:lnTo>
                <a:lnTo>
                  <a:pt x="262" y="1389"/>
                </a:lnTo>
                <a:lnTo>
                  <a:pt x="262" y="1389"/>
                </a:lnTo>
                <a:lnTo>
                  <a:pt x="263" y="1376"/>
                </a:lnTo>
                <a:lnTo>
                  <a:pt x="266" y="1345"/>
                </a:lnTo>
                <a:lnTo>
                  <a:pt x="268" y="1312"/>
                </a:lnTo>
                <a:lnTo>
                  <a:pt x="272" y="1288"/>
                </a:lnTo>
                <a:lnTo>
                  <a:pt x="272" y="1288"/>
                </a:lnTo>
                <a:lnTo>
                  <a:pt x="292" y="1212"/>
                </a:lnTo>
                <a:lnTo>
                  <a:pt x="315" y="1129"/>
                </a:lnTo>
                <a:lnTo>
                  <a:pt x="315" y="1129"/>
                </a:lnTo>
                <a:lnTo>
                  <a:pt x="336" y="1067"/>
                </a:lnTo>
                <a:lnTo>
                  <a:pt x="345" y="1038"/>
                </a:lnTo>
                <a:lnTo>
                  <a:pt x="348" y="1029"/>
                </a:lnTo>
                <a:lnTo>
                  <a:pt x="349" y="1023"/>
                </a:lnTo>
                <a:lnTo>
                  <a:pt x="349" y="1023"/>
                </a:lnTo>
                <a:lnTo>
                  <a:pt x="354" y="1000"/>
                </a:lnTo>
                <a:lnTo>
                  <a:pt x="363" y="959"/>
                </a:lnTo>
                <a:lnTo>
                  <a:pt x="373" y="919"/>
                </a:lnTo>
                <a:lnTo>
                  <a:pt x="378" y="902"/>
                </a:lnTo>
                <a:lnTo>
                  <a:pt x="378" y="902"/>
                </a:lnTo>
                <a:lnTo>
                  <a:pt x="378" y="939"/>
                </a:lnTo>
                <a:lnTo>
                  <a:pt x="375" y="1025"/>
                </a:lnTo>
                <a:lnTo>
                  <a:pt x="374" y="1125"/>
                </a:lnTo>
                <a:lnTo>
                  <a:pt x="373" y="1206"/>
                </a:lnTo>
                <a:lnTo>
                  <a:pt x="373" y="1206"/>
                </a:lnTo>
                <a:lnTo>
                  <a:pt x="372" y="1235"/>
                </a:lnTo>
                <a:lnTo>
                  <a:pt x="369" y="1261"/>
                </a:lnTo>
                <a:lnTo>
                  <a:pt x="366" y="1285"/>
                </a:lnTo>
                <a:lnTo>
                  <a:pt x="361" y="1306"/>
                </a:lnTo>
                <a:lnTo>
                  <a:pt x="356" y="1323"/>
                </a:lnTo>
                <a:lnTo>
                  <a:pt x="352" y="1335"/>
                </a:lnTo>
                <a:lnTo>
                  <a:pt x="349" y="1345"/>
                </a:lnTo>
                <a:lnTo>
                  <a:pt x="349" y="1345"/>
                </a:lnTo>
                <a:lnTo>
                  <a:pt x="354" y="1347"/>
                </a:lnTo>
                <a:lnTo>
                  <a:pt x="357" y="1348"/>
                </a:lnTo>
                <a:lnTo>
                  <a:pt x="358" y="1349"/>
                </a:lnTo>
                <a:lnTo>
                  <a:pt x="358" y="1350"/>
                </a:lnTo>
                <a:lnTo>
                  <a:pt x="358" y="1350"/>
                </a:lnTo>
                <a:lnTo>
                  <a:pt x="357" y="1368"/>
                </a:lnTo>
                <a:lnTo>
                  <a:pt x="356" y="1403"/>
                </a:lnTo>
                <a:lnTo>
                  <a:pt x="356" y="1439"/>
                </a:lnTo>
                <a:lnTo>
                  <a:pt x="357" y="1451"/>
                </a:lnTo>
                <a:lnTo>
                  <a:pt x="357" y="1455"/>
                </a:lnTo>
                <a:lnTo>
                  <a:pt x="358" y="1456"/>
                </a:lnTo>
                <a:lnTo>
                  <a:pt x="358" y="1456"/>
                </a:lnTo>
                <a:lnTo>
                  <a:pt x="411" y="1485"/>
                </a:lnTo>
                <a:lnTo>
                  <a:pt x="411" y="1485"/>
                </a:lnTo>
                <a:lnTo>
                  <a:pt x="425" y="1490"/>
                </a:lnTo>
                <a:lnTo>
                  <a:pt x="456" y="1498"/>
                </a:lnTo>
                <a:lnTo>
                  <a:pt x="473" y="1502"/>
                </a:lnTo>
                <a:lnTo>
                  <a:pt x="489" y="1506"/>
                </a:lnTo>
                <a:lnTo>
                  <a:pt x="501" y="1507"/>
                </a:lnTo>
                <a:lnTo>
                  <a:pt x="505" y="1506"/>
                </a:lnTo>
                <a:lnTo>
                  <a:pt x="508" y="1504"/>
                </a:lnTo>
                <a:lnTo>
                  <a:pt x="508" y="1504"/>
                </a:lnTo>
                <a:lnTo>
                  <a:pt x="511" y="1502"/>
                </a:lnTo>
                <a:lnTo>
                  <a:pt x="515" y="1500"/>
                </a:lnTo>
                <a:lnTo>
                  <a:pt x="517" y="1498"/>
                </a:lnTo>
                <a:lnTo>
                  <a:pt x="519" y="1497"/>
                </a:lnTo>
                <a:lnTo>
                  <a:pt x="519" y="1496"/>
                </a:lnTo>
                <a:lnTo>
                  <a:pt x="517" y="1492"/>
                </a:lnTo>
                <a:lnTo>
                  <a:pt x="508" y="1480"/>
                </a:lnTo>
                <a:lnTo>
                  <a:pt x="508" y="1480"/>
                </a:lnTo>
                <a:lnTo>
                  <a:pt x="484" y="1449"/>
                </a:lnTo>
                <a:lnTo>
                  <a:pt x="473" y="1435"/>
                </a:lnTo>
                <a:lnTo>
                  <a:pt x="464" y="1418"/>
                </a:lnTo>
                <a:lnTo>
                  <a:pt x="464" y="1418"/>
                </a:lnTo>
                <a:lnTo>
                  <a:pt x="445" y="1374"/>
                </a:lnTo>
                <a:lnTo>
                  <a:pt x="455" y="1365"/>
                </a:lnTo>
                <a:lnTo>
                  <a:pt x="455" y="1365"/>
                </a:lnTo>
                <a:lnTo>
                  <a:pt x="460" y="1345"/>
                </a:lnTo>
                <a:lnTo>
                  <a:pt x="469" y="1300"/>
                </a:lnTo>
                <a:lnTo>
                  <a:pt x="480" y="1248"/>
                </a:lnTo>
                <a:lnTo>
                  <a:pt x="483" y="1226"/>
                </a:lnTo>
                <a:lnTo>
                  <a:pt x="484" y="1210"/>
                </a:lnTo>
                <a:lnTo>
                  <a:pt x="484" y="1210"/>
                </a:lnTo>
                <a:lnTo>
                  <a:pt x="484" y="1196"/>
                </a:lnTo>
                <a:lnTo>
                  <a:pt x="485" y="1177"/>
                </a:lnTo>
                <a:lnTo>
                  <a:pt x="489" y="1131"/>
                </a:lnTo>
                <a:lnTo>
                  <a:pt x="492" y="1091"/>
                </a:lnTo>
                <a:lnTo>
                  <a:pt x="493" y="1071"/>
                </a:lnTo>
                <a:lnTo>
                  <a:pt x="493" y="1071"/>
                </a:lnTo>
                <a:lnTo>
                  <a:pt x="495" y="1061"/>
                </a:lnTo>
                <a:lnTo>
                  <a:pt x="499" y="1038"/>
                </a:lnTo>
                <a:lnTo>
                  <a:pt x="514" y="970"/>
                </a:lnTo>
                <a:lnTo>
                  <a:pt x="531" y="898"/>
                </a:lnTo>
                <a:lnTo>
                  <a:pt x="542" y="854"/>
                </a:lnTo>
                <a:lnTo>
                  <a:pt x="542" y="854"/>
                </a:lnTo>
                <a:lnTo>
                  <a:pt x="544" y="842"/>
                </a:lnTo>
                <a:lnTo>
                  <a:pt x="546" y="826"/>
                </a:lnTo>
                <a:lnTo>
                  <a:pt x="551" y="790"/>
                </a:lnTo>
                <a:lnTo>
                  <a:pt x="555" y="756"/>
                </a:lnTo>
                <a:lnTo>
                  <a:pt x="556" y="733"/>
                </a:lnTo>
                <a:lnTo>
                  <a:pt x="556" y="733"/>
                </a:lnTo>
                <a:lnTo>
                  <a:pt x="555" y="715"/>
                </a:lnTo>
                <a:lnTo>
                  <a:pt x="554" y="692"/>
                </a:lnTo>
                <a:lnTo>
                  <a:pt x="551" y="666"/>
                </a:lnTo>
                <a:lnTo>
                  <a:pt x="561" y="632"/>
                </a:lnTo>
                <a:lnTo>
                  <a:pt x="561" y="632"/>
                </a:lnTo>
                <a:lnTo>
                  <a:pt x="564" y="626"/>
                </a:lnTo>
                <a:lnTo>
                  <a:pt x="573" y="613"/>
                </a:lnTo>
                <a:lnTo>
                  <a:pt x="585" y="595"/>
                </a:lnTo>
                <a:lnTo>
                  <a:pt x="592" y="586"/>
                </a:lnTo>
                <a:lnTo>
                  <a:pt x="599" y="579"/>
                </a:lnTo>
                <a:lnTo>
                  <a:pt x="599" y="579"/>
                </a:lnTo>
                <a:lnTo>
                  <a:pt x="608" y="570"/>
                </a:lnTo>
                <a:lnTo>
                  <a:pt x="619" y="556"/>
                </a:lnTo>
                <a:lnTo>
                  <a:pt x="631" y="539"/>
                </a:lnTo>
                <a:lnTo>
                  <a:pt x="643" y="520"/>
                </a:lnTo>
                <a:lnTo>
                  <a:pt x="655" y="499"/>
                </a:lnTo>
                <a:lnTo>
                  <a:pt x="666" y="478"/>
                </a:lnTo>
                <a:lnTo>
                  <a:pt x="675" y="458"/>
                </a:lnTo>
                <a:lnTo>
                  <a:pt x="681" y="439"/>
                </a:lnTo>
                <a:lnTo>
                  <a:pt x="681" y="439"/>
                </a:lnTo>
                <a:lnTo>
                  <a:pt x="686" y="424"/>
                </a:lnTo>
                <a:lnTo>
                  <a:pt x="691" y="413"/>
                </a:lnTo>
                <a:lnTo>
                  <a:pt x="697" y="396"/>
                </a:lnTo>
                <a:lnTo>
                  <a:pt x="698" y="391"/>
                </a:lnTo>
                <a:lnTo>
                  <a:pt x="699" y="385"/>
                </a:lnTo>
                <a:lnTo>
                  <a:pt x="698" y="379"/>
                </a:lnTo>
                <a:lnTo>
                  <a:pt x="696" y="372"/>
                </a:lnTo>
                <a:lnTo>
                  <a:pt x="696" y="372"/>
                </a:lnTo>
                <a:lnTo>
                  <a:pt x="689" y="355"/>
                </a:lnTo>
                <a:lnTo>
                  <a:pt x="678" y="337"/>
                </a:lnTo>
                <a:lnTo>
                  <a:pt x="666" y="320"/>
                </a:lnTo>
                <a:lnTo>
                  <a:pt x="652" y="305"/>
                </a:lnTo>
                <a:lnTo>
                  <a:pt x="652" y="305"/>
                </a:lnTo>
                <a:lnTo>
                  <a:pt x="636" y="289"/>
                </a:lnTo>
                <a:lnTo>
                  <a:pt x="616" y="273"/>
                </a:lnTo>
                <a:lnTo>
                  <a:pt x="575" y="242"/>
                </a:lnTo>
                <a:lnTo>
                  <a:pt x="575" y="242"/>
                </a:lnTo>
                <a:lnTo>
                  <a:pt x="550" y="223"/>
                </a:lnTo>
                <a:lnTo>
                  <a:pt x="542" y="218"/>
                </a:lnTo>
                <a:lnTo>
                  <a:pt x="542" y="218"/>
                </a:lnTo>
                <a:lnTo>
                  <a:pt x="530" y="217"/>
                </a:lnTo>
                <a:lnTo>
                  <a:pt x="521" y="213"/>
                </a:lnTo>
                <a:lnTo>
                  <a:pt x="516" y="212"/>
                </a:lnTo>
                <a:lnTo>
                  <a:pt x="513" y="208"/>
                </a:lnTo>
                <a:lnTo>
                  <a:pt x="513" y="208"/>
                </a:lnTo>
                <a:lnTo>
                  <a:pt x="509" y="206"/>
                </a:lnTo>
                <a:lnTo>
                  <a:pt x="507" y="205"/>
                </a:lnTo>
                <a:lnTo>
                  <a:pt x="503" y="205"/>
                </a:lnTo>
                <a:lnTo>
                  <a:pt x="502" y="203"/>
                </a:lnTo>
                <a:lnTo>
                  <a:pt x="499" y="201"/>
                </a:lnTo>
                <a:lnTo>
                  <a:pt x="497" y="196"/>
                </a:lnTo>
                <a:lnTo>
                  <a:pt x="496" y="188"/>
                </a:lnTo>
                <a:lnTo>
                  <a:pt x="493" y="174"/>
                </a:lnTo>
                <a:lnTo>
                  <a:pt x="493" y="174"/>
                </a:lnTo>
                <a:lnTo>
                  <a:pt x="489" y="141"/>
                </a:lnTo>
                <a:lnTo>
                  <a:pt x="489" y="135"/>
                </a:lnTo>
                <a:lnTo>
                  <a:pt x="489" y="126"/>
                </a:lnTo>
                <a:lnTo>
                  <a:pt x="489" y="126"/>
                </a:lnTo>
                <a:lnTo>
                  <a:pt x="490" y="117"/>
                </a:lnTo>
                <a:lnTo>
                  <a:pt x="492" y="111"/>
                </a:lnTo>
                <a:lnTo>
                  <a:pt x="493" y="102"/>
                </a:lnTo>
                <a:lnTo>
                  <a:pt x="493" y="88"/>
                </a:lnTo>
                <a:lnTo>
                  <a:pt x="493" y="88"/>
                </a:lnTo>
                <a:lnTo>
                  <a:pt x="493" y="73"/>
                </a:lnTo>
                <a:lnTo>
                  <a:pt x="495" y="65"/>
                </a:lnTo>
                <a:lnTo>
                  <a:pt x="493" y="61"/>
                </a:lnTo>
                <a:lnTo>
                  <a:pt x="492" y="58"/>
                </a:lnTo>
                <a:lnTo>
                  <a:pt x="484" y="44"/>
                </a:lnTo>
                <a:lnTo>
                  <a:pt x="484" y="44"/>
                </a:lnTo>
                <a:lnTo>
                  <a:pt x="480" y="37"/>
                </a:lnTo>
                <a:lnTo>
                  <a:pt x="479" y="32"/>
                </a:lnTo>
                <a:lnTo>
                  <a:pt x="479" y="29"/>
                </a:lnTo>
                <a:lnTo>
                  <a:pt x="480" y="27"/>
                </a:lnTo>
                <a:lnTo>
                  <a:pt x="480" y="25"/>
                </a:lnTo>
                <a:lnTo>
                  <a:pt x="478" y="24"/>
                </a:lnTo>
                <a:lnTo>
                  <a:pt x="464" y="15"/>
                </a:lnTo>
                <a:lnTo>
                  <a:pt x="464" y="15"/>
                </a:lnTo>
                <a:lnTo>
                  <a:pt x="454" y="11"/>
                </a:lnTo>
                <a:lnTo>
                  <a:pt x="444" y="7"/>
                </a:lnTo>
                <a:lnTo>
                  <a:pt x="436" y="6"/>
                </a:lnTo>
                <a:lnTo>
                  <a:pt x="430" y="5"/>
                </a:lnTo>
                <a:lnTo>
                  <a:pt x="420" y="5"/>
                </a:lnTo>
                <a:lnTo>
                  <a:pt x="416" y="6"/>
                </a:lnTo>
                <a:lnTo>
                  <a:pt x="416" y="6"/>
                </a:lnTo>
                <a:lnTo>
                  <a:pt x="414" y="5"/>
                </a:lnTo>
                <a:lnTo>
                  <a:pt x="407" y="1"/>
                </a:lnTo>
                <a:lnTo>
                  <a:pt x="396" y="0"/>
                </a:lnTo>
                <a:lnTo>
                  <a:pt x="390" y="0"/>
                </a:lnTo>
                <a:lnTo>
                  <a:pt x="383" y="1"/>
                </a:lnTo>
                <a:lnTo>
                  <a:pt x="383" y="1"/>
                </a:lnTo>
                <a:lnTo>
                  <a:pt x="375" y="5"/>
                </a:lnTo>
                <a:lnTo>
                  <a:pt x="369" y="11"/>
                </a:lnTo>
                <a:lnTo>
                  <a:pt x="363" y="18"/>
                </a:lnTo>
                <a:lnTo>
                  <a:pt x="357" y="26"/>
                </a:lnTo>
                <a:lnTo>
                  <a:pt x="348" y="43"/>
                </a:lnTo>
                <a:lnTo>
                  <a:pt x="344" y="54"/>
                </a:lnTo>
                <a:lnTo>
                  <a:pt x="344" y="54"/>
                </a:lnTo>
                <a:lnTo>
                  <a:pt x="344" y="61"/>
                </a:lnTo>
                <a:lnTo>
                  <a:pt x="344" y="68"/>
                </a:lnTo>
                <a:lnTo>
                  <a:pt x="344" y="76"/>
                </a:lnTo>
                <a:lnTo>
                  <a:pt x="344" y="83"/>
                </a:lnTo>
                <a:lnTo>
                  <a:pt x="344" y="83"/>
                </a:lnTo>
                <a:lnTo>
                  <a:pt x="343" y="97"/>
                </a:lnTo>
                <a:lnTo>
                  <a:pt x="343" y="105"/>
                </a:lnTo>
                <a:lnTo>
                  <a:pt x="344" y="112"/>
                </a:lnTo>
                <a:lnTo>
                  <a:pt x="344" y="112"/>
                </a:lnTo>
                <a:lnTo>
                  <a:pt x="348" y="130"/>
                </a:lnTo>
                <a:lnTo>
                  <a:pt x="349" y="140"/>
                </a:lnTo>
                <a:lnTo>
                  <a:pt x="349" y="146"/>
                </a:lnTo>
                <a:lnTo>
                  <a:pt x="349" y="146"/>
                </a:lnTo>
                <a:lnTo>
                  <a:pt x="349" y="149"/>
                </a:lnTo>
                <a:lnTo>
                  <a:pt x="350" y="153"/>
                </a:lnTo>
                <a:lnTo>
                  <a:pt x="354" y="160"/>
                </a:lnTo>
                <a:lnTo>
                  <a:pt x="354" y="160"/>
                </a:lnTo>
                <a:lnTo>
                  <a:pt x="358" y="168"/>
                </a:lnTo>
                <a:lnTo>
                  <a:pt x="363" y="174"/>
                </a:lnTo>
                <a:lnTo>
                  <a:pt x="363" y="194"/>
                </a:lnTo>
                <a:close/>
                <a:moveTo>
                  <a:pt x="248" y="377"/>
                </a:moveTo>
                <a:lnTo>
                  <a:pt x="252" y="386"/>
                </a:lnTo>
                <a:lnTo>
                  <a:pt x="252" y="386"/>
                </a:lnTo>
                <a:lnTo>
                  <a:pt x="257" y="449"/>
                </a:lnTo>
                <a:lnTo>
                  <a:pt x="257" y="449"/>
                </a:lnTo>
                <a:lnTo>
                  <a:pt x="257" y="464"/>
                </a:lnTo>
                <a:lnTo>
                  <a:pt x="257" y="483"/>
                </a:lnTo>
                <a:lnTo>
                  <a:pt x="257" y="521"/>
                </a:lnTo>
                <a:lnTo>
                  <a:pt x="257" y="521"/>
                </a:lnTo>
                <a:lnTo>
                  <a:pt x="259" y="541"/>
                </a:lnTo>
                <a:lnTo>
                  <a:pt x="259" y="547"/>
                </a:lnTo>
                <a:lnTo>
                  <a:pt x="257" y="550"/>
                </a:lnTo>
                <a:lnTo>
                  <a:pt x="257" y="550"/>
                </a:lnTo>
                <a:lnTo>
                  <a:pt x="243" y="570"/>
                </a:lnTo>
                <a:lnTo>
                  <a:pt x="233" y="560"/>
                </a:lnTo>
                <a:lnTo>
                  <a:pt x="228" y="550"/>
                </a:lnTo>
                <a:lnTo>
                  <a:pt x="228" y="550"/>
                </a:lnTo>
                <a:lnTo>
                  <a:pt x="225" y="548"/>
                </a:lnTo>
                <a:lnTo>
                  <a:pt x="216" y="545"/>
                </a:lnTo>
                <a:lnTo>
                  <a:pt x="204" y="541"/>
                </a:lnTo>
                <a:lnTo>
                  <a:pt x="204" y="541"/>
                </a:lnTo>
                <a:lnTo>
                  <a:pt x="193" y="533"/>
                </a:lnTo>
                <a:lnTo>
                  <a:pt x="186" y="527"/>
                </a:lnTo>
                <a:lnTo>
                  <a:pt x="180" y="521"/>
                </a:lnTo>
                <a:lnTo>
                  <a:pt x="180" y="521"/>
                </a:lnTo>
                <a:lnTo>
                  <a:pt x="150" y="485"/>
                </a:lnTo>
                <a:lnTo>
                  <a:pt x="118" y="449"/>
                </a:lnTo>
                <a:lnTo>
                  <a:pt x="118" y="449"/>
                </a:lnTo>
                <a:lnTo>
                  <a:pt x="114" y="445"/>
                </a:lnTo>
                <a:lnTo>
                  <a:pt x="112" y="441"/>
                </a:lnTo>
                <a:lnTo>
                  <a:pt x="106" y="429"/>
                </a:lnTo>
                <a:lnTo>
                  <a:pt x="103" y="419"/>
                </a:lnTo>
                <a:lnTo>
                  <a:pt x="102" y="417"/>
                </a:lnTo>
                <a:lnTo>
                  <a:pt x="103" y="415"/>
                </a:lnTo>
                <a:lnTo>
                  <a:pt x="103" y="415"/>
                </a:lnTo>
                <a:lnTo>
                  <a:pt x="108" y="413"/>
                </a:lnTo>
                <a:lnTo>
                  <a:pt x="118" y="406"/>
                </a:lnTo>
                <a:lnTo>
                  <a:pt x="126" y="400"/>
                </a:lnTo>
                <a:lnTo>
                  <a:pt x="132" y="396"/>
                </a:lnTo>
                <a:lnTo>
                  <a:pt x="132" y="396"/>
                </a:lnTo>
                <a:lnTo>
                  <a:pt x="248" y="377"/>
                </a:lnTo>
                <a:lnTo>
                  <a:pt x="248" y="377"/>
                </a:lnTo>
                <a:close/>
                <a:moveTo>
                  <a:pt x="566" y="348"/>
                </a:moveTo>
                <a:lnTo>
                  <a:pt x="566" y="348"/>
                </a:lnTo>
                <a:lnTo>
                  <a:pt x="579" y="362"/>
                </a:lnTo>
                <a:lnTo>
                  <a:pt x="595" y="377"/>
                </a:lnTo>
                <a:lnTo>
                  <a:pt x="595" y="377"/>
                </a:lnTo>
                <a:lnTo>
                  <a:pt x="610" y="390"/>
                </a:lnTo>
                <a:lnTo>
                  <a:pt x="620" y="400"/>
                </a:lnTo>
                <a:lnTo>
                  <a:pt x="622" y="403"/>
                </a:lnTo>
                <a:lnTo>
                  <a:pt x="623" y="406"/>
                </a:lnTo>
                <a:lnTo>
                  <a:pt x="623" y="406"/>
                </a:lnTo>
                <a:lnTo>
                  <a:pt x="623" y="421"/>
                </a:lnTo>
                <a:lnTo>
                  <a:pt x="622" y="436"/>
                </a:lnTo>
                <a:lnTo>
                  <a:pt x="619" y="454"/>
                </a:lnTo>
                <a:lnTo>
                  <a:pt x="619" y="454"/>
                </a:lnTo>
                <a:lnTo>
                  <a:pt x="616" y="462"/>
                </a:lnTo>
                <a:lnTo>
                  <a:pt x="614" y="470"/>
                </a:lnTo>
                <a:lnTo>
                  <a:pt x="610" y="474"/>
                </a:lnTo>
                <a:lnTo>
                  <a:pt x="608" y="478"/>
                </a:lnTo>
                <a:lnTo>
                  <a:pt x="601" y="486"/>
                </a:lnTo>
                <a:lnTo>
                  <a:pt x="598" y="491"/>
                </a:lnTo>
                <a:lnTo>
                  <a:pt x="595" y="497"/>
                </a:lnTo>
                <a:lnTo>
                  <a:pt x="595" y="497"/>
                </a:lnTo>
                <a:lnTo>
                  <a:pt x="591" y="505"/>
                </a:lnTo>
                <a:lnTo>
                  <a:pt x="586" y="512"/>
                </a:lnTo>
                <a:lnTo>
                  <a:pt x="574" y="526"/>
                </a:lnTo>
                <a:lnTo>
                  <a:pt x="561" y="541"/>
                </a:lnTo>
                <a:lnTo>
                  <a:pt x="561" y="555"/>
                </a:lnTo>
                <a:lnTo>
                  <a:pt x="561" y="555"/>
                </a:lnTo>
                <a:lnTo>
                  <a:pt x="550" y="570"/>
                </a:lnTo>
                <a:lnTo>
                  <a:pt x="542" y="579"/>
                </a:lnTo>
                <a:lnTo>
                  <a:pt x="537" y="584"/>
                </a:lnTo>
                <a:lnTo>
                  <a:pt x="537" y="584"/>
                </a:lnTo>
                <a:lnTo>
                  <a:pt x="536" y="582"/>
                </a:lnTo>
                <a:lnTo>
                  <a:pt x="536" y="576"/>
                </a:lnTo>
                <a:lnTo>
                  <a:pt x="537" y="555"/>
                </a:lnTo>
                <a:lnTo>
                  <a:pt x="539" y="532"/>
                </a:lnTo>
                <a:lnTo>
                  <a:pt x="542" y="517"/>
                </a:lnTo>
                <a:lnTo>
                  <a:pt x="542" y="517"/>
                </a:lnTo>
                <a:lnTo>
                  <a:pt x="544" y="505"/>
                </a:lnTo>
                <a:lnTo>
                  <a:pt x="544" y="489"/>
                </a:lnTo>
                <a:lnTo>
                  <a:pt x="545" y="474"/>
                </a:lnTo>
                <a:lnTo>
                  <a:pt x="546" y="464"/>
                </a:lnTo>
                <a:lnTo>
                  <a:pt x="546" y="464"/>
                </a:lnTo>
                <a:lnTo>
                  <a:pt x="557" y="402"/>
                </a:lnTo>
                <a:lnTo>
                  <a:pt x="566" y="348"/>
                </a:lnTo>
                <a:lnTo>
                  <a:pt x="566" y="3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6">
            <a:extLst>
              <a:ext uri="{FF2B5EF4-FFF2-40B4-BE49-F238E27FC236}">
                <a16:creationId xmlns:a16="http://schemas.microsoft.com/office/drawing/2014/main" id="{CEA20D05-7A48-4CF2-B510-CDF2F8435E71}"/>
              </a:ext>
            </a:extLst>
          </p:cNvPr>
          <p:cNvSpPr>
            <a:spLocks noEditPoints="1"/>
          </p:cNvSpPr>
          <p:nvPr/>
        </p:nvSpPr>
        <p:spPr bwMode="auto">
          <a:xfrm>
            <a:off x="8288955" y="819843"/>
            <a:ext cx="753972" cy="1673301"/>
          </a:xfrm>
          <a:custGeom>
            <a:avLst/>
            <a:gdLst>
              <a:gd name="T0" fmla="*/ 57 w 497"/>
              <a:gd name="T1" fmla="*/ 1039 h 1103"/>
              <a:gd name="T2" fmla="*/ 13 w 497"/>
              <a:gd name="T3" fmla="*/ 1063 h 1103"/>
              <a:gd name="T4" fmla="*/ 1 w 497"/>
              <a:gd name="T5" fmla="*/ 1088 h 1103"/>
              <a:gd name="T6" fmla="*/ 57 w 497"/>
              <a:gd name="T7" fmla="*/ 1088 h 1103"/>
              <a:gd name="T8" fmla="*/ 140 w 497"/>
              <a:gd name="T9" fmla="*/ 1085 h 1103"/>
              <a:gd name="T10" fmla="*/ 136 w 497"/>
              <a:gd name="T11" fmla="*/ 1039 h 1103"/>
              <a:gd name="T12" fmla="*/ 134 w 497"/>
              <a:gd name="T13" fmla="*/ 949 h 1103"/>
              <a:gd name="T14" fmla="*/ 177 w 497"/>
              <a:gd name="T15" fmla="*/ 788 h 1103"/>
              <a:gd name="T16" fmla="*/ 204 w 497"/>
              <a:gd name="T17" fmla="*/ 708 h 1103"/>
              <a:gd name="T18" fmla="*/ 258 w 497"/>
              <a:gd name="T19" fmla="*/ 935 h 1103"/>
              <a:gd name="T20" fmla="*/ 251 w 497"/>
              <a:gd name="T21" fmla="*/ 1009 h 1103"/>
              <a:gd name="T22" fmla="*/ 200 w 497"/>
              <a:gd name="T23" fmla="*/ 1081 h 1103"/>
              <a:gd name="T24" fmla="*/ 208 w 497"/>
              <a:gd name="T25" fmla="*/ 1101 h 1103"/>
              <a:gd name="T26" fmla="*/ 296 w 497"/>
              <a:gd name="T27" fmla="*/ 1095 h 1103"/>
              <a:gd name="T28" fmla="*/ 300 w 497"/>
              <a:gd name="T29" fmla="*/ 1051 h 1103"/>
              <a:gd name="T30" fmla="*/ 306 w 497"/>
              <a:gd name="T31" fmla="*/ 978 h 1103"/>
              <a:gd name="T32" fmla="*/ 331 w 497"/>
              <a:gd name="T33" fmla="*/ 935 h 1103"/>
              <a:gd name="T34" fmla="*/ 343 w 497"/>
              <a:gd name="T35" fmla="*/ 580 h 1103"/>
              <a:gd name="T36" fmla="*/ 360 w 497"/>
              <a:gd name="T37" fmla="*/ 571 h 1103"/>
              <a:gd name="T38" fmla="*/ 422 w 497"/>
              <a:gd name="T39" fmla="*/ 424 h 1103"/>
              <a:gd name="T40" fmla="*/ 489 w 497"/>
              <a:gd name="T41" fmla="*/ 329 h 1103"/>
              <a:gd name="T42" fmla="*/ 493 w 497"/>
              <a:gd name="T43" fmla="*/ 307 h 1103"/>
              <a:gd name="T44" fmla="*/ 465 w 497"/>
              <a:gd name="T45" fmla="*/ 284 h 1103"/>
              <a:gd name="T46" fmla="*/ 435 w 497"/>
              <a:gd name="T47" fmla="*/ 242 h 1103"/>
              <a:gd name="T48" fmla="*/ 337 w 497"/>
              <a:gd name="T49" fmla="*/ 189 h 1103"/>
              <a:gd name="T50" fmla="*/ 270 w 497"/>
              <a:gd name="T51" fmla="*/ 171 h 1103"/>
              <a:gd name="T52" fmla="*/ 249 w 497"/>
              <a:gd name="T53" fmla="*/ 164 h 1103"/>
              <a:gd name="T54" fmla="*/ 246 w 497"/>
              <a:gd name="T55" fmla="*/ 139 h 1103"/>
              <a:gd name="T56" fmla="*/ 264 w 497"/>
              <a:gd name="T57" fmla="*/ 43 h 1103"/>
              <a:gd name="T58" fmla="*/ 234 w 497"/>
              <a:gd name="T59" fmla="*/ 6 h 1103"/>
              <a:gd name="T60" fmla="*/ 177 w 497"/>
              <a:gd name="T61" fmla="*/ 1 h 1103"/>
              <a:gd name="T62" fmla="*/ 135 w 497"/>
              <a:gd name="T63" fmla="*/ 32 h 1103"/>
              <a:gd name="T64" fmla="*/ 124 w 497"/>
              <a:gd name="T65" fmla="*/ 85 h 1103"/>
              <a:gd name="T66" fmla="*/ 116 w 497"/>
              <a:gd name="T67" fmla="*/ 107 h 1103"/>
              <a:gd name="T68" fmla="*/ 136 w 497"/>
              <a:gd name="T69" fmla="*/ 133 h 1103"/>
              <a:gd name="T70" fmla="*/ 154 w 497"/>
              <a:gd name="T71" fmla="*/ 147 h 1103"/>
              <a:gd name="T72" fmla="*/ 124 w 497"/>
              <a:gd name="T73" fmla="*/ 177 h 1103"/>
              <a:gd name="T74" fmla="*/ 73 w 497"/>
              <a:gd name="T75" fmla="*/ 237 h 1103"/>
              <a:gd name="T76" fmla="*/ 32 w 497"/>
              <a:gd name="T77" fmla="*/ 324 h 1103"/>
              <a:gd name="T78" fmla="*/ 54 w 497"/>
              <a:gd name="T79" fmla="*/ 391 h 1103"/>
              <a:gd name="T80" fmla="*/ 81 w 497"/>
              <a:gd name="T81" fmla="*/ 483 h 1103"/>
              <a:gd name="T82" fmla="*/ 87 w 497"/>
              <a:gd name="T83" fmla="*/ 512 h 1103"/>
              <a:gd name="T84" fmla="*/ 72 w 497"/>
              <a:gd name="T85" fmla="*/ 603 h 1103"/>
              <a:gd name="T86" fmla="*/ 75 w 497"/>
              <a:gd name="T87" fmla="*/ 851 h 1103"/>
              <a:gd name="T88" fmla="*/ 75 w 497"/>
              <a:gd name="T89" fmla="*/ 1014 h 1103"/>
              <a:gd name="T90" fmla="*/ 51 w 497"/>
              <a:gd name="T91" fmla="*/ 1027 h 1103"/>
              <a:gd name="T92" fmla="*/ 117 w 497"/>
              <a:gd name="T93" fmla="*/ 360 h 1103"/>
              <a:gd name="T94" fmla="*/ 100 w 497"/>
              <a:gd name="T95" fmla="*/ 426 h 1103"/>
              <a:gd name="T96" fmla="*/ 81 w 497"/>
              <a:gd name="T97" fmla="*/ 336 h 1103"/>
              <a:gd name="T98" fmla="*/ 89 w 497"/>
              <a:gd name="T99" fmla="*/ 320 h 1103"/>
              <a:gd name="T100" fmla="*/ 397 w 497"/>
              <a:gd name="T101" fmla="*/ 363 h 1103"/>
              <a:gd name="T102" fmla="*/ 337 w 497"/>
              <a:gd name="T103" fmla="*/ 439 h 1103"/>
              <a:gd name="T104" fmla="*/ 329 w 497"/>
              <a:gd name="T105" fmla="*/ 415 h 1103"/>
              <a:gd name="T106" fmla="*/ 337 w 497"/>
              <a:gd name="T107" fmla="*/ 342 h 1103"/>
              <a:gd name="T108" fmla="*/ 367 w 497"/>
              <a:gd name="T109" fmla="*/ 324 h 1103"/>
              <a:gd name="T110" fmla="*/ 391 w 497"/>
              <a:gd name="T111" fmla="*/ 342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7" h="1103">
                <a:moveTo>
                  <a:pt x="51" y="1027"/>
                </a:moveTo>
                <a:lnTo>
                  <a:pt x="51" y="1027"/>
                </a:lnTo>
                <a:lnTo>
                  <a:pt x="53" y="1033"/>
                </a:lnTo>
                <a:lnTo>
                  <a:pt x="55" y="1039"/>
                </a:lnTo>
                <a:lnTo>
                  <a:pt x="55" y="1039"/>
                </a:lnTo>
                <a:lnTo>
                  <a:pt x="57" y="1039"/>
                </a:lnTo>
                <a:lnTo>
                  <a:pt x="57" y="1039"/>
                </a:lnTo>
                <a:lnTo>
                  <a:pt x="55" y="1039"/>
                </a:lnTo>
                <a:lnTo>
                  <a:pt x="55" y="1039"/>
                </a:lnTo>
                <a:lnTo>
                  <a:pt x="55" y="1039"/>
                </a:lnTo>
                <a:lnTo>
                  <a:pt x="47" y="1043"/>
                </a:lnTo>
                <a:lnTo>
                  <a:pt x="35" y="1050"/>
                </a:lnTo>
                <a:lnTo>
                  <a:pt x="23" y="1057"/>
                </a:lnTo>
                <a:lnTo>
                  <a:pt x="13" y="1063"/>
                </a:lnTo>
                <a:lnTo>
                  <a:pt x="13" y="1063"/>
                </a:lnTo>
                <a:lnTo>
                  <a:pt x="7" y="1069"/>
                </a:lnTo>
                <a:lnTo>
                  <a:pt x="2" y="1077"/>
                </a:lnTo>
                <a:lnTo>
                  <a:pt x="0" y="1080"/>
                </a:lnTo>
                <a:lnTo>
                  <a:pt x="0" y="1083"/>
                </a:lnTo>
                <a:lnTo>
                  <a:pt x="0" y="1086"/>
                </a:lnTo>
                <a:lnTo>
                  <a:pt x="1" y="1088"/>
                </a:lnTo>
                <a:lnTo>
                  <a:pt x="1" y="1088"/>
                </a:lnTo>
                <a:lnTo>
                  <a:pt x="5" y="1089"/>
                </a:lnTo>
                <a:lnTo>
                  <a:pt x="10" y="1090"/>
                </a:lnTo>
                <a:lnTo>
                  <a:pt x="24" y="1090"/>
                </a:lnTo>
                <a:lnTo>
                  <a:pt x="40" y="1089"/>
                </a:lnTo>
                <a:lnTo>
                  <a:pt x="57" y="1088"/>
                </a:lnTo>
                <a:lnTo>
                  <a:pt x="57" y="1088"/>
                </a:lnTo>
                <a:lnTo>
                  <a:pt x="81" y="1089"/>
                </a:lnTo>
                <a:lnTo>
                  <a:pt x="105" y="1088"/>
                </a:lnTo>
                <a:lnTo>
                  <a:pt x="105" y="1088"/>
                </a:lnTo>
                <a:lnTo>
                  <a:pt x="120" y="1089"/>
                </a:lnTo>
                <a:lnTo>
                  <a:pt x="131" y="1089"/>
                </a:lnTo>
                <a:lnTo>
                  <a:pt x="136" y="1088"/>
                </a:lnTo>
                <a:lnTo>
                  <a:pt x="140" y="1085"/>
                </a:lnTo>
                <a:lnTo>
                  <a:pt x="141" y="1081"/>
                </a:lnTo>
                <a:lnTo>
                  <a:pt x="142" y="1075"/>
                </a:lnTo>
                <a:lnTo>
                  <a:pt x="142" y="1075"/>
                </a:lnTo>
                <a:lnTo>
                  <a:pt x="141" y="1066"/>
                </a:lnTo>
                <a:lnTo>
                  <a:pt x="140" y="1060"/>
                </a:lnTo>
                <a:lnTo>
                  <a:pt x="138" y="1053"/>
                </a:lnTo>
                <a:lnTo>
                  <a:pt x="136" y="1039"/>
                </a:lnTo>
                <a:lnTo>
                  <a:pt x="136" y="1039"/>
                </a:lnTo>
                <a:lnTo>
                  <a:pt x="132" y="1025"/>
                </a:lnTo>
                <a:lnTo>
                  <a:pt x="130" y="1015"/>
                </a:lnTo>
                <a:lnTo>
                  <a:pt x="129" y="1006"/>
                </a:lnTo>
                <a:lnTo>
                  <a:pt x="130" y="990"/>
                </a:lnTo>
                <a:lnTo>
                  <a:pt x="130" y="990"/>
                </a:lnTo>
                <a:lnTo>
                  <a:pt x="134" y="949"/>
                </a:lnTo>
                <a:lnTo>
                  <a:pt x="136" y="928"/>
                </a:lnTo>
                <a:lnTo>
                  <a:pt x="136" y="928"/>
                </a:lnTo>
                <a:lnTo>
                  <a:pt x="148" y="925"/>
                </a:lnTo>
                <a:lnTo>
                  <a:pt x="157" y="924"/>
                </a:lnTo>
                <a:lnTo>
                  <a:pt x="160" y="922"/>
                </a:lnTo>
                <a:lnTo>
                  <a:pt x="160" y="922"/>
                </a:lnTo>
                <a:lnTo>
                  <a:pt x="177" y="788"/>
                </a:lnTo>
                <a:lnTo>
                  <a:pt x="189" y="696"/>
                </a:lnTo>
                <a:lnTo>
                  <a:pt x="194" y="667"/>
                </a:lnTo>
                <a:lnTo>
                  <a:pt x="196" y="661"/>
                </a:lnTo>
                <a:lnTo>
                  <a:pt x="196" y="660"/>
                </a:lnTo>
                <a:lnTo>
                  <a:pt x="196" y="660"/>
                </a:lnTo>
                <a:lnTo>
                  <a:pt x="196" y="660"/>
                </a:lnTo>
                <a:lnTo>
                  <a:pt x="204" y="708"/>
                </a:lnTo>
                <a:lnTo>
                  <a:pt x="216" y="803"/>
                </a:lnTo>
                <a:lnTo>
                  <a:pt x="228" y="895"/>
                </a:lnTo>
                <a:lnTo>
                  <a:pt x="234" y="935"/>
                </a:lnTo>
                <a:lnTo>
                  <a:pt x="234" y="935"/>
                </a:lnTo>
                <a:lnTo>
                  <a:pt x="237" y="935"/>
                </a:lnTo>
                <a:lnTo>
                  <a:pt x="246" y="935"/>
                </a:lnTo>
                <a:lnTo>
                  <a:pt x="258" y="935"/>
                </a:lnTo>
                <a:lnTo>
                  <a:pt x="258" y="935"/>
                </a:lnTo>
                <a:lnTo>
                  <a:pt x="259" y="961"/>
                </a:lnTo>
                <a:lnTo>
                  <a:pt x="260" y="981"/>
                </a:lnTo>
                <a:lnTo>
                  <a:pt x="259" y="990"/>
                </a:lnTo>
                <a:lnTo>
                  <a:pt x="258" y="996"/>
                </a:lnTo>
                <a:lnTo>
                  <a:pt x="258" y="996"/>
                </a:lnTo>
                <a:lnTo>
                  <a:pt x="251" y="1009"/>
                </a:lnTo>
                <a:lnTo>
                  <a:pt x="241" y="1025"/>
                </a:lnTo>
                <a:lnTo>
                  <a:pt x="228" y="1045"/>
                </a:lnTo>
                <a:lnTo>
                  <a:pt x="228" y="1045"/>
                </a:lnTo>
                <a:lnTo>
                  <a:pt x="219" y="1054"/>
                </a:lnTo>
                <a:lnTo>
                  <a:pt x="212" y="1062"/>
                </a:lnTo>
                <a:lnTo>
                  <a:pt x="206" y="1072"/>
                </a:lnTo>
                <a:lnTo>
                  <a:pt x="200" y="1081"/>
                </a:lnTo>
                <a:lnTo>
                  <a:pt x="199" y="1086"/>
                </a:lnTo>
                <a:lnTo>
                  <a:pt x="198" y="1090"/>
                </a:lnTo>
                <a:lnTo>
                  <a:pt x="198" y="1094"/>
                </a:lnTo>
                <a:lnTo>
                  <a:pt x="200" y="1097"/>
                </a:lnTo>
                <a:lnTo>
                  <a:pt x="204" y="1100"/>
                </a:lnTo>
                <a:lnTo>
                  <a:pt x="208" y="1101"/>
                </a:lnTo>
                <a:lnTo>
                  <a:pt x="208" y="1101"/>
                </a:lnTo>
                <a:lnTo>
                  <a:pt x="236" y="1102"/>
                </a:lnTo>
                <a:lnTo>
                  <a:pt x="252" y="1103"/>
                </a:lnTo>
                <a:lnTo>
                  <a:pt x="265" y="1103"/>
                </a:lnTo>
                <a:lnTo>
                  <a:pt x="278" y="1102"/>
                </a:lnTo>
                <a:lnTo>
                  <a:pt x="289" y="1100"/>
                </a:lnTo>
                <a:lnTo>
                  <a:pt x="293" y="1097"/>
                </a:lnTo>
                <a:lnTo>
                  <a:pt x="296" y="1095"/>
                </a:lnTo>
                <a:lnTo>
                  <a:pt x="299" y="1091"/>
                </a:lnTo>
                <a:lnTo>
                  <a:pt x="300" y="1088"/>
                </a:lnTo>
                <a:lnTo>
                  <a:pt x="300" y="1088"/>
                </a:lnTo>
                <a:lnTo>
                  <a:pt x="302" y="1077"/>
                </a:lnTo>
                <a:lnTo>
                  <a:pt x="302" y="1068"/>
                </a:lnTo>
                <a:lnTo>
                  <a:pt x="301" y="1062"/>
                </a:lnTo>
                <a:lnTo>
                  <a:pt x="300" y="1051"/>
                </a:lnTo>
                <a:lnTo>
                  <a:pt x="300" y="1051"/>
                </a:lnTo>
                <a:lnTo>
                  <a:pt x="299" y="1033"/>
                </a:lnTo>
                <a:lnTo>
                  <a:pt x="299" y="1027"/>
                </a:lnTo>
                <a:lnTo>
                  <a:pt x="300" y="1021"/>
                </a:lnTo>
                <a:lnTo>
                  <a:pt x="300" y="1021"/>
                </a:lnTo>
                <a:lnTo>
                  <a:pt x="304" y="1004"/>
                </a:lnTo>
                <a:lnTo>
                  <a:pt x="306" y="978"/>
                </a:lnTo>
                <a:lnTo>
                  <a:pt x="310" y="953"/>
                </a:lnTo>
                <a:lnTo>
                  <a:pt x="311" y="944"/>
                </a:lnTo>
                <a:lnTo>
                  <a:pt x="312" y="942"/>
                </a:lnTo>
                <a:lnTo>
                  <a:pt x="312" y="942"/>
                </a:lnTo>
                <a:lnTo>
                  <a:pt x="323" y="938"/>
                </a:lnTo>
                <a:lnTo>
                  <a:pt x="331" y="935"/>
                </a:lnTo>
                <a:lnTo>
                  <a:pt x="331" y="935"/>
                </a:lnTo>
                <a:lnTo>
                  <a:pt x="332" y="791"/>
                </a:lnTo>
                <a:lnTo>
                  <a:pt x="335" y="686"/>
                </a:lnTo>
                <a:lnTo>
                  <a:pt x="337" y="624"/>
                </a:lnTo>
                <a:lnTo>
                  <a:pt x="337" y="624"/>
                </a:lnTo>
                <a:lnTo>
                  <a:pt x="338" y="602"/>
                </a:lnTo>
                <a:lnTo>
                  <a:pt x="341" y="589"/>
                </a:lnTo>
                <a:lnTo>
                  <a:pt x="343" y="580"/>
                </a:lnTo>
                <a:lnTo>
                  <a:pt x="343" y="580"/>
                </a:lnTo>
                <a:lnTo>
                  <a:pt x="353" y="578"/>
                </a:lnTo>
                <a:lnTo>
                  <a:pt x="359" y="576"/>
                </a:lnTo>
                <a:lnTo>
                  <a:pt x="361" y="576"/>
                </a:lnTo>
                <a:lnTo>
                  <a:pt x="361" y="574"/>
                </a:lnTo>
                <a:lnTo>
                  <a:pt x="361" y="574"/>
                </a:lnTo>
                <a:lnTo>
                  <a:pt x="360" y="571"/>
                </a:lnTo>
                <a:lnTo>
                  <a:pt x="359" y="560"/>
                </a:lnTo>
                <a:lnTo>
                  <a:pt x="358" y="531"/>
                </a:lnTo>
                <a:lnTo>
                  <a:pt x="355" y="489"/>
                </a:lnTo>
                <a:lnTo>
                  <a:pt x="355" y="489"/>
                </a:lnTo>
                <a:lnTo>
                  <a:pt x="387" y="460"/>
                </a:lnTo>
                <a:lnTo>
                  <a:pt x="412" y="435"/>
                </a:lnTo>
                <a:lnTo>
                  <a:pt x="422" y="424"/>
                </a:lnTo>
                <a:lnTo>
                  <a:pt x="429" y="415"/>
                </a:lnTo>
                <a:lnTo>
                  <a:pt x="429" y="415"/>
                </a:lnTo>
                <a:lnTo>
                  <a:pt x="458" y="372"/>
                </a:lnTo>
                <a:lnTo>
                  <a:pt x="483" y="336"/>
                </a:lnTo>
                <a:lnTo>
                  <a:pt x="483" y="336"/>
                </a:lnTo>
                <a:lnTo>
                  <a:pt x="485" y="332"/>
                </a:lnTo>
                <a:lnTo>
                  <a:pt x="489" y="329"/>
                </a:lnTo>
                <a:lnTo>
                  <a:pt x="495" y="324"/>
                </a:lnTo>
                <a:lnTo>
                  <a:pt x="496" y="321"/>
                </a:lnTo>
                <a:lnTo>
                  <a:pt x="497" y="318"/>
                </a:lnTo>
                <a:lnTo>
                  <a:pt x="497" y="315"/>
                </a:lnTo>
                <a:lnTo>
                  <a:pt x="495" y="312"/>
                </a:lnTo>
                <a:lnTo>
                  <a:pt x="495" y="312"/>
                </a:lnTo>
                <a:lnTo>
                  <a:pt x="493" y="307"/>
                </a:lnTo>
                <a:lnTo>
                  <a:pt x="488" y="303"/>
                </a:lnTo>
                <a:lnTo>
                  <a:pt x="478" y="296"/>
                </a:lnTo>
                <a:lnTo>
                  <a:pt x="470" y="290"/>
                </a:lnTo>
                <a:lnTo>
                  <a:pt x="465" y="286"/>
                </a:lnTo>
                <a:lnTo>
                  <a:pt x="465" y="286"/>
                </a:lnTo>
                <a:lnTo>
                  <a:pt x="465" y="285"/>
                </a:lnTo>
                <a:lnTo>
                  <a:pt x="465" y="284"/>
                </a:lnTo>
                <a:lnTo>
                  <a:pt x="467" y="280"/>
                </a:lnTo>
                <a:lnTo>
                  <a:pt x="470" y="277"/>
                </a:lnTo>
                <a:lnTo>
                  <a:pt x="471" y="274"/>
                </a:lnTo>
                <a:lnTo>
                  <a:pt x="471" y="274"/>
                </a:lnTo>
                <a:lnTo>
                  <a:pt x="466" y="268"/>
                </a:lnTo>
                <a:lnTo>
                  <a:pt x="454" y="256"/>
                </a:lnTo>
                <a:lnTo>
                  <a:pt x="435" y="242"/>
                </a:lnTo>
                <a:lnTo>
                  <a:pt x="423" y="233"/>
                </a:lnTo>
                <a:lnTo>
                  <a:pt x="410" y="226"/>
                </a:lnTo>
                <a:lnTo>
                  <a:pt x="410" y="226"/>
                </a:lnTo>
                <a:lnTo>
                  <a:pt x="365" y="201"/>
                </a:lnTo>
                <a:lnTo>
                  <a:pt x="349" y="194"/>
                </a:lnTo>
                <a:lnTo>
                  <a:pt x="337" y="189"/>
                </a:lnTo>
                <a:lnTo>
                  <a:pt x="337" y="189"/>
                </a:lnTo>
                <a:lnTo>
                  <a:pt x="316" y="183"/>
                </a:lnTo>
                <a:lnTo>
                  <a:pt x="305" y="179"/>
                </a:lnTo>
                <a:lnTo>
                  <a:pt x="294" y="177"/>
                </a:lnTo>
                <a:lnTo>
                  <a:pt x="294" y="177"/>
                </a:lnTo>
                <a:lnTo>
                  <a:pt x="282" y="173"/>
                </a:lnTo>
                <a:lnTo>
                  <a:pt x="270" y="171"/>
                </a:lnTo>
                <a:lnTo>
                  <a:pt x="270" y="171"/>
                </a:lnTo>
                <a:lnTo>
                  <a:pt x="263" y="170"/>
                </a:lnTo>
                <a:lnTo>
                  <a:pt x="259" y="170"/>
                </a:lnTo>
                <a:lnTo>
                  <a:pt x="258" y="171"/>
                </a:lnTo>
                <a:lnTo>
                  <a:pt x="258" y="171"/>
                </a:lnTo>
                <a:lnTo>
                  <a:pt x="252" y="165"/>
                </a:lnTo>
                <a:lnTo>
                  <a:pt x="252" y="165"/>
                </a:lnTo>
                <a:lnTo>
                  <a:pt x="249" y="164"/>
                </a:lnTo>
                <a:lnTo>
                  <a:pt x="244" y="161"/>
                </a:lnTo>
                <a:lnTo>
                  <a:pt x="242" y="160"/>
                </a:lnTo>
                <a:lnTo>
                  <a:pt x="240" y="157"/>
                </a:lnTo>
                <a:lnTo>
                  <a:pt x="238" y="155"/>
                </a:lnTo>
                <a:lnTo>
                  <a:pt x="240" y="153"/>
                </a:lnTo>
                <a:lnTo>
                  <a:pt x="246" y="139"/>
                </a:lnTo>
                <a:lnTo>
                  <a:pt x="246" y="139"/>
                </a:lnTo>
                <a:lnTo>
                  <a:pt x="254" y="136"/>
                </a:lnTo>
                <a:lnTo>
                  <a:pt x="261" y="132"/>
                </a:lnTo>
                <a:lnTo>
                  <a:pt x="263" y="130"/>
                </a:lnTo>
                <a:lnTo>
                  <a:pt x="264" y="127"/>
                </a:lnTo>
                <a:lnTo>
                  <a:pt x="264" y="48"/>
                </a:lnTo>
                <a:lnTo>
                  <a:pt x="264" y="48"/>
                </a:lnTo>
                <a:lnTo>
                  <a:pt x="264" y="43"/>
                </a:lnTo>
                <a:lnTo>
                  <a:pt x="264" y="36"/>
                </a:lnTo>
                <a:lnTo>
                  <a:pt x="264" y="36"/>
                </a:lnTo>
                <a:lnTo>
                  <a:pt x="264" y="35"/>
                </a:lnTo>
                <a:lnTo>
                  <a:pt x="263" y="35"/>
                </a:lnTo>
                <a:lnTo>
                  <a:pt x="258" y="32"/>
                </a:lnTo>
                <a:lnTo>
                  <a:pt x="252" y="30"/>
                </a:lnTo>
                <a:lnTo>
                  <a:pt x="234" y="6"/>
                </a:lnTo>
                <a:lnTo>
                  <a:pt x="234" y="6"/>
                </a:lnTo>
                <a:lnTo>
                  <a:pt x="220" y="2"/>
                </a:lnTo>
                <a:lnTo>
                  <a:pt x="207" y="1"/>
                </a:lnTo>
                <a:lnTo>
                  <a:pt x="190" y="0"/>
                </a:lnTo>
                <a:lnTo>
                  <a:pt x="190" y="0"/>
                </a:lnTo>
                <a:lnTo>
                  <a:pt x="183" y="0"/>
                </a:lnTo>
                <a:lnTo>
                  <a:pt x="177" y="1"/>
                </a:lnTo>
                <a:lnTo>
                  <a:pt x="169" y="4"/>
                </a:lnTo>
                <a:lnTo>
                  <a:pt x="161" y="8"/>
                </a:lnTo>
                <a:lnTo>
                  <a:pt x="154" y="12"/>
                </a:lnTo>
                <a:lnTo>
                  <a:pt x="154" y="12"/>
                </a:lnTo>
                <a:lnTo>
                  <a:pt x="149" y="14"/>
                </a:lnTo>
                <a:lnTo>
                  <a:pt x="145" y="19"/>
                </a:lnTo>
                <a:lnTo>
                  <a:pt x="135" y="32"/>
                </a:lnTo>
                <a:lnTo>
                  <a:pt x="128" y="45"/>
                </a:lnTo>
                <a:lnTo>
                  <a:pt x="124" y="54"/>
                </a:lnTo>
                <a:lnTo>
                  <a:pt x="124" y="54"/>
                </a:lnTo>
                <a:lnTo>
                  <a:pt x="123" y="60"/>
                </a:lnTo>
                <a:lnTo>
                  <a:pt x="123" y="65"/>
                </a:lnTo>
                <a:lnTo>
                  <a:pt x="124" y="73"/>
                </a:lnTo>
                <a:lnTo>
                  <a:pt x="124" y="85"/>
                </a:lnTo>
                <a:lnTo>
                  <a:pt x="130" y="97"/>
                </a:lnTo>
                <a:lnTo>
                  <a:pt x="130" y="97"/>
                </a:lnTo>
                <a:lnTo>
                  <a:pt x="126" y="97"/>
                </a:lnTo>
                <a:lnTo>
                  <a:pt x="122" y="100"/>
                </a:lnTo>
                <a:lnTo>
                  <a:pt x="118" y="102"/>
                </a:lnTo>
                <a:lnTo>
                  <a:pt x="117" y="103"/>
                </a:lnTo>
                <a:lnTo>
                  <a:pt x="116" y="107"/>
                </a:lnTo>
                <a:lnTo>
                  <a:pt x="117" y="109"/>
                </a:lnTo>
                <a:lnTo>
                  <a:pt x="117" y="109"/>
                </a:lnTo>
                <a:lnTo>
                  <a:pt x="126" y="125"/>
                </a:lnTo>
                <a:lnTo>
                  <a:pt x="131" y="131"/>
                </a:lnTo>
                <a:lnTo>
                  <a:pt x="134" y="133"/>
                </a:lnTo>
                <a:lnTo>
                  <a:pt x="136" y="133"/>
                </a:lnTo>
                <a:lnTo>
                  <a:pt x="136" y="133"/>
                </a:lnTo>
                <a:lnTo>
                  <a:pt x="141" y="135"/>
                </a:lnTo>
                <a:lnTo>
                  <a:pt x="147" y="135"/>
                </a:lnTo>
                <a:lnTo>
                  <a:pt x="154" y="133"/>
                </a:lnTo>
                <a:lnTo>
                  <a:pt x="154" y="133"/>
                </a:lnTo>
                <a:lnTo>
                  <a:pt x="153" y="138"/>
                </a:lnTo>
                <a:lnTo>
                  <a:pt x="153" y="142"/>
                </a:lnTo>
                <a:lnTo>
                  <a:pt x="154" y="147"/>
                </a:lnTo>
                <a:lnTo>
                  <a:pt x="154" y="147"/>
                </a:lnTo>
                <a:lnTo>
                  <a:pt x="160" y="159"/>
                </a:lnTo>
                <a:lnTo>
                  <a:pt x="160" y="165"/>
                </a:lnTo>
                <a:lnTo>
                  <a:pt x="160" y="165"/>
                </a:lnTo>
                <a:lnTo>
                  <a:pt x="147" y="170"/>
                </a:lnTo>
                <a:lnTo>
                  <a:pt x="135" y="174"/>
                </a:lnTo>
                <a:lnTo>
                  <a:pt x="124" y="177"/>
                </a:lnTo>
                <a:lnTo>
                  <a:pt x="124" y="177"/>
                </a:lnTo>
                <a:lnTo>
                  <a:pt x="120" y="178"/>
                </a:lnTo>
                <a:lnTo>
                  <a:pt x="118" y="180"/>
                </a:lnTo>
                <a:lnTo>
                  <a:pt x="110" y="188"/>
                </a:lnTo>
                <a:lnTo>
                  <a:pt x="101" y="198"/>
                </a:lnTo>
                <a:lnTo>
                  <a:pt x="92" y="210"/>
                </a:lnTo>
                <a:lnTo>
                  <a:pt x="73" y="237"/>
                </a:lnTo>
                <a:lnTo>
                  <a:pt x="63" y="256"/>
                </a:lnTo>
                <a:lnTo>
                  <a:pt x="63" y="256"/>
                </a:lnTo>
                <a:lnTo>
                  <a:pt x="54" y="274"/>
                </a:lnTo>
                <a:lnTo>
                  <a:pt x="46" y="297"/>
                </a:lnTo>
                <a:lnTo>
                  <a:pt x="37" y="317"/>
                </a:lnTo>
                <a:lnTo>
                  <a:pt x="34" y="321"/>
                </a:lnTo>
                <a:lnTo>
                  <a:pt x="32" y="324"/>
                </a:lnTo>
                <a:lnTo>
                  <a:pt x="32" y="324"/>
                </a:lnTo>
                <a:lnTo>
                  <a:pt x="35" y="326"/>
                </a:lnTo>
                <a:lnTo>
                  <a:pt x="37" y="329"/>
                </a:lnTo>
                <a:lnTo>
                  <a:pt x="39" y="330"/>
                </a:lnTo>
                <a:lnTo>
                  <a:pt x="39" y="330"/>
                </a:lnTo>
                <a:lnTo>
                  <a:pt x="42" y="349"/>
                </a:lnTo>
                <a:lnTo>
                  <a:pt x="54" y="391"/>
                </a:lnTo>
                <a:lnTo>
                  <a:pt x="67" y="435"/>
                </a:lnTo>
                <a:lnTo>
                  <a:pt x="75" y="457"/>
                </a:lnTo>
                <a:lnTo>
                  <a:pt x="75" y="457"/>
                </a:lnTo>
                <a:lnTo>
                  <a:pt x="78" y="465"/>
                </a:lnTo>
                <a:lnTo>
                  <a:pt x="79" y="472"/>
                </a:lnTo>
                <a:lnTo>
                  <a:pt x="81" y="478"/>
                </a:lnTo>
                <a:lnTo>
                  <a:pt x="81" y="483"/>
                </a:lnTo>
                <a:lnTo>
                  <a:pt x="81" y="483"/>
                </a:lnTo>
                <a:lnTo>
                  <a:pt x="79" y="490"/>
                </a:lnTo>
                <a:lnTo>
                  <a:pt x="81" y="501"/>
                </a:lnTo>
                <a:lnTo>
                  <a:pt x="81" y="501"/>
                </a:lnTo>
                <a:lnTo>
                  <a:pt x="82" y="506"/>
                </a:lnTo>
                <a:lnTo>
                  <a:pt x="84" y="509"/>
                </a:lnTo>
                <a:lnTo>
                  <a:pt x="87" y="512"/>
                </a:lnTo>
                <a:lnTo>
                  <a:pt x="87" y="513"/>
                </a:lnTo>
                <a:lnTo>
                  <a:pt x="87" y="513"/>
                </a:lnTo>
                <a:lnTo>
                  <a:pt x="78" y="556"/>
                </a:lnTo>
                <a:lnTo>
                  <a:pt x="69" y="598"/>
                </a:lnTo>
                <a:lnTo>
                  <a:pt x="69" y="598"/>
                </a:lnTo>
                <a:lnTo>
                  <a:pt x="70" y="601"/>
                </a:lnTo>
                <a:lnTo>
                  <a:pt x="72" y="603"/>
                </a:lnTo>
                <a:lnTo>
                  <a:pt x="75" y="604"/>
                </a:lnTo>
                <a:lnTo>
                  <a:pt x="75" y="604"/>
                </a:lnTo>
                <a:lnTo>
                  <a:pt x="71" y="679"/>
                </a:lnTo>
                <a:lnTo>
                  <a:pt x="70" y="735"/>
                </a:lnTo>
                <a:lnTo>
                  <a:pt x="69" y="769"/>
                </a:lnTo>
                <a:lnTo>
                  <a:pt x="69" y="769"/>
                </a:lnTo>
                <a:lnTo>
                  <a:pt x="75" y="851"/>
                </a:lnTo>
                <a:lnTo>
                  <a:pt x="81" y="916"/>
                </a:lnTo>
                <a:lnTo>
                  <a:pt x="93" y="916"/>
                </a:lnTo>
                <a:lnTo>
                  <a:pt x="87" y="1002"/>
                </a:lnTo>
                <a:lnTo>
                  <a:pt x="87" y="1002"/>
                </a:lnTo>
                <a:lnTo>
                  <a:pt x="84" y="1006"/>
                </a:lnTo>
                <a:lnTo>
                  <a:pt x="81" y="1010"/>
                </a:lnTo>
                <a:lnTo>
                  <a:pt x="75" y="1014"/>
                </a:lnTo>
                <a:lnTo>
                  <a:pt x="75" y="1014"/>
                </a:lnTo>
                <a:lnTo>
                  <a:pt x="66" y="1019"/>
                </a:lnTo>
                <a:lnTo>
                  <a:pt x="58" y="1021"/>
                </a:lnTo>
                <a:lnTo>
                  <a:pt x="52" y="1025"/>
                </a:lnTo>
                <a:lnTo>
                  <a:pt x="51" y="1026"/>
                </a:lnTo>
                <a:lnTo>
                  <a:pt x="51" y="1027"/>
                </a:lnTo>
                <a:lnTo>
                  <a:pt x="51" y="1027"/>
                </a:lnTo>
                <a:close/>
                <a:moveTo>
                  <a:pt x="105" y="306"/>
                </a:moveTo>
                <a:lnTo>
                  <a:pt x="105" y="306"/>
                </a:lnTo>
                <a:lnTo>
                  <a:pt x="107" y="309"/>
                </a:lnTo>
                <a:lnTo>
                  <a:pt x="111" y="321"/>
                </a:lnTo>
                <a:lnTo>
                  <a:pt x="116" y="339"/>
                </a:lnTo>
                <a:lnTo>
                  <a:pt x="117" y="349"/>
                </a:lnTo>
                <a:lnTo>
                  <a:pt x="117" y="360"/>
                </a:lnTo>
                <a:lnTo>
                  <a:pt x="117" y="360"/>
                </a:lnTo>
                <a:lnTo>
                  <a:pt x="117" y="384"/>
                </a:lnTo>
                <a:lnTo>
                  <a:pt x="114" y="408"/>
                </a:lnTo>
                <a:lnTo>
                  <a:pt x="111" y="433"/>
                </a:lnTo>
                <a:lnTo>
                  <a:pt x="111" y="433"/>
                </a:lnTo>
                <a:lnTo>
                  <a:pt x="105" y="430"/>
                </a:lnTo>
                <a:lnTo>
                  <a:pt x="100" y="426"/>
                </a:lnTo>
                <a:lnTo>
                  <a:pt x="99" y="424"/>
                </a:lnTo>
                <a:lnTo>
                  <a:pt x="99" y="421"/>
                </a:lnTo>
                <a:lnTo>
                  <a:pt x="99" y="421"/>
                </a:lnTo>
                <a:lnTo>
                  <a:pt x="99" y="415"/>
                </a:lnTo>
                <a:lnTo>
                  <a:pt x="98" y="406"/>
                </a:lnTo>
                <a:lnTo>
                  <a:pt x="90" y="376"/>
                </a:lnTo>
                <a:lnTo>
                  <a:pt x="81" y="336"/>
                </a:lnTo>
                <a:lnTo>
                  <a:pt x="81" y="336"/>
                </a:lnTo>
                <a:lnTo>
                  <a:pt x="84" y="330"/>
                </a:lnTo>
                <a:lnTo>
                  <a:pt x="87" y="325"/>
                </a:lnTo>
                <a:lnTo>
                  <a:pt x="87" y="324"/>
                </a:lnTo>
                <a:lnTo>
                  <a:pt x="87" y="324"/>
                </a:lnTo>
                <a:lnTo>
                  <a:pt x="87" y="324"/>
                </a:lnTo>
                <a:lnTo>
                  <a:pt x="89" y="320"/>
                </a:lnTo>
                <a:lnTo>
                  <a:pt x="95" y="314"/>
                </a:lnTo>
                <a:lnTo>
                  <a:pt x="105" y="306"/>
                </a:lnTo>
                <a:lnTo>
                  <a:pt x="105" y="306"/>
                </a:lnTo>
                <a:close/>
                <a:moveTo>
                  <a:pt x="410" y="330"/>
                </a:moveTo>
                <a:lnTo>
                  <a:pt x="417" y="336"/>
                </a:lnTo>
                <a:lnTo>
                  <a:pt x="417" y="336"/>
                </a:lnTo>
                <a:lnTo>
                  <a:pt x="397" y="363"/>
                </a:lnTo>
                <a:lnTo>
                  <a:pt x="384" y="385"/>
                </a:lnTo>
                <a:lnTo>
                  <a:pt x="373" y="403"/>
                </a:lnTo>
                <a:lnTo>
                  <a:pt x="373" y="403"/>
                </a:lnTo>
                <a:lnTo>
                  <a:pt x="370" y="409"/>
                </a:lnTo>
                <a:lnTo>
                  <a:pt x="365" y="415"/>
                </a:lnTo>
                <a:lnTo>
                  <a:pt x="354" y="426"/>
                </a:lnTo>
                <a:lnTo>
                  <a:pt x="337" y="439"/>
                </a:lnTo>
                <a:lnTo>
                  <a:pt x="337" y="439"/>
                </a:lnTo>
                <a:lnTo>
                  <a:pt x="331" y="443"/>
                </a:lnTo>
                <a:lnTo>
                  <a:pt x="325" y="444"/>
                </a:lnTo>
                <a:lnTo>
                  <a:pt x="319" y="445"/>
                </a:lnTo>
                <a:lnTo>
                  <a:pt x="319" y="445"/>
                </a:lnTo>
                <a:lnTo>
                  <a:pt x="324" y="431"/>
                </a:lnTo>
                <a:lnTo>
                  <a:pt x="329" y="415"/>
                </a:lnTo>
                <a:lnTo>
                  <a:pt x="330" y="406"/>
                </a:lnTo>
                <a:lnTo>
                  <a:pt x="331" y="397"/>
                </a:lnTo>
                <a:lnTo>
                  <a:pt x="331" y="397"/>
                </a:lnTo>
                <a:lnTo>
                  <a:pt x="332" y="379"/>
                </a:lnTo>
                <a:lnTo>
                  <a:pt x="335" y="363"/>
                </a:lnTo>
                <a:lnTo>
                  <a:pt x="336" y="350"/>
                </a:lnTo>
                <a:lnTo>
                  <a:pt x="337" y="342"/>
                </a:lnTo>
                <a:lnTo>
                  <a:pt x="337" y="342"/>
                </a:lnTo>
                <a:lnTo>
                  <a:pt x="337" y="338"/>
                </a:lnTo>
                <a:lnTo>
                  <a:pt x="338" y="335"/>
                </a:lnTo>
                <a:lnTo>
                  <a:pt x="343" y="326"/>
                </a:lnTo>
                <a:lnTo>
                  <a:pt x="349" y="318"/>
                </a:lnTo>
                <a:lnTo>
                  <a:pt x="367" y="324"/>
                </a:lnTo>
                <a:lnTo>
                  <a:pt x="367" y="324"/>
                </a:lnTo>
                <a:lnTo>
                  <a:pt x="379" y="331"/>
                </a:lnTo>
                <a:lnTo>
                  <a:pt x="388" y="337"/>
                </a:lnTo>
                <a:lnTo>
                  <a:pt x="391" y="339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410" y="330"/>
                </a:lnTo>
                <a:lnTo>
                  <a:pt x="410" y="3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770CF98B-A318-48C9-8DB0-B0D72D7A891B}"/>
              </a:ext>
            </a:extLst>
          </p:cNvPr>
          <p:cNvSpPr>
            <a:spLocks noEditPoints="1"/>
          </p:cNvSpPr>
          <p:nvPr/>
        </p:nvSpPr>
        <p:spPr bwMode="auto">
          <a:xfrm>
            <a:off x="1023825" y="2753925"/>
            <a:ext cx="679387" cy="1702259"/>
          </a:xfrm>
          <a:custGeom>
            <a:avLst/>
            <a:gdLst>
              <a:gd name="T0" fmla="*/ 133 w 627"/>
              <a:gd name="T1" fmla="*/ 117 h 1571"/>
              <a:gd name="T2" fmla="*/ 144 w 627"/>
              <a:gd name="T3" fmla="*/ 146 h 1571"/>
              <a:gd name="T4" fmla="*/ 168 w 627"/>
              <a:gd name="T5" fmla="*/ 178 h 1571"/>
              <a:gd name="T6" fmla="*/ 141 w 627"/>
              <a:gd name="T7" fmla="*/ 215 h 1571"/>
              <a:gd name="T8" fmla="*/ 134 w 627"/>
              <a:gd name="T9" fmla="*/ 223 h 1571"/>
              <a:gd name="T10" fmla="*/ 97 w 627"/>
              <a:gd name="T11" fmla="*/ 263 h 1571"/>
              <a:gd name="T12" fmla="*/ 38 w 627"/>
              <a:gd name="T13" fmla="*/ 376 h 1571"/>
              <a:gd name="T14" fmla="*/ 0 w 627"/>
              <a:gd name="T15" fmla="*/ 466 h 1571"/>
              <a:gd name="T16" fmla="*/ 40 w 627"/>
              <a:gd name="T17" fmla="*/ 611 h 1571"/>
              <a:gd name="T18" fmla="*/ 86 w 627"/>
              <a:gd name="T19" fmla="*/ 688 h 1571"/>
              <a:gd name="T20" fmla="*/ 120 w 627"/>
              <a:gd name="T21" fmla="*/ 706 h 1571"/>
              <a:gd name="T22" fmla="*/ 123 w 627"/>
              <a:gd name="T23" fmla="*/ 684 h 1571"/>
              <a:gd name="T24" fmla="*/ 138 w 627"/>
              <a:gd name="T25" fmla="*/ 730 h 1571"/>
              <a:gd name="T26" fmla="*/ 124 w 627"/>
              <a:gd name="T27" fmla="*/ 760 h 1571"/>
              <a:gd name="T28" fmla="*/ 133 w 627"/>
              <a:gd name="T29" fmla="*/ 836 h 1571"/>
              <a:gd name="T30" fmla="*/ 141 w 627"/>
              <a:gd name="T31" fmla="*/ 947 h 1571"/>
              <a:gd name="T32" fmla="*/ 159 w 627"/>
              <a:gd name="T33" fmla="*/ 1233 h 1571"/>
              <a:gd name="T34" fmla="*/ 194 w 627"/>
              <a:gd name="T35" fmla="*/ 1401 h 1571"/>
              <a:gd name="T36" fmla="*/ 148 w 627"/>
              <a:gd name="T37" fmla="*/ 1441 h 1571"/>
              <a:gd name="T38" fmla="*/ 139 w 627"/>
              <a:gd name="T39" fmla="*/ 1465 h 1571"/>
              <a:gd name="T40" fmla="*/ 183 w 627"/>
              <a:gd name="T41" fmla="*/ 1483 h 1571"/>
              <a:gd name="T42" fmla="*/ 121 w 627"/>
              <a:gd name="T43" fmla="*/ 1519 h 1571"/>
              <a:gd name="T44" fmla="*/ 99 w 627"/>
              <a:gd name="T45" fmla="*/ 1547 h 1571"/>
              <a:gd name="T46" fmla="*/ 162 w 627"/>
              <a:gd name="T47" fmla="*/ 1570 h 1571"/>
              <a:gd name="T48" fmla="*/ 285 w 627"/>
              <a:gd name="T49" fmla="*/ 1554 h 1571"/>
              <a:gd name="T50" fmla="*/ 346 w 627"/>
              <a:gd name="T51" fmla="*/ 1538 h 1571"/>
              <a:gd name="T52" fmla="*/ 342 w 627"/>
              <a:gd name="T53" fmla="*/ 1488 h 1571"/>
              <a:gd name="T54" fmla="*/ 332 w 627"/>
              <a:gd name="T55" fmla="*/ 1424 h 1571"/>
              <a:gd name="T56" fmla="*/ 357 w 627"/>
              <a:gd name="T57" fmla="*/ 1254 h 1571"/>
              <a:gd name="T58" fmla="*/ 379 w 627"/>
              <a:gd name="T59" fmla="*/ 1077 h 1571"/>
              <a:gd name="T60" fmla="*/ 417 w 627"/>
              <a:gd name="T61" fmla="*/ 839 h 1571"/>
              <a:gd name="T62" fmla="*/ 451 w 627"/>
              <a:gd name="T63" fmla="*/ 789 h 1571"/>
              <a:gd name="T64" fmla="*/ 497 w 627"/>
              <a:gd name="T65" fmla="*/ 792 h 1571"/>
              <a:gd name="T66" fmla="*/ 558 w 627"/>
              <a:gd name="T67" fmla="*/ 748 h 1571"/>
              <a:gd name="T68" fmla="*/ 533 w 627"/>
              <a:gd name="T69" fmla="*/ 622 h 1571"/>
              <a:gd name="T70" fmla="*/ 587 w 627"/>
              <a:gd name="T71" fmla="*/ 471 h 1571"/>
              <a:gd name="T72" fmla="*/ 627 w 627"/>
              <a:gd name="T73" fmla="*/ 405 h 1571"/>
              <a:gd name="T74" fmla="*/ 559 w 627"/>
              <a:gd name="T75" fmla="*/ 337 h 1571"/>
              <a:gd name="T76" fmla="*/ 552 w 627"/>
              <a:gd name="T77" fmla="*/ 321 h 1571"/>
              <a:gd name="T78" fmla="*/ 399 w 627"/>
              <a:gd name="T79" fmla="*/ 211 h 1571"/>
              <a:gd name="T80" fmla="*/ 327 w 627"/>
              <a:gd name="T81" fmla="*/ 194 h 1571"/>
              <a:gd name="T82" fmla="*/ 309 w 627"/>
              <a:gd name="T83" fmla="*/ 115 h 1571"/>
              <a:gd name="T84" fmla="*/ 311 w 627"/>
              <a:gd name="T85" fmla="*/ 86 h 1571"/>
              <a:gd name="T86" fmla="*/ 303 w 627"/>
              <a:gd name="T87" fmla="*/ 62 h 1571"/>
              <a:gd name="T88" fmla="*/ 275 w 627"/>
              <a:gd name="T89" fmla="*/ 12 h 1571"/>
              <a:gd name="T90" fmla="*/ 227 w 627"/>
              <a:gd name="T91" fmla="*/ 1 h 1571"/>
              <a:gd name="T92" fmla="*/ 173 w 627"/>
              <a:gd name="T93" fmla="*/ 24 h 1571"/>
              <a:gd name="T94" fmla="*/ 151 w 627"/>
              <a:gd name="T95" fmla="*/ 78 h 1571"/>
              <a:gd name="T96" fmla="*/ 127 w 627"/>
              <a:gd name="T97" fmla="*/ 402 h 1571"/>
              <a:gd name="T98" fmla="*/ 139 w 627"/>
              <a:gd name="T99" fmla="*/ 433 h 1571"/>
              <a:gd name="T100" fmla="*/ 129 w 627"/>
              <a:gd name="T101" fmla="*/ 615 h 1571"/>
              <a:gd name="T102" fmla="*/ 81 w 627"/>
              <a:gd name="T103" fmla="*/ 571 h 1571"/>
              <a:gd name="T104" fmla="*/ 73 w 627"/>
              <a:gd name="T105" fmla="*/ 455 h 1571"/>
              <a:gd name="T106" fmla="*/ 115 w 627"/>
              <a:gd name="T107" fmla="*/ 398 h 1571"/>
              <a:gd name="T108" fmla="*/ 515 w 627"/>
              <a:gd name="T109" fmla="*/ 398 h 1571"/>
              <a:gd name="T110" fmla="*/ 512 w 627"/>
              <a:gd name="T111" fmla="*/ 465 h 1571"/>
              <a:gd name="T112" fmla="*/ 439 w 627"/>
              <a:gd name="T113" fmla="*/ 374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7" h="1571">
                <a:moveTo>
                  <a:pt x="147" y="117"/>
                </a:moveTo>
                <a:lnTo>
                  <a:pt x="147" y="117"/>
                </a:lnTo>
                <a:lnTo>
                  <a:pt x="145" y="117"/>
                </a:lnTo>
                <a:lnTo>
                  <a:pt x="140" y="115"/>
                </a:lnTo>
                <a:lnTo>
                  <a:pt x="138" y="115"/>
                </a:lnTo>
                <a:lnTo>
                  <a:pt x="134" y="116"/>
                </a:lnTo>
                <a:lnTo>
                  <a:pt x="133" y="117"/>
                </a:lnTo>
                <a:lnTo>
                  <a:pt x="130" y="121"/>
                </a:lnTo>
                <a:lnTo>
                  <a:pt x="130" y="121"/>
                </a:lnTo>
                <a:lnTo>
                  <a:pt x="130" y="124"/>
                </a:lnTo>
                <a:lnTo>
                  <a:pt x="132" y="128"/>
                </a:lnTo>
                <a:lnTo>
                  <a:pt x="135" y="135"/>
                </a:lnTo>
                <a:lnTo>
                  <a:pt x="144" y="146"/>
                </a:lnTo>
                <a:lnTo>
                  <a:pt x="144" y="146"/>
                </a:lnTo>
                <a:lnTo>
                  <a:pt x="147" y="154"/>
                </a:lnTo>
                <a:lnTo>
                  <a:pt x="151" y="164"/>
                </a:lnTo>
                <a:lnTo>
                  <a:pt x="156" y="174"/>
                </a:lnTo>
                <a:lnTo>
                  <a:pt x="158" y="177"/>
                </a:lnTo>
                <a:lnTo>
                  <a:pt x="161" y="178"/>
                </a:lnTo>
                <a:lnTo>
                  <a:pt x="161" y="178"/>
                </a:lnTo>
                <a:lnTo>
                  <a:pt x="168" y="178"/>
                </a:lnTo>
                <a:lnTo>
                  <a:pt x="170" y="181"/>
                </a:lnTo>
                <a:lnTo>
                  <a:pt x="170" y="186"/>
                </a:lnTo>
                <a:lnTo>
                  <a:pt x="170" y="186"/>
                </a:lnTo>
                <a:lnTo>
                  <a:pt x="159" y="198"/>
                </a:lnTo>
                <a:lnTo>
                  <a:pt x="147" y="210"/>
                </a:lnTo>
                <a:lnTo>
                  <a:pt x="147" y="210"/>
                </a:lnTo>
                <a:lnTo>
                  <a:pt x="141" y="215"/>
                </a:lnTo>
                <a:lnTo>
                  <a:pt x="139" y="217"/>
                </a:lnTo>
                <a:lnTo>
                  <a:pt x="139" y="218"/>
                </a:lnTo>
                <a:lnTo>
                  <a:pt x="139" y="218"/>
                </a:lnTo>
                <a:lnTo>
                  <a:pt x="138" y="218"/>
                </a:lnTo>
                <a:lnTo>
                  <a:pt x="136" y="221"/>
                </a:lnTo>
                <a:lnTo>
                  <a:pt x="134" y="222"/>
                </a:lnTo>
                <a:lnTo>
                  <a:pt x="134" y="223"/>
                </a:lnTo>
                <a:lnTo>
                  <a:pt x="134" y="223"/>
                </a:lnTo>
                <a:lnTo>
                  <a:pt x="129" y="227"/>
                </a:lnTo>
                <a:lnTo>
                  <a:pt x="120" y="236"/>
                </a:lnTo>
                <a:lnTo>
                  <a:pt x="108" y="248"/>
                </a:lnTo>
                <a:lnTo>
                  <a:pt x="101" y="256"/>
                </a:lnTo>
                <a:lnTo>
                  <a:pt x="97" y="263"/>
                </a:lnTo>
                <a:lnTo>
                  <a:pt x="97" y="263"/>
                </a:lnTo>
                <a:lnTo>
                  <a:pt x="81" y="287"/>
                </a:lnTo>
                <a:lnTo>
                  <a:pt x="61" y="323"/>
                </a:lnTo>
                <a:lnTo>
                  <a:pt x="42" y="355"/>
                </a:lnTo>
                <a:lnTo>
                  <a:pt x="38" y="366"/>
                </a:lnTo>
                <a:lnTo>
                  <a:pt x="35" y="371"/>
                </a:lnTo>
                <a:lnTo>
                  <a:pt x="35" y="371"/>
                </a:lnTo>
                <a:lnTo>
                  <a:pt x="38" y="376"/>
                </a:lnTo>
                <a:lnTo>
                  <a:pt x="38" y="378"/>
                </a:lnTo>
                <a:lnTo>
                  <a:pt x="38" y="378"/>
                </a:lnTo>
                <a:lnTo>
                  <a:pt x="22" y="415"/>
                </a:lnTo>
                <a:lnTo>
                  <a:pt x="2" y="458"/>
                </a:lnTo>
                <a:lnTo>
                  <a:pt x="2" y="458"/>
                </a:lnTo>
                <a:lnTo>
                  <a:pt x="0" y="462"/>
                </a:lnTo>
                <a:lnTo>
                  <a:pt x="0" y="466"/>
                </a:lnTo>
                <a:lnTo>
                  <a:pt x="3" y="482"/>
                </a:lnTo>
                <a:lnTo>
                  <a:pt x="8" y="501"/>
                </a:lnTo>
                <a:lnTo>
                  <a:pt x="15" y="524"/>
                </a:lnTo>
                <a:lnTo>
                  <a:pt x="27" y="568"/>
                </a:lnTo>
                <a:lnTo>
                  <a:pt x="35" y="593"/>
                </a:lnTo>
                <a:lnTo>
                  <a:pt x="35" y="593"/>
                </a:lnTo>
                <a:lnTo>
                  <a:pt x="40" y="611"/>
                </a:lnTo>
                <a:lnTo>
                  <a:pt x="44" y="624"/>
                </a:lnTo>
                <a:lnTo>
                  <a:pt x="44" y="624"/>
                </a:lnTo>
                <a:lnTo>
                  <a:pt x="51" y="637"/>
                </a:lnTo>
                <a:lnTo>
                  <a:pt x="64" y="658"/>
                </a:lnTo>
                <a:lnTo>
                  <a:pt x="79" y="678"/>
                </a:lnTo>
                <a:lnTo>
                  <a:pt x="86" y="688"/>
                </a:lnTo>
                <a:lnTo>
                  <a:pt x="86" y="688"/>
                </a:lnTo>
                <a:lnTo>
                  <a:pt x="103" y="701"/>
                </a:lnTo>
                <a:lnTo>
                  <a:pt x="114" y="708"/>
                </a:lnTo>
                <a:lnTo>
                  <a:pt x="117" y="711"/>
                </a:lnTo>
                <a:lnTo>
                  <a:pt x="121" y="712"/>
                </a:lnTo>
                <a:lnTo>
                  <a:pt x="121" y="712"/>
                </a:lnTo>
                <a:lnTo>
                  <a:pt x="121" y="710"/>
                </a:lnTo>
                <a:lnTo>
                  <a:pt x="120" y="706"/>
                </a:lnTo>
                <a:lnTo>
                  <a:pt x="114" y="694"/>
                </a:lnTo>
                <a:lnTo>
                  <a:pt x="109" y="682"/>
                </a:lnTo>
                <a:lnTo>
                  <a:pt x="106" y="678"/>
                </a:lnTo>
                <a:lnTo>
                  <a:pt x="108" y="677"/>
                </a:lnTo>
                <a:lnTo>
                  <a:pt x="108" y="677"/>
                </a:lnTo>
                <a:lnTo>
                  <a:pt x="112" y="680"/>
                </a:lnTo>
                <a:lnTo>
                  <a:pt x="123" y="684"/>
                </a:lnTo>
                <a:lnTo>
                  <a:pt x="132" y="689"/>
                </a:lnTo>
                <a:lnTo>
                  <a:pt x="135" y="692"/>
                </a:lnTo>
                <a:lnTo>
                  <a:pt x="136" y="693"/>
                </a:lnTo>
                <a:lnTo>
                  <a:pt x="136" y="693"/>
                </a:lnTo>
                <a:lnTo>
                  <a:pt x="138" y="713"/>
                </a:lnTo>
                <a:lnTo>
                  <a:pt x="138" y="727"/>
                </a:lnTo>
                <a:lnTo>
                  <a:pt x="138" y="730"/>
                </a:lnTo>
                <a:lnTo>
                  <a:pt x="136" y="733"/>
                </a:lnTo>
                <a:lnTo>
                  <a:pt x="136" y="733"/>
                </a:lnTo>
                <a:lnTo>
                  <a:pt x="134" y="735"/>
                </a:lnTo>
                <a:lnTo>
                  <a:pt x="132" y="739"/>
                </a:lnTo>
                <a:lnTo>
                  <a:pt x="128" y="748"/>
                </a:lnTo>
                <a:lnTo>
                  <a:pt x="124" y="757"/>
                </a:lnTo>
                <a:lnTo>
                  <a:pt x="124" y="760"/>
                </a:lnTo>
                <a:lnTo>
                  <a:pt x="126" y="761"/>
                </a:lnTo>
                <a:lnTo>
                  <a:pt x="126" y="761"/>
                </a:lnTo>
                <a:lnTo>
                  <a:pt x="134" y="766"/>
                </a:lnTo>
                <a:lnTo>
                  <a:pt x="139" y="770"/>
                </a:lnTo>
                <a:lnTo>
                  <a:pt x="139" y="770"/>
                </a:lnTo>
                <a:lnTo>
                  <a:pt x="136" y="789"/>
                </a:lnTo>
                <a:lnTo>
                  <a:pt x="133" y="836"/>
                </a:lnTo>
                <a:lnTo>
                  <a:pt x="132" y="864"/>
                </a:lnTo>
                <a:lnTo>
                  <a:pt x="133" y="892"/>
                </a:lnTo>
                <a:lnTo>
                  <a:pt x="134" y="916"/>
                </a:lnTo>
                <a:lnTo>
                  <a:pt x="136" y="927"/>
                </a:lnTo>
                <a:lnTo>
                  <a:pt x="139" y="936"/>
                </a:lnTo>
                <a:lnTo>
                  <a:pt x="139" y="936"/>
                </a:lnTo>
                <a:lnTo>
                  <a:pt x="141" y="947"/>
                </a:lnTo>
                <a:lnTo>
                  <a:pt x="144" y="961"/>
                </a:lnTo>
                <a:lnTo>
                  <a:pt x="147" y="999"/>
                </a:lnTo>
                <a:lnTo>
                  <a:pt x="150" y="1045"/>
                </a:lnTo>
                <a:lnTo>
                  <a:pt x="151" y="1095"/>
                </a:lnTo>
                <a:lnTo>
                  <a:pt x="153" y="1146"/>
                </a:lnTo>
                <a:lnTo>
                  <a:pt x="156" y="1193"/>
                </a:lnTo>
                <a:lnTo>
                  <a:pt x="159" y="1233"/>
                </a:lnTo>
                <a:lnTo>
                  <a:pt x="162" y="1247"/>
                </a:lnTo>
                <a:lnTo>
                  <a:pt x="165" y="1259"/>
                </a:lnTo>
                <a:lnTo>
                  <a:pt x="165" y="1259"/>
                </a:lnTo>
                <a:lnTo>
                  <a:pt x="171" y="1281"/>
                </a:lnTo>
                <a:lnTo>
                  <a:pt x="177" y="1305"/>
                </a:lnTo>
                <a:lnTo>
                  <a:pt x="188" y="1358"/>
                </a:lnTo>
                <a:lnTo>
                  <a:pt x="194" y="1401"/>
                </a:lnTo>
                <a:lnTo>
                  <a:pt x="197" y="1419"/>
                </a:lnTo>
                <a:lnTo>
                  <a:pt x="197" y="1419"/>
                </a:lnTo>
                <a:lnTo>
                  <a:pt x="177" y="1428"/>
                </a:lnTo>
                <a:lnTo>
                  <a:pt x="157" y="1436"/>
                </a:lnTo>
                <a:lnTo>
                  <a:pt x="157" y="1436"/>
                </a:lnTo>
                <a:lnTo>
                  <a:pt x="152" y="1437"/>
                </a:lnTo>
                <a:lnTo>
                  <a:pt x="148" y="1441"/>
                </a:lnTo>
                <a:lnTo>
                  <a:pt x="144" y="1443"/>
                </a:lnTo>
                <a:lnTo>
                  <a:pt x="139" y="1448"/>
                </a:lnTo>
                <a:lnTo>
                  <a:pt x="136" y="1453"/>
                </a:lnTo>
                <a:lnTo>
                  <a:pt x="136" y="1459"/>
                </a:lnTo>
                <a:lnTo>
                  <a:pt x="138" y="1461"/>
                </a:lnTo>
                <a:lnTo>
                  <a:pt x="139" y="1465"/>
                </a:lnTo>
                <a:lnTo>
                  <a:pt x="139" y="1465"/>
                </a:lnTo>
                <a:lnTo>
                  <a:pt x="144" y="1470"/>
                </a:lnTo>
                <a:lnTo>
                  <a:pt x="151" y="1475"/>
                </a:lnTo>
                <a:lnTo>
                  <a:pt x="159" y="1477"/>
                </a:lnTo>
                <a:lnTo>
                  <a:pt x="167" y="1479"/>
                </a:lnTo>
                <a:lnTo>
                  <a:pt x="180" y="1482"/>
                </a:lnTo>
                <a:lnTo>
                  <a:pt x="183" y="1483"/>
                </a:lnTo>
                <a:lnTo>
                  <a:pt x="183" y="1483"/>
                </a:lnTo>
                <a:lnTo>
                  <a:pt x="176" y="1488"/>
                </a:lnTo>
                <a:lnTo>
                  <a:pt x="162" y="1499"/>
                </a:lnTo>
                <a:lnTo>
                  <a:pt x="145" y="1511"/>
                </a:lnTo>
                <a:lnTo>
                  <a:pt x="136" y="1514"/>
                </a:lnTo>
                <a:lnTo>
                  <a:pt x="128" y="1518"/>
                </a:lnTo>
                <a:lnTo>
                  <a:pt x="128" y="1518"/>
                </a:lnTo>
                <a:lnTo>
                  <a:pt x="121" y="1519"/>
                </a:lnTo>
                <a:lnTo>
                  <a:pt x="114" y="1523"/>
                </a:lnTo>
                <a:lnTo>
                  <a:pt x="106" y="1526"/>
                </a:lnTo>
                <a:lnTo>
                  <a:pt x="101" y="1531"/>
                </a:lnTo>
                <a:lnTo>
                  <a:pt x="98" y="1536"/>
                </a:lnTo>
                <a:lnTo>
                  <a:pt x="97" y="1541"/>
                </a:lnTo>
                <a:lnTo>
                  <a:pt x="98" y="1545"/>
                </a:lnTo>
                <a:lnTo>
                  <a:pt x="99" y="1547"/>
                </a:lnTo>
                <a:lnTo>
                  <a:pt x="104" y="1552"/>
                </a:lnTo>
                <a:lnTo>
                  <a:pt x="104" y="1552"/>
                </a:lnTo>
                <a:lnTo>
                  <a:pt x="112" y="1557"/>
                </a:lnTo>
                <a:lnTo>
                  <a:pt x="123" y="1560"/>
                </a:lnTo>
                <a:lnTo>
                  <a:pt x="135" y="1564"/>
                </a:lnTo>
                <a:lnTo>
                  <a:pt x="148" y="1567"/>
                </a:lnTo>
                <a:lnTo>
                  <a:pt x="162" y="1570"/>
                </a:lnTo>
                <a:lnTo>
                  <a:pt x="175" y="1571"/>
                </a:lnTo>
                <a:lnTo>
                  <a:pt x="188" y="1571"/>
                </a:lnTo>
                <a:lnTo>
                  <a:pt x="200" y="1570"/>
                </a:lnTo>
                <a:lnTo>
                  <a:pt x="200" y="1570"/>
                </a:lnTo>
                <a:lnTo>
                  <a:pt x="222" y="1567"/>
                </a:lnTo>
                <a:lnTo>
                  <a:pt x="244" y="1563"/>
                </a:lnTo>
                <a:lnTo>
                  <a:pt x="285" y="1554"/>
                </a:lnTo>
                <a:lnTo>
                  <a:pt x="285" y="1554"/>
                </a:lnTo>
                <a:lnTo>
                  <a:pt x="303" y="1552"/>
                </a:lnTo>
                <a:lnTo>
                  <a:pt x="320" y="1551"/>
                </a:lnTo>
                <a:lnTo>
                  <a:pt x="328" y="1548"/>
                </a:lnTo>
                <a:lnTo>
                  <a:pt x="335" y="1547"/>
                </a:lnTo>
                <a:lnTo>
                  <a:pt x="341" y="1543"/>
                </a:lnTo>
                <a:lnTo>
                  <a:pt x="346" y="1538"/>
                </a:lnTo>
                <a:lnTo>
                  <a:pt x="346" y="1538"/>
                </a:lnTo>
                <a:lnTo>
                  <a:pt x="348" y="1532"/>
                </a:lnTo>
                <a:lnTo>
                  <a:pt x="350" y="1524"/>
                </a:lnTo>
                <a:lnTo>
                  <a:pt x="350" y="1517"/>
                </a:lnTo>
                <a:lnTo>
                  <a:pt x="348" y="1508"/>
                </a:lnTo>
                <a:lnTo>
                  <a:pt x="345" y="1494"/>
                </a:lnTo>
                <a:lnTo>
                  <a:pt x="342" y="1488"/>
                </a:lnTo>
                <a:lnTo>
                  <a:pt x="351" y="1483"/>
                </a:lnTo>
                <a:lnTo>
                  <a:pt x="351" y="1483"/>
                </a:lnTo>
                <a:lnTo>
                  <a:pt x="347" y="1477"/>
                </a:lnTo>
                <a:lnTo>
                  <a:pt x="344" y="1470"/>
                </a:lnTo>
                <a:lnTo>
                  <a:pt x="340" y="1459"/>
                </a:lnTo>
                <a:lnTo>
                  <a:pt x="340" y="1459"/>
                </a:lnTo>
                <a:lnTo>
                  <a:pt x="332" y="1424"/>
                </a:lnTo>
                <a:lnTo>
                  <a:pt x="327" y="1401"/>
                </a:lnTo>
                <a:lnTo>
                  <a:pt x="327" y="1401"/>
                </a:lnTo>
                <a:lnTo>
                  <a:pt x="330" y="1383"/>
                </a:lnTo>
                <a:lnTo>
                  <a:pt x="340" y="1337"/>
                </a:lnTo>
                <a:lnTo>
                  <a:pt x="340" y="1337"/>
                </a:lnTo>
                <a:lnTo>
                  <a:pt x="348" y="1301"/>
                </a:lnTo>
                <a:lnTo>
                  <a:pt x="357" y="1254"/>
                </a:lnTo>
                <a:lnTo>
                  <a:pt x="364" y="1213"/>
                </a:lnTo>
                <a:lnTo>
                  <a:pt x="366" y="1198"/>
                </a:lnTo>
                <a:lnTo>
                  <a:pt x="366" y="1190"/>
                </a:lnTo>
                <a:lnTo>
                  <a:pt x="366" y="1190"/>
                </a:lnTo>
                <a:lnTo>
                  <a:pt x="368" y="1177"/>
                </a:lnTo>
                <a:lnTo>
                  <a:pt x="370" y="1152"/>
                </a:lnTo>
                <a:lnTo>
                  <a:pt x="379" y="1077"/>
                </a:lnTo>
                <a:lnTo>
                  <a:pt x="391" y="973"/>
                </a:lnTo>
                <a:lnTo>
                  <a:pt x="391" y="973"/>
                </a:lnTo>
                <a:lnTo>
                  <a:pt x="399" y="919"/>
                </a:lnTo>
                <a:lnTo>
                  <a:pt x="407" y="875"/>
                </a:lnTo>
                <a:lnTo>
                  <a:pt x="412" y="854"/>
                </a:lnTo>
                <a:lnTo>
                  <a:pt x="417" y="839"/>
                </a:lnTo>
                <a:lnTo>
                  <a:pt x="417" y="839"/>
                </a:lnTo>
                <a:lnTo>
                  <a:pt x="424" y="813"/>
                </a:lnTo>
                <a:lnTo>
                  <a:pt x="430" y="794"/>
                </a:lnTo>
                <a:lnTo>
                  <a:pt x="433" y="775"/>
                </a:lnTo>
                <a:lnTo>
                  <a:pt x="433" y="775"/>
                </a:lnTo>
                <a:lnTo>
                  <a:pt x="438" y="780"/>
                </a:lnTo>
                <a:lnTo>
                  <a:pt x="444" y="784"/>
                </a:lnTo>
                <a:lnTo>
                  <a:pt x="451" y="789"/>
                </a:lnTo>
                <a:lnTo>
                  <a:pt x="460" y="794"/>
                </a:lnTo>
                <a:lnTo>
                  <a:pt x="471" y="796"/>
                </a:lnTo>
                <a:lnTo>
                  <a:pt x="477" y="796"/>
                </a:lnTo>
                <a:lnTo>
                  <a:pt x="483" y="795"/>
                </a:lnTo>
                <a:lnTo>
                  <a:pt x="489" y="794"/>
                </a:lnTo>
                <a:lnTo>
                  <a:pt x="497" y="792"/>
                </a:lnTo>
                <a:lnTo>
                  <a:pt x="497" y="792"/>
                </a:lnTo>
                <a:lnTo>
                  <a:pt x="522" y="780"/>
                </a:lnTo>
                <a:lnTo>
                  <a:pt x="541" y="771"/>
                </a:lnTo>
                <a:lnTo>
                  <a:pt x="548" y="767"/>
                </a:lnTo>
                <a:lnTo>
                  <a:pt x="553" y="763"/>
                </a:lnTo>
                <a:lnTo>
                  <a:pt x="557" y="757"/>
                </a:lnTo>
                <a:lnTo>
                  <a:pt x="558" y="748"/>
                </a:lnTo>
                <a:lnTo>
                  <a:pt x="558" y="748"/>
                </a:lnTo>
                <a:lnTo>
                  <a:pt x="557" y="739"/>
                </a:lnTo>
                <a:lnTo>
                  <a:pt x="554" y="724"/>
                </a:lnTo>
                <a:lnTo>
                  <a:pt x="547" y="693"/>
                </a:lnTo>
                <a:lnTo>
                  <a:pt x="534" y="646"/>
                </a:lnTo>
                <a:lnTo>
                  <a:pt x="534" y="646"/>
                </a:lnTo>
                <a:lnTo>
                  <a:pt x="533" y="636"/>
                </a:lnTo>
                <a:lnTo>
                  <a:pt x="533" y="622"/>
                </a:lnTo>
                <a:lnTo>
                  <a:pt x="532" y="610"/>
                </a:lnTo>
                <a:lnTo>
                  <a:pt x="532" y="601"/>
                </a:lnTo>
                <a:lnTo>
                  <a:pt x="532" y="601"/>
                </a:lnTo>
                <a:lnTo>
                  <a:pt x="528" y="592"/>
                </a:lnTo>
                <a:lnTo>
                  <a:pt x="521" y="580"/>
                </a:lnTo>
                <a:lnTo>
                  <a:pt x="512" y="564"/>
                </a:lnTo>
                <a:lnTo>
                  <a:pt x="587" y="471"/>
                </a:lnTo>
                <a:lnTo>
                  <a:pt x="587" y="471"/>
                </a:lnTo>
                <a:lnTo>
                  <a:pt x="600" y="455"/>
                </a:lnTo>
                <a:lnTo>
                  <a:pt x="613" y="440"/>
                </a:lnTo>
                <a:lnTo>
                  <a:pt x="619" y="431"/>
                </a:lnTo>
                <a:lnTo>
                  <a:pt x="623" y="423"/>
                </a:lnTo>
                <a:lnTo>
                  <a:pt x="627" y="415"/>
                </a:lnTo>
                <a:lnTo>
                  <a:pt x="627" y="405"/>
                </a:lnTo>
                <a:lnTo>
                  <a:pt x="627" y="405"/>
                </a:lnTo>
                <a:lnTo>
                  <a:pt x="625" y="400"/>
                </a:lnTo>
                <a:lnTo>
                  <a:pt x="622" y="395"/>
                </a:lnTo>
                <a:lnTo>
                  <a:pt x="613" y="383"/>
                </a:lnTo>
                <a:lnTo>
                  <a:pt x="600" y="371"/>
                </a:lnTo>
                <a:lnTo>
                  <a:pt x="586" y="358"/>
                </a:lnTo>
                <a:lnTo>
                  <a:pt x="559" y="337"/>
                </a:lnTo>
                <a:lnTo>
                  <a:pt x="547" y="329"/>
                </a:lnTo>
                <a:lnTo>
                  <a:pt x="547" y="329"/>
                </a:lnTo>
                <a:lnTo>
                  <a:pt x="551" y="325"/>
                </a:lnTo>
                <a:lnTo>
                  <a:pt x="553" y="323"/>
                </a:lnTo>
                <a:lnTo>
                  <a:pt x="553" y="322"/>
                </a:lnTo>
                <a:lnTo>
                  <a:pt x="552" y="321"/>
                </a:lnTo>
                <a:lnTo>
                  <a:pt x="552" y="321"/>
                </a:lnTo>
                <a:lnTo>
                  <a:pt x="494" y="274"/>
                </a:lnTo>
                <a:lnTo>
                  <a:pt x="452" y="240"/>
                </a:lnTo>
                <a:lnTo>
                  <a:pt x="436" y="228"/>
                </a:lnTo>
                <a:lnTo>
                  <a:pt x="426" y="221"/>
                </a:lnTo>
                <a:lnTo>
                  <a:pt x="426" y="221"/>
                </a:lnTo>
                <a:lnTo>
                  <a:pt x="411" y="215"/>
                </a:lnTo>
                <a:lnTo>
                  <a:pt x="399" y="211"/>
                </a:lnTo>
                <a:lnTo>
                  <a:pt x="387" y="209"/>
                </a:lnTo>
                <a:lnTo>
                  <a:pt x="375" y="207"/>
                </a:lnTo>
                <a:lnTo>
                  <a:pt x="375" y="207"/>
                </a:lnTo>
                <a:lnTo>
                  <a:pt x="368" y="206"/>
                </a:lnTo>
                <a:lnTo>
                  <a:pt x="360" y="205"/>
                </a:lnTo>
                <a:lnTo>
                  <a:pt x="345" y="200"/>
                </a:lnTo>
                <a:lnTo>
                  <a:pt x="327" y="194"/>
                </a:lnTo>
                <a:lnTo>
                  <a:pt x="324" y="170"/>
                </a:lnTo>
                <a:lnTo>
                  <a:pt x="306" y="152"/>
                </a:lnTo>
                <a:lnTo>
                  <a:pt x="306" y="152"/>
                </a:lnTo>
                <a:lnTo>
                  <a:pt x="306" y="139"/>
                </a:lnTo>
                <a:lnTo>
                  <a:pt x="307" y="127"/>
                </a:lnTo>
                <a:lnTo>
                  <a:pt x="309" y="115"/>
                </a:lnTo>
                <a:lnTo>
                  <a:pt x="309" y="115"/>
                </a:lnTo>
                <a:lnTo>
                  <a:pt x="311" y="105"/>
                </a:lnTo>
                <a:lnTo>
                  <a:pt x="313" y="98"/>
                </a:lnTo>
                <a:lnTo>
                  <a:pt x="315" y="93"/>
                </a:lnTo>
                <a:lnTo>
                  <a:pt x="315" y="90"/>
                </a:lnTo>
                <a:lnTo>
                  <a:pt x="313" y="88"/>
                </a:lnTo>
                <a:lnTo>
                  <a:pt x="313" y="88"/>
                </a:lnTo>
                <a:lnTo>
                  <a:pt x="311" y="86"/>
                </a:lnTo>
                <a:lnTo>
                  <a:pt x="307" y="84"/>
                </a:lnTo>
                <a:lnTo>
                  <a:pt x="304" y="86"/>
                </a:lnTo>
                <a:lnTo>
                  <a:pt x="304" y="86"/>
                </a:lnTo>
                <a:lnTo>
                  <a:pt x="304" y="84"/>
                </a:lnTo>
                <a:lnTo>
                  <a:pt x="305" y="81"/>
                </a:lnTo>
                <a:lnTo>
                  <a:pt x="305" y="74"/>
                </a:lnTo>
                <a:lnTo>
                  <a:pt x="303" y="62"/>
                </a:lnTo>
                <a:lnTo>
                  <a:pt x="303" y="62"/>
                </a:lnTo>
                <a:lnTo>
                  <a:pt x="298" y="45"/>
                </a:lnTo>
                <a:lnTo>
                  <a:pt x="294" y="37"/>
                </a:lnTo>
                <a:lnTo>
                  <a:pt x="291" y="30"/>
                </a:lnTo>
                <a:lnTo>
                  <a:pt x="286" y="23"/>
                </a:lnTo>
                <a:lnTo>
                  <a:pt x="281" y="17"/>
                </a:lnTo>
                <a:lnTo>
                  <a:pt x="275" y="12"/>
                </a:lnTo>
                <a:lnTo>
                  <a:pt x="269" y="9"/>
                </a:lnTo>
                <a:lnTo>
                  <a:pt x="269" y="9"/>
                </a:lnTo>
                <a:lnTo>
                  <a:pt x="258" y="4"/>
                </a:lnTo>
                <a:lnTo>
                  <a:pt x="250" y="1"/>
                </a:lnTo>
                <a:lnTo>
                  <a:pt x="241" y="0"/>
                </a:lnTo>
                <a:lnTo>
                  <a:pt x="227" y="1"/>
                </a:lnTo>
                <a:lnTo>
                  <a:pt x="227" y="1"/>
                </a:lnTo>
                <a:lnTo>
                  <a:pt x="217" y="3"/>
                </a:lnTo>
                <a:lnTo>
                  <a:pt x="209" y="5"/>
                </a:lnTo>
                <a:lnTo>
                  <a:pt x="200" y="7"/>
                </a:lnTo>
                <a:lnTo>
                  <a:pt x="192" y="11"/>
                </a:lnTo>
                <a:lnTo>
                  <a:pt x="185" y="15"/>
                </a:lnTo>
                <a:lnTo>
                  <a:pt x="179" y="19"/>
                </a:lnTo>
                <a:lnTo>
                  <a:pt x="173" y="24"/>
                </a:lnTo>
                <a:lnTo>
                  <a:pt x="168" y="30"/>
                </a:lnTo>
                <a:lnTo>
                  <a:pt x="168" y="30"/>
                </a:lnTo>
                <a:lnTo>
                  <a:pt x="157" y="45"/>
                </a:lnTo>
                <a:lnTo>
                  <a:pt x="154" y="47"/>
                </a:lnTo>
                <a:lnTo>
                  <a:pt x="154" y="51"/>
                </a:lnTo>
                <a:lnTo>
                  <a:pt x="154" y="51"/>
                </a:lnTo>
                <a:lnTo>
                  <a:pt x="151" y="78"/>
                </a:lnTo>
                <a:lnTo>
                  <a:pt x="147" y="101"/>
                </a:lnTo>
                <a:lnTo>
                  <a:pt x="147" y="117"/>
                </a:lnTo>
                <a:close/>
                <a:moveTo>
                  <a:pt x="115" y="398"/>
                </a:moveTo>
                <a:lnTo>
                  <a:pt x="121" y="400"/>
                </a:lnTo>
                <a:lnTo>
                  <a:pt x="121" y="400"/>
                </a:lnTo>
                <a:lnTo>
                  <a:pt x="124" y="401"/>
                </a:lnTo>
                <a:lnTo>
                  <a:pt x="127" y="402"/>
                </a:lnTo>
                <a:lnTo>
                  <a:pt x="128" y="405"/>
                </a:lnTo>
                <a:lnTo>
                  <a:pt x="128" y="405"/>
                </a:lnTo>
                <a:lnTo>
                  <a:pt x="130" y="411"/>
                </a:lnTo>
                <a:lnTo>
                  <a:pt x="133" y="416"/>
                </a:lnTo>
                <a:lnTo>
                  <a:pt x="136" y="424"/>
                </a:lnTo>
                <a:lnTo>
                  <a:pt x="136" y="424"/>
                </a:lnTo>
                <a:lnTo>
                  <a:pt x="139" y="433"/>
                </a:lnTo>
                <a:lnTo>
                  <a:pt x="139" y="440"/>
                </a:lnTo>
                <a:lnTo>
                  <a:pt x="139" y="453"/>
                </a:lnTo>
                <a:lnTo>
                  <a:pt x="139" y="453"/>
                </a:lnTo>
                <a:lnTo>
                  <a:pt x="138" y="535"/>
                </a:lnTo>
                <a:lnTo>
                  <a:pt x="136" y="611"/>
                </a:lnTo>
                <a:lnTo>
                  <a:pt x="136" y="611"/>
                </a:lnTo>
                <a:lnTo>
                  <a:pt x="129" y="615"/>
                </a:lnTo>
                <a:lnTo>
                  <a:pt x="123" y="617"/>
                </a:lnTo>
                <a:lnTo>
                  <a:pt x="101" y="608"/>
                </a:lnTo>
                <a:lnTo>
                  <a:pt x="101" y="608"/>
                </a:lnTo>
                <a:lnTo>
                  <a:pt x="93" y="596"/>
                </a:lnTo>
                <a:lnTo>
                  <a:pt x="87" y="584"/>
                </a:lnTo>
                <a:lnTo>
                  <a:pt x="81" y="571"/>
                </a:lnTo>
                <a:lnTo>
                  <a:pt x="81" y="571"/>
                </a:lnTo>
                <a:lnTo>
                  <a:pt x="79" y="563"/>
                </a:lnTo>
                <a:lnTo>
                  <a:pt x="76" y="549"/>
                </a:lnTo>
                <a:lnTo>
                  <a:pt x="73" y="515"/>
                </a:lnTo>
                <a:lnTo>
                  <a:pt x="70" y="482"/>
                </a:lnTo>
                <a:lnTo>
                  <a:pt x="70" y="466"/>
                </a:lnTo>
                <a:lnTo>
                  <a:pt x="70" y="466"/>
                </a:lnTo>
                <a:lnTo>
                  <a:pt x="73" y="455"/>
                </a:lnTo>
                <a:lnTo>
                  <a:pt x="77" y="442"/>
                </a:lnTo>
                <a:lnTo>
                  <a:pt x="77" y="442"/>
                </a:lnTo>
                <a:lnTo>
                  <a:pt x="83" y="433"/>
                </a:lnTo>
                <a:lnTo>
                  <a:pt x="93" y="419"/>
                </a:lnTo>
                <a:lnTo>
                  <a:pt x="104" y="402"/>
                </a:lnTo>
                <a:lnTo>
                  <a:pt x="110" y="402"/>
                </a:lnTo>
                <a:lnTo>
                  <a:pt x="115" y="398"/>
                </a:lnTo>
                <a:close/>
                <a:moveTo>
                  <a:pt x="462" y="371"/>
                </a:moveTo>
                <a:lnTo>
                  <a:pt x="462" y="371"/>
                </a:lnTo>
                <a:lnTo>
                  <a:pt x="469" y="374"/>
                </a:lnTo>
                <a:lnTo>
                  <a:pt x="486" y="382"/>
                </a:lnTo>
                <a:lnTo>
                  <a:pt x="486" y="382"/>
                </a:lnTo>
                <a:lnTo>
                  <a:pt x="499" y="388"/>
                </a:lnTo>
                <a:lnTo>
                  <a:pt x="515" y="398"/>
                </a:lnTo>
                <a:lnTo>
                  <a:pt x="528" y="409"/>
                </a:lnTo>
                <a:lnTo>
                  <a:pt x="533" y="412"/>
                </a:lnTo>
                <a:lnTo>
                  <a:pt x="534" y="416"/>
                </a:lnTo>
                <a:lnTo>
                  <a:pt x="534" y="416"/>
                </a:lnTo>
                <a:lnTo>
                  <a:pt x="532" y="422"/>
                </a:lnTo>
                <a:lnTo>
                  <a:pt x="527" y="434"/>
                </a:lnTo>
                <a:lnTo>
                  <a:pt x="512" y="465"/>
                </a:lnTo>
                <a:lnTo>
                  <a:pt x="492" y="508"/>
                </a:lnTo>
                <a:lnTo>
                  <a:pt x="465" y="389"/>
                </a:lnTo>
                <a:lnTo>
                  <a:pt x="457" y="389"/>
                </a:lnTo>
                <a:lnTo>
                  <a:pt x="454" y="378"/>
                </a:lnTo>
                <a:lnTo>
                  <a:pt x="462" y="371"/>
                </a:lnTo>
                <a:close/>
                <a:moveTo>
                  <a:pt x="433" y="376"/>
                </a:moveTo>
                <a:lnTo>
                  <a:pt x="439" y="374"/>
                </a:lnTo>
                <a:lnTo>
                  <a:pt x="439" y="398"/>
                </a:lnTo>
                <a:lnTo>
                  <a:pt x="433" y="400"/>
                </a:lnTo>
                <a:lnTo>
                  <a:pt x="433" y="3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DE477D4B-037F-4A05-85D9-E6BE9BEC6427}"/>
              </a:ext>
            </a:extLst>
          </p:cNvPr>
          <p:cNvSpPr>
            <a:spLocks noEditPoints="1"/>
          </p:cNvSpPr>
          <p:nvPr/>
        </p:nvSpPr>
        <p:spPr bwMode="auto">
          <a:xfrm>
            <a:off x="2612741" y="2692666"/>
            <a:ext cx="765085" cy="1708523"/>
          </a:xfrm>
          <a:custGeom>
            <a:avLst/>
            <a:gdLst>
              <a:gd name="T0" fmla="*/ 284 w 459"/>
              <a:gd name="T1" fmla="*/ 102 h 1025"/>
              <a:gd name="T2" fmla="*/ 294 w 459"/>
              <a:gd name="T3" fmla="*/ 95 h 1025"/>
              <a:gd name="T4" fmla="*/ 279 w 459"/>
              <a:gd name="T5" fmla="*/ 78 h 1025"/>
              <a:gd name="T6" fmla="*/ 288 w 459"/>
              <a:gd name="T7" fmla="*/ 26 h 1025"/>
              <a:gd name="T8" fmla="*/ 245 w 459"/>
              <a:gd name="T9" fmla="*/ 2 h 1025"/>
              <a:gd name="T10" fmla="*/ 183 w 459"/>
              <a:gd name="T11" fmla="*/ 7 h 1025"/>
              <a:gd name="T12" fmla="*/ 167 w 459"/>
              <a:gd name="T13" fmla="*/ 34 h 1025"/>
              <a:gd name="T14" fmla="*/ 156 w 459"/>
              <a:gd name="T15" fmla="*/ 74 h 1025"/>
              <a:gd name="T16" fmla="*/ 174 w 459"/>
              <a:gd name="T17" fmla="*/ 121 h 1025"/>
              <a:gd name="T18" fmla="*/ 177 w 459"/>
              <a:gd name="T19" fmla="*/ 141 h 1025"/>
              <a:gd name="T20" fmla="*/ 123 w 459"/>
              <a:gd name="T21" fmla="*/ 171 h 1025"/>
              <a:gd name="T22" fmla="*/ 40 w 459"/>
              <a:gd name="T23" fmla="*/ 254 h 1025"/>
              <a:gd name="T24" fmla="*/ 24 w 459"/>
              <a:gd name="T25" fmla="*/ 275 h 1025"/>
              <a:gd name="T26" fmla="*/ 0 w 459"/>
              <a:gd name="T27" fmla="*/ 311 h 1025"/>
              <a:gd name="T28" fmla="*/ 15 w 459"/>
              <a:gd name="T29" fmla="*/ 346 h 1025"/>
              <a:gd name="T30" fmla="*/ 45 w 459"/>
              <a:gd name="T31" fmla="*/ 449 h 1025"/>
              <a:gd name="T32" fmla="*/ 26 w 459"/>
              <a:gd name="T33" fmla="*/ 468 h 1025"/>
              <a:gd name="T34" fmla="*/ 40 w 459"/>
              <a:gd name="T35" fmla="*/ 483 h 1025"/>
              <a:gd name="T36" fmla="*/ 46 w 459"/>
              <a:gd name="T37" fmla="*/ 502 h 1025"/>
              <a:gd name="T38" fmla="*/ 99 w 459"/>
              <a:gd name="T39" fmla="*/ 517 h 1025"/>
              <a:gd name="T40" fmla="*/ 112 w 459"/>
              <a:gd name="T41" fmla="*/ 579 h 1025"/>
              <a:gd name="T42" fmla="*/ 123 w 459"/>
              <a:gd name="T43" fmla="*/ 790 h 1025"/>
              <a:gd name="T44" fmla="*/ 132 w 459"/>
              <a:gd name="T45" fmla="*/ 953 h 1025"/>
              <a:gd name="T46" fmla="*/ 141 w 459"/>
              <a:gd name="T47" fmla="*/ 982 h 1025"/>
              <a:gd name="T48" fmla="*/ 186 w 459"/>
              <a:gd name="T49" fmla="*/ 1009 h 1025"/>
              <a:gd name="T50" fmla="*/ 211 w 459"/>
              <a:gd name="T51" fmla="*/ 992 h 1025"/>
              <a:gd name="T52" fmla="*/ 204 w 459"/>
              <a:gd name="T53" fmla="*/ 971 h 1025"/>
              <a:gd name="T54" fmla="*/ 201 w 459"/>
              <a:gd name="T55" fmla="*/ 741 h 1025"/>
              <a:gd name="T56" fmla="*/ 215 w 459"/>
              <a:gd name="T57" fmla="*/ 634 h 1025"/>
              <a:gd name="T58" fmla="*/ 230 w 459"/>
              <a:gd name="T59" fmla="*/ 702 h 1025"/>
              <a:gd name="T60" fmla="*/ 279 w 459"/>
              <a:gd name="T61" fmla="*/ 853 h 1025"/>
              <a:gd name="T62" fmla="*/ 299 w 459"/>
              <a:gd name="T63" fmla="*/ 918 h 1025"/>
              <a:gd name="T64" fmla="*/ 308 w 459"/>
              <a:gd name="T65" fmla="*/ 951 h 1025"/>
              <a:gd name="T66" fmla="*/ 301 w 459"/>
              <a:gd name="T67" fmla="*/ 992 h 1025"/>
              <a:gd name="T68" fmla="*/ 313 w 459"/>
              <a:gd name="T69" fmla="*/ 1019 h 1025"/>
              <a:gd name="T70" fmla="*/ 411 w 459"/>
              <a:gd name="T71" fmla="*/ 1024 h 1025"/>
              <a:gd name="T72" fmla="*/ 459 w 459"/>
              <a:gd name="T73" fmla="*/ 1014 h 1025"/>
              <a:gd name="T74" fmla="*/ 441 w 459"/>
              <a:gd name="T75" fmla="*/ 989 h 1025"/>
              <a:gd name="T76" fmla="*/ 399 w 459"/>
              <a:gd name="T77" fmla="*/ 969 h 1025"/>
              <a:gd name="T78" fmla="*/ 386 w 459"/>
              <a:gd name="T79" fmla="*/ 946 h 1025"/>
              <a:gd name="T80" fmla="*/ 377 w 459"/>
              <a:gd name="T81" fmla="*/ 858 h 1025"/>
              <a:gd name="T82" fmla="*/ 342 w 459"/>
              <a:gd name="T83" fmla="*/ 756 h 1025"/>
              <a:gd name="T84" fmla="*/ 311 w 459"/>
              <a:gd name="T85" fmla="*/ 567 h 1025"/>
              <a:gd name="T86" fmla="*/ 299 w 459"/>
              <a:gd name="T87" fmla="*/ 527 h 1025"/>
              <a:gd name="T88" fmla="*/ 300 w 459"/>
              <a:gd name="T89" fmla="*/ 501 h 1025"/>
              <a:gd name="T90" fmla="*/ 299 w 459"/>
              <a:gd name="T91" fmla="*/ 445 h 1025"/>
              <a:gd name="T92" fmla="*/ 347 w 459"/>
              <a:gd name="T93" fmla="*/ 371 h 1025"/>
              <a:gd name="T94" fmla="*/ 349 w 459"/>
              <a:gd name="T95" fmla="*/ 317 h 1025"/>
              <a:gd name="T96" fmla="*/ 335 w 459"/>
              <a:gd name="T97" fmla="*/ 268 h 1025"/>
              <a:gd name="T98" fmla="*/ 289 w 459"/>
              <a:gd name="T99" fmla="*/ 190 h 1025"/>
              <a:gd name="T100" fmla="*/ 250 w 459"/>
              <a:gd name="T101" fmla="*/ 156 h 1025"/>
              <a:gd name="T102" fmla="*/ 273 w 459"/>
              <a:gd name="T103" fmla="*/ 143 h 1025"/>
              <a:gd name="T104" fmla="*/ 284 w 459"/>
              <a:gd name="T105" fmla="*/ 375 h 1025"/>
              <a:gd name="T106" fmla="*/ 289 w 459"/>
              <a:gd name="T107" fmla="*/ 317 h 1025"/>
              <a:gd name="T108" fmla="*/ 303 w 459"/>
              <a:gd name="T109" fmla="*/ 341 h 1025"/>
              <a:gd name="T110" fmla="*/ 79 w 459"/>
              <a:gd name="T111" fmla="*/ 322 h 1025"/>
              <a:gd name="T112" fmla="*/ 97 w 459"/>
              <a:gd name="T113" fmla="*/ 311 h 1025"/>
              <a:gd name="T114" fmla="*/ 108 w 459"/>
              <a:gd name="T115" fmla="*/ 395 h 1025"/>
              <a:gd name="T116" fmla="*/ 79 w 459"/>
              <a:gd name="T117" fmla="*/ 37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9" h="1025">
                <a:moveTo>
                  <a:pt x="279" y="141"/>
                </a:moveTo>
                <a:lnTo>
                  <a:pt x="279" y="141"/>
                </a:lnTo>
                <a:lnTo>
                  <a:pt x="280" y="139"/>
                </a:lnTo>
                <a:lnTo>
                  <a:pt x="282" y="135"/>
                </a:lnTo>
                <a:lnTo>
                  <a:pt x="283" y="123"/>
                </a:lnTo>
                <a:lnTo>
                  <a:pt x="284" y="110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6" y="101"/>
                </a:lnTo>
                <a:lnTo>
                  <a:pt x="290" y="100"/>
                </a:lnTo>
                <a:lnTo>
                  <a:pt x="294" y="96"/>
                </a:lnTo>
                <a:lnTo>
                  <a:pt x="294" y="95"/>
                </a:lnTo>
                <a:lnTo>
                  <a:pt x="294" y="93"/>
                </a:lnTo>
                <a:lnTo>
                  <a:pt x="294" y="93"/>
                </a:lnTo>
                <a:lnTo>
                  <a:pt x="293" y="90"/>
                </a:lnTo>
                <a:lnTo>
                  <a:pt x="290" y="88"/>
                </a:lnTo>
                <a:lnTo>
                  <a:pt x="285" y="84"/>
                </a:lnTo>
                <a:lnTo>
                  <a:pt x="282" y="82"/>
                </a:lnTo>
                <a:lnTo>
                  <a:pt x="279" y="79"/>
                </a:lnTo>
                <a:lnTo>
                  <a:pt x="279" y="78"/>
                </a:lnTo>
                <a:lnTo>
                  <a:pt x="279" y="78"/>
                </a:lnTo>
                <a:lnTo>
                  <a:pt x="279" y="58"/>
                </a:lnTo>
                <a:lnTo>
                  <a:pt x="279" y="58"/>
                </a:lnTo>
                <a:lnTo>
                  <a:pt x="280" y="51"/>
                </a:lnTo>
                <a:lnTo>
                  <a:pt x="284" y="39"/>
                </a:lnTo>
                <a:lnTo>
                  <a:pt x="284" y="39"/>
                </a:lnTo>
                <a:lnTo>
                  <a:pt x="286" y="32"/>
                </a:lnTo>
                <a:lnTo>
                  <a:pt x="288" y="26"/>
                </a:lnTo>
                <a:lnTo>
                  <a:pt x="286" y="22"/>
                </a:lnTo>
                <a:lnTo>
                  <a:pt x="285" y="21"/>
                </a:lnTo>
                <a:lnTo>
                  <a:pt x="284" y="19"/>
                </a:lnTo>
                <a:lnTo>
                  <a:pt x="284" y="19"/>
                </a:lnTo>
                <a:lnTo>
                  <a:pt x="272" y="13"/>
                </a:lnTo>
                <a:lnTo>
                  <a:pt x="255" y="5"/>
                </a:lnTo>
                <a:lnTo>
                  <a:pt x="255" y="5"/>
                </a:lnTo>
                <a:lnTo>
                  <a:pt x="245" y="2"/>
                </a:lnTo>
                <a:lnTo>
                  <a:pt x="235" y="0"/>
                </a:lnTo>
                <a:lnTo>
                  <a:pt x="221" y="0"/>
                </a:lnTo>
                <a:lnTo>
                  <a:pt x="221" y="0"/>
                </a:lnTo>
                <a:lnTo>
                  <a:pt x="206" y="1"/>
                </a:lnTo>
                <a:lnTo>
                  <a:pt x="199" y="2"/>
                </a:lnTo>
                <a:lnTo>
                  <a:pt x="191" y="5"/>
                </a:lnTo>
                <a:lnTo>
                  <a:pt x="191" y="5"/>
                </a:lnTo>
                <a:lnTo>
                  <a:pt x="183" y="7"/>
                </a:lnTo>
                <a:lnTo>
                  <a:pt x="180" y="10"/>
                </a:lnTo>
                <a:lnTo>
                  <a:pt x="177" y="15"/>
                </a:lnTo>
                <a:lnTo>
                  <a:pt x="177" y="15"/>
                </a:lnTo>
                <a:lnTo>
                  <a:pt x="173" y="21"/>
                </a:lnTo>
                <a:lnTo>
                  <a:pt x="171" y="27"/>
                </a:lnTo>
                <a:lnTo>
                  <a:pt x="169" y="32"/>
                </a:lnTo>
                <a:lnTo>
                  <a:pt x="167" y="34"/>
                </a:lnTo>
                <a:lnTo>
                  <a:pt x="167" y="34"/>
                </a:lnTo>
                <a:lnTo>
                  <a:pt x="165" y="35"/>
                </a:lnTo>
                <a:lnTo>
                  <a:pt x="162" y="39"/>
                </a:lnTo>
                <a:lnTo>
                  <a:pt x="160" y="43"/>
                </a:lnTo>
                <a:lnTo>
                  <a:pt x="157" y="49"/>
                </a:lnTo>
                <a:lnTo>
                  <a:pt x="157" y="49"/>
                </a:lnTo>
                <a:lnTo>
                  <a:pt x="156" y="56"/>
                </a:lnTo>
                <a:lnTo>
                  <a:pt x="156" y="65"/>
                </a:lnTo>
                <a:lnTo>
                  <a:pt x="156" y="74"/>
                </a:lnTo>
                <a:lnTo>
                  <a:pt x="157" y="83"/>
                </a:lnTo>
                <a:lnTo>
                  <a:pt x="157" y="83"/>
                </a:lnTo>
                <a:lnTo>
                  <a:pt x="161" y="91"/>
                </a:lnTo>
                <a:lnTo>
                  <a:pt x="166" y="100"/>
                </a:lnTo>
                <a:lnTo>
                  <a:pt x="169" y="107"/>
                </a:lnTo>
                <a:lnTo>
                  <a:pt x="172" y="112"/>
                </a:lnTo>
                <a:lnTo>
                  <a:pt x="172" y="112"/>
                </a:lnTo>
                <a:lnTo>
                  <a:pt x="174" y="121"/>
                </a:lnTo>
                <a:lnTo>
                  <a:pt x="177" y="127"/>
                </a:lnTo>
                <a:lnTo>
                  <a:pt x="177" y="127"/>
                </a:lnTo>
                <a:lnTo>
                  <a:pt x="182" y="137"/>
                </a:lnTo>
                <a:lnTo>
                  <a:pt x="182" y="137"/>
                </a:lnTo>
                <a:lnTo>
                  <a:pt x="179" y="138"/>
                </a:lnTo>
                <a:lnTo>
                  <a:pt x="177" y="140"/>
                </a:lnTo>
                <a:lnTo>
                  <a:pt x="177" y="141"/>
                </a:lnTo>
                <a:lnTo>
                  <a:pt x="177" y="141"/>
                </a:lnTo>
                <a:lnTo>
                  <a:pt x="177" y="144"/>
                </a:lnTo>
                <a:lnTo>
                  <a:pt x="174" y="146"/>
                </a:lnTo>
                <a:lnTo>
                  <a:pt x="169" y="149"/>
                </a:lnTo>
                <a:lnTo>
                  <a:pt x="162" y="151"/>
                </a:lnTo>
                <a:lnTo>
                  <a:pt x="162" y="151"/>
                </a:lnTo>
                <a:lnTo>
                  <a:pt x="154" y="155"/>
                </a:lnTo>
                <a:lnTo>
                  <a:pt x="144" y="160"/>
                </a:lnTo>
                <a:lnTo>
                  <a:pt x="123" y="171"/>
                </a:lnTo>
                <a:lnTo>
                  <a:pt x="123" y="171"/>
                </a:lnTo>
                <a:lnTo>
                  <a:pt x="112" y="177"/>
                </a:lnTo>
                <a:lnTo>
                  <a:pt x="102" y="184"/>
                </a:lnTo>
                <a:lnTo>
                  <a:pt x="89" y="195"/>
                </a:lnTo>
                <a:lnTo>
                  <a:pt x="89" y="195"/>
                </a:lnTo>
                <a:lnTo>
                  <a:pt x="67" y="223"/>
                </a:lnTo>
                <a:lnTo>
                  <a:pt x="51" y="241"/>
                </a:lnTo>
                <a:lnTo>
                  <a:pt x="40" y="254"/>
                </a:lnTo>
                <a:lnTo>
                  <a:pt x="40" y="254"/>
                </a:lnTo>
                <a:lnTo>
                  <a:pt x="21" y="268"/>
                </a:lnTo>
                <a:lnTo>
                  <a:pt x="21" y="268"/>
                </a:lnTo>
                <a:lnTo>
                  <a:pt x="19" y="271"/>
                </a:lnTo>
                <a:lnTo>
                  <a:pt x="19" y="272"/>
                </a:lnTo>
                <a:lnTo>
                  <a:pt x="21" y="273"/>
                </a:lnTo>
                <a:lnTo>
                  <a:pt x="21" y="273"/>
                </a:lnTo>
                <a:lnTo>
                  <a:pt x="24" y="275"/>
                </a:lnTo>
                <a:lnTo>
                  <a:pt x="26" y="277"/>
                </a:lnTo>
                <a:lnTo>
                  <a:pt x="26" y="278"/>
                </a:lnTo>
                <a:lnTo>
                  <a:pt x="26" y="278"/>
                </a:lnTo>
                <a:lnTo>
                  <a:pt x="15" y="290"/>
                </a:lnTo>
                <a:lnTo>
                  <a:pt x="6" y="300"/>
                </a:lnTo>
                <a:lnTo>
                  <a:pt x="1" y="307"/>
                </a:lnTo>
                <a:lnTo>
                  <a:pt x="1" y="307"/>
                </a:lnTo>
                <a:lnTo>
                  <a:pt x="0" y="311"/>
                </a:lnTo>
                <a:lnTo>
                  <a:pt x="0" y="314"/>
                </a:lnTo>
                <a:lnTo>
                  <a:pt x="1" y="324"/>
                </a:lnTo>
                <a:lnTo>
                  <a:pt x="4" y="333"/>
                </a:lnTo>
                <a:lnTo>
                  <a:pt x="5" y="335"/>
                </a:lnTo>
                <a:lnTo>
                  <a:pt x="6" y="336"/>
                </a:lnTo>
                <a:lnTo>
                  <a:pt x="6" y="336"/>
                </a:lnTo>
                <a:lnTo>
                  <a:pt x="9" y="339"/>
                </a:lnTo>
                <a:lnTo>
                  <a:pt x="15" y="346"/>
                </a:lnTo>
                <a:lnTo>
                  <a:pt x="30" y="368"/>
                </a:lnTo>
                <a:lnTo>
                  <a:pt x="55" y="400"/>
                </a:lnTo>
                <a:lnTo>
                  <a:pt x="55" y="400"/>
                </a:lnTo>
                <a:lnTo>
                  <a:pt x="69" y="414"/>
                </a:lnTo>
                <a:lnTo>
                  <a:pt x="69" y="414"/>
                </a:lnTo>
                <a:lnTo>
                  <a:pt x="61" y="428"/>
                </a:lnTo>
                <a:lnTo>
                  <a:pt x="52" y="439"/>
                </a:lnTo>
                <a:lnTo>
                  <a:pt x="45" y="449"/>
                </a:lnTo>
                <a:lnTo>
                  <a:pt x="45" y="449"/>
                </a:lnTo>
                <a:lnTo>
                  <a:pt x="41" y="452"/>
                </a:lnTo>
                <a:lnTo>
                  <a:pt x="38" y="455"/>
                </a:lnTo>
                <a:lnTo>
                  <a:pt x="30" y="458"/>
                </a:lnTo>
                <a:lnTo>
                  <a:pt x="28" y="461"/>
                </a:lnTo>
                <a:lnTo>
                  <a:pt x="26" y="463"/>
                </a:lnTo>
                <a:lnTo>
                  <a:pt x="24" y="466"/>
                </a:lnTo>
                <a:lnTo>
                  <a:pt x="26" y="468"/>
                </a:lnTo>
                <a:lnTo>
                  <a:pt x="26" y="468"/>
                </a:lnTo>
                <a:lnTo>
                  <a:pt x="28" y="471"/>
                </a:lnTo>
                <a:lnTo>
                  <a:pt x="30" y="474"/>
                </a:lnTo>
                <a:lnTo>
                  <a:pt x="35" y="478"/>
                </a:lnTo>
                <a:lnTo>
                  <a:pt x="39" y="480"/>
                </a:lnTo>
                <a:lnTo>
                  <a:pt x="40" y="481"/>
                </a:lnTo>
                <a:lnTo>
                  <a:pt x="40" y="483"/>
                </a:lnTo>
                <a:lnTo>
                  <a:pt x="40" y="483"/>
                </a:lnTo>
                <a:lnTo>
                  <a:pt x="38" y="485"/>
                </a:lnTo>
                <a:lnTo>
                  <a:pt x="35" y="489"/>
                </a:lnTo>
                <a:lnTo>
                  <a:pt x="35" y="491"/>
                </a:lnTo>
                <a:lnTo>
                  <a:pt x="35" y="494"/>
                </a:lnTo>
                <a:lnTo>
                  <a:pt x="38" y="495"/>
                </a:lnTo>
                <a:lnTo>
                  <a:pt x="40" y="497"/>
                </a:lnTo>
                <a:lnTo>
                  <a:pt x="40" y="497"/>
                </a:lnTo>
                <a:lnTo>
                  <a:pt x="46" y="502"/>
                </a:lnTo>
                <a:lnTo>
                  <a:pt x="52" y="507"/>
                </a:lnTo>
                <a:lnTo>
                  <a:pt x="56" y="511"/>
                </a:lnTo>
                <a:lnTo>
                  <a:pt x="60" y="512"/>
                </a:lnTo>
                <a:lnTo>
                  <a:pt x="60" y="512"/>
                </a:lnTo>
                <a:lnTo>
                  <a:pt x="79" y="514"/>
                </a:lnTo>
                <a:lnTo>
                  <a:pt x="91" y="517"/>
                </a:lnTo>
                <a:lnTo>
                  <a:pt x="99" y="517"/>
                </a:lnTo>
                <a:lnTo>
                  <a:pt x="99" y="517"/>
                </a:lnTo>
                <a:lnTo>
                  <a:pt x="101" y="517"/>
                </a:lnTo>
                <a:lnTo>
                  <a:pt x="102" y="517"/>
                </a:lnTo>
                <a:lnTo>
                  <a:pt x="102" y="517"/>
                </a:lnTo>
                <a:lnTo>
                  <a:pt x="104" y="517"/>
                </a:lnTo>
                <a:lnTo>
                  <a:pt x="104" y="517"/>
                </a:lnTo>
                <a:lnTo>
                  <a:pt x="106" y="527"/>
                </a:lnTo>
                <a:lnTo>
                  <a:pt x="110" y="551"/>
                </a:lnTo>
                <a:lnTo>
                  <a:pt x="112" y="579"/>
                </a:lnTo>
                <a:lnTo>
                  <a:pt x="113" y="600"/>
                </a:lnTo>
                <a:lnTo>
                  <a:pt x="113" y="600"/>
                </a:lnTo>
                <a:lnTo>
                  <a:pt x="113" y="630"/>
                </a:lnTo>
                <a:lnTo>
                  <a:pt x="115" y="680"/>
                </a:lnTo>
                <a:lnTo>
                  <a:pt x="118" y="756"/>
                </a:lnTo>
                <a:lnTo>
                  <a:pt x="118" y="756"/>
                </a:lnTo>
                <a:lnTo>
                  <a:pt x="121" y="776"/>
                </a:lnTo>
                <a:lnTo>
                  <a:pt x="123" y="790"/>
                </a:lnTo>
                <a:lnTo>
                  <a:pt x="123" y="790"/>
                </a:lnTo>
                <a:lnTo>
                  <a:pt x="126" y="865"/>
                </a:lnTo>
                <a:lnTo>
                  <a:pt x="127" y="918"/>
                </a:lnTo>
                <a:lnTo>
                  <a:pt x="128" y="941"/>
                </a:lnTo>
                <a:lnTo>
                  <a:pt x="128" y="941"/>
                </a:lnTo>
                <a:lnTo>
                  <a:pt x="129" y="943"/>
                </a:lnTo>
                <a:lnTo>
                  <a:pt x="130" y="948"/>
                </a:lnTo>
                <a:lnTo>
                  <a:pt x="132" y="953"/>
                </a:lnTo>
                <a:lnTo>
                  <a:pt x="133" y="956"/>
                </a:lnTo>
                <a:lnTo>
                  <a:pt x="133" y="956"/>
                </a:lnTo>
                <a:lnTo>
                  <a:pt x="134" y="956"/>
                </a:lnTo>
                <a:lnTo>
                  <a:pt x="135" y="954"/>
                </a:lnTo>
                <a:lnTo>
                  <a:pt x="136" y="954"/>
                </a:lnTo>
                <a:lnTo>
                  <a:pt x="138" y="956"/>
                </a:lnTo>
                <a:lnTo>
                  <a:pt x="138" y="956"/>
                </a:lnTo>
                <a:lnTo>
                  <a:pt x="141" y="982"/>
                </a:lnTo>
                <a:lnTo>
                  <a:pt x="145" y="1001"/>
                </a:lnTo>
                <a:lnTo>
                  <a:pt x="147" y="1009"/>
                </a:lnTo>
                <a:lnTo>
                  <a:pt x="147" y="1009"/>
                </a:lnTo>
                <a:lnTo>
                  <a:pt x="150" y="1011"/>
                </a:lnTo>
                <a:lnTo>
                  <a:pt x="155" y="1011"/>
                </a:lnTo>
                <a:lnTo>
                  <a:pt x="168" y="1011"/>
                </a:lnTo>
                <a:lnTo>
                  <a:pt x="186" y="1009"/>
                </a:lnTo>
                <a:lnTo>
                  <a:pt x="186" y="1009"/>
                </a:lnTo>
                <a:lnTo>
                  <a:pt x="189" y="1006"/>
                </a:lnTo>
                <a:lnTo>
                  <a:pt x="193" y="1003"/>
                </a:lnTo>
                <a:lnTo>
                  <a:pt x="196" y="1000"/>
                </a:lnTo>
                <a:lnTo>
                  <a:pt x="196" y="1000"/>
                </a:lnTo>
                <a:lnTo>
                  <a:pt x="201" y="997"/>
                </a:lnTo>
                <a:lnTo>
                  <a:pt x="206" y="996"/>
                </a:lnTo>
                <a:lnTo>
                  <a:pt x="210" y="993"/>
                </a:lnTo>
                <a:lnTo>
                  <a:pt x="211" y="992"/>
                </a:lnTo>
                <a:lnTo>
                  <a:pt x="211" y="990"/>
                </a:lnTo>
                <a:lnTo>
                  <a:pt x="211" y="990"/>
                </a:lnTo>
                <a:lnTo>
                  <a:pt x="210" y="985"/>
                </a:lnTo>
                <a:lnTo>
                  <a:pt x="208" y="982"/>
                </a:lnTo>
                <a:lnTo>
                  <a:pt x="206" y="975"/>
                </a:lnTo>
                <a:lnTo>
                  <a:pt x="206" y="975"/>
                </a:lnTo>
                <a:lnTo>
                  <a:pt x="205" y="973"/>
                </a:lnTo>
                <a:lnTo>
                  <a:pt x="204" y="971"/>
                </a:lnTo>
                <a:lnTo>
                  <a:pt x="202" y="970"/>
                </a:lnTo>
                <a:lnTo>
                  <a:pt x="201" y="965"/>
                </a:lnTo>
                <a:lnTo>
                  <a:pt x="201" y="965"/>
                </a:lnTo>
                <a:lnTo>
                  <a:pt x="201" y="943"/>
                </a:lnTo>
                <a:lnTo>
                  <a:pt x="201" y="917"/>
                </a:lnTo>
                <a:lnTo>
                  <a:pt x="201" y="917"/>
                </a:lnTo>
                <a:lnTo>
                  <a:pt x="201" y="824"/>
                </a:lnTo>
                <a:lnTo>
                  <a:pt x="201" y="741"/>
                </a:lnTo>
                <a:lnTo>
                  <a:pt x="201" y="741"/>
                </a:lnTo>
                <a:lnTo>
                  <a:pt x="204" y="725"/>
                </a:lnTo>
                <a:lnTo>
                  <a:pt x="206" y="702"/>
                </a:lnTo>
                <a:lnTo>
                  <a:pt x="206" y="702"/>
                </a:lnTo>
                <a:lnTo>
                  <a:pt x="210" y="662"/>
                </a:lnTo>
                <a:lnTo>
                  <a:pt x="213" y="641"/>
                </a:lnTo>
                <a:lnTo>
                  <a:pt x="215" y="635"/>
                </a:lnTo>
                <a:lnTo>
                  <a:pt x="215" y="634"/>
                </a:lnTo>
                <a:lnTo>
                  <a:pt x="216" y="634"/>
                </a:lnTo>
                <a:lnTo>
                  <a:pt x="216" y="634"/>
                </a:lnTo>
                <a:lnTo>
                  <a:pt x="217" y="638"/>
                </a:lnTo>
                <a:lnTo>
                  <a:pt x="219" y="646"/>
                </a:lnTo>
                <a:lnTo>
                  <a:pt x="224" y="669"/>
                </a:lnTo>
                <a:lnTo>
                  <a:pt x="228" y="691"/>
                </a:lnTo>
                <a:lnTo>
                  <a:pt x="230" y="702"/>
                </a:lnTo>
                <a:lnTo>
                  <a:pt x="230" y="702"/>
                </a:lnTo>
                <a:lnTo>
                  <a:pt x="245" y="731"/>
                </a:lnTo>
                <a:lnTo>
                  <a:pt x="255" y="751"/>
                </a:lnTo>
                <a:lnTo>
                  <a:pt x="260" y="761"/>
                </a:lnTo>
                <a:lnTo>
                  <a:pt x="260" y="761"/>
                </a:lnTo>
                <a:lnTo>
                  <a:pt x="263" y="774"/>
                </a:lnTo>
                <a:lnTo>
                  <a:pt x="269" y="803"/>
                </a:lnTo>
                <a:lnTo>
                  <a:pt x="275" y="835"/>
                </a:lnTo>
                <a:lnTo>
                  <a:pt x="279" y="853"/>
                </a:lnTo>
                <a:lnTo>
                  <a:pt x="279" y="853"/>
                </a:lnTo>
                <a:lnTo>
                  <a:pt x="284" y="864"/>
                </a:lnTo>
                <a:lnTo>
                  <a:pt x="290" y="876"/>
                </a:lnTo>
                <a:lnTo>
                  <a:pt x="296" y="889"/>
                </a:lnTo>
                <a:lnTo>
                  <a:pt x="297" y="893"/>
                </a:lnTo>
                <a:lnTo>
                  <a:pt x="299" y="897"/>
                </a:lnTo>
                <a:lnTo>
                  <a:pt x="299" y="897"/>
                </a:lnTo>
                <a:lnTo>
                  <a:pt x="299" y="918"/>
                </a:lnTo>
                <a:lnTo>
                  <a:pt x="300" y="928"/>
                </a:lnTo>
                <a:lnTo>
                  <a:pt x="299" y="931"/>
                </a:lnTo>
                <a:lnTo>
                  <a:pt x="299" y="931"/>
                </a:lnTo>
                <a:lnTo>
                  <a:pt x="299" y="931"/>
                </a:lnTo>
                <a:lnTo>
                  <a:pt x="305" y="941"/>
                </a:lnTo>
                <a:lnTo>
                  <a:pt x="308" y="948"/>
                </a:lnTo>
                <a:lnTo>
                  <a:pt x="308" y="951"/>
                </a:lnTo>
                <a:lnTo>
                  <a:pt x="308" y="951"/>
                </a:lnTo>
                <a:lnTo>
                  <a:pt x="308" y="951"/>
                </a:lnTo>
                <a:lnTo>
                  <a:pt x="306" y="952"/>
                </a:lnTo>
                <a:lnTo>
                  <a:pt x="302" y="957"/>
                </a:lnTo>
                <a:lnTo>
                  <a:pt x="300" y="965"/>
                </a:lnTo>
                <a:lnTo>
                  <a:pt x="299" y="975"/>
                </a:lnTo>
                <a:lnTo>
                  <a:pt x="299" y="975"/>
                </a:lnTo>
                <a:lnTo>
                  <a:pt x="300" y="985"/>
                </a:lnTo>
                <a:lnTo>
                  <a:pt x="301" y="992"/>
                </a:lnTo>
                <a:lnTo>
                  <a:pt x="303" y="998"/>
                </a:lnTo>
                <a:lnTo>
                  <a:pt x="303" y="1004"/>
                </a:lnTo>
                <a:lnTo>
                  <a:pt x="303" y="1004"/>
                </a:lnTo>
                <a:lnTo>
                  <a:pt x="303" y="1007"/>
                </a:lnTo>
                <a:lnTo>
                  <a:pt x="305" y="1009"/>
                </a:lnTo>
                <a:lnTo>
                  <a:pt x="307" y="1014"/>
                </a:lnTo>
                <a:lnTo>
                  <a:pt x="311" y="1018"/>
                </a:lnTo>
                <a:lnTo>
                  <a:pt x="313" y="1019"/>
                </a:lnTo>
                <a:lnTo>
                  <a:pt x="313" y="1019"/>
                </a:lnTo>
                <a:lnTo>
                  <a:pt x="346" y="1023"/>
                </a:lnTo>
                <a:lnTo>
                  <a:pt x="371" y="1024"/>
                </a:lnTo>
                <a:lnTo>
                  <a:pt x="383" y="1024"/>
                </a:lnTo>
                <a:lnTo>
                  <a:pt x="391" y="1024"/>
                </a:lnTo>
                <a:lnTo>
                  <a:pt x="391" y="1024"/>
                </a:lnTo>
                <a:lnTo>
                  <a:pt x="400" y="1024"/>
                </a:lnTo>
                <a:lnTo>
                  <a:pt x="411" y="1024"/>
                </a:lnTo>
                <a:lnTo>
                  <a:pt x="433" y="1025"/>
                </a:lnTo>
                <a:lnTo>
                  <a:pt x="444" y="1025"/>
                </a:lnTo>
                <a:lnTo>
                  <a:pt x="452" y="1024"/>
                </a:lnTo>
                <a:lnTo>
                  <a:pt x="455" y="1021"/>
                </a:lnTo>
                <a:lnTo>
                  <a:pt x="457" y="1020"/>
                </a:lnTo>
                <a:lnTo>
                  <a:pt x="459" y="1018"/>
                </a:lnTo>
                <a:lnTo>
                  <a:pt x="459" y="1014"/>
                </a:lnTo>
                <a:lnTo>
                  <a:pt x="459" y="1014"/>
                </a:lnTo>
                <a:lnTo>
                  <a:pt x="459" y="1003"/>
                </a:lnTo>
                <a:lnTo>
                  <a:pt x="459" y="996"/>
                </a:lnTo>
                <a:lnTo>
                  <a:pt x="458" y="993"/>
                </a:lnTo>
                <a:lnTo>
                  <a:pt x="457" y="992"/>
                </a:lnTo>
                <a:lnTo>
                  <a:pt x="450" y="990"/>
                </a:lnTo>
                <a:lnTo>
                  <a:pt x="450" y="990"/>
                </a:lnTo>
                <a:lnTo>
                  <a:pt x="445" y="989"/>
                </a:lnTo>
                <a:lnTo>
                  <a:pt x="441" y="989"/>
                </a:lnTo>
                <a:lnTo>
                  <a:pt x="435" y="990"/>
                </a:lnTo>
                <a:lnTo>
                  <a:pt x="433" y="990"/>
                </a:lnTo>
                <a:lnTo>
                  <a:pt x="429" y="990"/>
                </a:lnTo>
                <a:lnTo>
                  <a:pt x="425" y="987"/>
                </a:lnTo>
                <a:lnTo>
                  <a:pt x="420" y="985"/>
                </a:lnTo>
                <a:lnTo>
                  <a:pt x="420" y="985"/>
                </a:lnTo>
                <a:lnTo>
                  <a:pt x="403" y="974"/>
                </a:lnTo>
                <a:lnTo>
                  <a:pt x="399" y="969"/>
                </a:lnTo>
                <a:lnTo>
                  <a:pt x="396" y="965"/>
                </a:lnTo>
                <a:lnTo>
                  <a:pt x="396" y="965"/>
                </a:lnTo>
                <a:lnTo>
                  <a:pt x="394" y="961"/>
                </a:lnTo>
                <a:lnTo>
                  <a:pt x="389" y="956"/>
                </a:lnTo>
                <a:lnTo>
                  <a:pt x="381" y="951"/>
                </a:lnTo>
                <a:lnTo>
                  <a:pt x="381" y="951"/>
                </a:lnTo>
                <a:lnTo>
                  <a:pt x="386" y="946"/>
                </a:lnTo>
                <a:lnTo>
                  <a:pt x="386" y="946"/>
                </a:lnTo>
                <a:lnTo>
                  <a:pt x="383" y="923"/>
                </a:lnTo>
                <a:lnTo>
                  <a:pt x="377" y="897"/>
                </a:lnTo>
                <a:lnTo>
                  <a:pt x="377" y="897"/>
                </a:lnTo>
                <a:lnTo>
                  <a:pt x="377" y="890"/>
                </a:lnTo>
                <a:lnTo>
                  <a:pt x="378" y="879"/>
                </a:lnTo>
                <a:lnTo>
                  <a:pt x="378" y="867"/>
                </a:lnTo>
                <a:lnTo>
                  <a:pt x="378" y="862"/>
                </a:lnTo>
                <a:lnTo>
                  <a:pt x="377" y="858"/>
                </a:lnTo>
                <a:lnTo>
                  <a:pt x="377" y="858"/>
                </a:lnTo>
                <a:lnTo>
                  <a:pt x="364" y="831"/>
                </a:lnTo>
                <a:lnTo>
                  <a:pt x="357" y="814"/>
                </a:lnTo>
                <a:lnTo>
                  <a:pt x="352" y="800"/>
                </a:lnTo>
                <a:lnTo>
                  <a:pt x="352" y="800"/>
                </a:lnTo>
                <a:lnTo>
                  <a:pt x="346" y="775"/>
                </a:lnTo>
                <a:lnTo>
                  <a:pt x="344" y="764"/>
                </a:lnTo>
                <a:lnTo>
                  <a:pt x="342" y="756"/>
                </a:lnTo>
                <a:lnTo>
                  <a:pt x="342" y="756"/>
                </a:lnTo>
                <a:lnTo>
                  <a:pt x="341" y="737"/>
                </a:lnTo>
                <a:lnTo>
                  <a:pt x="336" y="703"/>
                </a:lnTo>
                <a:lnTo>
                  <a:pt x="328" y="644"/>
                </a:lnTo>
                <a:lnTo>
                  <a:pt x="328" y="644"/>
                </a:lnTo>
                <a:lnTo>
                  <a:pt x="318" y="580"/>
                </a:lnTo>
                <a:lnTo>
                  <a:pt x="318" y="580"/>
                </a:lnTo>
                <a:lnTo>
                  <a:pt x="311" y="567"/>
                </a:lnTo>
                <a:lnTo>
                  <a:pt x="305" y="557"/>
                </a:lnTo>
                <a:lnTo>
                  <a:pt x="303" y="553"/>
                </a:lnTo>
                <a:lnTo>
                  <a:pt x="303" y="551"/>
                </a:lnTo>
                <a:lnTo>
                  <a:pt x="303" y="551"/>
                </a:lnTo>
                <a:lnTo>
                  <a:pt x="303" y="545"/>
                </a:lnTo>
                <a:lnTo>
                  <a:pt x="301" y="536"/>
                </a:lnTo>
                <a:lnTo>
                  <a:pt x="299" y="527"/>
                </a:lnTo>
                <a:lnTo>
                  <a:pt x="299" y="527"/>
                </a:lnTo>
                <a:lnTo>
                  <a:pt x="305" y="524"/>
                </a:lnTo>
                <a:lnTo>
                  <a:pt x="307" y="523"/>
                </a:lnTo>
                <a:lnTo>
                  <a:pt x="308" y="522"/>
                </a:lnTo>
                <a:lnTo>
                  <a:pt x="308" y="522"/>
                </a:lnTo>
                <a:lnTo>
                  <a:pt x="308" y="522"/>
                </a:lnTo>
                <a:lnTo>
                  <a:pt x="306" y="518"/>
                </a:lnTo>
                <a:lnTo>
                  <a:pt x="303" y="511"/>
                </a:lnTo>
                <a:lnTo>
                  <a:pt x="300" y="501"/>
                </a:lnTo>
                <a:lnTo>
                  <a:pt x="299" y="492"/>
                </a:lnTo>
                <a:lnTo>
                  <a:pt x="299" y="492"/>
                </a:lnTo>
                <a:lnTo>
                  <a:pt x="296" y="469"/>
                </a:lnTo>
                <a:lnTo>
                  <a:pt x="294" y="453"/>
                </a:lnTo>
                <a:lnTo>
                  <a:pt x="294" y="444"/>
                </a:lnTo>
                <a:lnTo>
                  <a:pt x="294" y="444"/>
                </a:lnTo>
                <a:lnTo>
                  <a:pt x="295" y="445"/>
                </a:lnTo>
                <a:lnTo>
                  <a:pt x="299" y="445"/>
                </a:lnTo>
                <a:lnTo>
                  <a:pt x="301" y="444"/>
                </a:lnTo>
                <a:lnTo>
                  <a:pt x="303" y="442"/>
                </a:lnTo>
                <a:lnTo>
                  <a:pt x="306" y="439"/>
                </a:lnTo>
                <a:lnTo>
                  <a:pt x="308" y="434"/>
                </a:lnTo>
                <a:lnTo>
                  <a:pt x="308" y="434"/>
                </a:lnTo>
                <a:lnTo>
                  <a:pt x="317" y="418"/>
                </a:lnTo>
                <a:lnTo>
                  <a:pt x="330" y="397"/>
                </a:lnTo>
                <a:lnTo>
                  <a:pt x="347" y="371"/>
                </a:lnTo>
                <a:lnTo>
                  <a:pt x="347" y="371"/>
                </a:lnTo>
                <a:lnTo>
                  <a:pt x="349" y="366"/>
                </a:lnTo>
                <a:lnTo>
                  <a:pt x="351" y="356"/>
                </a:lnTo>
                <a:lnTo>
                  <a:pt x="352" y="345"/>
                </a:lnTo>
                <a:lnTo>
                  <a:pt x="352" y="332"/>
                </a:lnTo>
                <a:lnTo>
                  <a:pt x="352" y="332"/>
                </a:lnTo>
                <a:lnTo>
                  <a:pt x="351" y="324"/>
                </a:lnTo>
                <a:lnTo>
                  <a:pt x="349" y="317"/>
                </a:lnTo>
                <a:lnTo>
                  <a:pt x="341" y="301"/>
                </a:lnTo>
                <a:lnTo>
                  <a:pt x="333" y="283"/>
                </a:lnTo>
                <a:lnTo>
                  <a:pt x="333" y="283"/>
                </a:lnTo>
                <a:lnTo>
                  <a:pt x="335" y="282"/>
                </a:lnTo>
                <a:lnTo>
                  <a:pt x="338" y="280"/>
                </a:lnTo>
                <a:lnTo>
                  <a:pt x="338" y="278"/>
                </a:lnTo>
                <a:lnTo>
                  <a:pt x="338" y="278"/>
                </a:lnTo>
                <a:lnTo>
                  <a:pt x="335" y="268"/>
                </a:lnTo>
                <a:lnTo>
                  <a:pt x="333" y="261"/>
                </a:lnTo>
                <a:lnTo>
                  <a:pt x="328" y="254"/>
                </a:lnTo>
                <a:lnTo>
                  <a:pt x="328" y="254"/>
                </a:lnTo>
                <a:lnTo>
                  <a:pt x="319" y="241"/>
                </a:lnTo>
                <a:lnTo>
                  <a:pt x="308" y="222"/>
                </a:lnTo>
                <a:lnTo>
                  <a:pt x="297" y="202"/>
                </a:lnTo>
                <a:lnTo>
                  <a:pt x="289" y="190"/>
                </a:lnTo>
                <a:lnTo>
                  <a:pt x="289" y="190"/>
                </a:lnTo>
                <a:lnTo>
                  <a:pt x="284" y="185"/>
                </a:lnTo>
                <a:lnTo>
                  <a:pt x="280" y="183"/>
                </a:lnTo>
                <a:lnTo>
                  <a:pt x="274" y="180"/>
                </a:lnTo>
                <a:lnTo>
                  <a:pt x="274" y="180"/>
                </a:lnTo>
                <a:lnTo>
                  <a:pt x="255" y="171"/>
                </a:lnTo>
                <a:lnTo>
                  <a:pt x="255" y="171"/>
                </a:lnTo>
                <a:lnTo>
                  <a:pt x="252" y="163"/>
                </a:lnTo>
                <a:lnTo>
                  <a:pt x="250" y="156"/>
                </a:lnTo>
                <a:lnTo>
                  <a:pt x="250" y="156"/>
                </a:lnTo>
                <a:lnTo>
                  <a:pt x="249" y="149"/>
                </a:lnTo>
                <a:lnTo>
                  <a:pt x="249" y="144"/>
                </a:lnTo>
                <a:lnTo>
                  <a:pt x="249" y="143"/>
                </a:lnTo>
                <a:lnTo>
                  <a:pt x="250" y="141"/>
                </a:lnTo>
                <a:lnTo>
                  <a:pt x="250" y="141"/>
                </a:lnTo>
                <a:lnTo>
                  <a:pt x="264" y="143"/>
                </a:lnTo>
                <a:lnTo>
                  <a:pt x="273" y="143"/>
                </a:lnTo>
                <a:lnTo>
                  <a:pt x="279" y="141"/>
                </a:lnTo>
                <a:lnTo>
                  <a:pt x="279" y="141"/>
                </a:lnTo>
                <a:close/>
                <a:moveTo>
                  <a:pt x="294" y="356"/>
                </a:moveTo>
                <a:lnTo>
                  <a:pt x="294" y="356"/>
                </a:lnTo>
                <a:lnTo>
                  <a:pt x="291" y="362"/>
                </a:lnTo>
                <a:lnTo>
                  <a:pt x="289" y="368"/>
                </a:lnTo>
                <a:lnTo>
                  <a:pt x="284" y="375"/>
                </a:lnTo>
                <a:lnTo>
                  <a:pt x="284" y="375"/>
                </a:lnTo>
                <a:lnTo>
                  <a:pt x="284" y="360"/>
                </a:lnTo>
                <a:lnTo>
                  <a:pt x="285" y="349"/>
                </a:lnTo>
                <a:lnTo>
                  <a:pt x="284" y="341"/>
                </a:lnTo>
                <a:lnTo>
                  <a:pt x="284" y="341"/>
                </a:lnTo>
                <a:lnTo>
                  <a:pt x="284" y="335"/>
                </a:lnTo>
                <a:lnTo>
                  <a:pt x="286" y="328"/>
                </a:lnTo>
                <a:lnTo>
                  <a:pt x="289" y="317"/>
                </a:lnTo>
                <a:lnTo>
                  <a:pt x="289" y="317"/>
                </a:lnTo>
                <a:lnTo>
                  <a:pt x="295" y="328"/>
                </a:lnTo>
                <a:lnTo>
                  <a:pt x="303" y="341"/>
                </a:lnTo>
                <a:lnTo>
                  <a:pt x="303" y="341"/>
                </a:lnTo>
                <a:lnTo>
                  <a:pt x="299" y="346"/>
                </a:lnTo>
                <a:lnTo>
                  <a:pt x="295" y="351"/>
                </a:lnTo>
                <a:lnTo>
                  <a:pt x="294" y="356"/>
                </a:lnTo>
                <a:lnTo>
                  <a:pt x="294" y="356"/>
                </a:lnTo>
                <a:close/>
                <a:moveTo>
                  <a:pt x="303" y="341"/>
                </a:moveTo>
                <a:lnTo>
                  <a:pt x="303" y="341"/>
                </a:lnTo>
                <a:lnTo>
                  <a:pt x="303" y="341"/>
                </a:lnTo>
                <a:lnTo>
                  <a:pt x="303" y="341"/>
                </a:lnTo>
                <a:lnTo>
                  <a:pt x="303" y="341"/>
                </a:lnTo>
                <a:lnTo>
                  <a:pt x="303" y="341"/>
                </a:lnTo>
                <a:close/>
                <a:moveTo>
                  <a:pt x="65" y="312"/>
                </a:moveTo>
                <a:lnTo>
                  <a:pt x="79" y="322"/>
                </a:lnTo>
                <a:lnTo>
                  <a:pt x="79" y="322"/>
                </a:lnTo>
                <a:lnTo>
                  <a:pt x="80" y="323"/>
                </a:lnTo>
                <a:lnTo>
                  <a:pt x="83" y="323"/>
                </a:lnTo>
                <a:lnTo>
                  <a:pt x="84" y="322"/>
                </a:lnTo>
                <a:lnTo>
                  <a:pt x="84" y="322"/>
                </a:lnTo>
                <a:lnTo>
                  <a:pt x="94" y="312"/>
                </a:lnTo>
                <a:lnTo>
                  <a:pt x="99" y="307"/>
                </a:lnTo>
                <a:lnTo>
                  <a:pt x="99" y="307"/>
                </a:lnTo>
                <a:lnTo>
                  <a:pt x="97" y="311"/>
                </a:lnTo>
                <a:lnTo>
                  <a:pt x="97" y="317"/>
                </a:lnTo>
                <a:lnTo>
                  <a:pt x="99" y="336"/>
                </a:lnTo>
                <a:lnTo>
                  <a:pt x="101" y="357"/>
                </a:lnTo>
                <a:lnTo>
                  <a:pt x="104" y="371"/>
                </a:lnTo>
                <a:lnTo>
                  <a:pt x="104" y="371"/>
                </a:lnTo>
                <a:lnTo>
                  <a:pt x="106" y="378"/>
                </a:lnTo>
                <a:lnTo>
                  <a:pt x="107" y="386"/>
                </a:lnTo>
                <a:lnTo>
                  <a:pt x="108" y="395"/>
                </a:lnTo>
                <a:lnTo>
                  <a:pt x="104" y="400"/>
                </a:lnTo>
                <a:lnTo>
                  <a:pt x="104" y="400"/>
                </a:lnTo>
                <a:lnTo>
                  <a:pt x="99" y="402"/>
                </a:lnTo>
                <a:lnTo>
                  <a:pt x="94" y="405"/>
                </a:lnTo>
                <a:lnTo>
                  <a:pt x="94" y="405"/>
                </a:lnTo>
                <a:lnTo>
                  <a:pt x="93" y="401"/>
                </a:lnTo>
                <a:lnTo>
                  <a:pt x="89" y="394"/>
                </a:lnTo>
                <a:lnTo>
                  <a:pt x="79" y="375"/>
                </a:lnTo>
                <a:lnTo>
                  <a:pt x="79" y="375"/>
                </a:lnTo>
                <a:lnTo>
                  <a:pt x="50" y="322"/>
                </a:lnTo>
                <a:lnTo>
                  <a:pt x="65" y="3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8E0BD7D8-08A5-4393-87E4-6D52B023E0A7}"/>
              </a:ext>
            </a:extLst>
          </p:cNvPr>
          <p:cNvSpPr>
            <a:spLocks noEditPoints="1"/>
          </p:cNvSpPr>
          <p:nvPr/>
        </p:nvSpPr>
        <p:spPr bwMode="auto">
          <a:xfrm>
            <a:off x="4665129" y="2697853"/>
            <a:ext cx="679388" cy="1693093"/>
          </a:xfrm>
          <a:custGeom>
            <a:avLst/>
            <a:gdLst>
              <a:gd name="T0" fmla="*/ 245 w 695"/>
              <a:gd name="T1" fmla="*/ 0 h 1732"/>
              <a:gd name="T2" fmla="*/ 167 w 695"/>
              <a:gd name="T3" fmla="*/ 43 h 1732"/>
              <a:gd name="T4" fmla="*/ 96 w 695"/>
              <a:gd name="T5" fmla="*/ 39 h 1732"/>
              <a:gd name="T6" fmla="*/ 120 w 695"/>
              <a:gd name="T7" fmla="*/ 84 h 1732"/>
              <a:gd name="T8" fmla="*/ 147 w 695"/>
              <a:gd name="T9" fmla="*/ 147 h 1732"/>
              <a:gd name="T10" fmla="*/ 146 w 695"/>
              <a:gd name="T11" fmla="*/ 214 h 1732"/>
              <a:gd name="T12" fmla="*/ 176 w 695"/>
              <a:gd name="T13" fmla="*/ 238 h 1732"/>
              <a:gd name="T14" fmla="*/ 195 w 695"/>
              <a:gd name="T15" fmla="*/ 254 h 1732"/>
              <a:gd name="T16" fmla="*/ 104 w 695"/>
              <a:gd name="T17" fmla="*/ 289 h 1732"/>
              <a:gd name="T18" fmla="*/ 59 w 695"/>
              <a:gd name="T19" fmla="*/ 475 h 1732"/>
              <a:gd name="T20" fmla="*/ 82 w 695"/>
              <a:gd name="T21" fmla="*/ 556 h 1732"/>
              <a:gd name="T22" fmla="*/ 86 w 695"/>
              <a:gd name="T23" fmla="*/ 723 h 1732"/>
              <a:gd name="T24" fmla="*/ 72 w 695"/>
              <a:gd name="T25" fmla="*/ 775 h 1732"/>
              <a:gd name="T26" fmla="*/ 104 w 695"/>
              <a:gd name="T27" fmla="*/ 800 h 1732"/>
              <a:gd name="T28" fmla="*/ 89 w 695"/>
              <a:gd name="T29" fmla="*/ 1039 h 1732"/>
              <a:gd name="T30" fmla="*/ 104 w 695"/>
              <a:gd name="T31" fmla="*/ 1321 h 1732"/>
              <a:gd name="T32" fmla="*/ 107 w 695"/>
              <a:gd name="T33" fmla="*/ 1521 h 1732"/>
              <a:gd name="T34" fmla="*/ 105 w 695"/>
              <a:gd name="T35" fmla="*/ 1605 h 1732"/>
              <a:gd name="T36" fmla="*/ 19 w 695"/>
              <a:gd name="T37" fmla="*/ 1627 h 1732"/>
              <a:gd name="T38" fmla="*/ 1 w 695"/>
              <a:gd name="T39" fmla="*/ 1654 h 1732"/>
              <a:gd name="T40" fmla="*/ 68 w 695"/>
              <a:gd name="T41" fmla="*/ 1690 h 1732"/>
              <a:gd name="T42" fmla="*/ 177 w 695"/>
              <a:gd name="T43" fmla="*/ 1731 h 1732"/>
              <a:gd name="T44" fmla="*/ 232 w 695"/>
              <a:gd name="T45" fmla="*/ 1716 h 1732"/>
              <a:gd name="T46" fmla="*/ 238 w 695"/>
              <a:gd name="T47" fmla="*/ 1655 h 1732"/>
              <a:gd name="T48" fmla="*/ 238 w 695"/>
              <a:gd name="T49" fmla="*/ 1263 h 1732"/>
              <a:gd name="T50" fmla="*/ 310 w 695"/>
              <a:gd name="T51" fmla="*/ 1170 h 1732"/>
              <a:gd name="T52" fmla="*/ 349 w 695"/>
              <a:gd name="T53" fmla="*/ 1414 h 1732"/>
              <a:gd name="T54" fmla="*/ 349 w 695"/>
              <a:gd name="T55" fmla="*/ 1540 h 1732"/>
              <a:gd name="T56" fmla="*/ 335 w 695"/>
              <a:gd name="T57" fmla="*/ 1578 h 1732"/>
              <a:gd name="T58" fmla="*/ 309 w 695"/>
              <a:gd name="T59" fmla="*/ 1589 h 1732"/>
              <a:gd name="T60" fmla="*/ 270 w 695"/>
              <a:gd name="T61" fmla="*/ 1601 h 1732"/>
              <a:gd name="T62" fmla="*/ 281 w 695"/>
              <a:gd name="T63" fmla="*/ 1644 h 1732"/>
              <a:gd name="T64" fmla="*/ 346 w 695"/>
              <a:gd name="T65" fmla="*/ 1651 h 1732"/>
              <a:gd name="T66" fmla="*/ 433 w 695"/>
              <a:gd name="T67" fmla="*/ 1690 h 1732"/>
              <a:gd name="T68" fmla="*/ 480 w 695"/>
              <a:gd name="T69" fmla="*/ 1676 h 1732"/>
              <a:gd name="T70" fmla="*/ 480 w 695"/>
              <a:gd name="T71" fmla="*/ 1602 h 1732"/>
              <a:gd name="T72" fmla="*/ 485 w 695"/>
              <a:gd name="T73" fmla="*/ 1578 h 1732"/>
              <a:gd name="T74" fmla="*/ 475 w 695"/>
              <a:gd name="T75" fmla="*/ 1432 h 1732"/>
              <a:gd name="T76" fmla="*/ 460 w 695"/>
              <a:gd name="T77" fmla="*/ 1263 h 1732"/>
              <a:gd name="T78" fmla="*/ 453 w 695"/>
              <a:gd name="T79" fmla="*/ 1017 h 1732"/>
              <a:gd name="T80" fmla="*/ 459 w 695"/>
              <a:gd name="T81" fmla="*/ 749 h 1732"/>
              <a:gd name="T82" fmla="*/ 531 w 695"/>
              <a:gd name="T83" fmla="*/ 722 h 1732"/>
              <a:gd name="T84" fmla="*/ 636 w 695"/>
              <a:gd name="T85" fmla="*/ 612 h 1732"/>
              <a:gd name="T86" fmla="*/ 694 w 695"/>
              <a:gd name="T87" fmla="*/ 501 h 1732"/>
              <a:gd name="T88" fmla="*/ 629 w 695"/>
              <a:gd name="T89" fmla="*/ 405 h 1732"/>
              <a:gd name="T90" fmla="*/ 443 w 695"/>
              <a:gd name="T91" fmla="*/ 265 h 1732"/>
              <a:gd name="T92" fmla="*/ 327 w 695"/>
              <a:gd name="T93" fmla="*/ 201 h 1732"/>
              <a:gd name="T94" fmla="*/ 349 w 695"/>
              <a:gd name="T95" fmla="*/ 160 h 1732"/>
              <a:gd name="T96" fmla="*/ 361 w 695"/>
              <a:gd name="T97" fmla="*/ 72 h 1732"/>
              <a:gd name="T98" fmla="*/ 477 w 695"/>
              <a:gd name="T99" fmla="*/ 466 h 1732"/>
              <a:gd name="T100" fmla="*/ 574 w 695"/>
              <a:gd name="T101" fmla="*/ 563 h 1732"/>
              <a:gd name="T102" fmla="*/ 537 w 695"/>
              <a:gd name="T103" fmla="*/ 622 h 1732"/>
              <a:gd name="T104" fmla="*/ 479 w 695"/>
              <a:gd name="T105" fmla="*/ 688 h 1732"/>
              <a:gd name="T106" fmla="*/ 447 w 695"/>
              <a:gd name="T107" fmla="*/ 632 h 1732"/>
              <a:gd name="T108" fmla="*/ 464 w 695"/>
              <a:gd name="T109" fmla="*/ 492 h 1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5" h="1732">
                <a:moveTo>
                  <a:pt x="307" y="14"/>
                </a:moveTo>
                <a:lnTo>
                  <a:pt x="307" y="14"/>
                </a:lnTo>
                <a:lnTo>
                  <a:pt x="288" y="9"/>
                </a:lnTo>
                <a:lnTo>
                  <a:pt x="270" y="3"/>
                </a:lnTo>
                <a:lnTo>
                  <a:pt x="249" y="0"/>
                </a:lnTo>
                <a:lnTo>
                  <a:pt x="249" y="0"/>
                </a:lnTo>
                <a:lnTo>
                  <a:pt x="245" y="0"/>
                </a:lnTo>
                <a:lnTo>
                  <a:pt x="239" y="1"/>
                </a:lnTo>
                <a:lnTo>
                  <a:pt x="226" y="6"/>
                </a:lnTo>
                <a:lnTo>
                  <a:pt x="212" y="13"/>
                </a:lnTo>
                <a:lnTo>
                  <a:pt x="199" y="20"/>
                </a:lnTo>
                <a:lnTo>
                  <a:pt x="176" y="36"/>
                </a:lnTo>
                <a:lnTo>
                  <a:pt x="167" y="43"/>
                </a:lnTo>
                <a:lnTo>
                  <a:pt x="167" y="43"/>
                </a:lnTo>
                <a:lnTo>
                  <a:pt x="133" y="33"/>
                </a:lnTo>
                <a:lnTo>
                  <a:pt x="109" y="27"/>
                </a:lnTo>
                <a:lnTo>
                  <a:pt x="102" y="27"/>
                </a:lnTo>
                <a:lnTo>
                  <a:pt x="99" y="27"/>
                </a:lnTo>
                <a:lnTo>
                  <a:pt x="98" y="29"/>
                </a:lnTo>
                <a:lnTo>
                  <a:pt x="98" y="29"/>
                </a:lnTo>
                <a:lnTo>
                  <a:pt x="96" y="39"/>
                </a:lnTo>
                <a:lnTo>
                  <a:pt x="96" y="53"/>
                </a:lnTo>
                <a:lnTo>
                  <a:pt x="98" y="61"/>
                </a:lnTo>
                <a:lnTo>
                  <a:pt x="99" y="68"/>
                </a:lnTo>
                <a:lnTo>
                  <a:pt x="102" y="74"/>
                </a:lnTo>
                <a:lnTo>
                  <a:pt x="107" y="78"/>
                </a:lnTo>
                <a:lnTo>
                  <a:pt x="107" y="78"/>
                </a:lnTo>
                <a:lnTo>
                  <a:pt x="120" y="84"/>
                </a:lnTo>
                <a:lnTo>
                  <a:pt x="135" y="89"/>
                </a:lnTo>
                <a:lnTo>
                  <a:pt x="153" y="94"/>
                </a:lnTo>
                <a:lnTo>
                  <a:pt x="153" y="94"/>
                </a:lnTo>
                <a:lnTo>
                  <a:pt x="147" y="134"/>
                </a:lnTo>
                <a:lnTo>
                  <a:pt x="147" y="134"/>
                </a:lnTo>
                <a:lnTo>
                  <a:pt x="147" y="140"/>
                </a:lnTo>
                <a:lnTo>
                  <a:pt x="147" y="147"/>
                </a:lnTo>
                <a:lnTo>
                  <a:pt x="148" y="154"/>
                </a:lnTo>
                <a:lnTo>
                  <a:pt x="150" y="163"/>
                </a:lnTo>
                <a:lnTo>
                  <a:pt x="150" y="192"/>
                </a:lnTo>
                <a:lnTo>
                  <a:pt x="150" y="192"/>
                </a:lnTo>
                <a:lnTo>
                  <a:pt x="148" y="199"/>
                </a:lnTo>
                <a:lnTo>
                  <a:pt x="146" y="209"/>
                </a:lnTo>
                <a:lnTo>
                  <a:pt x="146" y="214"/>
                </a:lnTo>
                <a:lnTo>
                  <a:pt x="146" y="218"/>
                </a:lnTo>
                <a:lnTo>
                  <a:pt x="147" y="222"/>
                </a:lnTo>
                <a:lnTo>
                  <a:pt x="150" y="227"/>
                </a:lnTo>
                <a:lnTo>
                  <a:pt x="150" y="227"/>
                </a:lnTo>
                <a:lnTo>
                  <a:pt x="154" y="229"/>
                </a:lnTo>
                <a:lnTo>
                  <a:pt x="161" y="232"/>
                </a:lnTo>
                <a:lnTo>
                  <a:pt x="176" y="238"/>
                </a:lnTo>
                <a:lnTo>
                  <a:pt x="190" y="242"/>
                </a:lnTo>
                <a:lnTo>
                  <a:pt x="193" y="244"/>
                </a:lnTo>
                <a:lnTo>
                  <a:pt x="195" y="245"/>
                </a:lnTo>
                <a:lnTo>
                  <a:pt x="195" y="245"/>
                </a:lnTo>
                <a:lnTo>
                  <a:pt x="196" y="248"/>
                </a:lnTo>
                <a:lnTo>
                  <a:pt x="196" y="251"/>
                </a:lnTo>
                <a:lnTo>
                  <a:pt x="195" y="254"/>
                </a:lnTo>
                <a:lnTo>
                  <a:pt x="187" y="257"/>
                </a:lnTo>
                <a:lnTo>
                  <a:pt x="187" y="257"/>
                </a:lnTo>
                <a:lnTo>
                  <a:pt x="143" y="273"/>
                </a:lnTo>
                <a:lnTo>
                  <a:pt x="118" y="281"/>
                </a:lnTo>
                <a:lnTo>
                  <a:pt x="109" y="286"/>
                </a:lnTo>
                <a:lnTo>
                  <a:pt x="104" y="289"/>
                </a:lnTo>
                <a:lnTo>
                  <a:pt x="104" y="289"/>
                </a:lnTo>
                <a:lnTo>
                  <a:pt x="102" y="291"/>
                </a:lnTo>
                <a:lnTo>
                  <a:pt x="99" y="299"/>
                </a:lnTo>
                <a:lnTo>
                  <a:pt x="94" y="319"/>
                </a:lnTo>
                <a:lnTo>
                  <a:pt x="78" y="381"/>
                </a:lnTo>
                <a:lnTo>
                  <a:pt x="65" y="442"/>
                </a:lnTo>
                <a:lnTo>
                  <a:pt x="59" y="475"/>
                </a:lnTo>
                <a:lnTo>
                  <a:pt x="59" y="475"/>
                </a:lnTo>
                <a:lnTo>
                  <a:pt x="59" y="479"/>
                </a:lnTo>
                <a:lnTo>
                  <a:pt x="60" y="483"/>
                </a:lnTo>
                <a:lnTo>
                  <a:pt x="65" y="492"/>
                </a:lnTo>
                <a:lnTo>
                  <a:pt x="72" y="504"/>
                </a:lnTo>
                <a:lnTo>
                  <a:pt x="86" y="517"/>
                </a:lnTo>
                <a:lnTo>
                  <a:pt x="86" y="517"/>
                </a:lnTo>
                <a:lnTo>
                  <a:pt x="82" y="556"/>
                </a:lnTo>
                <a:lnTo>
                  <a:pt x="79" y="589"/>
                </a:lnTo>
                <a:lnTo>
                  <a:pt x="78" y="618"/>
                </a:lnTo>
                <a:lnTo>
                  <a:pt x="78" y="618"/>
                </a:lnTo>
                <a:lnTo>
                  <a:pt x="81" y="645"/>
                </a:lnTo>
                <a:lnTo>
                  <a:pt x="85" y="680"/>
                </a:lnTo>
                <a:lnTo>
                  <a:pt x="86" y="711"/>
                </a:lnTo>
                <a:lnTo>
                  <a:pt x="86" y="723"/>
                </a:lnTo>
                <a:lnTo>
                  <a:pt x="83" y="732"/>
                </a:lnTo>
                <a:lnTo>
                  <a:pt x="83" y="732"/>
                </a:lnTo>
                <a:lnTo>
                  <a:pt x="79" y="743"/>
                </a:lnTo>
                <a:lnTo>
                  <a:pt x="75" y="753"/>
                </a:lnTo>
                <a:lnTo>
                  <a:pt x="72" y="763"/>
                </a:lnTo>
                <a:lnTo>
                  <a:pt x="72" y="775"/>
                </a:lnTo>
                <a:lnTo>
                  <a:pt x="72" y="775"/>
                </a:lnTo>
                <a:lnTo>
                  <a:pt x="75" y="781"/>
                </a:lnTo>
                <a:lnTo>
                  <a:pt x="79" y="785"/>
                </a:lnTo>
                <a:lnTo>
                  <a:pt x="83" y="789"/>
                </a:lnTo>
                <a:lnTo>
                  <a:pt x="89" y="794"/>
                </a:lnTo>
                <a:lnTo>
                  <a:pt x="99" y="798"/>
                </a:lnTo>
                <a:lnTo>
                  <a:pt x="104" y="800"/>
                </a:lnTo>
                <a:lnTo>
                  <a:pt x="104" y="800"/>
                </a:lnTo>
                <a:lnTo>
                  <a:pt x="101" y="818"/>
                </a:lnTo>
                <a:lnTo>
                  <a:pt x="95" y="864"/>
                </a:lnTo>
                <a:lnTo>
                  <a:pt x="89" y="924"/>
                </a:lnTo>
                <a:lnTo>
                  <a:pt x="88" y="953"/>
                </a:lnTo>
                <a:lnTo>
                  <a:pt x="86" y="980"/>
                </a:lnTo>
                <a:lnTo>
                  <a:pt x="86" y="980"/>
                </a:lnTo>
                <a:lnTo>
                  <a:pt x="89" y="1039"/>
                </a:lnTo>
                <a:lnTo>
                  <a:pt x="94" y="1106"/>
                </a:lnTo>
                <a:lnTo>
                  <a:pt x="104" y="1209"/>
                </a:lnTo>
                <a:lnTo>
                  <a:pt x="104" y="1209"/>
                </a:lnTo>
                <a:lnTo>
                  <a:pt x="107" y="1235"/>
                </a:lnTo>
                <a:lnTo>
                  <a:pt x="107" y="1261"/>
                </a:lnTo>
                <a:lnTo>
                  <a:pt x="104" y="1321"/>
                </a:lnTo>
                <a:lnTo>
                  <a:pt x="104" y="1321"/>
                </a:lnTo>
                <a:lnTo>
                  <a:pt x="104" y="1357"/>
                </a:lnTo>
                <a:lnTo>
                  <a:pt x="107" y="1390"/>
                </a:lnTo>
                <a:lnTo>
                  <a:pt x="108" y="1420"/>
                </a:lnTo>
                <a:lnTo>
                  <a:pt x="109" y="1446"/>
                </a:lnTo>
                <a:lnTo>
                  <a:pt x="109" y="1446"/>
                </a:lnTo>
                <a:lnTo>
                  <a:pt x="108" y="1479"/>
                </a:lnTo>
                <a:lnTo>
                  <a:pt x="107" y="1521"/>
                </a:lnTo>
                <a:lnTo>
                  <a:pt x="101" y="1580"/>
                </a:lnTo>
                <a:lnTo>
                  <a:pt x="101" y="1580"/>
                </a:lnTo>
                <a:lnTo>
                  <a:pt x="101" y="1588"/>
                </a:lnTo>
                <a:lnTo>
                  <a:pt x="104" y="1593"/>
                </a:lnTo>
                <a:lnTo>
                  <a:pt x="107" y="1601"/>
                </a:lnTo>
                <a:lnTo>
                  <a:pt x="107" y="1601"/>
                </a:lnTo>
                <a:lnTo>
                  <a:pt x="105" y="1605"/>
                </a:lnTo>
                <a:lnTo>
                  <a:pt x="102" y="1609"/>
                </a:lnTo>
                <a:lnTo>
                  <a:pt x="98" y="1612"/>
                </a:lnTo>
                <a:lnTo>
                  <a:pt x="98" y="1612"/>
                </a:lnTo>
                <a:lnTo>
                  <a:pt x="70" y="1619"/>
                </a:lnTo>
                <a:lnTo>
                  <a:pt x="33" y="1627"/>
                </a:lnTo>
                <a:lnTo>
                  <a:pt x="33" y="1627"/>
                </a:lnTo>
                <a:lnTo>
                  <a:pt x="19" y="1627"/>
                </a:lnTo>
                <a:lnTo>
                  <a:pt x="11" y="1628"/>
                </a:lnTo>
                <a:lnTo>
                  <a:pt x="7" y="1629"/>
                </a:lnTo>
                <a:lnTo>
                  <a:pt x="3" y="1632"/>
                </a:lnTo>
                <a:lnTo>
                  <a:pt x="0" y="1637"/>
                </a:lnTo>
                <a:lnTo>
                  <a:pt x="0" y="1644"/>
                </a:lnTo>
                <a:lnTo>
                  <a:pt x="1" y="1654"/>
                </a:lnTo>
                <a:lnTo>
                  <a:pt x="1" y="1654"/>
                </a:lnTo>
                <a:lnTo>
                  <a:pt x="3" y="1660"/>
                </a:lnTo>
                <a:lnTo>
                  <a:pt x="6" y="1666"/>
                </a:lnTo>
                <a:lnTo>
                  <a:pt x="10" y="1670"/>
                </a:lnTo>
                <a:lnTo>
                  <a:pt x="14" y="1673"/>
                </a:lnTo>
                <a:lnTo>
                  <a:pt x="24" y="1679"/>
                </a:lnTo>
                <a:lnTo>
                  <a:pt x="37" y="1683"/>
                </a:lnTo>
                <a:lnTo>
                  <a:pt x="68" y="1690"/>
                </a:lnTo>
                <a:lnTo>
                  <a:pt x="83" y="1694"/>
                </a:lnTo>
                <a:lnTo>
                  <a:pt x="98" y="1700"/>
                </a:lnTo>
                <a:lnTo>
                  <a:pt x="98" y="1700"/>
                </a:lnTo>
                <a:lnTo>
                  <a:pt x="125" y="1713"/>
                </a:lnTo>
                <a:lnTo>
                  <a:pt x="153" y="1723"/>
                </a:lnTo>
                <a:lnTo>
                  <a:pt x="164" y="1728"/>
                </a:lnTo>
                <a:lnTo>
                  <a:pt x="177" y="1731"/>
                </a:lnTo>
                <a:lnTo>
                  <a:pt x="190" y="1732"/>
                </a:lnTo>
                <a:lnTo>
                  <a:pt x="203" y="1732"/>
                </a:lnTo>
                <a:lnTo>
                  <a:pt x="203" y="1732"/>
                </a:lnTo>
                <a:lnTo>
                  <a:pt x="215" y="1731"/>
                </a:lnTo>
                <a:lnTo>
                  <a:pt x="223" y="1726"/>
                </a:lnTo>
                <a:lnTo>
                  <a:pt x="229" y="1722"/>
                </a:lnTo>
                <a:lnTo>
                  <a:pt x="232" y="1716"/>
                </a:lnTo>
                <a:lnTo>
                  <a:pt x="232" y="1709"/>
                </a:lnTo>
                <a:lnTo>
                  <a:pt x="234" y="1703"/>
                </a:lnTo>
                <a:lnTo>
                  <a:pt x="232" y="1694"/>
                </a:lnTo>
                <a:lnTo>
                  <a:pt x="232" y="1663"/>
                </a:lnTo>
                <a:lnTo>
                  <a:pt x="232" y="1663"/>
                </a:lnTo>
                <a:lnTo>
                  <a:pt x="236" y="1660"/>
                </a:lnTo>
                <a:lnTo>
                  <a:pt x="238" y="1655"/>
                </a:lnTo>
                <a:lnTo>
                  <a:pt x="238" y="1651"/>
                </a:lnTo>
                <a:lnTo>
                  <a:pt x="238" y="1651"/>
                </a:lnTo>
                <a:lnTo>
                  <a:pt x="236" y="1624"/>
                </a:lnTo>
                <a:lnTo>
                  <a:pt x="235" y="1563"/>
                </a:lnTo>
                <a:lnTo>
                  <a:pt x="232" y="1466"/>
                </a:lnTo>
                <a:lnTo>
                  <a:pt x="232" y="1466"/>
                </a:lnTo>
                <a:lnTo>
                  <a:pt x="238" y="1263"/>
                </a:lnTo>
                <a:lnTo>
                  <a:pt x="238" y="1263"/>
                </a:lnTo>
                <a:lnTo>
                  <a:pt x="239" y="1248"/>
                </a:lnTo>
                <a:lnTo>
                  <a:pt x="245" y="1222"/>
                </a:lnTo>
                <a:lnTo>
                  <a:pt x="260" y="1149"/>
                </a:lnTo>
                <a:lnTo>
                  <a:pt x="281" y="1046"/>
                </a:lnTo>
                <a:lnTo>
                  <a:pt x="281" y="1046"/>
                </a:lnTo>
                <a:lnTo>
                  <a:pt x="310" y="1170"/>
                </a:lnTo>
                <a:lnTo>
                  <a:pt x="330" y="1264"/>
                </a:lnTo>
                <a:lnTo>
                  <a:pt x="340" y="1321"/>
                </a:lnTo>
                <a:lnTo>
                  <a:pt x="340" y="1321"/>
                </a:lnTo>
                <a:lnTo>
                  <a:pt x="346" y="1370"/>
                </a:lnTo>
                <a:lnTo>
                  <a:pt x="349" y="1393"/>
                </a:lnTo>
                <a:lnTo>
                  <a:pt x="349" y="1414"/>
                </a:lnTo>
                <a:lnTo>
                  <a:pt x="349" y="1414"/>
                </a:lnTo>
                <a:lnTo>
                  <a:pt x="350" y="1471"/>
                </a:lnTo>
                <a:lnTo>
                  <a:pt x="350" y="1498"/>
                </a:lnTo>
                <a:lnTo>
                  <a:pt x="349" y="1511"/>
                </a:lnTo>
                <a:lnTo>
                  <a:pt x="349" y="1511"/>
                </a:lnTo>
                <a:lnTo>
                  <a:pt x="349" y="1520"/>
                </a:lnTo>
                <a:lnTo>
                  <a:pt x="349" y="1528"/>
                </a:lnTo>
                <a:lnTo>
                  <a:pt x="349" y="1540"/>
                </a:lnTo>
                <a:lnTo>
                  <a:pt x="363" y="1552"/>
                </a:lnTo>
                <a:lnTo>
                  <a:pt x="349" y="1575"/>
                </a:lnTo>
                <a:lnTo>
                  <a:pt x="349" y="1575"/>
                </a:lnTo>
                <a:lnTo>
                  <a:pt x="345" y="1575"/>
                </a:lnTo>
                <a:lnTo>
                  <a:pt x="339" y="1575"/>
                </a:lnTo>
                <a:lnTo>
                  <a:pt x="335" y="1578"/>
                </a:lnTo>
                <a:lnTo>
                  <a:pt x="335" y="1578"/>
                </a:lnTo>
                <a:lnTo>
                  <a:pt x="333" y="1580"/>
                </a:lnTo>
                <a:lnTo>
                  <a:pt x="332" y="1583"/>
                </a:lnTo>
                <a:lnTo>
                  <a:pt x="329" y="1586"/>
                </a:lnTo>
                <a:lnTo>
                  <a:pt x="322" y="1589"/>
                </a:lnTo>
                <a:lnTo>
                  <a:pt x="322" y="1589"/>
                </a:lnTo>
                <a:lnTo>
                  <a:pt x="314" y="1589"/>
                </a:lnTo>
                <a:lnTo>
                  <a:pt x="309" y="1589"/>
                </a:lnTo>
                <a:lnTo>
                  <a:pt x="294" y="1588"/>
                </a:lnTo>
                <a:lnTo>
                  <a:pt x="287" y="1588"/>
                </a:lnTo>
                <a:lnTo>
                  <a:pt x="281" y="1589"/>
                </a:lnTo>
                <a:lnTo>
                  <a:pt x="275" y="1591"/>
                </a:lnTo>
                <a:lnTo>
                  <a:pt x="273" y="1595"/>
                </a:lnTo>
                <a:lnTo>
                  <a:pt x="273" y="1595"/>
                </a:lnTo>
                <a:lnTo>
                  <a:pt x="270" y="1601"/>
                </a:lnTo>
                <a:lnTo>
                  <a:pt x="268" y="1606"/>
                </a:lnTo>
                <a:lnTo>
                  <a:pt x="267" y="1612"/>
                </a:lnTo>
                <a:lnTo>
                  <a:pt x="267" y="1619"/>
                </a:lnTo>
                <a:lnTo>
                  <a:pt x="268" y="1627"/>
                </a:lnTo>
                <a:lnTo>
                  <a:pt x="271" y="1632"/>
                </a:lnTo>
                <a:lnTo>
                  <a:pt x="275" y="1638"/>
                </a:lnTo>
                <a:lnTo>
                  <a:pt x="281" y="1644"/>
                </a:lnTo>
                <a:lnTo>
                  <a:pt x="281" y="1644"/>
                </a:lnTo>
                <a:lnTo>
                  <a:pt x="288" y="1647"/>
                </a:lnTo>
                <a:lnTo>
                  <a:pt x="297" y="1648"/>
                </a:lnTo>
                <a:lnTo>
                  <a:pt x="314" y="1648"/>
                </a:lnTo>
                <a:lnTo>
                  <a:pt x="332" y="1647"/>
                </a:lnTo>
                <a:lnTo>
                  <a:pt x="339" y="1648"/>
                </a:lnTo>
                <a:lnTo>
                  <a:pt x="346" y="1651"/>
                </a:lnTo>
                <a:lnTo>
                  <a:pt x="346" y="1651"/>
                </a:lnTo>
                <a:lnTo>
                  <a:pt x="363" y="1661"/>
                </a:lnTo>
                <a:lnTo>
                  <a:pt x="384" y="1670"/>
                </a:lnTo>
                <a:lnTo>
                  <a:pt x="418" y="1686"/>
                </a:lnTo>
                <a:lnTo>
                  <a:pt x="418" y="1686"/>
                </a:lnTo>
                <a:lnTo>
                  <a:pt x="424" y="1689"/>
                </a:lnTo>
                <a:lnTo>
                  <a:pt x="433" y="1690"/>
                </a:lnTo>
                <a:lnTo>
                  <a:pt x="450" y="1692"/>
                </a:lnTo>
                <a:lnTo>
                  <a:pt x="459" y="1692"/>
                </a:lnTo>
                <a:lnTo>
                  <a:pt x="466" y="1690"/>
                </a:lnTo>
                <a:lnTo>
                  <a:pt x="473" y="1687"/>
                </a:lnTo>
                <a:lnTo>
                  <a:pt x="477" y="1683"/>
                </a:lnTo>
                <a:lnTo>
                  <a:pt x="477" y="1683"/>
                </a:lnTo>
                <a:lnTo>
                  <a:pt x="480" y="1676"/>
                </a:lnTo>
                <a:lnTo>
                  <a:pt x="482" y="1666"/>
                </a:lnTo>
                <a:lnTo>
                  <a:pt x="482" y="1653"/>
                </a:lnTo>
                <a:lnTo>
                  <a:pt x="482" y="1638"/>
                </a:lnTo>
                <a:lnTo>
                  <a:pt x="479" y="1614"/>
                </a:lnTo>
                <a:lnTo>
                  <a:pt x="477" y="1604"/>
                </a:lnTo>
                <a:lnTo>
                  <a:pt x="477" y="1604"/>
                </a:lnTo>
                <a:lnTo>
                  <a:pt x="480" y="1602"/>
                </a:lnTo>
                <a:lnTo>
                  <a:pt x="486" y="1601"/>
                </a:lnTo>
                <a:lnTo>
                  <a:pt x="489" y="1599"/>
                </a:lnTo>
                <a:lnTo>
                  <a:pt x="490" y="1596"/>
                </a:lnTo>
                <a:lnTo>
                  <a:pt x="490" y="1593"/>
                </a:lnTo>
                <a:lnTo>
                  <a:pt x="489" y="1589"/>
                </a:lnTo>
                <a:lnTo>
                  <a:pt x="489" y="1589"/>
                </a:lnTo>
                <a:lnTo>
                  <a:pt x="485" y="1578"/>
                </a:lnTo>
                <a:lnTo>
                  <a:pt x="479" y="1560"/>
                </a:lnTo>
                <a:lnTo>
                  <a:pt x="475" y="1540"/>
                </a:lnTo>
                <a:lnTo>
                  <a:pt x="472" y="1517"/>
                </a:lnTo>
                <a:lnTo>
                  <a:pt x="472" y="1517"/>
                </a:lnTo>
                <a:lnTo>
                  <a:pt x="472" y="1502"/>
                </a:lnTo>
                <a:lnTo>
                  <a:pt x="472" y="1482"/>
                </a:lnTo>
                <a:lnTo>
                  <a:pt x="475" y="1432"/>
                </a:lnTo>
                <a:lnTo>
                  <a:pt x="476" y="1378"/>
                </a:lnTo>
                <a:lnTo>
                  <a:pt x="476" y="1355"/>
                </a:lnTo>
                <a:lnTo>
                  <a:pt x="475" y="1335"/>
                </a:lnTo>
                <a:lnTo>
                  <a:pt x="475" y="1335"/>
                </a:lnTo>
                <a:lnTo>
                  <a:pt x="472" y="1316"/>
                </a:lnTo>
                <a:lnTo>
                  <a:pt x="469" y="1299"/>
                </a:lnTo>
                <a:lnTo>
                  <a:pt x="460" y="1263"/>
                </a:lnTo>
                <a:lnTo>
                  <a:pt x="453" y="1230"/>
                </a:lnTo>
                <a:lnTo>
                  <a:pt x="450" y="1217"/>
                </a:lnTo>
                <a:lnTo>
                  <a:pt x="450" y="1207"/>
                </a:lnTo>
                <a:lnTo>
                  <a:pt x="450" y="1088"/>
                </a:lnTo>
                <a:lnTo>
                  <a:pt x="450" y="1088"/>
                </a:lnTo>
                <a:lnTo>
                  <a:pt x="450" y="1054"/>
                </a:lnTo>
                <a:lnTo>
                  <a:pt x="453" y="1017"/>
                </a:lnTo>
                <a:lnTo>
                  <a:pt x="453" y="1017"/>
                </a:lnTo>
                <a:lnTo>
                  <a:pt x="459" y="944"/>
                </a:lnTo>
                <a:lnTo>
                  <a:pt x="462" y="896"/>
                </a:lnTo>
                <a:lnTo>
                  <a:pt x="463" y="866"/>
                </a:lnTo>
                <a:lnTo>
                  <a:pt x="463" y="811"/>
                </a:lnTo>
                <a:lnTo>
                  <a:pt x="475" y="802"/>
                </a:lnTo>
                <a:lnTo>
                  <a:pt x="459" y="749"/>
                </a:lnTo>
                <a:lnTo>
                  <a:pt x="459" y="749"/>
                </a:lnTo>
                <a:lnTo>
                  <a:pt x="463" y="746"/>
                </a:lnTo>
                <a:lnTo>
                  <a:pt x="498" y="737"/>
                </a:lnTo>
                <a:lnTo>
                  <a:pt x="498" y="737"/>
                </a:lnTo>
                <a:lnTo>
                  <a:pt x="506" y="735"/>
                </a:lnTo>
                <a:lnTo>
                  <a:pt x="514" y="732"/>
                </a:lnTo>
                <a:lnTo>
                  <a:pt x="531" y="722"/>
                </a:lnTo>
                <a:lnTo>
                  <a:pt x="547" y="710"/>
                </a:lnTo>
                <a:lnTo>
                  <a:pt x="564" y="696"/>
                </a:lnTo>
                <a:lnTo>
                  <a:pt x="578" y="680"/>
                </a:lnTo>
                <a:lnTo>
                  <a:pt x="593" y="665"/>
                </a:lnTo>
                <a:lnTo>
                  <a:pt x="615" y="641"/>
                </a:lnTo>
                <a:lnTo>
                  <a:pt x="615" y="641"/>
                </a:lnTo>
                <a:lnTo>
                  <a:pt x="636" y="612"/>
                </a:lnTo>
                <a:lnTo>
                  <a:pt x="662" y="574"/>
                </a:lnTo>
                <a:lnTo>
                  <a:pt x="684" y="538"/>
                </a:lnTo>
                <a:lnTo>
                  <a:pt x="691" y="522"/>
                </a:lnTo>
                <a:lnTo>
                  <a:pt x="695" y="511"/>
                </a:lnTo>
                <a:lnTo>
                  <a:pt x="695" y="511"/>
                </a:lnTo>
                <a:lnTo>
                  <a:pt x="695" y="507"/>
                </a:lnTo>
                <a:lnTo>
                  <a:pt x="694" y="501"/>
                </a:lnTo>
                <a:lnTo>
                  <a:pt x="687" y="486"/>
                </a:lnTo>
                <a:lnTo>
                  <a:pt x="677" y="470"/>
                </a:lnTo>
                <a:lnTo>
                  <a:pt x="664" y="455"/>
                </a:lnTo>
                <a:lnTo>
                  <a:pt x="638" y="426"/>
                </a:lnTo>
                <a:lnTo>
                  <a:pt x="626" y="414"/>
                </a:lnTo>
                <a:lnTo>
                  <a:pt x="629" y="405"/>
                </a:lnTo>
                <a:lnTo>
                  <a:pt x="629" y="405"/>
                </a:lnTo>
                <a:lnTo>
                  <a:pt x="552" y="343"/>
                </a:lnTo>
                <a:lnTo>
                  <a:pt x="552" y="343"/>
                </a:lnTo>
                <a:lnTo>
                  <a:pt x="501" y="302"/>
                </a:lnTo>
                <a:lnTo>
                  <a:pt x="480" y="286"/>
                </a:lnTo>
                <a:lnTo>
                  <a:pt x="462" y="274"/>
                </a:lnTo>
                <a:lnTo>
                  <a:pt x="462" y="274"/>
                </a:lnTo>
                <a:lnTo>
                  <a:pt x="443" y="265"/>
                </a:lnTo>
                <a:lnTo>
                  <a:pt x="427" y="260"/>
                </a:lnTo>
                <a:lnTo>
                  <a:pt x="413" y="254"/>
                </a:lnTo>
                <a:lnTo>
                  <a:pt x="398" y="248"/>
                </a:lnTo>
                <a:lnTo>
                  <a:pt x="398" y="248"/>
                </a:lnTo>
                <a:lnTo>
                  <a:pt x="332" y="218"/>
                </a:lnTo>
                <a:lnTo>
                  <a:pt x="327" y="201"/>
                </a:lnTo>
                <a:lnTo>
                  <a:pt x="327" y="201"/>
                </a:lnTo>
                <a:lnTo>
                  <a:pt x="332" y="195"/>
                </a:lnTo>
                <a:lnTo>
                  <a:pt x="337" y="186"/>
                </a:lnTo>
                <a:lnTo>
                  <a:pt x="337" y="186"/>
                </a:lnTo>
                <a:lnTo>
                  <a:pt x="345" y="173"/>
                </a:lnTo>
                <a:lnTo>
                  <a:pt x="348" y="164"/>
                </a:lnTo>
                <a:lnTo>
                  <a:pt x="349" y="160"/>
                </a:lnTo>
                <a:lnTo>
                  <a:pt x="349" y="160"/>
                </a:lnTo>
                <a:lnTo>
                  <a:pt x="350" y="154"/>
                </a:lnTo>
                <a:lnTo>
                  <a:pt x="353" y="146"/>
                </a:lnTo>
                <a:lnTo>
                  <a:pt x="358" y="134"/>
                </a:lnTo>
                <a:lnTo>
                  <a:pt x="358" y="134"/>
                </a:lnTo>
                <a:lnTo>
                  <a:pt x="361" y="107"/>
                </a:lnTo>
                <a:lnTo>
                  <a:pt x="362" y="86"/>
                </a:lnTo>
                <a:lnTo>
                  <a:pt x="361" y="72"/>
                </a:lnTo>
                <a:lnTo>
                  <a:pt x="361" y="72"/>
                </a:lnTo>
                <a:lnTo>
                  <a:pt x="358" y="66"/>
                </a:lnTo>
                <a:lnTo>
                  <a:pt x="352" y="58"/>
                </a:lnTo>
                <a:lnTo>
                  <a:pt x="333" y="39"/>
                </a:lnTo>
                <a:lnTo>
                  <a:pt x="307" y="14"/>
                </a:lnTo>
                <a:lnTo>
                  <a:pt x="307" y="14"/>
                </a:lnTo>
                <a:close/>
                <a:moveTo>
                  <a:pt x="477" y="466"/>
                </a:moveTo>
                <a:lnTo>
                  <a:pt x="515" y="495"/>
                </a:lnTo>
                <a:lnTo>
                  <a:pt x="541" y="481"/>
                </a:lnTo>
                <a:lnTo>
                  <a:pt x="587" y="509"/>
                </a:lnTo>
                <a:lnTo>
                  <a:pt x="587" y="509"/>
                </a:lnTo>
                <a:lnTo>
                  <a:pt x="584" y="521"/>
                </a:lnTo>
                <a:lnTo>
                  <a:pt x="578" y="547"/>
                </a:lnTo>
                <a:lnTo>
                  <a:pt x="574" y="563"/>
                </a:lnTo>
                <a:lnTo>
                  <a:pt x="568" y="579"/>
                </a:lnTo>
                <a:lnTo>
                  <a:pt x="563" y="592"/>
                </a:lnTo>
                <a:lnTo>
                  <a:pt x="558" y="596"/>
                </a:lnTo>
                <a:lnTo>
                  <a:pt x="555" y="600"/>
                </a:lnTo>
                <a:lnTo>
                  <a:pt x="555" y="600"/>
                </a:lnTo>
                <a:lnTo>
                  <a:pt x="547" y="609"/>
                </a:lnTo>
                <a:lnTo>
                  <a:pt x="537" y="622"/>
                </a:lnTo>
                <a:lnTo>
                  <a:pt x="516" y="651"/>
                </a:lnTo>
                <a:lnTo>
                  <a:pt x="498" y="677"/>
                </a:lnTo>
                <a:lnTo>
                  <a:pt x="489" y="686"/>
                </a:lnTo>
                <a:lnTo>
                  <a:pt x="486" y="688"/>
                </a:lnTo>
                <a:lnTo>
                  <a:pt x="483" y="688"/>
                </a:lnTo>
                <a:lnTo>
                  <a:pt x="483" y="688"/>
                </a:lnTo>
                <a:lnTo>
                  <a:pt x="479" y="688"/>
                </a:lnTo>
                <a:lnTo>
                  <a:pt x="472" y="687"/>
                </a:lnTo>
                <a:lnTo>
                  <a:pt x="459" y="681"/>
                </a:lnTo>
                <a:lnTo>
                  <a:pt x="444" y="674"/>
                </a:lnTo>
                <a:lnTo>
                  <a:pt x="444" y="674"/>
                </a:lnTo>
                <a:lnTo>
                  <a:pt x="446" y="657"/>
                </a:lnTo>
                <a:lnTo>
                  <a:pt x="447" y="632"/>
                </a:lnTo>
                <a:lnTo>
                  <a:pt x="447" y="632"/>
                </a:lnTo>
                <a:lnTo>
                  <a:pt x="446" y="583"/>
                </a:lnTo>
                <a:lnTo>
                  <a:pt x="444" y="553"/>
                </a:lnTo>
                <a:lnTo>
                  <a:pt x="446" y="540"/>
                </a:lnTo>
                <a:lnTo>
                  <a:pt x="447" y="531"/>
                </a:lnTo>
                <a:lnTo>
                  <a:pt x="447" y="531"/>
                </a:lnTo>
                <a:lnTo>
                  <a:pt x="453" y="515"/>
                </a:lnTo>
                <a:lnTo>
                  <a:pt x="464" y="492"/>
                </a:lnTo>
                <a:lnTo>
                  <a:pt x="477" y="466"/>
                </a:lnTo>
                <a:lnTo>
                  <a:pt x="477" y="46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3">
            <a:extLst>
              <a:ext uri="{FF2B5EF4-FFF2-40B4-BE49-F238E27FC236}">
                <a16:creationId xmlns:a16="http://schemas.microsoft.com/office/drawing/2014/main" id="{7A6AE522-8CED-4905-A914-C28CC241836D}"/>
              </a:ext>
            </a:extLst>
          </p:cNvPr>
          <p:cNvSpPr>
            <a:spLocks noEditPoints="1"/>
          </p:cNvSpPr>
          <p:nvPr/>
        </p:nvSpPr>
        <p:spPr bwMode="auto">
          <a:xfrm>
            <a:off x="6439110" y="2753926"/>
            <a:ext cx="679886" cy="1635042"/>
          </a:xfrm>
          <a:custGeom>
            <a:avLst/>
            <a:gdLst>
              <a:gd name="T0" fmla="*/ 271 w 615"/>
              <a:gd name="T1" fmla="*/ 169 h 1479"/>
              <a:gd name="T2" fmla="*/ 206 w 615"/>
              <a:gd name="T3" fmla="*/ 215 h 1479"/>
              <a:gd name="T4" fmla="*/ 28 w 615"/>
              <a:gd name="T5" fmla="*/ 356 h 1479"/>
              <a:gd name="T6" fmla="*/ 25 w 615"/>
              <a:gd name="T7" fmla="*/ 379 h 1479"/>
              <a:gd name="T8" fmla="*/ 0 w 615"/>
              <a:gd name="T9" fmla="*/ 442 h 1479"/>
              <a:gd name="T10" fmla="*/ 107 w 615"/>
              <a:gd name="T11" fmla="*/ 624 h 1479"/>
              <a:gd name="T12" fmla="*/ 139 w 615"/>
              <a:gd name="T13" fmla="*/ 652 h 1479"/>
              <a:gd name="T14" fmla="*/ 169 w 615"/>
              <a:gd name="T15" fmla="*/ 667 h 1479"/>
              <a:gd name="T16" fmla="*/ 156 w 615"/>
              <a:gd name="T17" fmla="*/ 1021 h 1479"/>
              <a:gd name="T18" fmla="*/ 154 w 615"/>
              <a:gd name="T19" fmla="*/ 1340 h 1479"/>
              <a:gd name="T20" fmla="*/ 171 w 615"/>
              <a:gd name="T21" fmla="*/ 1406 h 1479"/>
              <a:gd name="T22" fmla="*/ 158 w 615"/>
              <a:gd name="T23" fmla="*/ 1449 h 1479"/>
              <a:gd name="T24" fmla="*/ 148 w 615"/>
              <a:gd name="T25" fmla="*/ 1474 h 1479"/>
              <a:gd name="T26" fmla="*/ 231 w 615"/>
              <a:gd name="T27" fmla="*/ 1479 h 1479"/>
              <a:gd name="T28" fmla="*/ 292 w 615"/>
              <a:gd name="T29" fmla="*/ 1468 h 1479"/>
              <a:gd name="T30" fmla="*/ 282 w 615"/>
              <a:gd name="T31" fmla="*/ 1414 h 1479"/>
              <a:gd name="T32" fmla="*/ 286 w 615"/>
              <a:gd name="T33" fmla="*/ 1371 h 1479"/>
              <a:gd name="T34" fmla="*/ 290 w 615"/>
              <a:gd name="T35" fmla="*/ 1318 h 1479"/>
              <a:gd name="T36" fmla="*/ 314 w 615"/>
              <a:gd name="T37" fmla="*/ 1017 h 1479"/>
              <a:gd name="T38" fmla="*/ 360 w 615"/>
              <a:gd name="T39" fmla="*/ 878 h 1479"/>
              <a:gd name="T40" fmla="*/ 423 w 615"/>
              <a:gd name="T41" fmla="*/ 1009 h 1479"/>
              <a:gd name="T42" fmla="*/ 421 w 615"/>
              <a:gd name="T43" fmla="*/ 1329 h 1479"/>
              <a:gd name="T44" fmla="*/ 411 w 615"/>
              <a:gd name="T45" fmla="*/ 1408 h 1479"/>
              <a:gd name="T46" fmla="*/ 444 w 615"/>
              <a:gd name="T47" fmla="*/ 1449 h 1479"/>
              <a:gd name="T48" fmla="*/ 524 w 615"/>
              <a:gd name="T49" fmla="*/ 1446 h 1479"/>
              <a:gd name="T50" fmla="*/ 604 w 615"/>
              <a:gd name="T51" fmla="*/ 1426 h 1479"/>
              <a:gd name="T52" fmla="*/ 605 w 615"/>
              <a:gd name="T53" fmla="*/ 1387 h 1479"/>
              <a:gd name="T54" fmla="*/ 545 w 615"/>
              <a:gd name="T55" fmla="*/ 1362 h 1479"/>
              <a:gd name="T56" fmla="*/ 534 w 615"/>
              <a:gd name="T57" fmla="*/ 1304 h 1479"/>
              <a:gd name="T58" fmla="*/ 548 w 615"/>
              <a:gd name="T59" fmla="*/ 1025 h 1479"/>
              <a:gd name="T60" fmla="*/ 502 w 615"/>
              <a:gd name="T61" fmla="*/ 761 h 1479"/>
              <a:gd name="T62" fmla="*/ 523 w 615"/>
              <a:gd name="T63" fmla="*/ 639 h 1479"/>
              <a:gd name="T64" fmla="*/ 599 w 615"/>
              <a:gd name="T65" fmla="*/ 465 h 1479"/>
              <a:gd name="T66" fmla="*/ 594 w 615"/>
              <a:gd name="T67" fmla="*/ 399 h 1479"/>
              <a:gd name="T68" fmla="*/ 495 w 615"/>
              <a:gd name="T69" fmla="*/ 272 h 1479"/>
              <a:gd name="T70" fmla="*/ 414 w 615"/>
              <a:gd name="T71" fmla="*/ 231 h 1479"/>
              <a:gd name="T72" fmla="*/ 411 w 615"/>
              <a:gd name="T73" fmla="*/ 175 h 1479"/>
              <a:gd name="T74" fmla="*/ 420 w 615"/>
              <a:gd name="T75" fmla="*/ 89 h 1479"/>
              <a:gd name="T76" fmla="*/ 420 w 615"/>
              <a:gd name="T77" fmla="*/ 42 h 1479"/>
              <a:gd name="T78" fmla="*/ 371 w 615"/>
              <a:gd name="T79" fmla="*/ 13 h 1479"/>
              <a:gd name="T80" fmla="*/ 307 w 615"/>
              <a:gd name="T81" fmla="*/ 8 h 1479"/>
              <a:gd name="T82" fmla="*/ 279 w 615"/>
              <a:gd name="T83" fmla="*/ 26 h 1479"/>
              <a:gd name="T84" fmla="*/ 248 w 615"/>
              <a:gd name="T85" fmla="*/ 75 h 1479"/>
              <a:gd name="T86" fmla="*/ 251 w 615"/>
              <a:gd name="T87" fmla="*/ 122 h 1479"/>
              <a:gd name="T88" fmla="*/ 456 w 615"/>
              <a:gd name="T89" fmla="*/ 446 h 1479"/>
              <a:gd name="T90" fmla="*/ 502 w 615"/>
              <a:gd name="T91" fmla="*/ 566 h 1479"/>
              <a:gd name="T92" fmla="*/ 482 w 615"/>
              <a:gd name="T93" fmla="*/ 593 h 1479"/>
              <a:gd name="T94" fmla="*/ 450 w 615"/>
              <a:gd name="T95" fmla="*/ 562 h 1479"/>
              <a:gd name="T96" fmla="*/ 454 w 615"/>
              <a:gd name="T97" fmla="*/ 534 h 1479"/>
              <a:gd name="T98" fmla="*/ 458 w 615"/>
              <a:gd name="T99" fmla="*/ 472 h 1479"/>
              <a:gd name="T100" fmla="*/ 181 w 615"/>
              <a:gd name="T101" fmla="*/ 583 h 1479"/>
              <a:gd name="T102" fmla="*/ 148 w 615"/>
              <a:gd name="T103" fmla="*/ 575 h 1479"/>
              <a:gd name="T104" fmla="*/ 99 w 615"/>
              <a:gd name="T105" fmla="*/ 511 h 1479"/>
              <a:gd name="T106" fmla="*/ 102 w 615"/>
              <a:gd name="T107" fmla="*/ 442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15" h="1479">
                <a:moveTo>
                  <a:pt x="262" y="166"/>
                </a:moveTo>
                <a:lnTo>
                  <a:pt x="262" y="166"/>
                </a:lnTo>
                <a:lnTo>
                  <a:pt x="266" y="168"/>
                </a:lnTo>
                <a:lnTo>
                  <a:pt x="269" y="169"/>
                </a:lnTo>
                <a:lnTo>
                  <a:pt x="271" y="171"/>
                </a:lnTo>
                <a:lnTo>
                  <a:pt x="271" y="169"/>
                </a:lnTo>
                <a:lnTo>
                  <a:pt x="271" y="169"/>
                </a:lnTo>
                <a:lnTo>
                  <a:pt x="271" y="171"/>
                </a:lnTo>
                <a:lnTo>
                  <a:pt x="271" y="171"/>
                </a:lnTo>
                <a:lnTo>
                  <a:pt x="261" y="188"/>
                </a:lnTo>
                <a:lnTo>
                  <a:pt x="261" y="188"/>
                </a:lnTo>
                <a:lnTo>
                  <a:pt x="253" y="202"/>
                </a:lnTo>
                <a:lnTo>
                  <a:pt x="253" y="202"/>
                </a:lnTo>
                <a:lnTo>
                  <a:pt x="206" y="215"/>
                </a:lnTo>
                <a:lnTo>
                  <a:pt x="173" y="226"/>
                </a:lnTo>
                <a:lnTo>
                  <a:pt x="161" y="231"/>
                </a:lnTo>
                <a:lnTo>
                  <a:pt x="154" y="235"/>
                </a:lnTo>
                <a:lnTo>
                  <a:pt x="154" y="235"/>
                </a:lnTo>
                <a:lnTo>
                  <a:pt x="85" y="300"/>
                </a:lnTo>
                <a:lnTo>
                  <a:pt x="41" y="342"/>
                </a:lnTo>
                <a:lnTo>
                  <a:pt x="28" y="356"/>
                </a:lnTo>
                <a:lnTo>
                  <a:pt x="25" y="361"/>
                </a:lnTo>
                <a:lnTo>
                  <a:pt x="25" y="362"/>
                </a:lnTo>
                <a:lnTo>
                  <a:pt x="25" y="362"/>
                </a:lnTo>
                <a:lnTo>
                  <a:pt x="28" y="369"/>
                </a:lnTo>
                <a:lnTo>
                  <a:pt x="31" y="371"/>
                </a:lnTo>
                <a:lnTo>
                  <a:pt x="31" y="371"/>
                </a:lnTo>
                <a:lnTo>
                  <a:pt x="25" y="379"/>
                </a:lnTo>
                <a:lnTo>
                  <a:pt x="14" y="399"/>
                </a:lnTo>
                <a:lnTo>
                  <a:pt x="8" y="410"/>
                </a:lnTo>
                <a:lnTo>
                  <a:pt x="3" y="422"/>
                </a:lnTo>
                <a:lnTo>
                  <a:pt x="0" y="432"/>
                </a:lnTo>
                <a:lnTo>
                  <a:pt x="0" y="437"/>
                </a:lnTo>
                <a:lnTo>
                  <a:pt x="0" y="442"/>
                </a:lnTo>
                <a:lnTo>
                  <a:pt x="0" y="442"/>
                </a:lnTo>
                <a:lnTo>
                  <a:pt x="3" y="448"/>
                </a:lnTo>
                <a:lnTo>
                  <a:pt x="6" y="455"/>
                </a:lnTo>
                <a:lnTo>
                  <a:pt x="19" y="477"/>
                </a:lnTo>
                <a:lnTo>
                  <a:pt x="54" y="535"/>
                </a:lnTo>
                <a:lnTo>
                  <a:pt x="89" y="592"/>
                </a:lnTo>
                <a:lnTo>
                  <a:pt x="102" y="612"/>
                </a:lnTo>
                <a:lnTo>
                  <a:pt x="107" y="624"/>
                </a:lnTo>
                <a:lnTo>
                  <a:pt x="107" y="624"/>
                </a:lnTo>
                <a:lnTo>
                  <a:pt x="109" y="629"/>
                </a:lnTo>
                <a:lnTo>
                  <a:pt x="113" y="634"/>
                </a:lnTo>
                <a:lnTo>
                  <a:pt x="116" y="636"/>
                </a:lnTo>
                <a:lnTo>
                  <a:pt x="120" y="640"/>
                </a:lnTo>
                <a:lnTo>
                  <a:pt x="130" y="645"/>
                </a:lnTo>
                <a:lnTo>
                  <a:pt x="139" y="652"/>
                </a:lnTo>
                <a:lnTo>
                  <a:pt x="139" y="652"/>
                </a:lnTo>
                <a:lnTo>
                  <a:pt x="144" y="656"/>
                </a:lnTo>
                <a:lnTo>
                  <a:pt x="150" y="659"/>
                </a:lnTo>
                <a:lnTo>
                  <a:pt x="160" y="663"/>
                </a:lnTo>
                <a:lnTo>
                  <a:pt x="167" y="665"/>
                </a:lnTo>
                <a:lnTo>
                  <a:pt x="169" y="667"/>
                </a:lnTo>
                <a:lnTo>
                  <a:pt x="169" y="667"/>
                </a:lnTo>
                <a:lnTo>
                  <a:pt x="169" y="667"/>
                </a:lnTo>
                <a:lnTo>
                  <a:pt x="168" y="679"/>
                </a:lnTo>
                <a:lnTo>
                  <a:pt x="166" y="709"/>
                </a:lnTo>
                <a:lnTo>
                  <a:pt x="162" y="802"/>
                </a:lnTo>
                <a:lnTo>
                  <a:pt x="156" y="961"/>
                </a:lnTo>
                <a:lnTo>
                  <a:pt x="156" y="961"/>
                </a:lnTo>
                <a:lnTo>
                  <a:pt x="156" y="1021"/>
                </a:lnTo>
                <a:lnTo>
                  <a:pt x="158" y="1125"/>
                </a:lnTo>
                <a:lnTo>
                  <a:pt x="160" y="1228"/>
                </a:lnTo>
                <a:lnTo>
                  <a:pt x="160" y="1265"/>
                </a:lnTo>
                <a:lnTo>
                  <a:pt x="158" y="1286"/>
                </a:lnTo>
                <a:lnTo>
                  <a:pt x="158" y="1286"/>
                </a:lnTo>
                <a:lnTo>
                  <a:pt x="156" y="1312"/>
                </a:lnTo>
                <a:lnTo>
                  <a:pt x="154" y="1340"/>
                </a:lnTo>
                <a:lnTo>
                  <a:pt x="154" y="1364"/>
                </a:lnTo>
                <a:lnTo>
                  <a:pt x="152" y="1376"/>
                </a:lnTo>
                <a:lnTo>
                  <a:pt x="152" y="1376"/>
                </a:lnTo>
                <a:lnTo>
                  <a:pt x="151" y="1382"/>
                </a:lnTo>
                <a:lnTo>
                  <a:pt x="150" y="1389"/>
                </a:lnTo>
                <a:lnTo>
                  <a:pt x="150" y="1400"/>
                </a:lnTo>
                <a:lnTo>
                  <a:pt x="171" y="1406"/>
                </a:lnTo>
                <a:lnTo>
                  <a:pt x="171" y="1406"/>
                </a:lnTo>
                <a:lnTo>
                  <a:pt x="171" y="1422"/>
                </a:lnTo>
                <a:lnTo>
                  <a:pt x="168" y="1434"/>
                </a:lnTo>
                <a:lnTo>
                  <a:pt x="167" y="1440"/>
                </a:lnTo>
                <a:lnTo>
                  <a:pt x="165" y="1442"/>
                </a:lnTo>
                <a:lnTo>
                  <a:pt x="165" y="1442"/>
                </a:lnTo>
                <a:lnTo>
                  <a:pt x="158" y="1449"/>
                </a:lnTo>
                <a:lnTo>
                  <a:pt x="151" y="1457"/>
                </a:lnTo>
                <a:lnTo>
                  <a:pt x="148" y="1461"/>
                </a:lnTo>
                <a:lnTo>
                  <a:pt x="145" y="1465"/>
                </a:lnTo>
                <a:lnTo>
                  <a:pt x="144" y="1469"/>
                </a:lnTo>
                <a:lnTo>
                  <a:pt x="145" y="1473"/>
                </a:lnTo>
                <a:lnTo>
                  <a:pt x="145" y="1473"/>
                </a:lnTo>
                <a:lnTo>
                  <a:pt x="148" y="1474"/>
                </a:lnTo>
                <a:lnTo>
                  <a:pt x="150" y="1475"/>
                </a:lnTo>
                <a:lnTo>
                  <a:pt x="160" y="1477"/>
                </a:lnTo>
                <a:lnTo>
                  <a:pt x="172" y="1479"/>
                </a:lnTo>
                <a:lnTo>
                  <a:pt x="186" y="1479"/>
                </a:lnTo>
                <a:lnTo>
                  <a:pt x="214" y="1479"/>
                </a:lnTo>
                <a:lnTo>
                  <a:pt x="231" y="1479"/>
                </a:lnTo>
                <a:lnTo>
                  <a:pt x="231" y="1479"/>
                </a:lnTo>
                <a:lnTo>
                  <a:pt x="245" y="1479"/>
                </a:lnTo>
                <a:lnTo>
                  <a:pt x="266" y="1477"/>
                </a:lnTo>
                <a:lnTo>
                  <a:pt x="276" y="1476"/>
                </a:lnTo>
                <a:lnTo>
                  <a:pt x="284" y="1474"/>
                </a:lnTo>
                <a:lnTo>
                  <a:pt x="290" y="1471"/>
                </a:lnTo>
                <a:lnTo>
                  <a:pt x="292" y="1470"/>
                </a:lnTo>
                <a:lnTo>
                  <a:pt x="292" y="1468"/>
                </a:lnTo>
                <a:lnTo>
                  <a:pt x="292" y="1468"/>
                </a:lnTo>
                <a:lnTo>
                  <a:pt x="291" y="1457"/>
                </a:lnTo>
                <a:lnTo>
                  <a:pt x="288" y="1444"/>
                </a:lnTo>
                <a:lnTo>
                  <a:pt x="282" y="1426"/>
                </a:lnTo>
                <a:lnTo>
                  <a:pt x="282" y="1426"/>
                </a:lnTo>
                <a:lnTo>
                  <a:pt x="282" y="1421"/>
                </a:lnTo>
                <a:lnTo>
                  <a:pt x="282" y="1414"/>
                </a:lnTo>
                <a:lnTo>
                  <a:pt x="283" y="1405"/>
                </a:lnTo>
                <a:lnTo>
                  <a:pt x="282" y="1398"/>
                </a:lnTo>
                <a:lnTo>
                  <a:pt x="282" y="1398"/>
                </a:lnTo>
                <a:lnTo>
                  <a:pt x="282" y="1386"/>
                </a:lnTo>
                <a:lnTo>
                  <a:pt x="282" y="1379"/>
                </a:lnTo>
                <a:lnTo>
                  <a:pt x="282" y="1379"/>
                </a:lnTo>
                <a:lnTo>
                  <a:pt x="286" y="1371"/>
                </a:lnTo>
                <a:lnTo>
                  <a:pt x="290" y="1368"/>
                </a:lnTo>
                <a:lnTo>
                  <a:pt x="290" y="1365"/>
                </a:lnTo>
                <a:lnTo>
                  <a:pt x="290" y="1365"/>
                </a:lnTo>
                <a:lnTo>
                  <a:pt x="290" y="1359"/>
                </a:lnTo>
                <a:lnTo>
                  <a:pt x="291" y="1348"/>
                </a:lnTo>
                <a:lnTo>
                  <a:pt x="291" y="1333"/>
                </a:lnTo>
                <a:lnTo>
                  <a:pt x="290" y="1318"/>
                </a:lnTo>
                <a:lnTo>
                  <a:pt x="290" y="1318"/>
                </a:lnTo>
                <a:lnTo>
                  <a:pt x="288" y="1274"/>
                </a:lnTo>
                <a:lnTo>
                  <a:pt x="286" y="1211"/>
                </a:lnTo>
                <a:lnTo>
                  <a:pt x="286" y="1211"/>
                </a:lnTo>
                <a:lnTo>
                  <a:pt x="289" y="1183"/>
                </a:lnTo>
                <a:lnTo>
                  <a:pt x="295" y="1137"/>
                </a:lnTo>
                <a:lnTo>
                  <a:pt x="314" y="1017"/>
                </a:lnTo>
                <a:lnTo>
                  <a:pt x="335" y="904"/>
                </a:lnTo>
                <a:lnTo>
                  <a:pt x="342" y="868"/>
                </a:lnTo>
                <a:lnTo>
                  <a:pt x="344" y="858"/>
                </a:lnTo>
                <a:lnTo>
                  <a:pt x="345" y="856"/>
                </a:lnTo>
                <a:lnTo>
                  <a:pt x="345" y="856"/>
                </a:lnTo>
                <a:lnTo>
                  <a:pt x="350" y="862"/>
                </a:lnTo>
                <a:lnTo>
                  <a:pt x="360" y="878"/>
                </a:lnTo>
                <a:lnTo>
                  <a:pt x="385" y="926"/>
                </a:lnTo>
                <a:lnTo>
                  <a:pt x="400" y="953"/>
                </a:lnTo>
                <a:lnTo>
                  <a:pt x="411" y="978"/>
                </a:lnTo>
                <a:lnTo>
                  <a:pt x="419" y="997"/>
                </a:lnTo>
                <a:lnTo>
                  <a:pt x="421" y="1004"/>
                </a:lnTo>
                <a:lnTo>
                  <a:pt x="423" y="1009"/>
                </a:lnTo>
                <a:lnTo>
                  <a:pt x="423" y="1009"/>
                </a:lnTo>
                <a:lnTo>
                  <a:pt x="423" y="1055"/>
                </a:lnTo>
                <a:lnTo>
                  <a:pt x="421" y="1138"/>
                </a:lnTo>
                <a:lnTo>
                  <a:pt x="420" y="1222"/>
                </a:lnTo>
                <a:lnTo>
                  <a:pt x="420" y="1271"/>
                </a:lnTo>
                <a:lnTo>
                  <a:pt x="420" y="1271"/>
                </a:lnTo>
                <a:lnTo>
                  <a:pt x="421" y="1312"/>
                </a:lnTo>
                <a:lnTo>
                  <a:pt x="421" y="1329"/>
                </a:lnTo>
                <a:lnTo>
                  <a:pt x="421" y="1335"/>
                </a:lnTo>
                <a:lnTo>
                  <a:pt x="420" y="1340"/>
                </a:lnTo>
                <a:lnTo>
                  <a:pt x="420" y="1340"/>
                </a:lnTo>
                <a:lnTo>
                  <a:pt x="414" y="1364"/>
                </a:lnTo>
                <a:lnTo>
                  <a:pt x="409" y="1382"/>
                </a:lnTo>
                <a:lnTo>
                  <a:pt x="409" y="1382"/>
                </a:lnTo>
                <a:lnTo>
                  <a:pt x="411" y="1408"/>
                </a:lnTo>
                <a:lnTo>
                  <a:pt x="412" y="1436"/>
                </a:lnTo>
                <a:lnTo>
                  <a:pt x="412" y="1436"/>
                </a:lnTo>
                <a:lnTo>
                  <a:pt x="413" y="1439"/>
                </a:lnTo>
                <a:lnTo>
                  <a:pt x="414" y="1440"/>
                </a:lnTo>
                <a:lnTo>
                  <a:pt x="419" y="1444"/>
                </a:lnTo>
                <a:lnTo>
                  <a:pt x="429" y="1447"/>
                </a:lnTo>
                <a:lnTo>
                  <a:pt x="444" y="1449"/>
                </a:lnTo>
                <a:lnTo>
                  <a:pt x="444" y="1449"/>
                </a:lnTo>
                <a:lnTo>
                  <a:pt x="462" y="1450"/>
                </a:lnTo>
                <a:lnTo>
                  <a:pt x="479" y="1450"/>
                </a:lnTo>
                <a:lnTo>
                  <a:pt x="495" y="1449"/>
                </a:lnTo>
                <a:lnTo>
                  <a:pt x="506" y="1447"/>
                </a:lnTo>
                <a:lnTo>
                  <a:pt x="506" y="1447"/>
                </a:lnTo>
                <a:lnTo>
                  <a:pt x="524" y="1446"/>
                </a:lnTo>
                <a:lnTo>
                  <a:pt x="554" y="1444"/>
                </a:lnTo>
                <a:lnTo>
                  <a:pt x="570" y="1441"/>
                </a:lnTo>
                <a:lnTo>
                  <a:pt x="584" y="1438"/>
                </a:lnTo>
                <a:lnTo>
                  <a:pt x="592" y="1435"/>
                </a:lnTo>
                <a:lnTo>
                  <a:pt x="596" y="1433"/>
                </a:lnTo>
                <a:lnTo>
                  <a:pt x="601" y="1429"/>
                </a:lnTo>
                <a:lnTo>
                  <a:pt x="604" y="1426"/>
                </a:lnTo>
                <a:lnTo>
                  <a:pt x="604" y="1426"/>
                </a:lnTo>
                <a:lnTo>
                  <a:pt x="611" y="1411"/>
                </a:lnTo>
                <a:lnTo>
                  <a:pt x="613" y="1406"/>
                </a:lnTo>
                <a:lnTo>
                  <a:pt x="615" y="1401"/>
                </a:lnTo>
                <a:lnTo>
                  <a:pt x="613" y="1397"/>
                </a:lnTo>
                <a:lnTo>
                  <a:pt x="611" y="1392"/>
                </a:lnTo>
                <a:lnTo>
                  <a:pt x="605" y="1387"/>
                </a:lnTo>
                <a:lnTo>
                  <a:pt x="598" y="1382"/>
                </a:lnTo>
                <a:lnTo>
                  <a:pt x="598" y="1382"/>
                </a:lnTo>
                <a:lnTo>
                  <a:pt x="580" y="1374"/>
                </a:lnTo>
                <a:lnTo>
                  <a:pt x="564" y="1369"/>
                </a:lnTo>
                <a:lnTo>
                  <a:pt x="552" y="1365"/>
                </a:lnTo>
                <a:lnTo>
                  <a:pt x="548" y="1363"/>
                </a:lnTo>
                <a:lnTo>
                  <a:pt x="545" y="1362"/>
                </a:lnTo>
                <a:lnTo>
                  <a:pt x="545" y="1362"/>
                </a:lnTo>
                <a:lnTo>
                  <a:pt x="537" y="1356"/>
                </a:lnTo>
                <a:lnTo>
                  <a:pt x="531" y="1348"/>
                </a:lnTo>
                <a:lnTo>
                  <a:pt x="525" y="1340"/>
                </a:lnTo>
                <a:lnTo>
                  <a:pt x="536" y="1340"/>
                </a:lnTo>
                <a:lnTo>
                  <a:pt x="536" y="1340"/>
                </a:lnTo>
                <a:lnTo>
                  <a:pt x="534" y="1304"/>
                </a:lnTo>
                <a:lnTo>
                  <a:pt x="532" y="1271"/>
                </a:lnTo>
                <a:lnTo>
                  <a:pt x="534" y="1239"/>
                </a:lnTo>
                <a:lnTo>
                  <a:pt x="534" y="1239"/>
                </a:lnTo>
                <a:lnTo>
                  <a:pt x="540" y="1142"/>
                </a:lnTo>
                <a:lnTo>
                  <a:pt x="546" y="1059"/>
                </a:lnTo>
                <a:lnTo>
                  <a:pt x="546" y="1059"/>
                </a:lnTo>
                <a:lnTo>
                  <a:pt x="548" y="1025"/>
                </a:lnTo>
                <a:lnTo>
                  <a:pt x="548" y="1008"/>
                </a:lnTo>
                <a:lnTo>
                  <a:pt x="548" y="997"/>
                </a:lnTo>
                <a:lnTo>
                  <a:pt x="548" y="997"/>
                </a:lnTo>
                <a:lnTo>
                  <a:pt x="530" y="902"/>
                </a:lnTo>
                <a:lnTo>
                  <a:pt x="510" y="796"/>
                </a:lnTo>
                <a:lnTo>
                  <a:pt x="510" y="796"/>
                </a:lnTo>
                <a:lnTo>
                  <a:pt x="502" y="761"/>
                </a:lnTo>
                <a:lnTo>
                  <a:pt x="491" y="709"/>
                </a:lnTo>
                <a:lnTo>
                  <a:pt x="476" y="641"/>
                </a:lnTo>
                <a:lnTo>
                  <a:pt x="476" y="641"/>
                </a:lnTo>
                <a:lnTo>
                  <a:pt x="496" y="642"/>
                </a:lnTo>
                <a:lnTo>
                  <a:pt x="512" y="641"/>
                </a:lnTo>
                <a:lnTo>
                  <a:pt x="518" y="641"/>
                </a:lnTo>
                <a:lnTo>
                  <a:pt x="523" y="639"/>
                </a:lnTo>
                <a:lnTo>
                  <a:pt x="523" y="639"/>
                </a:lnTo>
                <a:lnTo>
                  <a:pt x="528" y="630"/>
                </a:lnTo>
                <a:lnTo>
                  <a:pt x="537" y="611"/>
                </a:lnTo>
                <a:lnTo>
                  <a:pt x="564" y="554"/>
                </a:lnTo>
                <a:lnTo>
                  <a:pt x="578" y="522"/>
                </a:lnTo>
                <a:lnTo>
                  <a:pt x="590" y="492"/>
                </a:lnTo>
                <a:lnTo>
                  <a:pt x="599" y="465"/>
                </a:lnTo>
                <a:lnTo>
                  <a:pt x="604" y="448"/>
                </a:lnTo>
                <a:lnTo>
                  <a:pt x="604" y="448"/>
                </a:lnTo>
                <a:lnTo>
                  <a:pt x="605" y="442"/>
                </a:lnTo>
                <a:lnTo>
                  <a:pt x="604" y="436"/>
                </a:lnTo>
                <a:lnTo>
                  <a:pt x="602" y="423"/>
                </a:lnTo>
                <a:lnTo>
                  <a:pt x="599" y="411"/>
                </a:lnTo>
                <a:lnTo>
                  <a:pt x="594" y="399"/>
                </a:lnTo>
                <a:lnTo>
                  <a:pt x="584" y="381"/>
                </a:lnTo>
                <a:lnTo>
                  <a:pt x="581" y="373"/>
                </a:lnTo>
                <a:lnTo>
                  <a:pt x="581" y="373"/>
                </a:lnTo>
                <a:lnTo>
                  <a:pt x="570" y="356"/>
                </a:lnTo>
                <a:lnTo>
                  <a:pt x="570" y="356"/>
                </a:lnTo>
                <a:lnTo>
                  <a:pt x="525" y="306"/>
                </a:lnTo>
                <a:lnTo>
                  <a:pt x="495" y="272"/>
                </a:lnTo>
                <a:lnTo>
                  <a:pt x="481" y="255"/>
                </a:lnTo>
                <a:lnTo>
                  <a:pt x="481" y="255"/>
                </a:lnTo>
                <a:lnTo>
                  <a:pt x="450" y="245"/>
                </a:lnTo>
                <a:lnTo>
                  <a:pt x="431" y="238"/>
                </a:lnTo>
                <a:lnTo>
                  <a:pt x="420" y="235"/>
                </a:lnTo>
                <a:lnTo>
                  <a:pt x="420" y="235"/>
                </a:lnTo>
                <a:lnTo>
                  <a:pt x="414" y="231"/>
                </a:lnTo>
                <a:lnTo>
                  <a:pt x="405" y="226"/>
                </a:lnTo>
                <a:lnTo>
                  <a:pt x="393" y="221"/>
                </a:lnTo>
                <a:lnTo>
                  <a:pt x="393" y="221"/>
                </a:lnTo>
                <a:lnTo>
                  <a:pt x="408" y="189"/>
                </a:lnTo>
                <a:lnTo>
                  <a:pt x="408" y="189"/>
                </a:lnTo>
                <a:lnTo>
                  <a:pt x="409" y="184"/>
                </a:lnTo>
                <a:lnTo>
                  <a:pt x="411" y="175"/>
                </a:lnTo>
                <a:lnTo>
                  <a:pt x="413" y="157"/>
                </a:lnTo>
                <a:lnTo>
                  <a:pt x="414" y="131"/>
                </a:lnTo>
                <a:lnTo>
                  <a:pt x="414" y="131"/>
                </a:lnTo>
                <a:lnTo>
                  <a:pt x="417" y="112"/>
                </a:lnTo>
                <a:lnTo>
                  <a:pt x="419" y="98"/>
                </a:lnTo>
                <a:lnTo>
                  <a:pt x="420" y="89"/>
                </a:lnTo>
                <a:lnTo>
                  <a:pt x="420" y="89"/>
                </a:lnTo>
                <a:lnTo>
                  <a:pt x="420" y="74"/>
                </a:lnTo>
                <a:lnTo>
                  <a:pt x="419" y="67"/>
                </a:lnTo>
                <a:lnTo>
                  <a:pt x="418" y="63"/>
                </a:lnTo>
                <a:lnTo>
                  <a:pt x="418" y="63"/>
                </a:lnTo>
                <a:lnTo>
                  <a:pt x="418" y="58"/>
                </a:lnTo>
                <a:lnTo>
                  <a:pt x="419" y="51"/>
                </a:lnTo>
                <a:lnTo>
                  <a:pt x="420" y="42"/>
                </a:lnTo>
                <a:lnTo>
                  <a:pt x="408" y="39"/>
                </a:lnTo>
                <a:lnTo>
                  <a:pt x="408" y="28"/>
                </a:lnTo>
                <a:lnTo>
                  <a:pt x="395" y="26"/>
                </a:lnTo>
                <a:lnTo>
                  <a:pt x="389" y="16"/>
                </a:lnTo>
                <a:lnTo>
                  <a:pt x="376" y="16"/>
                </a:lnTo>
                <a:lnTo>
                  <a:pt x="376" y="16"/>
                </a:lnTo>
                <a:lnTo>
                  <a:pt x="371" y="13"/>
                </a:lnTo>
                <a:lnTo>
                  <a:pt x="361" y="8"/>
                </a:lnTo>
                <a:lnTo>
                  <a:pt x="347" y="2"/>
                </a:lnTo>
                <a:lnTo>
                  <a:pt x="339" y="0"/>
                </a:lnTo>
                <a:lnTo>
                  <a:pt x="333" y="0"/>
                </a:lnTo>
                <a:lnTo>
                  <a:pt x="333" y="0"/>
                </a:lnTo>
                <a:lnTo>
                  <a:pt x="320" y="3"/>
                </a:lnTo>
                <a:lnTo>
                  <a:pt x="307" y="8"/>
                </a:lnTo>
                <a:lnTo>
                  <a:pt x="296" y="14"/>
                </a:lnTo>
                <a:lnTo>
                  <a:pt x="292" y="16"/>
                </a:lnTo>
                <a:lnTo>
                  <a:pt x="290" y="17"/>
                </a:lnTo>
                <a:lnTo>
                  <a:pt x="290" y="17"/>
                </a:lnTo>
                <a:lnTo>
                  <a:pt x="289" y="20"/>
                </a:lnTo>
                <a:lnTo>
                  <a:pt x="286" y="21"/>
                </a:lnTo>
                <a:lnTo>
                  <a:pt x="279" y="26"/>
                </a:lnTo>
                <a:lnTo>
                  <a:pt x="271" y="32"/>
                </a:lnTo>
                <a:lnTo>
                  <a:pt x="266" y="35"/>
                </a:lnTo>
                <a:lnTo>
                  <a:pt x="262" y="42"/>
                </a:lnTo>
                <a:lnTo>
                  <a:pt x="262" y="42"/>
                </a:lnTo>
                <a:lnTo>
                  <a:pt x="254" y="61"/>
                </a:lnTo>
                <a:lnTo>
                  <a:pt x="248" y="75"/>
                </a:lnTo>
                <a:lnTo>
                  <a:pt x="248" y="75"/>
                </a:lnTo>
                <a:lnTo>
                  <a:pt x="245" y="83"/>
                </a:lnTo>
                <a:lnTo>
                  <a:pt x="244" y="89"/>
                </a:lnTo>
                <a:lnTo>
                  <a:pt x="244" y="96"/>
                </a:lnTo>
                <a:lnTo>
                  <a:pt x="245" y="103"/>
                </a:lnTo>
                <a:lnTo>
                  <a:pt x="245" y="103"/>
                </a:lnTo>
                <a:lnTo>
                  <a:pt x="248" y="113"/>
                </a:lnTo>
                <a:lnTo>
                  <a:pt x="251" y="122"/>
                </a:lnTo>
                <a:lnTo>
                  <a:pt x="255" y="131"/>
                </a:lnTo>
                <a:lnTo>
                  <a:pt x="256" y="138"/>
                </a:lnTo>
                <a:lnTo>
                  <a:pt x="256" y="138"/>
                </a:lnTo>
                <a:lnTo>
                  <a:pt x="260" y="154"/>
                </a:lnTo>
                <a:lnTo>
                  <a:pt x="262" y="166"/>
                </a:lnTo>
                <a:lnTo>
                  <a:pt x="262" y="166"/>
                </a:lnTo>
                <a:close/>
                <a:moveTo>
                  <a:pt x="456" y="446"/>
                </a:moveTo>
                <a:lnTo>
                  <a:pt x="512" y="440"/>
                </a:lnTo>
                <a:lnTo>
                  <a:pt x="525" y="455"/>
                </a:lnTo>
                <a:lnTo>
                  <a:pt x="525" y="455"/>
                </a:lnTo>
                <a:lnTo>
                  <a:pt x="522" y="475"/>
                </a:lnTo>
                <a:lnTo>
                  <a:pt x="513" y="521"/>
                </a:lnTo>
                <a:lnTo>
                  <a:pt x="508" y="545"/>
                </a:lnTo>
                <a:lnTo>
                  <a:pt x="502" y="566"/>
                </a:lnTo>
                <a:lnTo>
                  <a:pt x="497" y="583"/>
                </a:lnTo>
                <a:lnTo>
                  <a:pt x="495" y="589"/>
                </a:lnTo>
                <a:lnTo>
                  <a:pt x="493" y="592"/>
                </a:lnTo>
                <a:lnTo>
                  <a:pt x="493" y="592"/>
                </a:lnTo>
                <a:lnTo>
                  <a:pt x="490" y="593"/>
                </a:lnTo>
                <a:lnTo>
                  <a:pt x="488" y="594"/>
                </a:lnTo>
                <a:lnTo>
                  <a:pt x="482" y="593"/>
                </a:lnTo>
                <a:lnTo>
                  <a:pt x="475" y="589"/>
                </a:lnTo>
                <a:lnTo>
                  <a:pt x="469" y="586"/>
                </a:lnTo>
                <a:lnTo>
                  <a:pt x="456" y="577"/>
                </a:lnTo>
                <a:lnTo>
                  <a:pt x="453" y="572"/>
                </a:lnTo>
                <a:lnTo>
                  <a:pt x="453" y="572"/>
                </a:lnTo>
                <a:lnTo>
                  <a:pt x="450" y="562"/>
                </a:lnTo>
                <a:lnTo>
                  <a:pt x="450" y="562"/>
                </a:lnTo>
                <a:lnTo>
                  <a:pt x="448" y="552"/>
                </a:lnTo>
                <a:lnTo>
                  <a:pt x="448" y="547"/>
                </a:lnTo>
                <a:lnTo>
                  <a:pt x="448" y="542"/>
                </a:lnTo>
                <a:lnTo>
                  <a:pt x="448" y="542"/>
                </a:lnTo>
                <a:lnTo>
                  <a:pt x="449" y="540"/>
                </a:lnTo>
                <a:lnTo>
                  <a:pt x="450" y="539"/>
                </a:lnTo>
                <a:lnTo>
                  <a:pt x="454" y="534"/>
                </a:lnTo>
                <a:lnTo>
                  <a:pt x="454" y="534"/>
                </a:lnTo>
                <a:lnTo>
                  <a:pt x="456" y="529"/>
                </a:lnTo>
                <a:lnTo>
                  <a:pt x="458" y="522"/>
                </a:lnTo>
                <a:lnTo>
                  <a:pt x="459" y="506"/>
                </a:lnTo>
                <a:lnTo>
                  <a:pt x="459" y="506"/>
                </a:lnTo>
                <a:lnTo>
                  <a:pt x="459" y="493"/>
                </a:lnTo>
                <a:lnTo>
                  <a:pt x="458" y="472"/>
                </a:lnTo>
                <a:lnTo>
                  <a:pt x="456" y="446"/>
                </a:lnTo>
                <a:lnTo>
                  <a:pt x="456" y="446"/>
                </a:lnTo>
                <a:close/>
                <a:moveTo>
                  <a:pt x="109" y="425"/>
                </a:moveTo>
                <a:lnTo>
                  <a:pt x="150" y="451"/>
                </a:lnTo>
                <a:lnTo>
                  <a:pt x="184" y="581"/>
                </a:lnTo>
                <a:lnTo>
                  <a:pt x="184" y="581"/>
                </a:lnTo>
                <a:lnTo>
                  <a:pt x="181" y="583"/>
                </a:lnTo>
                <a:lnTo>
                  <a:pt x="179" y="585"/>
                </a:lnTo>
                <a:lnTo>
                  <a:pt x="174" y="585"/>
                </a:lnTo>
                <a:lnTo>
                  <a:pt x="169" y="585"/>
                </a:lnTo>
                <a:lnTo>
                  <a:pt x="163" y="583"/>
                </a:lnTo>
                <a:lnTo>
                  <a:pt x="156" y="581"/>
                </a:lnTo>
                <a:lnTo>
                  <a:pt x="148" y="575"/>
                </a:lnTo>
                <a:lnTo>
                  <a:pt x="148" y="575"/>
                </a:lnTo>
                <a:lnTo>
                  <a:pt x="134" y="564"/>
                </a:lnTo>
                <a:lnTo>
                  <a:pt x="128" y="557"/>
                </a:lnTo>
                <a:lnTo>
                  <a:pt x="122" y="548"/>
                </a:lnTo>
                <a:lnTo>
                  <a:pt x="114" y="534"/>
                </a:lnTo>
                <a:lnTo>
                  <a:pt x="114" y="534"/>
                </a:lnTo>
                <a:lnTo>
                  <a:pt x="107" y="524"/>
                </a:lnTo>
                <a:lnTo>
                  <a:pt x="99" y="511"/>
                </a:lnTo>
                <a:lnTo>
                  <a:pt x="86" y="482"/>
                </a:lnTo>
                <a:lnTo>
                  <a:pt x="70" y="446"/>
                </a:lnTo>
                <a:lnTo>
                  <a:pt x="90" y="436"/>
                </a:lnTo>
                <a:lnTo>
                  <a:pt x="90" y="436"/>
                </a:lnTo>
                <a:lnTo>
                  <a:pt x="96" y="440"/>
                </a:lnTo>
                <a:lnTo>
                  <a:pt x="99" y="442"/>
                </a:lnTo>
                <a:lnTo>
                  <a:pt x="102" y="442"/>
                </a:lnTo>
                <a:lnTo>
                  <a:pt x="103" y="442"/>
                </a:lnTo>
                <a:lnTo>
                  <a:pt x="103" y="442"/>
                </a:lnTo>
                <a:lnTo>
                  <a:pt x="104" y="439"/>
                </a:lnTo>
                <a:lnTo>
                  <a:pt x="107" y="432"/>
                </a:lnTo>
                <a:lnTo>
                  <a:pt x="109" y="425"/>
                </a:lnTo>
                <a:lnTo>
                  <a:pt x="109" y="4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04B4861B-B8AC-48E0-B388-82343628741F}"/>
              </a:ext>
            </a:extLst>
          </p:cNvPr>
          <p:cNvSpPr>
            <a:spLocks noEditPoints="1"/>
          </p:cNvSpPr>
          <p:nvPr/>
        </p:nvSpPr>
        <p:spPr bwMode="auto">
          <a:xfrm>
            <a:off x="566976" y="4689141"/>
            <a:ext cx="972521" cy="1601051"/>
          </a:xfrm>
          <a:custGeom>
            <a:avLst/>
            <a:gdLst>
              <a:gd name="T0" fmla="*/ 463 w 916"/>
              <a:gd name="T1" fmla="*/ 240 h 1508"/>
              <a:gd name="T2" fmla="*/ 414 w 916"/>
              <a:gd name="T3" fmla="*/ 274 h 1508"/>
              <a:gd name="T4" fmla="*/ 258 w 916"/>
              <a:gd name="T5" fmla="*/ 378 h 1508"/>
              <a:gd name="T6" fmla="*/ 126 w 916"/>
              <a:gd name="T7" fmla="*/ 383 h 1508"/>
              <a:gd name="T8" fmla="*/ 52 w 916"/>
              <a:gd name="T9" fmla="*/ 375 h 1508"/>
              <a:gd name="T10" fmla="*/ 0 w 916"/>
              <a:gd name="T11" fmla="*/ 399 h 1508"/>
              <a:gd name="T12" fmla="*/ 15 w 916"/>
              <a:gd name="T13" fmla="*/ 441 h 1508"/>
              <a:gd name="T14" fmla="*/ 36 w 916"/>
              <a:gd name="T15" fmla="*/ 428 h 1508"/>
              <a:gd name="T16" fmla="*/ 98 w 916"/>
              <a:gd name="T17" fmla="*/ 424 h 1508"/>
              <a:gd name="T18" fmla="*/ 180 w 916"/>
              <a:gd name="T19" fmla="*/ 436 h 1508"/>
              <a:gd name="T20" fmla="*/ 359 w 916"/>
              <a:gd name="T21" fmla="*/ 425 h 1508"/>
              <a:gd name="T22" fmla="*/ 393 w 916"/>
              <a:gd name="T23" fmla="*/ 595 h 1508"/>
              <a:gd name="T24" fmla="*/ 397 w 916"/>
              <a:gd name="T25" fmla="*/ 789 h 1508"/>
              <a:gd name="T26" fmla="*/ 433 w 916"/>
              <a:gd name="T27" fmla="*/ 784 h 1508"/>
              <a:gd name="T28" fmla="*/ 480 w 916"/>
              <a:gd name="T29" fmla="*/ 774 h 1508"/>
              <a:gd name="T30" fmla="*/ 442 w 916"/>
              <a:gd name="T31" fmla="*/ 993 h 1508"/>
              <a:gd name="T32" fmla="*/ 460 w 916"/>
              <a:gd name="T33" fmla="*/ 1118 h 1508"/>
              <a:gd name="T34" fmla="*/ 513 w 916"/>
              <a:gd name="T35" fmla="*/ 1170 h 1508"/>
              <a:gd name="T36" fmla="*/ 595 w 916"/>
              <a:gd name="T37" fmla="*/ 1316 h 1508"/>
              <a:gd name="T38" fmla="*/ 590 w 916"/>
              <a:gd name="T39" fmla="*/ 1417 h 1508"/>
              <a:gd name="T40" fmla="*/ 529 w 916"/>
              <a:gd name="T41" fmla="*/ 1472 h 1508"/>
              <a:gd name="T42" fmla="*/ 493 w 916"/>
              <a:gd name="T43" fmla="*/ 1498 h 1508"/>
              <a:gd name="T44" fmla="*/ 593 w 916"/>
              <a:gd name="T45" fmla="*/ 1504 h 1508"/>
              <a:gd name="T46" fmla="*/ 688 w 916"/>
              <a:gd name="T47" fmla="*/ 1496 h 1508"/>
              <a:gd name="T48" fmla="*/ 689 w 916"/>
              <a:gd name="T49" fmla="*/ 1479 h 1508"/>
              <a:gd name="T50" fmla="*/ 678 w 916"/>
              <a:gd name="T51" fmla="*/ 1422 h 1508"/>
              <a:gd name="T52" fmla="*/ 691 w 916"/>
              <a:gd name="T53" fmla="*/ 1320 h 1508"/>
              <a:gd name="T54" fmla="*/ 744 w 916"/>
              <a:gd name="T55" fmla="*/ 1415 h 1508"/>
              <a:gd name="T56" fmla="*/ 757 w 916"/>
              <a:gd name="T57" fmla="*/ 1499 h 1508"/>
              <a:gd name="T58" fmla="*/ 809 w 916"/>
              <a:gd name="T59" fmla="*/ 1454 h 1508"/>
              <a:gd name="T60" fmla="*/ 821 w 916"/>
              <a:gd name="T61" fmla="*/ 1365 h 1508"/>
              <a:gd name="T62" fmla="*/ 821 w 916"/>
              <a:gd name="T63" fmla="*/ 1269 h 1508"/>
              <a:gd name="T64" fmla="*/ 735 w 916"/>
              <a:gd name="T65" fmla="*/ 1231 h 1508"/>
              <a:gd name="T66" fmla="*/ 702 w 916"/>
              <a:gd name="T67" fmla="*/ 1183 h 1508"/>
              <a:gd name="T68" fmla="*/ 696 w 916"/>
              <a:gd name="T69" fmla="*/ 1098 h 1508"/>
              <a:gd name="T70" fmla="*/ 719 w 916"/>
              <a:gd name="T71" fmla="*/ 889 h 1508"/>
              <a:gd name="T72" fmla="*/ 749 w 916"/>
              <a:gd name="T73" fmla="*/ 809 h 1508"/>
              <a:gd name="T74" fmla="*/ 761 w 916"/>
              <a:gd name="T75" fmla="*/ 741 h 1508"/>
              <a:gd name="T76" fmla="*/ 757 w 916"/>
              <a:gd name="T77" fmla="*/ 683 h 1508"/>
              <a:gd name="T78" fmla="*/ 794 w 916"/>
              <a:gd name="T79" fmla="*/ 635 h 1508"/>
              <a:gd name="T80" fmla="*/ 829 w 916"/>
              <a:gd name="T81" fmla="*/ 608 h 1508"/>
              <a:gd name="T82" fmla="*/ 889 w 916"/>
              <a:gd name="T83" fmla="*/ 496 h 1508"/>
              <a:gd name="T84" fmla="*/ 915 w 916"/>
              <a:gd name="T85" fmla="*/ 386 h 1508"/>
              <a:gd name="T86" fmla="*/ 783 w 916"/>
              <a:gd name="T87" fmla="*/ 296 h 1508"/>
              <a:gd name="T88" fmla="*/ 683 w 916"/>
              <a:gd name="T89" fmla="*/ 244 h 1508"/>
              <a:gd name="T90" fmla="*/ 615 w 916"/>
              <a:gd name="T91" fmla="*/ 192 h 1508"/>
              <a:gd name="T92" fmla="*/ 626 w 916"/>
              <a:gd name="T93" fmla="*/ 147 h 1508"/>
              <a:gd name="T94" fmla="*/ 631 w 916"/>
              <a:gd name="T95" fmla="*/ 117 h 1508"/>
              <a:gd name="T96" fmla="*/ 626 w 916"/>
              <a:gd name="T97" fmla="*/ 68 h 1508"/>
              <a:gd name="T98" fmla="*/ 579 w 916"/>
              <a:gd name="T99" fmla="*/ 12 h 1508"/>
              <a:gd name="T100" fmla="*/ 519 w 916"/>
              <a:gd name="T101" fmla="*/ 3 h 1508"/>
              <a:gd name="T102" fmla="*/ 479 w 916"/>
              <a:gd name="T103" fmla="*/ 30 h 1508"/>
              <a:gd name="T104" fmla="*/ 448 w 916"/>
              <a:gd name="T105" fmla="*/ 77 h 1508"/>
              <a:gd name="T106" fmla="*/ 443 w 916"/>
              <a:gd name="T107" fmla="*/ 132 h 1508"/>
              <a:gd name="T108" fmla="*/ 459 w 916"/>
              <a:gd name="T109" fmla="*/ 177 h 1508"/>
              <a:gd name="T110" fmla="*/ 749 w 916"/>
              <a:gd name="T111" fmla="*/ 401 h 1508"/>
              <a:gd name="T112" fmla="*/ 825 w 916"/>
              <a:gd name="T113" fmla="*/ 408 h 1508"/>
              <a:gd name="T114" fmla="*/ 828 w 916"/>
              <a:gd name="T115" fmla="*/ 428 h 1508"/>
              <a:gd name="T116" fmla="*/ 757 w 916"/>
              <a:gd name="T117" fmla="*/ 582 h 1508"/>
              <a:gd name="T118" fmla="*/ 746 w 916"/>
              <a:gd name="T119" fmla="*/ 510 h 1508"/>
              <a:gd name="T120" fmla="*/ 592 w 916"/>
              <a:gd name="T121" fmla="*/ 988 h 1508"/>
              <a:gd name="T122" fmla="*/ 549 w 916"/>
              <a:gd name="T123" fmla="*/ 1065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6" h="1508">
                <a:moveTo>
                  <a:pt x="494" y="221"/>
                </a:moveTo>
                <a:lnTo>
                  <a:pt x="494" y="221"/>
                </a:lnTo>
                <a:lnTo>
                  <a:pt x="492" y="235"/>
                </a:lnTo>
                <a:lnTo>
                  <a:pt x="492" y="235"/>
                </a:lnTo>
                <a:lnTo>
                  <a:pt x="488" y="236"/>
                </a:lnTo>
                <a:lnTo>
                  <a:pt x="480" y="237"/>
                </a:lnTo>
                <a:lnTo>
                  <a:pt x="463" y="240"/>
                </a:lnTo>
                <a:lnTo>
                  <a:pt x="463" y="240"/>
                </a:lnTo>
                <a:lnTo>
                  <a:pt x="455" y="241"/>
                </a:lnTo>
                <a:lnTo>
                  <a:pt x="447" y="244"/>
                </a:lnTo>
                <a:lnTo>
                  <a:pt x="431" y="251"/>
                </a:lnTo>
                <a:lnTo>
                  <a:pt x="431" y="251"/>
                </a:lnTo>
                <a:lnTo>
                  <a:pt x="428" y="252"/>
                </a:lnTo>
                <a:lnTo>
                  <a:pt x="426" y="255"/>
                </a:lnTo>
                <a:lnTo>
                  <a:pt x="420" y="264"/>
                </a:lnTo>
                <a:lnTo>
                  <a:pt x="414" y="274"/>
                </a:lnTo>
                <a:lnTo>
                  <a:pt x="410" y="280"/>
                </a:lnTo>
                <a:lnTo>
                  <a:pt x="410" y="280"/>
                </a:lnTo>
                <a:lnTo>
                  <a:pt x="371" y="324"/>
                </a:lnTo>
                <a:lnTo>
                  <a:pt x="335" y="367"/>
                </a:lnTo>
                <a:lnTo>
                  <a:pt x="335" y="367"/>
                </a:lnTo>
                <a:lnTo>
                  <a:pt x="305" y="372"/>
                </a:lnTo>
                <a:lnTo>
                  <a:pt x="280" y="375"/>
                </a:lnTo>
                <a:lnTo>
                  <a:pt x="258" y="378"/>
                </a:lnTo>
                <a:lnTo>
                  <a:pt x="258" y="378"/>
                </a:lnTo>
                <a:lnTo>
                  <a:pt x="229" y="376"/>
                </a:lnTo>
                <a:lnTo>
                  <a:pt x="188" y="375"/>
                </a:lnTo>
                <a:lnTo>
                  <a:pt x="134" y="373"/>
                </a:lnTo>
                <a:lnTo>
                  <a:pt x="134" y="373"/>
                </a:lnTo>
                <a:lnTo>
                  <a:pt x="130" y="376"/>
                </a:lnTo>
                <a:lnTo>
                  <a:pt x="126" y="380"/>
                </a:lnTo>
                <a:lnTo>
                  <a:pt x="126" y="383"/>
                </a:lnTo>
                <a:lnTo>
                  <a:pt x="126" y="383"/>
                </a:lnTo>
                <a:lnTo>
                  <a:pt x="124" y="384"/>
                </a:lnTo>
                <a:lnTo>
                  <a:pt x="120" y="384"/>
                </a:lnTo>
                <a:lnTo>
                  <a:pt x="111" y="383"/>
                </a:lnTo>
                <a:lnTo>
                  <a:pt x="111" y="383"/>
                </a:lnTo>
                <a:lnTo>
                  <a:pt x="86" y="379"/>
                </a:lnTo>
                <a:lnTo>
                  <a:pt x="52" y="375"/>
                </a:lnTo>
                <a:lnTo>
                  <a:pt x="52" y="375"/>
                </a:lnTo>
                <a:lnTo>
                  <a:pt x="38" y="375"/>
                </a:lnTo>
                <a:lnTo>
                  <a:pt x="25" y="378"/>
                </a:lnTo>
                <a:lnTo>
                  <a:pt x="13" y="383"/>
                </a:lnTo>
                <a:lnTo>
                  <a:pt x="8" y="385"/>
                </a:lnTo>
                <a:lnTo>
                  <a:pt x="4" y="389"/>
                </a:lnTo>
                <a:lnTo>
                  <a:pt x="4" y="389"/>
                </a:lnTo>
                <a:lnTo>
                  <a:pt x="2" y="392"/>
                </a:lnTo>
                <a:lnTo>
                  <a:pt x="0" y="399"/>
                </a:lnTo>
                <a:lnTo>
                  <a:pt x="2" y="405"/>
                </a:lnTo>
                <a:lnTo>
                  <a:pt x="2" y="412"/>
                </a:lnTo>
                <a:lnTo>
                  <a:pt x="4" y="425"/>
                </a:lnTo>
                <a:lnTo>
                  <a:pt x="7" y="433"/>
                </a:lnTo>
                <a:lnTo>
                  <a:pt x="7" y="433"/>
                </a:lnTo>
                <a:lnTo>
                  <a:pt x="8" y="436"/>
                </a:lnTo>
                <a:lnTo>
                  <a:pt x="10" y="439"/>
                </a:lnTo>
                <a:lnTo>
                  <a:pt x="15" y="441"/>
                </a:lnTo>
                <a:lnTo>
                  <a:pt x="15" y="441"/>
                </a:lnTo>
                <a:lnTo>
                  <a:pt x="16" y="441"/>
                </a:lnTo>
                <a:lnTo>
                  <a:pt x="16" y="440"/>
                </a:lnTo>
                <a:lnTo>
                  <a:pt x="16" y="435"/>
                </a:lnTo>
                <a:lnTo>
                  <a:pt x="15" y="428"/>
                </a:lnTo>
                <a:lnTo>
                  <a:pt x="15" y="428"/>
                </a:lnTo>
                <a:lnTo>
                  <a:pt x="22" y="428"/>
                </a:lnTo>
                <a:lnTo>
                  <a:pt x="36" y="428"/>
                </a:lnTo>
                <a:lnTo>
                  <a:pt x="36" y="428"/>
                </a:lnTo>
                <a:lnTo>
                  <a:pt x="42" y="428"/>
                </a:lnTo>
                <a:lnTo>
                  <a:pt x="48" y="427"/>
                </a:lnTo>
                <a:lnTo>
                  <a:pt x="60" y="425"/>
                </a:lnTo>
                <a:lnTo>
                  <a:pt x="86" y="425"/>
                </a:lnTo>
                <a:lnTo>
                  <a:pt x="86" y="425"/>
                </a:lnTo>
                <a:lnTo>
                  <a:pt x="95" y="425"/>
                </a:lnTo>
                <a:lnTo>
                  <a:pt x="98" y="424"/>
                </a:lnTo>
                <a:lnTo>
                  <a:pt x="98" y="423"/>
                </a:lnTo>
                <a:lnTo>
                  <a:pt x="100" y="423"/>
                </a:lnTo>
                <a:lnTo>
                  <a:pt x="113" y="423"/>
                </a:lnTo>
                <a:lnTo>
                  <a:pt x="115" y="428"/>
                </a:lnTo>
                <a:lnTo>
                  <a:pt x="115" y="428"/>
                </a:lnTo>
                <a:lnTo>
                  <a:pt x="150" y="433"/>
                </a:lnTo>
                <a:lnTo>
                  <a:pt x="150" y="433"/>
                </a:lnTo>
                <a:lnTo>
                  <a:pt x="180" y="436"/>
                </a:lnTo>
                <a:lnTo>
                  <a:pt x="222" y="440"/>
                </a:lnTo>
                <a:lnTo>
                  <a:pt x="265" y="443"/>
                </a:lnTo>
                <a:lnTo>
                  <a:pt x="283" y="443"/>
                </a:lnTo>
                <a:lnTo>
                  <a:pt x="299" y="441"/>
                </a:lnTo>
                <a:lnTo>
                  <a:pt x="299" y="441"/>
                </a:lnTo>
                <a:lnTo>
                  <a:pt x="312" y="439"/>
                </a:lnTo>
                <a:lnTo>
                  <a:pt x="328" y="435"/>
                </a:lnTo>
                <a:lnTo>
                  <a:pt x="359" y="425"/>
                </a:lnTo>
                <a:lnTo>
                  <a:pt x="383" y="417"/>
                </a:lnTo>
                <a:lnTo>
                  <a:pt x="394" y="412"/>
                </a:lnTo>
                <a:lnTo>
                  <a:pt x="394" y="412"/>
                </a:lnTo>
                <a:lnTo>
                  <a:pt x="394" y="423"/>
                </a:lnTo>
                <a:lnTo>
                  <a:pt x="395" y="446"/>
                </a:lnTo>
                <a:lnTo>
                  <a:pt x="397" y="480"/>
                </a:lnTo>
                <a:lnTo>
                  <a:pt x="397" y="480"/>
                </a:lnTo>
                <a:lnTo>
                  <a:pt x="393" y="595"/>
                </a:lnTo>
                <a:lnTo>
                  <a:pt x="392" y="676"/>
                </a:lnTo>
                <a:lnTo>
                  <a:pt x="392" y="717"/>
                </a:lnTo>
                <a:lnTo>
                  <a:pt x="392" y="717"/>
                </a:lnTo>
                <a:lnTo>
                  <a:pt x="393" y="754"/>
                </a:lnTo>
                <a:lnTo>
                  <a:pt x="393" y="775"/>
                </a:lnTo>
                <a:lnTo>
                  <a:pt x="394" y="786"/>
                </a:lnTo>
                <a:lnTo>
                  <a:pt x="394" y="786"/>
                </a:lnTo>
                <a:lnTo>
                  <a:pt x="397" y="789"/>
                </a:lnTo>
                <a:lnTo>
                  <a:pt x="404" y="794"/>
                </a:lnTo>
                <a:lnTo>
                  <a:pt x="404" y="794"/>
                </a:lnTo>
                <a:lnTo>
                  <a:pt x="410" y="798"/>
                </a:lnTo>
                <a:lnTo>
                  <a:pt x="414" y="803"/>
                </a:lnTo>
                <a:lnTo>
                  <a:pt x="417" y="807"/>
                </a:lnTo>
                <a:lnTo>
                  <a:pt x="417" y="807"/>
                </a:lnTo>
                <a:lnTo>
                  <a:pt x="424" y="798"/>
                </a:lnTo>
                <a:lnTo>
                  <a:pt x="433" y="784"/>
                </a:lnTo>
                <a:lnTo>
                  <a:pt x="433" y="784"/>
                </a:lnTo>
                <a:lnTo>
                  <a:pt x="436" y="780"/>
                </a:lnTo>
                <a:lnTo>
                  <a:pt x="439" y="778"/>
                </a:lnTo>
                <a:lnTo>
                  <a:pt x="448" y="775"/>
                </a:lnTo>
                <a:lnTo>
                  <a:pt x="458" y="773"/>
                </a:lnTo>
                <a:lnTo>
                  <a:pt x="468" y="773"/>
                </a:lnTo>
                <a:lnTo>
                  <a:pt x="468" y="773"/>
                </a:lnTo>
                <a:lnTo>
                  <a:pt x="480" y="774"/>
                </a:lnTo>
                <a:lnTo>
                  <a:pt x="492" y="775"/>
                </a:lnTo>
                <a:lnTo>
                  <a:pt x="505" y="778"/>
                </a:lnTo>
                <a:lnTo>
                  <a:pt x="505" y="778"/>
                </a:lnTo>
                <a:lnTo>
                  <a:pt x="494" y="808"/>
                </a:lnTo>
                <a:lnTo>
                  <a:pt x="472" y="879"/>
                </a:lnTo>
                <a:lnTo>
                  <a:pt x="460" y="920"/>
                </a:lnTo>
                <a:lnTo>
                  <a:pt x="449" y="959"/>
                </a:lnTo>
                <a:lnTo>
                  <a:pt x="442" y="993"/>
                </a:lnTo>
                <a:lnTo>
                  <a:pt x="439" y="1006"/>
                </a:lnTo>
                <a:lnTo>
                  <a:pt x="439" y="1017"/>
                </a:lnTo>
                <a:lnTo>
                  <a:pt x="439" y="1017"/>
                </a:lnTo>
                <a:lnTo>
                  <a:pt x="439" y="1036"/>
                </a:lnTo>
                <a:lnTo>
                  <a:pt x="442" y="1054"/>
                </a:lnTo>
                <a:lnTo>
                  <a:pt x="446" y="1071"/>
                </a:lnTo>
                <a:lnTo>
                  <a:pt x="450" y="1088"/>
                </a:lnTo>
                <a:lnTo>
                  <a:pt x="460" y="1118"/>
                </a:lnTo>
                <a:lnTo>
                  <a:pt x="468" y="1136"/>
                </a:lnTo>
                <a:lnTo>
                  <a:pt x="468" y="1136"/>
                </a:lnTo>
                <a:lnTo>
                  <a:pt x="471" y="1142"/>
                </a:lnTo>
                <a:lnTo>
                  <a:pt x="475" y="1146"/>
                </a:lnTo>
                <a:lnTo>
                  <a:pt x="479" y="1149"/>
                </a:lnTo>
                <a:lnTo>
                  <a:pt x="483" y="1153"/>
                </a:lnTo>
                <a:lnTo>
                  <a:pt x="497" y="1159"/>
                </a:lnTo>
                <a:lnTo>
                  <a:pt x="513" y="1170"/>
                </a:lnTo>
                <a:lnTo>
                  <a:pt x="513" y="1170"/>
                </a:lnTo>
                <a:lnTo>
                  <a:pt x="536" y="1186"/>
                </a:lnTo>
                <a:lnTo>
                  <a:pt x="562" y="1202"/>
                </a:lnTo>
                <a:lnTo>
                  <a:pt x="582" y="1214"/>
                </a:lnTo>
                <a:lnTo>
                  <a:pt x="592" y="1222"/>
                </a:lnTo>
                <a:lnTo>
                  <a:pt x="592" y="1222"/>
                </a:lnTo>
                <a:lnTo>
                  <a:pt x="593" y="1251"/>
                </a:lnTo>
                <a:lnTo>
                  <a:pt x="595" y="1316"/>
                </a:lnTo>
                <a:lnTo>
                  <a:pt x="596" y="1379"/>
                </a:lnTo>
                <a:lnTo>
                  <a:pt x="595" y="1410"/>
                </a:lnTo>
                <a:lnTo>
                  <a:pt x="595" y="1410"/>
                </a:lnTo>
                <a:lnTo>
                  <a:pt x="593" y="1411"/>
                </a:lnTo>
                <a:lnTo>
                  <a:pt x="592" y="1412"/>
                </a:lnTo>
                <a:lnTo>
                  <a:pt x="591" y="1414"/>
                </a:lnTo>
                <a:lnTo>
                  <a:pt x="590" y="1417"/>
                </a:lnTo>
                <a:lnTo>
                  <a:pt x="590" y="1417"/>
                </a:lnTo>
                <a:lnTo>
                  <a:pt x="589" y="1421"/>
                </a:lnTo>
                <a:lnTo>
                  <a:pt x="584" y="1426"/>
                </a:lnTo>
                <a:lnTo>
                  <a:pt x="570" y="1442"/>
                </a:lnTo>
                <a:lnTo>
                  <a:pt x="553" y="1458"/>
                </a:lnTo>
                <a:lnTo>
                  <a:pt x="546" y="1464"/>
                </a:lnTo>
                <a:lnTo>
                  <a:pt x="540" y="1468"/>
                </a:lnTo>
                <a:lnTo>
                  <a:pt x="540" y="1468"/>
                </a:lnTo>
                <a:lnTo>
                  <a:pt x="529" y="1472"/>
                </a:lnTo>
                <a:lnTo>
                  <a:pt x="518" y="1477"/>
                </a:lnTo>
                <a:lnTo>
                  <a:pt x="505" y="1482"/>
                </a:lnTo>
                <a:lnTo>
                  <a:pt x="494" y="1490"/>
                </a:lnTo>
                <a:lnTo>
                  <a:pt x="494" y="1490"/>
                </a:lnTo>
                <a:lnTo>
                  <a:pt x="491" y="1492"/>
                </a:lnTo>
                <a:lnTo>
                  <a:pt x="490" y="1494"/>
                </a:lnTo>
                <a:lnTo>
                  <a:pt x="491" y="1497"/>
                </a:lnTo>
                <a:lnTo>
                  <a:pt x="493" y="1498"/>
                </a:lnTo>
                <a:lnTo>
                  <a:pt x="502" y="1501"/>
                </a:lnTo>
                <a:lnTo>
                  <a:pt x="513" y="1505"/>
                </a:lnTo>
                <a:lnTo>
                  <a:pt x="513" y="1505"/>
                </a:lnTo>
                <a:lnTo>
                  <a:pt x="520" y="1507"/>
                </a:lnTo>
                <a:lnTo>
                  <a:pt x="532" y="1508"/>
                </a:lnTo>
                <a:lnTo>
                  <a:pt x="546" y="1508"/>
                </a:lnTo>
                <a:lnTo>
                  <a:pt x="562" y="1507"/>
                </a:lnTo>
                <a:lnTo>
                  <a:pt x="593" y="1504"/>
                </a:lnTo>
                <a:lnTo>
                  <a:pt x="622" y="1502"/>
                </a:lnTo>
                <a:lnTo>
                  <a:pt x="622" y="1502"/>
                </a:lnTo>
                <a:lnTo>
                  <a:pt x="641" y="1502"/>
                </a:lnTo>
                <a:lnTo>
                  <a:pt x="657" y="1499"/>
                </a:lnTo>
                <a:lnTo>
                  <a:pt x="669" y="1498"/>
                </a:lnTo>
                <a:lnTo>
                  <a:pt x="680" y="1497"/>
                </a:lnTo>
                <a:lnTo>
                  <a:pt x="680" y="1497"/>
                </a:lnTo>
                <a:lnTo>
                  <a:pt x="688" y="1496"/>
                </a:lnTo>
                <a:lnTo>
                  <a:pt x="689" y="1494"/>
                </a:lnTo>
                <a:lnTo>
                  <a:pt x="689" y="1493"/>
                </a:lnTo>
                <a:lnTo>
                  <a:pt x="688" y="1491"/>
                </a:lnTo>
                <a:lnTo>
                  <a:pt x="688" y="1488"/>
                </a:lnTo>
                <a:lnTo>
                  <a:pt x="688" y="1486"/>
                </a:lnTo>
                <a:lnTo>
                  <a:pt x="688" y="1486"/>
                </a:lnTo>
                <a:lnTo>
                  <a:pt x="689" y="1483"/>
                </a:lnTo>
                <a:lnTo>
                  <a:pt x="689" y="1479"/>
                </a:lnTo>
                <a:lnTo>
                  <a:pt x="689" y="1465"/>
                </a:lnTo>
                <a:lnTo>
                  <a:pt x="688" y="1450"/>
                </a:lnTo>
                <a:lnTo>
                  <a:pt x="685" y="1438"/>
                </a:lnTo>
                <a:lnTo>
                  <a:pt x="685" y="1438"/>
                </a:lnTo>
                <a:lnTo>
                  <a:pt x="683" y="1431"/>
                </a:lnTo>
                <a:lnTo>
                  <a:pt x="680" y="1426"/>
                </a:lnTo>
                <a:lnTo>
                  <a:pt x="678" y="1422"/>
                </a:lnTo>
                <a:lnTo>
                  <a:pt x="678" y="1422"/>
                </a:lnTo>
                <a:lnTo>
                  <a:pt x="682" y="1419"/>
                </a:lnTo>
                <a:lnTo>
                  <a:pt x="685" y="1416"/>
                </a:lnTo>
                <a:lnTo>
                  <a:pt x="688" y="1415"/>
                </a:lnTo>
                <a:lnTo>
                  <a:pt x="688" y="1415"/>
                </a:lnTo>
                <a:lnTo>
                  <a:pt x="689" y="1411"/>
                </a:lnTo>
                <a:lnTo>
                  <a:pt x="689" y="1400"/>
                </a:lnTo>
                <a:lnTo>
                  <a:pt x="690" y="1367"/>
                </a:lnTo>
                <a:lnTo>
                  <a:pt x="691" y="1320"/>
                </a:lnTo>
                <a:lnTo>
                  <a:pt x="715" y="1333"/>
                </a:lnTo>
                <a:lnTo>
                  <a:pt x="715" y="1333"/>
                </a:lnTo>
                <a:lnTo>
                  <a:pt x="719" y="1342"/>
                </a:lnTo>
                <a:lnTo>
                  <a:pt x="729" y="1365"/>
                </a:lnTo>
                <a:lnTo>
                  <a:pt x="739" y="1392"/>
                </a:lnTo>
                <a:lnTo>
                  <a:pt x="743" y="1404"/>
                </a:lnTo>
                <a:lnTo>
                  <a:pt x="744" y="1415"/>
                </a:lnTo>
                <a:lnTo>
                  <a:pt x="744" y="1415"/>
                </a:lnTo>
                <a:lnTo>
                  <a:pt x="744" y="1433"/>
                </a:lnTo>
                <a:lnTo>
                  <a:pt x="743" y="1453"/>
                </a:lnTo>
                <a:lnTo>
                  <a:pt x="741" y="1481"/>
                </a:lnTo>
                <a:lnTo>
                  <a:pt x="741" y="1481"/>
                </a:lnTo>
                <a:lnTo>
                  <a:pt x="741" y="1487"/>
                </a:lnTo>
                <a:lnTo>
                  <a:pt x="745" y="1492"/>
                </a:lnTo>
                <a:lnTo>
                  <a:pt x="750" y="1496"/>
                </a:lnTo>
                <a:lnTo>
                  <a:pt x="757" y="1499"/>
                </a:lnTo>
                <a:lnTo>
                  <a:pt x="757" y="1499"/>
                </a:lnTo>
                <a:lnTo>
                  <a:pt x="760" y="1501"/>
                </a:lnTo>
                <a:lnTo>
                  <a:pt x="763" y="1499"/>
                </a:lnTo>
                <a:lnTo>
                  <a:pt x="771" y="1494"/>
                </a:lnTo>
                <a:lnTo>
                  <a:pt x="781" y="1487"/>
                </a:lnTo>
                <a:lnTo>
                  <a:pt x="790" y="1477"/>
                </a:lnTo>
                <a:lnTo>
                  <a:pt x="800" y="1466"/>
                </a:lnTo>
                <a:lnTo>
                  <a:pt x="809" y="1454"/>
                </a:lnTo>
                <a:lnTo>
                  <a:pt x="816" y="1442"/>
                </a:lnTo>
                <a:lnTo>
                  <a:pt x="821" y="1431"/>
                </a:lnTo>
                <a:lnTo>
                  <a:pt x="821" y="1431"/>
                </a:lnTo>
                <a:lnTo>
                  <a:pt x="822" y="1421"/>
                </a:lnTo>
                <a:lnTo>
                  <a:pt x="823" y="1411"/>
                </a:lnTo>
                <a:lnTo>
                  <a:pt x="823" y="1394"/>
                </a:lnTo>
                <a:lnTo>
                  <a:pt x="822" y="1378"/>
                </a:lnTo>
                <a:lnTo>
                  <a:pt x="821" y="1365"/>
                </a:lnTo>
                <a:lnTo>
                  <a:pt x="821" y="1365"/>
                </a:lnTo>
                <a:lnTo>
                  <a:pt x="822" y="1344"/>
                </a:lnTo>
                <a:lnTo>
                  <a:pt x="825" y="1316"/>
                </a:lnTo>
                <a:lnTo>
                  <a:pt x="828" y="1279"/>
                </a:lnTo>
                <a:lnTo>
                  <a:pt x="828" y="1279"/>
                </a:lnTo>
                <a:lnTo>
                  <a:pt x="827" y="1275"/>
                </a:lnTo>
                <a:lnTo>
                  <a:pt x="825" y="1273"/>
                </a:lnTo>
                <a:lnTo>
                  <a:pt x="821" y="1269"/>
                </a:lnTo>
                <a:lnTo>
                  <a:pt x="821" y="1269"/>
                </a:lnTo>
                <a:lnTo>
                  <a:pt x="816" y="1267"/>
                </a:lnTo>
                <a:lnTo>
                  <a:pt x="809" y="1264"/>
                </a:lnTo>
                <a:lnTo>
                  <a:pt x="789" y="1260"/>
                </a:lnTo>
                <a:lnTo>
                  <a:pt x="762" y="1253"/>
                </a:lnTo>
                <a:lnTo>
                  <a:pt x="760" y="1245"/>
                </a:lnTo>
                <a:lnTo>
                  <a:pt x="760" y="1245"/>
                </a:lnTo>
                <a:lnTo>
                  <a:pt x="735" y="1231"/>
                </a:lnTo>
                <a:lnTo>
                  <a:pt x="735" y="1231"/>
                </a:lnTo>
                <a:lnTo>
                  <a:pt x="734" y="1229"/>
                </a:lnTo>
                <a:lnTo>
                  <a:pt x="732" y="1223"/>
                </a:lnTo>
                <a:lnTo>
                  <a:pt x="727" y="1213"/>
                </a:lnTo>
                <a:lnTo>
                  <a:pt x="717" y="1200"/>
                </a:lnTo>
                <a:lnTo>
                  <a:pt x="717" y="1200"/>
                </a:lnTo>
                <a:lnTo>
                  <a:pt x="707" y="1189"/>
                </a:lnTo>
                <a:lnTo>
                  <a:pt x="702" y="1183"/>
                </a:lnTo>
                <a:lnTo>
                  <a:pt x="700" y="1181"/>
                </a:lnTo>
                <a:lnTo>
                  <a:pt x="699" y="1181"/>
                </a:lnTo>
                <a:lnTo>
                  <a:pt x="699" y="1181"/>
                </a:lnTo>
                <a:lnTo>
                  <a:pt x="696" y="1161"/>
                </a:lnTo>
                <a:lnTo>
                  <a:pt x="694" y="1125"/>
                </a:lnTo>
                <a:lnTo>
                  <a:pt x="694" y="1125"/>
                </a:lnTo>
                <a:lnTo>
                  <a:pt x="694" y="1115"/>
                </a:lnTo>
                <a:lnTo>
                  <a:pt x="696" y="1098"/>
                </a:lnTo>
                <a:lnTo>
                  <a:pt x="702" y="1057"/>
                </a:lnTo>
                <a:lnTo>
                  <a:pt x="708" y="1015"/>
                </a:lnTo>
                <a:lnTo>
                  <a:pt x="712" y="990"/>
                </a:lnTo>
                <a:lnTo>
                  <a:pt x="712" y="990"/>
                </a:lnTo>
                <a:lnTo>
                  <a:pt x="716" y="940"/>
                </a:lnTo>
                <a:lnTo>
                  <a:pt x="718" y="910"/>
                </a:lnTo>
                <a:lnTo>
                  <a:pt x="719" y="889"/>
                </a:lnTo>
                <a:lnTo>
                  <a:pt x="719" y="889"/>
                </a:lnTo>
                <a:lnTo>
                  <a:pt x="723" y="879"/>
                </a:lnTo>
                <a:lnTo>
                  <a:pt x="728" y="869"/>
                </a:lnTo>
                <a:lnTo>
                  <a:pt x="734" y="858"/>
                </a:lnTo>
                <a:lnTo>
                  <a:pt x="741" y="845"/>
                </a:lnTo>
                <a:lnTo>
                  <a:pt x="741" y="845"/>
                </a:lnTo>
                <a:lnTo>
                  <a:pt x="744" y="835"/>
                </a:lnTo>
                <a:lnTo>
                  <a:pt x="746" y="823"/>
                </a:lnTo>
                <a:lnTo>
                  <a:pt x="749" y="809"/>
                </a:lnTo>
                <a:lnTo>
                  <a:pt x="749" y="795"/>
                </a:lnTo>
                <a:lnTo>
                  <a:pt x="749" y="772"/>
                </a:lnTo>
                <a:lnTo>
                  <a:pt x="749" y="762"/>
                </a:lnTo>
                <a:lnTo>
                  <a:pt x="749" y="762"/>
                </a:lnTo>
                <a:lnTo>
                  <a:pt x="752" y="756"/>
                </a:lnTo>
                <a:lnTo>
                  <a:pt x="760" y="743"/>
                </a:lnTo>
                <a:lnTo>
                  <a:pt x="760" y="743"/>
                </a:lnTo>
                <a:lnTo>
                  <a:pt x="761" y="741"/>
                </a:lnTo>
                <a:lnTo>
                  <a:pt x="761" y="739"/>
                </a:lnTo>
                <a:lnTo>
                  <a:pt x="760" y="732"/>
                </a:lnTo>
                <a:lnTo>
                  <a:pt x="756" y="725"/>
                </a:lnTo>
                <a:lnTo>
                  <a:pt x="755" y="717"/>
                </a:lnTo>
                <a:lnTo>
                  <a:pt x="755" y="717"/>
                </a:lnTo>
                <a:lnTo>
                  <a:pt x="754" y="707"/>
                </a:lnTo>
                <a:lnTo>
                  <a:pt x="755" y="696"/>
                </a:lnTo>
                <a:lnTo>
                  <a:pt x="757" y="683"/>
                </a:lnTo>
                <a:lnTo>
                  <a:pt x="760" y="675"/>
                </a:lnTo>
                <a:lnTo>
                  <a:pt x="760" y="675"/>
                </a:lnTo>
                <a:lnTo>
                  <a:pt x="763" y="669"/>
                </a:lnTo>
                <a:lnTo>
                  <a:pt x="767" y="665"/>
                </a:lnTo>
                <a:lnTo>
                  <a:pt x="773" y="661"/>
                </a:lnTo>
                <a:lnTo>
                  <a:pt x="778" y="657"/>
                </a:lnTo>
                <a:lnTo>
                  <a:pt x="778" y="657"/>
                </a:lnTo>
                <a:lnTo>
                  <a:pt x="794" y="635"/>
                </a:lnTo>
                <a:lnTo>
                  <a:pt x="812" y="611"/>
                </a:lnTo>
                <a:lnTo>
                  <a:pt x="812" y="611"/>
                </a:lnTo>
                <a:lnTo>
                  <a:pt x="823" y="621"/>
                </a:lnTo>
                <a:lnTo>
                  <a:pt x="823" y="621"/>
                </a:lnTo>
                <a:lnTo>
                  <a:pt x="823" y="621"/>
                </a:lnTo>
                <a:lnTo>
                  <a:pt x="825" y="620"/>
                </a:lnTo>
                <a:lnTo>
                  <a:pt x="826" y="615"/>
                </a:lnTo>
                <a:lnTo>
                  <a:pt x="829" y="608"/>
                </a:lnTo>
                <a:lnTo>
                  <a:pt x="834" y="600"/>
                </a:lnTo>
                <a:lnTo>
                  <a:pt x="834" y="600"/>
                </a:lnTo>
                <a:lnTo>
                  <a:pt x="838" y="594"/>
                </a:lnTo>
                <a:lnTo>
                  <a:pt x="845" y="583"/>
                </a:lnTo>
                <a:lnTo>
                  <a:pt x="862" y="553"/>
                </a:lnTo>
                <a:lnTo>
                  <a:pt x="880" y="520"/>
                </a:lnTo>
                <a:lnTo>
                  <a:pt x="886" y="506"/>
                </a:lnTo>
                <a:lnTo>
                  <a:pt x="889" y="496"/>
                </a:lnTo>
                <a:lnTo>
                  <a:pt x="889" y="496"/>
                </a:lnTo>
                <a:lnTo>
                  <a:pt x="905" y="449"/>
                </a:lnTo>
                <a:lnTo>
                  <a:pt x="913" y="421"/>
                </a:lnTo>
                <a:lnTo>
                  <a:pt x="915" y="410"/>
                </a:lnTo>
                <a:lnTo>
                  <a:pt x="916" y="401"/>
                </a:lnTo>
                <a:lnTo>
                  <a:pt x="916" y="401"/>
                </a:lnTo>
                <a:lnTo>
                  <a:pt x="915" y="391"/>
                </a:lnTo>
                <a:lnTo>
                  <a:pt x="915" y="386"/>
                </a:lnTo>
                <a:lnTo>
                  <a:pt x="913" y="383"/>
                </a:lnTo>
                <a:lnTo>
                  <a:pt x="906" y="374"/>
                </a:lnTo>
                <a:lnTo>
                  <a:pt x="894" y="362"/>
                </a:lnTo>
                <a:lnTo>
                  <a:pt x="894" y="362"/>
                </a:lnTo>
                <a:lnTo>
                  <a:pt x="884" y="353"/>
                </a:lnTo>
                <a:lnTo>
                  <a:pt x="872" y="345"/>
                </a:lnTo>
                <a:lnTo>
                  <a:pt x="839" y="325"/>
                </a:lnTo>
                <a:lnTo>
                  <a:pt x="783" y="296"/>
                </a:lnTo>
                <a:lnTo>
                  <a:pt x="783" y="296"/>
                </a:lnTo>
                <a:lnTo>
                  <a:pt x="757" y="280"/>
                </a:lnTo>
                <a:lnTo>
                  <a:pt x="739" y="269"/>
                </a:lnTo>
                <a:lnTo>
                  <a:pt x="739" y="269"/>
                </a:lnTo>
                <a:lnTo>
                  <a:pt x="730" y="264"/>
                </a:lnTo>
                <a:lnTo>
                  <a:pt x="721" y="259"/>
                </a:lnTo>
                <a:lnTo>
                  <a:pt x="683" y="244"/>
                </a:lnTo>
                <a:lnTo>
                  <a:pt x="683" y="244"/>
                </a:lnTo>
                <a:lnTo>
                  <a:pt x="656" y="235"/>
                </a:lnTo>
                <a:lnTo>
                  <a:pt x="634" y="225"/>
                </a:lnTo>
                <a:lnTo>
                  <a:pt x="614" y="216"/>
                </a:lnTo>
                <a:lnTo>
                  <a:pt x="614" y="216"/>
                </a:lnTo>
                <a:lnTo>
                  <a:pt x="617" y="208"/>
                </a:lnTo>
                <a:lnTo>
                  <a:pt x="617" y="208"/>
                </a:lnTo>
                <a:lnTo>
                  <a:pt x="617" y="202"/>
                </a:lnTo>
                <a:lnTo>
                  <a:pt x="615" y="192"/>
                </a:lnTo>
                <a:lnTo>
                  <a:pt x="614" y="178"/>
                </a:lnTo>
                <a:lnTo>
                  <a:pt x="614" y="178"/>
                </a:lnTo>
                <a:lnTo>
                  <a:pt x="618" y="176"/>
                </a:lnTo>
                <a:lnTo>
                  <a:pt x="624" y="171"/>
                </a:lnTo>
                <a:lnTo>
                  <a:pt x="624" y="171"/>
                </a:lnTo>
                <a:lnTo>
                  <a:pt x="626" y="167"/>
                </a:lnTo>
                <a:lnTo>
                  <a:pt x="626" y="162"/>
                </a:lnTo>
                <a:lnTo>
                  <a:pt x="626" y="147"/>
                </a:lnTo>
                <a:lnTo>
                  <a:pt x="626" y="147"/>
                </a:lnTo>
                <a:lnTo>
                  <a:pt x="628" y="136"/>
                </a:lnTo>
                <a:lnTo>
                  <a:pt x="629" y="134"/>
                </a:lnTo>
                <a:lnTo>
                  <a:pt x="630" y="133"/>
                </a:lnTo>
                <a:lnTo>
                  <a:pt x="630" y="133"/>
                </a:lnTo>
                <a:lnTo>
                  <a:pt x="630" y="131"/>
                </a:lnTo>
                <a:lnTo>
                  <a:pt x="631" y="125"/>
                </a:lnTo>
                <a:lnTo>
                  <a:pt x="631" y="117"/>
                </a:lnTo>
                <a:lnTo>
                  <a:pt x="633" y="110"/>
                </a:lnTo>
                <a:lnTo>
                  <a:pt x="633" y="110"/>
                </a:lnTo>
                <a:lnTo>
                  <a:pt x="633" y="104"/>
                </a:lnTo>
                <a:lnTo>
                  <a:pt x="633" y="101"/>
                </a:lnTo>
                <a:lnTo>
                  <a:pt x="630" y="92"/>
                </a:lnTo>
                <a:lnTo>
                  <a:pt x="630" y="92"/>
                </a:lnTo>
                <a:lnTo>
                  <a:pt x="628" y="81"/>
                </a:lnTo>
                <a:lnTo>
                  <a:pt x="626" y="68"/>
                </a:lnTo>
                <a:lnTo>
                  <a:pt x="624" y="56"/>
                </a:lnTo>
                <a:lnTo>
                  <a:pt x="622" y="50"/>
                </a:lnTo>
                <a:lnTo>
                  <a:pt x="619" y="44"/>
                </a:lnTo>
                <a:lnTo>
                  <a:pt x="619" y="44"/>
                </a:lnTo>
                <a:lnTo>
                  <a:pt x="614" y="38"/>
                </a:lnTo>
                <a:lnTo>
                  <a:pt x="609" y="32"/>
                </a:lnTo>
                <a:lnTo>
                  <a:pt x="593" y="21"/>
                </a:lnTo>
                <a:lnTo>
                  <a:pt x="579" y="12"/>
                </a:lnTo>
                <a:lnTo>
                  <a:pt x="569" y="6"/>
                </a:lnTo>
                <a:lnTo>
                  <a:pt x="569" y="6"/>
                </a:lnTo>
                <a:lnTo>
                  <a:pt x="560" y="3"/>
                </a:lnTo>
                <a:lnTo>
                  <a:pt x="548" y="1"/>
                </a:lnTo>
                <a:lnTo>
                  <a:pt x="542" y="0"/>
                </a:lnTo>
                <a:lnTo>
                  <a:pt x="535" y="0"/>
                </a:lnTo>
                <a:lnTo>
                  <a:pt x="526" y="1"/>
                </a:lnTo>
                <a:lnTo>
                  <a:pt x="519" y="3"/>
                </a:lnTo>
                <a:lnTo>
                  <a:pt x="519" y="3"/>
                </a:lnTo>
                <a:lnTo>
                  <a:pt x="510" y="7"/>
                </a:lnTo>
                <a:lnTo>
                  <a:pt x="504" y="10"/>
                </a:lnTo>
                <a:lnTo>
                  <a:pt x="496" y="17"/>
                </a:lnTo>
                <a:lnTo>
                  <a:pt x="491" y="23"/>
                </a:lnTo>
                <a:lnTo>
                  <a:pt x="490" y="24"/>
                </a:lnTo>
                <a:lnTo>
                  <a:pt x="479" y="30"/>
                </a:lnTo>
                <a:lnTo>
                  <a:pt x="479" y="30"/>
                </a:lnTo>
                <a:lnTo>
                  <a:pt x="475" y="33"/>
                </a:lnTo>
                <a:lnTo>
                  <a:pt x="466" y="39"/>
                </a:lnTo>
                <a:lnTo>
                  <a:pt x="461" y="45"/>
                </a:lnTo>
                <a:lnTo>
                  <a:pt x="457" y="51"/>
                </a:lnTo>
                <a:lnTo>
                  <a:pt x="453" y="58"/>
                </a:lnTo>
                <a:lnTo>
                  <a:pt x="449" y="67"/>
                </a:lnTo>
                <a:lnTo>
                  <a:pt x="449" y="67"/>
                </a:lnTo>
                <a:lnTo>
                  <a:pt x="448" y="77"/>
                </a:lnTo>
                <a:lnTo>
                  <a:pt x="447" y="88"/>
                </a:lnTo>
                <a:lnTo>
                  <a:pt x="447" y="109"/>
                </a:lnTo>
                <a:lnTo>
                  <a:pt x="449" y="125"/>
                </a:lnTo>
                <a:lnTo>
                  <a:pt x="449" y="131"/>
                </a:lnTo>
                <a:lnTo>
                  <a:pt x="449" y="131"/>
                </a:lnTo>
                <a:lnTo>
                  <a:pt x="449" y="131"/>
                </a:lnTo>
                <a:lnTo>
                  <a:pt x="447" y="131"/>
                </a:lnTo>
                <a:lnTo>
                  <a:pt x="443" y="132"/>
                </a:lnTo>
                <a:lnTo>
                  <a:pt x="439" y="137"/>
                </a:lnTo>
                <a:lnTo>
                  <a:pt x="439" y="137"/>
                </a:lnTo>
                <a:lnTo>
                  <a:pt x="438" y="138"/>
                </a:lnTo>
                <a:lnTo>
                  <a:pt x="438" y="140"/>
                </a:lnTo>
                <a:lnTo>
                  <a:pt x="439" y="148"/>
                </a:lnTo>
                <a:lnTo>
                  <a:pt x="443" y="155"/>
                </a:lnTo>
                <a:lnTo>
                  <a:pt x="449" y="164"/>
                </a:lnTo>
                <a:lnTo>
                  <a:pt x="459" y="177"/>
                </a:lnTo>
                <a:lnTo>
                  <a:pt x="465" y="184"/>
                </a:lnTo>
                <a:lnTo>
                  <a:pt x="465" y="184"/>
                </a:lnTo>
                <a:lnTo>
                  <a:pt x="471" y="191"/>
                </a:lnTo>
                <a:lnTo>
                  <a:pt x="481" y="203"/>
                </a:lnTo>
                <a:lnTo>
                  <a:pt x="494" y="221"/>
                </a:lnTo>
                <a:lnTo>
                  <a:pt x="494" y="221"/>
                </a:lnTo>
                <a:close/>
                <a:moveTo>
                  <a:pt x="749" y="401"/>
                </a:moveTo>
                <a:lnTo>
                  <a:pt x="749" y="401"/>
                </a:lnTo>
                <a:lnTo>
                  <a:pt x="755" y="401"/>
                </a:lnTo>
                <a:lnTo>
                  <a:pt x="768" y="402"/>
                </a:lnTo>
                <a:lnTo>
                  <a:pt x="796" y="405"/>
                </a:lnTo>
                <a:lnTo>
                  <a:pt x="796" y="405"/>
                </a:lnTo>
                <a:lnTo>
                  <a:pt x="814" y="405"/>
                </a:lnTo>
                <a:lnTo>
                  <a:pt x="823" y="407"/>
                </a:lnTo>
                <a:lnTo>
                  <a:pt x="823" y="407"/>
                </a:lnTo>
                <a:lnTo>
                  <a:pt x="825" y="408"/>
                </a:lnTo>
                <a:lnTo>
                  <a:pt x="826" y="412"/>
                </a:lnTo>
                <a:lnTo>
                  <a:pt x="826" y="421"/>
                </a:lnTo>
                <a:lnTo>
                  <a:pt x="826" y="421"/>
                </a:lnTo>
                <a:lnTo>
                  <a:pt x="827" y="422"/>
                </a:lnTo>
                <a:lnTo>
                  <a:pt x="828" y="422"/>
                </a:lnTo>
                <a:lnTo>
                  <a:pt x="829" y="424"/>
                </a:lnTo>
                <a:lnTo>
                  <a:pt x="828" y="428"/>
                </a:lnTo>
                <a:lnTo>
                  <a:pt x="828" y="428"/>
                </a:lnTo>
                <a:lnTo>
                  <a:pt x="810" y="491"/>
                </a:lnTo>
                <a:lnTo>
                  <a:pt x="810" y="491"/>
                </a:lnTo>
                <a:lnTo>
                  <a:pt x="807" y="499"/>
                </a:lnTo>
                <a:lnTo>
                  <a:pt x="803" y="506"/>
                </a:lnTo>
                <a:lnTo>
                  <a:pt x="792" y="524"/>
                </a:lnTo>
                <a:lnTo>
                  <a:pt x="776" y="548"/>
                </a:lnTo>
                <a:lnTo>
                  <a:pt x="776" y="558"/>
                </a:lnTo>
                <a:lnTo>
                  <a:pt x="757" y="582"/>
                </a:lnTo>
                <a:lnTo>
                  <a:pt x="757" y="582"/>
                </a:lnTo>
                <a:lnTo>
                  <a:pt x="755" y="569"/>
                </a:lnTo>
                <a:lnTo>
                  <a:pt x="751" y="550"/>
                </a:lnTo>
                <a:lnTo>
                  <a:pt x="751" y="550"/>
                </a:lnTo>
                <a:lnTo>
                  <a:pt x="748" y="529"/>
                </a:lnTo>
                <a:lnTo>
                  <a:pt x="746" y="517"/>
                </a:lnTo>
                <a:lnTo>
                  <a:pt x="746" y="510"/>
                </a:lnTo>
                <a:lnTo>
                  <a:pt x="746" y="510"/>
                </a:lnTo>
                <a:lnTo>
                  <a:pt x="745" y="489"/>
                </a:lnTo>
                <a:lnTo>
                  <a:pt x="744" y="473"/>
                </a:lnTo>
                <a:lnTo>
                  <a:pt x="744" y="460"/>
                </a:lnTo>
                <a:lnTo>
                  <a:pt x="744" y="460"/>
                </a:lnTo>
                <a:lnTo>
                  <a:pt x="746" y="425"/>
                </a:lnTo>
                <a:lnTo>
                  <a:pt x="749" y="401"/>
                </a:lnTo>
                <a:lnTo>
                  <a:pt x="749" y="401"/>
                </a:lnTo>
                <a:close/>
                <a:moveTo>
                  <a:pt x="592" y="988"/>
                </a:moveTo>
                <a:lnTo>
                  <a:pt x="595" y="1104"/>
                </a:lnTo>
                <a:lnTo>
                  <a:pt x="595" y="1104"/>
                </a:lnTo>
                <a:lnTo>
                  <a:pt x="587" y="1099"/>
                </a:lnTo>
                <a:lnTo>
                  <a:pt x="570" y="1088"/>
                </a:lnTo>
                <a:lnTo>
                  <a:pt x="562" y="1081"/>
                </a:lnTo>
                <a:lnTo>
                  <a:pt x="556" y="1074"/>
                </a:lnTo>
                <a:lnTo>
                  <a:pt x="551" y="1068"/>
                </a:lnTo>
                <a:lnTo>
                  <a:pt x="549" y="1065"/>
                </a:lnTo>
                <a:lnTo>
                  <a:pt x="551" y="1061"/>
                </a:lnTo>
                <a:lnTo>
                  <a:pt x="551" y="1061"/>
                </a:lnTo>
                <a:lnTo>
                  <a:pt x="559" y="1044"/>
                </a:lnTo>
                <a:lnTo>
                  <a:pt x="574" y="1020"/>
                </a:lnTo>
                <a:lnTo>
                  <a:pt x="592" y="988"/>
                </a:lnTo>
                <a:lnTo>
                  <a:pt x="592" y="9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4AFECF26-DD0A-4D20-A067-8AF9039455DC}"/>
              </a:ext>
            </a:extLst>
          </p:cNvPr>
          <p:cNvSpPr>
            <a:spLocks noEditPoints="1"/>
          </p:cNvSpPr>
          <p:nvPr/>
        </p:nvSpPr>
        <p:spPr bwMode="auto">
          <a:xfrm>
            <a:off x="2560351" y="4688861"/>
            <a:ext cx="869864" cy="1651996"/>
          </a:xfrm>
          <a:custGeom>
            <a:avLst/>
            <a:gdLst>
              <a:gd name="T0" fmla="*/ 156 w 466"/>
              <a:gd name="T1" fmla="*/ 152 h 885"/>
              <a:gd name="T2" fmla="*/ 64 w 466"/>
              <a:gd name="T3" fmla="*/ 199 h 885"/>
              <a:gd name="T4" fmla="*/ 16 w 466"/>
              <a:gd name="T5" fmla="*/ 239 h 885"/>
              <a:gd name="T6" fmla="*/ 3 w 466"/>
              <a:gd name="T7" fmla="*/ 264 h 885"/>
              <a:gd name="T8" fmla="*/ 14 w 466"/>
              <a:gd name="T9" fmla="*/ 303 h 885"/>
              <a:gd name="T10" fmla="*/ 51 w 466"/>
              <a:gd name="T11" fmla="*/ 343 h 885"/>
              <a:gd name="T12" fmla="*/ 79 w 466"/>
              <a:gd name="T13" fmla="*/ 389 h 885"/>
              <a:gd name="T14" fmla="*/ 120 w 466"/>
              <a:gd name="T15" fmla="*/ 420 h 885"/>
              <a:gd name="T16" fmla="*/ 148 w 466"/>
              <a:gd name="T17" fmla="*/ 562 h 885"/>
              <a:gd name="T18" fmla="*/ 160 w 466"/>
              <a:gd name="T19" fmla="*/ 634 h 885"/>
              <a:gd name="T20" fmla="*/ 156 w 466"/>
              <a:gd name="T21" fmla="*/ 738 h 885"/>
              <a:gd name="T22" fmla="*/ 158 w 466"/>
              <a:gd name="T23" fmla="*/ 774 h 885"/>
              <a:gd name="T24" fmla="*/ 137 w 466"/>
              <a:gd name="T25" fmla="*/ 822 h 885"/>
              <a:gd name="T26" fmla="*/ 150 w 466"/>
              <a:gd name="T27" fmla="*/ 841 h 885"/>
              <a:gd name="T28" fmla="*/ 188 w 466"/>
              <a:gd name="T29" fmla="*/ 837 h 885"/>
              <a:gd name="T30" fmla="*/ 209 w 466"/>
              <a:gd name="T31" fmla="*/ 804 h 885"/>
              <a:gd name="T32" fmla="*/ 219 w 466"/>
              <a:gd name="T33" fmla="*/ 785 h 885"/>
              <a:gd name="T34" fmla="*/ 234 w 466"/>
              <a:gd name="T35" fmla="*/ 604 h 885"/>
              <a:gd name="T36" fmla="*/ 249 w 466"/>
              <a:gd name="T37" fmla="*/ 495 h 885"/>
              <a:gd name="T38" fmla="*/ 289 w 466"/>
              <a:gd name="T39" fmla="*/ 689 h 885"/>
              <a:gd name="T40" fmla="*/ 299 w 466"/>
              <a:gd name="T41" fmla="*/ 789 h 885"/>
              <a:gd name="T42" fmla="*/ 304 w 466"/>
              <a:gd name="T43" fmla="*/ 831 h 885"/>
              <a:gd name="T44" fmla="*/ 309 w 466"/>
              <a:gd name="T45" fmla="*/ 849 h 885"/>
              <a:gd name="T46" fmla="*/ 398 w 466"/>
              <a:gd name="T47" fmla="*/ 883 h 885"/>
              <a:gd name="T48" fmla="*/ 420 w 466"/>
              <a:gd name="T49" fmla="*/ 875 h 885"/>
              <a:gd name="T50" fmla="*/ 419 w 466"/>
              <a:gd name="T51" fmla="*/ 849 h 885"/>
              <a:gd name="T52" fmla="*/ 371 w 466"/>
              <a:gd name="T53" fmla="*/ 787 h 885"/>
              <a:gd name="T54" fmla="*/ 359 w 466"/>
              <a:gd name="T55" fmla="*/ 710 h 885"/>
              <a:gd name="T56" fmla="*/ 359 w 466"/>
              <a:gd name="T57" fmla="*/ 405 h 885"/>
              <a:gd name="T58" fmla="*/ 369 w 466"/>
              <a:gd name="T59" fmla="*/ 415 h 885"/>
              <a:gd name="T60" fmla="*/ 376 w 466"/>
              <a:gd name="T61" fmla="*/ 397 h 885"/>
              <a:gd name="T62" fmla="*/ 399 w 466"/>
              <a:gd name="T63" fmla="*/ 380 h 885"/>
              <a:gd name="T64" fmla="*/ 444 w 466"/>
              <a:gd name="T65" fmla="*/ 295 h 885"/>
              <a:gd name="T66" fmla="*/ 464 w 466"/>
              <a:gd name="T67" fmla="*/ 240 h 885"/>
              <a:gd name="T68" fmla="*/ 359 w 466"/>
              <a:gd name="T69" fmla="*/ 161 h 885"/>
              <a:gd name="T70" fmla="*/ 328 w 466"/>
              <a:gd name="T71" fmla="*/ 136 h 885"/>
              <a:gd name="T72" fmla="*/ 319 w 466"/>
              <a:gd name="T73" fmla="*/ 103 h 885"/>
              <a:gd name="T74" fmla="*/ 299 w 466"/>
              <a:gd name="T75" fmla="*/ 26 h 885"/>
              <a:gd name="T76" fmla="*/ 274 w 466"/>
              <a:gd name="T77" fmla="*/ 1 h 885"/>
              <a:gd name="T78" fmla="*/ 257 w 466"/>
              <a:gd name="T79" fmla="*/ 0 h 885"/>
              <a:gd name="T80" fmla="*/ 224 w 466"/>
              <a:gd name="T81" fmla="*/ 1 h 885"/>
              <a:gd name="T82" fmla="*/ 193 w 466"/>
              <a:gd name="T83" fmla="*/ 12 h 885"/>
              <a:gd name="T84" fmla="*/ 177 w 466"/>
              <a:gd name="T85" fmla="*/ 37 h 885"/>
              <a:gd name="T86" fmla="*/ 166 w 466"/>
              <a:gd name="T87" fmla="*/ 80 h 885"/>
              <a:gd name="T88" fmla="*/ 179 w 466"/>
              <a:gd name="T89" fmla="*/ 111 h 885"/>
              <a:gd name="T90" fmla="*/ 140 w 466"/>
              <a:gd name="T91" fmla="*/ 300 h 885"/>
              <a:gd name="T92" fmla="*/ 110 w 466"/>
              <a:gd name="T93" fmla="*/ 360 h 885"/>
              <a:gd name="T94" fmla="*/ 79 w 466"/>
              <a:gd name="T95" fmla="*/ 313 h 885"/>
              <a:gd name="T96" fmla="*/ 70 w 466"/>
              <a:gd name="T97" fmla="*/ 280 h 885"/>
              <a:gd name="T98" fmla="*/ 359 w 466"/>
              <a:gd name="T99" fmla="*/ 245 h 885"/>
              <a:gd name="T100" fmla="*/ 399 w 466"/>
              <a:gd name="T101" fmla="*/ 263 h 885"/>
              <a:gd name="T102" fmla="*/ 388 w 466"/>
              <a:gd name="T103" fmla="*/ 315 h 885"/>
              <a:gd name="T104" fmla="*/ 369 w 466"/>
              <a:gd name="T105" fmla="*/ 350 h 885"/>
              <a:gd name="T106" fmla="*/ 344 w 466"/>
              <a:gd name="T107" fmla="*/ 315 h 885"/>
              <a:gd name="T108" fmla="*/ 349 w 466"/>
              <a:gd name="T109" fmla="*/ 285 h 885"/>
              <a:gd name="T110" fmla="*/ 359 w 466"/>
              <a:gd name="T111" fmla="*/ 245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6" h="885">
                <a:moveTo>
                  <a:pt x="189" y="116"/>
                </a:moveTo>
                <a:lnTo>
                  <a:pt x="189" y="116"/>
                </a:lnTo>
                <a:lnTo>
                  <a:pt x="186" y="121"/>
                </a:lnTo>
                <a:lnTo>
                  <a:pt x="176" y="133"/>
                </a:lnTo>
                <a:lnTo>
                  <a:pt x="162" y="147"/>
                </a:lnTo>
                <a:lnTo>
                  <a:pt x="156" y="152"/>
                </a:lnTo>
                <a:lnTo>
                  <a:pt x="150" y="156"/>
                </a:lnTo>
                <a:lnTo>
                  <a:pt x="150" y="156"/>
                </a:lnTo>
                <a:lnTo>
                  <a:pt x="131" y="163"/>
                </a:lnTo>
                <a:lnTo>
                  <a:pt x="102" y="177"/>
                </a:lnTo>
                <a:lnTo>
                  <a:pt x="75" y="193"/>
                </a:lnTo>
                <a:lnTo>
                  <a:pt x="64" y="199"/>
                </a:lnTo>
                <a:lnTo>
                  <a:pt x="55" y="205"/>
                </a:lnTo>
                <a:lnTo>
                  <a:pt x="55" y="205"/>
                </a:lnTo>
                <a:lnTo>
                  <a:pt x="41" y="217"/>
                </a:lnTo>
                <a:lnTo>
                  <a:pt x="27" y="228"/>
                </a:lnTo>
                <a:lnTo>
                  <a:pt x="21" y="233"/>
                </a:lnTo>
                <a:lnTo>
                  <a:pt x="16" y="239"/>
                </a:lnTo>
                <a:lnTo>
                  <a:pt x="13" y="244"/>
                </a:lnTo>
                <a:lnTo>
                  <a:pt x="10" y="250"/>
                </a:lnTo>
                <a:lnTo>
                  <a:pt x="10" y="250"/>
                </a:lnTo>
                <a:lnTo>
                  <a:pt x="9" y="255"/>
                </a:lnTo>
                <a:lnTo>
                  <a:pt x="6" y="259"/>
                </a:lnTo>
                <a:lnTo>
                  <a:pt x="3" y="264"/>
                </a:lnTo>
                <a:lnTo>
                  <a:pt x="1" y="268"/>
                </a:lnTo>
                <a:lnTo>
                  <a:pt x="0" y="271"/>
                </a:lnTo>
                <a:lnTo>
                  <a:pt x="1" y="278"/>
                </a:lnTo>
                <a:lnTo>
                  <a:pt x="5" y="285"/>
                </a:lnTo>
                <a:lnTo>
                  <a:pt x="5" y="285"/>
                </a:lnTo>
                <a:lnTo>
                  <a:pt x="14" y="303"/>
                </a:lnTo>
                <a:lnTo>
                  <a:pt x="24" y="316"/>
                </a:lnTo>
                <a:lnTo>
                  <a:pt x="32" y="328"/>
                </a:lnTo>
                <a:lnTo>
                  <a:pt x="40" y="335"/>
                </a:lnTo>
                <a:lnTo>
                  <a:pt x="40" y="335"/>
                </a:lnTo>
                <a:lnTo>
                  <a:pt x="46" y="339"/>
                </a:lnTo>
                <a:lnTo>
                  <a:pt x="51" y="343"/>
                </a:lnTo>
                <a:lnTo>
                  <a:pt x="55" y="348"/>
                </a:lnTo>
                <a:lnTo>
                  <a:pt x="60" y="355"/>
                </a:lnTo>
                <a:lnTo>
                  <a:pt x="60" y="355"/>
                </a:lnTo>
                <a:lnTo>
                  <a:pt x="65" y="366"/>
                </a:lnTo>
                <a:lnTo>
                  <a:pt x="71" y="377"/>
                </a:lnTo>
                <a:lnTo>
                  <a:pt x="79" y="389"/>
                </a:lnTo>
                <a:lnTo>
                  <a:pt x="90" y="400"/>
                </a:lnTo>
                <a:lnTo>
                  <a:pt x="90" y="400"/>
                </a:lnTo>
                <a:lnTo>
                  <a:pt x="101" y="409"/>
                </a:lnTo>
                <a:lnTo>
                  <a:pt x="111" y="415"/>
                </a:lnTo>
                <a:lnTo>
                  <a:pt x="120" y="420"/>
                </a:lnTo>
                <a:lnTo>
                  <a:pt x="120" y="420"/>
                </a:lnTo>
                <a:lnTo>
                  <a:pt x="128" y="481"/>
                </a:lnTo>
                <a:lnTo>
                  <a:pt x="137" y="527"/>
                </a:lnTo>
                <a:lnTo>
                  <a:pt x="141" y="544"/>
                </a:lnTo>
                <a:lnTo>
                  <a:pt x="145" y="554"/>
                </a:lnTo>
                <a:lnTo>
                  <a:pt x="145" y="554"/>
                </a:lnTo>
                <a:lnTo>
                  <a:pt x="148" y="562"/>
                </a:lnTo>
                <a:lnTo>
                  <a:pt x="152" y="572"/>
                </a:lnTo>
                <a:lnTo>
                  <a:pt x="157" y="597"/>
                </a:lnTo>
                <a:lnTo>
                  <a:pt x="160" y="619"/>
                </a:lnTo>
                <a:lnTo>
                  <a:pt x="160" y="628"/>
                </a:lnTo>
                <a:lnTo>
                  <a:pt x="160" y="634"/>
                </a:lnTo>
                <a:lnTo>
                  <a:pt x="160" y="634"/>
                </a:lnTo>
                <a:lnTo>
                  <a:pt x="157" y="647"/>
                </a:lnTo>
                <a:lnTo>
                  <a:pt x="156" y="667"/>
                </a:lnTo>
                <a:lnTo>
                  <a:pt x="155" y="687"/>
                </a:lnTo>
                <a:lnTo>
                  <a:pt x="155" y="699"/>
                </a:lnTo>
                <a:lnTo>
                  <a:pt x="155" y="699"/>
                </a:lnTo>
                <a:lnTo>
                  <a:pt x="156" y="738"/>
                </a:lnTo>
                <a:lnTo>
                  <a:pt x="156" y="760"/>
                </a:lnTo>
                <a:lnTo>
                  <a:pt x="156" y="766"/>
                </a:lnTo>
                <a:lnTo>
                  <a:pt x="155" y="769"/>
                </a:lnTo>
                <a:lnTo>
                  <a:pt x="155" y="769"/>
                </a:lnTo>
                <a:lnTo>
                  <a:pt x="155" y="770"/>
                </a:lnTo>
                <a:lnTo>
                  <a:pt x="158" y="774"/>
                </a:lnTo>
                <a:lnTo>
                  <a:pt x="165" y="779"/>
                </a:lnTo>
                <a:lnTo>
                  <a:pt x="165" y="779"/>
                </a:lnTo>
                <a:lnTo>
                  <a:pt x="160" y="786"/>
                </a:lnTo>
                <a:lnTo>
                  <a:pt x="147" y="804"/>
                </a:lnTo>
                <a:lnTo>
                  <a:pt x="141" y="814"/>
                </a:lnTo>
                <a:lnTo>
                  <a:pt x="137" y="822"/>
                </a:lnTo>
                <a:lnTo>
                  <a:pt x="135" y="830"/>
                </a:lnTo>
                <a:lnTo>
                  <a:pt x="133" y="832"/>
                </a:lnTo>
                <a:lnTo>
                  <a:pt x="135" y="834"/>
                </a:lnTo>
                <a:lnTo>
                  <a:pt x="135" y="834"/>
                </a:lnTo>
                <a:lnTo>
                  <a:pt x="141" y="837"/>
                </a:lnTo>
                <a:lnTo>
                  <a:pt x="150" y="841"/>
                </a:lnTo>
                <a:lnTo>
                  <a:pt x="161" y="844"/>
                </a:lnTo>
                <a:lnTo>
                  <a:pt x="175" y="844"/>
                </a:lnTo>
                <a:lnTo>
                  <a:pt x="175" y="844"/>
                </a:lnTo>
                <a:lnTo>
                  <a:pt x="178" y="842"/>
                </a:lnTo>
                <a:lnTo>
                  <a:pt x="182" y="841"/>
                </a:lnTo>
                <a:lnTo>
                  <a:pt x="188" y="837"/>
                </a:lnTo>
                <a:lnTo>
                  <a:pt x="193" y="831"/>
                </a:lnTo>
                <a:lnTo>
                  <a:pt x="198" y="824"/>
                </a:lnTo>
                <a:lnTo>
                  <a:pt x="206" y="810"/>
                </a:lnTo>
                <a:lnTo>
                  <a:pt x="208" y="806"/>
                </a:lnTo>
                <a:lnTo>
                  <a:pt x="209" y="804"/>
                </a:lnTo>
                <a:lnTo>
                  <a:pt x="209" y="804"/>
                </a:lnTo>
                <a:lnTo>
                  <a:pt x="213" y="802"/>
                </a:lnTo>
                <a:lnTo>
                  <a:pt x="217" y="800"/>
                </a:lnTo>
                <a:lnTo>
                  <a:pt x="219" y="797"/>
                </a:lnTo>
                <a:lnTo>
                  <a:pt x="219" y="794"/>
                </a:lnTo>
                <a:lnTo>
                  <a:pt x="219" y="794"/>
                </a:lnTo>
                <a:lnTo>
                  <a:pt x="219" y="785"/>
                </a:lnTo>
                <a:lnTo>
                  <a:pt x="219" y="774"/>
                </a:lnTo>
                <a:lnTo>
                  <a:pt x="219" y="774"/>
                </a:lnTo>
                <a:lnTo>
                  <a:pt x="227" y="692"/>
                </a:lnTo>
                <a:lnTo>
                  <a:pt x="232" y="637"/>
                </a:lnTo>
                <a:lnTo>
                  <a:pt x="234" y="604"/>
                </a:lnTo>
                <a:lnTo>
                  <a:pt x="234" y="604"/>
                </a:lnTo>
                <a:lnTo>
                  <a:pt x="237" y="579"/>
                </a:lnTo>
                <a:lnTo>
                  <a:pt x="241" y="543"/>
                </a:lnTo>
                <a:lnTo>
                  <a:pt x="246" y="510"/>
                </a:lnTo>
                <a:lnTo>
                  <a:pt x="248" y="498"/>
                </a:lnTo>
                <a:lnTo>
                  <a:pt x="249" y="495"/>
                </a:lnTo>
                <a:lnTo>
                  <a:pt x="249" y="495"/>
                </a:lnTo>
                <a:lnTo>
                  <a:pt x="252" y="503"/>
                </a:lnTo>
                <a:lnTo>
                  <a:pt x="257" y="524"/>
                </a:lnTo>
                <a:lnTo>
                  <a:pt x="270" y="591"/>
                </a:lnTo>
                <a:lnTo>
                  <a:pt x="284" y="657"/>
                </a:lnTo>
                <a:lnTo>
                  <a:pt x="289" y="689"/>
                </a:lnTo>
                <a:lnTo>
                  <a:pt x="289" y="689"/>
                </a:lnTo>
                <a:lnTo>
                  <a:pt x="290" y="705"/>
                </a:lnTo>
                <a:lnTo>
                  <a:pt x="294" y="739"/>
                </a:lnTo>
                <a:lnTo>
                  <a:pt x="298" y="773"/>
                </a:lnTo>
                <a:lnTo>
                  <a:pt x="299" y="784"/>
                </a:lnTo>
                <a:lnTo>
                  <a:pt x="299" y="789"/>
                </a:lnTo>
                <a:lnTo>
                  <a:pt x="299" y="789"/>
                </a:lnTo>
                <a:lnTo>
                  <a:pt x="299" y="791"/>
                </a:lnTo>
                <a:lnTo>
                  <a:pt x="299" y="796"/>
                </a:lnTo>
                <a:lnTo>
                  <a:pt x="300" y="810"/>
                </a:lnTo>
                <a:lnTo>
                  <a:pt x="304" y="829"/>
                </a:lnTo>
                <a:lnTo>
                  <a:pt x="304" y="829"/>
                </a:lnTo>
                <a:lnTo>
                  <a:pt x="304" y="831"/>
                </a:lnTo>
                <a:lnTo>
                  <a:pt x="303" y="837"/>
                </a:lnTo>
                <a:lnTo>
                  <a:pt x="303" y="841"/>
                </a:lnTo>
                <a:lnTo>
                  <a:pt x="304" y="844"/>
                </a:lnTo>
                <a:lnTo>
                  <a:pt x="307" y="846"/>
                </a:lnTo>
                <a:lnTo>
                  <a:pt x="309" y="849"/>
                </a:lnTo>
                <a:lnTo>
                  <a:pt x="309" y="849"/>
                </a:lnTo>
                <a:lnTo>
                  <a:pt x="339" y="859"/>
                </a:lnTo>
                <a:lnTo>
                  <a:pt x="339" y="859"/>
                </a:lnTo>
                <a:lnTo>
                  <a:pt x="349" y="864"/>
                </a:lnTo>
                <a:lnTo>
                  <a:pt x="373" y="875"/>
                </a:lnTo>
                <a:lnTo>
                  <a:pt x="385" y="880"/>
                </a:lnTo>
                <a:lnTo>
                  <a:pt x="398" y="883"/>
                </a:lnTo>
                <a:lnTo>
                  <a:pt x="408" y="885"/>
                </a:lnTo>
                <a:lnTo>
                  <a:pt x="411" y="885"/>
                </a:lnTo>
                <a:lnTo>
                  <a:pt x="414" y="883"/>
                </a:lnTo>
                <a:lnTo>
                  <a:pt x="414" y="883"/>
                </a:lnTo>
                <a:lnTo>
                  <a:pt x="417" y="880"/>
                </a:lnTo>
                <a:lnTo>
                  <a:pt x="420" y="875"/>
                </a:lnTo>
                <a:lnTo>
                  <a:pt x="421" y="870"/>
                </a:lnTo>
                <a:lnTo>
                  <a:pt x="422" y="865"/>
                </a:lnTo>
                <a:lnTo>
                  <a:pt x="421" y="855"/>
                </a:lnTo>
                <a:lnTo>
                  <a:pt x="420" y="851"/>
                </a:lnTo>
                <a:lnTo>
                  <a:pt x="419" y="849"/>
                </a:lnTo>
                <a:lnTo>
                  <a:pt x="419" y="849"/>
                </a:lnTo>
                <a:lnTo>
                  <a:pt x="410" y="841"/>
                </a:lnTo>
                <a:lnTo>
                  <a:pt x="398" y="831"/>
                </a:lnTo>
                <a:lnTo>
                  <a:pt x="379" y="819"/>
                </a:lnTo>
                <a:lnTo>
                  <a:pt x="384" y="809"/>
                </a:lnTo>
                <a:lnTo>
                  <a:pt x="384" y="809"/>
                </a:lnTo>
                <a:lnTo>
                  <a:pt x="371" y="787"/>
                </a:lnTo>
                <a:lnTo>
                  <a:pt x="363" y="771"/>
                </a:lnTo>
                <a:lnTo>
                  <a:pt x="360" y="766"/>
                </a:lnTo>
                <a:lnTo>
                  <a:pt x="359" y="764"/>
                </a:lnTo>
                <a:lnTo>
                  <a:pt x="359" y="764"/>
                </a:lnTo>
                <a:lnTo>
                  <a:pt x="359" y="746"/>
                </a:lnTo>
                <a:lnTo>
                  <a:pt x="359" y="710"/>
                </a:lnTo>
                <a:lnTo>
                  <a:pt x="359" y="659"/>
                </a:lnTo>
                <a:lnTo>
                  <a:pt x="349" y="564"/>
                </a:lnTo>
                <a:lnTo>
                  <a:pt x="349" y="425"/>
                </a:lnTo>
                <a:lnTo>
                  <a:pt x="354" y="415"/>
                </a:lnTo>
                <a:lnTo>
                  <a:pt x="359" y="405"/>
                </a:lnTo>
                <a:lnTo>
                  <a:pt x="359" y="405"/>
                </a:lnTo>
                <a:lnTo>
                  <a:pt x="359" y="407"/>
                </a:lnTo>
                <a:lnTo>
                  <a:pt x="360" y="414"/>
                </a:lnTo>
                <a:lnTo>
                  <a:pt x="361" y="416"/>
                </a:lnTo>
                <a:lnTo>
                  <a:pt x="364" y="417"/>
                </a:lnTo>
                <a:lnTo>
                  <a:pt x="366" y="417"/>
                </a:lnTo>
                <a:lnTo>
                  <a:pt x="369" y="415"/>
                </a:lnTo>
                <a:lnTo>
                  <a:pt x="369" y="415"/>
                </a:lnTo>
                <a:lnTo>
                  <a:pt x="371" y="412"/>
                </a:lnTo>
                <a:lnTo>
                  <a:pt x="373" y="409"/>
                </a:lnTo>
                <a:lnTo>
                  <a:pt x="374" y="404"/>
                </a:lnTo>
                <a:lnTo>
                  <a:pt x="375" y="400"/>
                </a:lnTo>
                <a:lnTo>
                  <a:pt x="376" y="397"/>
                </a:lnTo>
                <a:lnTo>
                  <a:pt x="379" y="395"/>
                </a:lnTo>
                <a:lnTo>
                  <a:pt x="379" y="395"/>
                </a:lnTo>
                <a:lnTo>
                  <a:pt x="391" y="387"/>
                </a:lnTo>
                <a:lnTo>
                  <a:pt x="396" y="384"/>
                </a:lnTo>
                <a:lnTo>
                  <a:pt x="399" y="380"/>
                </a:lnTo>
                <a:lnTo>
                  <a:pt x="399" y="380"/>
                </a:lnTo>
                <a:lnTo>
                  <a:pt x="414" y="345"/>
                </a:lnTo>
                <a:lnTo>
                  <a:pt x="414" y="345"/>
                </a:lnTo>
                <a:lnTo>
                  <a:pt x="422" y="333"/>
                </a:lnTo>
                <a:lnTo>
                  <a:pt x="431" y="316"/>
                </a:lnTo>
                <a:lnTo>
                  <a:pt x="444" y="295"/>
                </a:lnTo>
                <a:lnTo>
                  <a:pt x="444" y="295"/>
                </a:lnTo>
                <a:lnTo>
                  <a:pt x="455" y="275"/>
                </a:lnTo>
                <a:lnTo>
                  <a:pt x="464" y="260"/>
                </a:lnTo>
                <a:lnTo>
                  <a:pt x="465" y="254"/>
                </a:lnTo>
                <a:lnTo>
                  <a:pt x="466" y="249"/>
                </a:lnTo>
                <a:lnTo>
                  <a:pt x="466" y="245"/>
                </a:lnTo>
                <a:lnTo>
                  <a:pt x="464" y="240"/>
                </a:lnTo>
                <a:lnTo>
                  <a:pt x="464" y="240"/>
                </a:lnTo>
                <a:lnTo>
                  <a:pt x="457" y="228"/>
                </a:lnTo>
                <a:lnTo>
                  <a:pt x="455" y="225"/>
                </a:lnTo>
                <a:lnTo>
                  <a:pt x="449" y="220"/>
                </a:lnTo>
                <a:lnTo>
                  <a:pt x="359" y="161"/>
                </a:lnTo>
                <a:lnTo>
                  <a:pt x="359" y="161"/>
                </a:lnTo>
                <a:lnTo>
                  <a:pt x="358" y="156"/>
                </a:lnTo>
                <a:lnTo>
                  <a:pt x="354" y="151"/>
                </a:lnTo>
                <a:lnTo>
                  <a:pt x="349" y="146"/>
                </a:lnTo>
                <a:lnTo>
                  <a:pt x="349" y="146"/>
                </a:lnTo>
                <a:lnTo>
                  <a:pt x="340" y="141"/>
                </a:lnTo>
                <a:lnTo>
                  <a:pt x="328" y="136"/>
                </a:lnTo>
                <a:lnTo>
                  <a:pt x="314" y="131"/>
                </a:lnTo>
                <a:lnTo>
                  <a:pt x="314" y="131"/>
                </a:lnTo>
                <a:lnTo>
                  <a:pt x="315" y="128"/>
                </a:lnTo>
                <a:lnTo>
                  <a:pt x="318" y="122"/>
                </a:lnTo>
                <a:lnTo>
                  <a:pt x="319" y="111"/>
                </a:lnTo>
                <a:lnTo>
                  <a:pt x="319" y="103"/>
                </a:lnTo>
                <a:lnTo>
                  <a:pt x="319" y="96"/>
                </a:lnTo>
                <a:lnTo>
                  <a:pt x="319" y="96"/>
                </a:lnTo>
                <a:lnTo>
                  <a:pt x="317" y="77"/>
                </a:lnTo>
                <a:lnTo>
                  <a:pt x="312" y="58"/>
                </a:lnTo>
                <a:lnTo>
                  <a:pt x="305" y="40"/>
                </a:lnTo>
                <a:lnTo>
                  <a:pt x="299" y="26"/>
                </a:lnTo>
                <a:lnTo>
                  <a:pt x="299" y="26"/>
                </a:lnTo>
                <a:lnTo>
                  <a:pt x="293" y="16"/>
                </a:lnTo>
                <a:lnTo>
                  <a:pt x="288" y="9"/>
                </a:lnTo>
                <a:lnTo>
                  <a:pt x="282" y="4"/>
                </a:lnTo>
                <a:lnTo>
                  <a:pt x="274" y="1"/>
                </a:lnTo>
                <a:lnTo>
                  <a:pt x="274" y="1"/>
                </a:lnTo>
                <a:lnTo>
                  <a:pt x="269" y="0"/>
                </a:lnTo>
                <a:lnTo>
                  <a:pt x="269" y="1"/>
                </a:lnTo>
                <a:lnTo>
                  <a:pt x="268" y="2"/>
                </a:lnTo>
                <a:lnTo>
                  <a:pt x="264" y="1"/>
                </a:lnTo>
                <a:lnTo>
                  <a:pt x="264" y="1"/>
                </a:lnTo>
                <a:lnTo>
                  <a:pt x="257" y="0"/>
                </a:lnTo>
                <a:lnTo>
                  <a:pt x="251" y="0"/>
                </a:lnTo>
                <a:lnTo>
                  <a:pt x="244" y="1"/>
                </a:lnTo>
                <a:lnTo>
                  <a:pt x="244" y="1"/>
                </a:lnTo>
                <a:lnTo>
                  <a:pt x="239" y="1"/>
                </a:lnTo>
                <a:lnTo>
                  <a:pt x="224" y="1"/>
                </a:lnTo>
                <a:lnTo>
                  <a:pt x="224" y="1"/>
                </a:lnTo>
                <a:lnTo>
                  <a:pt x="217" y="1"/>
                </a:lnTo>
                <a:lnTo>
                  <a:pt x="211" y="1"/>
                </a:lnTo>
                <a:lnTo>
                  <a:pt x="206" y="2"/>
                </a:lnTo>
                <a:lnTo>
                  <a:pt x="199" y="6"/>
                </a:lnTo>
                <a:lnTo>
                  <a:pt x="199" y="6"/>
                </a:lnTo>
                <a:lnTo>
                  <a:pt x="193" y="12"/>
                </a:lnTo>
                <a:lnTo>
                  <a:pt x="187" y="17"/>
                </a:lnTo>
                <a:lnTo>
                  <a:pt x="182" y="23"/>
                </a:lnTo>
                <a:lnTo>
                  <a:pt x="179" y="31"/>
                </a:lnTo>
                <a:lnTo>
                  <a:pt x="179" y="31"/>
                </a:lnTo>
                <a:lnTo>
                  <a:pt x="178" y="36"/>
                </a:lnTo>
                <a:lnTo>
                  <a:pt x="177" y="37"/>
                </a:lnTo>
                <a:lnTo>
                  <a:pt x="176" y="41"/>
                </a:lnTo>
                <a:lnTo>
                  <a:pt x="175" y="51"/>
                </a:lnTo>
                <a:lnTo>
                  <a:pt x="175" y="51"/>
                </a:lnTo>
                <a:lnTo>
                  <a:pt x="173" y="58"/>
                </a:lnTo>
                <a:lnTo>
                  <a:pt x="171" y="66"/>
                </a:lnTo>
                <a:lnTo>
                  <a:pt x="166" y="80"/>
                </a:lnTo>
                <a:lnTo>
                  <a:pt x="163" y="92"/>
                </a:lnTo>
                <a:lnTo>
                  <a:pt x="163" y="97"/>
                </a:lnTo>
                <a:lnTo>
                  <a:pt x="165" y="101"/>
                </a:lnTo>
                <a:lnTo>
                  <a:pt x="165" y="101"/>
                </a:lnTo>
                <a:lnTo>
                  <a:pt x="172" y="106"/>
                </a:lnTo>
                <a:lnTo>
                  <a:pt x="179" y="111"/>
                </a:lnTo>
                <a:lnTo>
                  <a:pt x="189" y="116"/>
                </a:lnTo>
                <a:lnTo>
                  <a:pt x="189" y="116"/>
                </a:lnTo>
                <a:close/>
                <a:moveTo>
                  <a:pt x="125" y="255"/>
                </a:moveTo>
                <a:lnTo>
                  <a:pt x="125" y="255"/>
                </a:lnTo>
                <a:lnTo>
                  <a:pt x="131" y="275"/>
                </a:lnTo>
                <a:lnTo>
                  <a:pt x="140" y="300"/>
                </a:lnTo>
                <a:lnTo>
                  <a:pt x="140" y="300"/>
                </a:lnTo>
                <a:lnTo>
                  <a:pt x="141" y="306"/>
                </a:lnTo>
                <a:lnTo>
                  <a:pt x="143" y="314"/>
                </a:lnTo>
                <a:lnTo>
                  <a:pt x="145" y="325"/>
                </a:lnTo>
                <a:lnTo>
                  <a:pt x="130" y="360"/>
                </a:lnTo>
                <a:lnTo>
                  <a:pt x="110" y="360"/>
                </a:lnTo>
                <a:lnTo>
                  <a:pt x="110" y="360"/>
                </a:lnTo>
                <a:lnTo>
                  <a:pt x="102" y="349"/>
                </a:lnTo>
                <a:lnTo>
                  <a:pt x="95" y="339"/>
                </a:lnTo>
                <a:lnTo>
                  <a:pt x="90" y="330"/>
                </a:lnTo>
                <a:lnTo>
                  <a:pt x="90" y="330"/>
                </a:lnTo>
                <a:lnTo>
                  <a:pt x="79" y="313"/>
                </a:lnTo>
                <a:lnTo>
                  <a:pt x="70" y="300"/>
                </a:lnTo>
                <a:lnTo>
                  <a:pt x="70" y="300"/>
                </a:lnTo>
                <a:lnTo>
                  <a:pt x="69" y="296"/>
                </a:lnTo>
                <a:lnTo>
                  <a:pt x="69" y="291"/>
                </a:lnTo>
                <a:lnTo>
                  <a:pt x="70" y="280"/>
                </a:lnTo>
                <a:lnTo>
                  <a:pt x="70" y="280"/>
                </a:lnTo>
                <a:lnTo>
                  <a:pt x="72" y="278"/>
                </a:lnTo>
                <a:lnTo>
                  <a:pt x="79" y="274"/>
                </a:lnTo>
                <a:lnTo>
                  <a:pt x="97" y="265"/>
                </a:lnTo>
                <a:lnTo>
                  <a:pt x="125" y="255"/>
                </a:lnTo>
                <a:lnTo>
                  <a:pt x="125" y="255"/>
                </a:lnTo>
                <a:close/>
                <a:moveTo>
                  <a:pt x="359" y="245"/>
                </a:moveTo>
                <a:lnTo>
                  <a:pt x="359" y="245"/>
                </a:lnTo>
                <a:lnTo>
                  <a:pt x="366" y="248"/>
                </a:lnTo>
                <a:lnTo>
                  <a:pt x="378" y="253"/>
                </a:lnTo>
                <a:lnTo>
                  <a:pt x="394" y="260"/>
                </a:lnTo>
                <a:lnTo>
                  <a:pt x="394" y="260"/>
                </a:lnTo>
                <a:lnTo>
                  <a:pt x="399" y="263"/>
                </a:lnTo>
                <a:lnTo>
                  <a:pt x="403" y="266"/>
                </a:lnTo>
                <a:lnTo>
                  <a:pt x="404" y="269"/>
                </a:lnTo>
                <a:lnTo>
                  <a:pt x="404" y="270"/>
                </a:lnTo>
                <a:lnTo>
                  <a:pt x="404" y="270"/>
                </a:lnTo>
                <a:lnTo>
                  <a:pt x="394" y="296"/>
                </a:lnTo>
                <a:lnTo>
                  <a:pt x="388" y="315"/>
                </a:lnTo>
                <a:lnTo>
                  <a:pt x="384" y="330"/>
                </a:lnTo>
                <a:lnTo>
                  <a:pt x="384" y="330"/>
                </a:lnTo>
                <a:lnTo>
                  <a:pt x="381" y="339"/>
                </a:lnTo>
                <a:lnTo>
                  <a:pt x="378" y="344"/>
                </a:lnTo>
                <a:lnTo>
                  <a:pt x="374" y="348"/>
                </a:lnTo>
                <a:lnTo>
                  <a:pt x="369" y="350"/>
                </a:lnTo>
                <a:lnTo>
                  <a:pt x="369" y="350"/>
                </a:lnTo>
                <a:lnTo>
                  <a:pt x="363" y="354"/>
                </a:lnTo>
                <a:lnTo>
                  <a:pt x="356" y="359"/>
                </a:lnTo>
                <a:lnTo>
                  <a:pt x="349" y="365"/>
                </a:lnTo>
                <a:lnTo>
                  <a:pt x="349" y="365"/>
                </a:lnTo>
                <a:lnTo>
                  <a:pt x="344" y="315"/>
                </a:lnTo>
                <a:lnTo>
                  <a:pt x="344" y="315"/>
                </a:lnTo>
                <a:lnTo>
                  <a:pt x="344" y="309"/>
                </a:lnTo>
                <a:lnTo>
                  <a:pt x="346" y="300"/>
                </a:lnTo>
                <a:lnTo>
                  <a:pt x="348" y="291"/>
                </a:lnTo>
                <a:lnTo>
                  <a:pt x="349" y="285"/>
                </a:lnTo>
                <a:lnTo>
                  <a:pt x="349" y="285"/>
                </a:lnTo>
                <a:lnTo>
                  <a:pt x="350" y="275"/>
                </a:lnTo>
                <a:lnTo>
                  <a:pt x="353" y="263"/>
                </a:lnTo>
                <a:lnTo>
                  <a:pt x="355" y="250"/>
                </a:lnTo>
                <a:lnTo>
                  <a:pt x="358" y="247"/>
                </a:lnTo>
                <a:lnTo>
                  <a:pt x="359" y="245"/>
                </a:lnTo>
                <a:lnTo>
                  <a:pt x="359" y="2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F8AF6AE0-3162-44A9-9A53-D3F635F03344}"/>
              </a:ext>
            </a:extLst>
          </p:cNvPr>
          <p:cNvSpPr>
            <a:spLocks noEditPoints="1"/>
          </p:cNvSpPr>
          <p:nvPr/>
        </p:nvSpPr>
        <p:spPr bwMode="auto">
          <a:xfrm>
            <a:off x="4632600" y="4684893"/>
            <a:ext cx="598379" cy="1638992"/>
          </a:xfrm>
          <a:custGeom>
            <a:avLst/>
            <a:gdLst>
              <a:gd name="T0" fmla="*/ 303 w 571"/>
              <a:gd name="T1" fmla="*/ 0 h 1564"/>
              <a:gd name="T2" fmla="*/ 250 w 571"/>
              <a:gd name="T3" fmla="*/ 21 h 1564"/>
              <a:gd name="T4" fmla="*/ 240 w 571"/>
              <a:gd name="T5" fmla="*/ 37 h 1564"/>
              <a:gd name="T6" fmla="*/ 223 w 571"/>
              <a:gd name="T7" fmla="*/ 50 h 1564"/>
              <a:gd name="T8" fmla="*/ 228 w 571"/>
              <a:gd name="T9" fmla="*/ 96 h 1564"/>
              <a:gd name="T10" fmla="*/ 227 w 571"/>
              <a:gd name="T11" fmla="*/ 151 h 1564"/>
              <a:gd name="T12" fmla="*/ 239 w 571"/>
              <a:gd name="T13" fmla="*/ 186 h 1564"/>
              <a:gd name="T14" fmla="*/ 257 w 571"/>
              <a:gd name="T15" fmla="*/ 207 h 1564"/>
              <a:gd name="T16" fmla="*/ 140 w 571"/>
              <a:gd name="T17" fmla="*/ 268 h 1564"/>
              <a:gd name="T18" fmla="*/ 110 w 571"/>
              <a:gd name="T19" fmla="*/ 290 h 1564"/>
              <a:gd name="T20" fmla="*/ 24 w 571"/>
              <a:gd name="T21" fmla="*/ 424 h 1564"/>
              <a:gd name="T22" fmla="*/ 0 w 571"/>
              <a:gd name="T23" fmla="*/ 481 h 1564"/>
              <a:gd name="T24" fmla="*/ 41 w 571"/>
              <a:gd name="T25" fmla="*/ 644 h 1564"/>
              <a:gd name="T26" fmla="*/ 68 w 571"/>
              <a:gd name="T27" fmla="*/ 683 h 1564"/>
              <a:gd name="T28" fmla="*/ 109 w 571"/>
              <a:gd name="T29" fmla="*/ 723 h 1564"/>
              <a:gd name="T30" fmla="*/ 117 w 571"/>
              <a:gd name="T31" fmla="*/ 726 h 1564"/>
              <a:gd name="T32" fmla="*/ 147 w 571"/>
              <a:gd name="T33" fmla="*/ 783 h 1564"/>
              <a:gd name="T34" fmla="*/ 163 w 571"/>
              <a:gd name="T35" fmla="*/ 1164 h 1564"/>
              <a:gd name="T36" fmla="*/ 155 w 571"/>
              <a:gd name="T37" fmla="*/ 1299 h 1564"/>
              <a:gd name="T38" fmla="*/ 159 w 571"/>
              <a:gd name="T39" fmla="*/ 1357 h 1564"/>
              <a:gd name="T40" fmla="*/ 154 w 571"/>
              <a:gd name="T41" fmla="*/ 1443 h 1564"/>
              <a:gd name="T42" fmla="*/ 132 w 571"/>
              <a:gd name="T43" fmla="*/ 1509 h 1564"/>
              <a:gd name="T44" fmla="*/ 127 w 571"/>
              <a:gd name="T45" fmla="*/ 1539 h 1564"/>
              <a:gd name="T46" fmla="*/ 216 w 571"/>
              <a:gd name="T47" fmla="*/ 1551 h 1564"/>
              <a:gd name="T48" fmla="*/ 261 w 571"/>
              <a:gd name="T49" fmla="*/ 1527 h 1564"/>
              <a:gd name="T50" fmla="*/ 259 w 571"/>
              <a:gd name="T51" fmla="*/ 1479 h 1564"/>
              <a:gd name="T52" fmla="*/ 271 w 571"/>
              <a:gd name="T53" fmla="*/ 1467 h 1564"/>
              <a:gd name="T54" fmla="*/ 277 w 571"/>
              <a:gd name="T55" fmla="*/ 1219 h 1564"/>
              <a:gd name="T56" fmla="*/ 321 w 571"/>
              <a:gd name="T57" fmla="*/ 959 h 1564"/>
              <a:gd name="T58" fmla="*/ 348 w 571"/>
              <a:gd name="T59" fmla="*/ 1043 h 1564"/>
              <a:gd name="T60" fmla="*/ 367 w 571"/>
              <a:gd name="T61" fmla="*/ 1237 h 1564"/>
              <a:gd name="T62" fmla="*/ 367 w 571"/>
              <a:gd name="T63" fmla="*/ 1492 h 1564"/>
              <a:gd name="T64" fmla="*/ 383 w 571"/>
              <a:gd name="T65" fmla="*/ 1551 h 1564"/>
              <a:gd name="T66" fmla="*/ 438 w 571"/>
              <a:gd name="T67" fmla="*/ 1564 h 1564"/>
              <a:gd name="T68" fmla="*/ 504 w 571"/>
              <a:gd name="T69" fmla="*/ 1551 h 1564"/>
              <a:gd name="T70" fmla="*/ 484 w 571"/>
              <a:gd name="T71" fmla="*/ 1503 h 1564"/>
              <a:gd name="T72" fmla="*/ 486 w 571"/>
              <a:gd name="T73" fmla="*/ 1487 h 1564"/>
              <a:gd name="T74" fmla="*/ 486 w 571"/>
              <a:gd name="T75" fmla="*/ 1390 h 1564"/>
              <a:gd name="T76" fmla="*/ 484 w 571"/>
              <a:gd name="T77" fmla="*/ 1105 h 1564"/>
              <a:gd name="T78" fmla="*/ 495 w 571"/>
              <a:gd name="T79" fmla="*/ 934 h 1564"/>
              <a:gd name="T80" fmla="*/ 524 w 571"/>
              <a:gd name="T81" fmla="*/ 868 h 1564"/>
              <a:gd name="T82" fmla="*/ 532 w 571"/>
              <a:gd name="T83" fmla="*/ 889 h 1564"/>
              <a:gd name="T84" fmla="*/ 528 w 571"/>
              <a:gd name="T85" fmla="*/ 894 h 1564"/>
              <a:gd name="T86" fmla="*/ 551 w 571"/>
              <a:gd name="T87" fmla="*/ 903 h 1564"/>
              <a:gd name="T88" fmla="*/ 571 w 571"/>
              <a:gd name="T89" fmla="*/ 874 h 1564"/>
              <a:gd name="T90" fmla="*/ 562 w 571"/>
              <a:gd name="T91" fmla="*/ 832 h 1564"/>
              <a:gd name="T92" fmla="*/ 545 w 571"/>
              <a:gd name="T93" fmla="*/ 447 h 1564"/>
              <a:gd name="T94" fmla="*/ 519 w 571"/>
              <a:gd name="T95" fmla="*/ 321 h 1564"/>
              <a:gd name="T96" fmla="*/ 500 w 571"/>
              <a:gd name="T97" fmla="*/ 267 h 1564"/>
              <a:gd name="T98" fmla="*/ 452 w 571"/>
              <a:gd name="T99" fmla="*/ 249 h 1564"/>
              <a:gd name="T100" fmla="*/ 423 w 571"/>
              <a:gd name="T101" fmla="*/ 214 h 1564"/>
              <a:gd name="T102" fmla="*/ 369 w 571"/>
              <a:gd name="T103" fmla="*/ 175 h 1564"/>
              <a:gd name="T104" fmla="*/ 393 w 571"/>
              <a:gd name="T105" fmla="*/ 119 h 1564"/>
              <a:gd name="T106" fmla="*/ 391 w 571"/>
              <a:gd name="T107" fmla="*/ 57 h 1564"/>
              <a:gd name="T108" fmla="*/ 371 w 571"/>
              <a:gd name="T109" fmla="*/ 14 h 1564"/>
              <a:gd name="T110" fmla="*/ 337 w 571"/>
              <a:gd name="T111" fmla="*/ 3 h 1564"/>
              <a:gd name="T112" fmla="*/ 163 w 571"/>
              <a:gd name="T113" fmla="*/ 441 h 1564"/>
              <a:gd name="T114" fmla="*/ 164 w 571"/>
              <a:gd name="T115" fmla="*/ 558 h 1564"/>
              <a:gd name="T116" fmla="*/ 141 w 571"/>
              <a:gd name="T117" fmla="*/ 651 h 1564"/>
              <a:gd name="T118" fmla="*/ 114 w 571"/>
              <a:gd name="T119" fmla="*/ 617 h 1564"/>
              <a:gd name="T120" fmla="*/ 105 w 571"/>
              <a:gd name="T121" fmla="*/ 573 h 1564"/>
              <a:gd name="T122" fmla="*/ 106 w 571"/>
              <a:gd name="T123" fmla="*/ 528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1" h="1564">
                <a:moveTo>
                  <a:pt x="308" y="3"/>
                </a:moveTo>
                <a:lnTo>
                  <a:pt x="308" y="3"/>
                </a:lnTo>
                <a:lnTo>
                  <a:pt x="308" y="2"/>
                </a:lnTo>
                <a:lnTo>
                  <a:pt x="308" y="1"/>
                </a:lnTo>
                <a:lnTo>
                  <a:pt x="308" y="1"/>
                </a:lnTo>
                <a:lnTo>
                  <a:pt x="306" y="0"/>
                </a:lnTo>
                <a:lnTo>
                  <a:pt x="303" y="0"/>
                </a:lnTo>
                <a:lnTo>
                  <a:pt x="290" y="3"/>
                </a:lnTo>
                <a:lnTo>
                  <a:pt x="290" y="3"/>
                </a:lnTo>
                <a:lnTo>
                  <a:pt x="262" y="14"/>
                </a:lnTo>
                <a:lnTo>
                  <a:pt x="254" y="18"/>
                </a:lnTo>
                <a:lnTo>
                  <a:pt x="250" y="20"/>
                </a:lnTo>
                <a:lnTo>
                  <a:pt x="250" y="20"/>
                </a:lnTo>
                <a:lnTo>
                  <a:pt x="250" y="21"/>
                </a:lnTo>
                <a:lnTo>
                  <a:pt x="252" y="23"/>
                </a:lnTo>
                <a:lnTo>
                  <a:pt x="254" y="24"/>
                </a:lnTo>
                <a:lnTo>
                  <a:pt x="254" y="25"/>
                </a:lnTo>
                <a:lnTo>
                  <a:pt x="254" y="27"/>
                </a:lnTo>
                <a:lnTo>
                  <a:pt x="246" y="33"/>
                </a:lnTo>
                <a:lnTo>
                  <a:pt x="246" y="33"/>
                </a:lnTo>
                <a:lnTo>
                  <a:pt x="240" y="37"/>
                </a:lnTo>
                <a:lnTo>
                  <a:pt x="235" y="39"/>
                </a:lnTo>
                <a:lnTo>
                  <a:pt x="228" y="42"/>
                </a:lnTo>
                <a:lnTo>
                  <a:pt x="226" y="43"/>
                </a:lnTo>
                <a:lnTo>
                  <a:pt x="225" y="45"/>
                </a:lnTo>
                <a:lnTo>
                  <a:pt x="223" y="47"/>
                </a:lnTo>
                <a:lnTo>
                  <a:pt x="223" y="50"/>
                </a:lnTo>
                <a:lnTo>
                  <a:pt x="223" y="50"/>
                </a:lnTo>
                <a:lnTo>
                  <a:pt x="222" y="64"/>
                </a:lnTo>
                <a:lnTo>
                  <a:pt x="223" y="72"/>
                </a:lnTo>
                <a:lnTo>
                  <a:pt x="223" y="72"/>
                </a:lnTo>
                <a:lnTo>
                  <a:pt x="225" y="78"/>
                </a:lnTo>
                <a:lnTo>
                  <a:pt x="227" y="88"/>
                </a:lnTo>
                <a:lnTo>
                  <a:pt x="227" y="88"/>
                </a:lnTo>
                <a:lnTo>
                  <a:pt x="228" y="96"/>
                </a:lnTo>
                <a:lnTo>
                  <a:pt x="228" y="102"/>
                </a:lnTo>
                <a:lnTo>
                  <a:pt x="228" y="102"/>
                </a:lnTo>
                <a:lnTo>
                  <a:pt x="228" y="113"/>
                </a:lnTo>
                <a:lnTo>
                  <a:pt x="227" y="126"/>
                </a:lnTo>
                <a:lnTo>
                  <a:pt x="227" y="141"/>
                </a:lnTo>
                <a:lnTo>
                  <a:pt x="227" y="151"/>
                </a:lnTo>
                <a:lnTo>
                  <a:pt x="227" y="151"/>
                </a:lnTo>
                <a:lnTo>
                  <a:pt x="228" y="158"/>
                </a:lnTo>
                <a:lnTo>
                  <a:pt x="231" y="160"/>
                </a:lnTo>
                <a:lnTo>
                  <a:pt x="232" y="160"/>
                </a:lnTo>
                <a:lnTo>
                  <a:pt x="234" y="160"/>
                </a:lnTo>
                <a:lnTo>
                  <a:pt x="234" y="160"/>
                </a:lnTo>
                <a:lnTo>
                  <a:pt x="236" y="175"/>
                </a:lnTo>
                <a:lnTo>
                  <a:pt x="239" y="186"/>
                </a:lnTo>
                <a:lnTo>
                  <a:pt x="241" y="191"/>
                </a:lnTo>
                <a:lnTo>
                  <a:pt x="244" y="196"/>
                </a:lnTo>
                <a:lnTo>
                  <a:pt x="244" y="196"/>
                </a:lnTo>
                <a:lnTo>
                  <a:pt x="249" y="202"/>
                </a:lnTo>
                <a:lnTo>
                  <a:pt x="253" y="205"/>
                </a:lnTo>
                <a:lnTo>
                  <a:pt x="257" y="207"/>
                </a:lnTo>
                <a:lnTo>
                  <a:pt x="257" y="207"/>
                </a:lnTo>
                <a:lnTo>
                  <a:pt x="234" y="217"/>
                </a:lnTo>
                <a:lnTo>
                  <a:pt x="213" y="227"/>
                </a:lnTo>
                <a:lnTo>
                  <a:pt x="192" y="239"/>
                </a:lnTo>
                <a:lnTo>
                  <a:pt x="192" y="239"/>
                </a:lnTo>
                <a:lnTo>
                  <a:pt x="174" y="249"/>
                </a:lnTo>
                <a:lnTo>
                  <a:pt x="155" y="259"/>
                </a:lnTo>
                <a:lnTo>
                  <a:pt x="140" y="268"/>
                </a:lnTo>
                <a:lnTo>
                  <a:pt x="133" y="274"/>
                </a:lnTo>
                <a:lnTo>
                  <a:pt x="129" y="279"/>
                </a:lnTo>
                <a:lnTo>
                  <a:pt x="129" y="279"/>
                </a:lnTo>
                <a:lnTo>
                  <a:pt x="126" y="283"/>
                </a:lnTo>
                <a:lnTo>
                  <a:pt x="123" y="284"/>
                </a:lnTo>
                <a:lnTo>
                  <a:pt x="115" y="286"/>
                </a:lnTo>
                <a:lnTo>
                  <a:pt x="110" y="290"/>
                </a:lnTo>
                <a:lnTo>
                  <a:pt x="105" y="297"/>
                </a:lnTo>
                <a:lnTo>
                  <a:pt x="97" y="307"/>
                </a:lnTo>
                <a:lnTo>
                  <a:pt x="87" y="322"/>
                </a:lnTo>
                <a:lnTo>
                  <a:pt x="87" y="322"/>
                </a:lnTo>
                <a:lnTo>
                  <a:pt x="66" y="357"/>
                </a:lnTo>
                <a:lnTo>
                  <a:pt x="48" y="386"/>
                </a:lnTo>
                <a:lnTo>
                  <a:pt x="24" y="424"/>
                </a:lnTo>
                <a:lnTo>
                  <a:pt x="24" y="424"/>
                </a:lnTo>
                <a:lnTo>
                  <a:pt x="15" y="436"/>
                </a:lnTo>
                <a:lnTo>
                  <a:pt x="10" y="446"/>
                </a:lnTo>
                <a:lnTo>
                  <a:pt x="7" y="452"/>
                </a:lnTo>
                <a:lnTo>
                  <a:pt x="5" y="459"/>
                </a:lnTo>
                <a:lnTo>
                  <a:pt x="0" y="481"/>
                </a:lnTo>
                <a:lnTo>
                  <a:pt x="0" y="481"/>
                </a:lnTo>
                <a:lnTo>
                  <a:pt x="0" y="490"/>
                </a:lnTo>
                <a:lnTo>
                  <a:pt x="0" y="499"/>
                </a:lnTo>
                <a:lnTo>
                  <a:pt x="3" y="519"/>
                </a:lnTo>
                <a:lnTo>
                  <a:pt x="9" y="544"/>
                </a:lnTo>
                <a:lnTo>
                  <a:pt x="16" y="569"/>
                </a:lnTo>
                <a:lnTo>
                  <a:pt x="32" y="616"/>
                </a:lnTo>
                <a:lnTo>
                  <a:pt x="41" y="644"/>
                </a:lnTo>
                <a:lnTo>
                  <a:pt x="41" y="644"/>
                </a:lnTo>
                <a:lnTo>
                  <a:pt x="45" y="656"/>
                </a:lnTo>
                <a:lnTo>
                  <a:pt x="50" y="665"/>
                </a:lnTo>
                <a:lnTo>
                  <a:pt x="56" y="671"/>
                </a:lnTo>
                <a:lnTo>
                  <a:pt x="61" y="678"/>
                </a:lnTo>
                <a:lnTo>
                  <a:pt x="61" y="678"/>
                </a:lnTo>
                <a:lnTo>
                  <a:pt x="68" y="683"/>
                </a:lnTo>
                <a:lnTo>
                  <a:pt x="74" y="685"/>
                </a:lnTo>
                <a:lnTo>
                  <a:pt x="81" y="687"/>
                </a:lnTo>
                <a:lnTo>
                  <a:pt x="81" y="687"/>
                </a:lnTo>
                <a:lnTo>
                  <a:pt x="92" y="703"/>
                </a:lnTo>
                <a:lnTo>
                  <a:pt x="101" y="715"/>
                </a:lnTo>
                <a:lnTo>
                  <a:pt x="109" y="723"/>
                </a:lnTo>
                <a:lnTo>
                  <a:pt x="109" y="723"/>
                </a:lnTo>
                <a:lnTo>
                  <a:pt x="110" y="723"/>
                </a:lnTo>
                <a:lnTo>
                  <a:pt x="111" y="723"/>
                </a:lnTo>
                <a:lnTo>
                  <a:pt x="114" y="720"/>
                </a:lnTo>
                <a:lnTo>
                  <a:pt x="115" y="720"/>
                </a:lnTo>
                <a:lnTo>
                  <a:pt x="115" y="720"/>
                </a:lnTo>
                <a:lnTo>
                  <a:pt x="117" y="726"/>
                </a:lnTo>
                <a:lnTo>
                  <a:pt x="117" y="726"/>
                </a:lnTo>
                <a:lnTo>
                  <a:pt x="119" y="738"/>
                </a:lnTo>
                <a:lnTo>
                  <a:pt x="124" y="751"/>
                </a:lnTo>
                <a:lnTo>
                  <a:pt x="131" y="764"/>
                </a:lnTo>
                <a:lnTo>
                  <a:pt x="136" y="773"/>
                </a:lnTo>
                <a:lnTo>
                  <a:pt x="136" y="773"/>
                </a:lnTo>
                <a:lnTo>
                  <a:pt x="141" y="779"/>
                </a:lnTo>
                <a:lnTo>
                  <a:pt x="147" y="783"/>
                </a:lnTo>
                <a:lnTo>
                  <a:pt x="153" y="786"/>
                </a:lnTo>
                <a:lnTo>
                  <a:pt x="153" y="786"/>
                </a:lnTo>
                <a:lnTo>
                  <a:pt x="150" y="887"/>
                </a:lnTo>
                <a:lnTo>
                  <a:pt x="150" y="887"/>
                </a:lnTo>
                <a:lnTo>
                  <a:pt x="153" y="940"/>
                </a:lnTo>
                <a:lnTo>
                  <a:pt x="156" y="1033"/>
                </a:lnTo>
                <a:lnTo>
                  <a:pt x="163" y="1164"/>
                </a:lnTo>
                <a:lnTo>
                  <a:pt x="163" y="1164"/>
                </a:lnTo>
                <a:lnTo>
                  <a:pt x="159" y="1233"/>
                </a:lnTo>
                <a:lnTo>
                  <a:pt x="159" y="1233"/>
                </a:lnTo>
                <a:lnTo>
                  <a:pt x="156" y="1265"/>
                </a:lnTo>
                <a:lnTo>
                  <a:pt x="155" y="1281"/>
                </a:lnTo>
                <a:lnTo>
                  <a:pt x="155" y="1299"/>
                </a:lnTo>
                <a:lnTo>
                  <a:pt x="155" y="1299"/>
                </a:lnTo>
                <a:lnTo>
                  <a:pt x="155" y="1317"/>
                </a:lnTo>
                <a:lnTo>
                  <a:pt x="154" y="1328"/>
                </a:lnTo>
                <a:lnTo>
                  <a:pt x="154" y="1337"/>
                </a:lnTo>
                <a:lnTo>
                  <a:pt x="155" y="1345"/>
                </a:lnTo>
                <a:lnTo>
                  <a:pt x="155" y="1345"/>
                </a:lnTo>
                <a:lnTo>
                  <a:pt x="158" y="1352"/>
                </a:lnTo>
                <a:lnTo>
                  <a:pt x="159" y="1357"/>
                </a:lnTo>
                <a:lnTo>
                  <a:pt x="160" y="1361"/>
                </a:lnTo>
                <a:lnTo>
                  <a:pt x="160" y="1366"/>
                </a:lnTo>
                <a:lnTo>
                  <a:pt x="156" y="1385"/>
                </a:lnTo>
                <a:lnTo>
                  <a:pt x="156" y="1385"/>
                </a:lnTo>
                <a:lnTo>
                  <a:pt x="155" y="1399"/>
                </a:lnTo>
                <a:lnTo>
                  <a:pt x="154" y="1415"/>
                </a:lnTo>
                <a:lnTo>
                  <a:pt x="154" y="1443"/>
                </a:lnTo>
                <a:lnTo>
                  <a:pt x="156" y="1465"/>
                </a:lnTo>
                <a:lnTo>
                  <a:pt x="156" y="1474"/>
                </a:lnTo>
                <a:lnTo>
                  <a:pt x="159" y="1487"/>
                </a:lnTo>
                <a:lnTo>
                  <a:pt x="159" y="1487"/>
                </a:lnTo>
                <a:lnTo>
                  <a:pt x="153" y="1492"/>
                </a:lnTo>
                <a:lnTo>
                  <a:pt x="138" y="1502"/>
                </a:lnTo>
                <a:lnTo>
                  <a:pt x="132" y="1509"/>
                </a:lnTo>
                <a:lnTo>
                  <a:pt x="126" y="1516"/>
                </a:lnTo>
                <a:lnTo>
                  <a:pt x="122" y="1523"/>
                </a:lnTo>
                <a:lnTo>
                  <a:pt x="120" y="1527"/>
                </a:lnTo>
                <a:lnTo>
                  <a:pt x="120" y="1529"/>
                </a:lnTo>
                <a:lnTo>
                  <a:pt x="120" y="1529"/>
                </a:lnTo>
                <a:lnTo>
                  <a:pt x="123" y="1534"/>
                </a:lnTo>
                <a:lnTo>
                  <a:pt x="127" y="1539"/>
                </a:lnTo>
                <a:lnTo>
                  <a:pt x="131" y="1542"/>
                </a:lnTo>
                <a:lnTo>
                  <a:pt x="137" y="1545"/>
                </a:lnTo>
                <a:lnTo>
                  <a:pt x="151" y="1548"/>
                </a:lnTo>
                <a:lnTo>
                  <a:pt x="168" y="1551"/>
                </a:lnTo>
                <a:lnTo>
                  <a:pt x="168" y="1551"/>
                </a:lnTo>
                <a:lnTo>
                  <a:pt x="190" y="1551"/>
                </a:lnTo>
                <a:lnTo>
                  <a:pt x="216" y="1551"/>
                </a:lnTo>
                <a:lnTo>
                  <a:pt x="239" y="1548"/>
                </a:lnTo>
                <a:lnTo>
                  <a:pt x="253" y="1546"/>
                </a:lnTo>
                <a:lnTo>
                  <a:pt x="253" y="1546"/>
                </a:lnTo>
                <a:lnTo>
                  <a:pt x="255" y="1545"/>
                </a:lnTo>
                <a:lnTo>
                  <a:pt x="257" y="1542"/>
                </a:lnTo>
                <a:lnTo>
                  <a:pt x="259" y="1536"/>
                </a:lnTo>
                <a:lnTo>
                  <a:pt x="261" y="1527"/>
                </a:lnTo>
                <a:lnTo>
                  <a:pt x="261" y="1527"/>
                </a:lnTo>
                <a:lnTo>
                  <a:pt x="258" y="1511"/>
                </a:lnTo>
                <a:lnTo>
                  <a:pt x="257" y="1492"/>
                </a:lnTo>
                <a:lnTo>
                  <a:pt x="257" y="1492"/>
                </a:lnTo>
                <a:lnTo>
                  <a:pt x="257" y="1484"/>
                </a:lnTo>
                <a:lnTo>
                  <a:pt x="258" y="1480"/>
                </a:lnTo>
                <a:lnTo>
                  <a:pt x="259" y="1479"/>
                </a:lnTo>
                <a:lnTo>
                  <a:pt x="261" y="1479"/>
                </a:lnTo>
                <a:lnTo>
                  <a:pt x="261" y="1479"/>
                </a:lnTo>
                <a:lnTo>
                  <a:pt x="265" y="1478"/>
                </a:lnTo>
                <a:lnTo>
                  <a:pt x="268" y="1478"/>
                </a:lnTo>
                <a:lnTo>
                  <a:pt x="271" y="1474"/>
                </a:lnTo>
                <a:lnTo>
                  <a:pt x="271" y="1467"/>
                </a:lnTo>
                <a:lnTo>
                  <a:pt x="271" y="1467"/>
                </a:lnTo>
                <a:lnTo>
                  <a:pt x="275" y="1417"/>
                </a:lnTo>
                <a:lnTo>
                  <a:pt x="277" y="1383"/>
                </a:lnTo>
                <a:lnTo>
                  <a:pt x="277" y="1355"/>
                </a:lnTo>
                <a:lnTo>
                  <a:pt x="277" y="1355"/>
                </a:lnTo>
                <a:lnTo>
                  <a:pt x="277" y="1281"/>
                </a:lnTo>
                <a:lnTo>
                  <a:pt x="277" y="1240"/>
                </a:lnTo>
                <a:lnTo>
                  <a:pt x="277" y="1219"/>
                </a:lnTo>
                <a:lnTo>
                  <a:pt x="277" y="1219"/>
                </a:lnTo>
                <a:lnTo>
                  <a:pt x="297" y="1084"/>
                </a:lnTo>
                <a:lnTo>
                  <a:pt x="304" y="1036"/>
                </a:lnTo>
                <a:lnTo>
                  <a:pt x="312" y="997"/>
                </a:lnTo>
                <a:lnTo>
                  <a:pt x="317" y="968"/>
                </a:lnTo>
                <a:lnTo>
                  <a:pt x="320" y="961"/>
                </a:lnTo>
                <a:lnTo>
                  <a:pt x="321" y="959"/>
                </a:lnTo>
                <a:lnTo>
                  <a:pt x="322" y="959"/>
                </a:lnTo>
                <a:lnTo>
                  <a:pt x="322" y="959"/>
                </a:lnTo>
                <a:lnTo>
                  <a:pt x="325" y="962"/>
                </a:lnTo>
                <a:lnTo>
                  <a:pt x="328" y="967"/>
                </a:lnTo>
                <a:lnTo>
                  <a:pt x="334" y="985"/>
                </a:lnTo>
                <a:lnTo>
                  <a:pt x="342" y="1012"/>
                </a:lnTo>
                <a:lnTo>
                  <a:pt x="348" y="1043"/>
                </a:lnTo>
                <a:lnTo>
                  <a:pt x="356" y="1075"/>
                </a:lnTo>
                <a:lnTo>
                  <a:pt x="362" y="1107"/>
                </a:lnTo>
                <a:lnTo>
                  <a:pt x="366" y="1133"/>
                </a:lnTo>
                <a:lnTo>
                  <a:pt x="367" y="1154"/>
                </a:lnTo>
                <a:lnTo>
                  <a:pt x="367" y="1154"/>
                </a:lnTo>
                <a:lnTo>
                  <a:pt x="367" y="1199"/>
                </a:lnTo>
                <a:lnTo>
                  <a:pt x="367" y="1237"/>
                </a:lnTo>
                <a:lnTo>
                  <a:pt x="367" y="1237"/>
                </a:lnTo>
                <a:lnTo>
                  <a:pt x="365" y="1300"/>
                </a:lnTo>
                <a:lnTo>
                  <a:pt x="362" y="1385"/>
                </a:lnTo>
                <a:lnTo>
                  <a:pt x="362" y="1385"/>
                </a:lnTo>
                <a:lnTo>
                  <a:pt x="364" y="1429"/>
                </a:lnTo>
                <a:lnTo>
                  <a:pt x="365" y="1462"/>
                </a:lnTo>
                <a:lnTo>
                  <a:pt x="367" y="1492"/>
                </a:lnTo>
                <a:lnTo>
                  <a:pt x="375" y="1492"/>
                </a:lnTo>
                <a:lnTo>
                  <a:pt x="375" y="1492"/>
                </a:lnTo>
                <a:lnTo>
                  <a:pt x="375" y="1500"/>
                </a:lnTo>
                <a:lnTo>
                  <a:pt x="376" y="1520"/>
                </a:lnTo>
                <a:lnTo>
                  <a:pt x="378" y="1530"/>
                </a:lnTo>
                <a:lnTo>
                  <a:pt x="380" y="1542"/>
                </a:lnTo>
                <a:lnTo>
                  <a:pt x="383" y="1551"/>
                </a:lnTo>
                <a:lnTo>
                  <a:pt x="387" y="1556"/>
                </a:lnTo>
                <a:lnTo>
                  <a:pt x="387" y="1556"/>
                </a:lnTo>
                <a:lnTo>
                  <a:pt x="392" y="1560"/>
                </a:lnTo>
                <a:lnTo>
                  <a:pt x="400" y="1563"/>
                </a:lnTo>
                <a:lnTo>
                  <a:pt x="409" y="1564"/>
                </a:lnTo>
                <a:lnTo>
                  <a:pt x="419" y="1564"/>
                </a:lnTo>
                <a:lnTo>
                  <a:pt x="438" y="1564"/>
                </a:lnTo>
                <a:lnTo>
                  <a:pt x="454" y="1563"/>
                </a:lnTo>
                <a:lnTo>
                  <a:pt x="454" y="1563"/>
                </a:lnTo>
                <a:lnTo>
                  <a:pt x="469" y="1563"/>
                </a:lnTo>
                <a:lnTo>
                  <a:pt x="486" y="1560"/>
                </a:lnTo>
                <a:lnTo>
                  <a:pt x="493" y="1557"/>
                </a:lnTo>
                <a:lnTo>
                  <a:pt x="499" y="1555"/>
                </a:lnTo>
                <a:lnTo>
                  <a:pt x="504" y="1551"/>
                </a:lnTo>
                <a:lnTo>
                  <a:pt x="505" y="1548"/>
                </a:lnTo>
                <a:lnTo>
                  <a:pt x="505" y="1546"/>
                </a:lnTo>
                <a:lnTo>
                  <a:pt x="505" y="1546"/>
                </a:lnTo>
                <a:lnTo>
                  <a:pt x="504" y="1541"/>
                </a:lnTo>
                <a:lnTo>
                  <a:pt x="501" y="1533"/>
                </a:lnTo>
                <a:lnTo>
                  <a:pt x="493" y="1518"/>
                </a:lnTo>
                <a:lnTo>
                  <a:pt x="484" y="1503"/>
                </a:lnTo>
                <a:lnTo>
                  <a:pt x="479" y="1496"/>
                </a:lnTo>
                <a:lnTo>
                  <a:pt x="479" y="1496"/>
                </a:lnTo>
                <a:lnTo>
                  <a:pt x="479" y="1493"/>
                </a:lnTo>
                <a:lnTo>
                  <a:pt x="481" y="1492"/>
                </a:lnTo>
                <a:lnTo>
                  <a:pt x="483" y="1491"/>
                </a:lnTo>
                <a:lnTo>
                  <a:pt x="486" y="1487"/>
                </a:lnTo>
                <a:lnTo>
                  <a:pt x="486" y="1487"/>
                </a:lnTo>
                <a:lnTo>
                  <a:pt x="488" y="1483"/>
                </a:lnTo>
                <a:lnTo>
                  <a:pt x="490" y="1479"/>
                </a:lnTo>
                <a:lnTo>
                  <a:pt x="491" y="1473"/>
                </a:lnTo>
                <a:lnTo>
                  <a:pt x="490" y="1462"/>
                </a:lnTo>
                <a:lnTo>
                  <a:pt x="490" y="1462"/>
                </a:lnTo>
                <a:lnTo>
                  <a:pt x="487" y="1424"/>
                </a:lnTo>
                <a:lnTo>
                  <a:pt x="486" y="1390"/>
                </a:lnTo>
                <a:lnTo>
                  <a:pt x="486" y="1390"/>
                </a:lnTo>
                <a:lnTo>
                  <a:pt x="486" y="1354"/>
                </a:lnTo>
                <a:lnTo>
                  <a:pt x="486" y="1286"/>
                </a:lnTo>
                <a:lnTo>
                  <a:pt x="486" y="1286"/>
                </a:lnTo>
                <a:lnTo>
                  <a:pt x="483" y="1145"/>
                </a:lnTo>
                <a:lnTo>
                  <a:pt x="483" y="1145"/>
                </a:lnTo>
                <a:lnTo>
                  <a:pt x="484" y="1105"/>
                </a:lnTo>
                <a:lnTo>
                  <a:pt x="486" y="1079"/>
                </a:lnTo>
                <a:lnTo>
                  <a:pt x="488" y="1048"/>
                </a:lnTo>
                <a:lnTo>
                  <a:pt x="488" y="1048"/>
                </a:lnTo>
                <a:lnTo>
                  <a:pt x="491" y="1013"/>
                </a:lnTo>
                <a:lnTo>
                  <a:pt x="492" y="984"/>
                </a:lnTo>
                <a:lnTo>
                  <a:pt x="495" y="934"/>
                </a:lnTo>
                <a:lnTo>
                  <a:pt x="495" y="934"/>
                </a:lnTo>
                <a:lnTo>
                  <a:pt x="496" y="913"/>
                </a:lnTo>
                <a:lnTo>
                  <a:pt x="500" y="895"/>
                </a:lnTo>
                <a:lnTo>
                  <a:pt x="502" y="878"/>
                </a:lnTo>
                <a:lnTo>
                  <a:pt x="508" y="834"/>
                </a:lnTo>
                <a:lnTo>
                  <a:pt x="515" y="841"/>
                </a:lnTo>
                <a:lnTo>
                  <a:pt x="524" y="868"/>
                </a:lnTo>
                <a:lnTo>
                  <a:pt x="524" y="868"/>
                </a:lnTo>
                <a:lnTo>
                  <a:pt x="522" y="873"/>
                </a:lnTo>
                <a:lnTo>
                  <a:pt x="522" y="877"/>
                </a:lnTo>
                <a:lnTo>
                  <a:pt x="522" y="880"/>
                </a:lnTo>
                <a:lnTo>
                  <a:pt x="524" y="881"/>
                </a:lnTo>
                <a:lnTo>
                  <a:pt x="524" y="881"/>
                </a:lnTo>
                <a:lnTo>
                  <a:pt x="528" y="883"/>
                </a:lnTo>
                <a:lnTo>
                  <a:pt x="532" y="889"/>
                </a:lnTo>
                <a:lnTo>
                  <a:pt x="537" y="894"/>
                </a:lnTo>
                <a:lnTo>
                  <a:pt x="537" y="894"/>
                </a:lnTo>
                <a:lnTo>
                  <a:pt x="536" y="892"/>
                </a:lnTo>
                <a:lnTo>
                  <a:pt x="532" y="891"/>
                </a:lnTo>
                <a:lnTo>
                  <a:pt x="531" y="891"/>
                </a:lnTo>
                <a:lnTo>
                  <a:pt x="529" y="891"/>
                </a:lnTo>
                <a:lnTo>
                  <a:pt x="528" y="894"/>
                </a:lnTo>
                <a:lnTo>
                  <a:pt x="528" y="898"/>
                </a:lnTo>
                <a:lnTo>
                  <a:pt x="528" y="898"/>
                </a:lnTo>
                <a:lnTo>
                  <a:pt x="529" y="901"/>
                </a:lnTo>
                <a:lnTo>
                  <a:pt x="532" y="904"/>
                </a:lnTo>
                <a:lnTo>
                  <a:pt x="536" y="905"/>
                </a:lnTo>
                <a:lnTo>
                  <a:pt x="541" y="905"/>
                </a:lnTo>
                <a:lnTo>
                  <a:pt x="551" y="903"/>
                </a:lnTo>
                <a:lnTo>
                  <a:pt x="555" y="901"/>
                </a:lnTo>
                <a:lnTo>
                  <a:pt x="558" y="900"/>
                </a:lnTo>
                <a:lnTo>
                  <a:pt x="558" y="900"/>
                </a:lnTo>
                <a:lnTo>
                  <a:pt x="562" y="895"/>
                </a:lnTo>
                <a:lnTo>
                  <a:pt x="567" y="889"/>
                </a:lnTo>
                <a:lnTo>
                  <a:pt x="569" y="882"/>
                </a:lnTo>
                <a:lnTo>
                  <a:pt x="571" y="874"/>
                </a:lnTo>
                <a:lnTo>
                  <a:pt x="571" y="874"/>
                </a:lnTo>
                <a:lnTo>
                  <a:pt x="569" y="865"/>
                </a:lnTo>
                <a:lnTo>
                  <a:pt x="567" y="855"/>
                </a:lnTo>
                <a:lnTo>
                  <a:pt x="562" y="838"/>
                </a:lnTo>
                <a:lnTo>
                  <a:pt x="562" y="838"/>
                </a:lnTo>
                <a:lnTo>
                  <a:pt x="562" y="836"/>
                </a:lnTo>
                <a:lnTo>
                  <a:pt x="562" y="832"/>
                </a:lnTo>
                <a:lnTo>
                  <a:pt x="564" y="824"/>
                </a:lnTo>
                <a:lnTo>
                  <a:pt x="568" y="815"/>
                </a:lnTo>
                <a:lnTo>
                  <a:pt x="560" y="701"/>
                </a:lnTo>
                <a:lnTo>
                  <a:pt x="560" y="701"/>
                </a:lnTo>
                <a:lnTo>
                  <a:pt x="553" y="595"/>
                </a:lnTo>
                <a:lnTo>
                  <a:pt x="547" y="510"/>
                </a:lnTo>
                <a:lnTo>
                  <a:pt x="545" y="447"/>
                </a:lnTo>
                <a:lnTo>
                  <a:pt x="545" y="447"/>
                </a:lnTo>
                <a:lnTo>
                  <a:pt x="544" y="427"/>
                </a:lnTo>
                <a:lnTo>
                  <a:pt x="541" y="406"/>
                </a:lnTo>
                <a:lnTo>
                  <a:pt x="537" y="387"/>
                </a:lnTo>
                <a:lnTo>
                  <a:pt x="533" y="369"/>
                </a:lnTo>
                <a:lnTo>
                  <a:pt x="526" y="339"/>
                </a:lnTo>
                <a:lnTo>
                  <a:pt x="519" y="321"/>
                </a:lnTo>
                <a:lnTo>
                  <a:pt x="519" y="321"/>
                </a:lnTo>
                <a:lnTo>
                  <a:pt x="514" y="298"/>
                </a:lnTo>
                <a:lnTo>
                  <a:pt x="510" y="288"/>
                </a:lnTo>
                <a:lnTo>
                  <a:pt x="505" y="279"/>
                </a:lnTo>
                <a:lnTo>
                  <a:pt x="505" y="279"/>
                </a:lnTo>
                <a:lnTo>
                  <a:pt x="501" y="271"/>
                </a:lnTo>
                <a:lnTo>
                  <a:pt x="500" y="267"/>
                </a:lnTo>
                <a:lnTo>
                  <a:pt x="499" y="265"/>
                </a:lnTo>
                <a:lnTo>
                  <a:pt x="496" y="263"/>
                </a:lnTo>
                <a:lnTo>
                  <a:pt x="486" y="257"/>
                </a:lnTo>
                <a:lnTo>
                  <a:pt x="486" y="257"/>
                </a:lnTo>
                <a:lnTo>
                  <a:pt x="472" y="252"/>
                </a:lnTo>
                <a:lnTo>
                  <a:pt x="461" y="249"/>
                </a:lnTo>
                <a:lnTo>
                  <a:pt x="452" y="249"/>
                </a:lnTo>
                <a:lnTo>
                  <a:pt x="452" y="249"/>
                </a:lnTo>
                <a:lnTo>
                  <a:pt x="448" y="238"/>
                </a:lnTo>
                <a:lnTo>
                  <a:pt x="443" y="229"/>
                </a:lnTo>
                <a:lnTo>
                  <a:pt x="439" y="221"/>
                </a:lnTo>
                <a:lnTo>
                  <a:pt x="439" y="221"/>
                </a:lnTo>
                <a:lnTo>
                  <a:pt x="433" y="218"/>
                </a:lnTo>
                <a:lnTo>
                  <a:pt x="423" y="214"/>
                </a:lnTo>
                <a:lnTo>
                  <a:pt x="394" y="205"/>
                </a:lnTo>
                <a:lnTo>
                  <a:pt x="355" y="194"/>
                </a:lnTo>
                <a:lnTo>
                  <a:pt x="362" y="175"/>
                </a:lnTo>
                <a:lnTo>
                  <a:pt x="362" y="175"/>
                </a:lnTo>
                <a:lnTo>
                  <a:pt x="364" y="176"/>
                </a:lnTo>
                <a:lnTo>
                  <a:pt x="365" y="176"/>
                </a:lnTo>
                <a:lnTo>
                  <a:pt x="369" y="175"/>
                </a:lnTo>
                <a:lnTo>
                  <a:pt x="375" y="168"/>
                </a:lnTo>
                <a:lnTo>
                  <a:pt x="375" y="168"/>
                </a:lnTo>
                <a:lnTo>
                  <a:pt x="380" y="163"/>
                </a:lnTo>
                <a:lnTo>
                  <a:pt x="384" y="155"/>
                </a:lnTo>
                <a:lnTo>
                  <a:pt x="388" y="146"/>
                </a:lnTo>
                <a:lnTo>
                  <a:pt x="391" y="136"/>
                </a:lnTo>
                <a:lnTo>
                  <a:pt x="393" y="119"/>
                </a:lnTo>
                <a:lnTo>
                  <a:pt x="393" y="114"/>
                </a:lnTo>
                <a:lnTo>
                  <a:pt x="392" y="111"/>
                </a:lnTo>
                <a:lnTo>
                  <a:pt x="392" y="111"/>
                </a:lnTo>
                <a:lnTo>
                  <a:pt x="393" y="105"/>
                </a:lnTo>
                <a:lnTo>
                  <a:pt x="393" y="87"/>
                </a:lnTo>
                <a:lnTo>
                  <a:pt x="392" y="68"/>
                </a:lnTo>
                <a:lnTo>
                  <a:pt x="391" y="57"/>
                </a:lnTo>
                <a:lnTo>
                  <a:pt x="388" y="50"/>
                </a:lnTo>
                <a:lnTo>
                  <a:pt x="388" y="50"/>
                </a:lnTo>
                <a:lnTo>
                  <a:pt x="383" y="38"/>
                </a:lnTo>
                <a:lnTo>
                  <a:pt x="380" y="28"/>
                </a:lnTo>
                <a:lnTo>
                  <a:pt x="376" y="19"/>
                </a:lnTo>
                <a:lnTo>
                  <a:pt x="374" y="16"/>
                </a:lnTo>
                <a:lnTo>
                  <a:pt x="371" y="14"/>
                </a:lnTo>
                <a:lnTo>
                  <a:pt x="371" y="14"/>
                </a:lnTo>
                <a:lnTo>
                  <a:pt x="356" y="7"/>
                </a:lnTo>
                <a:lnTo>
                  <a:pt x="347" y="3"/>
                </a:lnTo>
                <a:lnTo>
                  <a:pt x="344" y="3"/>
                </a:lnTo>
                <a:lnTo>
                  <a:pt x="342" y="3"/>
                </a:lnTo>
                <a:lnTo>
                  <a:pt x="342" y="3"/>
                </a:lnTo>
                <a:lnTo>
                  <a:pt x="337" y="3"/>
                </a:lnTo>
                <a:lnTo>
                  <a:pt x="329" y="2"/>
                </a:lnTo>
                <a:lnTo>
                  <a:pt x="320" y="0"/>
                </a:lnTo>
                <a:lnTo>
                  <a:pt x="308" y="3"/>
                </a:lnTo>
                <a:close/>
                <a:moveTo>
                  <a:pt x="162" y="440"/>
                </a:moveTo>
                <a:lnTo>
                  <a:pt x="162" y="440"/>
                </a:lnTo>
                <a:lnTo>
                  <a:pt x="162" y="440"/>
                </a:lnTo>
                <a:lnTo>
                  <a:pt x="163" y="441"/>
                </a:lnTo>
                <a:lnTo>
                  <a:pt x="163" y="450"/>
                </a:lnTo>
                <a:lnTo>
                  <a:pt x="164" y="481"/>
                </a:lnTo>
                <a:lnTo>
                  <a:pt x="165" y="517"/>
                </a:lnTo>
                <a:lnTo>
                  <a:pt x="165" y="540"/>
                </a:lnTo>
                <a:lnTo>
                  <a:pt x="165" y="540"/>
                </a:lnTo>
                <a:lnTo>
                  <a:pt x="165" y="551"/>
                </a:lnTo>
                <a:lnTo>
                  <a:pt x="164" y="558"/>
                </a:lnTo>
                <a:lnTo>
                  <a:pt x="159" y="569"/>
                </a:lnTo>
                <a:lnTo>
                  <a:pt x="159" y="569"/>
                </a:lnTo>
                <a:lnTo>
                  <a:pt x="155" y="587"/>
                </a:lnTo>
                <a:lnTo>
                  <a:pt x="151" y="616"/>
                </a:lnTo>
                <a:lnTo>
                  <a:pt x="146" y="654"/>
                </a:lnTo>
                <a:lnTo>
                  <a:pt x="146" y="654"/>
                </a:lnTo>
                <a:lnTo>
                  <a:pt x="141" y="651"/>
                </a:lnTo>
                <a:lnTo>
                  <a:pt x="137" y="647"/>
                </a:lnTo>
                <a:lnTo>
                  <a:pt x="133" y="642"/>
                </a:lnTo>
                <a:lnTo>
                  <a:pt x="133" y="642"/>
                </a:lnTo>
                <a:lnTo>
                  <a:pt x="131" y="636"/>
                </a:lnTo>
                <a:lnTo>
                  <a:pt x="124" y="630"/>
                </a:lnTo>
                <a:lnTo>
                  <a:pt x="119" y="624"/>
                </a:lnTo>
                <a:lnTo>
                  <a:pt x="114" y="617"/>
                </a:lnTo>
                <a:lnTo>
                  <a:pt x="114" y="617"/>
                </a:lnTo>
                <a:lnTo>
                  <a:pt x="113" y="609"/>
                </a:lnTo>
                <a:lnTo>
                  <a:pt x="113" y="603"/>
                </a:lnTo>
                <a:lnTo>
                  <a:pt x="113" y="591"/>
                </a:lnTo>
                <a:lnTo>
                  <a:pt x="113" y="591"/>
                </a:lnTo>
                <a:lnTo>
                  <a:pt x="110" y="584"/>
                </a:lnTo>
                <a:lnTo>
                  <a:pt x="105" y="573"/>
                </a:lnTo>
                <a:lnTo>
                  <a:pt x="101" y="564"/>
                </a:lnTo>
                <a:lnTo>
                  <a:pt x="100" y="560"/>
                </a:lnTo>
                <a:lnTo>
                  <a:pt x="100" y="558"/>
                </a:lnTo>
                <a:lnTo>
                  <a:pt x="100" y="558"/>
                </a:lnTo>
                <a:lnTo>
                  <a:pt x="102" y="544"/>
                </a:lnTo>
                <a:lnTo>
                  <a:pt x="106" y="528"/>
                </a:lnTo>
                <a:lnTo>
                  <a:pt x="106" y="528"/>
                </a:lnTo>
                <a:lnTo>
                  <a:pt x="108" y="519"/>
                </a:lnTo>
                <a:lnTo>
                  <a:pt x="106" y="512"/>
                </a:lnTo>
                <a:lnTo>
                  <a:pt x="104" y="503"/>
                </a:lnTo>
                <a:lnTo>
                  <a:pt x="104" y="503"/>
                </a:lnTo>
                <a:lnTo>
                  <a:pt x="162" y="440"/>
                </a:lnTo>
                <a:lnTo>
                  <a:pt x="162" y="4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4CA35CD4-308C-4779-BB8F-BB53C0339FB1}"/>
              </a:ext>
            </a:extLst>
          </p:cNvPr>
          <p:cNvSpPr>
            <a:spLocks noEditPoints="1"/>
          </p:cNvSpPr>
          <p:nvPr/>
        </p:nvSpPr>
        <p:spPr bwMode="auto">
          <a:xfrm>
            <a:off x="6523318" y="4714408"/>
            <a:ext cx="572199" cy="1638992"/>
          </a:xfrm>
          <a:custGeom>
            <a:avLst/>
            <a:gdLst>
              <a:gd name="T0" fmla="*/ 254 w 494"/>
              <a:gd name="T1" fmla="*/ 0 h 1415"/>
              <a:gd name="T2" fmla="*/ 224 w 494"/>
              <a:gd name="T3" fmla="*/ 12 h 1415"/>
              <a:gd name="T4" fmla="*/ 211 w 494"/>
              <a:gd name="T5" fmla="*/ 19 h 1415"/>
              <a:gd name="T6" fmla="*/ 187 w 494"/>
              <a:gd name="T7" fmla="*/ 35 h 1415"/>
              <a:gd name="T8" fmla="*/ 186 w 494"/>
              <a:gd name="T9" fmla="*/ 49 h 1415"/>
              <a:gd name="T10" fmla="*/ 180 w 494"/>
              <a:gd name="T11" fmla="*/ 75 h 1415"/>
              <a:gd name="T12" fmla="*/ 178 w 494"/>
              <a:gd name="T13" fmla="*/ 179 h 1415"/>
              <a:gd name="T14" fmla="*/ 200 w 494"/>
              <a:gd name="T15" fmla="*/ 205 h 1415"/>
              <a:gd name="T16" fmla="*/ 211 w 494"/>
              <a:gd name="T17" fmla="*/ 228 h 1415"/>
              <a:gd name="T18" fmla="*/ 126 w 494"/>
              <a:gd name="T19" fmla="*/ 241 h 1415"/>
              <a:gd name="T20" fmla="*/ 82 w 494"/>
              <a:gd name="T21" fmla="*/ 273 h 1415"/>
              <a:gd name="T22" fmla="*/ 51 w 494"/>
              <a:gd name="T23" fmla="*/ 320 h 1415"/>
              <a:gd name="T24" fmla="*/ 15 w 494"/>
              <a:gd name="T25" fmla="*/ 389 h 1415"/>
              <a:gd name="T26" fmla="*/ 1 w 494"/>
              <a:gd name="T27" fmla="*/ 435 h 1415"/>
              <a:gd name="T28" fmla="*/ 34 w 494"/>
              <a:gd name="T29" fmla="*/ 591 h 1415"/>
              <a:gd name="T30" fmla="*/ 63 w 494"/>
              <a:gd name="T31" fmla="*/ 660 h 1415"/>
              <a:gd name="T32" fmla="*/ 95 w 494"/>
              <a:gd name="T33" fmla="*/ 673 h 1415"/>
              <a:gd name="T34" fmla="*/ 118 w 494"/>
              <a:gd name="T35" fmla="*/ 713 h 1415"/>
              <a:gd name="T36" fmla="*/ 130 w 494"/>
              <a:gd name="T37" fmla="*/ 934 h 1415"/>
              <a:gd name="T38" fmla="*/ 132 w 494"/>
              <a:gd name="T39" fmla="*/ 1041 h 1415"/>
              <a:gd name="T40" fmla="*/ 155 w 494"/>
              <a:gd name="T41" fmla="*/ 1171 h 1415"/>
              <a:gd name="T42" fmla="*/ 176 w 494"/>
              <a:gd name="T43" fmla="*/ 1281 h 1415"/>
              <a:gd name="T44" fmla="*/ 189 w 494"/>
              <a:gd name="T45" fmla="*/ 1310 h 1415"/>
              <a:gd name="T46" fmla="*/ 162 w 494"/>
              <a:gd name="T47" fmla="*/ 1387 h 1415"/>
              <a:gd name="T48" fmla="*/ 194 w 494"/>
              <a:gd name="T49" fmla="*/ 1413 h 1415"/>
              <a:gd name="T50" fmla="*/ 238 w 494"/>
              <a:gd name="T51" fmla="*/ 1410 h 1415"/>
              <a:gd name="T52" fmla="*/ 284 w 494"/>
              <a:gd name="T53" fmla="*/ 1355 h 1415"/>
              <a:gd name="T54" fmla="*/ 317 w 494"/>
              <a:gd name="T55" fmla="*/ 1381 h 1415"/>
              <a:gd name="T56" fmla="*/ 339 w 494"/>
              <a:gd name="T57" fmla="*/ 1372 h 1415"/>
              <a:gd name="T58" fmla="*/ 351 w 494"/>
              <a:gd name="T59" fmla="*/ 1301 h 1415"/>
              <a:gd name="T60" fmla="*/ 337 w 494"/>
              <a:gd name="T61" fmla="*/ 1213 h 1415"/>
              <a:gd name="T62" fmla="*/ 337 w 494"/>
              <a:gd name="T63" fmla="*/ 1193 h 1415"/>
              <a:gd name="T64" fmla="*/ 404 w 494"/>
              <a:gd name="T65" fmla="*/ 1078 h 1415"/>
              <a:gd name="T66" fmla="*/ 431 w 494"/>
              <a:gd name="T67" fmla="*/ 932 h 1415"/>
              <a:gd name="T68" fmla="*/ 452 w 494"/>
              <a:gd name="T69" fmla="*/ 737 h 1415"/>
              <a:gd name="T70" fmla="*/ 470 w 494"/>
              <a:gd name="T71" fmla="*/ 682 h 1415"/>
              <a:gd name="T72" fmla="*/ 488 w 494"/>
              <a:gd name="T73" fmla="*/ 574 h 1415"/>
              <a:gd name="T74" fmla="*/ 469 w 494"/>
              <a:gd name="T75" fmla="*/ 409 h 1415"/>
              <a:gd name="T76" fmla="*/ 443 w 494"/>
              <a:gd name="T77" fmla="*/ 335 h 1415"/>
              <a:gd name="T78" fmla="*/ 420 w 494"/>
              <a:gd name="T79" fmla="*/ 295 h 1415"/>
              <a:gd name="T80" fmla="*/ 382 w 494"/>
              <a:gd name="T81" fmla="*/ 265 h 1415"/>
              <a:gd name="T82" fmla="*/ 315 w 494"/>
              <a:gd name="T83" fmla="*/ 229 h 1415"/>
              <a:gd name="T84" fmla="*/ 307 w 494"/>
              <a:gd name="T85" fmla="*/ 179 h 1415"/>
              <a:gd name="T86" fmla="*/ 326 w 494"/>
              <a:gd name="T87" fmla="*/ 144 h 1415"/>
              <a:gd name="T88" fmla="*/ 347 w 494"/>
              <a:gd name="T89" fmla="*/ 111 h 1415"/>
              <a:gd name="T90" fmla="*/ 356 w 494"/>
              <a:gd name="T91" fmla="*/ 91 h 1415"/>
              <a:gd name="T92" fmla="*/ 341 w 494"/>
              <a:gd name="T93" fmla="*/ 46 h 1415"/>
              <a:gd name="T94" fmla="*/ 329 w 494"/>
              <a:gd name="T95" fmla="*/ 26 h 1415"/>
              <a:gd name="T96" fmla="*/ 306 w 494"/>
              <a:gd name="T97" fmla="*/ 10 h 1415"/>
              <a:gd name="T98" fmla="*/ 103 w 494"/>
              <a:gd name="T99" fmla="*/ 407 h 1415"/>
              <a:gd name="T100" fmla="*/ 96 w 494"/>
              <a:gd name="T101" fmla="*/ 510 h 1415"/>
              <a:gd name="T102" fmla="*/ 96 w 494"/>
              <a:gd name="T103" fmla="*/ 576 h 1415"/>
              <a:gd name="T104" fmla="*/ 64 w 494"/>
              <a:gd name="T105" fmla="*/ 480 h 1415"/>
              <a:gd name="T106" fmla="*/ 79 w 494"/>
              <a:gd name="T107" fmla="*/ 44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94" h="1415">
                <a:moveTo>
                  <a:pt x="298" y="12"/>
                </a:moveTo>
                <a:lnTo>
                  <a:pt x="298" y="12"/>
                </a:lnTo>
                <a:lnTo>
                  <a:pt x="280" y="8"/>
                </a:lnTo>
                <a:lnTo>
                  <a:pt x="265" y="3"/>
                </a:lnTo>
                <a:lnTo>
                  <a:pt x="265" y="3"/>
                </a:lnTo>
                <a:lnTo>
                  <a:pt x="254" y="0"/>
                </a:lnTo>
                <a:lnTo>
                  <a:pt x="248" y="0"/>
                </a:lnTo>
                <a:lnTo>
                  <a:pt x="242" y="1"/>
                </a:lnTo>
                <a:lnTo>
                  <a:pt x="242" y="1"/>
                </a:lnTo>
                <a:lnTo>
                  <a:pt x="235" y="4"/>
                </a:lnTo>
                <a:lnTo>
                  <a:pt x="230" y="8"/>
                </a:lnTo>
                <a:lnTo>
                  <a:pt x="224" y="12"/>
                </a:lnTo>
                <a:lnTo>
                  <a:pt x="224" y="12"/>
                </a:lnTo>
                <a:lnTo>
                  <a:pt x="221" y="10"/>
                </a:lnTo>
                <a:lnTo>
                  <a:pt x="218" y="10"/>
                </a:lnTo>
                <a:lnTo>
                  <a:pt x="216" y="13"/>
                </a:lnTo>
                <a:lnTo>
                  <a:pt x="216" y="13"/>
                </a:lnTo>
                <a:lnTo>
                  <a:pt x="211" y="19"/>
                </a:lnTo>
                <a:lnTo>
                  <a:pt x="208" y="22"/>
                </a:lnTo>
                <a:lnTo>
                  <a:pt x="206" y="23"/>
                </a:lnTo>
                <a:lnTo>
                  <a:pt x="206" y="23"/>
                </a:lnTo>
                <a:lnTo>
                  <a:pt x="196" y="28"/>
                </a:lnTo>
                <a:lnTo>
                  <a:pt x="191" y="32"/>
                </a:lnTo>
                <a:lnTo>
                  <a:pt x="187" y="35"/>
                </a:lnTo>
                <a:lnTo>
                  <a:pt x="187" y="35"/>
                </a:lnTo>
                <a:lnTo>
                  <a:pt x="187" y="39"/>
                </a:lnTo>
                <a:lnTo>
                  <a:pt x="187" y="41"/>
                </a:lnTo>
                <a:lnTo>
                  <a:pt x="186" y="48"/>
                </a:lnTo>
                <a:lnTo>
                  <a:pt x="186" y="48"/>
                </a:lnTo>
                <a:lnTo>
                  <a:pt x="186" y="49"/>
                </a:lnTo>
                <a:lnTo>
                  <a:pt x="186" y="50"/>
                </a:lnTo>
                <a:lnTo>
                  <a:pt x="186" y="52"/>
                </a:lnTo>
                <a:lnTo>
                  <a:pt x="185" y="55"/>
                </a:lnTo>
                <a:lnTo>
                  <a:pt x="185" y="55"/>
                </a:lnTo>
                <a:lnTo>
                  <a:pt x="182" y="63"/>
                </a:lnTo>
                <a:lnTo>
                  <a:pt x="180" y="75"/>
                </a:lnTo>
                <a:lnTo>
                  <a:pt x="173" y="120"/>
                </a:lnTo>
                <a:lnTo>
                  <a:pt x="173" y="120"/>
                </a:lnTo>
                <a:lnTo>
                  <a:pt x="176" y="146"/>
                </a:lnTo>
                <a:lnTo>
                  <a:pt x="177" y="170"/>
                </a:lnTo>
                <a:lnTo>
                  <a:pt x="177" y="170"/>
                </a:lnTo>
                <a:lnTo>
                  <a:pt x="178" y="179"/>
                </a:lnTo>
                <a:lnTo>
                  <a:pt x="182" y="187"/>
                </a:lnTo>
                <a:lnTo>
                  <a:pt x="185" y="192"/>
                </a:lnTo>
                <a:lnTo>
                  <a:pt x="187" y="196"/>
                </a:lnTo>
                <a:lnTo>
                  <a:pt x="187" y="196"/>
                </a:lnTo>
                <a:lnTo>
                  <a:pt x="195" y="201"/>
                </a:lnTo>
                <a:lnTo>
                  <a:pt x="200" y="205"/>
                </a:lnTo>
                <a:lnTo>
                  <a:pt x="206" y="209"/>
                </a:lnTo>
                <a:lnTo>
                  <a:pt x="208" y="212"/>
                </a:lnTo>
                <a:lnTo>
                  <a:pt x="208" y="212"/>
                </a:lnTo>
                <a:lnTo>
                  <a:pt x="209" y="223"/>
                </a:lnTo>
                <a:lnTo>
                  <a:pt x="211" y="228"/>
                </a:lnTo>
                <a:lnTo>
                  <a:pt x="211" y="228"/>
                </a:lnTo>
                <a:lnTo>
                  <a:pt x="200" y="228"/>
                </a:lnTo>
                <a:lnTo>
                  <a:pt x="185" y="230"/>
                </a:lnTo>
                <a:lnTo>
                  <a:pt x="185" y="230"/>
                </a:lnTo>
                <a:lnTo>
                  <a:pt x="155" y="236"/>
                </a:lnTo>
                <a:lnTo>
                  <a:pt x="126" y="241"/>
                </a:lnTo>
                <a:lnTo>
                  <a:pt x="126" y="241"/>
                </a:lnTo>
                <a:lnTo>
                  <a:pt x="122" y="241"/>
                </a:lnTo>
                <a:lnTo>
                  <a:pt x="117" y="242"/>
                </a:lnTo>
                <a:lnTo>
                  <a:pt x="110" y="246"/>
                </a:lnTo>
                <a:lnTo>
                  <a:pt x="100" y="255"/>
                </a:lnTo>
                <a:lnTo>
                  <a:pt x="100" y="255"/>
                </a:lnTo>
                <a:lnTo>
                  <a:pt x="82" y="273"/>
                </a:lnTo>
                <a:lnTo>
                  <a:pt x="76" y="278"/>
                </a:lnTo>
                <a:lnTo>
                  <a:pt x="70" y="286"/>
                </a:lnTo>
                <a:lnTo>
                  <a:pt x="70" y="286"/>
                </a:lnTo>
                <a:lnTo>
                  <a:pt x="61" y="300"/>
                </a:lnTo>
                <a:lnTo>
                  <a:pt x="51" y="320"/>
                </a:lnTo>
                <a:lnTo>
                  <a:pt x="51" y="320"/>
                </a:lnTo>
                <a:lnTo>
                  <a:pt x="42" y="342"/>
                </a:lnTo>
                <a:lnTo>
                  <a:pt x="38" y="351"/>
                </a:lnTo>
                <a:lnTo>
                  <a:pt x="33" y="359"/>
                </a:lnTo>
                <a:lnTo>
                  <a:pt x="33" y="359"/>
                </a:lnTo>
                <a:lnTo>
                  <a:pt x="23" y="375"/>
                </a:lnTo>
                <a:lnTo>
                  <a:pt x="15" y="389"/>
                </a:lnTo>
                <a:lnTo>
                  <a:pt x="15" y="389"/>
                </a:lnTo>
                <a:lnTo>
                  <a:pt x="9" y="405"/>
                </a:lnTo>
                <a:lnTo>
                  <a:pt x="5" y="416"/>
                </a:lnTo>
                <a:lnTo>
                  <a:pt x="1" y="429"/>
                </a:lnTo>
                <a:lnTo>
                  <a:pt x="1" y="429"/>
                </a:lnTo>
                <a:lnTo>
                  <a:pt x="1" y="435"/>
                </a:lnTo>
                <a:lnTo>
                  <a:pt x="0" y="444"/>
                </a:lnTo>
                <a:lnTo>
                  <a:pt x="1" y="463"/>
                </a:lnTo>
                <a:lnTo>
                  <a:pt x="4" y="485"/>
                </a:lnTo>
                <a:lnTo>
                  <a:pt x="4" y="485"/>
                </a:lnTo>
                <a:lnTo>
                  <a:pt x="34" y="591"/>
                </a:lnTo>
                <a:lnTo>
                  <a:pt x="34" y="591"/>
                </a:lnTo>
                <a:lnTo>
                  <a:pt x="37" y="602"/>
                </a:lnTo>
                <a:lnTo>
                  <a:pt x="40" y="613"/>
                </a:lnTo>
                <a:lnTo>
                  <a:pt x="43" y="623"/>
                </a:lnTo>
                <a:lnTo>
                  <a:pt x="43" y="623"/>
                </a:lnTo>
                <a:lnTo>
                  <a:pt x="54" y="643"/>
                </a:lnTo>
                <a:lnTo>
                  <a:pt x="63" y="660"/>
                </a:lnTo>
                <a:lnTo>
                  <a:pt x="63" y="660"/>
                </a:lnTo>
                <a:lnTo>
                  <a:pt x="69" y="665"/>
                </a:lnTo>
                <a:lnTo>
                  <a:pt x="77" y="669"/>
                </a:lnTo>
                <a:lnTo>
                  <a:pt x="86" y="673"/>
                </a:lnTo>
                <a:lnTo>
                  <a:pt x="95" y="673"/>
                </a:lnTo>
                <a:lnTo>
                  <a:pt x="95" y="673"/>
                </a:lnTo>
                <a:lnTo>
                  <a:pt x="97" y="679"/>
                </a:lnTo>
                <a:lnTo>
                  <a:pt x="104" y="692"/>
                </a:lnTo>
                <a:lnTo>
                  <a:pt x="104" y="692"/>
                </a:lnTo>
                <a:lnTo>
                  <a:pt x="108" y="699"/>
                </a:lnTo>
                <a:lnTo>
                  <a:pt x="112" y="705"/>
                </a:lnTo>
                <a:lnTo>
                  <a:pt x="118" y="713"/>
                </a:lnTo>
                <a:lnTo>
                  <a:pt x="118" y="713"/>
                </a:lnTo>
                <a:lnTo>
                  <a:pt x="123" y="793"/>
                </a:lnTo>
                <a:lnTo>
                  <a:pt x="127" y="856"/>
                </a:lnTo>
                <a:lnTo>
                  <a:pt x="128" y="901"/>
                </a:lnTo>
                <a:lnTo>
                  <a:pt x="128" y="901"/>
                </a:lnTo>
                <a:lnTo>
                  <a:pt x="130" y="934"/>
                </a:lnTo>
                <a:lnTo>
                  <a:pt x="131" y="973"/>
                </a:lnTo>
                <a:lnTo>
                  <a:pt x="133" y="1007"/>
                </a:lnTo>
                <a:lnTo>
                  <a:pt x="133" y="1020"/>
                </a:lnTo>
                <a:lnTo>
                  <a:pt x="132" y="1031"/>
                </a:lnTo>
                <a:lnTo>
                  <a:pt x="132" y="1031"/>
                </a:lnTo>
                <a:lnTo>
                  <a:pt x="132" y="1041"/>
                </a:lnTo>
                <a:lnTo>
                  <a:pt x="132" y="1054"/>
                </a:lnTo>
                <a:lnTo>
                  <a:pt x="136" y="1085"/>
                </a:lnTo>
                <a:lnTo>
                  <a:pt x="141" y="1114"/>
                </a:lnTo>
                <a:lnTo>
                  <a:pt x="145" y="1134"/>
                </a:lnTo>
                <a:lnTo>
                  <a:pt x="145" y="1134"/>
                </a:lnTo>
                <a:lnTo>
                  <a:pt x="155" y="1171"/>
                </a:lnTo>
                <a:lnTo>
                  <a:pt x="166" y="1209"/>
                </a:lnTo>
                <a:lnTo>
                  <a:pt x="166" y="1209"/>
                </a:lnTo>
                <a:lnTo>
                  <a:pt x="171" y="1244"/>
                </a:lnTo>
                <a:lnTo>
                  <a:pt x="173" y="1270"/>
                </a:lnTo>
                <a:lnTo>
                  <a:pt x="173" y="1270"/>
                </a:lnTo>
                <a:lnTo>
                  <a:pt x="176" y="1281"/>
                </a:lnTo>
                <a:lnTo>
                  <a:pt x="180" y="1292"/>
                </a:lnTo>
                <a:lnTo>
                  <a:pt x="180" y="1292"/>
                </a:lnTo>
                <a:lnTo>
                  <a:pt x="187" y="1297"/>
                </a:lnTo>
                <a:lnTo>
                  <a:pt x="193" y="1302"/>
                </a:lnTo>
                <a:lnTo>
                  <a:pt x="193" y="1302"/>
                </a:lnTo>
                <a:lnTo>
                  <a:pt x="189" y="1310"/>
                </a:lnTo>
                <a:lnTo>
                  <a:pt x="180" y="1329"/>
                </a:lnTo>
                <a:lnTo>
                  <a:pt x="169" y="1353"/>
                </a:lnTo>
                <a:lnTo>
                  <a:pt x="163" y="1373"/>
                </a:lnTo>
                <a:lnTo>
                  <a:pt x="163" y="1373"/>
                </a:lnTo>
                <a:lnTo>
                  <a:pt x="162" y="1381"/>
                </a:lnTo>
                <a:lnTo>
                  <a:pt x="162" y="1387"/>
                </a:lnTo>
                <a:lnTo>
                  <a:pt x="164" y="1393"/>
                </a:lnTo>
                <a:lnTo>
                  <a:pt x="167" y="1399"/>
                </a:lnTo>
                <a:lnTo>
                  <a:pt x="172" y="1402"/>
                </a:lnTo>
                <a:lnTo>
                  <a:pt x="178" y="1406"/>
                </a:lnTo>
                <a:lnTo>
                  <a:pt x="185" y="1410"/>
                </a:lnTo>
                <a:lnTo>
                  <a:pt x="194" y="1413"/>
                </a:lnTo>
                <a:lnTo>
                  <a:pt x="194" y="1413"/>
                </a:lnTo>
                <a:lnTo>
                  <a:pt x="203" y="1414"/>
                </a:lnTo>
                <a:lnTo>
                  <a:pt x="213" y="1415"/>
                </a:lnTo>
                <a:lnTo>
                  <a:pt x="222" y="1414"/>
                </a:lnTo>
                <a:lnTo>
                  <a:pt x="230" y="1413"/>
                </a:lnTo>
                <a:lnTo>
                  <a:pt x="238" y="1410"/>
                </a:lnTo>
                <a:lnTo>
                  <a:pt x="244" y="1408"/>
                </a:lnTo>
                <a:lnTo>
                  <a:pt x="249" y="1404"/>
                </a:lnTo>
                <a:lnTo>
                  <a:pt x="253" y="1400"/>
                </a:lnTo>
                <a:lnTo>
                  <a:pt x="253" y="1400"/>
                </a:lnTo>
                <a:lnTo>
                  <a:pt x="271" y="1374"/>
                </a:lnTo>
                <a:lnTo>
                  <a:pt x="284" y="1355"/>
                </a:lnTo>
                <a:lnTo>
                  <a:pt x="284" y="1355"/>
                </a:lnTo>
                <a:lnTo>
                  <a:pt x="290" y="1361"/>
                </a:lnTo>
                <a:lnTo>
                  <a:pt x="297" y="1368"/>
                </a:lnTo>
                <a:lnTo>
                  <a:pt x="305" y="1374"/>
                </a:lnTo>
                <a:lnTo>
                  <a:pt x="314" y="1378"/>
                </a:lnTo>
                <a:lnTo>
                  <a:pt x="317" y="1381"/>
                </a:lnTo>
                <a:lnTo>
                  <a:pt x="323" y="1381"/>
                </a:lnTo>
                <a:lnTo>
                  <a:pt x="326" y="1381"/>
                </a:lnTo>
                <a:lnTo>
                  <a:pt x="332" y="1379"/>
                </a:lnTo>
                <a:lnTo>
                  <a:pt x="335" y="1375"/>
                </a:lnTo>
                <a:lnTo>
                  <a:pt x="339" y="1372"/>
                </a:lnTo>
                <a:lnTo>
                  <a:pt x="339" y="1372"/>
                </a:lnTo>
                <a:lnTo>
                  <a:pt x="346" y="1360"/>
                </a:lnTo>
                <a:lnTo>
                  <a:pt x="350" y="1348"/>
                </a:lnTo>
                <a:lnTo>
                  <a:pt x="352" y="1335"/>
                </a:lnTo>
                <a:lnTo>
                  <a:pt x="352" y="1324"/>
                </a:lnTo>
                <a:lnTo>
                  <a:pt x="352" y="1312"/>
                </a:lnTo>
                <a:lnTo>
                  <a:pt x="351" y="1301"/>
                </a:lnTo>
                <a:lnTo>
                  <a:pt x="346" y="1281"/>
                </a:lnTo>
                <a:lnTo>
                  <a:pt x="346" y="1281"/>
                </a:lnTo>
                <a:lnTo>
                  <a:pt x="342" y="1263"/>
                </a:lnTo>
                <a:lnTo>
                  <a:pt x="339" y="1242"/>
                </a:lnTo>
                <a:lnTo>
                  <a:pt x="337" y="1213"/>
                </a:lnTo>
                <a:lnTo>
                  <a:pt x="337" y="1213"/>
                </a:lnTo>
                <a:lnTo>
                  <a:pt x="337" y="1209"/>
                </a:lnTo>
                <a:lnTo>
                  <a:pt x="335" y="1207"/>
                </a:lnTo>
                <a:lnTo>
                  <a:pt x="335" y="1203"/>
                </a:lnTo>
                <a:lnTo>
                  <a:pt x="335" y="1198"/>
                </a:lnTo>
                <a:lnTo>
                  <a:pt x="335" y="1198"/>
                </a:lnTo>
                <a:lnTo>
                  <a:pt x="337" y="1193"/>
                </a:lnTo>
                <a:lnTo>
                  <a:pt x="343" y="1184"/>
                </a:lnTo>
                <a:lnTo>
                  <a:pt x="361" y="1155"/>
                </a:lnTo>
                <a:lnTo>
                  <a:pt x="383" y="1118"/>
                </a:lnTo>
                <a:lnTo>
                  <a:pt x="393" y="1099"/>
                </a:lnTo>
                <a:lnTo>
                  <a:pt x="404" y="1078"/>
                </a:lnTo>
                <a:lnTo>
                  <a:pt x="404" y="1078"/>
                </a:lnTo>
                <a:lnTo>
                  <a:pt x="411" y="1058"/>
                </a:lnTo>
                <a:lnTo>
                  <a:pt x="418" y="1033"/>
                </a:lnTo>
                <a:lnTo>
                  <a:pt x="423" y="1006"/>
                </a:lnTo>
                <a:lnTo>
                  <a:pt x="427" y="980"/>
                </a:lnTo>
                <a:lnTo>
                  <a:pt x="429" y="955"/>
                </a:lnTo>
                <a:lnTo>
                  <a:pt x="431" y="932"/>
                </a:lnTo>
                <a:lnTo>
                  <a:pt x="432" y="898"/>
                </a:lnTo>
                <a:lnTo>
                  <a:pt x="432" y="898"/>
                </a:lnTo>
                <a:lnTo>
                  <a:pt x="432" y="773"/>
                </a:lnTo>
                <a:lnTo>
                  <a:pt x="446" y="775"/>
                </a:lnTo>
                <a:lnTo>
                  <a:pt x="446" y="775"/>
                </a:lnTo>
                <a:lnTo>
                  <a:pt x="452" y="737"/>
                </a:lnTo>
                <a:lnTo>
                  <a:pt x="452" y="737"/>
                </a:lnTo>
                <a:lnTo>
                  <a:pt x="455" y="727"/>
                </a:lnTo>
                <a:lnTo>
                  <a:pt x="460" y="714"/>
                </a:lnTo>
                <a:lnTo>
                  <a:pt x="467" y="699"/>
                </a:lnTo>
                <a:lnTo>
                  <a:pt x="470" y="682"/>
                </a:lnTo>
                <a:lnTo>
                  <a:pt x="470" y="682"/>
                </a:lnTo>
                <a:lnTo>
                  <a:pt x="477" y="659"/>
                </a:lnTo>
                <a:lnTo>
                  <a:pt x="481" y="629"/>
                </a:lnTo>
                <a:lnTo>
                  <a:pt x="481" y="629"/>
                </a:lnTo>
                <a:lnTo>
                  <a:pt x="485" y="594"/>
                </a:lnTo>
                <a:lnTo>
                  <a:pt x="488" y="574"/>
                </a:lnTo>
                <a:lnTo>
                  <a:pt x="488" y="574"/>
                </a:lnTo>
                <a:lnTo>
                  <a:pt x="492" y="538"/>
                </a:lnTo>
                <a:lnTo>
                  <a:pt x="494" y="517"/>
                </a:lnTo>
                <a:lnTo>
                  <a:pt x="494" y="507"/>
                </a:lnTo>
                <a:lnTo>
                  <a:pt x="494" y="507"/>
                </a:lnTo>
                <a:lnTo>
                  <a:pt x="479" y="450"/>
                </a:lnTo>
                <a:lnTo>
                  <a:pt x="469" y="409"/>
                </a:lnTo>
                <a:lnTo>
                  <a:pt x="464" y="393"/>
                </a:lnTo>
                <a:lnTo>
                  <a:pt x="460" y="381"/>
                </a:lnTo>
                <a:lnTo>
                  <a:pt x="460" y="381"/>
                </a:lnTo>
                <a:lnTo>
                  <a:pt x="454" y="364"/>
                </a:lnTo>
                <a:lnTo>
                  <a:pt x="449" y="349"/>
                </a:lnTo>
                <a:lnTo>
                  <a:pt x="443" y="335"/>
                </a:lnTo>
                <a:lnTo>
                  <a:pt x="440" y="323"/>
                </a:lnTo>
                <a:lnTo>
                  <a:pt x="440" y="323"/>
                </a:lnTo>
                <a:lnTo>
                  <a:pt x="431" y="308"/>
                </a:lnTo>
                <a:lnTo>
                  <a:pt x="427" y="301"/>
                </a:lnTo>
                <a:lnTo>
                  <a:pt x="420" y="295"/>
                </a:lnTo>
                <a:lnTo>
                  <a:pt x="420" y="295"/>
                </a:lnTo>
                <a:lnTo>
                  <a:pt x="414" y="288"/>
                </a:lnTo>
                <a:lnTo>
                  <a:pt x="409" y="282"/>
                </a:lnTo>
                <a:lnTo>
                  <a:pt x="404" y="277"/>
                </a:lnTo>
                <a:lnTo>
                  <a:pt x="395" y="272"/>
                </a:lnTo>
                <a:lnTo>
                  <a:pt x="395" y="272"/>
                </a:lnTo>
                <a:lnTo>
                  <a:pt x="382" y="265"/>
                </a:lnTo>
                <a:lnTo>
                  <a:pt x="371" y="260"/>
                </a:lnTo>
                <a:lnTo>
                  <a:pt x="371" y="260"/>
                </a:lnTo>
                <a:lnTo>
                  <a:pt x="324" y="233"/>
                </a:lnTo>
                <a:lnTo>
                  <a:pt x="324" y="233"/>
                </a:lnTo>
                <a:lnTo>
                  <a:pt x="319" y="232"/>
                </a:lnTo>
                <a:lnTo>
                  <a:pt x="315" y="229"/>
                </a:lnTo>
                <a:lnTo>
                  <a:pt x="311" y="227"/>
                </a:lnTo>
                <a:lnTo>
                  <a:pt x="311" y="227"/>
                </a:lnTo>
                <a:lnTo>
                  <a:pt x="308" y="223"/>
                </a:lnTo>
                <a:lnTo>
                  <a:pt x="307" y="216"/>
                </a:lnTo>
                <a:lnTo>
                  <a:pt x="307" y="197"/>
                </a:lnTo>
                <a:lnTo>
                  <a:pt x="307" y="179"/>
                </a:lnTo>
                <a:lnTo>
                  <a:pt x="306" y="171"/>
                </a:lnTo>
                <a:lnTo>
                  <a:pt x="306" y="171"/>
                </a:lnTo>
                <a:lnTo>
                  <a:pt x="307" y="169"/>
                </a:lnTo>
                <a:lnTo>
                  <a:pt x="308" y="166"/>
                </a:lnTo>
                <a:lnTo>
                  <a:pt x="317" y="156"/>
                </a:lnTo>
                <a:lnTo>
                  <a:pt x="326" y="144"/>
                </a:lnTo>
                <a:lnTo>
                  <a:pt x="332" y="135"/>
                </a:lnTo>
                <a:lnTo>
                  <a:pt x="332" y="135"/>
                </a:lnTo>
                <a:lnTo>
                  <a:pt x="335" y="129"/>
                </a:lnTo>
                <a:lnTo>
                  <a:pt x="341" y="124"/>
                </a:lnTo>
                <a:lnTo>
                  <a:pt x="344" y="117"/>
                </a:lnTo>
                <a:lnTo>
                  <a:pt x="347" y="111"/>
                </a:lnTo>
                <a:lnTo>
                  <a:pt x="347" y="111"/>
                </a:lnTo>
                <a:lnTo>
                  <a:pt x="351" y="106"/>
                </a:lnTo>
                <a:lnTo>
                  <a:pt x="353" y="102"/>
                </a:lnTo>
                <a:lnTo>
                  <a:pt x="356" y="98"/>
                </a:lnTo>
                <a:lnTo>
                  <a:pt x="356" y="91"/>
                </a:lnTo>
                <a:lnTo>
                  <a:pt x="356" y="91"/>
                </a:lnTo>
                <a:lnTo>
                  <a:pt x="355" y="76"/>
                </a:lnTo>
                <a:lnTo>
                  <a:pt x="352" y="70"/>
                </a:lnTo>
                <a:lnTo>
                  <a:pt x="350" y="64"/>
                </a:lnTo>
                <a:lnTo>
                  <a:pt x="350" y="64"/>
                </a:lnTo>
                <a:lnTo>
                  <a:pt x="344" y="55"/>
                </a:lnTo>
                <a:lnTo>
                  <a:pt x="341" y="46"/>
                </a:lnTo>
                <a:lnTo>
                  <a:pt x="341" y="46"/>
                </a:lnTo>
                <a:lnTo>
                  <a:pt x="335" y="35"/>
                </a:lnTo>
                <a:lnTo>
                  <a:pt x="334" y="31"/>
                </a:lnTo>
                <a:lnTo>
                  <a:pt x="333" y="28"/>
                </a:lnTo>
                <a:lnTo>
                  <a:pt x="333" y="28"/>
                </a:lnTo>
                <a:lnTo>
                  <a:pt x="329" y="26"/>
                </a:lnTo>
                <a:lnTo>
                  <a:pt x="326" y="25"/>
                </a:lnTo>
                <a:lnTo>
                  <a:pt x="323" y="23"/>
                </a:lnTo>
                <a:lnTo>
                  <a:pt x="323" y="23"/>
                </a:lnTo>
                <a:lnTo>
                  <a:pt x="315" y="21"/>
                </a:lnTo>
                <a:lnTo>
                  <a:pt x="311" y="19"/>
                </a:lnTo>
                <a:lnTo>
                  <a:pt x="306" y="10"/>
                </a:lnTo>
                <a:lnTo>
                  <a:pt x="306" y="10"/>
                </a:lnTo>
                <a:lnTo>
                  <a:pt x="305" y="12"/>
                </a:lnTo>
                <a:lnTo>
                  <a:pt x="302" y="13"/>
                </a:lnTo>
                <a:lnTo>
                  <a:pt x="298" y="12"/>
                </a:lnTo>
                <a:lnTo>
                  <a:pt x="298" y="12"/>
                </a:lnTo>
                <a:close/>
                <a:moveTo>
                  <a:pt x="103" y="407"/>
                </a:moveTo>
                <a:lnTo>
                  <a:pt x="103" y="407"/>
                </a:lnTo>
                <a:lnTo>
                  <a:pt x="100" y="432"/>
                </a:lnTo>
                <a:lnTo>
                  <a:pt x="99" y="453"/>
                </a:lnTo>
                <a:lnTo>
                  <a:pt x="97" y="472"/>
                </a:lnTo>
                <a:lnTo>
                  <a:pt x="97" y="472"/>
                </a:lnTo>
                <a:lnTo>
                  <a:pt x="96" y="510"/>
                </a:lnTo>
                <a:lnTo>
                  <a:pt x="95" y="542"/>
                </a:lnTo>
                <a:lnTo>
                  <a:pt x="95" y="542"/>
                </a:lnTo>
                <a:lnTo>
                  <a:pt x="94" y="553"/>
                </a:lnTo>
                <a:lnTo>
                  <a:pt x="95" y="564"/>
                </a:lnTo>
                <a:lnTo>
                  <a:pt x="96" y="576"/>
                </a:lnTo>
                <a:lnTo>
                  <a:pt x="96" y="576"/>
                </a:lnTo>
                <a:lnTo>
                  <a:pt x="85" y="549"/>
                </a:lnTo>
                <a:lnTo>
                  <a:pt x="70" y="517"/>
                </a:lnTo>
                <a:lnTo>
                  <a:pt x="70" y="517"/>
                </a:lnTo>
                <a:lnTo>
                  <a:pt x="67" y="498"/>
                </a:lnTo>
                <a:lnTo>
                  <a:pt x="64" y="480"/>
                </a:lnTo>
                <a:lnTo>
                  <a:pt x="64" y="480"/>
                </a:lnTo>
                <a:lnTo>
                  <a:pt x="63" y="476"/>
                </a:lnTo>
                <a:lnTo>
                  <a:pt x="61" y="475"/>
                </a:lnTo>
                <a:lnTo>
                  <a:pt x="63" y="470"/>
                </a:lnTo>
                <a:lnTo>
                  <a:pt x="69" y="458"/>
                </a:lnTo>
                <a:lnTo>
                  <a:pt x="69" y="458"/>
                </a:lnTo>
                <a:lnTo>
                  <a:pt x="79" y="440"/>
                </a:lnTo>
                <a:lnTo>
                  <a:pt x="90" y="423"/>
                </a:lnTo>
                <a:lnTo>
                  <a:pt x="103" y="407"/>
                </a:lnTo>
                <a:lnTo>
                  <a:pt x="103" y="4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>
            <a:extLst>
              <a:ext uri="{FF2B5EF4-FFF2-40B4-BE49-F238E27FC236}">
                <a16:creationId xmlns:a16="http://schemas.microsoft.com/office/drawing/2014/main" id="{A5904C10-1082-4D1A-8D11-8E6457F2FEA8}"/>
              </a:ext>
            </a:extLst>
          </p:cNvPr>
          <p:cNvSpPr>
            <a:spLocks noEditPoints="1"/>
          </p:cNvSpPr>
          <p:nvPr/>
        </p:nvSpPr>
        <p:spPr bwMode="auto">
          <a:xfrm>
            <a:off x="8300154" y="2753924"/>
            <a:ext cx="749381" cy="1621475"/>
          </a:xfrm>
          <a:custGeom>
            <a:avLst/>
            <a:gdLst>
              <a:gd name="T0" fmla="*/ 251 w 629"/>
              <a:gd name="T1" fmla="*/ 10 h 1361"/>
              <a:gd name="T2" fmla="*/ 226 w 629"/>
              <a:gd name="T3" fmla="*/ 26 h 1361"/>
              <a:gd name="T4" fmla="*/ 198 w 629"/>
              <a:gd name="T5" fmla="*/ 46 h 1361"/>
              <a:gd name="T6" fmla="*/ 199 w 629"/>
              <a:gd name="T7" fmla="*/ 89 h 1361"/>
              <a:gd name="T8" fmla="*/ 205 w 629"/>
              <a:gd name="T9" fmla="*/ 126 h 1361"/>
              <a:gd name="T10" fmla="*/ 214 w 629"/>
              <a:gd name="T11" fmla="*/ 149 h 1361"/>
              <a:gd name="T12" fmla="*/ 233 w 629"/>
              <a:gd name="T13" fmla="*/ 187 h 1361"/>
              <a:gd name="T14" fmla="*/ 255 w 629"/>
              <a:gd name="T15" fmla="*/ 218 h 1361"/>
              <a:gd name="T16" fmla="*/ 99 w 629"/>
              <a:gd name="T17" fmla="*/ 299 h 1361"/>
              <a:gd name="T18" fmla="*/ 10 w 629"/>
              <a:gd name="T19" fmla="*/ 419 h 1361"/>
              <a:gd name="T20" fmla="*/ 0 w 629"/>
              <a:gd name="T21" fmla="*/ 503 h 1361"/>
              <a:gd name="T22" fmla="*/ 9 w 629"/>
              <a:gd name="T23" fmla="*/ 609 h 1361"/>
              <a:gd name="T24" fmla="*/ 82 w 629"/>
              <a:gd name="T25" fmla="*/ 624 h 1361"/>
              <a:gd name="T26" fmla="*/ 127 w 629"/>
              <a:gd name="T27" fmla="*/ 627 h 1361"/>
              <a:gd name="T28" fmla="*/ 140 w 629"/>
              <a:gd name="T29" fmla="*/ 700 h 1361"/>
              <a:gd name="T30" fmla="*/ 160 w 629"/>
              <a:gd name="T31" fmla="*/ 864 h 1361"/>
              <a:gd name="T32" fmla="*/ 174 w 629"/>
              <a:gd name="T33" fmla="*/ 983 h 1361"/>
              <a:gd name="T34" fmla="*/ 163 w 629"/>
              <a:gd name="T35" fmla="*/ 1107 h 1361"/>
              <a:gd name="T36" fmla="*/ 174 w 629"/>
              <a:gd name="T37" fmla="*/ 1284 h 1361"/>
              <a:gd name="T38" fmla="*/ 167 w 629"/>
              <a:gd name="T39" fmla="*/ 1324 h 1361"/>
              <a:gd name="T40" fmla="*/ 154 w 629"/>
              <a:gd name="T41" fmla="*/ 1349 h 1361"/>
              <a:gd name="T42" fmla="*/ 190 w 629"/>
              <a:gd name="T43" fmla="*/ 1361 h 1361"/>
              <a:gd name="T44" fmla="*/ 244 w 629"/>
              <a:gd name="T45" fmla="*/ 1345 h 1361"/>
              <a:gd name="T46" fmla="*/ 265 w 629"/>
              <a:gd name="T47" fmla="*/ 1090 h 1361"/>
              <a:gd name="T48" fmla="*/ 291 w 629"/>
              <a:gd name="T49" fmla="*/ 923 h 1361"/>
              <a:gd name="T50" fmla="*/ 314 w 629"/>
              <a:gd name="T51" fmla="*/ 818 h 1361"/>
              <a:gd name="T52" fmla="*/ 361 w 629"/>
              <a:gd name="T53" fmla="*/ 1062 h 1361"/>
              <a:gd name="T54" fmla="*/ 403 w 629"/>
              <a:gd name="T55" fmla="*/ 1270 h 1361"/>
              <a:gd name="T56" fmla="*/ 410 w 629"/>
              <a:gd name="T57" fmla="*/ 1316 h 1361"/>
              <a:gd name="T58" fmla="*/ 418 w 629"/>
              <a:gd name="T59" fmla="*/ 1349 h 1361"/>
              <a:gd name="T60" fmla="*/ 502 w 629"/>
              <a:gd name="T61" fmla="*/ 1336 h 1361"/>
              <a:gd name="T62" fmla="*/ 509 w 629"/>
              <a:gd name="T63" fmla="*/ 1313 h 1361"/>
              <a:gd name="T64" fmla="*/ 480 w 629"/>
              <a:gd name="T65" fmla="*/ 1282 h 1361"/>
              <a:gd name="T66" fmla="*/ 474 w 629"/>
              <a:gd name="T67" fmla="*/ 1135 h 1361"/>
              <a:gd name="T68" fmla="*/ 459 w 629"/>
              <a:gd name="T69" fmla="*/ 959 h 1361"/>
              <a:gd name="T70" fmla="*/ 487 w 629"/>
              <a:gd name="T71" fmla="*/ 646 h 1361"/>
              <a:gd name="T72" fmla="*/ 533 w 629"/>
              <a:gd name="T73" fmla="*/ 643 h 1361"/>
              <a:gd name="T74" fmla="*/ 618 w 629"/>
              <a:gd name="T75" fmla="*/ 598 h 1361"/>
              <a:gd name="T76" fmla="*/ 624 w 629"/>
              <a:gd name="T77" fmla="*/ 439 h 1361"/>
              <a:gd name="T78" fmla="*/ 571 w 629"/>
              <a:gd name="T79" fmla="*/ 344 h 1361"/>
              <a:gd name="T80" fmla="*/ 462 w 629"/>
              <a:gd name="T81" fmla="*/ 252 h 1361"/>
              <a:gd name="T82" fmla="*/ 387 w 629"/>
              <a:gd name="T83" fmla="*/ 227 h 1361"/>
              <a:gd name="T84" fmla="*/ 355 w 629"/>
              <a:gd name="T85" fmla="*/ 152 h 1361"/>
              <a:gd name="T86" fmla="*/ 355 w 629"/>
              <a:gd name="T87" fmla="*/ 108 h 1361"/>
              <a:gd name="T88" fmla="*/ 330 w 629"/>
              <a:gd name="T89" fmla="*/ 35 h 1361"/>
              <a:gd name="T90" fmla="*/ 292 w 629"/>
              <a:gd name="T91" fmla="*/ 0 h 1361"/>
              <a:gd name="T92" fmla="*/ 272 w 629"/>
              <a:gd name="T93" fmla="*/ 14 h 1361"/>
              <a:gd name="T94" fmla="*/ 136 w 629"/>
              <a:gd name="T95" fmla="*/ 470 h 1361"/>
              <a:gd name="T96" fmla="*/ 146 w 629"/>
              <a:gd name="T97" fmla="*/ 565 h 1361"/>
              <a:gd name="T98" fmla="*/ 113 w 629"/>
              <a:gd name="T99" fmla="*/ 580 h 1361"/>
              <a:gd name="T100" fmla="*/ 117 w 629"/>
              <a:gd name="T101" fmla="*/ 454 h 1361"/>
              <a:gd name="T102" fmla="*/ 144 w 629"/>
              <a:gd name="T103" fmla="*/ 426 h 1361"/>
              <a:gd name="T104" fmla="*/ 507 w 629"/>
              <a:gd name="T105" fmla="*/ 449 h 1361"/>
              <a:gd name="T106" fmla="*/ 521 w 629"/>
              <a:gd name="T107" fmla="*/ 504 h 1361"/>
              <a:gd name="T108" fmla="*/ 515 w 629"/>
              <a:gd name="T109" fmla="*/ 562 h 1361"/>
              <a:gd name="T110" fmla="*/ 496 w 629"/>
              <a:gd name="T111" fmla="*/ 606 h 1361"/>
              <a:gd name="T112" fmla="*/ 478 w 629"/>
              <a:gd name="T113" fmla="*/ 596 h 1361"/>
              <a:gd name="T114" fmla="*/ 480 w 629"/>
              <a:gd name="T115" fmla="*/ 511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9" h="1361">
                <a:moveTo>
                  <a:pt x="271" y="12"/>
                </a:moveTo>
                <a:lnTo>
                  <a:pt x="271" y="12"/>
                </a:lnTo>
                <a:lnTo>
                  <a:pt x="266" y="11"/>
                </a:lnTo>
                <a:lnTo>
                  <a:pt x="260" y="10"/>
                </a:lnTo>
                <a:lnTo>
                  <a:pt x="254" y="9"/>
                </a:lnTo>
                <a:lnTo>
                  <a:pt x="252" y="9"/>
                </a:lnTo>
                <a:lnTo>
                  <a:pt x="251" y="10"/>
                </a:lnTo>
                <a:lnTo>
                  <a:pt x="251" y="10"/>
                </a:lnTo>
                <a:lnTo>
                  <a:pt x="251" y="12"/>
                </a:lnTo>
                <a:lnTo>
                  <a:pt x="249" y="16"/>
                </a:lnTo>
                <a:lnTo>
                  <a:pt x="245" y="20"/>
                </a:lnTo>
                <a:lnTo>
                  <a:pt x="227" y="22"/>
                </a:lnTo>
                <a:lnTo>
                  <a:pt x="227" y="22"/>
                </a:lnTo>
                <a:lnTo>
                  <a:pt x="226" y="26"/>
                </a:lnTo>
                <a:lnTo>
                  <a:pt x="225" y="29"/>
                </a:lnTo>
                <a:lnTo>
                  <a:pt x="221" y="32"/>
                </a:lnTo>
                <a:lnTo>
                  <a:pt x="221" y="32"/>
                </a:lnTo>
                <a:lnTo>
                  <a:pt x="213" y="37"/>
                </a:lnTo>
                <a:lnTo>
                  <a:pt x="205" y="41"/>
                </a:lnTo>
                <a:lnTo>
                  <a:pt x="205" y="41"/>
                </a:lnTo>
                <a:lnTo>
                  <a:pt x="198" y="46"/>
                </a:lnTo>
                <a:lnTo>
                  <a:pt x="196" y="49"/>
                </a:lnTo>
                <a:lnTo>
                  <a:pt x="196" y="54"/>
                </a:lnTo>
                <a:lnTo>
                  <a:pt x="196" y="54"/>
                </a:lnTo>
                <a:lnTo>
                  <a:pt x="197" y="63"/>
                </a:lnTo>
                <a:lnTo>
                  <a:pt x="198" y="79"/>
                </a:lnTo>
                <a:lnTo>
                  <a:pt x="198" y="79"/>
                </a:lnTo>
                <a:lnTo>
                  <a:pt x="199" y="89"/>
                </a:lnTo>
                <a:lnTo>
                  <a:pt x="200" y="94"/>
                </a:lnTo>
                <a:lnTo>
                  <a:pt x="202" y="98"/>
                </a:lnTo>
                <a:lnTo>
                  <a:pt x="202" y="104"/>
                </a:lnTo>
                <a:lnTo>
                  <a:pt x="202" y="104"/>
                </a:lnTo>
                <a:lnTo>
                  <a:pt x="203" y="118"/>
                </a:lnTo>
                <a:lnTo>
                  <a:pt x="205" y="126"/>
                </a:lnTo>
                <a:lnTo>
                  <a:pt x="205" y="126"/>
                </a:lnTo>
                <a:lnTo>
                  <a:pt x="206" y="130"/>
                </a:lnTo>
                <a:lnTo>
                  <a:pt x="208" y="132"/>
                </a:lnTo>
                <a:lnTo>
                  <a:pt x="210" y="135"/>
                </a:lnTo>
                <a:lnTo>
                  <a:pt x="211" y="140"/>
                </a:lnTo>
                <a:lnTo>
                  <a:pt x="211" y="140"/>
                </a:lnTo>
                <a:lnTo>
                  <a:pt x="213" y="147"/>
                </a:lnTo>
                <a:lnTo>
                  <a:pt x="214" y="149"/>
                </a:lnTo>
                <a:lnTo>
                  <a:pt x="214" y="155"/>
                </a:lnTo>
                <a:lnTo>
                  <a:pt x="214" y="155"/>
                </a:lnTo>
                <a:lnTo>
                  <a:pt x="215" y="159"/>
                </a:lnTo>
                <a:lnTo>
                  <a:pt x="217" y="164"/>
                </a:lnTo>
                <a:lnTo>
                  <a:pt x="223" y="173"/>
                </a:lnTo>
                <a:lnTo>
                  <a:pt x="233" y="187"/>
                </a:lnTo>
                <a:lnTo>
                  <a:pt x="233" y="187"/>
                </a:lnTo>
                <a:lnTo>
                  <a:pt x="242" y="190"/>
                </a:lnTo>
                <a:lnTo>
                  <a:pt x="249" y="195"/>
                </a:lnTo>
                <a:lnTo>
                  <a:pt x="250" y="196"/>
                </a:lnTo>
                <a:lnTo>
                  <a:pt x="251" y="199"/>
                </a:lnTo>
                <a:lnTo>
                  <a:pt x="251" y="199"/>
                </a:lnTo>
                <a:lnTo>
                  <a:pt x="255" y="218"/>
                </a:lnTo>
                <a:lnTo>
                  <a:pt x="255" y="218"/>
                </a:lnTo>
                <a:lnTo>
                  <a:pt x="214" y="234"/>
                </a:lnTo>
                <a:lnTo>
                  <a:pt x="179" y="249"/>
                </a:lnTo>
                <a:lnTo>
                  <a:pt x="164" y="256"/>
                </a:lnTo>
                <a:lnTo>
                  <a:pt x="152" y="262"/>
                </a:lnTo>
                <a:lnTo>
                  <a:pt x="152" y="262"/>
                </a:lnTo>
                <a:lnTo>
                  <a:pt x="127" y="278"/>
                </a:lnTo>
                <a:lnTo>
                  <a:pt x="99" y="299"/>
                </a:lnTo>
                <a:lnTo>
                  <a:pt x="73" y="320"/>
                </a:lnTo>
                <a:lnTo>
                  <a:pt x="64" y="330"/>
                </a:lnTo>
                <a:lnTo>
                  <a:pt x="58" y="337"/>
                </a:lnTo>
                <a:lnTo>
                  <a:pt x="58" y="337"/>
                </a:lnTo>
                <a:lnTo>
                  <a:pt x="32" y="380"/>
                </a:lnTo>
                <a:lnTo>
                  <a:pt x="19" y="403"/>
                </a:lnTo>
                <a:lnTo>
                  <a:pt x="10" y="419"/>
                </a:lnTo>
                <a:lnTo>
                  <a:pt x="10" y="419"/>
                </a:lnTo>
                <a:lnTo>
                  <a:pt x="7" y="429"/>
                </a:lnTo>
                <a:lnTo>
                  <a:pt x="4" y="440"/>
                </a:lnTo>
                <a:lnTo>
                  <a:pt x="2" y="452"/>
                </a:lnTo>
                <a:lnTo>
                  <a:pt x="1" y="470"/>
                </a:lnTo>
                <a:lnTo>
                  <a:pt x="1" y="470"/>
                </a:lnTo>
                <a:lnTo>
                  <a:pt x="0" y="503"/>
                </a:lnTo>
                <a:lnTo>
                  <a:pt x="0" y="548"/>
                </a:lnTo>
                <a:lnTo>
                  <a:pt x="1" y="589"/>
                </a:lnTo>
                <a:lnTo>
                  <a:pt x="2" y="602"/>
                </a:lnTo>
                <a:lnTo>
                  <a:pt x="3" y="607"/>
                </a:lnTo>
                <a:lnTo>
                  <a:pt x="4" y="608"/>
                </a:lnTo>
                <a:lnTo>
                  <a:pt x="4" y="608"/>
                </a:lnTo>
                <a:lnTo>
                  <a:pt x="9" y="609"/>
                </a:lnTo>
                <a:lnTo>
                  <a:pt x="18" y="609"/>
                </a:lnTo>
                <a:lnTo>
                  <a:pt x="38" y="608"/>
                </a:lnTo>
                <a:lnTo>
                  <a:pt x="67" y="606"/>
                </a:lnTo>
                <a:lnTo>
                  <a:pt x="67" y="606"/>
                </a:lnTo>
                <a:lnTo>
                  <a:pt x="70" y="609"/>
                </a:lnTo>
                <a:lnTo>
                  <a:pt x="77" y="619"/>
                </a:lnTo>
                <a:lnTo>
                  <a:pt x="82" y="624"/>
                </a:lnTo>
                <a:lnTo>
                  <a:pt x="87" y="629"/>
                </a:lnTo>
                <a:lnTo>
                  <a:pt x="93" y="632"/>
                </a:lnTo>
                <a:lnTo>
                  <a:pt x="99" y="634"/>
                </a:lnTo>
                <a:lnTo>
                  <a:pt x="99" y="634"/>
                </a:lnTo>
                <a:lnTo>
                  <a:pt x="108" y="634"/>
                </a:lnTo>
                <a:lnTo>
                  <a:pt x="118" y="631"/>
                </a:lnTo>
                <a:lnTo>
                  <a:pt x="127" y="627"/>
                </a:lnTo>
                <a:lnTo>
                  <a:pt x="127" y="627"/>
                </a:lnTo>
                <a:lnTo>
                  <a:pt x="133" y="658"/>
                </a:lnTo>
                <a:lnTo>
                  <a:pt x="137" y="680"/>
                </a:lnTo>
                <a:lnTo>
                  <a:pt x="139" y="693"/>
                </a:lnTo>
                <a:lnTo>
                  <a:pt x="139" y="693"/>
                </a:lnTo>
                <a:lnTo>
                  <a:pt x="139" y="696"/>
                </a:lnTo>
                <a:lnTo>
                  <a:pt x="140" y="700"/>
                </a:lnTo>
                <a:lnTo>
                  <a:pt x="145" y="707"/>
                </a:lnTo>
                <a:lnTo>
                  <a:pt x="152" y="716"/>
                </a:lnTo>
                <a:lnTo>
                  <a:pt x="152" y="716"/>
                </a:lnTo>
                <a:lnTo>
                  <a:pt x="157" y="778"/>
                </a:lnTo>
                <a:lnTo>
                  <a:pt x="160" y="826"/>
                </a:lnTo>
                <a:lnTo>
                  <a:pt x="160" y="848"/>
                </a:lnTo>
                <a:lnTo>
                  <a:pt x="160" y="864"/>
                </a:lnTo>
                <a:lnTo>
                  <a:pt x="160" y="864"/>
                </a:lnTo>
                <a:lnTo>
                  <a:pt x="160" y="878"/>
                </a:lnTo>
                <a:lnTo>
                  <a:pt x="163" y="894"/>
                </a:lnTo>
                <a:lnTo>
                  <a:pt x="168" y="931"/>
                </a:lnTo>
                <a:lnTo>
                  <a:pt x="173" y="964"/>
                </a:lnTo>
                <a:lnTo>
                  <a:pt x="174" y="976"/>
                </a:lnTo>
                <a:lnTo>
                  <a:pt x="174" y="983"/>
                </a:lnTo>
                <a:lnTo>
                  <a:pt x="174" y="983"/>
                </a:lnTo>
                <a:lnTo>
                  <a:pt x="170" y="1000"/>
                </a:lnTo>
                <a:lnTo>
                  <a:pt x="167" y="1028"/>
                </a:lnTo>
                <a:lnTo>
                  <a:pt x="163" y="1057"/>
                </a:lnTo>
                <a:lnTo>
                  <a:pt x="160" y="1078"/>
                </a:lnTo>
                <a:lnTo>
                  <a:pt x="160" y="1078"/>
                </a:lnTo>
                <a:lnTo>
                  <a:pt x="163" y="1107"/>
                </a:lnTo>
                <a:lnTo>
                  <a:pt x="168" y="1157"/>
                </a:lnTo>
                <a:lnTo>
                  <a:pt x="171" y="1207"/>
                </a:lnTo>
                <a:lnTo>
                  <a:pt x="173" y="1229"/>
                </a:lnTo>
                <a:lnTo>
                  <a:pt x="174" y="1245"/>
                </a:lnTo>
                <a:lnTo>
                  <a:pt x="174" y="1245"/>
                </a:lnTo>
                <a:lnTo>
                  <a:pt x="173" y="1267"/>
                </a:lnTo>
                <a:lnTo>
                  <a:pt x="174" y="1284"/>
                </a:lnTo>
                <a:lnTo>
                  <a:pt x="174" y="1295"/>
                </a:lnTo>
                <a:lnTo>
                  <a:pt x="174" y="1302"/>
                </a:lnTo>
                <a:lnTo>
                  <a:pt x="174" y="1302"/>
                </a:lnTo>
                <a:lnTo>
                  <a:pt x="171" y="1312"/>
                </a:lnTo>
                <a:lnTo>
                  <a:pt x="170" y="1318"/>
                </a:lnTo>
                <a:lnTo>
                  <a:pt x="167" y="1324"/>
                </a:lnTo>
                <a:lnTo>
                  <a:pt x="167" y="1324"/>
                </a:lnTo>
                <a:lnTo>
                  <a:pt x="162" y="1329"/>
                </a:lnTo>
                <a:lnTo>
                  <a:pt x="156" y="1333"/>
                </a:lnTo>
                <a:lnTo>
                  <a:pt x="153" y="1336"/>
                </a:lnTo>
                <a:lnTo>
                  <a:pt x="152" y="1339"/>
                </a:lnTo>
                <a:lnTo>
                  <a:pt x="152" y="1344"/>
                </a:lnTo>
                <a:lnTo>
                  <a:pt x="154" y="1349"/>
                </a:lnTo>
                <a:lnTo>
                  <a:pt x="154" y="1349"/>
                </a:lnTo>
                <a:lnTo>
                  <a:pt x="158" y="1353"/>
                </a:lnTo>
                <a:lnTo>
                  <a:pt x="162" y="1356"/>
                </a:lnTo>
                <a:lnTo>
                  <a:pt x="165" y="1359"/>
                </a:lnTo>
                <a:lnTo>
                  <a:pt x="169" y="1360"/>
                </a:lnTo>
                <a:lnTo>
                  <a:pt x="177" y="1361"/>
                </a:lnTo>
                <a:lnTo>
                  <a:pt x="190" y="1361"/>
                </a:lnTo>
                <a:lnTo>
                  <a:pt x="190" y="1361"/>
                </a:lnTo>
                <a:lnTo>
                  <a:pt x="204" y="1360"/>
                </a:lnTo>
                <a:lnTo>
                  <a:pt x="221" y="1358"/>
                </a:lnTo>
                <a:lnTo>
                  <a:pt x="234" y="1354"/>
                </a:lnTo>
                <a:lnTo>
                  <a:pt x="243" y="1352"/>
                </a:lnTo>
                <a:lnTo>
                  <a:pt x="243" y="1352"/>
                </a:lnTo>
                <a:lnTo>
                  <a:pt x="244" y="1349"/>
                </a:lnTo>
                <a:lnTo>
                  <a:pt x="244" y="1345"/>
                </a:lnTo>
                <a:lnTo>
                  <a:pt x="245" y="1333"/>
                </a:lnTo>
                <a:lnTo>
                  <a:pt x="245" y="1318"/>
                </a:lnTo>
                <a:lnTo>
                  <a:pt x="251" y="1308"/>
                </a:lnTo>
                <a:lnTo>
                  <a:pt x="251" y="1308"/>
                </a:lnTo>
                <a:lnTo>
                  <a:pt x="257" y="1200"/>
                </a:lnTo>
                <a:lnTo>
                  <a:pt x="265" y="1090"/>
                </a:lnTo>
                <a:lnTo>
                  <a:pt x="265" y="1090"/>
                </a:lnTo>
                <a:lnTo>
                  <a:pt x="271" y="1066"/>
                </a:lnTo>
                <a:lnTo>
                  <a:pt x="275" y="1045"/>
                </a:lnTo>
                <a:lnTo>
                  <a:pt x="280" y="1025"/>
                </a:lnTo>
                <a:lnTo>
                  <a:pt x="280" y="1025"/>
                </a:lnTo>
                <a:lnTo>
                  <a:pt x="284" y="996"/>
                </a:lnTo>
                <a:lnTo>
                  <a:pt x="288" y="959"/>
                </a:lnTo>
                <a:lnTo>
                  <a:pt x="291" y="923"/>
                </a:lnTo>
                <a:lnTo>
                  <a:pt x="296" y="899"/>
                </a:lnTo>
                <a:lnTo>
                  <a:pt x="296" y="899"/>
                </a:lnTo>
                <a:lnTo>
                  <a:pt x="301" y="874"/>
                </a:lnTo>
                <a:lnTo>
                  <a:pt x="306" y="844"/>
                </a:lnTo>
                <a:lnTo>
                  <a:pt x="311" y="821"/>
                </a:lnTo>
                <a:lnTo>
                  <a:pt x="313" y="818"/>
                </a:lnTo>
                <a:lnTo>
                  <a:pt x="314" y="818"/>
                </a:lnTo>
                <a:lnTo>
                  <a:pt x="314" y="819"/>
                </a:lnTo>
                <a:lnTo>
                  <a:pt x="314" y="819"/>
                </a:lnTo>
                <a:lnTo>
                  <a:pt x="340" y="941"/>
                </a:lnTo>
                <a:lnTo>
                  <a:pt x="354" y="1020"/>
                </a:lnTo>
                <a:lnTo>
                  <a:pt x="359" y="1048"/>
                </a:lnTo>
                <a:lnTo>
                  <a:pt x="361" y="1062"/>
                </a:lnTo>
                <a:lnTo>
                  <a:pt x="361" y="1062"/>
                </a:lnTo>
                <a:lnTo>
                  <a:pt x="363" y="1073"/>
                </a:lnTo>
                <a:lnTo>
                  <a:pt x="366" y="1090"/>
                </a:lnTo>
                <a:lnTo>
                  <a:pt x="376" y="1138"/>
                </a:lnTo>
                <a:lnTo>
                  <a:pt x="393" y="1213"/>
                </a:lnTo>
                <a:lnTo>
                  <a:pt x="393" y="1213"/>
                </a:lnTo>
                <a:lnTo>
                  <a:pt x="399" y="1247"/>
                </a:lnTo>
                <a:lnTo>
                  <a:pt x="403" y="1270"/>
                </a:lnTo>
                <a:lnTo>
                  <a:pt x="403" y="1270"/>
                </a:lnTo>
                <a:lnTo>
                  <a:pt x="404" y="1279"/>
                </a:lnTo>
                <a:lnTo>
                  <a:pt x="405" y="1292"/>
                </a:lnTo>
                <a:lnTo>
                  <a:pt x="405" y="1318"/>
                </a:lnTo>
                <a:lnTo>
                  <a:pt x="405" y="1318"/>
                </a:lnTo>
                <a:lnTo>
                  <a:pt x="409" y="1316"/>
                </a:lnTo>
                <a:lnTo>
                  <a:pt x="410" y="1316"/>
                </a:lnTo>
                <a:lnTo>
                  <a:pt x="411" y="1318"/>
                </a:lnTo>
                <a:lnTo>
                  <a:pt x="411" y="1318"/>
                </a:lnTo>
                <a:lnTo>
                  <a:pt x="413" y="1333"/>
                </a:lnTo>
                <a:lnTo>
                  <a:pt x="415" y="1344"/>
                </a:lnTo>
                <a:lnTo>
                  <a:pt x="416" y="1348"/>
                </a:lnTo>
                <a:lnTo>
                  <a:pt x="418" y="1349"/>
                </a:lnTo>
                <a:lnTo>
                  <a:pt x="418" y="1349"/>
                </a:lnTo>
                <a:lnTo>
                  <a:pt x="433" y="1349"/>
                </a:lnTo>
                <a:lnTo>
                  <a:pt x="456" y="1349"/>
                </a:lnTo>
                <a:lnTo>
                  <a:pt x="456" y="1349"/>
                </a:lnTo>
                <a:lnTo>
                  <a:pt x="467" y="1347"/>
                </a:lnTo>
                <a:lnTo>
                  <a:pt x="480" y="1343"/>
                </a:lnTo>
                <a:lnTo>
                  <a:pt x="502" y="1336"/>
                </a:lnTo>
                <a:lnTo>
                  <a:pt x="502" y="1336"/>
                </a:lnTo>
                <a:lnTo>
                  <a:pt x="508" y="1333"/>
                </a:lnTo>
                <a:lnTo>
                  <a:pt x="513" y="1330"/>
                </a:lnTo>
                <a:lnTo>
                  <a:pt x="515" y="1326"/>
                </a:lnTo>
                <a:lnTo>
                  <a:pt x="515" y="1320"/>
                </a:lnTo>
                <a:lnTo>
                  <a:pt x="515" y="1320"/>
                </a:lnTo>
                <a:lnTo>
                  <a:pt x="513" y="1316"/>
                </a:lnTo>
                <a:lnTo>
                  <a:pt x="509" y="1313"/>
                </a:lnTo>
                <a:lnTo>
                  <a:pt x="496" y="1304"/>
                </a:lnTo>
                <a:lnTo>
                  <a:pt x="484" y="1296"/>
                </a:lnTo>
                <a:lnTo>
                  <a:pt x="478" y="1292"/>
                </a:lnTo>
                <a:lnTo>
                  <a:pt x="478" y="1292"/>
                </a:lnTo>
                <a:lnTo>
                  <a:pt x="478" y="1290"/>
                </a:lnTo>
                <a:lnTo>
                  <a:pt x="479" y="1286"/>
                </a:lnTo>
                <a:lnTo>
                  <a:pt x="480" y="1282"/>
                </a:lnTo>
                <a:lnTo>
                  <a:pt x="480" y="1282"/>
                </a:lnTo>
                <a:lnTo>
                  <a:pt x="478" y="1223"/>
                </a:lnTo>
                <a:lnTo>
                  <a:pt x="478" y="1223"/>
                </a:lnTo>
                <a:lnTo>
                  <a:pt x="475" y="1194"/>
                </a:lnTo>
                <a:lnTo>
                  <a:pt x="474" y="1170"/>
                </a:lnTo>
                <a:lnTo>
                  <a:pt x="474" y="1135"/>
                </a:lnTo>
                <a:lnTo>
                  <a:pt x="474" y="1135"/>
                </a:lnTo>
                <a:lnTo>
                  <a:pt x="474" y="1113"/>
                </a:lnTo>
                <a:lnTo>
                  <a:pt x="473" y="1091"/>
                </a:lnTo>
                <a:lnTo>
                  <a:pt x="468" y="1050"/>
                </a:lnTo>
                <a:lnTo>
                  <a:pt x="464" y="1017"/>
                </a:lnTo>
                <a:lnTo>
                  <a:pt x="462" y="996"/>
                </a:lnTo>
                <a:lnTo>
                  <a:pt x="462" y="996"/>
                </a:lnTo>
                <a:lnTo>
                  <a:pt x="459" y="959"/>
                </a:lnTo>
                <a:lnTo>
                  <a:pt x="458" y="937"/>
                </a:lnTo>
                <a:lnTo>
                  <a:pt x="458" y="914"/>
                </a:lnTo>
                <a:lnTo>
                  <a:pt x="458" y="914"/>
                </a:lnTo>
                <a:lnTo>
                  <a:pt x="468" y="718"/>
                </a:lnTo>
                <a:lnTo>
                  <a:pt x="487" y="712"/>
                </a:lnTo>
                <a:lnTo>
                  <a:pt x="487" y="646"/>
                </a:lnTo>
                <a:lnTo>
                  <a:pt x="487" y="646"/>
                </a:lnTo>
                <a:lnTo>
                  <a:pt x="491" y="648"/>
                </a:lnTo>
                <a:lnTo>
                  <a:pt x="502" y="650"/>
                </a:lnTo>
                <a:lnTo>
                  <a:pt x="509" y="650"/>
                </a:lnTo>
                <a:lnTo>
                  <a:pt x="517" y="650"/>
                </a:lnTo>
                <a:lnTo>
                  <a:pt x="525" y="648"/>
                </a:lnTo>
                <a:lnTo>
                  <a:pt x="533" y="643"/>
                </a:lnTo>
                <a:lnTo>
                  <a:pt x="533" y="643"/>
                </a:lnTo>
                <a:lnTo>
                  <a:pt x="542" y="637"/>
                </a:lnTo>
                <a:lnTo>
                  <a:pt x="548" y="630"/>
                </a:lnTo>
                <a:lnTo>
                  <a:pt x="559" y="615"/>
                </a:lnTo>
                <a:lnTo>
                  <a:pt x="566" y="603"/>
                </a:lnTo>
                <a:lnTo>
                  <a:pt x="568" y="598"/>
                </a:lnTo>
                <a:lnTo>
                  <a:pt x="618" y="598"/>
                </a:lnTo>
                <a:lnTo>
                  <a:pt x="618" y="598"/>
                </a:lnTo>
                <a:lnTo>
                  <a:pt x="622" y="578"/>
                </a:lnTo>
                <a:lnTo>
                  <a:pt x="626" y="531"/>
                </a:lnTo>
                <a:lnTo>
                  <a:pt x="628" y="503"/>
                </a:lnTo>
                <a:lnTo>
                  <a:pt x="629" y="477"/>
                </a:lnTo>
                <a:lnTo>
                  <a:pt x="628" y="454"/>
                </a:lnTo>
                <a:lnTo>
                  <a:pt x="626" y="446"/>
                </a:lnTo>
                <a:lnTo>
                  <a:pt x="624" y="439"/>
                </a:lnTo>
                <a:lnTo>
                  <a:pt x="624" y="439"/>
                </a:lnTo>
                <a:lnTo>
                  <a:pt x="613" y="411"/>
                </a:lnTo>
                <a:lnTo>
                  <a:pt x="599" y="382"/>
                </a:lnTo>
                <a:lnTo>
                  <a:pt x="591" y="368"/>
                </a:lnTo>
                <a:lnTo>
                  <a:pt x="584" y="357"/>
                </a:lnTo>
                <a:lnTo>
                  <a:pt x="577" y="349"/>
                </a:lnTo>
                <a:lnTo>
                  <a:pt x="571" y="344"/>
                </a:lnTo>
                <a:lnTo>
                  <a:pt x="571" y="344"/>
                </a:lnTo>
                <a:lnTo>
                  <a:pt x="553" y="328"/>
                </a:lnTo>
                <a:lnTo>
                  <a:pt x="521" y="302"/>
                </a:lnTo>
                <a:lnTo>
                  <a:pt x="488" y="274"/>
                </a:lnTo>
                <a:lnTo>
                  <a:pt x="474" y="262"/>
                </a:lnTo>
                <a:lnTo>
                  <a:pt x="462" y="252"/>
                </a:lnTo>
                <a:lnTo>
                  <a:pt x="462" y="252"/>
                </a:lnTo>
                <a:lnTo>
                  <a:pt x="451" y="246"/>
                </a:lnTo>
                <a:lnTo>
                  <a:pt x="439" y="241"/>
                </a:lnTo>
                <a:lnTo>
                  <a:pt x="427" y="238"/>
                </a:lnTo>
                <a:lnTo>
                  <a:pt x="416" y="234"/>
                </a:lnTo>
                <a:lnTo>
                  <a:pt x="396" y="230"/>
                </a:lnTo>
                <a:lnTo>
                  <a:pt x="390" y="229"/>
                </a:lnTo>
                <a:lnTo>
                  <a:pt x="387" y="227"/>
                </a:lnTo>
                <a:lnTo>
                  <a:pt x="387" y="227"/>
                </a:lnTo>
                <a:lnTo>
                  <a:pt x="367" y="215"/>
                </a:lnTo>
                <a:lnTo>
                  <a:pt x="352" y="205"/>
                </a:lnTo>
                <a:lnTo>
                  <a:pt x="352" y="189"/>
                </a:lnTo>
                <a:lnTo>
                  <a:pt x="352" y="164"/>
                </a:lnTo>
                <a:lnTo>
                  <a:pt x="352" y="164"/>
                </a:lnTo>
                <a:lnTo>
                  <a:pt x="355" y="152"/>
                </a:lnTo>
                <a:lnTo>
                  <a:pt x="355" y="152"/>
                </a:lnTo>
                <a:lnTo>
                  <a:pt x="357" y="140"/>
                </a:lnTo>
                <a:lnTo>
                  <a:pt x="358" y="125"/>
                </a:lnTo>
                <a:lnTo>
                  <a:pt x="358" y="113"/>
                </a:lnTo>
                <a:lnTo>
                  <a:pt x="357" y="109"/>
                </a:lnTo>
                <a:lnTo>
                  <a:pt x="355" y="108"/>
                </a:lnTo>
                <a:lnTo>
                  <a:pt x="355" y="108"/>
                </a:lnTo>
                <a:lnTo>
                  <a:pt x="353" y="87"/>
                </a:lnTo>
                <a:lnTo>
                  <a:pt x="352" y="72"/>
                </a:lnTo>
                <a:lnTo>
                  <a:pt x="349" y="60"/>
                </a:lnTo>
                <a:lnTo>
                  <a:pt x="349" y="60"/>
                </a:lnTo>
                <a:lnTo>
                  <a:pt x="346" y="52"/>
                </a:lnTo>
                <a:lnTo>
                  <a:pt x="340" y="45"/>
                </a:lnTo>
                <a:lnTo>
                  <a:pt x="330" y="35"/>
                </a:lnTo>
                <a:lnTo>
                  <a:pt x="330" y="35"/>
                </a:lnTo>
                <a:lnTo>
                  <a:pt x="312" y="10"/>
                </a:lnTo>
                <a:lnTo>
                  <a:pt x="312" y="10"/>
                </a:lnTo>
                <a:lnTo>
                  <a:pt x="303" y="5"/>
                </a:lnTo>
                <a:lnTo>
                  <a:pt x="297" y="2"/>
                </a:lnTo>
                <a:lnTo>
                  <a:pt x="292" y="0"/>
                </a:lnTo>
                <a:lnTo>
                  <a:pt x="292" y="0"/>
                </a:lnTo>
                <a:lnTo>
                  <a:pt x="289" y="2"/>
                </a:lnTo>
                <a:lnTo>
                  <a:pt x="286" y="4"/>
                </a:lnTo>
                <a:lnTo>
                  <a:pt x="283" y="6"/>
                </a:lnTo>
                <a:lnTo>
                  <a:pt x="283" y="6"/>
                </a:lnTo>
                <a:lnTo>
                  <a:pt x="278" y="11"/>
                </a:lnTo>
                <a:lnTo>
                  <a:pt x="274" y="12"/>
                </a:lnTo>
                <a:lnTo>
                  <a:pt x="272" y="14"/>
                </a:lnTo>
                <a:lnTo>
                  <a:pt x="271" y="12"/>
                </a:lnTo>
                <a:lnTo>
                  <a:pt x="271" y="12"/>
                </a:lnTo>
                <a:close/>
                <a:moveTo>
                  <a:pt x="145" y="425"/>
                </a:moveTo>
                <a:lnTo>
                  <a:pt x="145" y="425"/>
                </a:lnTo>
                <a:lnTo>
                  <a:pt x="142" y="433"/>
                </a:lnTo>
                <a:lnTo>
                  <a:pt x="140" y="446"/>
                </a:lnTo>
                <a:lnTo>
                  <a:pt x="136" y="470"/>
                </a:lnTo>
                <a:lnTo>
                  <a:pt x="136" y="470"/>
                </a:lnTo>
                <a:lnTo>
                  <a:pt x="135" y="496"/>
                </a:lnTo>
                <a:lnTo>
                  <a:pt x="136" y="517"/>
                </a:lnTo>
                <a:lnTo>
                  <a:pt x="136" y="517"/>
                </a:lnTo>
                <a:lnTo>
                  <a:pt x="141" y="544"/>
                </a:lnTo>
                <a:lnTo>
                  <a:pt x="145" y="560"/>
                </a:lnTo>
                <a:lnTo>
                  <a:pt x="146" y="565"/>
                </a:lnTo>
                <a:lnTo>
                  <a:pt x="145" y="567"/>
                </a:lnTo>
                <a:lnTo>
                  <a:pt x="145" y="567"/>
                </a:lnTo>
                <a:lnTo>
                  <a:pt x="141" y="569"/>
                </a:lnTo>
                <a:lnTo>
                  <a:pt x="134" y="573"/>
                </a:lnTo>
                <a:lnTo>
                  <a:pt x="123" y="577"/>
                </a:lnTo>
                <a:lnTo>
                  <a:pt x="113" y="580"/>
                </a:lnTo>
                <a:lnTo>
                  <a:pt x="113" y="580"/>
                </a:lnTo>
                <a:lnTo>
                  <a:pt x="105" y="523"/>
                </a:lnTo>
                <a:lnTo>
                  <a:pt x="105" y="523"/>
                </a:lnTo>
                <a:lnTo>
                  <a:pt x="105" y="515"/>
                </a:lnTo>
                <a:lnTo>
                  <a:pt x="106" y="503"/>
                </a:lnTo>
                <a:lnTo>
                  <a:pt x="111" y="480"/>
                </a:lnTo>
                <a:lnTo>
                  <a:pt x="111" y="480"/>
                </a:lnTo>
                <a:lnTo>
                  <a:pt x="117" y="454"/>
                </a:lnTo>
                <a:lnTo>
                  <a:pt x="121" y="443"/>
                </a:lnTo>
                <a:lnTo>
                  <a:pt x="122" y="440"/>
                </a:lnTo>
                <a:lnTo>
                  <a:pt x="123" y="439"/>
                </a:lnTo>
                <a:lnTo>
                  <a:pt x="123" y="439"/>
                </a:lnTo>
                <a:lnTo>
                  <a:pt x="129" y="436"/>
                </a:lnTo>
                <a:lnTo>
                  <a:pt x="136" y="431"/>
                </a:lnTo>
                <a:lnTo>
                  <a:pt x="144" y="426"/>
                </a:lnTo>
                <a:lnTo>
                  <a:pt x="145" y="425"/>
                </a:lnTo>
                <a:lnTo>
                  <a:pt x="145" y="425"/>
                </a:lnTo>
                <a:close/>
                <a:moveTo>
                  <a:pt x="480" y="425"/>
                </a:moveTo>
                <a:lnTo>
                  <a:pt x="480" y="425"/>
                </a:lnTo>
                <a:lnTo>
                  <a:pt x="493" y="436"/>
                </a:lnTo>
                <a:lnTo>
                  <a:pt x="503" y="445"/>
                </a:lnTo>
                <a:lnTo>
                  <a:pt x="507" y="449"/>
                </a:lnTo>
                <a:lnTo>
                  <a:pt x="509" y="454"/>
                </a:lnTo>
                <a:lnTo>
                  <a:pt x="509" y="454"/>
                </a:lnTo>
                <a:lnTo>
                  <a:pt x="514" y="480"/>
                </a:lnTo>
                <a:lnTo>
                  <a:pt x="516" y="494"/>
                </a:lnTo>
                <a:lnTo>
                  <a:pt x="519" y="500"/>
                </a:lnTo>
                <a:lnTo>
                  <a:pt x="521" y="504"/>
                </a:lnTo>
                <a:lnTo>
                  <a:pt x="521" y="504"/>
                </a:lnTo>
                <a:lnTo>
                  <a:pt x="525" y="510"/>
                </a:lnTo>
                <a:lnTo>
                  <a:pt x="525" y="516"/>
                </a:lnTo>
                <a:lnTo>
                  <a:pt x="525" y="533"/>
                </a:lnTo>
                <a:lnTo>
                  <a:pt x="525" y="533"/>
                </a:lnTo>
                <a:lnTo>
                  <a:pt x="524" y="539"/>
                </a:lnTo>
                <a:lnTo>
                  <a:pt x="521" y="546"/>
                </a:lnTo>
                <a:lnTo>
                  <a:pt x="515" y="562"/>
                </a:lnTo>
                <a:lnTo>
                  <a:pt x="505" y="580"/>
                </a:lnTo>
                <a:lnTo>
                  <a:pt x="511" y="592"/>
                </a:lnTo>
                <a:lnTo>
                  <a:pt x="511" y="592"/>
                </a:lnTo>
                <a:lnTo>
                  <a:pt x="508" y="597"/>
                </a:lnTo>
                <a:lnTo>
                  <a:pt x="503" y="602"/>
                </a:lnTo>
                <a:lnTo>
                  <a:pt x="496" y="606"/>
                </a:lnTo>
                <a:lnTo>
                  <a:pt x="496" y="606"/>
                </a:lnTo>
                <a:lnTo>
                  <a:pt x="490" y="607"/>
                </a:lnTo>
                <a:lnTo>
                  <a:pt x="484" y="607"/>
                </a:lnTo>
                <a:lnTo>
                  <a:pt x="478" y="606"/>
                </a:lnTo>
                <a:lnTo>
                  <a:pt x="478" y="606"/>
                </a:lnTo>
                <a:lnTo>
                  <a:pt x="476" y="601"/>
                </a:lnTo>
                <a:lnTo>
                  <a:pt x="478" y="596"/>
                </a:lnTo>
                <a:lnTo>
                  <a:pt x="478" y="596"/>
                </a:lnTo>
                <a:lnTo>
                  <a:pt x="478" y="588"/>
                </a:lnTo>
                <a:lnTo>
                  <a:pt x="479" y="579"/>
                </a:lnTo>
                <a:lnTo>
                  <a:pt x="480" y="567"/>
                </a:lnTo>
                <a:lnTo>
                  <a:pt x="480" y="567"/>
                </a:lnTo>
                <a:lnTo>
                  <a:pt x="482" y="552"/>
                </a:lnTo>
                <a:lnTo>
                  <a:pt x="482" y="538"/>
                </a:lnTo>
                <a:lnTo>
                  <a:pt x="480" y="511"/>
                </a:lnTo>
                <a:lnTo>
                  <a:pt x="480" y="511"/>
                </a:lnTo>
                <a:lnTo>
                  <a:pt x="480" y="463"/>
                </a:lnTo>
                <a:lnTo>
                  <a:pt x="480" y="425"/>
                </a:lnTo>
                <a:lnTo>
                  <a:pt x="480" y="4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47BE2DAB-3D53-4E2A-9971-178ACC662F1B}"/>
              </a:ext>
            </a:extLst>
          </p:cNvPr>
          <p:cNvSpPr>
            <a:spLocks noEditPoints="1"/>
          </p:cNvSpPr>
          <p:nvPr/>
        </p:nvSpPr>
        <p:spPr bwMode="auto">
          <a:xfrm>
            <a:off x="8410913" y="4702177"/>
            <a:ext cx="572200" cy="1588015"/>
          </a:xfrm>
          <a:custGeom>
            <a:avLst/>
            <a:gdLst>
              <a:gd name="T0" fmla="*/ 261 w 445"/>
              <a:gd name="T1" fmla="*/ 1 h 1235"/>
              <a:gd name="T2" fmla="*/ 233 w 445"/>
              <a:gd name="T3" fmla="*/ 20 h 1235"/>
              <a:gd name="T4" fmla="*/ 218 w 445"/>
              <a:gd name="T5" fmla="*/ 56 h 1235"/>
              <a:gd name="T6" fmla="*/ 217 w 445"/>
              <a:gd name="T7" fmla="*/ 118 h 1235"/>
              <a:gd name="T8" fmla="*/ 204 w 445"/>
              <a:gd name="T9" fmla="*/ 152 h 1235"/>
              <a:gd name="T10" fmla="*/ 192 w 445"/>
              <a:gd name="T11" fmla="*/ 196 h 1235"/>
              <a:gd name="T12" fmla="*/ 149 w 445"/>
              <a:gd name="T13" fmla="*/ 212 h 1235"/>
              <a:gd name="T14" fmla="*/ 128 w 445"/>
              <a:gd name="T15" fmla="*/ 274 h 1235"/>
              <a:gd name="T16" fmla="*/ 48 w 445"/>
              <a:gd name="T17" fmla="*/ 369 h 1235"/>
              <a:gd name="T18" fmla="*/ 2 w 445"/>
              <a:gd name="T19" fmla="*/ 430 h 1235"/>
              <a:gd name="T20" fmla="*/ 4 w 445"/>
              <a:gd name="T21" fmla="*/ 452 h 1235"/>
              <a:gd name="T22" fmla="*/ 16 w 445"/>
              <a:gd name="T23" fmla="*/ 473 h 1235"/>
              <a:gd name="T24" fmla="*/ 54 w 445"/>
              <a:gd name="T25" fmla="*/ 487 h 1235"/>
              <a:gd name="T26" fmla="*/ 129 w 445"/>
              <a:gd name="T27" fmla="*/ 512 h 1235"/>
              <a:gd name="T28" fmla="*/ 129 w 445"/>
              <a:gd name="T29" fmla="*/ 537 h 1235"/>
              <a:gd name="T30" fmla="*/ 150 w 445"/>
              <a:gd name="T31" fmla="*/ 556 h 1235"/>
              <a:gd name="T32" fmla="*/ 162 w 445"/>
              <a:gd name="T33" fmla="*/ 675 h 1235"/>
              <a:gd name="T34" fmla="*/ 183 w 445"/>
              <a:gd name="T35" fmla="*/ 758 h 1235"/>
              <a:gd name="T36" fmla="*/ 193 w 445"/>
              <a:gd name="T37" fmla="*/ 807 h 1235"/>
              <a:gd name="T38" fmla="*/ 196 w 445"/>
              <a:gd name="T39" fmla="*/ 908 h 1235"/>
              <a:gd name="T40" fmla="*/ 226 w 445"/>
              <a:gd name="T41" fmla="*/ 1073 h 1235"/>
              <a:gd name="T42" fmla="*/ 231 w 445"/>
              <a:gd name="T43" fmla="*/ 1117 h 1235"/>
              <a:gd name="T44" fmla="*/ 201 w 445"/>
              <a:gd name="T45" fmla="*/ 1178 h 1235"/>
              <a:gd name="T46" fmla="*/ 182 w 445"/>
              <a:gd name="T47" fmla="*/ 1194 h 1235"/>
              <a:gd name="T48" fmla="*/ 187 w 445"/>
              <a:gd name="T49" fmla="*/ 1213 h 1235"/>
              <a:gd name="T50" fmla="*/ 222 w 445"/>
              <a:gd name="T51" fmla="*/ 1204 h 1235"/>
              <a:gd name="T52" fmla="*/ 256 w 445"/>
              <a:gd name="T53" fmla="*/ 1198 h 1235"/>
              <a:gd name="T54" fmla="*/ 265 w 445"/>
              <a:gd name="T55" fmla="*/ 1223 h 1235"/>
              <a:gd name="T56" fmla="*/ 287 w 445"/>
              <a:gd name="T57" fmla="*/ 1235 h 1235"/>
              <a:gd name="T58" fmla="*/ 315 w 445"/>
              <a:gd name="T59" fmla="*/ 1220 h 1235"/>
              <a:gd name="T60" fmla="*/ 321 w 445"/>
              <a:gd name="T61" fmla="*/ 1199 h 1235"/>
              <a:gd name="T62" fmla="*/ 311 w 445"/>
              <a:gd name="T63" fmla="*/ 1183 h 1235"/>
              <a:gd name="T64" fmla="*/ 304 w 445"/>
              <a:gd name="T65" fmla="*/ 1104 h 1235"/>
              <a:gd name="T66" fmla="*/ 329 w 445"/>
              <a:gd name="T67" fmla="*/ 965 h 1235"/>
              <a:gd name="T68" fmla="*/ 325 w 445"/>
              <a:gd name="T69" fmla="*/ 854 h 1235"/>
              <a:gd name="T70" fmla="*/ 346 w 445"/>
              <a:gd name="T71" fmla="*/ 771 h 1235"/>
              <a:gd name="T72" fmla="*/ 389 w 445"/>
              <a:gd name="T73" fmla="*/ 606 h 1235"/>
              <a:gd name="T74" fmla="*/ 419 w 445"/>
              <a:gd name="T75" fmla="*/ 589 h 1235"/>
              <a:gd name="T76" fmla="*/ 388 w 445"/>
              <a:gd name="T77" fmla="*/ 512 h 1235"/>
              <a:gd name="T78" fmla="*/ 376 w 445"/>
              <a:gd name="T79" fmla="*/ 385 h 1235"/>
              <a:gd name="T80" fmla="*/ 409 w 445"/>
              <a:gd name="T81" fmla="*/ 427 h 1235"/>
              <a:gd name="T82" fmla="*/ 429 w 445"/>
              <a:gd name="T83" fmla="*/ 432 h 1235"/>
              <a:gd name="T84" fmla="*/ 445 w 445"/>
              <a:gd name="T85" fmla="*/ 407 h 1235"/>
              <a:gd name="T86" fmla="*/ 424 w 445"/>
              <a:gd name="T87" fmla="*/ 284 h 1235"/>
              <a:gd name="T88" fmla="*/ 402 w 445"/>
              <a:gd name="T89" fmla="*/ 196 h 1235"/>
              <a:gd name="T90" fmla="*/ 348 w 445"/>
              <a:gd name="T91" fmla="*/ 189 h 1235"/>
              <a:gd name="T92" fmla="*/ 334 w 445"/>
              <a:gd name="T93" fmla="*/ 166 h 1235"/>
              <a:gd name="T94" fmla="*/ 341 w 445"/>
              <a:gd name="T95" fmla="*/ 145 h 1235"/>
              <a:gd name="T96" fmla="*/ 354 w 445"/>
              <a:gd name="T97" fmla="*/ 134 h 1235"/>
              <a:gd name="T98" fmla="*/ 325 w 445"/>
              <a:gd name="T99" fmla="*/ 143 h 1235"/>
              <a:gd name="T100" fmla="*/ 334 w 445"/>
              <a:gd name="T101" fmla="*/ 104 h 1235"/>
              <a:gd name="T102" fmla="*/ 350 w 445"/>
              <a:gd name="T103" fmla="*/ 119 h 1235"/>
              <a:gd name="T104" fmla="*/ 355 w 445"/>
              <a:gd name="T105" fmla="*/ 86 h 1235"/>
              <a:gd name="T106" fmla="*/ 345 w 445"/>
              <a:gd name="T107" fmla="*/ 46 h 1235"/>
              <a:gd name="T108" fmla="*/ 316 w 445"/>
              <a:gd name="T109" fmla="*/ 10 h 1235"/>
              <a:gd name="T110" fmla="*/ 286 w 445"/>
              <a:gd name="T111" fmla="*/ 1 h 1235"/>
              <a:gd name="T112" fmla="*/ 139 w 445"/>
              <a:gd name="T113" fmla="*/ 527 h 1235"/>
              <a:gd name="T114" fmla="*/ 133 w 445"/>
              <a:gd name="T115" fmla="*/ 374 h 1235"/>
              <a:gd name="T116" fmla="*/ 171 w 445"/>
              <a:gd name="T117" fmla="*/ 424 h 1235"/>
              <a:gd name="T118" fmla="*/ 140 w 445"/>
              <a:gd name="T119" fmla="*/ 456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5" h="1235">
                <a:moveTo>
                  <a:pt x="286" y="1"/>
                </a:moveTo>
                <a:lnTo>
                  <a:pt x="286" y="1"/>
                </a:lnTo>
                <a:lnTo>
                  <a:pt x="281" y="0"/>
                </a:lnTo>
                <a:lnTo>
                  <a:pt x="268" y="0"/>
                </a:lnTo>
                <a:lnTo>
                  <a:pt x="261" y="1"/>
                </a:lnTo>
                <a:lnTo>
                  <a:pt x="253" y="4"/>
                </a:lnTo>
                <a:lnTo>
                  <a:pt x="246" y="7"/>
                </a:lnTo>
                <a:lnTo>
                  <a:pt x="238" y="14"/>
                </a:lnTo>
                <a:lnTo>
                  <a:pt x="238" y="14"/>
                </a:lnTo>
                <a:lnTo>
                  <a:pt x="233" y="20"/>
                </a:lnTo>
                <a:lnTo>
                  <a:pt x="228" y="27"/>
                </a:lnTo>
                <a:lnTo>
                  <a:pt x="225" y="35"/>
                </a:lnTo>
                <a:lnTo>
                  <a:pt x="221" y="41"/>
                </a:lnTo>
                <a:lnTo>
                  <a:pt x="220" y="49"/>
                </a:lnTo>
                <a:lnTo>
                  <a:pt x="218" y="56"/>
                </a:lnTo>
                <a:lnTo>
                  <a:pt x="217" y="70"/>
                </a:lnTo>
                <a:lnTo>
                  <a:pt x="217" y="70"/>
                </a:lnTo>
                <a:lnTo>
                  <a:pt x="218" y="99"/>
                </a:lnTo>
                <a:lnTo>
                  <a:pt x="218" y="112"/>
                </a:lnTo>
                <a:lnTo>
                  <a:pt x="217" y="118"/>
                </a:lnTo>
                <a:lnTo>
                  <a:pt x="217" y="118"/>
                </a:lnTo>
                <a:lnTo>
                  <a:pt x="216" y="120"/>
                </a:lnTo>
                <a:lnTo>
                  <a:pt x="213" y="128"/>
                </a:lnTo>
                <a:lnTo>
                  <a:pt x="209" y="139"/>
                </a:lnTo>
                <a:lnTo>
                  <a:pt x="204" y="152"/>
                </a:lnTo>
                <a:lnTo>
                  <a:pt x="204" y="152"/>
                </a:lnTo>
                <a:lnTo>
                  <a:pt x="199" y="167"/>
                </a:lnTo>
                <a:lnTo>
                  <a:pt x="194" y="181"/>
                </a:lnTo>
                <a:lnTo>
                  <a:pt x="192" y="196"/>
                </a:lnTo>
                <a:lnTo>
                  <a:pt x="192" y="196"/>
                </a:lnTo>
                <a:lnTo>
                  <a:pt x="172" y="202"/>
                </a:lnTo>
                <a:lnTo>
                  <a:pt x="157" y="208"/>
                </a:lnTo>
                <a:lnTo>
                  <a:pt x="152" y="211"/>
                </a:lnTo>
                <a:lnTo>
                  <a:pt x="149" y="212"/>
                </a:lnTo>
                <a:lnTo>
                  <a:pt x="149" y="212"/>
                </a:lnTo>
                <a:lnTo>
                  <a:pt x="144" y="221"/>
                </a:lnTo>
                <a:lnTo>
                  <a:pt x="138" y="237"/>
                </a:lnTo>
                <a:lnTo>
                  <a:pt x="132" y="256"/>
                </a:lnTo>
                <a:lnTo>
                  <a:pt x="128" y="274"/>
                </a:lnTo>
                <a:lnTo>
                  <a:pt x="128" y="274"/>
                </a:lnTo>
                <a:lnTo>
                  <a:pt x="125" y="277"/>
                </a:lnTo>
                <a:lnTo>
                  <a:pt x="122" y="284"/>
                </a:lnTo>
                <a:lnTo>
                  <a:pt x="109" y="301"/>
                </a:lnTo>
                <a:lnTo>
                  <a:pt x="69" y="345"/>
                </a:lnTo>
                <a:lnTo>
                  <a:pt x="48" y="369"/>
                </a:lnTo>
                <a:lnTo>
                  <a:pt x="29" y="393"/>
                </a:lnTo>
                <a:lnTo>
                  <a:pt x="12" y="414"/>
                </a:lnTo>
                <a:lnTo>
                  <a:pt x="6" y="423"/>
                </a:lnTo>
                <a:lnTo>
                  <a:pt x="2" y="430"/>
                </a:lnTo>
                <a:lnTo>
                  <a:pt x="2" y="430"/>
                </a:lnTo>
                <a:lnTo>
                  <a:pt x="1" y="438"/>
                </a:lnTo>
                <a:lnTo>
                  <a:pt x="1" y="438"/>
                </a:lnTo>
                <a:lnTo>
                  <a:pt x="0" y="442"/>
                </a:lnTo>
                <a:lnTo>
                  <a:pt x="1" y="446"/>
                </a:lnTo>
                <a:lnTo>
                  <a:pt x="4" y="452"/>
                </a:lnTo>
                <a:lnTo>
                  <a:pt x="4" y="452"/>
                </a:lnTo>
                <a:lnTo>
                  <a:pt x="6" y="461"/>
                </a:lnTo>
                <a:lnTo>
                  <a:pt x="9" y="464"/>
                </a:lnTo>
                <a:lnTo>
                  <a:pt x="12" y="469"/>
                </a:lnTo>
                <a:lnTo>
                  <a:pt x="16" y="473"/>
                </a:lnTo>
                <a:lnTo>
                  <a:pt x="21" y="476"/>
                </a:lnTo>
                <a:lnTo>
                  <a:pt x="27" y="479"/>
                </a:lnTo>
                <a:lnTo>
                  <a:pt x="35" y="482"/>
                </a:lnTo>
                <a:lnTo>
                  <a:pt x="35" y="482"/>
                </a:lnTo>
                <a:lnTo>
                  <a:pt x="54" y="487"/>
                </a:lnTo>
                <a:lnTo>
                  <a:pt x="80" y="492"/>
                </a:lnTo>
                <a:lnTo>
                  <a:pt x="108" y="497"/>
                </a:lnTo>
                <a:lnTo>
                  <a:pt x="135" y="503"/>
                </a:lnTo>
                <a:lnTo>
                  <a:pt x="135" y="503"/>
                </a:lnTo>
                <a:lnTo>
                  <a:pt x="129" y="512"/>
                </a:lnTo>
                <a:lnTo>
                  <a:pt x="129" y="512"/>
                </a:lnTo>
                <a:lnTo>
                  <a:pt x="128" y="518"/>
                </a:lnTo>
                <a:lnTo>
                  <a:pt x="127" y="525"/>
                </a:lnTo>
                <a:lnTo>
                  <a:pt x="127" y="531"/>
                </a:lnTo>
                <a:lnTo>
                  <a:pt x="129" y="537"/>
                </a:lnTo>
                <a:lnTo>
                  <a:pt x="129" y="537"/>
                </a:lnTo>
                <a:lnTo>
                  <a:pt x="133" y="542"/>
                </a:lnTo>
                <a:lnTo>
                  <a:pt x="139" y="547"/>
                </a:lnTo>
                <a:lnTo>
                  <a:pt x="150" y="556"/>
                </a:lnTo>
                <a:lnTo>
                  <a:pt x="150" y="556"/>
                </a:lnTo>
                <a:lnTo>
                  <a:pt x="144" y="624"/>
                </a:lnTo>
                <a:lnTo>
                  <a:pt x="157" y="619"/>
                </a:lnTo>
                <a:lnTo>
                  <a:pt x="157" y="619"/>
                </a:lnTo>
                <a:lnTo>
                  <a:pt x="162" y="675"/>
                </a:lnTo>
                <a:lnTo>
                  <a:pt x="162" y="675"/>
                </a:lnTo>
                <a:lnTo>
                  <a:pt x="163" y="685"/>
                </a:lnTo>
                <a:lnTo>
                  <a:pt x="166" y="697"/>
                </a:lnTo>
                <a:lnTo>
                  <a:pt x="172" y="722"/>
                </a:lnTo>
                <a:lnTo>
                  <a:pt x="183" y="758"/>
                </a:lnTo>
                <a:lnTo>
                  <a:pt x="183" y="758"/>
                </a:lnTo>
                <a:lnTo>
                  <a:pt x="188" y="776"/>
                </a:lnTo>
                <a:lnTo>
                  <a:pt x="189" y="786"/>
                </a:lnTo>
                <a:lnTo>
                  <a:pt x="192" y="797"/>
                </a:lnTo>
                <a:lnTo>
                  <a:pt x="192" y="797"/>
                </a:lnTo>
                <a:lnTo>
                  <a:pt x="193" y="807"/>
                </a:lnTo>
                <a:lnTo>
                  <a:pt x="197" y="817"/>
                </a:lnTo>
                <a:lnTo>
                  <a:pt x="201" y="827"/>
                </a:lnTo>
                <a:lnTo>
                  <a:pt x="201" y="827"/>
                </a:lnTo>
                <a:lnTo>
                  <a:pt x="198" y="874"/>
                </a:lnTo>
                <a:lnTo>
                  <a:pt x="196" y="908"/>
                </a:lnTo>
                <a:lnTo>
                  <a:pt x="196" y="932"/>
                </a:lnTo>
                <a:lnTo>
                  <a:pt x="196" y="932"/>
                </a:lnTo>
                <a:lnTo>
                  <a:pt x="201" y="959"/>
                </a:lnTo>
                <a:lnTo>
                  <a:pt x="211" y="1006"/>
                </a:lnTo>
                <a:lnTo>
                  <a:pt x="226" y="1073"/>
                </a:lnTo>
                <a:lnTo>
                  <a:pt x="226" y="1073"/>
                </a:lnTo>
                <a:lnTo>
                  <a:pt x="230" y="1090"/>
                </a:lnTo>
                <a:lnTo>
                  <a:pt x="231" y="1101"/>
                </a:lnTo>
                <a:lnTo>
                  <a:pt x="231" y="1117"/>
                </a:lnTo>
                <a:lnTo>
                  <a:pt x="231" y="1117"/>
                </a:lnTo>
                <a:lnTo>
                  <a:pt x="227" y="1135"/>
                </a:lnTo>
                <a:lnTo>
                  <a:pt x="225" y="1141"/>
                </a:lnTo>
                <a:lnTo>
                  <a:pt x="222" y="1148"/>
                </a:lnTo>
                <a:lnTo>
                  <a:pt x="213" y="1161"/>
                </a:lnTo>
                <a:lnTo>
                  <a:pt x="201" y="1178"/>
                </a:lnTo>
                <a:lnTo>
                  <a:pt x="201" y="1178"/>
                </a:lnTo>
                <a:lnTo>
                  <a:pt x="193" y="1185"/>
                </a:lnTo>
                <a:lnTo>
                  <a:pt x="188" y="1190"/>
                </a:lnTo>
                <a:lnTo>
                  <a:pt x="183" y="1194"/>
                </a:lnTo>
                <a:lnTo>
                  <a:pt x="182" y="1194"/>
                </a:lnTo>
                <a:lnTo>
                  <a:pt x="182" y="1195"/>
                </a:lnTo>
                <a:lnTo>
                  <a:pt x="183" y="1204"/>
                </a:lnTo>
                <a:lnTo>
                  <a:pt x="183" y="1204"/>
                </a:lnTo>
                <a:lnTo>
                  <a:pt x="184" y="1209"/>
                </a:lnTo>
                <a:lnTo>
                  <a:pt x="187" y="1213"/>
                </a:lnTo>
                <a:lnTo>
                  <a:pt x="189" y="1214"/>
                </a:lnTo>
                <a:lnTo>
                  <a:pt x="194" y="1214"/>
                </a:lnTo>
                <a:lnTo>
                  <a:pt x="206" y="1210"/>
                </a:lnTo>
                <a:lnTo>
                  <a:pt x="222" y="1204"/>
                </a:lnTo>
                <a:lnTo>
                  <a:pt x="222" y="1204"/>
                </a:lnTo>
                <a:lnTo>
                  <a:pt x="237" y="1198"/>
                </a:lnTo>
                <a:lnTo>
                  <a:pt x="247" y="1193"/>
                </a:lnTo>
                <a:lnTo>
                  <a:pt x="256" y="1186"/>
                </a:lnTo>
                <a:lnTo>
                  <a:pt x="256" y="1186"/>
                </a:lnTo>
                <a:lnTo>
                  <a:pt x="256" y="1198"/>
                </a:lnTo>
                <a:lnTo>
                  <a:pt x="257" y="1208"/>
                </a:lnTo>
                <a:lnTo>
                  <a:pt x="258" y="1213"/>
                </a:lnTo>
                <a:lnTo>
                  <a:pt x="260" y="1217"/>
                </a:lnTo>
                <a:lnTo>
                  <a:pt x="260" y="1217"/>
                </a:lnTo>
                <a:lnTo>
                  <a:pt x="265" y="1223"/>
                </a:lnTo>
                <a:lnTo>
                  <a:pt x="268" y="1228"/>
                </a:lnTo>
                <a:lnTo>
                  <a:pt x="275" y="1230"/>
                </a:lnTo>
                <a:lnTo>
                  <a:pt x="282" y="1234"/>
                </a:lnTo>
                <a:lnTo>
                  <a:pt x="282" y="1234"/>
                </a:lnTo>
                <a:lnTo>
                  <a:pt x="287" y="1235"/>
                </a:lnTo>
                <a:lnTo>
                  <a:pt x="292" y="1235"/>
                </a:lnTo>
                <a:lnTo>
                  <a:pt x="299" y="1233"/>
                </a:lnTo>
                <a:lnTo>
                  <a:pt x="305" y="1229"/>
                </a:lnTo>
                <a:lnTo>
                  <a:pt x="310" y="1225"/>
                </a:lnTo>
                <a:lnTo>
                  <a:pt x="315" y="1220"/>
                </a:lnTo>
                <a:lnTo>
                  <a:pt x="319" y="1214"/>
                </a:lnTo>
                <a:lnTo>
                  <a:pt x="320" y="1208"/>
                </a:lnTo>
                <a:lnTo>
                  <a:pt x="320" y="1208"/>
                </a:lnTo>
                <a:lnTo>
                  <a:pt x="321" y="1203"/>
                </a:lnTo>
                <a:lnTo>
                  <a:pt x="321" y="1199"/>
                </a:lnTo>
                <a:lnTo>
                  <a:pt x="320" y="1195"/>
                </a:lnTo>
                <a:lnTo>
                  <a:pt x="319" y="1193"/>
                </a:lnTo>
                <a:lnTo>
                  <a:pt x="315" y="1188"/>
                </a:lnTo>
                <a:lnTo>
                  <a:pt x="311" y="1183"/>
                </a:lnTo>
                <a:lnTo>
                  <a:pt x="311" y="1183"/>
                </a:lnTo>
                <a:lnTo>
                  <a:pt x="309" y="1173"/>
                </a:lnTo>
                <a:lnTo>
                  <a:pt x="307" y="1158"/>
                </a:lnTo>
                <a:lnTo>
                  <a:pt x="304" y="1117"/>
                </a:lnTo>
                <a:lnTo>
                  <a:pt x="304" y="1117"/>
                </a:lnTo>
                <a:lnTo>
                  <a:pt x="304" y="1104"/>
                </a:lnTo>
                <a:lnTo>
                  <a:pt x="306" y="1085"/>
                </a:lnTo>
                <a:lnTo>
                  <a:pt x="315" y="1041"/>
                </a:lnTo>
                <a:lnTo>
                  <a:pt x="325" y="997"/>
                </a:lnTo>
                <a:lnTo>
                  <a:pt x="327" y="979"/>
                </a:lnTo>
                <a:lnTo>
                  <a:pt x="329" y="965"/>
                </a:lnTo>
                <a:lnTo>
                  <a:pt x="329" y="965"/>
                </a:lnTo>
                <a:lnTo>
                  <a:pt x="326" y="905"/>
                </a:lnTo>
                <a:lnTo>
                  <a:pt x="324" y="874"/>
                </a:lnTo>
                <a:lnTo>
                  <a:pt x="325" y="854"/>
                </a:lnTo>
                <a:lnTo>
                  <a:pt x="325" y="854"/>
                </a:lnTo>
                <a:lnTo>
                  <a:pt x="334" y="801"/>
                </a:lnTo>
                <a:lnTo>
                  <a:pt x="334" y="801"/>
                </a:lnTo>
                <a:lnTo>
                  <a:pt x="338" y="792"/>
                </a:lnTo>
                <a:lnTo>
                  <a:pt x="341" y="783"/>
                </a:lnTo>
                <a:lnTo>
                  <a:pt x="346" y="771"/>
                </a:lnTo>
                <a:lnTo>
                  <a:pt x="346" y="771"/>
                </a:lnTo>
                <a:lnTo>
                  <a:pt x="355" y="738"/>
                </a:lnTo>
                <a:lnTo>
                  <a:pt x="370" y="682"/>
                </a:lnTo>
                <a:lnTo>
                  <a:pt x="389" y="606"/>
                </a:lnTo>
                <a:lnTo>
                  <a:pt x="389" y="606"/>
                </a:lnTo>
                <a:lnTo>
                  <a:pt x="403" y="600"/>
                </a:lnTo>
                <a:lnTo>
                  <a:pt x="413" y="595"/>
                </a:lnTo>
                <a:lnTo>
                  <a:pt x="417" y="591"/>
                </a:lnTo>
                <a:lnTo>
                  <a:pt x="419" y="589"/>
                </a:lnTo>
                <a:lnTo>
                  <a:pt x="419" y="589"/>
                </a:lnTo>
                <a:lnTo>
                  <a:pt x="418" y="585"/>
                </a:lnTo>
                <a:lnTo>
                  <a:pt x="415" y="576"/>
                </a:lnTo>
                <a:lnTo>
                  <a:pt x="404" y="551"/>
                </a:lnTo>
                <a:lnTo>
                  <a:pt x="393" y="525"/>
                </a:lnTo>
                <a:lnTo>
                  <a:pt x="388" y="512"/>
                </a:lnTo>
                <a:lnTo>
                  <a:pt x="385" y="502"/>
                </a:lnTo>
                <a:lnTo>
                  <a:pt x="385" y="502"/>
                </a:lnTo>
                <a:lnTo>
                  <a:pt x="381" y="476"/>
                </a:lnTo>
                <a:lnTo>
                  <a:pt x="379" y="436"/>
                </a:lnTo>
                <a:lnTo>
                  <a:pt x="376" y="385"/>
                </a:lnTo>
                <a:lnTo>
                  <a:pt x="376" y="385"/>
                </a:lnTo>
                <a:lnTo>
                  <a:pt x="381" y="394"/>
                </a:lnTo>
                <a:lnTo>
                  <a:pt x="394" y="410"/>
                </a:lnTo>
                <a:lnTo>
                  <a:pt x="402" y="419"/>
                </a:lnTo>
                <a:lnTo>
                  <a:pt x="409" y="427"/>
                </a:lnTo>
                <a:lnTo>
                  <a:pt x="417" y="432"/>
                </a:lnTo>
                <a:lnTo>
                  <a:pt x="420" y="433"/>
                </a:lnTo>
                <a:lnTo>
                  <a:pt x="423" y="433"/>
                </a:lnTo>
                <a:lnTo>
                  <a:pt x="423" y="433"/>
                </a:lnTo>
                <a:lnTo>
                  <a:pt x="429" y="432"/>
                </a:lnTo>
                <a:lnTo>
                  <a:pt x="434" y="429"/>
                </a:lnTo>
                <a:lnTo>
                  <a:pt x="438" y="424"/>
                </a:lnTo>
                <a:lnTo>
                  <a:pt x="442" y="419"/>
                </a:lnTo>
                <a:lnTo>
                  <a:pt x="444" y="414"/>
                </a:lnTo>
                <a:lnTo>
                  <a:pt x="445" y="407"/>
                </a:lnTo>
                <a:lnTo>
                  <a:pt x="445" y="399"/>
                </a:lnTo>
                <a:lnTo>
                  <a:pt x="444" y="390"/>
                </a:lnTo>
                <a:lnTo>
                  <a:pt x="444" y="390"/>
                </a:lnTo>
                <a:lnTo>
                  <a:pt x="438" y="349"/>
                </a:lnTo>
                <a:lnTo>
                  <a:pt x="424" y="284"/>
                </a:lnTo>
                <a:lnTo>
                  <a:pt x="412" y="222"/>
                </a:lnTo>
                <a:lnTo>
                  <a:pt x="405" y="202"/>
                </a:lnTo>
                <a:lnTo>
                  <a:pt x="404" y="197"/>
                </a:lnTo>
                <a:lnTo>
                  <a:pt x="402" y="196"/>
                </a:lnTo>
                <a:lnTo>
                  <a:pt x="402" y="196"/>
                </a:lnTo>
                <a:lnTo>
                  <a:pt x="395" y="196"/>
                </a:lnTo>
                <a:lnTo>
                  <a:pt x="384" y="194"/>
                </a:lnTo>
                <a:lnTo>
                  <a:pt x="355" y="191"/>
                </a:lnTo>
                <a:lnTo>
                  <a:pt x="355" y="191"/>
                </a:lnTo>
                <a:lnTo>
                  <a:pt x="348" y="189"/>
                </a:lnTo>
                <a:lnTo>
                  <a:pt x="343" y="188"/>
                </a:lnTo>
                <a:lnTo>
                  <a:pt x="339" y="186"/>
                </a:lnTo>
                <a:lnTo>
                  <a:pt x="338" y="182"/>
                </a:lnTo>
                <a:lnTo>
                  <a:pt x="335" y="174"/>
                </a:lnTo>
                <a:lnTo>
                  <a:pt x="334" y="166"/>
                </a:lnTo>
                <a:lnTo>
                  <a:pt x="334" y="166"/>
                </a:lnTo>
                <a:lnTo>
                  <a:pt x="333" y="160"/>
                </a:lnTo>
                <a:lnTo>
                  <a:pt x="334" y="155"/>
                </a:lnTo>
                <a:lnTo>
                  <a:pt x="338" y="150"/>
                </a:lnTo>
                <a:lnTo>
                  <a:pt x="341" y="145"/>
                </a:lnTo>
                <a:lnTo>
                  <a:pt x="350" y="138"/>
                </a:lnTo>
                <a:lnTo>
                  <a:pt x="355" y="134"/>
                </a:lnTo>
                <a:lnTo>
                  <a:pt x="355" y="134"/>
                </a:lnTo>
                <a:lnTo>
                  <a:pt x="355" y="134"/>
                </a:lnTo>
                <a:lnTo>
                  <a:pt x="354" y="134"/>
                </a:lnTo>
                <a:lnTo>
                  <a:pt x="350" y="135"/>
                </a:lnTo>
                <a:lnTo>
                  <a:pt x="338" y="139"/>
                </a:lnTo>
                <a:lnTo>
                  <a:pt x="338" y="139"/>
                </a:lnTo>
                <a:lnTo>
                  <a:pt x="327" y="142"/>
                </a:lnTo>
                <a:lnTo>
                  <a:pt x="325" y="143"/>
                </a:lnTo>
                <a:lnTo>
                  <a:pt x="329" y="134"/>
                </a:lnTo>
                <a:lnTo>
                  <a:pt x="329" y="134"/>
                </a:lnTo>
                <a:lnTo>
                  <a:pt x="330" y="128"/>
                </a:lnTo>
                <a:lnTo>
                  <a:pt x="331" y="118"/>
                </a:lnTo>
                <a:lnTo>
                  <a:pt x="334" y="104"/>
                </a:lnTo>
                <a:lnTo>
                  <a:pt x="338" y="118"/>
                </a:lnTo>
                <a:lnTo>
                  <a:pt x="341" y="104"/>
                </a:lnTo>
                <a:lnTo>
                  <a:pt x="350" y="122"/>
                </a:lnTo>
                <a:lnTo>
                  <a:pt x="350" y="122"/>
                </a:lnTo>
                <a:lnTo>
                  <a:pt x="350" y="119"/>
                </a:lnTo>
                <a:lnTo>
                  <a:pt x="349" y="115"/>
                </a:lnTo>
                <a:lnTo>
                  <a:pt x="350" y="108"/>
                </a:lnTo>
                <a:lnTo>
                  <a:pt x="353" y="98"/>
                </a:lnTo>
                <a:lnTo>
                  <a:pt x="355" y="86"/>
                </a:lnTo>
                <a:lnTo>
                  <a:pt x="355" y="86"/>
                </a:lnTo>
                <a:lnTo>
                  <a:pt x="355" y="80"/>
                </a:lnTo>
                <a:lnTo>
                  <a:pt x="354" y="73"/>
                </a:lnTo>
                <a:lnTo>
                  <a:pt x="353" y="64"/>
                </a:lnTo>
                <a:lnTo>
                  <a:pt x="349" y="55"/>
                </a:lnTo>
                <a:lnTo>
                  <a:pt x="345" y="46"/>
                </a:lnTo>
                <a:lnTo>
                  <a:pt x="340" y="36"/>
                </a:lnTo>
                <a:lnTo>
                  <a:pt x="333" y="26"/>
                </a:lnTo>
                <a:lnTo>
                  <a:pt x="325" y="17"/>
                </a:lnTo>
                <a:lnTo>
                  <a:pt x="325" y="17"/>
                </a:lnTo>
                <a:lnTo>
                  <a:pt x="316" y="10"/>
                </a:lnTo>
                <a:lnTo>
                  <a:pt x="309" y="5"/>
                </a:lnTo>
                <a:lnTo>
                  <a:pt x="301" y="2"/>
                </a:lnTo>
                <a:lnTo>
                  <a:pt x="296" y="1"/>
                </a:lnTo>
                <a:lnTo>
                  <a:pt x="289" y="0"/>
                </a:lnTo>
                <a:lnTo>
                  <a:pt x="286" y="1"/>
                </a:lnTo>
                <a:lnTo>
                  <a:pt x="286" y="1"/>
                </a:lnTo>
                <a:close/>
                <a:moveTo>
                  <a:pt x="153" y="520"/>
                </a:moveTo>
                <a:lnTo>
                  <a:pt x="150" y="549"/>
                </a:lnTo>
                <a:lnTo>
                  <a:pt x="150" y="549"/>
                </a:lnTo>
                <a:lnTo>
                  <a:pt x="139" y="527"/>
                </a:lnTo>
                <a:lnTo>
                  <a:pt x="153" y="520"/>
                </a:lnTo>
                <a:close/>
                <a:moveTo>
                  <a:pt x="85" y="428"/>
                </a:moveTo>
                <a:lnTo>
                  <a:pt x="85" y="428"/>
                </a:lnTo>
                <a:lnTo>
                  <a:pt x="108" y="404"/>
                </a:lnTo>
                <a:lnTo>
                  <a:pt x="133" y="374"/>
                </a:lnTo>
                <a:lnTo>
                  <a:pt x="161" y="340"/>
                </a:lnTo>
                <a:lnTo>
                  <a:pt x="161" y="340"/>
                </a:lnTo>
                <a:lnTo>
                  <a:pt x="166" y="379"/>
                </a:lnTo>
                <a:lnTo>
                  <a:pt x="171" y="424"/>
                </a:lnTo>
                <a:lnTo>
                  <a:pt x="171" y="424"/>
                </a:lnTo>
                <a:lnTo>
                  <a:pt x="169" y="430"/>
                </a:lnTo>
                <a:lnTo>
                  <a:pt x="167" y="439"/>
                </a:lnTo>
                <a:lnTo>
                  <a:pt x="159" y="463"/>
                </a:lnTo>
                <a:lnTo>
                  <a:pt x="159" y="463"/>
                </a:lnTo>
                <a:lnTo>
                  <a:pt x="140" y="456"/>
                </a:lnTo>
                <a:lnTo>
                  <a:pt x="123" y="446"/>
                </a:lnTo>
                <a:lnTo>
                  <a:pt x="104" y="437"/>
                </a:lnTo>
                <a:lnTo>
                  <a:pt x="85" y="428"/>
                </a:lnTo>
                <a:lnTo>
                  <a:pt x="85" y="4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4">
            <a:extLst>
              <a:ext uri="{FF2B5EF4-FFF2-40B4-BE49-F238E27FC236}">
                <a16:creationId xmlns:a16="http://schemas.microsoft.com/office/drawing/2014/main" id="{DC4DFDB6-1627-4440-9F79-243858FDBBF6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818710"/>
            <a:ext cx="753972" cy="1702258"/>
          </a:xfrm>
          <a:custGeom>
            <a:avLst/>
            <a:gdLst>
              <a:gd name="T0" fmla="*/ 424 w 842"/>
              <a:gd name="T1" fmla="*/ 11 h 1901"/>
              <a:gd name="T2" fmla="*/ 364 w 842"/>
              <a:gd name="T3" fmla="*/ 47 h 1901"/>
              <a:gd name="T4" fmla="*/ 353 w 842"/>
              <a:gd name="T5" fmla="*/ 152 h 1901"/>
              <a:gd name="T6" fmla="*/ 333 w 842"/>
              <a:gd name="T7" fmla="*/ 172 h 1901"/>
              <a:gd name="T8" fmla="*/ 384 w 842"/>
              <a:gd name="T9" fmla="*/ 273 h 1901"/>
              <a:gd name="T10" fmla="*/ 345 w 842"/>
              <a:gd name="T11" fmla="*/ 291 h 1901"/>
              <a:gd name="T12" fmla="*/ 186 w 842"/>
              <a:gd name="T13" fmla="*/ 361 h 1901"/>
              <a:gd name="T14" fmla="*/ 102 w 842"/>
              <a:gd name="T15" fmla="*/ 483 h 1901"/>
              <a:gd name="T16" fmla="*/ 109 w 842"/>
              <a:gd name="T17" fmla="*/ 526 h 1901"/>
              <a:gd name="T18" fmla="*/ 71 w 842"/>
              <a:gd name="T19" fmla="*/ 710 h 1901"/>
              <a:gd name="T20" fmla="*/ 139 w 842"/>
              <a:gd name="T21" fmla="*/ 919 h 1901"/>
              <a:gd name="T22" fmla="*/ 197 w 842"/>
              <a:gd name="T23" fmla="*/ 958 h 1901"/>
              <a:gd name="T24" fmla="*/ 167 w 842"/>
              <a:gd name="T25" fmla="*/ 1270 h 1901"/>
              <a:gd name="T26" fmla="*/ 92 w 842"/>
              <a:gd name="T27" fmla="*/ 1442 h 1901"/>
              <a:gd name="T28" fmla="*/ 51 w 842"/>
              <a:gd name="T29" fmla="*/ 1708 h 1901"/>
              <a:gd name="T30" fmla="*/ 56 w 842"/>
              <a:gd name="T31" fmla="*/ 1732 h 1901"/>
              <a:gd name="T32" fmla="*/ 10 w 842"/>
              <a:gd name="T33" fmla="*/ 1729 h 1901"/>
              <a:gd name="T34" fmla="*/ 2 w 842"/>
              <a:gd name="T35" fmla="*/ 1753 h 1901"/>
              <a:gd name="T36" fmla="*/ 60 w 842"/>
              <a:gd name="T37" fmla="*/ 1836 h 1901"/>
              <a:gd name="T38" fmla="*/ 119 w 842"/>
              <a:gd name="T39" fmla="*/ 1841 h 1901"/>
              <a:gd name="T40" fmla="*/ 141 w 842"/>
              <a:gd name="T41" fmla="*/ 1776 h 1901"/>
              <a:gd name="T42" fmla="*/ 156 w 842"/>
              <a:gd name="T43" fmla="*/ 1741 h 1901"/>
              <a:gd name="T44" fmla="*/ 225 w 842"/>
              <a:gd name="T45" fmla="*/ 1547 h 1901"/>
              <a:gd name="T46" fmla="*/ 270 w 842"/>
              <a:gd name="T47" fmla="*/ 1407 h 1901"/>
              <a:gd name="T48" fmla="*/ 404 w 842"/>
              <a:gd name="T49" fmla="*/ 1210 h 1901"/>
              <a:gd name="T50" fmla="*/ 404 w 842"/>
              <a:gd name="T51" fmla="*/ 1775 h 1901"/>
              <a:gd name="T52" fmla="*/ 405 w 842"/>
              <a:gd name="T53" fmla="*/ 1844 h 1901"/>
              <a:gd name="T54" fmla="*/ 444 w 842"/>
              <a:gd name="T55" fmla="*/ 1899 h 1901"/>
              <a:gd name="T56" fmla="*/ 505 w 842"/>
              <a:gd name="T57" fmla="*/ 1883 h 1901"/>
              <a:gd name="T58" fmla="*/ 534 w 842"/>
              <a:gd name="T59" fmla="*/ 1819 h 1901"/>
              <a:gd name="T60" fmla="*/ 536 w 842"/>
              <a:gd name="T61" fmla="*/ 1774 h 1901"/>
              <a:gd name="T62" fmla="*/ 580 w 842"/>
              <a:gd name="T63" fmla="*/ 1512 h 1901"/>
              <a:gd name="T64" fmla="*/ 610 w 842"/>
              <a:gd name="T65" fmla="*/ 1235 h 1901"/>
              <a:gd name="T66" fmla="*/ 641 w 842"/>
              <a:gd name="T67" fmla="*/ 948 h 1901"/>
              <a:gd name="T68" fmla="*/ 711 w 842"/>
              <a:gd name="T69" fmla="*/ 950 h 1901"/>
              <a:gd name="T70" fmla="*/ 822 w 842"/>
              <a:gd name="T71" fmla="*/ 787 h 1901"/>
              <a:gd name="T72" fmla="*/ 828 w 842"/>
              <a:gd name="T73" fmla="*/ 683 h 1901"/>
              <a:gd name="T74" fmla="*/ 715 w 842"/>
              <a:gd name="T75" fmla="*/ 437 h 1901"/>
              <a:gd name="T76" fmla="*/ 615 w 842"/>
              <a:gd name="T77" fmla="*/ 364 h 1901"/>
              <a:gd name="T78" fmla="*/ 555 w 842"/>
              <a:gd name="T79" fmla="*/ 243 h 1901"/>
              <a:gd name="T80" fmla="*/ 578 w 842"/>
              <a:gd name="T81" fmla="*/ 189 h 1901"/>
              <a:gd name="T82" fmla="*/ 575 w 842"/>
              <a:gd name="T83" fmla="*/ 126 h 1901"/>
              <a:gd name="T84" fmla="*/ 575 w 842"/>
              <a:gd name="T85" fmla="*/ 57 h 1901"/>
              <a:gd name="T86" fmla="*/ 525 w 842"/>
              <a:gd name="T87" fmla="*/ 6 h 1901"/>
              <a:gd name="T88" fmla="*/ 510 w 842"/>
              <a:gd name="T89" fmla="*/ 4 h 1901"/>
              <a:gd name="T90" fmla="*/ 230 w 842"/>
              <a:gd name="T91" fmla="*/ 673 h 1901"/>
              <a:gd name="T92" fmla="*/ 233 w 842"/>
              <a:gd name="T93" fmla="*/ 882 h 1901"/>
              <a:gd name="T94" fmla="*/ 182 w 842"/>
              <a:gd name="T95" fmla="*/ 877 h 1901"/>
              <a:gd name="T96" fmla="*/ 147 w 842"/>
              <a:gd name="T97" fmla="*/ 715 h 1901"/>
              <a:gd name="T98" fmla="*/ 202 w 842"/>
              <a:gd name="T99" fmla="*/ 555 h 1901"/>
              <a:gd name="T100" fmla="*/ 695 w 842"/>
              <a:gd name="T101" fmla="*/ 643 h 1901"/>
              <a:gd name="T102" fmla="*/ 725 w 842"/>
              <a:gd name="T103" fmla="*/ 706 h 1901"/>
              <a:gd name="T104" fmla="*/ 716 w 842"/>
              <a:gd name="T105" fmla="*/ 787 h 1901"/>
              <a:gd name="T106" fmla="*/ 678 w 842"/>
              <a:gd name="T107" fmla="*/ 867 h 1901"/>
              <a:gd name="T108" fmla="*/ 637 w 842"/>
              <a:gd name="T109" fmla="*/ 855 h 1901"/>
              <a:gd name="T110" fmla="*/ 620 w 842"/>
              <a:gd name="T111" fmla="*/ 767 h 1901"/>
              <a:gd name="T112" fmla="*/ 618 w 842"/>
              <a:gd name="T113" fmla="*/ 634 h 1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2" h="1901">
                <a:moveTo>
                  <a:pt x="464" y="11"/>
                </a:moveTo>
                <a:lnTo>
                  <a:pt x="464" y="11"/>
                </a:lnTo>
                <a:lnTo>
                  <a:pt x="450" y="9"/>
                </a:lnTo>
                <a:lnTo>
                  <a:pt x="438" y="9"/>
                </a:lnTo>
                <a:lnTo>
                  <a:pt x="430" y="10"/>
                </a:lnTo>
                <a:lnTo>
                  <a:pt x="424" y="11"/>
                </a:lnTo>
                <a:lnTo>
                  <a:pt x="424" y="11"/>
                </a:lnTo>
                <a:lnTo>
                  <a:pt x="413" y="16"/>
                </a:lnTo>
                <a:lnTo>
                  <a:pt x="401" y="21"/>
                </a:lnTo>
                <a:lnTo>
                  <a:pt x="384" y="31"/>
                </a:lnTo>
                <a:lnTo>
                  <a:pt x="384" y="31"/>
                </a:lnTo>
                <a:lnTo>
                  <a:pt x="374" y="36"/>
                </a:lnTo>
                <a:lnTo>
                  <a:pt x="369" y="40"/>
                </a:lnTo>
                <a:lnTo>
                  <a:pt x="364" y="47"/>
                </a:lnTo>
                <a:lnTo>
                  <a:pt x="364" y="47"/>
                </a:lnTo>
                <a:lnTo>
                  <a:pt x="359" y="54"/>
                </a:lnTo>
                <a:lnTo>
                  <a:pt x="355" y="59"/>
                </a:lnTo>
                <a:lnTo>
                  <a:pt x="353" y="65"/>
                </a:lnTo>
                <a:lnTo>
                  <a:pt x="353" y="72"/>
                </a:lnTo>
                <a:lnTo>
                  <a:pt x="353" y="117"/>
                </a:lnTo>
                <a:lnTo>
                  <a:pt x="353" y="152"/>
                </a:lnTo>
                <a:lnTo>
                  <a:pt x="353" y="152"/>
                </a:lnTo>
                <a:lnTo>
                  <a:pt x="350" y="154"/>
                </a:lnTo>
                <a:lnTo>
                  <a:pt x="340" y="159"/>
                </a:lnTo>
                <a:lnTo>
                  <a:pt x="336" y="161"/>
                </a:lnTo>
                <a:lnTo>
                  <a:pt x="333" y="165"/>
                </a:lnTo>
                <a:lnTo>
                  <a:pt x="332" y="169"/>
                </a:lnTo>
                <a:lnTo>
                  <a:pt x="333" y="172"/>
                </a:lnTo>
                <a:lnTo>
                  <a:pt x="333" y="172"/>
                </a:lnTo>
                <a:lnTo>
                  <a:pt x="347" y="191"/>
                </a:lnTo>
                <a:lnTo>
                  <a:pt x="355" y="201"/>
                </a:lnTo>
                <a:lnTo>
                  <a:pt x="359" y="205"/>
                </a:lnTo>
                <a:lnTo>
                  <a:pt x="364" y="208"/>
                </a:lnTo>
                <a:lnTo>
                  <a:pt x="384" y="218"/>
                </a:lnTo>
                <a:lnTo>
                  <a:pt x="384" y="273"/>
                </a:lnTo>
                <a:lnTo>
                  <a:pt x="384" y="273"/>
                </a:lnTo>
                <a:lnTo>
                  <a:pt x="372" y="281"/>
                </a:lnTo>
                <a:lnTo>
                  <a:pt x="362" y="287"/>
                </a:lnTo>
                <a:lnTo>
                  <a:pt x="357" y="288"/>
                </a:lnTo>
                <a:lnTo>
                  <a:pt x="353" y="288"/>
                </a:lnTo>
                <a:lnTo>
                  <a:pt x="353" y="288"/>
                </a:lnTo>
                <a:lnTo>
                  <a:pt x="345" y="291"/>
                </a:lnTo>
                <a:lnTo>
                  <a:pt x="326" y="297"/>
                </a:lnTo>
                <a:lnTo>
                  <a:pt x="273" y="317"/>
                </a:lnTo>
                <a:lnTo>
                  <a:pt x="220" y="340"/>
                </a:lnTo>
                <a:lnTo>
                  <a:pt x="201" y="349"/>
                </a:lnTo>
                <a:lnTo>
                  <a:pt x="192" y="354"/>
                </a:lnTo>
                <a:lnTo>
                  <a:pt x="192" y="354"/>
                </a:lnTo>
                <a:lnTo>
                  <a:pt x="186" y="361"/>
                </a:lnTo>
                <a:lnTo>
                  <a:pt x="175" y="375"/>
                </a:lnTo>
                <a:lnTo>
                  <a:pt x="143" y="417"/>
                </a:lnTo>
                <a:lnTo>
                  <a:pt x="116" y="457"/>
                </a:lnTo>
                <a:lnTo>
                  <a:pt x="105" y="472"/>
                </a:lnTo>
                <a:lnTo>
                  <a:pt x="102" y="480"/>
                </a:lnTo>
                <a:lnTo>
                  <a:pt x="102" y="480"/>
                </a:lnTo>
                <a:lnTo>
                  <a:pt x="102" y="483"/>
                </a:lnTo>
                <a:lnTo>
                  <a:pt x="103" y="486"/>
                </a:lnTo>
                <a:lnTo>
                  <a:pt x="108" y="492"/>
                </a:lnTo>
                <a:lnTo>
                  <a:pt x="113" y="496"/>
                </a:lnTo>
                <a:lnTo>
                  <a:pt x="117" y="500"/>
                </a:lnTo>
                <a:lnTo>
                  <a:pt x="117" y="500"/>
                </a:lnTo>
                <a:lnTo>
                  <a:pt x="116" y="507"/>
                </a:lnTo>
                <a:lnTo>
                  <a:pt x="109" y="526"/>
                </a:lnTo>
                <a:lnTo>
                  <a:pt x="93" y="581"/>
                </a:lnTo>
                <a:lnTo>
                  <a:pt x="75" y="639"/>
                </a:lnTo>
                <a:lnTo>
                  <a:pt x="69" y="662"/>
                </a:lnTo>
                <a:lnTo>
                  <a:pt x="66" y="676"/>
                </a:lnTo>
                <a:lnTo>
                  <a:pt x="66" y="676"/>
                </a:lnTo>
                <a:lnTo>
                  <a:pt x="68" y="688"/>
                </a:lnTo>
                <a:lnTo>
                  <a:pt x="71" y="710"/>
                </a:lnTo>
                <a:lnTo>
                  <a:pt x="85" y="767"/>
                </a:lnTo>
                <a:lnTo>
                  <a:pt x="102" y="827"/>
                </a:lnTo>
                <a:lnTo>
                  <a:pt x="109" y="852"/>
                </a:lnTo>
                <a:lnTo>
                  <a:pt x="117" y="872"/>
                </a:lnTo>
                <a:lnTo>
                  <a:pt x="117" y="872"/>
                </a:lnTo>
                <a:lnTo>
                  <a:pt x="128" y="900"/>
                </a:lnTo>
                <a:lnTo>
                  <a:pt x="139" y="919"/>
                </a:lnTo>
                <a:lnTo>
                  <a:pt x="148" y="934"/>
                </a:lnTo>
                <a:lnTo>
                  <a:pt x="157" y="943"/>
                </a:lnTo>
                <a:lnTo>
                  <a:pt x="157" y="943"/>
                </a:lnTo>
                <a:lnTo>
                  <a:pt x="162" y="947"/>
                </a:lnTo>
                <a:lnTo>
                  <a:pt x="168" y="949"/>
                </a:lnTo>
                <a:lnTo>
                  <a:pt x="181" y="954"/>
                </a:lnTo>
                <a:lnTo>
                  <a:pt x="197" y="958"/>
                </a:lnTo>
                <a:lnTo>
                  <a:pt x="233" y="978"/>
                </a:lnTo>
                <a:lnTo>
                  <a:pt x="233" y="978"/>
                </a:lnTo>
                <a:lnTo>
                  <a:pt x="204" y="1111"/>
                </a:lnTo>
                <a:lnTo>
                  <a:pt x="182" y="1210"/>
                </a:lnTo>
                <a:lnTo>
                  <a:pt x="173" y="1247"/>
                </a:lnTo>
                <a:lnTo>
                  <a:pt x="167" y="1270"/>
                </a:lnTo>
                <a:lnTo>
                  <a:pt x="167" y="1270"/>
                </a:lnTo>
                <a:lnTo>
                  <a:pt x="156" y="1299"/>
                </a:lnTo>
                <a:lnTo>
                  <a:pt x="143" y="1330"/>
                </a:lnTo>
                <a:lnTo>
                  <a:pt x="127" y="1366"/>
                </a:lnTo>
                <a:lnTo>
                  <a:pt x="127" y="1366"/>
                </a:lnTo>
                <a:lnTo>
                  <a:pt x="119" y="1382"/>
                </a:lnTo>
                <a:lnTo>
                  <a:pt x="102" y="1420"/>
                </a:lnTo>
                <a:lnTo>
                  <a:pt x="92" y="1442"/>
                </a:lnTo>
                <a:lnTo>
                  <a:pt x="83" y="1465"/>
                </a:lnTo>
                <a:lnTo>
                  <a:pt x="75" y="1485"/>
                </a:lnTo>
                <a:lnTo>
                  <a:pt x="71" y="1502"/>
                </a:lnTo>
                <a:lnTo>
                  <a:pt x="71" y="1502"/>
                </a:lnTo>
                <a:lnTo>
                  <a:pt x="66" y="1549"/>
                </a:lnTo>
                <a:lnTo>
                  <a:pt x="60" y="1619"/>
                </a:lnTo>
                <a:lnTo>
                  <a:pt x="51" y="1708"/>
                </a:lnTo>
                <a:lnTo>
                  <a:pt x="66" y="1713"/>
                </a:lnTo>
                <a:lnTo>
                  <a:pt x="66" y="1713"/>
                </a:lnTo>
                <a:lnTo>
                  <a:pt x="66" y="1716"/>
                </a:lnTo>
                <a:lnTo>
                  <a:pt x="65" y="1723"/>
                </a:lnTo>
                <a:lnTo>
                  <a:pt x="63" y="1727"/>
                </a:lnTo>
                <a:lnTo>
                  <a:pt x="60" y="1729"/>
                </a:lnTo>
                <a:lnTo>
                  <a:pt x="56" y="1732"/>
                </a:lnTo>
                <a:lnTo>
                  <a:pt x="51" y="1733"/>
                </a:lnTo>
                <a:lnTo>
                  <a:pt x="51" y="1733"/>
                </a:lnTo>
                <a:lnTo>
                  <a:pt x="45" y="1733"/>
                </a:lnTo>
                <a:lnTo>
                  <a:pt x="39" y="1731"/>
                </a:lnTo>
                <a:lnTo>
                  <a:pt x="24" y="1728"/>
                </a:lnTo>
                <a:lnTo>
                  <a:pt x="16" y="1728"/>
                </a:lnTo>
                <a:lnTo>
                  <a:pt x="10" y="1729"/>
                </a:lnTo>
                <a:lnTo>
                  <a:pt x="5" y="1732"/>
                </a:lnTo>
                <a:lnTo>
                  <a:pt x="2" y="1735"/>
                </a:lnTo>
                <a:lnTo>
                  <a:pt x="1" y="1738"/>
                </a:lnTo>
                <a:lnTo>
                  <a:pt x="1" y="1738"/>
                </a:lnTo>
                <a:lnTo>
                  <a:pt x="0" y="1742"/>
                </a:lnTo>
                <a:lnTo>
                  <a:pt x="1" y="1748"/>
                </a:lnTo>
                <a:lnTo>
                  <a:pt x="2" y="1753"/>
                </a:lnTo>
                <a:lnTo>
                  <a:pt x="5" y="1761"/>
                </a:lnTo>
                <a:lnTo>
                  <a:pt x="14" y="1775"/>
                </a:lnTo>
                <a:lnTo>
                  <a:pt x="24" y="1790"/>
                </a:lnTo>
                <a:lnTo>
                  <a:pt x="44" y="1819"/>
                </a:lnTo>
                <a:lnTo>
                  <a:pt x="56" y="1834"/>
                </a:lnTo>
                <a:lnTo>
                  <a:pt x="56" y="1834"/>
                </a:lnTo>
                <a:lnTo>
                  <a:pt x="60" y="1836"/>
                </a:lnTo>
                <a:lnTo>
                  <a:pt x="64" y="1839"/>
                </a:lnTo>
                <a:lnTo>
                  <a:pt x="75" y="1843"/>
                </a:lnTo>
                <a:lnTo>
                  <a:pt x="87" y="1844"/>
                </a:lnTo>
                <a:lnTo>
                  <a:pt x="97" y="1844"/>
                </a:lnTo>
                <a:lnTo>
                  <a:pt x="97" y="1844"/>
                </a:lnTo>
                <a:lnTo>
                  <a:pt x="107" y="1844"/>
                </a:lnTo>
                <a:lnTo>
                  <a:pt x="119" y="1841"/>
                </a:lnTo>
                <a:lnTo>
                  <a:pt x="126" y="1839"/>
                </a:lnTo>
                <a:lnTo>
                  <a:pt x="131" y="1835"/>
                </a:lnTo>
                <a:lnTo>
                  <a:pt x="134" y="1830"/>
                </a:lnTo>
                <a:lnTo>
                  <a:pt x="137" y="1824"/>
                </a:lnTo>
                <a:lnTo>
                  <a:pt x="137" y="1824"/>
                </a:lnTo>
                <a:lnTo>
                  <a:pt x="139" y="1804"/>
                </a:lnTo>
                <a:lnTo>
                  <a:pt x="141" y="1776"/>
                </a:lnTo>
                <a:lnTo>
                  <a:pt x="143" y="1753"/>
                </a:lnTo>
                <a:lnTo>
                  <a:pt x="144" y="1746"/>
                </a:lnTo>
                <a:lnTo>
                  <a:pt x="146" y="1745"/>
                </a:lnTo>
                <a:lnTo>
                  <a:pt x="147" y="1743"/>
                </a:lnTo>
                <a:lnTo>
                  <a:pt x="147" y="1743"/>
                </a:lnTo>
                <a:lnTo>
                  <a:pt x="152" y="1742"/>
                </a:lnTo>
                <a:lnTo>
                  <a:pt x="156" y="1741"/>
                </a:lnTo>
                <a:lnTo>
                  <a:pt x="160" y="1740"/>
                </a:lnTo>
                <a:lnTo>
                  <a:pt x="162" y="1738"/>
                </a:lnTo>
                <a:lnTo>
                  <a:pt x="162" y="1738"/>
                </a:lnTo>
                <a:lnTo>
                  <a:pt x="166" y="1729"/>
                </a:lnTo>
                <a:lnTo>
                  <a:pt x="175" y="1704"/>
                </a:lnTo>
                <a:lnTo>
                  <a:pt x="200" y="1628"/>
                </a:lnTo>
                <a:lnTo>
                  <a:pt x="225" y="1547"/>
                </a:lnTo>
                <a:lnTo>
                  <a:pt x="234" y="1518"/>
                </a:lnTo>
                <a:lnTo>
                  <a:pt x="238" y="1502"/>
                </a:lnTo>
                <a:lnTo>
                  <a:pt x="238" y="1502"/>
                </a:lnTo>
                <a:lnTo>
                  <a:pt x="240" y="1492"/>
                </a:lnTo>
                <a:lnTo>
                  <a:pt x="245" y="1476"/>
                </a:lnTo>
                <a:lnTo>
                  <a:pt x="258" y="1440"/>
                </a:lnTo>
                <a:lnTo>
                  <a:pt x="270" y="1407"/>
                </a:lnTo>
                <a:lnTo>
                  <a:pt x="275" y="1396"/>
                </a:lnTo>
                <a:lnTo>
                  <a:pt x="278" y="1391"/>
                </a:lnTo>
                <a:lnTo>
                  <a:pt x="278" y="1391"/>
                </a:lnTo>
                <a:lnTo>
                  <a:pt x="299" y="1359"/>
                </a:lnTo>
                <a:lnTo>
                  <a:pt x="343" y="1296"/>
                </a:lnTo>
                <a:lnTo>
                  <a:pt x="385" y="1236"/>
                </a:lnTo>
                <a:lnTo>
                  <a:pt x="404" y="1210"/>
                </a:lnTo>
                <a:lnTo>
                  <a:pt x="404" y="1210"/>
                </a:lnTo>
                <a:lnTo>
                  <a:pt x="424" y="1436"/>
                </a:lnTo>
                <a:lnTo>
                  <a:pt x="404" y="1753"/>
                </a:lnTo>
                <a:lnTo>
                  <a:pt x="409" y="1768"/>
                </a:lnTo>
                <a:lnTo>
                  <a:pt x="409" y="1768"/>
                </a:lnTo>
                <a:lnTo>
                  <a:pt x="408" y="1770"/>
                </a:lnTo>
                <a:lnTo>
                  <a:pt x="404" y="1775"/>
                </a:lnTo>
                <a:lnTo>
                  <a:pt x="401" y="1786"/>
                </a:lnTo>
                <a:lnTo>
                  <a:pt x="400" y="1794"/>
                </a:lnTo>
                <a:lnTo>
                  <a:pt x="399" y="1804"/>
                </a:lnTo>
                <a:lnTo>
                  <a:pt x="399" y="1804"/>
                </a:lnTo>
                <a:lnTo>
                  <a:pt x="399" y="1816"/>
                </a:lnTo>
                <a:lnTo>
                  <a:pt x="401" y="1830"/>
                </a:lnTo>
                <a:lnTo>
                  <a:pt x="405" y="1844"/>
                </a:lnTo>
                <a:lnTo>
                  <a:pt x="411" y="1859"/>
                </a:lnTo>
                <a:lnTo>
                  <a:pt x="418" y="1873"/>
                </a:lnTo>
                <a:lnTo>
                  <a:pt x="425" y="1884"/>
                </a:lnTo>
                <a:lnTo>
                  <a:pt x="430" y="1889"/>
                </a:lnTo>
                <a:lnTo>
                  <a:pt x="434" y="1894"/>
                </a:lnTo>
                <a:lnTo>
                  <a:pt x="439" y="1897"/>
                </a:lnTo>
                <a:lnTo>
                  <a:pt x="444" y="1899"/>
                </a:lnTo>
                <a:lnTo>
                  <a:pt x="444" y="1899"/>
                </a:lnTo>
                <a:lnTo>
                  <a:pt x="449" y="1901"/>
                </a:lnTo>
                <a:lnTo>
                  <a:pt x="455" y="1901"/>
                </a:lnTo>
                <a:lnTo>
                  <a:pt x="467" y="1899"/>
                </a:lnTo>
                <a:lnTo>
                  <a:pt x="481" y="1896"/>
                </a:lnTo>
                <a:lnTo>
                  <a:pt x="492" y="1891"/>
                </a:lnTo>
                <a:lnTo>
                  <a:pt x="505" y="1883"/>
                </a:lnTo>
                <a:lnTo>
                  <a:pt x="513" y="1875"/>
                </a:lnTo>
                <a:lnTo>
                  <a:pt x="521" y="1867"/>
                </a:lnTo>
                <a:lnTo>
                  <a:pt x="523" y="1863"/>
                </a:lnTo>
                <a:lnTo>
                  <a:pt x="525" y="1859"/>
                </a:lnTo>
                <a:lnTo>
                  <a:pt x="525" y="1859"/>
                </a:lnTo>
                <a:lnTo>
                  <a:pt x="529" y="1840"/>
                </a:lnTo>
                <a:lnTo>
                  <a:pt x="534" y="1819"/>
                </a:lnTo>
                <a:lnTo>
                  <a:pt x="535" y="1800"/>
                </a:lnTo>
                <a:lnTo>
                  <a:pt x="536" y="1792"/>
                </a:lnTo>
                <a:lnTo>
                  <a:pt x="535" y="1789"/>
                </a:lnTo>
                <a:lnTo>
                  <a:pt x="535" y="1789"/>
                </a:lnTo>
                <a:lnTo>
                  <a:pt x="534" y="1786"/>
                </a:lnTo>
                <a:lnTo>
                  <a:pt x="534" y="1782"/>
                </a:lnTo>
                <a:lnTo>
                  <a:pt x="536" y="1774"/>
                </a:lnTo>
                <a:lnTo>
                  <a:pt x="540" y="1763"/>
                </a:lnTo>
                <a:lnTo>
                  <a:pt x="550" y="1758"/>
                </a:lnTo>
                <a:lnTo>
                  <a:pt x="550" y="1758"/>
                </a:lnTo>
                <a:lnTo>
                  <a:pt x="565" y="1639"/>
                </a:lnTo>
                <a:lnTo>
                  <a:pt x="576" y="1556"/>
                </a:lnTo>
                <a:lnTo>
                  <a:pt x="579" y="1526"/>
                </a:lnTo>
                <a:lnTo>
                  <a:pt x="580" y="1512"/>
                </a:lnTo>
                <a:lnTo>
                  <a:pt x="580" y="1512"/>
                </a:lnTo>
                <a:lnTo>
                  <a:pt x="580" y="1500"/>
                </a:lnTo>
                <a:lnTo>
                  <a:pt x="583" y="1476"/>
                </a:lnTo>
                <a:lnTo>
                  <a:pt x="590" y="1412"/>
                </a:lnTo>
                <a:lnTo>
                  <a:pt x="600" y="1320"/>
                </a:lnTo>
                <a:lnTo>
                  <a:pt x="600" y="1320"/>
                </a:lnTo>
                <a:lnTo>
                  <a:pt x="610" y="1235"/>
                </a:lnTo>
                <a:lnTo>
                  <a:pt x="610" y="1235"/>
                </a:lnTo>
                <a:lnTo>
                  <a:pt x="614" y="1183"/>
                </a:lnTo>
                <a:lnTo>
                  <a:pt x="618" y="1116"/>
                </a:lnTo>
                <a:lnTo>
                  <a:pt x="620" y="1033"/>
                </a:lnTo>
                <a:lnTo>
                  <a:pt x="641" y="1023"/>
                </a:lnTo>
                <a:lnTo>
                  <a:pt x="641" y="948"/>
                </a:lnTo>
                <a:lnTo>
                  <a:pt x="641" y="948"/>
                </a:lnTo>
                <a:lnTo>
                  <a:pt x="664" y="954"/>
                </a:lnTo>
                <a:lnTo>
                  <a:pt x="685" y="958"/>
                </a:lnTo>
                <a:lnTo>
                  <a:pt x="693" y="958"/>
                </a:lnTo>
                <a:lnTo>
                  <a:pt x="701" y="958"/>
                </a:lnTo>
                <a:lnTo>
                  <a:pt x="701" y="958"/>
                </a:lnTo>
                <a:lnTo>
                  <a:pt x="705" y="955"/>
                </a:lnTo>
                <a:lnTo>
                  <a:pt x="711" y="950"/>
                </a:lnTo>
                <a:lnTo>
                  <a:pt x="725" y="933"/>
                </a:lnTo>
                <a:lnTo>
                  <a:pt x="744" y="908"/>
                </a:lnTo>
                <a:lnTo>
                  <a:pt x="764" y="879"/>
                </a:lnTo>
                <a:lnTo>
                  <a:pt x="800" y="822"/>
                </a:lnTo>
                <a:lnTo>
                  <a:pt x="814" y="801"/>
                </a:lnTo>
                <a:lnTo>
                  <a:pt x="822" y="787"/>
                </a:lnTo>
                <a:lnTo>
                  <a:pt x="822" y="787"/>
                </a:lnTo>
                <a:lnTo>
                  <a:pt x="829" y="767"/>
                </a:lnTo>
                <a:lnTo>
                  <a:pt x="836" y="743"/>
                </a:lnTo>
                <a:lnTo>
                  <a:pt x="841" y="722"/>
                </a:lnTo>
                <a:lnTo>
                  <a:pt x="842" y="715"/>
                </a:lnTo>
                <a:lnTo>
                  <a:pt x="842" y="711"/>
                </a:lnTo>
                <a:lnTo>
                  <a:pt x="842" y="711"/>
                </a:lnTo>
                <a:lnTo>
                  <a:pt x="828" y="683"/>
                </a:lnTo>
                <a:lnTo>
                  <a:pt x="802" y="628"/>
                </a:lnTo>
                <a:lnTo>
                  <a:pt x="761" y="550"/>
                </a:lnTo>
                <a:lnTo>
                  <a:pt x="777" y="530"/>
                </a:lnTo>
                <a:lnTo>
                  <a:pt x="777" y="530"/>
                </a:lnTo>
                <a:lnTo>
                  <a:pt x="763" y="508"/>
                </a:lnTo>
                <a:lnTo>
                  <a:pt x="732" y="462"/>
                </a:lnTo>
                <a:lnTo>
                  <a:pt x="715" y="437"/>
                </a:lnTo>
                <a:lnTo>
                  <a:pt x="698" y="414"/>
                </a:lnTo>
                <a:lnTo>
                  <a:pt x="685" y="396"/>
                </a:lnTo>
                <a:lnTo>
                  <a:pt x="680" y="391"/>
                </a:lnTo>
                <a:lnTo>
                  <a:pt x="676" y="389"/>
                </a:lnTo>
                <a:lnTo>
                  <a:pt x="676" y="389"/>
                </a:lnTo>
                <a:lnTo>
                  <a:pt x="646" y="376"/>
                </a:lnTo>
                <a:lnTo>
                  <a:pt x="615" y="364"/>
                </a:lnTo>
                <a:lnTo>
                  <a:pt x="525" y="318"/>
                </a:lnTo>
                <a:lnTo>
                  <a:pt x="525" y="283"/>
                </a:lnTo>
                <a:lnTo>
                  <a:pt x="525" y="283"/>
                </a:lnTo>
                <a:lnTo>
                  <a:pt x="540" y="266"/>
                </a:lnTo>
                <a:lnTo>
                  <a:pt x="550" y="252"/>
                </a:lnTo>
                <a:lnTo>
                  <a:pt x="554" y="247"/>
                </a:lnTo>
                <a:lnTo>
                  <a:pt x="555" y="243"/>
                </a:lnTo>
                <a:lnTo>
                  <a:pt x="555" y="243"/>
                </a:lnTo>
                <a:lnTo>
                  <a:pt x="557" y="225"/>
                </a:lnTo>
                <a:lnTo>
                  <a:pt x="560" y="213"/>
                </a:lnTo>
                <a:lnTo>
                  <a:pt x="560" y="213"/>
                </a:lnTo>
                <a:lnTo>
                  <a:pt x="565" y="208"/>
                </a:lnTo>
                <a:lnTo>
                  <a:pt x="574" y="195"/>
                </a:lnTo>
                <a:lnTo>
                  <a:pt x="578" y="189"/>
                </a:lnTo>
                <a:lnTo>
                  <a:pt x="581" y="181"/>
                </a:lnTo>
                <a:lnTo>
                  <a:pt x="583" y="174"/>
                </a:lnTo>
                <a:lnTo>
                  <a:pt x="581" y="170"/>
                </a:lnTo>
                <a:lnTo>
                  <a:pt x="580" y="167"/>
                </a:lnTo>
                <a:lnTo>
                  <a:pt x="570" y="152"/>
                </a:lnTo>
                <a:lnTo>
                  <a:pt x="570" y="152"/>
                </a:lnTo>
                <a:lnTo>
                  <a:pt x="575" y="126"/>
                </a:lnTo>
                <a:lnTo>
                  <a:pt x="580" y="97"/>
                </a:lnTo>
                <a:lnTo>
                  <a:pt x="580" y="97"/>
                </a:lnTo>
                <a:lnTo>
                  <a:pt x="580" y="89"/>
                </a:lnTo>
                <a:lnTo>
                  <a:pt x="580" y="77"/>
                </a:lnTo>
                <a:lnTo>
                  <a:pt x="578" y="65"/>
                </a:lnTo>
                <a:lnTo>
                  <a:pt x="576" y="60"/>
                </a:lnTo>
                <a:lnTo>
                  <a:pt x="575" y="57"/>
                </a:lnTo>
                <a:lnTo>
                  <a:pt x="575" y="57"/>
                </a:lnTo>
                <a:lnTo>
                  <a:pt x="564" y="43"/>
                </a:lnTo>
                <a:lnTo>
                  <a:pt x="550" y="26"/>
                </a:lnTo>
                <a:lnTo>
                  <a:pt x="550" y="26"/>
                </a:lnTo>
                <a:lnTo>
                  <a:pt x="542" y="20"/>
                </a:lnTo>
                <a:lnTo>
                  <a:pt x="534" y="13"/>
                </a:lnTo>
                <a:lnTo>
                  <a:pt x="525" y="6"/>
                </a:lnTo>
                <a:lnTo>
                  <a:pt x="525" y="6"/>
                </a:lnTo>
                <a:lnTo>
                  <a:pt x="521" y="2"/>
                </a:lnTo>
                <a:lnTo>
                  <a:pt x="517" y="0"/>
                </a:lnTo>
                <a:lnTo>
                  <a:pt x="516" y="0"/>
                </a:lnTo>
                <a:lnTo>
                  <a:pt x="515" y="1"/>
                </a:lnTo>
                <a:lnTo>
                  <a:pt x="515" y="1"/>
                </a:lnTo>
                <a:lnTo>
                  <a:pt x="510" y="4"/>
                </a:lnTo>
                <a:lnTo>
                  <a:pt x="501" y="8"/>
                </a:lnTo>
                <a:lnTo>
                  <a:pt x="489" y="11"/>
                </a:lnTo>
                <a:lnTo>
                  <a:pt x="464" y="11"/>
                </a:lnTo>
                <a:close/>
                <a:moveTo>
                  <a:pt x="202" y="555"/>
                </a:moveTo>
                <a:lnTo>
                  <a:pt x="223" y="585"/>
                </a:lnTo>
                <a:lnTo>
                  <a:pt x="223" y="585"/>
                </a:lnTo>
                <a:lnTo>
                  <a:pt x="230" y="673"/>
                </a:lnTo>
                <a:lnTo>
                  <a:pt x="236" y="738"/>
                </a:lnTo>
                <a:lnTo>
                  <a:pt x="238" y="761"/>
                </a:lnTo>
                <a:lnTo>
                  <a:pt x="238" y="777"/>
                </a:lnTo>
                <a:lnTo>
                  <a:pt x="238" y="777"/>
                </a:lnTo>
                <a:lnTo>
                  <a:pt x="233" y="852"/>
                </a:lnTo>
                <a:lnTo>
                  <a:pt x="233" y="882"/>
                </a:lnTo>
                <a:lnTo>
                  <a:pt x="233" y="882"/>
                </a:lnTo>
                <a:lnTo>
                  <a:pt x="226" y="884"/>
                </a:lnTo>
                <a:lnTo>
                  <a:pt x="211" y="885"/>
                </a:lnTo>
                <a:lnTo>
                  <a:pt x="202" y="886"/>
                </a:lnTo>
                <a:lnTo>
                  <a:pt x="194" y="885"/>
                </a:lnTo>
                <a:lnTo>
                  <a:pt x="187" y="882"/>
                </a:lnTo>
                <a:lnTo>
                  <a:pt x="185" y="880"/>
                </a:lnTo>
                <a:lnTo>
                  <a:pt x="182" y="877"/>
                </a:lnTo>
                <a:lnTo>
                  <a:pt x="182" y="877"/>
                </a:lnTo>
                <a:lnTo>
                  <a:pt x="178" y="867"/>
                </a:lnTo>
                <a:lnTo>
                  <a:pt x="173" y="848"/>
                </a:lnTo>
                <a:lnTo>
                  <a:pt x="163" y="798"/>
                </a:lnTo>
                <a:lnTo>
                  <a:pt x="147" y="721"/>
                </a:lnTo>
                <a:lnTo>
                  <a:pt x="147" y="721"/>
                </a:lnTo>
                <a:lnTo>
                  <a:pt x="147" y="715"/>
                </a:lnTo>
                <a:lnTo>
                  <a:pt x="148" y="705"/>
                </a:lnTo>
                <a:lnTo>
                  <a:pt x="153" y="678"/>
                </a:lnTo>
                <a:lnTo>
                  <a:pt x="161" y="652"/>
                </a:lnTo>
                <a:lnTo>
                  <a:pt x="167" y="636"/>
                </a:lnTo>
                <a:lnTo>
                  <a:pt x="167" y="636"/>
                </a:lnTo>
                <a:lnTo>
                  <a:pt x="187" y="592"/>
                </a:lnTo>
                <a:lnTo>
                  <a:pt x="202" y="555"/>
                </a:lnTo>
                <a:lnTo>
                  <a:pt x="202" y="555"/>
                </a:lnTo>
                <a:close/>
                <a:moveTo>
                  <a:pt x="620" y="585"/>
                </a:moveTo>
                <a:lnTo>
                  <a:pt x="656" y="631"/>
                </a:lnTo>
                <a:lnTo>
                  <a:pt x="671" y="621"/>
                </a:lnTo>
                <a:lnTo>
                  <a:pt x="671" y="621"/>
                </a:lnTo>
                <a:lnTo>
                  <a:pt x="678" y="627"/>
                </a:lnTo>
                <a:lnTo>
                  <a:pt x="695" y="643"/>
                </a:lnTo>
                <a:lnTo>
                  <a:pt x="704" y="653"/>
                </a:lnTo>
                <a:lnTo>
                  <a:pt x="711" y="663"/>
                </a:lnTo>
                <a:lnTo>
                  <a:pt x="717" y="672"/>
                </a:lnTo>
                <a:lnTo>
                  <a:pt x="721" y="681"/>
                </a:lnTo>
                <a:lnTo>
                  <a:pt x="721" y="681"/>
                </a:lnTo>
                <a:lnTo>
                  <a:pt x="724" y="695"/>
                </a:lnTo>
                <a:lnTo>
                  <a:pt x="725" y="706"/>
                </a:lnTo>
                <a:lnTo>
                  <a:pt x="726" y="731"/>
                </a:lnTo>
                <a:lnTo>
                  <a:pt x="726" y="731"/>
                </a:lnTo>
                <a:lnTo>
                  <a:pt x="726" y="748"/>
                </a:lnTo>
                <a:lnTo>
                  <a:pt x="725" y="758"/>
                </a:lnTo>
                <a:lnTo>
                  <a:pt x="722" y="767"/>
                </a:lnTo>
                <a:lnTo>
                  <a:pt x="720" y="777"/>
                </a:lnTo>
                <a:lnTo>
                  <a:pt x="716" y="787"/>
                </a:lnTo>
                <a:lnTo>
                  <a:pt x="712" y="797"/>
                </a:lnTo>
                <a:lnTo>
                  <a:pt x="706" y="807"/>
                </a:lnTo>
                <a:lnTo>
                  <a:pt x="706" y="807"/>
                </a:lnTo>
                <a:lnTo>
                  <a:pt x="700" y="817"/>
                </a:lnTo>
                <a:lnTo>
                  <a:pt x="693" y="829"/>
                </a:lnTo>
                <a:lnTo>
                  <a:pt x="683" y="856"/>
                </a:lnTo>
                <a:lnTo>
                  <a:pt x="678" y="867"/>
                </a:lnTo>
                <a:lnTo>
                  <a:pt x="673" y="876"/>
                </a:lnTo>
                <a:lnTo>
                  <a:pt x="670" y="881"/>
                </a:lnTo>
                <a:lnTo>
                  <a:pt x="667" y="882"/>
                </a:lnTo>
                <a:lnTo>
                  <a:pt x="666" y="882"/>
                </a:lnTo>
                <a:lnTo>
                  <a:pt x="666" y="882"/>
                </a:lnTo>
                <a:lnTo>
                  <a:pt x="654" y="872"/>
                </a:lnTo>
                <a:lnTo>
                  <a:pt x="637" y="855"/>
                </a:lnTo>
                <a:lnTo>
                  <a:pt x="615" y="832"/>
                </a:lnTo>
                <a:lnTo>
                  <a:pt x="615" y="832"/>
                </a:lnTo>
                <a:lnTo>
                  <a:pt x="617" y="827"/>
                </a:lnTo>
                <a:lnTo>
                  <a:pt x="620" y="812"/>
                </a:lnTo>
                <a:lnTo>
                  <a:pt x="622" y="790"/>
                </a:lnTo>
                <a:lnTo>
                  <a:pt x="622" y="779"/>
                </a:lnTo>
                <a:lnTo>
                  <a:pt x="620" y="767"/>
                </a:lnTo>
                <a:lnTo>
                  <a:pt x="620" y="767"/>
                </a:lnTo>
                <a:lnTo>
                  <a:pt x="618" y="744"/>
                </a:lnTo>
                <a:lnTo>
                  <a:pt x="617" y="725"/>
                </a:lnTo>
                <a:lnTo>
                  <a:pt x="615" y="696"/>
                </a:lnTo>
                <a:lnTo>
                  <a:pt x="615" y="696"/>
                </a:lnTo>
                <a:lnTo>
                  <a:pt x="615" y="672"/>
                </a:lnTo>
                <a:lnTo>
                  <a:pt x="618" y="634"/>
                </a:lnTo>
                <a:lnTo>
                  <a:pt x="620" y="585"/>
                </a:lnTo>
                <a:lnTo>
                  <a:pt x="620" y="5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29C565E5-A0BD-45D1-9BE8-F94262F25545}"/>
              </a:ext>
            </a:extLst>
          </p:cNvPr>
          <p:cNvSpPr>
            <a:spLocks noEditPoints="1"/>
          </p:cNvSpPr>
          <p:nvPr/>
        </p:nvSpPr>
        <p:spPr bwMode="auto">
          <a:xfrm>
            <a:off x="2612741" y="787243"/>
            <a:ext cx="912338" cy="1669569"/>
          </a:xfrm>
          <a:custGeom>
            <a:avLst/>
            <a:gdLst>
              <a:gd name="T0" fmla="*/ 871 w 947"/>
              <a:gd name="T1" fmla="*/ 420 h 1733"/>
              <a:gd name="T2" fmla="*/ 786 w 947"/>
              <a:gd name="T3" fmla="*/ 390 h 1733"/>
              <a:gd name="T4" fmla="*/ 510 w 947"/>
              <a:gd name="T5" fmla="*/ 270 h 1733"/>
              <a:gd name="T6" fmla="*/ 534 w 947"/>
              <a:gd name="T7" fmla="*/ 206 h 1733"/>
              <a:gd name="T8" fmla="*/ 544 w 947"/>
              <a:gd name="T9" fmla="*/ 75 h 1733"/>
              <a:gd name="T10" fmla="*/ 531 w 947"/>
              <a:gd name="T11" fmla="*/ 46 h 1733"/>
              <a:gd name="T12" fmla="*/ 443 w 947"/>
              <a:gd name="T13" fmla="*/ 5 h 1733"/>
              <a:gd name="T14" fmla="*/ 352 w 947"/>
              <a:gd name="T15" fmla="*/ 10 h 1733"/>
              <a:gd name="T16" fmla="*/ 316 w 947"/>
              <a:gd name="T17" fmla="*/ 36 h 1733"/>
              <a:gd name="T18" fmla="*/ 282 w 947"/>
              <a:gd name="T19" fmla="*/ 124 h 1733"/>
              <a:gd name="T20" fmla="*/ 302 w 947"/>
              <a:gd name="T21" fmla="*/ 191 h 1733"/>
              <a:gd name="T22" fmla="*/ 327 w 947"/>
              <a:gd name="T23" fmla="*/ 246 h 1733"/>
              <a:gd name="T24" fmla="*/ 312 w 947"/>
              <a:gd name="T25" fmla="*/ 276 h 1733"/>
              <a:gd name="T26" fmla="*/ 262 w 947"/>
              <a:gd name="T27" fmla="*/ 312 h 1733"/>
              <a:gd name="T28" fmla="*/ 172 w 947"/>
              <a:gd name="T29" fmla="*/ 365 h 1733"/>
              <a:gd name="T30" fmla="*/ 75 w 947"/>
              <a:gd name="T31" fmla="*/ 468 h 1733"/>
              <a:gd name="T32" fmla="*/ 64 w 947"/>
              <a:gd name="T33" fmla="*/ 516 h 1733"/>
              <a:gd name="T34" fmla="*/ 63 w 947"/>
              <a:gd name="T35" fmla="*/ 577 h 1733"/>
              <a:gd name="T36" fmla="*/ 145 w 947"/>
              <a:gd name="T37" fmla="*/ 709 h 1733"/>
              <a:gd name="T38" fmla="*/ 186 w 947"/>
              <a:gd name="T39" fmla="*/ 765 h 1733"/>
              <a:gd name="T40" fmla="*/ 247 w 947"/>
              <a:gd name="T41" fmla="*/ 800 h 1733"/>
              <a:gd name="T42" fmla="*/ 136 w 947"/>
              <a:gd name="T43" fmla="*/ 1268 h 1733"/>
              <a:gd name="T44" fmla="*/ 135 w 947"/>
              <a:gd name="T45" fmla="*/ 1499 h 1733"/>
              <a:gd name="T46" fmla="*/ 116 w 947"/>
              <a:gd name="T47" fmla="*/ 1560 h 1733"/>
              <a:gd name="T48" fmla="*/ 20 w 947"/>
              <a:gd name="T49" fmla="*/ 1614 h 1733"/>
              <a:gd name="T50" fmla="*/ 2 w 947"/>
              <a:gd name="T51" fmla="*/ 1647 h 1733"/>
              <a:gd name="T52" fmla="*/ 55 w 947"/>
              <a:gd name="T53" fmla="*/ 1671 h 1733"/>
              <a:gd name="T54" fmla="*/ 156 w 947"/>
              <a:gd name="T55" fmla="*/ 1650 h 1733"/>
              <a:gd name="T56" fmla="*/ 206 w 947"/>
              <a:gd name="T57" fmla="*/ 1616 h 1733"/>
              <a:gd name="T58" fmla="*/ 206 w 947"/>
              <a:gd name="T59" fmla="*/ 1555 h 1733"/>
              <a:gd name="T60" fmla="*/ 262 w 947"/>
              <a:gd name="T61" fmla="*/ 1344 h 1733"/>
              <a:gd name="T62" fmla="*/ 318 w 947"/>
              <a:gd name="T63" fmla="*/ 1194 h 1733"/>
              <a:gd name="T64" fmla="*/ 423 w 947"/>
              <a:gd name="T65" fmla="*/ 1027 h 1733"/>
              <a:gd name="T66" fmla="*/ 453 w 947"/>
              <a:gd name="T67" fmla="*/ 1097 h 1733"/>
              <a:gd name="T68" fmla="*/ 488 w 947"/>
              <a:gd name="T69" fmla="*/ 1399 h 1733"/>
              <a:gd name="T70" fmla="*/ 428 w 947"/>
              <a:gd name="T71" fmla="*/ 1661 h 1733"/>
              <a:gd name="T72" fmla="*/ 418 w 947"/>
              <a:gd name="T73" fmla="*/ 1694 h 1733"/>
              <a:gd name="T74" fmla="*/ 449 w 947"/>
              <a:gd name="T75" fmla="*/ 1728 h 1733"/>
              <a:gd name="T76" fmla="*/ 504 w 947"/>
              <a:gd name="T77" fmla="*/ 1727 h 1733"/>
              <a:gd name="T78" fmla="*/ 549 w 947"/>
              <a:gd name="T79" fmla="*/ 1689 h 1733"/>
              <a:gd name="T80" fmla="*/ 574 w 947"/>
              <a:gd name="T81" fmla="*/ 1638 h 1733"/>
              <a:gd name="T82" fmla="*/ 559 w 947"/>
              <a:gd name="T83" fmla="*/ 1586 h 1733"/>
              <a:gd name="T84" fmla="*/ 616 w 947"/>
              <a:gd name="T85" fmla="*/ 1399 h 1733"/>
              <a:gd name="T86" fmla="*/ 607 w 947"/>
              <a:gd name="T87" fmla="*/ 1161 h 1733"/>
              <a:gd name="T88" fmla="*/ 647 w 947"/>
              <a:gd name="T89" fmla="*/ 998 h 1733"/>
              <a:gd name="T90" fmla="*/ 652 w 947"/>
              <a:gd name="T91" fmla="*/ 883 h 1733"/>
              <a:gd name="T92" fmla="*/ 675 w 947"/>
              <a:gd name="T93" fmla="*/ 664 h 1733"/>
              <a:gd name="T94" fmla="*/ 788 w 947"/>
              <a:gd name="T95" fmla="*/ 614 h 1733"/>
              <a:gd name="T96" fmla="*/ 932 w 947"/>
              <a:gd name="T97" fmla="*/ 528 h 1733"/>
              <a:gd name="T98" fmla="*/ 944 w 947"/>
              <a:gd name="T99" fmla="*/ 489 h 1733"/>
              <a:gd name="T100" fmla="*/ 881 w 947"/>
              <a:gd name="T101" fmla="*/ 443 h 1733"/>
              <a:gd name="T102" fmla="*/ 259 w 947"/>
              <a:gd name="T103" fmla="*/ 623 h 1733"/>
              <a:gd name="T104" fmla="*/ 242 w 947"/>
              <a:gd name="T105" fmla="*/ 720 h 1733"/>
              <a:gd name="T106" fmla="*/ 206 w 947"/>
              <a:gd name="T107" fmla="*/ 704 h 1733"/>
              <a:gd name="T108" fmla="*/ 176 w 947"/>
              <a:gd name="T109" fmla="*/ 558 h 1733"/>
              <a:gd name="T110" fmla="*/ 222 w 947"/>
              <a:gd name="T111" fmla="*/ 513 h 1733"/>
              <a:gd name="T112" fmla="*/ 760 w 947"/>
              <a:gd name="T113" fmla="*/ 543 h 1733"/>
              <a:gd name="T114" fmla="*/ 609 w 947"/>
              <a:gd name="T115" fmla="*/ 589 h 1733"/>
              <a:gd name="T116" fmla="*/ 631 w 947"/>
              <a:gd name="T117" fmla="*/ 534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7" h="1733">
                <a:moveTo>
                  <a:pt x="871" y="417"/>
                </a:moveTo>
                <a:lnTo>
                  <a:pt x="871" y="420"/>
                </a:lnTo>
                <a:lnTo>
                  <a:pt x="871" y="420"/>
                </a:lnTo>
                <a:lnTo>
                  <a:pt x="871" y="417"/>
                </a:lnTo>
                <a:lnTo>
                  <a:pt x="871" y="417"/>
                </a:lnTo>
                <a:close/>
                <a:moveTo>
                  <a:pt x="871" y="438"/>
                </a:moveTo>
                <a:lnTo>
                  <a:pt x="871" y="420"/>
                </a:lnTo>
                <a:lnTo>
                  <a:pt x="871" y="420"/>
                </a:lnTo>
                <a:lnTo>
                  <a:pt x="869" y="421"/>
                </a:lnTo>
                <a:lnTo>
                  <a:pt x="864" y="421"/>
                </a:lnTo>
                <a:lnTo>
                  <a:pt x="854" y="419"/>
                </a:lnTo>
                <a:lnTo>
                  <a:pt x="836" y="412"/>
                </a:lnTo>
                <a:lnTo>
                  <a:pt x="836" y="412"/>
                </a:lnTo>
                <a:lnTo>
                  <a:pt x="786" y="390"/>
                </a:lnTo>
                <a:lnTo>
                  <a:pt x="713" y="356"/>
                </a:lnTo>
                <a:lnTo>
                  <a:pt x="619" y="312"/>
                </a:lnTo>
                <a:lnTo>
                  <a:pt x="579" y="292"/>
                </a:lnTo>
                <a:lnTo>
                  <a:pt x="524" y="281"/>
                </a:lnTo>
                <a:lnTo>
                  <a:pt x="499" y="276"/>
                </a:lnTo>
                <a:lnTo>
                  <a:pt x="499" y="276"/>
                </a:lnTo>
                <a:lnTo>
                  <a:pt x="510" y="270"/>
                </a:lnTo>
                <a:lnTo>
                  <a:pt x="519" y="264"/>
                </a:lnTo>
                <a:lnTo>
                  <a:pt x="521" y="260"/>
                </a:lnTo>
                <a:lnTo>
                  <a:pt x="524" y="256"/>
                </a:lnTo>
                <a:lnTo>
                  <a:pt x="524" y="256"/>
                </a:lnTo>
                <a:lnTo>
                  <a:pt x="530" y="240"/>
                </a:lnTo>
                <a:lnTo>
                  <a:pt x="534" y="231"/>
                </a:lnTo>
                <a:lnTo>
                  <a:pt x="534" y="206"/>
                </a:lnTo>
                <a:lnTo>
                  <a:pt x="539" y="186"/>
                </a:lnTo>
                <a:lnTo>
                  <a:pt x="539" y="151"/>
                </a:lnTo>
                <a:lnTo>
                  <a:pt x="529" y="125"/>
                </a:lnTo>
                <a:lnTo>
                  <a:pt x="529" y="115"/>
                </a:lnTo>
                <a:lnTo>
                  <a:pt x="529" y="115"/>
                </a:lnTo>
                <a:lnTo>
                  <a:pt x="536" y="98"/>
                </a:lnTo>
                <a:lnTo>
                  <a:pt x="544" y="75"/>
                </a:lnTo>
                <a:lnTo>
                  <a:pt x="544" y="75"/>
                </a:lnTo>
                <a:lnTo>
                  <a:pt x="546" y="60"/>
                </a:lnTo>
                <a:lnTo>
                  <a:pt x="546" y="54"/>
                </a:lnTo>
                <a:lnTo>
                  <a:pt x="545" y="51"/>
                </a:lnTo>
                <a:lnTo>
                  <a:pt x="544" y="50"/>
                </a:lnTo>
                <a:lnTo>
                  <a:pt x="544" y="50"/>
                </a:lnTo>
                <a:lnTo>
                  <a:pt x="531" y="46"/>
                </a:lnTo>
                <a:lnTo>
                  <a:pt x="522" y="41"/>
                </a:lnTo>
                <a:lnTo>
                  <a:pt x="514" y="35"/>
                </a:lnTo>
                <a:lnTo>
                  <a:pt x="514" y="35"/>
                </a:lnTo>
                <a:lnTo>
                  <a:pt x="502" y="23"/>
                </a:lnTo>
                <a:lnTo>
                  <a:pt x="499" y="20"/>
                </a:lnTo>
                <a:lnTo>
                  <a:pt x="463" y="15"/>
                </a:lnTo>
                <a:lnTo>
                  <a:pt x="443" y="5"/>
                </a:lnTo>
                <a:lnTo>
                  <a:pt x="393" y="0"/>
                </a:lnTo>
                <a:lnTo>
                  <a:pt x="393" y="0"/>
                </a:lnTo>
                <a:lnTo>
                  <a:pt x="388" y="0"/>
                </a:lnTo>
                <a:lnTo>
                  <a:pt x="376" y="1"/>
                </a:lnTo>
                <a:lnTo>
                  <a:pt x="363" y="3"/>
                </a:lnTo>
                <a:lnTo>
                  <a:pt x="356" y="6"/>
                </a:lnTo>
                <a:lnTo>
                  <a:pt x="352" y="10"/>
                </a:lnTo>
                <a:lnTo>
                  <a:pt x="352" y="10"/>
                </a:lnTo>
                <a:lnTo>
                  <a:pt x="345" y="16"/>
                </a:lnTo>
                <a:lnTo>
                  <a:pt x="336" y="21"/>
                </a:lnTo>
                <a:lnTo>
                  <a:pt x="329" y="26"/>
                </a:lnTo>
                <a:lnTo>
                  <a:pt x="322" y="30"/>
                </a:lnTo>
                <a:lnTo>
                  <a:pt x="322" y="30"/>
                </a:lnTo>
                <a:lnTo>
                  <a:pt x="316" y="36"/>
                </a:lnTo>
                <a:lnTo>
                  <a:pt x="308" y="47"/>
                </a:lnTo>
                <a:lnTo>
                  <a:pt x="301" y="57"/>
                </a:lnTo>
                <a:lnTo>
                  <a:pt x="297" y="65"/>
                </a:lnTo>
                <a:lnTo>
                  <a:pt x="287" y="105"/>
                </a:lnTo>
                <a:lnTo>
                  <a:pt x="287" y="105"/>
                </a:lnTo>
                <a:lnTo>
                  <a:pt x="285" y="115"/>
                </a:lnTo>
                <a:lnTo>
                  <a:pt x="282" y="124"/>
                </a:lnTo>
                <a:lnTo>
                  <a:pt x="282" y="130"/>
                </a:lnTo>
                <a:lnTo>
                  <a:pt x="282" y="130"/>
                </a:lnTo>
                <a:lnTo>
                  <a:pt x="286" y="137"/>
                </a:lnTo>
                <a:lnTo>
                  <a:pt x="292" y="146"/>
                </a:lnTo>
                <a:lnTo>
                  <a:pt x="302" y="156"/>
                </a:lnTo>
                <a:lnTo>
                  <a:pt x="302" y="191"/>
                </a:lnTo>
                <a:lnTo>
                  <a:pt x="302" y="191"/>
                </a:lnTo>
                <a:lnTo>
                  <a:pt x="303" y="197"/>
                </a:lnTo>
                <a:lnTo>
                  <a:pt x="306" y="202"/>
                </a:lnTo>
                <a:lnTo>
                  <a:pt x="308" y="207"/>
                </a:lnTo>
                <a:lnTo>
                  <a:pt x="312" y="211"/>
                </a:lnTo>
                <a:lnTo>
                  <a:pt x="320" y="215"/>
                </a:lnTo>
                <a:lnTo>
                  <a:pt x="322" y="216"/>
                </a:lnTo>
                <a:lnTo>
                  <a:pt x="327" y="246"/>
                </a:lnTo>
                <a:lnTo>
                  <a:pt x="327" y="246"/>
                </a:lnTo>
                <a:lnTo>
                  <a:pt x="326" y="250"/>
                </a:lnTo>
                <a:lnTo>
                  <a:pt x="324" y="259"/>
                </a:lnTo>
                <a:lnTo>
                  <a:pt x="318" y="270"/>
                </a:lnTo>
                <a:lnTo>
                  <a:pt x="316" y="274"/>
                </a:lnTo>
                <a:lnTo>
                  <a:pt x="312" y="276"/>
                </a:lnTo>
                <a:lnTo>
                  <a:pt x="312" y="276"/>
                </a:lnTo>
                <a:lnTo>
                  <a:pt x="308" y="279"/>
                </a:lnTo>
                <a:lnTo>
                  <a:pt x="303" y="283"/>
                </a:lnTo>
                <a:lnTo>
                  <a:pt x="293" y="293"/>
                </a:lnTo>
                <a:lnTo>
                  <a:pt x="279" y="303"/>
                </a:lnTo>
                <a:lnTo>
                  <a:pt x="271" y="308"/>
                </a:lnTo>
                <a:lnTo>
                  <a:pt x="262" y="312"/>
                </a:lnTo>
                <a:lnTo>
                  <a:pt x="262" y="312"/>
                </a:lnTo>
                <a:lnTo>
                  <a:pt x="244" y="318"/>
                </a:lnTo>
                <a:lnTo>
                  <a:pt x="230" y="324"/>
                </a:lnTo>
                <a:lnTo>
                  <a:pt x="218" y="329"/>
                </a:lnTo>
                <a:lnTo>
                  <a:pt x="206" y="337"/>
                </a:lnTo>
                <a:lnTo>
                  <a:pt x="206" y="337"/>
                </a:lnTo>
                <a:lnTo>
                  <a:pt x="191" y="348"/>
                </a:lnTo>
                <a:lnTo>
                  <a:pt x="172" y="365"/>
                </a:lnTo>
                <a:lnTo>
                  <a:pt x="141" y="392"/>
                </a:lnTo>
                <a:lnTo>
                  <a:pt x="141" y="392"/>
                </a:lnTo>
                <a:lnTo>
                  <a:pt x="104" y="433"/>
                </a:lnTo>
                <a:lnTo>
                  <a:pt x="84" y="456"/>
                </a:lnTo>
                <a:lnTo>
                  <a:pt x="78" y="464"/>
                </a:lnTo>
                <a:lnTo>
                  <a:pt x="75" y="468"/>
                </a:lnTo>
                <a:lnTo>
                  <a:pt x="75" y="468"/>
                </a:lnTo>
                <a:lnTo>
                  <a:pt x="77" y="473"/>
                </a:lnTo>
                <a:lnTo>
                  <a:pt x="81" y="479"/>
                </a:lnTo>
                <a:lnTo>
                  <a:pt x="86" y="488"/>
                </a:lnTo>
                <a:lnTo>
                  <a:pt x="86" y="488"/>
                </a:lnTo>
                <a:lnTo>
                  <a:pt x="82" y="492"/>
                </a:lnTo>
                <a:lnTo>
                  <a:pt x="74" y="500"/>
                </a:lnTo>
                <a:lnTo>
                  <a:pt x="64" y="516"/>
                </a:lnTo>
                <a:lnTo>
                  <a:pt x="59" y="524"/>
                </a:lnTo>
                <a:lnTo>
                  <a:pt x="55" y="533"/>
                </a:lnTo>
                <a:lnTo>
                  <a:pt x="55" y="533"/>
                </a:lnTo>
                <a:lnTo>
                  <a:pt x="54" y="538"/>
                </a:lnTo>
                <a:lnTo>
                  <a:pt x="54" y="545"/>
                </a:lnTo>
                <a:lnTo>
                  <a:pt x="57" y="560"/>
                </a:lnTo>
                <a:lnTo>
                  <a:pt x="63" y="577"/>
                </a:lnTo>
                <a:lnTo>
                  <a:pt x="70" y="596"/>
                </a:lnTo>
                <a:lnTo>
                  <a:pt x="81" y="615"/>
                </a:lnTo>
                <a:lnTo>
                  <a:pt x="91" y="634"/>
                </a:lnTo>
                <a:lnTo>
                  <a:pt x="101" y="650"/>
                </a:lnTo>
                <a:lnTo>
                  <a:pt x="111" y="664"/>
                </a:lnTo>
                <a:lnTo>
                  <a:pt x="111" y="664"/>
                </a:lnTo>
                <a:lnTo>
                  <a:pt x="145" y="709"/>
                </a:lnTo>
                <a:lnTo>
                  <a:pt x="159" y="727"/>
                </a:lnTo>
                <a:lnTo>
                  <a:pt x="166" y="740"/>
                </a:lnTo>
                <a:lnTo>
                  <a:pt x="166" y="740"/>
                </a:lnTo>
                <a:lnTo>
                  <a:pt x="171" y="747"/>
                </a:lnTo>
                <a:lnTo>
                  <a:pt x="175" y="751"/>
                </a:lnTo>
                <a:lnTo>
                  <a:pt x="180" y="757"/>
                </a:lnTo>
                <a:lnTo>
                  <a:pt x="186" y="765"/>
                </a:lnTo>
                <a:lnTo>
                  <a:pt x="186" y="765"/>
                </a:lnTo>
                <a:lnTo>
                  <a:pt x="190" y="770"/>
                </a:lnTo>
                <a:lnTo>
                  <a:pt x="196" y="775"/>
                </a:lnTo>
                <a:lnTo>
                  <a:pt x="213" y="785"/>
                </a:lnTo>
                <a:lnTo>
                  <a:pt x="225" y="793"/>
                </a:lnTo>
                <a:lnTo>
                  <a:pt x="232" y="795"/>
                </a:lnTo>
                <a:lnTo>
                  <a:pt x="247" y="800"/>
                </a:lnTo>
                <a:lnTo>
                  <a:pt x="211" y="951"/>
                </a:lnTo>
                <a:lnTo>
                  <a:pt x="211" y="981"/>
                </a:lnTo>
                <a:lnTo>
                  <a:pt x="211" y="981"/>
                </a:lnTo>
                <a:lnTo>
                  <a:pt x="174" y="1115"/>
                </a:lnTo>
                <a:lnTo>
                  <a:pt x="149" y="1213"/>
                </a:lnTo>
                <a:lnTo>
                  <a:pt x="140" y="1248"/>
                </a:lnTo>
                <a:lnTo>
                  <a:pt x="136" y="1268"/>
                </a:lnTo>
                <a:lnTo>
                  <a:pt x="136" y="1268"/>
                </a:lnTo>
                <a:lnTo>
                  <a:pt x="126" y="1390"/>
                </a:lnTo>
                <a:lnTo>
                  <a:pt x="116" y="1495"/>
                </a:lnTo>
                <a:lnTo>
                  <a:pt x="116" y="1495"/>
                </a:lnTo>
                <a:lnTo>
                  <a:pt x="126" y="1495"/>
                </a:lnTo>
                <a:lnTo>
                  <a:pt x="132" y="1497"/>
                </a:lnTo>
                <a:lnTo>
                  <a:pt x="135" y="1499"/>
                </a:lnTo>
                <a:lnTo>
                  <a:pt x="136" y="1500"/>
                </a:lnTo>
                <a:lnTo>
                  <a:pt x="136" y="1500"/>
                </a:lnTo>
                <a:lnTo>
                  <a:pt x="136" y="1504"/>
                </a:lnTo>
                <a:lnTo>
                  <a:pt x="133" y="1511"/>
                </a:lnTo>
                <a:lnTo>
                  <a:pt x="126" y="1531"/>
                </a:lnTo>
                <a:lnTo>
                  <a:pt x="116" y="1560"/>
                </a:lnTo>
                <a:lnTo>
                  <a:pt x="116" y="1560"/>
                </a:lnTo>
                <a:lnTo>
                  <a:pt x="98" y="1568"/>
                </a:lnTo>
                <a:lnTo>
                  <a:pt x="84" y="1575"/>
                </a:lnTo>
                <a:lnTo>
                  <a:pt x="75" y="1580"/>
                </a:lnTo>
                <a:lnTo>
                  <a:pt x="75" y="1580"/>
                </a:lnTo>
                <a:lnTo>
                  <a:pt x="60" y="1589"/>
                </a:lnTo>
                <a:lnTo>
                  <a:pt x="34" y="1606"/>
                </a:lnTo>
                <a:lnTo>
                  <a:pt x="20" y="1614"/>
                </a:lnTo>
                <a:lnTo>
                  <a:pt x="9" y="1625"/>
                </a:lnTo>
                <a:lnTo>
                  <a:pt x="5" y="1628"/>
                </a:lnTo>
                <a:lnTo>
                  <a:pt x="1" y="1633"/>
                </a:lnTo>
                <a:lnTo>
                  <a:pt x="0" y="1637"/>
                </a:lnTo>
                <a:lnTo>
                  <a:pt x="0" y="1641"/>
                </a:lnTo>
                <a:lnTo>
                  <a:pt x="0" y="1641"/>
                </a:lnTo>
                <a:lnTo>
                  <a:pt x="2" y="1647"/>
                </a:lnTo>
                <a:lnTo>
                  <a:pt x="7" y="1654"/>
                </a:lnTo>
                <a:lnTo>
                  <a:pt x="13" y="1657"/>
                </a:lnTo>
                <a:lnTo>
                  <a:pt x="20" y="1661"/>
                </a:lnTo>
                <a:lnTo>
                  <a:pt x="28" y="1665"/>
                </a:lnTo>
                <a:lnTo>
                  <a:pt x="36" y="1667"/>
                </a:lnTo>
                <a:lnTo>
                  <a:pt x="55" y="1671"/>
                </a:lnTo>
                <a:lnTo>
                  <a:pt x="55" y="1671"/>
                </a:lnTo>
                <a:lnTo>
                  <a:pt x="73" y="1672"/>
                </a:lnTo>
                <a:lnTo>
                  <a:pt x="89" y="1672"/>
                </a:lnTo>
                <a:lnTo>
                  <a:pt x="102" y="1670"/>
                </a:lnTo>
                <a:lnTo>
                  <a:pt x="111" y="1666"/>
                </a:lnTo>
                <a:lnTo>
                  <a:pt x="111" y="1666"/>
                </a:lnTo>
                <a:lnTo>
                  <a:pt x="128" y="1660"/>
                </a:lnTo>
                <a:lnTo>
                  <a:pt x="156" y="1650"/>
                </a:lnTo>
                <a:lnTo>
                  <a:pt x="185" y="1640"/>
                </a:lnTo>
                <a:lnTo>
                  <a:pt x="195" y="1635"/>
                </a:lnTo>
                <a:lnTo>
                  <a:pt x="201" y="1631"/>
                </a:lnTo>
                <a:lnTo>
                  <a:pt x="201" y="1631"/>
                </a:lnTo>
                <a:lnTo>
                  <a:pt x="204" y="1627"/>
                </a:lnTo>
                <a:lnTo>
                  <a:pt x="206" y="1621"/>
                </a:lnTo>
                <a:lnTo>
                  <a:pt x="206" y="1616"/>
                </a:lnTo>
                <a:lnTo>
                  <a:pt x="208" y="1609"/>
                </a:lnTo>
                <a:lnTo>
                  <a:pt x="206" y="1598"/>
                </a:lnTo>
                <a:lnTo>
                  <a:pt x="206" y="1591"/>
                </a:lnTo>
                <a:lnTo>
                  <a:pt x="206" y="1591"/>
                </a:lnTo>
                <a:lnTo>
                  <a:pt x="208" y="1582"/>
                </a:lnTo>
                <a:lnTo>
                  <a:pt x="206" y="1570"/>
                </a:lnTo>
                <a:lnTo>
                  <a:pt x="206" y="1555"/>
                </a:lnTo>
                <a:lnTo>
                  <a:pt x="201" y="1540"/>
                </a:lnTo>
                <a:lnTo>
                  <a:pt x="201" y="1525"/>
                </a:lnTo>
                <a:lnTo>
                  <a:pt x="227" y="1505"/>
                </a:lnTo>
                <a:lnTo>
                  <a:pt x="227" y="1505"/>
                </a:lnTo>
                <a:lnTo>
                  <a:pt x="244" y="1426"/>
                </a:lnTo>
                <a:lnTo>
                  <a:pt x="262" y="1344"/>
                </a:lnTo>
                <a:lnTo>
                  <a:pt x="262" y="1344"/>
                </a:lnTo>
                <a:lnTo>
                  <a:pt x="267" y="1329"/>
                </a:lnTo>
                <a:lnTo>
                  <a:pt x="277" y="1299"/>
                </a:lnTo>
                <a:lnTo>
                  <a:pt x="288" y="1265"/>
                </a:lnTo>
                <a:lnTo>
                  <a:pt x="297" y="1238"/>
                </a:lnTo>
                <a:lnTo>
                  <a:pt x="297" y="1238"/>
                </a:lnTo>
                <a:lnTo>
                  <a:pt x="305" y="1222"/>
                </a:lnTo>
                <a:lnTo>
                  <a:pt x="318" y="1194"/>
                </a:lnTo>
                <a:lnTo>
                  <a:pt x="359" y="1121"/>
                </a:lnTo>
                <a:lnTo>
                  <a:pt x="381" y="1085"/>
                </a:lnTo>
                <a:lnTo>
                  <a:pt x="400" y="1053"/>
                </a:lnTo>
                <a:lnTo>
                  <a:pt x="415" y="1033"/>
                </a:lnTo>
                <a:lnTo>
                  <a:pt x="420" y="1028"/>
                </a:lnTo>
                <a:lnTo>
                  <a:pt x="422" y="1027"/>
                </a:lnTo>
                <a:lnTo>
                  <a:pt x="423" y="1027"/>
                </a:lnTo>
                <a:lnTo>
                  <a:pt x="423" y="1027"/>
                </a:lnTo>
                <a:lnTo>
                  <a:pt x="427" y="1030"/>
                </a:lnTo>
                <a:lnTo>
                  <a:pt x="429" y="1034"/>
                </a:lnTo>
                <a:lnTo>
                  <a:pt x="437" y="1049"/>
                </a:lnTo>
                <a:lnTo>
                  <a:pt x="444" y="1069"/>
                </a:lnTo>
                <a:lnTo>
                  <a:pt x="453" y="1097"/>
                </a:lnTo>
                <a:lnTo>
                  <a:pt x="453" y="1097"/>
                </a:lnTo>
                <a:lnTo>
                  <a:pt x="458" y="1120"/>
                </a:lnTo>
                <a:lnTo>
                  <a:pt x="463" y="1155"/>
                </a:lnTo>
                <a:lnTo>
                  <a:pt x="475" y="1247"/>
                </a:lnTo>
                <a:lnTo>
                  <a:pt x="483" y="1335"/>
                </a:lnTo>
                <a:lnTo>
                  <a:pt x="488" y="1384"/>
                </a:lnTo>
                <a:lnTo>
                  <a:pt x="488" y="1384"/>
                </a:lnTo>
                <a:lnTo>
                  <a:pt x="488" y="1399"/>
                </a:lnTo>
                <a:lnTo>
                  <a:pt x="486" y="1424"/>
                </a:lnTo>
                <a:lnTo>
                  <a:pt x="478" y="1489"/>
                </a:lnTo>
                <a:lnTo>
                  <a:pt x="468" y="1575"/>
                </a:lnTo>
                <a:lnTo>
                  <a:pt x="483" y="1575"/>
                </a:lnTo>
                <a:lnTo>
                  <a:pt x="483" y="1575"/>
                </a:lnTo>
                <a:lnTo>
                  <a:pt x="460" y="1612"/>
                </a:lnTo>
                <a:lnTo>
                  <a:pt x="428" y="1661"/>
                </a:lnTo>
                <a:lnTo>
                  <a:pt x="428" y="1661"/>
                </a:lnTo>
                <a:lnTo>
                  <a:pt x="422" y="1671"/>
                </a:lnTo>
                <a:lnTo>
                  <a:pt x="418" y="1677"/>
                </a:lnTo>
                <a:lnTo>
                  <a:pt x="417" y="1682"/>
                </a:lnTo>
                <a:lnTo>
                  <a:pt x="418" y="1686"/>
                </a:lnTo>
                <a:lnTo>
                  <a:pt x="418" y="1686"/>
                </a:lnTo>
                <a:lnTo>
                  <a:pt x="418" y="1694"/>
                </a:lnTo>
                <a:lnTo>
                  <a:pt x="419" y="1703"/>
                </a:lnTo>
                <a:lnTo>
                  <a:pt x="420" y="1709"/>
                </a:lnTo>
                <a:lnTo>
                  <a:pt x="423" y="1714"/>
                </a:lnTo>
                <a:lnTo>
                  <a:pt x="427" y="1718"/>
                </a:lnTo>
                <a:lnTo>
                  <a:pt x="433" y="1721"/>
                </a:lnTo>
                <a:lnTo>
                  <a:pt x="433" y="1721"/>
                </a:lnTo>
                <a:lnTo>
                  <a:pt x="449" y="1728"/>
                </a:lnTo>
                <a:lnTo>
                  <a:pt x="458" y="1730"/>
                </a:lnTo>
                <a:lnTo>
                  <a:pt x="467" y="1732"/>
                </a:lnTo>
                <a:lnTo>
                  <a:pt x="477" y="1733"/>
                </a:lnTo>
                <a:lnTo>
                  <a:pt x="486" y="1732"/>
                </a:lnTo>
                <a:lnTo>
                  <a:pt x="495" y="1730"/>
                </a:lnTo>
                <a:lnTo>
                  <a:pt x="504" y="1727"/>
                </a:lnTo>
                <a:lnTo>
                  <a:pt x="504" y="1727"/>
                </a:lnTo>
                <a:lnTo>
                  <a:pt x="517" y="1718"/>
                </a:lnTo>
                <a:lnTo>
                  <a:pt x="529" y="1710"/>
                </a:lnTo>
                <a:lnTo>
                  <a:pt x="538" y="1703"/>
                </a:lnTo>
                <a:lnTo>
                  <a:pt x="544" y="1696"/>
                </a:lnTo>
                <a:lnTo>
                  <a:pt x="544" y="1696"/>
                </a:lnTo>
                <a:lnTo>
                  <a:pt x="546" y="1693"/>
                </a:lnTo>
                <a:lnTo>
                  <a:pt x="549" y="1689"/>
                </a:lnTo>
                <a:lnTo>
                  <a:pt x="553" y="1681"/>
                </a:lnTo>
                <a:lnTo>
                  <a:pt x="555" y="1674"/>
                </a:lnTo>
                <a:lnTo>
                  <a:pt x="559" y="1666"/>
                </a:lnTo>
                <a:lnTo>
                  <a:pt x="559" y="1666"/>
                </a:lnTo>
                <a:lnTo>
                  <a:pt x="564" y="1659"/>
                </a:lnTo>
                <a:lnTo>
                  <a:pt x="570" y="1648"/>
                </a:lnTo>
                <a:lnTo>
                  <a:pt x="574" y="1638"/>
                </a:lnTo>
                <a:lnTo>
                  <a:pt x="574" y="1635"/>
                </a:lnTo>
                <a:lnTo>
                  <a:pt x="574" y="1631"/>
                </a:lnTo>
                <a:lnTo>
                  <a:pt x="574" y="1631"/>
                </a:lnTo>
                <a:lnTo>
                  <a:pt x="573" y="1623"/>
                </a:lnTo>
                <a:lnTo>
                  <a:pt x="573" y="1614"/>
                </a:lnTo>
                <a:lnTo>
                  <a:pt x="574" y="1606"/>
                </a:lnTo>
                <a:lnTo>
                  <a:pt x="559" y="1586"/>
                </a:lnTo>
                <a:lnTo>
                  <a:pt x="589" y="1575"/>
                </a:lnTo>
                <a:lnTo>
                  <a:pt x="589" y="1575"/>
                </a:lnTo>
                <a:lnTo>
                  <a:pt x="602" y="1510"/>
                </a:lnTo>
                <a:lnTo>
                  <a:pt x="609" y="1460"/>
                </a:lnTo>
                <a:lnTo>
                  <a:pt x="614" y="1429"/>
                </a:lnTo>
                <a:lnTo>
                  <a:pt x="614" y="1429"/>
                </a:lnTo>
                <a:lnTo>
                  <a:pt x="616" y="1399"/>
                </a:lnTo>
                <a:lnTo>
                  <a:pt x="617" y="1348"/>
                </a:lnTo>
                <a:lnTo>
                  <a:pt x="619" y="1258"/>
                </a:lnTo>
                <a:lnTo>
                  <a:pt x="619" y="1258"/>
                </a:lnTo>
                <a:lnTo>
                  <a:pt x="619" y="1246"/>
                </a:lnTo>
                <a:lnTo>
                  <a:pt x="618" y="1229"/>
                </a:lnTo>
                <a:lnTo>
                  <a:pt x="612" y="1194"/>
                </a:lnTo>
                <a:lnTo>
                  <a:pt x="607" y="1161"/>
                </a:lnTo>
                <a:lnTo>
                  <a:pt x="604" y="1142"/>
                </a:lnTo>
                <a:lnTo>
                  <a:pt x="604" y="1142"/>
                </a:lnTo>
                <a:lnTo>
                  <a:pt x="608" y="1116"/>
                </a:lnTo>
                <a:lnTo>
                  <a:pt x="617" y="1068"/>
                </a:lnTo>
                <a:lnTo>
                  <a:pt x="629" y="1001"/>
                </a:lnTo>
                <a:lnTo>
                  <a:pt x="629" y="1001"/>
                </a:lnTo>
                <a:lnTo>
                  <a:pt x="647" y="998"/>
                </a:lnTo>
                <a:lnTo>
                  <a:pt x="658" y="995"/>
                </a:lnTo>
                <a:lnTo>
                  <a:pt x="662" y="993"/>
                </a:lnTo>
                <a:lnTo>
                  <a:pt x="665" y="991"/>
                </a:lnTo>
                <a:lnTo>
                  <a:pt x="665" y="991"/>
                </a:lnTo>
                <a:lnTo>
                  <a:pt x="663" y="981"/>
                </a:lnTo>
                <a:lnTo>
                  <a:pt x="661" y="956"/>
                </a:lnTo>
                <a:lnTo>
                  <a:pt x="652" y="883"/>
                </a:lnTo>
                <a:lnTo>
                  <a:pt x="643" y="809"/>
                </a:lnTo>
                <a:lnTo>
                  <a:pt x="640" y="775"/>
                </a:lnTo>
                <a:lnTo>
                  <a:pt x="640" y="775"/>
                </a:lnTo>
                <a:lnTo>
                  <a:pt x="641" y="761"/>
                </a:lnTo>
                <a:lnTo>
                  <a:pt x="642" y="733"/>
                </a:lnTo>
                <a:lnTo>
                  <a:pt x="645" y="694"/>
                </a:lnTo>
                <a:lnTo>
                  <a:pt x="675" y="664"/>
                </a:lnTo>
                <a:lnTo>
                  <a:pt x="675" y="664"/>
                </a:lnTo>
                <a:lnTo>
                  <a:pt x="716" y="644"/>
                </a:lnTo>
                <a:lnTo>
                  <a:pt x="750" y="629"/>
                </a:lnTo>
                <a:lnTo>
                  <a:pt x="764" y="623"/>
                </a:lnTo>
                <a:lnTo>
                  <a:pt x="776" y="619"/>
                </a:lnTo>
                <a:lnTo>
                  <a:pt x="776" y="619"/>
                </a:lnTo>
                <a:lnTo>
                  <a:pt x="788" y="614"/>
                </a:lnTo>
                <a:lnTo>
                  <a:pt x="808" y="605"/>
                </a:lnTo>
                <a:lnTo>
                  <a:pt x="857" y="579"/>
                </a:lnTo>
                <a:lnTo>
                  <a:pt x="883" y="563"/>
                </a:lnTo>
                <a:lnTo>
                  <a:pt x="905" y="550"/>
                </a:lnTo>
                <a:lnTo>
                  <a:pt x="922" y="537"/>
                </a:lnTo>
                <a:lnTo>
                  <a:pt x="928" y="532"/>
                </a:lnTo>
                <a:lnTo>
                  <a:pt x="932" y="528"/>
                </a:lnTo>
                <a:lnTo>
                  <a:pt x="932" y="528"/>
                </a:lnTo>
                <a:lnTo>
                  <a:pt x="940" y="516"/>
                </a:lnTo>
                <a:lnTo>
                  <a:pt x="943" y="509"/>
                </a:lnTo>
                <a:lnTo>
                  <a:pt x="946" y="506"/>
                </a:lnTo>
                <a:lnTo>
                  <a:pt x="947" y="500"/>
                </a:lnTo>
                <a:lnTo>
                  <a:pt x="947" y="495"/>
                </a:lnTo>
                <a:lnTo>
                  <a:pt x="944" y="489"/>
                </a:lnTo>
                <a:lnTo>
                  <a:pt x="942" y="483"/>
                </a:lnTo>
                <a:lnTo>
                  <a:pt x="942" y="483"/>
                </a:lnTo>
                <a:lnTo>
                  <a:pt x="935" y="475"/>
                </a:lnTo>
                <a:lnTo>
                  <a:pt x="927" y="468"/>
                </a:lnTo>
                <a:lnTo>
                  <a:pt x="915" y="460"/>
                </a:lnTo>
                <a:lnTo>
                  <a:pt x="903" y="453"/>
                </a:lnTo>
                <a:lnTo>
                  <a:pt x="881" y="443"/>
                </a:lnTo>
                <a:lnTo>
                  <a:pt x="871" y="438"/>
                </a:lnTo>
                <a:lnTo>
                  <a:pt x="871" y="438"/>
                </a:lnTo>
                <a:close/>
                <a:moveTo>
                  <a:pt x="222" y="513"/>
                </a:moveTo>
                <a:lnTo>
                  <a:pt x="222" y="513"/>
                </a:lnTo>
                <a:lnTo>
                  <a:pt x="257" y="604"/>
                </a:lnTo>
                <a:lnTo>
                  <a:pt x="257" y="604"/>
                </a:lnTo>
                <a:lnTo>
                  <a:pt x="259" y="623"/>
                </a:lnTo>
                <a:lnTo>
                  <a:pt x="264" y="660"/>
                </a:lnTo>
                <a:lnTo>
                  <a:pt x="272" y="714"/>
                </a:lnTo>
                <a:lnTo>
                  <a:pt x="272" y="714"/>
                </a:lnTo>
                <a:lnTo>
                  <a:pt x="259" y="717"/>
                </a:lnTo>
                <a:lnTo>
                  <a:pt x="248" y="720"/>
                </a:lnTo>
                <a:lnTo>
                  <a:pt x="242" y="720"/>
                </a:lnTo>
                <a:lnTo>
                  <a:pt x="242" y="720"/>
                </a:lnTo>
                <a:lnTo>
                  <a:pt x="235" y="718"/>
                </a:lnTo>
                <a:lnTo>
                  <a:pt x="225" y="717"/>
                </a:lnTo>
                <a:lnTo>
                  <a:pt x="220" y="714"/>
                </a:lnTo>
                <a:lnTo>
                  <a:pt x="215" y="712"/>
                </a:lnTo>
                <a:lnTo>
                  <a:pt x="210" y="709"/>
                </a:lnTo>
                <a:lnTo>
                  <a:pt x="206" y="704"/>
                </a:lnTo>
                <a:lnTo>
                  <a:pt x="206" y="704"/>
                </a:lnTo>
                <a:lnTo>
                  <a:pt x="191" y="675"/>
                </a:lnTo>
                <a:lnTo>
                  <a:pt x="167" y="626"/>
                </a:lnTo>
                <a:lnTo>
                  <a:pt x="136" y="558"/>
                </a:lnTo>
                <a:lnTo>
                  <a:pt x="151" y="543"/>
                </a:lnTo>
                <a:lnTo>
                  <a:pt x="151" y="543"/>
                </a:lnTo>
                <a:lnTo>
                  <a:pt x="161" y="550"/>
                </a:lnTo>
                <a:lnTo>
                  <a:pt x="176" y="558"/>
                </a:lnTo>
                <a:lnTo>
                  <a:pt x="176" y="558"/>
                </a:lnTo>
                <a:lnTo>
                  <a:pt x="177" y="558"/>
                </a:lnTo>
                <a:lnTo>
                  <a:pt x="180" y="557"/>
                </a:lnTo>
                <a:lnTo>
                  <a:pt x="186" y="553"/>
                </a:lnTo>
                <a:lnTo>
                  <a:pt x="201" y="537"/>
                </a:lnTo>
                <a:lnTo>
                  <a:pt x="222" y="513"/>
                </a:lnTo>
                <a:lnTo>
                  <a:pt x="222" y="513"/>
                </a:lnTo>
                <a:close/>
                <a:moveTo>
                  <a:pt x="690" y="523"/>
                </a:moveTo>
                <a:lnTo>
                  <a:pt x="690" y="523"/>
                </a:lnTo>
                <a:lnTo>
                  <a:pt x="696" y="524"/>
                </a:lnTo>
                <a:lnTo>
                  <a:pt x="705" y="528"/>
                </a:lnTo>
                <a:lnTo>
                  <a:pt x="715" y="533"/>
                </a:lnTo>
                <a:lnTo>
                  <a:pt x="720" y="543"/>
                </a:lnTo>
                <a:lnTo>
                  <a:pt x="760" y="543"/>
                </a:lnTo>
                <a:lnTo>
                  <a:pt x="640" y="619"/>
                </a:lnTo>
                <a:lnTo>
                  <a:pt x="640" y="619"/>
                </a:lnTo>
                <a:lnTo>
                  <a:pt x="624" y="605"/>
                </a:lnTo>
                <a:lnTo>
                  <a:pt x="614" y="595"/>
                </a:lnTo>
                <a:lnTo>
                  <a:pt x="611" y="591"/>
                </a:lnTo>
                <a:lnTo>
                  <a:pt x="609" y="589"/>
                </a:lnTo>
                <a:lnTo>
                  <a:pt x="609" y="589"/>
                </a:lnTo>
                <a:lnTo>
                  <a:pt x="613" y="563"/>
                </a:lnTo>
                <a:lnTo>
                  <a:pt x="617" y="547"/>
                </a:lnTo>
                <a:lnTo>
                  <a:pt x="618" y="541"/>
                </a:lnTo>
                <a:lnTo>
                  <a:pt x="619" y="538"/>
                </a:lnTo>
                <a:lnTo>
                  <a:pt x="619" y="538"/>
                </a:lnTo>
                <a:lnTo>
                  <a:pt x="623" y="537"/>
                </a:lnTo>
                <a:lnTo>
                  <a:pt x="631" y="534"/>
                </a:lnTo>
                <a:lnTo>
                  <a:pt x="653" y="529"/>
                </a:lnTo>
                <a:lnTo>
                  <a:pt x="676" y="524"/>
                </a:lnTo>
                <a:lnTo>
                  <a:pt x="690" y="523"/>
                </a:lnTo>
                <a:lnTo>
                  <a:pt x="690" y="5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2F5762AC-4CB7-4E9D-9072-909D17B4A4E0}"/>
              </a:ext>
            </a:extLst>
          </p:cNvPr>
          <p:cNvSpPr>
            <a:spLocks noEditPoints="1"/>
          </p:cNvSpPr>
          <p:nvPr/>
        </p:nvSpPr>
        <p:spPr bwMode="auto">
          <a:xfrm>
            <a:off x="4454941" y="768565"/>
            <a:ext cx="817556" cy="1688247"/>
          </a:xfrm>
          <a:custGeom>
            <a:avLst/>
            <a:gdLst>
              <a:gd name="T0" fmla="*/ 234 w 677"/>
              <a:gd name="T1" fmla="*/ 21 h 1398"/>
              <a:gd name="T2" fmla="*/ 214 w 677"/>
              <a:gd name="T3" fmla="*/ 44 h 1398"/>
              <a:gd name="T4" fmla="*/ 207 w 677"/>
              <a:gd name="T5" fmla="*/ 93 h 1398"/>
              <a:gd name="T6" fmla="*/ 221 w 677"/>
              <a:gd name="T7" fmla="*/ 121 h 1398"/>
              <a:gd name="T8" fmla="*/ 226 w 677"/>
              <a:gd name="T9" fmla="*/ 150 h 1398"/>
              <a:gd name="T10" fmla="*/ 180 w 677"/>
              <a:gd name="T11" fmla="*/ 232 h 1398"/>
              <a:gd name="T12" fmla="*/ 39 w 677"/>
              <a:gd name="T13" fmla="*/ 343 h 1398"/>
              <a:gd name="T14" fmla="*/ 0 w 677"/>
              <a:gd name="T15" fmla="*/ 406 h 1398"/>
              <a:gd name="T16" fmla="*/ 130 w 677"/>
              <a:gd name="T17" fmla="*/ 632 h 1398"/>
              <a:gd name="T18" fmla="*/ 144 w 677"/>
              <a:gd name="T19" fmla="*/ 637 h 1398"/>
              <a:gd name="T20" fmla="*/ 163 w 677"/>
              <a:gd name="T21" fmla="*/ 642 h 1398"/>
              <a:gd name="T22" fmla="*/ 154 w 677"/>
              <a:gd name="T23" fmla="*/ 994 h 1398"/>
              <a:gd name="T24" fmla="*/ 150 w 677"/>
              <a:gd name="T25" fmla="*/ 1088 h 1398"/>
              <a:gd name="T26" fmla="*/ 154 w 677"/>
              <a:gd name="T27" fmla="*/ 1278 h 1398"/>
              <a:gd name="T28" fmla="*/ 177 w 677"/>
              <a:gd name="T29" fmla="*/ 1378 h 1398"/>
              <a:gd name="T30" fmla="*/ 216 w 677"/>
              <a:gd name="T31" fmla="*/ 1398 h 1398"/>
              <a:gd name="T32" fmla="*/ 268 w 677"/>
              <a:gd name="T33" fmla="*/ 1391 h 1398"/>
              <a:gd name="T34" fmla="*/ 265 w 677"/>
              <a:gd name="T35" fmla="*/ 1336 h 1398"/>
              <a:gd name="T36" fmla="*/ 255 w 677"/>
              <a:gd name="T37" fmla="*/ 1080 h 1398"/>
              <a:gd name="T38" fmla="*/ 301 w 677"/>
              <a:gd name="T39" fmla="*/ 842 h 1398"/>
              <a:gd name="T40" fmla="*/ 327 w 677"/>
              <a:gd name="T41" fmla="*/ 796 h 1398"/>
              <a:gd name="T42" fmla="*/ 399 w 677"/>
              <a:gd name="T43" fmla="*/ 1071 h 1398"/>
              <a:gd name="T44" fmla="*/ 452 w 677"/>
              <a:gd name="T45" fmla="*/ 1254 h 1398"/>
              <a:gd name="T46" fmla="*/ 448 w 677"/>
              <a:gd name="T47" fmla="*/ 1321 h 1398"/>
              <a:gd name="T48" fmla="*/ 462 w 677"/>
              <a:gd name="T49" fmla="*/ 1345 h 1398"/>
              <a:gd name="T50" fmla="*/ 560 w 677"/>
              <a:gd name="T51" fmla="*/ 1390 h 1398"/>
              <a:gd name="T52" fmla="*/ 587 w 677"/>
              <a:gd name="T53" fmla="*/ 1372 h 1398"/>
              <a:gd name="T54" fmla="*/ 551 w 677"/>
              <a:gd name="T55" fmla="*/ 1314 h 1398"/>
              <a:gd name="T56" fmla="*/ 525 w 677"/>
              <a:gd name="T57" fmla="*/ 1259 h 1398"/>
              <a:gd name="T58" fmla="*/ 515 w 677"/>
              <a:gd name="T59" fmla="*/ 994 h 1398"/>
              <a:gd name="T60" fmla="*/ 510 w 677"/>
              <a:gd name="T61" fmla="*/ 666 h 1398"/>
              <a:gd name="T62" fmla="*/ 544 w 677"/>
              <a:gd name="T63" fmla="*/ 651 h 1398"/>
              <a:gd name="T64" fmla="*/ 592 w 677"/>
              <a:gd name="T65" fmla="*/ 632 h 1398"/>
              <a:gd name="T66" fmla="*/ 669 w 677"/>
              <a:gd name="T67" fmla="*/ 464 h 1398"/>
              <a:gd name="T68" fmla="*/ 673 w 677"/>
              <a:gd name="T69" fmla="*/ 396 h 1398"/>
              <a:gd name="T70" fmla="*/ 552 w 677"/>
              <a:gd name="T71" fmla="*/ 278 h 1398"/>
              <a:gd name="T72" fmla="*/ 397 w 677"/>
              <a:gd name="T73" fmla="*/ 188 h 1398"/>
              <a:gd name="T74" fmla="*/ 375 w 677"/>
              <a:gd name="T75" fmla="*/ 174 h 1398"/>
              <a:gd name="T76" fmla="*/ 366 w 677"/>
              <a:gd name="T77" fmla="*/ 155 h 1398"/>
              <a:gd name="T78" fmla="*/ 371 w 677"/>
              <a:gd name="T79" fmla="*/ 121 h 1398"/>
              <a:gd name="T80" fmla="*/ 380 w 677"/>
              <a:gd name="T81" fmla="*/ 78 h 1398"/>
              <a:gd name="T82" fmla="*/ 361 w 677"/>
              <a:gd name="T83" fmla="*/ 26 h 1398"/>
              <a:gd name="T84" fmla="*/ 324 w 677"/>
              <a:gd name="T85" fmla="*/ 2 h 1398"/>
              <a:gd name="T86" fmla="*/ 289 w 677"/>
              <a:gd name="T87" fmla="*/ 11 h 1398"/>
              <a:gd name="T88" fmla="*/ 202 w 677"/>
              <a:gd name="T89" fmla="*/ 412 h 1398"/>
              <a:gd name="T90" fmla="*/ 187 w 677"/>
              <a:gd name="T91" fmla="*/ 517 h 1398"/>
              <a:gd name="T92" fmla="*/ 155 w 677"/>
              <a:gd name="T93" fmla="*/ 565 h 1398"/>
              <a:gd name="T94" fmla="*/ 139 w 677"/>
              <a:gd name="T95" fmla="*/ 545 h 1398"/>
              <a:gd name="T96" fmla="*/ 115 w 677"/>
              <a:gd name="T97" fmla="*/ 514 h 1398"/>
              <a:gd name="T98" fmla="*/ 86 w 677"/>
              <a:gd name="T99" fmla="*/ 439 h 1398"/>
              <a:gd name="T100" fmla="*/ 100 w 677"/>
              <a:gd name="T101" fmla="*/ 394 h 1398"/>
              <a:gd name="T102" fmla="*/ 563 w 677"/>
              <a:gd name="T103" fmla="*/ 396 h 1398"/>
              <a:gd name="T104" fmla="*/ 584 w 677"/>
              <a:gd name="T105" fmla="*/ 489 h 1398"/>
              <a:gd name="T106" fmla="*/ 530 w 677"/>
              <a:gd name="T107" fmla="*/ 594 h 1398"/>
              <a:gd name="T108" fmla="*/ 467 w 677"/>
              <a:gd name="T109" fmla="*/ 598 h 1398"/>
              <a:gd name="T110" fmla="*/ 477 w 677"/>
              <a:gd name="T111" fmla="*/ 517 h 1398"/>
              <a:gd name="T112" fmla="*/ 473 w 677"/>
              <a:gd name="T113" fmla="*/ 431 h 1398"/>
              <a:gd name="T114" fmla="*/ 486 w 677"/>
              <a:gd name="T115" fmla="*/ 348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7" h="1398">
                <a:moveTo>
                  <a:pt x="289" y="11"/>
                </a:moveTo>
                <a:lnTo>
                  <a:pt x="289" y="11"/>
                </a:lnTo>
                <a:lnTo>
                  <a:pt x="271" y="9"/>
                </a:lnTo>
                <a:lnTo>
                  <a:pt x="257" y="9"/>
                </a:lnTo>
                <a:lnTo>
                  <a:pt x="250" y="11"/>
                </a:lnTo>
                <a:lnTo>
                  <a:pt x="250" y="11"/>
                </a:lnTo>
                <a:lnTo>
                  <a:pt x="234" y="21"/>
                </a:lnTo>
                <a:lnTo>
                  <a:pt x="226" y="29"/>
                </a:lnTo>
                <a:lnTo>
                  <a:pt x="222" y="30"/>
                </a:lnTo>
                <a:lnTo>
                  <a:pt x="221" y="30"/>
                </a:lnTo>
                <a:lnTo>
                  <a:pt x="221" y="30"/>
                </a:lnTo>
                <a:lnTo>
                  <a:pt x="220" y="31"/>
                </a:lnTo>
                <a:lnTo>
                  <a:pt x="219" y="33"/>
                </a:lnTo>
                <a:lnTo>
                  <a:pt x="214" y="44"/>
                </a:lnTo>
                <a:lnTo>
                  <a:pt x="207" y="64"/>
                </a:lnTo>
                <a:lnTo>
                  <a:pt x="207" y="64"/>
                </a:lnTo>
                <a:lnTo>
                  <a:pt x="206" y="78"/>
                </a:lnTo>
                <a:lnTo>
                  <a:pt x="204" y="88"/>
                </a:lnTo>
                <a:lnTo>
                  <a:pt x="206" y="90"/>
                </a:lnTo>
                <a:lnTo>
                  <a:pt x="207" y="93"/>
                </a:lnTo>
                <a:lnTo>
                  <a:pt x="207" y="93"/>
                </a:lnTo>
                <a:lnTo>
                  <a:pt x="210" y="96"/>
                </a:lnTo>
                <a:lnTo>
                  <a:pt x="214" y="102"/>
                </a:lnTo>
                <a:lnTo>
                  <a:pt x="216" y="112"/>
                </a:lnTo>
                <a:lnTo>
                  <a:pt x="216" y="112"/>
                </a:lnTo>
                <a:lnTo>
                  <a:pt x="216" y="114"/>
                </a:lnTo>
                <a:lnTo>
                  <a:pt x="219" y="117"/>
                </a:lnTo>
                <a:lnTo>
                  <a:pt x="221" y="121"/>
                </a:lnTo>
                <a:lnTo>
                  <a:pt x="221" y="121"/>
                </a:lnTo>
                <a:lnTo>
                  <a:pt x="225" y="129"/>
                </a:lnTo>
                <a:lnTo>
                  <a:pt x="226" y="132"/>
                </a:lnTo>
                <a:lnTo>
                  <a:pt x="226" y="136"/>
                </a:lnTo>
                <a:lnTo>
                  <a:pt x="226" y="136"/>
                </a:lnTo>
                <a:lnTo>
                  <a:pt x="226" y="142"/>
                </a:lnTo>
                <a:lnTo>
                  <a:pt x="226" y="150"/>
                </a:lnTo>
                <a:lnTo>
                  <a:pt x="226" y="150"/>
                </a:lnTo>
                <a:lnTo>
                  <a:pt x="227" y="158"/>
                </a:lnTo>
                <a:lnTo>
                  <a:pt x="228" y="166"/>
                </a:lnTo>
                <a:lnTo>
                  <a:pt x="231" y="174"/>
                </a:lnTo>
                <a:lnTo>
                  <a:pt x="236" y="189"/>
                </a:lnTo>
                <a:lnTo>
                  <a:pt x="236" y="189"/>
                </a:lnTo>
                <a:lnTo>
                  <a:pt x="180" y="232"/>
                </a:lnTo>
                <a:lnTo>
                  <a:pt x="125" y="276"/>
                </a:lnTo>
                <a:lnTo>
                  <a:pt x="125" y="276"/>
                </a:lnTo>
                <a:lnTo>
                  <a:pt x="85" y="307"/>
                </a:lnTo>
                <a:lnTo>
                  <a:pt x="56" y="329"/>
                </a:lnTo>
                <a:lnTo>
                  <a:pt x="43" y="338"/>
                </a:lnTo>
                <a:lnTo>
                  <a:pt x="43" y="338"/>
                </a:lnTo>
                <a:lnTo>
                  <a:pt x="39" y="343"/>
                </a:lnTo>
                <a:lnTo>
                  <a:pt x="32" y="353"/>
                </a:lnTo>
                <a:lnTo>
                  <a:pt x="25" y="365"/>
                </a:lnTo>
                <a:lnTo>
                  <a:pt x="19" y="372"/>
                </a:lnTo>
                <a:lnTo>
                  <a:pt x="19" y="372"/>
                </a:lnTo>
                <a:lnTo>
                  <a:pt x="13" y="379"/>
                </a:lnTo>
                <a:lnTo>
                  <a:pt x="7" y="390"/>
                </a:lnTo>
                <a:lnTo>
                  <a:pt x="0" y="406"/>
                </a:lnTo>
                <a:lnTo>
                  <a:pt x="19" y="454"/>
                </a:lnTo>
                <a:lnTo>
                  <a:pt x="106" y="589"/>
                </a:lnTo>
                <a:lnTo>
                  <a:pt x="120" y="627"/>
                </a:lnTo>
                <a:lnTo>
                  <a:pt x="120" y="627"/>
                </a:lnTo>
                <a:lnTo>
                  <a:pt x="125" y="631"/>
                </a:lnTo>
                <a:lnTo>
                  <a:pt x="128" y="632"/>
                </a:lnTo>
                <a:lnTo>
                  <a:pt x="130" y="632"/>
                </a:lnTo>
                <a:lnTo>
                  <a:pt x="130" y="632"/>
                </a:lnTo>
                <a:lnTo>
                  <a:pt x="130" y="632"/>
                </a:lnTo>
                <a:lnTo>
                  <a:pt x="131" y="632"/>
                </a:lnTo>
                <a:lnTo>
                  <a:pt x="132" y="632"/>
                </a:lnTo>
                <a:lnTo>
                  <a:pt x="137" y="633"/>
                </a:lnTo>
                <a:lnTo>
                  <a:pt x="144" y="637"/>
                </a:lnTo>
                <a:lnTo>
                  <a:pt x="144" y="637"/>
                </a:lnTo>
                <a:lnTo>
                  <a:pt x="147" y="636"/>
                </a:lnTo>
                <a:lnTo>
                  <a:pt x="151" y="636"/>
                </a:lnTo>
                <a:lnTo>
                  <a:pt x="155" y="636"/>
                </a:lnTo>
                <a:lnTo>
                  <a:pt x="157" y="637"/>
                </a:lnTo>
                <a:lnTo>
                  <a:pt x="161" y="639"/>
                </a:lnTo>
                <a:lnTo>
                  <a:pt x="163" y="642"/>
                </a:lnTo>
                <a:lnTo>
                  <a:pt x="163" y="642"/>
                </a:lnTo>
                <a:lnTo>
                  <a:pt x="168" y="648"/>
                </a:lnTo>
                <a:lnTo>
                  <a:pt x="173" y="653"/>
                </a:lnTo>
                <a:lnTo>
                  <a:pt x="178" y="656"/>
                </a:lnTo>
                <a:lnTo>
                  <a:pt x="178" y="656"/>
                </a:lnTo>
                <a:lnTo>
                  <a:pt x="166" y="823"/>
                </a:lnTo>
                <a:lnTo>
                  <a:pt x="154" y="994"/>
                </a:lnTo>
                <a:lnTo>
                  <a:pt x="154" y="994"/>
                </a:lnTo>
                <a:lnTo>
                  <a:pt x="154" y="998"/>
                </a:lnTo>
                <a:lnTo>
                  <a:pt x="155" y="1006"/>
                </a:lnTo>
                <a:lnTo>
                  <a:pt x="156" y="1019"/>
                </a:lnTo>
                <a:lnTo>
                  <a:pt x="154" y="1037"/>
                </a:lnTo>
                <a:lnTo>
                  <a:pt x="154" y="1037"/>
                </a:lnTo>
                <a:lnTo>
                  <a:pt x="153" y="1056"/>
                </a:lnTo>
                <a:lnTo>
                  <a:pt x="150" y="1088"/>
                </a:lnTo>
                <a:lnTo>
                  <a:pt x="149" y="1170"/>
                </a:lnTo>
                <a:lnTo>
                  <a:pt x="149" y="1210"/>
                </a:lnTo>
                <a:lnTo>
                  <a:pt x="150" y="1245"/>
                </a:lnTo>
                <a:lnTo>
                  <a:pt x="151" y="1269"/>
                </a:lnTo>
                <a:lnTo>
                  <a:pt x="153" y="1276"/>
                </a:lnTo>
                <a:lnTo>
                  <a:pt x="154" y="1278"/>
                </a:lnTo>
                <a:lnTo>
                  <a:pt x="154" y="1278"/>
                </a:lnTo>
                <a:lnTo>
                  <a:pt x="161" y="1277"/>
                </a:lnTo>
                <a:lnTo>
                  <a:pt x="168" y="1277"/>
                </a:lnTo>
                <a:lnTo>
                  <a:pt x="178" y="1278"/>
                </a:lnTo>
                <a:lnTo>
                  <a:pt x="178" y="1278"/>
                </a:lnTo>
                <a:lnTo>
                  <a:pt x="177" y="1330"/>
                </a:lnTo>
                <a:lnTo>
                  <a:pt x="177" y="1366"/>
                </a:lnTo>
                <a:lnTo>
                  <a:pt x="177" y="1378"/>
                </a:lnTo>
                <a:lnTo>
                  <a:pt x="178" y="1384"/>
                </a:lnTo>
                <a:lnTo>
                  <a:pt x="178" y="1384"/>
                </a:lnTo>
                <a:lnTo>
                  <a:pt x="183" y="1388"/>
                </a:lnTo>
                <a:lnTo>
                  <a:pt x="191" y="1392"/>
                </a:lnTo>
                <a:lnTo>
                  <a:pt x="203" y="1397"/>
                </a:lnTo>
                <a:lnTo>
                  <a:pt x="209" y="1398"/>
                </a:lnTo>
                <a:lnTo>
                  <a:pt x="216" y="1398"/>
                </a:lnTo>
                <a:lnTo>
                  <a:pt x="216" y="1398"/>
                </a:lnTo>
                <a:lnTo>
                  <a:pt x="232" y="1398"/>
                </a:lnTo>
                <a:lnTo>
                  <a:pt x="249" y="1398"/>
                </a:lnTo>
                <a:lnTo>
                  <a:pt x="256" y="1398"/>
                </a:lnTo>
                <a:lnTo>
                  <a:pt x="262" y="1396"/>
                </a:lnTo>
                <a:lnTo>
                  <a:pt x="267" y="1394"/>
                </a:lnTo>
                <a:lnTo>
                  <a:pt x="268" y="1391"/>
                </a:lnTo>
                <a:lnTo>
                  <a:pt x="269" y="1389"/>
                </a:lnTo>
                <a:lnTo>
                  <a:pt x="269" y="1389"/>
                </a:lnTo>
                <a:lnTo>
                  <a:pt x="269" y="1383"/>
                </a:lnTo>
                <a:lnTo>
                  <a:pt x="269" y="1377"/>
                </a:lnTo>
                <a:lnTo>
                  <a:pt x="267" y="1362"/>
                </a:lnTo>
                <a:lnTo>
                  <a:pt x="265" y="1349"/>
                </a:lnTo>
                <a:lnTo>
                  <a:pt x="265" y="1336"/>
                </a:lnTo>
                <a:lnTo>
                  <a:pt x="265" y="1336"/>
                </a:lnTo>
                <a:lnTo>
                  <a:pt x="265" y="1329"/>
                </a:lnTo>
                <a:lnTo>
                  <a:pt x="263" y="1321"/>
                </a:lnTo>
                <a:lnTo>
                  <a:pt x="260" y="1303"/>
                </a:lnTo>
                <a:lnTo>
                  <a:pt x="255" y="1283"/>
                </a:lnTo>
                <a:lnTo>
                  <a:pt x="265" y="1273"/>
                </a:lnTo>
                <a:lnTo>
                  <a:pt x="255" y="1080"/>
                </a:lnTo>
                <a:lnTo>
                  <a:pt x="255" y="1080"/>
                </a:lnTo>
                <a:lnTo>
                  <a:pt x="260" y="1038"/>
                </a:lnTo>
                <a:lnTo>
                  <a:pt x="265" y="994"/>
                </a:lnTo>
                <a:lnTo>
                  <a:pt x="265" y="994"/>
                </a:lnTo>
                <a:lnTo>
                  <a:pt x="273" y="957"/>
                </a:lnTo>
                <a:lnTo>
                  <a:pt x="291" y="880"/>
                </a:lnTo>
                <a:lnTo>
                  <a:pt x="301" y="842"/>
                </a:lnTo>
                <a:lnTo>
                  <a:pt x="310" y="808"/>
                </a:lnTo>
                <a:lnTo>
                  <a:pt x="318" y="786"/>
                </a:lnTo>
                <a:lnTo>
                  <a:pt x="320" y="782"/>
                </a:lnTo>
                <a:lnTo>
                  <a:pt x="321" y="780"/>
                </a:lnTo>
                <a:lnTo>
                  <a:pt x="322" y="782"/>
                </a:lnTo>
                <a:lnTo>
                  <a:pt x="322" y="782"/>
                </a:lnTo>
                <a:lnTo>
                  <a:pt x="327" y="796"/>
                </a:lnTo>
                <a:lnTo>
                  <a:pt x="337" y="824"/>
                </a:lnTo>
                <a:lnTo>
                  <a:pt x="361" y="902"/>
                </a:lnTo>
                <a:lnTo>
                  <a:pt x="395" y="1018"/>
                </a:lnTo>
                <a:lnTo>
                  <a:pt x="395" y="1018"/>
                </a:lnTo>
                <a:lnTo>
                  <a:pt x="396" y="1027"/>
                </a:lnTo>
                <a:lnTo>
                  <a:pt x="398" y="1043"/>
                </a:lnTo>
                <a:lnTo>
                  <a:pt x="399" y="1071"/>
                </a:lnTo>
                <a:lnTo>
                  <a:pt x="399" y="1071"/>
                </a:lnTo>
                <a:lnTo>
                  <a:pt x="401" y="1082"/>
                </a:lnTo>
                <a:lnTo>
                  <a:pt x="406" y="1103"/>
                </a:lnTo>
                <a:lnTo>
                  <a:pt x="419" y="1165"/>
                </a:lnTo>
                <a:lnTo>
                  <a:pt x="438" y="1249"/>
                </a:lnTo>
                <a:lnTo>
                  <a:pt x="452" y="1254"/>
                </a:lnTo>
                <a:lnTo>
                  <a:pt x="452" y="1254"/>
                </a:lnTo>
                <a:lnTo>
                  <a:pt x="450" y="1261"/>
                </a:lnTo>
                <a:lnTo>
                  <a:pt x="446" y="1280"/>
                </a:lnTo>
                <a:lnTo>
                  <a:pt x="445" y="1291"/>
                </a:lnTo>
                <a:lnTo>
                  <a:pt x="444" y="1302"/>
                </a:lnTo>
                <a:lnTo>
                  <a:pt x="445" y="1313"/>
                </a:lnTo>
                <a:lnTo>
                  <a:pt x="448" y="1321"/>
                </a:lnTo>
                <a:lnTo>
                  <a:pt x="448" y="1321"/>
                </a:lnTo>
                <a:lnTo>
                  <a:pt x="450" y="1327"/>
                </a:lnTo>
                <a:lnTo>
                  <a:pt x="450" y="1331"/>
                </a:lnTo>
                <a:lnTo>
                  <a:pt x="450" y="1333"/>
                </a:lnTo>
                <a:lnTo>
                  <a:pt x="449" y="1335"/>
                </a:lnTo>
                <a:lnTo>
                  <a:pt x="449" y="1336"/>
                </a:lnTo>
                <a:lnTo>
                  <a:pt x="450" y="1338"/>
                </a:lnTo>
                <a:lnTo>
                  <a:pt x="462" y="1345"/>
                </a:lnTo>
                <a:lnTo>
                  <a:pt x="462" y="1345"/>
                </a:lnTo>
                <a:lnTo>
                  <a:pt x="486" y="1360"/>
                </a:lnTo>
                <a:lnTo>
                  <a:pt x="515" y="1376"/>
                </a:lnTo>
                <a:lnTo>
                  <a:pt x="530" y="1383"/>
                </a:lnTo>
                <a:lnTo>
                  <a:pt x="543" y="1388"/>
                </a:lnTo>
                <a:lnTo>
                  <a:pt x="555" y="1390"/>
                </a:lnTo>
                <a:lnTo>
                  <a:pt x="560" y="1390"/>
                </a:lnTo>
                <a:lnTo>
                  <a:pt x="563" y="1389"/>
                </a:lnTo>
                <a:lnTo>
                  <a:pt x="563" y="1389"/>
                </a:lnTo>
                <a:lnTo>
                  <a:pt x="571" y="1386"/>
                </a:lnTo>
                <a:lnTo>
                  <a:pt x="575" y="1383"/>
                </a:lnTo>
                <a:lnTo>
                  <a:pt x="580" y="1379"/>
                </a:lnTo>
                <a:lnTo>
                  <a:pt x="585" y="1376"/>
                </a:lnTo>
                <a:lnTo>
                  <a:pt x="587" y="1372"/>
                </a:lnTo>
                <a:lnTo>
                  <a:pt x="589" y="1367"/>
                </a:lnTo>
                <a:lnTo>
                  <a:pt x="589" y="1363"/>
                </a:lnTo>
                <a:lnTo>
                  <a:pt x="587" y="1360"/>
                </a:lnTo>
                <a:lnTo>
                  <a:pt x="587" y="1360"/>
                </a:lnTo>
                <a:lnTo>
                  <a:pt x="579" y="1348"/>
                </a:lnTo>
                <a:lnTo>
                  <a:pt x="566" y="1330"/>
                </a:lnTo>
                <a:lnTo>
                  <a:pt x="551" y="1314"/>
                </a:lnTo>
                <a:lnTo>
                  <a:pt x="544" y="1307"/>
                </a:lnTo>
                <a:lnTo>
                  <a:pt x="544" y="1307"/>
                </a:lnTo>
                <a:lnTo>
                  <a:pt x="543" y="1304"/>
                </a:lnTo>
                <a:lnTo>
                  <a:pt x="540" y="1300"/>
                </a:lnTo>
                <a:lnTo>
                  <a:pt x="534" y="1284"/>
                </a:lnTo>
                <a:lnTo>
                  <a:pt x="528" y="1267"/>
                </a:lnTo>
                <a:lnTo>
                  <a:pt x="525" y="1259"/>
                </a:lnTo>
                <a:lnTo>
                  <a:pt x="525" y="1259"/>
                </a:lnTo>
                <a:lnTo>
                  <a:pt x="525" y="1257"/>
                </a:lnTo>
                <a:lnTo>
                  <a:pt x="526" y="1255"/>
                </a:lnTo>
                <a:lnTo>
                  <a:pt x="531" y="1253"/>
                </a:lnTo>
                <a:lnTo>
                  <a:pt x="539" y="1249"/>
                </a:lnTo>
                <a:lnTo>
                  <a:pt x="515" y="994"/>
                </a:lnTo>
                <a:lnTo>
                  <a:pt x="515" y="994"/>
                </a:lnTo>
                <a:lnTo>
                  <a:pt x="513" y="914"/>
                </a:lnTo>
                <a:lnTo>
                  <a:pt x="510" y="853"/>
                </a:lnTo>
                <a:lnTo>
                  <a:pt x="510" y="811"/>
                </a:lnTo>
                <a:lnTo>
                  <a:pt x="510" y="811"/>
                </a:lnTo>
                <a:lnTo>
                  <a:pt x="510" y="774"/>
                </a:lnTo>
                <a:lnTo>
                  <a:pt x="510" y="726"/>
                </a:lnTo>
                <a:lnTo>
                  <a:pt x="510" y="666"/>
                </a:lnTo>
                <a:lnTo>
                  <a:pt x="525" y="651"/>
                </a:lnTo>
                <a:lnTo>
                  <a:pt x="525" y="651"/>
                </a:lnTo>
                <a:lnTo>
                  <a:pt x="527" y="653"/>
                </a:lnTo>
                <a:lnTo>
                  <a:pt x="532" y="655"/>
                </a:lnTo>
                <a:lnTo>
                  <a:pt x="536" y="655"/>
                </a:lnTo>
                <a:lnTo>
                  <a:pt x="540" y="654"/>
                </a:lnTo>
                <a:lnTo>
                  <a:pt x="544" y="651"/>
                </a:lnTo>
                <a:lnTo>
                  <a:pt x="549" y="647"/>
                </a:lnTo>
                <a:lnTo>
                  <a:pt x="549" y="647"/>
                </a:lnTo>
                <a:lnTo>
                  <a:pt x="556" y="636"/>
                </a:lnTo>
                <a:lnTo>
                  <a:pt x="561" y="629"/>
                </a:lnTo>
                <a:lnTo>
                  <a:pt x="563" y="623"/>
                </a:lnTo>
                <a:lnTo>
                  <a:pt x="592" y="632"/>
                </a:lnTo>
                <a:lnTo>
                  <a:pt x="592" y="632"/>
                </a:lnTo>
                <a:lnTo>
                  <a:pt x="610" y="583"/>
                </a:lnTo>
                <a:lnTo>
                  <a:pt x="631" y="531"/>
                </a:lnTo>
                <a:lnTo>
                  <a:pt x="631" y="531"/>
                </a:lnTo>
                <a:lnTo>
                  <a:pt x="648" y="503"/>
                </a:lnTo>
                <a:lnTo>
                  <a:pt x="660" y="482"/>
                </a:lnTo>
                <a:lnTo>
                  <a:pt x="669" y="464"/>
                </a:lnTo>
                <a:lnTo>
                  <a:pt x="669" y="464"/>
                </a:lnTo>
                <a:lnTo>
                  <a:pt x="673" y="455"/>
                </a:lnTo>
                <a:lnTo>
                  <a:pt x="675" y="445"/>
                </a:lnTo>
                <a:lnTo>
                  <a:pt x="677" y="435"/>
                </a:lnTo>
                <a:lnTo>
                  <a:pt x="677" y="424"/>
                </a:lnTo>
                <a:lnTo>
                  <a:pt x="677" y="413"/>
                </a:lnTo>
                <a:lnTo>
                  <a:pt x="675" y="405"/>
                </a:lnTo>
                <a:lnTo>
                  <a:pt x="673" y="396"/>
                </a:lnTo>
                <a:lnTo>
                  <a:pt x="669" y="391"/>
                </a:lnTo>
                <a:lnTo>
                  <a:pt x="669" y="391"/>
                </a:lnTo>
                <a:lnTo>
                  <a:pt x="644" y="365"/>
                </a:lnTo>
                <a:lnTo>
                  <a:pt x="611" y="333"/>
                </a:lnTo>
                <a:lnTo>
                  <a:pt x="611" y="333"/>
                </a:lnTo>
                <a:lnTo>
                  <a:pt x="573" y="296"/>
                </a:lnTo>
                <a:lnTo>
                  <a:pt x="552" y="278"/>
                </a:lnTo>
                <a:lnTo>
                  <a:pt x="539" y="266"/>
                </a:lnTo>
                <a:lnTo>
                  <a:pt x="539" y="266"/>
                </a:lnTo>
                <a:lnTo>
                  <a:pt x="481" y="218"/>
                </a:lnTo>
                <a:lnTo>
                  <a:pt x="443" y="213"/>
                </a:lnTo>
                <a:lnTo>
                  <a:pt x="404" y="189"/>
                </a:lnTo>
                <a:lnTo>
                  <a:pt x="404" y="189"/>
                </a:lnTo>
                <a:lnTo>
                  <a:pt x="397" y="188"/>
                </a:lnTo>
                <a:lnTo>
                  <a:pt x="385" y="184"/>
                </a:lnTo>
                <a:lnTo>
                  <a:pt x="385" y="184"/>
                </a:lnTo>
                <a:lnTo>
                  <a:pt x="381" y="182"/>
                </a:lnTo>
                <a:lnTo>
                  <a:pt x="379" y="178"/>
                </a:lnTo>
                <a:lnTo>
                  <a:pt x="377" y="176"/>
                </a:lnTo>
                <a:lnTo>
                  <a:pt x="375" y="174"/>
                </a:lnTo>
                <a:lnTo>
                  <a:pt x="375" y="174"/>
                </a:lnTo>
                <a:lnTo>
                  <a:pt x="367" y="172"/>
                </a:lnTo>
                <a:lnTo>
                  <a:pt x="361" y="170"/>
                </a:lnTo>
                <a:lnTo>
                  <a:pt x="361" y="170"/>
                </a:lnTo>
                <a:lnTo>
                  <a:pt x="362" y="168"/>
                </a:lnTo>
                <a:lnTo>
                  <a:pt x="365" y="165"/>
                </a:lnTo>
                <a:lnTo>
                  <a:pt x="366" y="159"/>
                </a:lnTo>
                <a:lnTo>
                  <a:pt x="366" y="155"/>
                </a:lnTo>
                <a:lnTo>
                  <a:pt x="366" y="150"/>
                </a:lnTo>
                <a:lnTo>
                  <a:pt x="366" y="150"/>
                </a:lnTo>
                <a:lnTo>
                  <a:pt x="366" y="147"/>
                </a:lnTo>
                <a:lnTo>
                  <a:pt x="366" y="143"/>
                </a:lnTo>
                <a:lnTo>
                  <a:pt x="367" y="138"/>
                </a:lnTo>
                <a:lnTo>
                  <a:pt x="369" y="132"/>
                </a:lnTo>
                <a:lnTo>
                  <a:pt x="371" y="121"/>
                </a:lnTo>
                <a:lnTo>
                  <a:pt x="371" y="121"/>
                </a:lnTo>
                <a:lnTo>
                  <a:pt x="371" y="115"/>
                </a:lnTo>
                <a:lnTo>
                  <a:pt x="373" y="109"/>
                </a:lnTo>
                <a:lnTo>
                  <a:pt x="377" y="99"/>
                </a:lnTo>
                <a:lnTo>
                  <a:pt x="378" y="94"/>
                </a:lnTo>
                <a:lnTo>
                  <a:pt x="380" y="86"/>
                </a:lnTo>
                <a:lnTo>
                  <a:pt x="380" y="78"/>
                </a:lnTo>
                <a:lnTo>
                  <a:pt x="380" y="68"/>
                </a:lnTo>
                <a:lnTo>
                  <a:pt x="380" y="68"/>
                </a:lnTo>
                <a:lnTo>
                  <a:pt x="379" y="59"/>
                </a:lnTo>
                <a:lnTo>
                  <a:pt x="375" y="49"/>
                </a:lnTo>
                <a:lnTo>
                  <a:pt x="373" y="42"/>
                </a:lnTo>
                <a:lnTo>
                  <a:pt x="368" y="35"/>
                </a:lnTo>
                <a:lnTo>
                  <a:pt x="361" y="26"/>
                </a:lnTo>
                <a:lnTo>
                  <a:pt x="356" y="20"/>
                </a:lnTo>
                <a:lnTo>
                  <a:pt x="356" y="20"/>
                </a:lnTo>
                <a:lnTo>
                  <a:pt x="351" y="15"/>
                </a:lnTo>
                <a:lnTo>
                  <a:pt x="343" y="8"/>
                </a:lnTo>
                <a:lnTo>
                  <a:pt x="332" y="1"/>
                </a:lnTo>
                <a:lnTo>
                  <a:pt x="332" y="1"/>
                </a:lnTo>
                <a:lnTo>
                  <a:pt x="324" y="2"/>
                </a:lnTo>
                <a:lnTo>
                  <a:pt x="316" y="2"/>
                </a:lnTo>
                <a:lnTo>
                  <a:pt x="313" y="1"/>
                </a:lnTo>
                <a:lnTo>
                  <a:pt x="313" y="1"/>
                </a:lnTo>
                <a:lnTo>
                  <a:pt x="310" y="0"/>
                </a:lnTo>
                <a:lnTo>
                  <a:pt x="307" y="0"/>
                </a:lnTo>
                <a:lnTo>
                  <a:pt x="303" y="1"/>
                </a:lnTo>
                <a:lnTo>
                  <a:pt x="289" y="11"/>
                </a:lnTo>
                <a:close/>
                <a:moveTo>
                  <a:pt x="187" y="333"/>
                </a:moveTo>
                <a:lnTo>
                  <a:pt x="187" y="333"/>
                </a:lnTo>
                <a:lnTo>
                  <a:pt x="195" y="358"/>
                </a:lnTo>
                <a:lnTo>
                  <a:pt x="200" y="376"/>
                </a:lnTo>
                <a:lnTo>
                  <a:pt x="202" y="386"/>
                </a:lnTo>
                <a:lnTo>
                  <a:pt x="202" y="386"/>
                </a:lnTo>
                <a:lnTo>
                  <a:pt x="202" y="412"/>
                </a:lnTo>
                <a:lnTo>
                  <a:pt x="202" y="430"/>
                </a:lnTo>
                <a:lnTo>
                  <a:pt x="202" y="444"/>
                </a:lnTo>
                <a:lnTo>
                  <a:pt x="202" y="444"/>
                </a:lnTo>
                <a:lnTo>
                  <a:pt x="200" y="461"/>
                </a:lnTo>
                <a:lnTo>
                  <a:pt x="195" y="482"/>
                </a:lnTo>
                <a:lnTo>
                  <a:pt x="190" y="503"/>
                </a:lnTo>
                <a:lnTo>
                  <a:pt x="187" y="517"/>
                </a:lnTo>
                <a:lnTo>
                  <a:pt x="187" y="517"/>
                </a:lnTo>
                <a:lnTo>
                  <a:pt x="183" y="589"/>
                </a:lnTo>
                <a:lnTo>
                  <a:pt x="163" y="584"/>
                </a:lnTo>
                <a:lnTo>
                  <a:pt x="163" y="584"/>
                </a:lnTo>
                <a:lnTo>
                  <a:pt x="160" y="574"/>
                </a:lnTo>
                <a:lnTo>
                  <a:pt x="157" y="567"/>
                </a:lnTo>
                <a:lnTo>
                  <a:pt x="155" y="565"/>
                </a:lnTo>
                <a:lnTo>
                  <a:pt x="154" y="565"/>
                </a:lnTo>
                <a:lnTo>
                  <a:pt x="154" y="565"/>
                </a:lnTo>
                <a:lnTo>
                  <a:pt x="153" y="565"/>
                </a:lnTo>
                <a:lnTo>
                  <a:pt x="150" y="562"/>
                </a:lnTo>
                <a:lnTo>
                  <a:pt x="145" y="556"/>
                </a:lnTo>
                <a:lnTo>
                  <a:pt x="141" y="549"/>
                </a:lnTo>
                <a:lnTo>
                  <a:pt x="139" y="545"/>
                </a:lnTo>
                <a:lnTo>
                  <a:pt x="139" y="545"/>
                </a:lnTo>
                <a:lnTo>
                  <a:pt x="139" y="544"/>
                </a:lnTo>
                <a:lnTo>
                  <a:pt x="138" y="542"/>
                </a:lnTo>
                <a:lnTo>
                  <a:pt x="132" y="535"/>
                </a:lnTo>
                <a:lnTo>
                  <a:pt x="125" y="526"/>
                </a:lnTo>
                <a:lnTo>
                  <a:pt x="125" y="526"/>
                </a:lnTo>
                <a:lnTo>
                  <a:pt x="115" y="514"/>
                </a:lnTo>
                <a:lnTo>
                  <a:pt x="108" y="501"/>
                </a:lnTo>
                <a:lnTo>
                  <a:pt x="101" y="488"/>
                </a:lnTo>
                <a:lnTo>
                  <a:pt x="101" y="488"/>
                </a:lnTo>
                <a:lnTo>
                  <a:pt x="95" y="473"/>
                </a:lnTo>
                <a:lnTo>
                  <a:pt x="90" y="459"/>
                </a:lnTo>
                <a:lnTo>
                  <a:pt x="86" y="445"/>
                </a:lnTo>
                <a:lnTo>
                  <a:pt x="86" y="439"/>
                </a:lnTo>
                <a:lnTo>
                  <a:pt x="86" y="435"/>
                </a:lnTo>
                <a:lnTo>
                  <a:pt x="86" y="435"/>
                </a:lnTo>
                <a:lnTo>
                  <a:pt x="90" y="418"/>
                </a:lnTo>
                <a:lnTo>
                  <a:pt x="92" y="409"/>
                </a:lnTo>
                <a:lnTo>
                  <a:pt x="96" y="401"/>
                </a:lnTo>
                <a:lnTo>
                  <a:pt x="96" y="401"/>
                </a:lnTo>
                <a:lnTo>
                  <a:pt x="100" y="394"/>
                </a:lnTo>
                <a:lnTo>
                  <a:pt x="101" y="389"/>
                </a:lnTo>
                <a:lnTo>
                  <a:pt x="101" y="386"/>
                </a:lnTo>
                <a:lnTo>
                  <a:pt x="187" y="333"/>
                </a:lnTo>
                <a:close/>
                <a:moveTo>
                  <a:pt x="486" y="348"/>
                </a:moveTo>
                <a:lnTo>
                  <a:pt x="486" y="348"/>
                </a:lnTo>
                <a:lnTo>
                  <a:pt x="520" y="368"/>
                </a:lnTo>
                <a:lnTo>
                  <a:pt x="563" y="396"/>
                </a:lnTo>
                <a:lnTo>
                  <a:pt x="563" y="396"/>
                </a:lnTo>
                <a:lnTo>
                  <a:pt x="574" y="405"/>
                </a:lnTo>
                <a:lnTo>
                  <a:pt x="585" y="414"/>
                </a:lnTo>
                <a:lnTo>
                  <a:pt x="597" y="425"/>
                </a:lnTo>
                <a:lnTo>
                  <a:pt x="597" y="425"/>
                </a:lnTo>
                <a:lnTo>
                  <a:pt x="590" y="460"/>
                </a:lnTo>
                <a:lnTo>
                  <a:pt x="584" y="489"/>
                </a:lnTo>
                <a:lnTo>
                  <a:pt x="578" y="512"/>
                </a:lnTo>
                <a:lnTo>
                  <a:pt x="578" y="512"/>
                </a:lnTo>
                <a:lnTo>
                  <a:pt x="574" y="521"/>
                </a:lnTo>
                <a:lnTo>
                  <a:pt x="568" y="533"/>
                </a:lnTo>
                <a:lnTo>
                  <a:pt x="552" y="559"/>
                </a:lnTo>
                <a:lnTo>
                  <a:pt x="538" y="582"/>
                </a:lnTo>
                <a:lnTo>
                  <a:pt x="530" y="594"/>
                </a:lnTo>
                <a:lnTo>
                  <a:pt x="530" y="594"/>
                </a:lnTo>
                <a:lnTo>
                  <a:pt x="526" y="595"/>
                </a:lnTo>
                <a:lnTo>
                  <a:pt x="521" y="596"/>
                </a:lnTo>
                <a:lnTo>
                  <a:pt x="508" y="595"/>
                </a:lnTo>
                <a:lnTo>
                  <a:pt x="495" y="594"/>
                </a:lnTo>
                <a:lnTo>
                  <a:pt x="486" y="594"/>
                </a:lnTo>
                <a:lnTo>
                  <a:pt x="467" y="598"/>
                </a:lnTo>
                <a:lnTo>
                  <a:pt x="467" y="598"/>
                </a:lnTo>
                <a:lnTo>
                  <a:pt x="481" y="555"/>
                </a:lnTo>
                <a:lnTo>
                  <a:pt x="481" y="555"/>
                </a:lnTo>
                <a:lnTo>
                  <a:pt x="483" y="550"/>
                </a:lnTo>
                <a:lnTo>
                  <a:pt x="481" y="544"/>
                </a:lnTo>
                <a:lnTo>
                  <a:pt x="479" y="530"/>
                </a:lnTo>
                <a:lnTo>
                  <a:pt x="477" y="517"/>
                </a:lnTo>
                <a:lnTo>
                  <a:pt x="477" y="512"/>
                </a:lnTo>
                <a:lnTo>
                  <a:pt x="477" y="507"/>
                </a:lnTo>
                <a:lnTo>
                  <a:pt x="477" y="507"/>
                </a:lnTo>
                <a:lnTo>
                  <a:pt x="477" y="501"/>
                </a:lnTo>
                <a:lnTo>
                  <a:pt x="477" y="490"/>
                </a:lnTo>
                <a:lnTo>
                  <a:pt x="475" y="461"/>
                </a:lnTo>
                <a:lnTo>
                  <a:pt x="473" y="431"/>
                </a:lnTo>
                <a:lnTo>
                  <a:pt x="472" y="411"/>
                </a:lnTo>
                <a:lnTo>
                  <a:pt x="472" y="411"/>
                </a:lnTo>
                <a:lnTo>
                  <a:pt x="473" y="403"/>
                </a:lnTo>
                <a:lnTo>
                  <a:pt x="474" y="394"/>
                </a:lnTo>
                <a:lnTo>
                  <a:pt x="479" y="373"/>
                </a:lnTo>
                <a:lnTo>
                  <a:pt x="486" y="348"/>
                </a:lnTo>
                <a:lnTo>
                  <a:pt x="486" y="34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04F58F3D-7972-4AE5-9940-4C1B27A8959A}"/>
              </a:ext>
            </a:extLst>
          </p:cNvPr>
          <p:cNvSpPr>
            <a:spLocks noEditPoints="1"/>
          </p:cNvSpPr>
          <p:nvPr/>
        </p:nvSpPr>
        <p:spPr bwMode="auto">
          <a:xfrm>
            <a:off x="6380923" y="818710"/>
            <a:ext cx="753972" cy="1650324"/>
          </a:xfrm>
          <a:custGeom>
            <a:avLst/>
            <a:gdLst>
              <a:gd name="T0" fmla="*/ 330 w 699"/>
              <a:gd name="T1" fmla="*/ 232 h 1530"/>
              <a:gd name="T2" fmla="*/ 155 w 699"/>
              <a:gd name="T3" fmla="*/ 286 h 1530"/>
              <a:gd name="T4" fmla="*/ 43 w 699"/>
              <a:gd name="T5" fmla="*/ 348 h 1530"/>
              <a:gd name="T6" fmla="*/ 0 w 699"/>
              <a:gd name="T7" fmla="*/ 403 h 1530"/>
              <a:gd name="T8" fmla="*/ 171 w 699"/>
              <a:gd name="T9" fmla="*/ 608 h 1530"/>
              <a:gd name="T10" fmla="*/ 228 w 699"/>
              <a:gd name="T11" fmla="*/ 637 h 1530"/>
              <a:gd name="T12" fmla="*/ 224 w 699"/>
              <a:gd name="T13" fmla="*/ 748 h 1530"/>
              <a:gd name="T14" fmla="*/ 220 w 699"/>
              <a:gd name="T15" fmla="*/ 989 h 1530"/>
              <a:gd name="T16" fmla="*/ 203 w 699"/>
              <a:gd name="T17" fmla="*/ 1131 h 1530"/>
              <a:gd name="T18" fmla="*/ 165 w 699"/>
              <a:gd name="T19" fmla="*/ 1341 h 1530"/>
              <a:gd name="T20" fmla="*/ 142 w 699"/>
              <a:gd name="T21" fmla="*/ 1495 h 1530"/>
              <a:gd name="T22" fmla="*/ 183 w 699"/>
              <a:gd name="T23" fmla="*/ 1521 h 1530"/>
              <a:gd name="T24" fmla="*/ 240 w 699"/>
              <a:gd name="T25" fmla="*/ 1530 h 1530"/>
              <a:gd name="T26" fmla="*/ 243 w 699"/>
              <a:gd name="T27" fmla="*/ 1454 h 1530"/>
              <a:gd name="T28" fmla="*/ 254 w 699"/>
              <a:gd name="T29" fmla="*/ 1401 h 1530"/>
              <a:gd name="T30" fmla="*/ 272 w 699"/>
              <a:gd name="T31" fmla="*/ 1288 h 1530"/>
              <a:gd name="T32" fmla="*/ 348 w 699"/>
              <a:gd name="T33" fmla="*/ 1029 h 1530"/>
              <a:gd name="T34" fmla="*/ 378 w 699"/>
              <a:gd name="T35" fmla="*/ 902 h 1530"/>
              <a:gd name="T36" fmla="*/ 369 w 699"/>
              <a:gd name="T37" fmla="*/ 1261 h 1530"/>
              <a:gd name="T38" fmla="*/ 354 w 699"/>
              <a:gd name="T39" fmla="*/ 1347 h 1530"/>
              <a:gd name="T40" fmla="*/ 356 w 699"/>
              <a:gd name="T41" fmla="*/ 1439 h 1530"/>
              <a:gd name="T42" fmla="*/ 425 w 699"/>
              <a:gd name="T43" fmla="*/ 1490 h 1530"/>
              <a:gd name="T44" fmla="*/ 508 w 699"/>
              <a:gd name="T45" fmla="*/ 1504 h 1530"/>
              <a:gd name="T46" fmla="*/ 508 w 699"/>
              <a:gd name="T47" fmla="*/ 1480 h 1530"/>
              <a:gd name="T48" fmla="*/ 455 w 699"/>
              <a:gd name="T49" fmla="*/ 1365 h 1530"/>
              <a:gd name="T50" fmla="*/ 484 w 699"/>
              <a:gd name="T51" fmla="*/ 1210 h 1530"/>
              <a:gd name="T52" fmla="*/ 495 w 699"/>
              <a:gd name="T53" fmla="*/ 1061 h 1530"/>
              <a:gd name="T54" fmla="*/ 546 w 699"/>
              <a:gd name="T55" fmla="*/ 826 h 1530"/>
              <a:gd name="T56" fmla="*/ 551 w 699"/>
              <a:gd name="T57" fmla="*/ 666 h 1530"/>
              <a:gd name="T58" fmla="*/ 599 w 699"/>
              <a:gd name="T59" fmla="*/ 579 h 1530"/>
              <a:gd name="T60" fmla="*/ 666 w 699"/>
              <a:gd name="T61" fmla="*/ 478 h 1530"/>
              <a:gd name="T62" fmla="*/ 698 w 699"/>
              <a:gd name="T63" fmla="*/ 391 h 1530"/>
              <a:gd name="T64" fmla="*/ 666 w 699"/>
              <a:gd name="T65" fmla="*/ 320 h 1530"/>
              <a:gd name="T66" fmla="*/ 550 w 699"/>
              <a:gd name="T67" fmla="*/ 223 h 1530"/>
              <a:gd name="T68" fmla="*/ 513 w 699"/>
              <a:gd name="T69" fmla="*/ 208 h 1530"/>
              <a:gd name="T70" fmla="*/ 496 w 699"/>
              <a:gd name="T71" fmla="*/ 188 h 1530"/>
              <a:gd name="T72" fmla="*/ 490 w 699"/>
              <a:gd name="T73" fmla="*/ 117 h 1530"/>
              <a:gd name="T74" fmla="*/ 493 w 699"/>
              <a:gd name="T75" fmla="*/ 61 h 1530"/>
              <a:gd name="T76" fmla="*/ 480 w 699"/>
              <a:gd name="T77" fmla="*/ 27 h 1530"/>
              <a:gd name="T78" fmla="*/ 436 w 699"/>
              <a:gd name="T79" fmla="*/ 6 h 1530"/>
              <a:gd name="T80" fmla="*/ 396 w 699"/>
              <a:gd name="T81" fmla="*/ 0 h 1530"/>
              <a:gd name="T82" fmla="*/ 357 w 699"/>
              <a:gd name="T83" fmla="*/ 26 h 1530"/>
              <a:gd name="T84" fmla="*/ 344 w 699"/>
              <a:gd name="T85" fmla="*/ 83 h 1530"/>
              <a:gd name="T86" fmla="*/ 349 w 699"/>
              <a:gd name="T87" fmla="*/ 140 h 1530"/>
              <a:gd name="T88" fmla="*/ 358 w 699"/>
              <a:gd name="T89" fmla="*/ 168 h 1530"/>
              <a:gd name="T90" fmla="*/ 257 w 699"/>
              <a:gd name="T91" fmla="*/ 449 h 1530"/>
              <a:gd name="T92" fmla="*/ 257 w 699"/>
              <a:gd name="T93" fmla="*/ 550 h 1530"/>
              <a:gd name="T94" fmla="*/ 216 w 699"/>
              <a:gd name="T95" fmla="*/ 545 h 1530"/>
              <a:gd name="T96" fmla="*/ 150 w 699"/>
              <a:gd name="T97" fmla="*/ 485 h 1530"/>
              <a:gd name="T98" fmla="*/ 102 w 699"/>
              <a:gd name="T99" fmla="*/ 417 h 1530"/>
              <a:gd name="T100" fmla="*/ 132 w 699"/>
              <a:gd name="T101" fmla="*/ 396 h 1530"/>
              <a:gd name="T102" fmla="*/ 595 w 699"/>
              <a:gd name="T103" fmla="*/ 377 h 1530"/>
              <a:gd name="T104" fmla="*/ 622 w 699"/>
              <a:gd name="T105" fmla="*/ 436 h 1530"/>
              <a:gd name="T106" fmla="*/ 601 w 699"/>
              <a:gd name="T107" fmla="*/ 486 h 1530"/>
              <a:gd name="T108" fmla="*/ 561 w 699"/>
              <a:gd name="T109" fmla="*/ 541 h 1530"/>
              <a:gd name="T110" fmla="*/ 536 w 699"/>
              <a:gd name="T111" fmla="*/ 582 h 1530"/>
              <a:gd name="T112" fmla="*/ 544 w 699"/>
              <a:gd name="T113" fmla="*/ 489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9" h="1530">
                <a:moveTo>
                  <a:pt x="363" y="194"/>
                </a:moveTo>
                <a:lnTo>
                  <a:pt x="363" y="213"/>
                </a:lnTo>
                <a:lnTo>
                  <a:pt x="363" y="213"/>
                </a:lnTo>
                <a:lnTo>
                  <a:pt x="352" y="221"/>
                </a:lnTo>
                <a:lnTo>
                  <a:pt x="342" y="227"/>
                </a:lnTo>
                <a:lnTo>
                  <a:pt x="336" y="230"/>
                </a:lnTo>
                <a:lnTo>
                  <a:pt x="330" y="232"/>
                </a:lnTo>
                <a:lnTo>
                  <a:pt x="330" y="232"/>
                </a:lnTo>
                <a:lnTo>
                  <a:pt x="293" y="242"/>
                </a:lnTo>
                <a:lnTo>
                  <a:pt x="252" y="256"/>
                </a:lnTo>
                <a:lnTo>
                  <a:pt x="252" y="256"/>
                </a:lnTo>
                <a:lnTo>
                  <a:pt x="227" y="264"/>
                </a:lnTo>
                <a:lnTo>
                  <a:pt x="192" y="274"/>
                </a:lnTo>
                <a:lnTo>
                  <a:pt x="155" y="286"/>
                </a:lnTo>
                <a:lnTo>
                  <a:pt x="137" y="292"/>
                </a:lnTo>
                <a:lnTo>
                  <a:pt x="122" y="300"/>
                </a:lnTo>
                <a:lnTo>
                  <a:pt x="122" y="300"/>
                </a:lnTo>
                <a:lnTo>
                  <a:pt x="107" y="308"/>
                </a:lnTo>
                <a:lnTo>
                  <a:pt x="86" y="319"/>
                </a:lnTo>
                <a:lnTo>
                  <a:pt x="63" y="332"/>
                </a:lnTo>
                <a:lnTo>
                  <a:pt x="43" y="348"/>
                </a:lnTo>
                <a:lnTo>
                  <a:pt x="32" y="355"/>
                </a:lnTo>
                <a:lnTo>
                  <a:pt x="24" y="364"/>
                </a:lnTo>
                <a:lnTo>
                  <a:pt x="15" y="372"/>
                </a:lnTo>
                <a:lnTo>
                  <a:pt x="9" y="379"/>
                </a:lnTo>
                <a:lnTo>
                  <a:pt x="3" y="388"/>
                </a:lnTo>
                <a:lnTo>
                  <a:pt x="1" y="395"/>
                </a:lnTo>
                <a:lnTo>
                  <a:pt x="0" y="403"/>
                </a:lnTo>
                <a:lnTo>
                  <a:pt x="2" y="411"/>
                </a:lnTo>
                <a:lnTo>
                  <a:pt x="2" y="411"/>
                </a:lnTo>
                <a:lnTo>
                  <a:pt x="13" y="433"/>
                </a:lnTo>
                <a:lnTo>
                  <a:pt x="20" y="447"/>
                </a:lnTo>
                <a:lnTo>
                  <a:pt x="25" y="453"/>
                </a:lnTo>
                <a:lnTo>
                  <a:pt x="26" y="454"/>
                </a:lnTo>
                <a:lnTo>
                  <a:pt x="171" y="608"/>
                </a:lnTo>
                <a:lnTo>
                  <a:pt x="195" y="613"/>
                </a:lnTo>
                <a:lnTo>
                  <a:pt x="195" y="613"/>
                </a:lnTo>
                <a:lnTo>
                  <a:pt x="212" y="623"/>
                </a:lnTo>
                <a:lnTo>
                  <a:pt x="222" y="631"/>
                </a:lnTo>
                <a:lnTo>
                  <a:pt x="227" y="635"/>
                </a:lnTo>
                <a:lnTo>
                  <a:pt x="228" y="637"/>
                </a:lnTo>
                <a:lnTo>
                  <a:pt x="228" y="637"/>
                </a:lnTo>
                <a:lnTo>
                  <a:pt x="234" y="649"/>
                </a:lnTo>
                <a:lnTo>
                  <a:pt x="237" y="658"/>
                </a:lnTo>
                <a:lnTo>
                  <a:pt x="238" y="662"/>
                </a:lnTo>
                <a:lnTo>
                  <a:pt x="238" y="666"/>
                </a:lnTo>
                <a:lnTo>
                  <a:pt x="238" y="666"/>
                </a:lnTo>
                <a:lnTo>
                  <a:pt x="230" y="717"/>
                </a:lnTo>
                <a:lnTo>
                  <a:pt x="224" y="748"/>
                </a:lnTo>
                <a:lnTo>
                  <a:pt x="221" y="758"/>
                </a:lnTo>
                <a:lnTo>
                  <a:pt x="219" y="762"/>
                </a:lnTo>
                <a:lnTo>
                  <a:pt x="219" y="762"/>
                </a:lnTo>
                <a:lnTo>
                  <a:pt x="218" y="777"/>
                </a:lnTo>
                <a:lnTo>
                  <a:pt x="219" y="814"/>
                </a:lnTo>
                <a:lnTo>
                  <a:pt x="220" y="927"/>
                </a:lnTo>
                <a:lnTo>
                  <a:pt x="220" y="989"/>
                </a:lnTo>
                <a:lnTo>
                  <a:pt x="219" y="1043"/>
                </a:lnTo>
                <a:lnTo>
                  <a:pt x="218" y="1084"/>
                </a:lnTo>
                <a:lnTo>
                  <a:pt x="216" y="1097"/>
                </a:lnTo>
                <a:lnTo>
                  <a:pt x="214" y="1104"/>
                </a:lnTo>
                <a:lnTo>
                  <a:pt x="214" y="1104"/>
                </a:lnTo>
                <a:lnTo>
                  <a:pt x="209" y="1115"/>
                </a:lnTo>
                <a:lnTo>
                  <a:pt x="203" y="1131"/>
                </a:lnTo>
                <a:lnTo>
                  <a:pt x="190" y="1174"/>
                </a:lnTo>
                <a:lnTo>
                  <a:pt x="178" y="1221"/>
                </a:lnTo>
                <a:lnTo>
                  <a:pt x="173" y="1242"/>
                </a:lnTo>
                <a:lnTo>
                  <a:pt x="171" y="1259"/>
                </a:lnTo>
                <a:lnTo>
                  <a:pt x="171" y="1259"/>
                </a:lnTo>
                <a:lnTo>
                  <a:pt x="167" y="1296"/>
                </a:lnTo>
                <a:lnTo>
                  <a:pt x="165" y="1341"/>
                </a:lnTo>
                <a:lnTo>
                  <a:pt x="161" y="1394"/>
                </a:lnTo>
                <a:lnTo>
                  <a:pt x="180" y="1398"/>
                </a:lnTo>
                <a:lnTo>
                  <a:pt x="180" y="1398"/>
                </a:lnTo>
                <a:lnTo>
                  <a:pt x="161" y="1442"/>
                </a:lnTo>
                <a:lnTo>
                  <a:pt x="148" y="1474"/>
                </a:lnTo>
                <a:lnTo>
                  <a:pt x="143" y="1486"/>
                </a:lnTo>
                <a:lnTo>
                  <a:pt x="142" y="1495"/>
                </a:lnTo>
                <a:lnTo>
                  <a:pt x="142" y="1495"/>
                </a:lnTo>
                <a:lnTo>
                  <a:pt x="143" y="1497"/>
                </a:lnTo>
                <a:lnTo>
                  <a:pt x="144" y="1500"/>
                </a:lnTo>
                <a:lnTo>
                  <a:pt x="150" y="1506"/>
                </a:lnTo>
                <a:lnTo>
                  <a:pt x="160" y="1512"/>
                </a:lnTo>
                <a:lnTo>
                  <a:pt x="171" y="1516"/>
                </a:lnTo>
                <a:lnTo>
                  <a:pt x="183" y="1521"/>
                </a:lnTo>
                <a:lnTo>
                  <a:pt x="195" y="1526"/>
                </a:lnTo>
                <a:lnTo>
                  <a:pt x="206" y="1529"/>
                </a:lnTo>
                <a:lnTo>
                  <a:pt x="214" y="1529"/>
                </a:lnTo>
                <a:lnTo>
                  <a:pt x="214" y="1529"/>
                </a:lnTo>
                <a:lnTo>
                  <a:pt x="227" y="1529"/>
                </a:lnTo>
                <a:lnTo>
                  <a:pt x="237" y="1530"/>
                </a:lnTo>
                <a:lnTo>
                  <a:pt x="240" y="1530"/>
                </a:lnTo>
                <a:lnTo>
                  <a:pt x="242" y="1530"/>
                </a:lnTo>
                <a:lnTo>
                  <a:pt x="243" y="1527"/>
                </a:lnTo>
                <a:lnTo>
                  <a:pt x="243" y="1524"/>
                </a:lnTo>
                <a:lnTo>
                  <a:pt x="243" y="1524"/>
                </a:lnTo>
                <a:lnTo>
                  <a:pt x="242" y="1507"/>
                </a:lnTo>
                <a:lnTo>
                  <a:pt x="243" y="1479"/>
                </a:lnTo>
                <a:lnTo>
                  <a:pt x="243" y="1454"/>
                </a:lnTo>
                <a:lnTo>
                  <a:pt x="243" y="1442"/>
                </a:lnTo>
                <a:lnTo>
                  <a:pt x="243" y="1442"/>
                </a:lnTo>
                <a:lnTo>
                  <a:pt x="244" y="1435"/>
                </a:lnTo>
                <a:lnTo>
                  <a:pt x="248" y="1422"/>
                </a:lnTo>
                <a:lnTo>
                  <a:pt x="252" y="1403"/>
                </a:lnTo>
                <a:lnTo>
                  <a:pt x="252" y="1403"/>
                </a:lnTo>
                <a:lnTo>
                  <a:pt x="254" y="1401"/>
                </a:lnTo>
                <a:lnTo>
                  <a:pt x="257" y="1396"/>
                </a:lnTo>
                <a:lnTo>
                  <a:pt x="262" y="1389"/>
                </a:lnTo>
                <a:lnTo>
                  <a:pt x="262" y="1389"/>
                </a:lnTo>
                <a:lnTo>
                  <a:pt x="263" y="1376"/>
                </a:lnTo>
                <a:lnTo>
                  <a:pt x="266" y="1345"/>
                </a:lnTo>
                <a:lnTo>
                  <a:pt x="268" y="1312"/>
                </a:lnTo>
                <a:lnTo>
                  <a:pt x="272" y="1288"/>
                </a:lnTo>
                <a:lnTo>
                  <a:pt x="272" y="1288"/>
                </a:lnTo>
                <a:lnTo>
                  <a:pt x="292" y="1212"/>
                </a:lnTo>
                <a:lnTo>
                  <a:pt x="315" y="1129"/>
                </a:lnTo>
                <a:lnTo>
                  <a:pt x="315" y="1129"/>
                </a:lnTo>
                <a:lnTo>
                  <a:pt x="336" y="1067"/>
                </a:lnTo>
                <a:lnTo>
                  <a:pt x="345" y="1038"/>
                </a:lnTo>
                <a:lnTo>
                  <a:pt x="348" y="1029"/>
                </a:lnTo>
                <a:lnTo>
                  <a:pt x="349" y="1023"/>
                </a:lnTo>
                <a:lnTo>
                  <a:pt x="349" y="1023"/>
                </a:lnTo>
                <a:lnTo>
                  <a:pt x="354" y="1000"/>
                </a:lnTo>
                <a:lnTo>
                  <a:pt x="363" y="959"/>
                </a:lnTo>
                <a:lnTo>
                  <a:pt x="373" y="919"/>
                </a:lnTo>
                <a:lnTo>
                  <a:pt x="378" y="902"/>
                </a:lnTo>
                <a:lnTo>
                  <a:pt x="378" y="902"/>
                </a:lnTo>
                <a:lnTo>
                  <a:pt x="378" y="939"/>
                </a:lnTo>
                <a:lnTo>
                  <a:pt x="375" y="1025"/>
                </a:lnTo>
                <a:lnTo>
                  <a:pt x="374" y="1125"/>
                </a:lnTo>
                <a:lnTo>
                  <a:pt x="373" y="1206"/>
                </a:lnTo>
                <a:lnTo>
                  <a:pt x="373" y="1206"/>
                </a:lnTo>
                <a:lnTo>
                  <a:pt x="372" y="1235"/>
                </a:lnTo>
                <a:lnTo>
                  <a:pt x="369" y="1261"/>
                </a:lnTo>
                <a:lnTo>
                  <a:pt x="366" y="1285"/>
                </a:lnTo>
                <a:lnTo>
                  <a:pt x="361" y="1306"/>
                </a:lnTo>
                <a:lnTo>
                  <a:pt x="356" y="1323"/>
                </a:lnTo>
                <a:lnTo>
                  <a:pt x="352" y="1335"/>
                </a:lnTo>
                <a:lnTo>
                  <a:pt x="349" y="1345"/>
                </a:lnTo>
                <a:lnTo>
                  <a:pt x="349" y="1345"/>
                </a:lnTo>
                <a:lnTo>
                  <a:pt x="354" y="1347"/>
                </a:lnTo>
                <a:lnTo>
                  <a:pt x="357" y="1348"/>
                </a:lnTo>
                <a:lnTo>
                  <a:pt x="358" y="1349"/>
                </a:lnTo>
                <a:lnTo>
                  <a:pt x="358" y="1350"/>
                </a:lnTo>
                <a:lnTo>
                  <a:pt x="358" y="1350"/>
                </a:lnTo>
                <a:lnTo>
                  <a:pt x="357" y="1368"/>
                </a:lnTo>
                <a:lnTo>
                  <a:pt x="356" y="1403"/>
                </a:lnTo>
                <a:lnTo>
                  <a:pt x="356" y="1439"/>
                </a:lnTo>
                <a:lnTo>
                  <a:pt x="357" y="1451"/>
                </a:lnTo>
                <a:lnTo>
                  <a:pt x="357" y="1455"/>
                </a:lnTo>
                <a:lnTo>
                  <a:pt x="358" y="1456"/>
                </a:lnTo>
                <a:lnTo>
                  <a:pt x="358" y="1456"/>
                </a:lnTo>
                <a:lnTo>
                  <a:pt x="411" y="1485"/>
                </a:lnTo>
                <a:lnTo>
                  <a:pt x="411" y="1485"/>
                </a:lnTo>
                <a:lnTo>
                  <a:pt x="425" y="1490"/>
                </a:lnTo>
                <a:lnTo>
                  <a:pt x="456" y="1498"/>
                </a:lnTo>
                <a:lnTo>
                  <a:pt x="473" y="1502"/>
                </a:lnTo>
                <a:lnTo>
                  <a:pt x="489" y="1506"/>
                </a:lnTo>
                <a:lnTo>
                  <a:pt x="501" y="1507"/>
                </a:lnTo>
                <a:lnTo>
                  <a:pt x="505" y="1506"/>
                </a:lnTo>
                <a:lnTo>
                  <a:pt x="508" y="1504"/>
                </a:lnTo>
                <a:lnTo>
                  <a:pt x="508" y="1504"/>
                </a:lnTo>
                <a:lnTo>
                  <a:pt x="511" y="1502"/>
                </a:lnTo>
                <a:lnTo>
                  <a:pt x="515" y="1500"/>
                </a:lnTo>
                <a:lnTo>
                  <a:pt x="517" y="1498"/>
                </a:lnTo>
                <a:lnTo>
                  <a:pt x="519" y="1497"/>
                </a:lnTo>
                <a:lnTo>
                  <a:pt x="519" y="1496"/>
                </a:lnTo>
                <a:lnTo>
                  <a:pt x="517" y="1492"/>
                </a:lnTo>
                <a:lnTo>
                  <a:pt x="508" y="1480"/>
                </a:lnTo>
                <a:lnTo>
                  <a:pt x="508" y="1480"/>
                </a:lnTo>
                <a:lnTo>
                  <a:pt x="484" y="1449"/>
                </a:lnTo>
                <a:lnTo>
                  <a:pt x="473" y="1435"/>
                </a:lnTo>
                <a:lnTo>
                  <a:pt x="464" y="1418"/>
                </a:lnTo>
                <a:lnTo>
                  <a:pt x="464" y="1418"/>
                </a:lnTo>
                <a:lnTo>
                  <a:pt x="445" y="1374"/>
                </a:lnTo>
                <a:lnTo>
                  <a:pt x="455" y="1365"/>
                </a:lnTo>
                <a:lnTo>
                  <a:pt x="455" y="1365"/>
                </a:lnTo>
                <a:lnTo>
                  <a:pt x="460" y="1345"/>
                </a:lnTo>
                <a:lnTo>
                  <a:pt x="469" y="1300"/>
                </a:lnTo>
                <a:lnTo>
                  <a:pt x="480" y="1248"/>
                </a:lnTo>
                <a:lnTo>
                  <a:pt x="483" y="1226"/>
                </a:lnTo>
                <a:lnTo>
                  <a:pt x="484" y="1210"/>
                </a:lnTo>
                <a:lnTo>
                  <a:pt x="484" y="1210"/>
                </a:lnTo>
                <a:lnTo>
                  <a:pt x="484" y="1196"/>
                </a:lnTo>
                <a:lnTo>
                  <a:pt x="485" y="1177"/>
                </a:lnTo>
                <a:lnTo>
                  <a:pt x="489" y="1131"/>
                </a:lnTo>
                <a:lnTo>
                  <a:pt x="492" y="1091"/>
                </a:lnTo>
                <a:lnTo>
                  <a:pt x="493" y="1071"/>
                </a:lnTo>
                <a:lnTo>
                  <a:pt x="493" y="1071"/>
                </a:lnTo>
                <a:lnTo>
                  <a:pt x="495" y="1061"/>
                </a:lnTo>
                <a:lnTo>
                  <a:pt x="499" y="1038"/>
                </a:lnTo>
                <a:lnTo>
                  <a:pt x="514" y="970"/>
                </a:lnTo>
                <a:lnTo>
                  <a:pt x="531" y="898"/>
                </a:lnTo>
                <a:lnTo>
                  <a:pt x="542" y="854"/>
                </a:lnTo>
                <a:lnTo>
                  <a:pt x="542" y="854"/>
                </a:lnTo>
                <a:lnTo>
                  <a:pt x="544" y="842"/>
                </a:lnTo>
                <a:lnTo>
                  <a:pt x="546" y="826"/>
                </a:lnTo>
                <a:lnTo>
                  <a:pt x="551" y="790"/>
                </a:lnTo>
                <a:lnTo>
                  <a:pt x="555" y="756"/>
                </a:lnTo>
                <a:lnTo>
                  <a:pt x="556" y="733"/>
                </a:lnTo>
                <a:lnTo>
                  <a:pt x="556" y="733"/>
                </a:lnTo>
                <a:lnTo>
                  <a:pt x="555" y="715"/>
                </a:lnTo>
                <a:lnTo>
                  <a:pt x="554" y="692"/>
                </a:lnTo>
                <a:lnTo>
                  <a:pt x="551" y="666"/>
                </a:lnTo>
                <a:lnTo>
                  <a:pt x="561" y="632"/>
                </a:lnTo>
                <a:lnTo>
                  <a:pt x="561" y="632"/>
                </a:lnTo>
                <a:lnTo>
                  <a:pt x="564" y="626"/>
                </a:lnTo>
                <a:lnTo>
                  <a:pt x="573" y="613"/>
                </a:lnTo>
                <a:lnTo>
                  <a:pt x="585" y="595"/>
                </a:lnTo>
                <a:lnTo>
                  <a:pt x="592" y="586"/>
                </a:lnTo>
                <a:lnTo>
                  <a:pt x="599" y="579"/>
                </a:lnTo>
                <a:lnTo>
                  <a:pt x="599" y="579"/>
                </a:lnTo>
                <a:lnTo>
                  <a:pt x="608" y="570"/>
                </a:lnTo>
                <a:lnTo>
                  <a:pt x="619" y="556"/>
                </a:lnTo>
                <a:lnTo>
                  <a:pt x="631" y="539"/>
                </a:lnTo>
                <a:lnTo>
                  <a:pt x="643" y="520"/>
                </a:lnTo>
                <a:lnTo>
                  <a:pt x="655" y="499"/>
                </a:lnTo>
                <a:lnTo>
                  <a:pt x="666" y="478"/>
                </a:lnTo>
                <a:lnTo>
                  <a:pt x="675" y="458"/>
                </a:lnTo>
                <a:lnTo>
                  <a:pt x="681" y="439"/>
                </a:lnTo>
                <a:lnTo>
                  <a:pt x="681" y="439"/>
                </a:lnTo>
                <a:lnTo>
                  <a:pt x="686" y="424"/>
                </a:lnTo>
                <a:lnTo>
                  <a:pt x="691" y="413"/>
                </a:lnTo>
                <a:lnTo>
                  <a:pt x="697" y="396"/>
                </a:lnTo>
                <a:lnTo>
                  <a:pt x="698" y="391"/>
                </a:lnTo>
                <a:lnTo>
                  <a:pt x="699" y="385"/>
                </a:lnTo>
                <a:lnTo>
                  <a:pt x="698" y="379"/>
                </a:lnTo>
                <a:lnTo>
                  <a:pt x="696" y="372"/>
                </a:lnTo>
                <a:lnTo>
                  <a:pt x="696" y="372"/>
                </a:lnTo>
                <a:lnTo>
                  <a:pt x="689" y="355"/>
                </a:lnTo>
                <a:lnTo>
                  <a:pt x="678" y="337"/>
                </a:lnTo>
                <a:lnTo>
                  <a:pt x="666" y="320"/>
                </a:lnTo>
                <a:lnTo>
                  <a:pt x="652" y="305"/>
                </a:lnTo>
                <a:lnTo>
                  <a:pt x="652" y="305"/>
                </a:lnTo>
                <a:lnTo>
                  <a:pt x="636" y="289"/>
                </a:lnTo>
                <a:lnTo>
                  <a:pt x="616" y="273"/>
                </a:lnTo>
                <a:lnTo>
                  <a:pt x="575" y="242"/>
                </a:lnTo>
                <a:lnTo>
                  <a:pt x="575" y="242"/>
                </a:lnTo>
                <a:lnTo>
                  <a:pt x="550" y="223"/>
                </a:lnTo>
                <a:lnTo>
                  <a:pt x="542" y="218"/>
                </a:lnTo>
                <a:lnTo>
                  <a:pt x="542" y="218"/>
                </a:lnTo>
                <a:lnTo>
                  <a:pt x="530" y="217"/>
                </a:lnTo>
                <a:lnTo>
                  <a:pt x="521" y="213"/>
                </a:lnTo>
                <a:lnTo>
                  <a:pt x="516" y="212"/>
                </a:lnTo>
                <a:lnTo>
                  <a:pt x="513" y="208"/>
                </a:lnTo>
                <a:lnTo>
                  <a:pt x="513" y="208"/>
                </a:lnTo>
                <a:lnTo>
                  <a:pt x="509" y="206"/>
                </a:lnTo>
                <a:lnTo>
                  <a:pt x="507" y="205"/>
                </a:lnTo>
                <a:lnTo>
                  <a:pt x="503" y="205"/>
                </a:lnTo>
                <a:lnTo>
                  <a:pt x="502" y="203"/>
                </a:lnTo>
                <a:lnTo>
                  <a:pt x="499" y="201"/>
                </a:lnTo>
                <a:lnTo>
                  <a:pt x="497" y="196"/>
                </a:lnTo>
                <a:lnTo>
                  <a:pt x="496" y="188"/>
                </a:lnTo>
                <a:lnTo>
                  <a:pt x="493" y="174"/>
                </a:lnTo>
                <a:lnTo>
                  <a:pt x="493" y="174"/>
                </a:lnTo>
                <a:lnTo>
                  <a:pt x="489" y="141"/>
                </a:lnTo>
                <a:lnTo>
                  <a:pt x="489" y="135"/>
                </a:lnTo>
                <a:lnTo>
                  <a:pt x="489" y="126"/>
                </a:lnTo>
                <a:lnTo>
                  <a:pt x="489" y="126"/>
                </a:lnTo>
                <a:lnTo>
                  <a:pt x="490" y="117"/>
                </a:lnTo>
                <a:lnTo>
                  <a:pt x="492" y="111"/>
                </a:lnTo>
                <a:lnTo>
                  <a:pt x="493" y="102"/>
                </a:lnTo>
                <a:lnTo>
                  <a:pt x="493" y="88"/>
                </a:lnTo>
                <a:lnTo>
                  <a:pt x="493" y="88"/>
                </a:lnTo>
                <a:lnTo>
                  <a:pt x="493" y="73"/>
                </a:lnTo>
                <a:lnTo>
                  <a:pt x="495" y="65"/>
                </a:lnTo>
                <a:lnTo>
                  <a:pt x="493" y="61"/>
                </a:lnTo>
                <a:lnTo>
                  <a:pt x="492" y="58"/>
                </a:lnTo>
                <a:lnTo>
                  <a:pt x="484" y="44"/>
                </a:lnTo>
                <a:lnTo>
                  <a:pt x="484" y="44"/>
                </a:lnTo>
                <a:lnTo>
                  <a:pt x="480" y="37"/>
                </a:lnTo>
                <a:lnTo>
                  <a:pt x="479" y="32"/>
                </a:lnTo>
                <a:lnTo>
                  <a:pt x="479" y="29"/>
                </a:lnTo>
                <a:lnTo>
                  <a:pt x="480" y="27"/>
                </a:lnTo>
                <a:lnTo>
                  <a:pt x="480" y="25"/>
                </a:lnTo>
                <a:lnTo>
                  <a:pt x="478" y="24"/>
                </a:lnTo>
                <a:lnTo>
                  <a:pt x="464" y="15"/>
                </a:lnTo>
                <a:lnTo>
                  <a:pt x="464" y="15"/>
                </a:lnTo>
                <a:lnTo>
                  <a:pt x="454" y="11"/>
                </a:lnTo>
                <a:lnTo>
                  <a:pt x="444" y="7"/>
                </a:lnTo>
                <a:lnTo>
                  <a:pt x="436" y="6"/>
                </a:lnTo>
                <a:lnTo>
                  <a:pt x="430" y="5"/>
                </a:lnTo>
                <a:lnTo>
                  <a:pt x="420" y="5"/>
                </a:lnTo>
                <a:lnTo>
                  <a:pt x="416" y="6"/>
                </a:lnTo>
                <a:lnTo>
                  <a:pt x="416" y="6"/>
                </a:lnTo>
                <a:lnTo>
                  <a:pt x="414" y="5"/>
                </a:lnTo>
                <a:lnTo>
                  <a:pt x="407" y="1"/>
                </a:lnTo>
                <a:lnTo>
                  <a:pt x="396" y="0"/>
                </a:lnTo>
                <a:lnTo>
                  <a:pt x="390" y="0"/>
                </a:lnTo>
                <a:lnTo>
                  <a:pt x="383" y="1"/>
                </a:lnTo>
                <a:lnTo>
                  <a:pt x="383" y="1"/>
                </a:lnTo>
                <a:lnTo>
                  <a:pt x="375" y="5"/>
                </a:lnTo>
                <a:lnTo>
                  <a:pt x="369" y="11"/>
                </a:lnTo>
                <a:lnTo>
                  <a:pt x="363" y="18"/>
                </a:lnTo>
                <a:lnTo>
                  <a:pt x="357" y="26"/>
                </a:lnTo>
                <a:lnTo>
                  <a:pt x="348" y="43"/>
                </a:lnTo>
                <a:lnTo>
                  <a:pt x="344" y="54"/>
                </a:lnTo>
                <a:lnTo>
                  <a:pt x="344" y="54"/>
                </a:lnTo>
                <a:lnTo>
                  <a:pt x="344" y="61"/>
                </a:lnTo>
                <a:lnTo>
                  <a:pt x="344" y="68"/>
                </a:lnTo>
                <a:lnTo>
                  <a:pt x="344" y="76"/>
                </a:lnTo>
                <a:lnTo>
                  <a:pt x="344" y="83"/>
                </a:lnTo>
                <a:lnTo>
                  <a:pt x="344" y="83"/>
                </a:lnTo>
                <a:lnTo>
                  <a:pt x="343" y="97"/>
                </a:lnTo>
                <a:lnTo>
                  <a:pt x="343" y="105"/>
                </a:lnTo>
                <a:lnTo>
                  <a:pt x="344" y="112"/>
                </a:lnTo>
                <a:lnTo>
                  <a:pt x="344" y="112"/>
                </a:lnTo>
                <a:lnTo>
                  <a:pt x="348" y="130"/>
                </a:lnTo>
                <a:lnTo>
                  <a:pt x="349" y="140"/>
                </a:lnTo>
                <a:lnTo>
                  <a:pt x="349" y="146"/>
                </a:lnTo>
                <a:lnTo>
                  <a:pt x="349" y="146"/>
                </a:lnTo>
                <a:lnTo>
                  <a:pt x="349" y="149"/>
                </a:lnTo>
                <a:lnTo>
                  <a:pt x="350" y="153"/>
                </a:lnTo>
                <a:lnTo>
                  <a:pt x="354" y="160"/>
                </a:lnTo>
                <a:lnTo>
                  <a:pt x="354" y="160"/>
                </a:lnTo>
                <a:lnTo>
                  <a:pt x="358" y="168"/>
                </a:lnTo>
                <a:lnTo>
                  <a:pt x="363" y="174"/>
                </a:lnTo>
                <a:lnTo>
                  <a:pt x="363" y="194"/>
                </a:lnTo>
                <a:close/>
                <a:moveTo>
                  <a:pt x="248" y="377"/>
                </a:moveTo>
                <a:lnTo>
                  <a:pt x="252" y="386"/>
                </a:lnTo>
                <a:lnTo>
                  <a:pt x="252" y="386"/>
                </a:lnTo>
                <a:lnTo>
                  <a:pt x="257" y="449"/>
                </a:lnTo>
                <a:lnTo>
                  <a:pt x="257" y="449"/>
                </a:lnTo>
                <a:lnTo>
                  <a:pt x="257" y="464"/>
                </a:lnTo>
                <a:lnTo>
                  <a:pt x="257" y="483"/>
                </a:lnTo>
                <a:lnTo>
                  <a:pt x="257" y="521"/>
                </a:lnTo>
                <a:lnTo>
                  <a:pt x="257" y="521"/>
                </a:lnTo>
                <a:lnTo>
                  <a:pt x="259" y="541"/>
                </a:lnTo>
                <a:lnTo>
                  <a:pt x="259" y="547"/>
                </a:lnTo>
                <a:lnTo>
                  <a:pt x="257" y="550"/>
                </a:lnTo>
                <a:lnTo>
                  <a:pt x="257" y="550"/>
                </a:lnTo>
                <a:lnTo>
                  <a:pt x="243" y="570"/>
                </a:lnTo>
                <a:lnTo>
                  <a:pt x="233" y="560"/>
                </a:lnTo>
                <a:lnTo>
                  <a:pt x="228" y="550"/>
                </a:lnTo>
                <a:lnTo>
                  <a:pt x="228" y="550"/>
                </a:lnTo>
                <a:lnTo>
                  <a:pt x="225" y="548"/>
                </a:lnTo>
                <a:lnTo>
                  <a:pt x="216" y="545"/>
                </a:lnTo>
                <a:lnTo>
                  <a:pt x="204" y="541"/>
                </a:lnTo>
                <a:lnTo>
                  <a:pt x="204" y="541"/>
                </a:lnTo>
                <a:lnTo>
                  <a:pt x="193" y="533"/>
                </a:lnTo>
                <a:lnTo>
                  <a:pt x="186" y="527"/>
                </a:lnTo>
                <a:lnTo>
                  <a:pt x="180" y="521"/>
                </a:lnTo>
                <a:lnTo>
                  <a:pt x="180" y="521"/>
                </a:lnTo>
                <a:lnTo>
                  <a:pt x="150" y="485"/>
                </a:lnTo>
                <a:lnTo>
                  <a:pt x="118" y="449"/>
                </a:lnTo>
                <a:lnTo>
                  <a:pt x="118" y="449"/>
                </a:lnTo>
                <a:lnTo>
                  <a:pt x="114" y="445"/>
                </a:lnTo>
                <a:lnTo>
                  <a:pt x="112" y="441"/>
                </a:lnTo>
                <a:lnTo>
                  <a:pt x="106" y="429"/>
                </a:lnTo>
                <a:lnTo>
                  <a:pt x="103" y="419"/>
                </a:lnTo>
                <a:lnTo>
                  <a:pt x="102" y="417"/>
                </a:lnTo>
                <a:lnTo>
                  <a:pt x="103" y="415"/>
                </a:lnTo>
                <a:lnTo>
                  <a:pt x="103" y="415"/>
                </a:lnTo>
                <a:lnTo>
                  <a:pt x="108" y="413"/>
                </a:lnTo>
                <a:lnTo>
                  <a:pt x="118" y="406"/>
                </a:lnTo>
                <a:lnTo>
                  <a:pt x="126" y="400"/>
                </a:lnTo>
                <a:lnTo>
                  <a:pt x="132" y="396"/>
                </a:lnTo>
                <a:lnTo>
                  <a:pt x="132" y="396"/>
                </a:lnTo>
                <a:lnTo>
                  <a:pt x="248" y="377"/>
                </a:lnTo>
                <a:lnTo>
                  <a:pt x="248" y="377"/>
                </a:lnTo>
                <a:close/>
                <a:moveTo>
                  <a:pt x="566" y="348"/>
                </a:moveTo>
                <a:lnTo>
                  <a:pt x="566" y="348"/>
                </a:lnTo>
                <a:lnTo>
                  <a:pt x="579" y="362"/>
                </a:lnTo>
                <a:lnTo>
                  <a:pt x="595" y="377"/>
                </a:lnTo>
                <a:lnTo>
                  <a:pt x="595" y="377"/>
                </a:lnTo>
                <a:lnTo>
                  <a:pt x="610" y="390"/>
                </a:lnTo>
                <a:lnTo>
                  <a:pt x="620" y="400"/>
                </a:lnTo>
                <a:lnTo>
                  <a:pt x="622" y="403"/>
                </a:lnTo>
                <a:lnTo>
                  <a:pt x="623" y="406"/>
                </a:lnTo>
                <a:lnTo>
                  <a:pt x="623" y="406"/>
                </a:lnTo>
                <a:lnTo>
                  <a:pt x="623" y="421"/>
                </a:lnTo>
                <a:lnTo>
                  <a:pt x="622" y="436"/>
                </a:lnTo>
                <a:lnTo>
                  <a:pt x="619" y="454"/>
                </a:lnTo>
                <a:lnTo>
                  <a:pt x="619" y="454"/>
                </a:lnTo>
                <a:lnTo>
                  <a:pt x="616" y="462"/>
                </a:lnTo>
                <a:lnTo>
                  <a:pt x="614" y="470"/>
                </a:lnTo>
                <a:lnTo>
                  <a:pt x="610" y="474"/>
                </a:lnTo>
                <a:lnTo>
                  <a:pt x="608" y="478"/>
                </a:lnTo>
                <a:lnTo>
                  <a:pt x="601" y="486"/>
                </a:lnTo>
                <a:lnTo>
                  <a:pt x="598" y="491"/>
                </a:lnTo>
                <a:lnTo>
                  <a:pt x="595" y="497"/>
                </a:lnTo>
                <a:lnTo>
                  <a:pt x="595" y="497"/>
                </a:lnTo>
                <a:lnTo>
                  <a:pt x="591" y="505"/>
                </a:lnTo>
                <a:lnTo>
                  <a:pt x="586" y="512"/>
                </a:lnTo>
                <a:lnTo>
                  <a:pt x="574" y="526"/>
                </a:lnTo>
                <a:lnTo>
                  <a:pt x="561" y="541"/>
                </a:lnTo>
                <a:lnTo>
                  <a:pt x="561" y="555"/>
                </a:lnTo>
                <a:lnTo>
                  <a:pt x="561" y="555"/>
                </a:lnTo>
                <a:lnTo>
                  <a:pt x="550" y="570"/>
                </a:lnTo>
                <a:lnTo>
                  <a:pt x="542" y="579"/>
                </a:lnTo>
                <a:lnTo>
                  <a:pt x="537" y="584"/>
                </a:lnTo>
                <a:lnTo>
                  <a:pt x="537" y="584"/>
                </a:lnTo>
                <a:lnTo>
                  <a:pt x="536" y="582"/>
                </a:lnTo>
                <a:lnTo>
                  <a:pt x="536" y="576"/>
                </a:lnTo>
                <a:lnTo>
                  <a:pt x="537" y="555"/>
                </a:lnTo>
                <a:lnTo>
                  <a:pt x="539" y="532"/>
                </a:lnTo>
                <a:lnTo>
                  <a:pt x="542" y="517"/>
                </a:lnTo>
                <a:lnTo>
                  <a:pt x="542" y="517"/>
                </a:lnTo>
                <a:lnTo>
                  <a:pt x="544" y="505"/>
                </a:lnTo>
                <a:lnTo>
                  <a:pt x="544" y="489"/>
                </a:lnTo>
                <a:lnTo>
                  <a:pt x="545" y="474"/>
                </a:lnTo>
                <a:lnTo>
                  <a:pt x="546" y="464"/>
                </a:lnTo>
                <a:lnTo>
                  <a:pt x="546" y="464"/>
                </a:lnTo>
                <a:lnTo>
                  <a:pt x="557" y="402"/>
                </a:lnTo>
                <a:lnTo>
                  <a:pt x="566" y="348"/>
                </a:lnTo>
                <a:lnTo>
                  <a:pt x="566" y="34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03487C9E-4BE6-4076-977F-76012F56CEC4}"/>
              </a:ext>
            </a:extLst>
          </p:cNvPr>
          <p:cNvSpPr>
            <a:spLocks noEditPoints="1"/>
          </p:cNvSpPr>
          <p:nvPr/>
        </p:nvSpPr>
        <p:spPr bwMode="auto">
          <a:xfrm>
            <a:off x="8288955" y="819843"/>
            <a:ext cx="753972" cy="1673301"/>
          </a:xfrm>
          <a:custGeom>
            <a:avLst/>
            <a:gdLst>
              <a:gd name="T0" fmla="*/ 57 w 497"/>
              <a:gd name="T1" fmla="*/ 1039 h 1103"/>
              <a:gd name="T2" fmla="*/ 13 w 497"/>
              <a:gd name="T3" fmla="*/ 1063 h 1103"/>
              <a:gd name="T4" fmla="*/ 1 w 497"/>
              <a:gd name="T5" fmla="*/ 1088 h 1103"/>
              <a:gd name="T6" fmla="*/ 57 w 497"/>
              <a:gd name="T7" fmla="*/ 1088 h 1103"/>
              <a:gd name="T8" fmla="*/ 140 w 497"/>
              <a:gd name="T9" fmla="*/ 1085 h 1103"/>
              <a:gd name="T10" fmla="*/ 136 w 497"/>
              <a:gd name="T11" fmla="*/ 1039 h 1103"/>
              <a:gd name="T12" fmla="*/ 134 w 497"/>
              <a:gd name="T13" fmla="*/ 949 h 1103"/>
              <a:gd name="T14" fmla="*/ 177 w 497"/>
              <a:gd name="T15" fmla="*/ 788 h 1103"/>
              <a:gd name="T16" fmla="*/ 204 w 497"/>
              <a:gd name="T17" fmla="*/ 708 h 1103"/>
              <a:gd name="T18" fmla="*/ 258 w 497"/>
              <a:gd name="T19" fmla="*/ 935 h 1103"/>
              <a:gd name="T20" fmla="*/ 251 w 497"/>
              <a:gd name="T21" fmla="*/ 1009 h 1103"/>
              <a:gd name="T22" fmla="*/ 200 w 497"/>
              <a:gd name="T23" fmla="*/ 1081 h 1103"/>
              <a:gd name="T24" fmla="*/ 208 w 497"/>
              <a:gd name="T25" fmla="*/ 1101 h 1103"/>
              <a:gd name="T26" fmla="*/ 296 w 497"/>
              <a:gd name="T27" fmla="*/ 1095 h 1103"/>
              <a:gd name="T28" fmla="*/ 300 w 497"/>
              <a:gd name="T29" fmla="*/ 1051 h 1103"/>
              <a:gd name="T30" fmla="*/ 306 w 497"/>
              <a:gd name="T31" fmla="*/ 978 h 1103"/>
              <a:gd name="T32" fmla="*/ 331 w 497"/>
              <a:gd name="T33" fmla="*/ 935 h 1103"/>
              <a:gd name="T34" fmla="*/ 343 w 497"/>
              <a:gd name="T35" fmla="*/ 580 h 1103"/>
              <a:gd name="T36" fmla="*/ 360 w 497"/>
              <a:gd name="T37" fmla="*/ 571 h 1103"/>
              <a:gd name="T38" fmla="*/ 422 w 497"/>
              <a:gd name="T39" fmla="*/ 424 h 1103"/>
              <a:gd name="T40" fmla="*/ 489 w 497"/>
              <a:gd name="T41" fmla="*/ 329 h 1103"/>
              <a:gd name="T42" fmla="*/ 493 w 497"/>
              <a:gd name="T43" fmla="*/ 307 h 1103"/>
              <a:gd name="T44" fmla="*/ 465 w 497"/>
              <a:gd name="T45" fmla="*/ 284 h 1103"/>
              <a:gd name="T46" fmla="*/ 435 w 497"/>
              <a:gd name="T47" fmla="*/ 242 h 1103"/>
              <a:gd name="T48" fmla="*/ 337 w 497"/>
              <a:gd name="T49" fmla="*/ 189 h 1103"/>
              <a:gd name="T50" fmla="*/ 270 w 497"/>
              <a:gd name="T51" fmla="*/ 171 h 1103"/>
              <a:gd name="T52" fmla="*/ 249 w 497"/>
              <a:gd name="T53" fmla="*/ 164 h 1103"/>
              <a:gd name="T54" fmla="*/ 246 w 497"/>
              <a:gd name="T55" fmla="*/ 139 h 1103"/>
              <a:gd name="T56" fmla="*/ 264 w 497"/>
              <a:gd name="T57" fmla="*/ 43 h 1103"/>
              <a:gd name="T58" fmla="*/ 234 w 497"/>
              <a:gd name="T59" fmla="*/ 6 h 1103"/>
              <a:gd name="T60" fmla="*/ 177 w 497"/>
              <a:gd name="T61" fmla="*/ 1 h 1103"/>
              <a:gd name="T62" fmla="*/ 135 w 497"/>
              <a:gd name="T63" fmla="*/ 32 h 1103"/>
              <a:gd name="T64" fmla="*/ 124 w 497"/>
              <a:gd name="T65" fmla="*/ 85 h 1103"/>
              <a:gd name="T66" fmla="*/ 116 w 497"/>
              <a:gd name="T67" fmla="*/ 107 h 1103"/>
              <a:gd name="T68" fmla="*/ 136 w 497"/>
              <a:gd name="T69" fmla="*/ 133 h 1103"/>
              <a:gd name="T70" fmla="*/ 154 w 497"/>
              <a:gd name="T71" fmla="*/ 147 h 1103"/>
              <a:gd name="T72" fmla="*/ 124 w 497"/>
              <a:gd name="T73" fmla="*/ 177 h 1103"/>
              <a:gd name="T74" fmla="*/ 73 w 497"/>
              <a:gd name="T75" fmla="*/ 237 h 1103"/>
              <a:gd name="T76" fmla="*/ 32 w 497"/>
              <a:gd name="T77" fmla="*/ 324 h 1103"/>
              <a:gd name="T78" fmla="*/ 54 w 497"/>
              <a:gd name="T79" fmla="*/ 391 h 1103"/>
              <a:gd name="T80" fmla="*/ 81 w 497"/>
              <a:gd name="T81" fmla="*/ 483 h 1103"/>
              <a:gd name="T82" fmla="*/ 87 w 497"/>
              <a:gd name="T83" fmla="*/ 512 h 1103"/>
              <a:gd name="T84" fmla="*/ 72 w 497"/>
              <a:gd name="T85" fmla="*/ 603 h 1103"/>
              <a:gd name="T86" fmla="*/ 75 w 497"/>
              <a:gd name="T87" fmla="*/ 851 h 1103"/>
              <a:gd name="T88" fmla="*/ 75 w 497"/>
              <a:gd name="T89" fmla="*/ 1014 h 1103"/>
              <a:gd name="T90" fmla="*/ 51 w 497"/>
              <a:gd name="T91" fmla="*/ 1027 h 1103"/>
              <a:gd name="T92" fmla="*/ 117 w 497"/>
              <a:gd name="T93" fmla="*/ 360 h 1103"/>
              <a:gd name="T94" fmla="*/ 100 w 497"/>
              <a:gd name="T95" fmla="*/ 426 h 1103"/>
              <a:gd name="T96" fmla="*/ 81 w 497"/>
              <a:gd name="T97" fmla="*/ 336 h 1103"/>
              <a:gd name="T98" fmla="*/ 89 w 497"/>
              <a:gd name="T99" fmla="*/ 320 h 1103"/>
              <a:gd name="T100" fmla="*/ 397 w 497"/>
              <a:gd name="T101" fmla="*/ 363 h 1103"/>
              <a:gd name="T102" fmla="*/ 337 w 497"/>
              <a:gd name="T103" fmla="*/ 439 h 1103"/>
              <a:gd name="T104" fmla="*/ 329 w 497"/>
              <a:gd name="T105" fmla="*/ 415 h 1103"/>
              <a:gd name="T106" fmla="*/ 337 w 497"/>
              <a:gd name="T107" fmla="*/ 342 h 1103"/>
              <a:gd name="T108" fmla="*/ 367 w 497"/>
              <a:gd name="T109" fmla="*/ 324 h 1103"/>
              <a:gd name="T110" fmla="*/ 391 w 497"/>
              <a:gd name="T111" fmla="*/ 342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7" h="1103">
                <a:moveTo>
                  <a:pt x="51" y="1027"/>
                </a:moveTo>
                <a:lnTo>
                  <a:pt x="51" y="1027"/>
                </a:lnTo>
                <a:lnTo>
                  <a:pt x="53" y="1033"/>
                </a:lnTo>
                <a:lnTo>
                  <a:pt x="55" y="1039"/>
                </a:lnTo>
                <a:lnTo>
                  <a:pt x="55" y="1039"/>
                </a:lnTo>
                <a:lnTo>
                  <a:pt x="57" y="1039"/>
                </a:lnTo>
                <a:lnTo>
                  <a:pt x="57" y="1039"/>
                </a:lnTo>
                <a:lnTo>
                  <a:pt x="55" y="1039"/>
                </a:lnTo>
                <a:lnTo>
                  <a:pt x="55" y="1039"/>
                </a:lnTo>
                <a:lnTo>
                  <a:pt x="55" y="1039"/>
                </a:lnTo>
                <a:lnTo>
                  <a:pt x="47" y="1043"/>
                </a:lnTo>
                <a:lnTo>
                  <a:pt x="35" y="1050"/>
                </a:lnTo>
                <a:lnTo>
                  <a:pt x="23" y="1057"/>
                </a:lnTo>
                <a:lnTo>
                  <a:pt x="13" y="1063"/>
                </a:lnTo>
                <a:lnTo>
                  <a:pt x="13" y="1063"/>
                </a:lnTo>
                <a:lnTo>
                  <a:pt x="7" y="1069"/>
                </a:lnTo>
                <a:lnTo>
                  <a:pt x="2" y="1077"/>
                </a:lnTo>
                <a:lnTo>
                  <a:pt x="0" y="1080"/>
                </a:lnTo>
                <a:lnTo>
                  <a:pt x="0" y="1083"/>
                </a:lnTo>
                <a:lnTo>
                  <a:pt x="0" y="1086"/>
                </a:lnTo>
                <a:lnTo>
                  <a:pt x="1" y="1088"/>
                </a:lnTo>
                <a:lnTo>
                  <a:pt x="1" y="1088"/>
                </a:lnTo>
                <a:lnTo>
                  <a:pt x="5" y="1089"/>
                </a:lnTo>
                <a:lnTo>
                  <a:pt x="10" y="1090"/>
                </a:lnTo>
                <a:lnTo>
                  <a:pt x="24" y="1090"/>
                </a:lnTo>
                <a:lnTo>
                  <a:pt x="40" y="1089"/>
                </a:lnTo>
                <a:lnTo>
                  <a:pt x="57" y="1088"/>
                </a:lnTo>
                <a:lnTo>
                  <a:pt x="57" y="1088"/>
                </a:lnTo>
                <a:lnTo>
                  <a:pt x="81" y="1089"/>
                </a:lnTo>
                <a:lnTo>
                  <a:pt x="105" y="1088"/>
                </a:lnTo>
                <a:lnTo>
                  <a:pt x="105" y="1088"/>
                </a:lnTo>
                <a:lnTo>
                  <a:pt x="120" y="1089"/>
                </a:lnTo>
                <a:lnTo>
                  <a:pt x="131" y="1089"/>
                </a:lnTo>
                <a:lnTo>
                  <a:pt x="136" y="1088"/>
                </a:lnTo>
                <a:lnTo>
                  <a:pt x="140" y="1085"/>
                </a:lnTo>
                <a:lnTo>
                  <a:pt x="141" y="1081"/>
                </a:lnTo>
                <a:lnTo>
                  <a:pt x="142" y="1075"/>
                </a:lnTo>
                <a:lnTo>
                  <a:pt x="142" y="1075"/>
                </a:lnTo>
                <a:lnTo>
                  <a:pt x="141" y="1066"/>
                </a:lnTo>
                <a:lnTo>
                  <a:pt x="140" y="1060"/>
                </a:lnTo>
                <a:lnTo>
                  <a:pt x="138" y="1053"/>
                </a:lnTo>
                <a:lnTo>
                  <a:pt x="136" y="1039"/>
                </a:lnTo>
                <a:lnTo>
                  <a:pt x="136" y="1039"/>
                </a:lnTo>
                <a:lnTo>
                  <a:pt x="132" y="1025"/>
                </a:lnTo>
                <a:lnTo>
                  <a:pt x="130" y="1015"/>
                </a:lnTo>
                <a:lnTo>
                  <a:pt x="129" y="1006"/>
                </a:lnTo>
                <a:lnTo>
                  <a:pt x="130" y="990"/>
                </a:lnTo>
                <a:lnTo>
                  <a:pt x="130" y="990"/>
                </a:lnTo>
                <a:lnTo>
                  <a:pt x="134" y="949"/>
                </a:lnTo>
                <a:lnTo>
                  <a:pt x="136" y="928"/>
                </a:lnTo>
                <a:lnTo>
                  <a:pt x="136" y="928"/>
                </a:lnTo>
                <a:lnTo>
                  <a:pt x="148" y="925"/>
                </a:lnTo>
                <a:lnTo>
                  <a:pt x="157" y="924"/>
                </a:lnTo>
                <a:lnTo>
                  <a:pt x="160" y="922"/>
                </a:lnTo>
                <a:lnTo>
                  <a:pt x="160" y="922"/>
                </a:lnTo>
                <a:lnTo>
                  <a:pt x="177" y="788"/>
                </a:lnTo>
                <a:lnTo>
                  <a:pt x="189" y="696"/>
                </a:lnTo>
                <a:lnTo>
                  <a:pt x="194" y="667"/>
                </a:lnTo>
                <a:lnTo>
                  <a:pt x="196" y="661"/>
                </a:lnTo>
                <a:lnTo>
                  <a:pt x="196" y="660"/>
                </a:lnTo>
                <a:lnTo>
                  <a:pt x="196" y="660"/>
                </a:lnTo>
                <a:lnTo>
                  <a:pt x="196" y="660"/>
                </a:lnTo>
                <a:lnTo>
                  <a:pt x="204" y="708"/>
                </a:lnTo>
                <a:lnTo>
                  <a:pt x="216" y="803"/>
                </a:lnTo>
                <a:lnTo>
                  <a:pt x="228" y="895"/>
                </a:lnTo>
                <a:lnTo>
                  <a:pt x="234" y="935"/>
                </a:lnTo>
                <a:lnTo>
                  <a:pt x="234" y="935"/>
                </a:lnTo>
                <a:lnTo>
                  <a:pt x="237" y="935"/>
                </a:lnTo>
                <a:lnTo>
                  <a:pt x="246" y="935"/>
                </a:lnTo>
                <a:lnTo>
                  <a:pt x="258" y="935"/>
                </a:lnTo>
                <a:lnTo>
                  <a:pt x="258" y="935"/>
                </a:lnTo>
                <a:lnTo>
                  <a:pt x="259" y="961"/>
                </a:lnTo>
                <a:lnTo>
                  <a:pt x="260" y="981"/>
                </a:lnTo>
                <a:lnTo>
                  <a:pt x="259" y="990"/>
                </a:lnTo>
                <a:lnTo>
                  <a:pt x="258" y="996"/>
                </a:lnTo>
                <a:lnTo>
                  <a:pt x="258" y="996"/>
                </a:lnTo>
                <a:lnTo>
                  <a:pt x="251" y="1009"/>
                </a:lnTo>
                <a:lnTo>
                  <a:pt x="241" y="1025"/>
                </a:lnTo>
                <a:lnTo>
                  <a:pt x="228" y="1045"/>
                </a:lnTo>
                <a:lnTo>
                  <a:pt x="228" y="1045"/>
                </a:lnTo>
                <a:lnTo>
                  <a:pt x="219" y="1054"/>
                </a:lnTo>
                <a:lnTo>
                  <a:pt x="212" y="1062"/>
                </a:lnTo>
                <a:lnTo>
                  <a:pt x="206" y="1072"/>
                </a:lnTo>
                <a:lnTo>
                  <a:pt x="200" y="1081"/>
                </a:lnTo>
                <a:lnTo>
                  <a:pt x="199" y="1086"/>
                </a:lnTo>
                <a:lnTo>
                  <a:pt x="198" y="1090"/>
                </a:lnTo>
                <a:lnTo>
                  <a:pt x="198" y="1094"/>
                </a:lnTo>
                <a:lnTo>
                  <a:pt x="200" y="1097"/>
                </a:lnTo>
                <a:lnTo>
                  <a:pt x="204" y="1100"/>
                </a:lnTo>
                <a:lnTo>
                  <a:pt x="208" y="1101"/>
                </a:lnTo>
                <a:lnTo>
                  <a:pt x="208" y="1101"/>
                </a:lnTo>
                <a:lnTo>
                  <a:pt x="236" y="1102"/>
                </a:lnTo>
                <a:lnTo>
                  <a:pt x="252" y="1103"/>
                </a:lnTo>
                <a:lnTo>
                  <a:pt x="265" y="1103"/>
                </a:lnTo>
                <a:lnTo>
                  <a:pt x="278" y="1102"/>
                </a:lnTo>
                <a:lnTo>
                  <a:pt x="289" y="1100"/>
                </a:lnTo>
                <a:lnTo>
                  <a:pt x="293" y="1097"/>
                </a:lnTo>
                <a:lnTo>
                  <a:pt x="296" y="1095"/>
                </a:lnTo>
                <a:lnTo>
                  <a:pt x="299" y="1091"/>
                </a:lnTo>
                <a:lnTo>
                  <a:pt x="300" y="1088"/>
                </a:lnTo>
                <a:lnTo>
                  <a:pt x="300" y="1088"/>
                </a:lnTo>
                <a:lnTo>
                  <a:pt x="302" y="1077"/>
                </a:lnTo>
                <a:lnTo>
                  <a:pt x="302" y="1068"/>
                </a:lnTo>
                <a:lnTo>
                  <a:pt x="301" y="1062"/>
                </a:lnTo>
                <a:lnTo>
                  <a:pt x="300" y="1051"/>
                </a:lnTo>
                <a:lnTo>
                  <a:pt x="300" y="1051"/>
                </a:lnTo>
                <a:lnTo>
                  <a:pt x="299" y="1033"/>
                </a:lnTo>
                <a:lnTo>
                  <a:pt x="299" y="1027"/>
                </a:lnTo>
                <a:lnTo>
                  <a:pt x="300" y="1021"/>
                </a:lnTo>
                <a:lnTo>
                  <a:pt x="300" y="1021"/>
                </a:lnTo>
                <a:lnTo>
                  <a:pt x="304" y="1004"/>
                </a:lnTo>
                <a:lnTo>
                  <a:pt x="306" y="978"/>
                </a:lnTo>
                <a:lnTo>
                  <a:pt x="310" y="953"/>
                </a:lnTo>
                <a:lnTo>
                  <a:pt x="311" y="944"/>
                </a:lnTo>
                <a:lnTo>
                  <a:pt x="312" y="942"/>
                </a:lnTo>
                <a:lnTo>
                  <a:pt x="312" y="942"/>
                </a:lnTo>
                <a:lnTo>
                  <a:pt x="323" y="938"/>
                </a:lnTo>
                <a:lnTo>
                  <a:pt x="331" y="935"/>
                </a:lnTo>
                <a:lnTo>
                  <a:pt x="331" y="935"/>
                </a:lnTo>
                <a:lnTo>
                  <a:pt x="332" y="791"/>
                </a:lnTo>
                <a:lnTo>
                  <a:pt x="335" y="686"/>
                </a:lnTo>
                <a:lnTo>
                  <a:pt x="337" y="624"/>
                </a:lnTo>
                <a:lnTo>
                  <a:pt x="337" y="624"/>
                </a:lnTo>
                <a:lnTo>
                  <a:pt x="338" y="602"/>
                </a:lnTo>
                <a:lnTo>
                  <a:pt x="341" y="589"/>
                </a:lnTo>
                <a:lnTo>
                  <a:pt x="343" y="580"/>
                </a:lnTo>
                <a:lnTo>
                  <a:pt x="343" y="580"/>
                </a:lnTo>
                <a:lnTo>
                  <a:pt x="353" y="578"/>
                </a:lnTo>
                <a:lnTo>
                  <a:pt x="359" y="576"/>
                </a:lnTo>
                <a:lnTo>
                  <a:pt x="361" y="576"/>
                </a:lnTo>
                <a:lnTo>
                  <a:pt x="361" y="574"/>
                </a:lnTo>
                <a:lnTo>
                  <a:pt x="361" y="574"/>
                </a:lnTo>
                <a:lnTo>
                  <a:pt x="360" y="571"/>
                </a:lnTo>
                <a:lnTo>
                  <a:pt x="359" y="560"/>
                </a:lnTo>
                <a:lnTo>
                  <a:pt x="358" y="531"/>
                </a:lnTo>
                <a:lnTo>
                  <a:pt x="355" y="489"/>
                </a:lnTo>
                <a:lnTo>
                  <a:pt x="355" y="489"/>
                </a:lnTo>
                <a:lnTo>
                  <a:pt x="387" y="460"/>
                </a:lnTo>
                <a:lnTo>
                  <a:pt x="412" y="435"/>
                </a:lnTo>
                <a:lnTo>
                  <a:pt x="422" y="424"/>
                </a:lnTo>
                <a:lnTo>
                  <a:pt x="429" y="415"/>
                </a:lnTo>
                <a:lnTo>
                  <a:pt x="429" y="415"/>
                </a:lnTo>
                <a:lnTo>
                  <a:pt x="458" y="372"/>
                </a:lnTo>
                <a:lnTo>
                  <a:pt x="483" y="336"/>
                </a:lnTo>
                <a:lnTo>
                  <a:pt x="483" y="336"/>
                </a:lnTo>
                <a:lnTo>
                  <a:pt x="485" y="332"/>
                </a:lnTo>
                <a:lnTo>
                  <a:pt x="489" y="329"/>
                </a:lnTo>
                <a:lnTo>
                  <a:pt x="495" y="324"/>
                </a:lnTo>
                <a:lnTo>
                  <a:pt x="496" y="321"/>
                </a:lnTo>
                <a:lnTo>
                  <a:pt x="497" y="318"/>
                </a:lnTo>
                <a:lnTo>
                  <a:pt x="497" y="315"/>
                </a:lnTo>
                <a:lnTo>
                  <a:pt x="495" y="312"/>
                </a:lnTo>
                <a:lnTo>
                  <a:pt x="495" y="312"/>
                </a:lnTo>
                <a:lnTo>
                  <a:pt x="493" y="307"/>
                </a:lnTo>
                <a:lnTo>
                  <a:pt x="488" y="303"/>
                </a:lnTo>
                <a:lnTo>
                  <a:pt x="478" y="296"/>
                </a:lnTo>
                <a:lnTo>
                  <a:pt x="470" y="290"/>
                </a:lnTo>
                <a:lnTo>
                  <a:pt x="465" y="286"/>
                </a:lnTo>
                <a:lnTo>
                  <a:pt x="465" y="286"/>
                </a:lnTo>
                <a:lnTo>
                  <a:pt x="465" y="285"/>
                </a:lnTo>
                <a:lnTo>
                  <a:pt x="465" y="284"/>
                </a:lnTo>
                <a:lnTo>
                  <a:pt x="467" y="280"/>
                </a:lnTo>
                <a:lnTo>
                  <a:pt x="470" y="277"/>
                </a:lnTo>
                <a:lnTo>
                  <a:pt x="471" y="274"/>
                </a:lnTo>
                <a:lnTo>
                  <a:pt x="471" y="274"/>
                </a:lnTo>
                <a:lnTo>
                  <a:pt x="466" y="268"/>
                </a:lnTo>
                <a:lnTo>
                  <a:pt x="454" y="256"/>
                </a:lnTo>
                <a:lnTo>
                  <a:pt x="435" y="242"/>
                </a:lnTo>
                <a:lnTo>
                  <a:pt x="423" y="233"/>
                </a:lnTo>
                <a:lnTo>
                  <a:pt x="410" y="226"/>
                </a:lnTo>
                <a:lnTo>
                  <a:pt x="410" y="226"/>
                </a:lnTo>
                <a:lnTo>
                  <a:pt x="365" y="201"/>
                </a:lnTo>
                <a:lnTo>
                  <a:pt x="349" y="194"/>
                </a:lnTo>
                <a:lnTo>
                  <a:pt x="337" y="189"/>
                </a:lnTo>
                <a:lnTo>
                  <a:pt x="337" y="189"/>
                </a:lnTo>
                <a:lnTo>
                  <a:pt x="316" y="183"/>
                </a:lnTo>
                <a:lnTo>
                  <a:pt x="305" y="179"/>
                </a:lnTo>
                <a:lnTo>
                  <a:pt x="294" y="177"/>
                </a:lnTo>
                <a:lnTo>
                  <a:pt x="294" y="177"/>
                </a:lnTo>
                <a:lnTo>
                  <a:pt x="282" y="173"/>
                </a:lnTo>
                <a:lnTo>
                  <a:pt x="270" y="171"/>
                </a:lnTo>
                <a:lnTo>
                  <a:pt x="270" y="171"/>
                </a:lnTo>
                <a:lnTo>
                  <a:pt x="263" y="170"/>
                </a:lnTo>
                <a:lnTo>
                  <a:pt x="259" y="170"/>
                </a:lnTo>
                <a:lnTo>
                  <a:pt x="258" y="171"/>
                </a:lnTo>
                <a:lnTo>
                  <a:pt x="258" y="171"/>
                </a:lnTo>
                <a:lnTo>
                  <a:pt x="252" y="165"/>
                </a:lnTo>
                <a:lnTo>
                  <a:pt x="252" y="165"/>
                </a:lnTo>
                <a:lnTo>
                  <a:pt x="249" y="164"/>
                </a:lnTo>
                <a:lnTo>
                  <a:pt x="244" y="161"/>
                </a:lnTo>
                <a:lnTo>
                  <a:pt x="242" y="160"/>
                </a:lnTo>
                <a:lnTo>
                  <a:pt x="240" y="157"/>
                </a:lnTo>
                <a:lnTo>
                  <a:pt x="238" y="155"/>
                </a:lnTo>
                <a:lnTo>
                  <a:pt x="240" y="153"/>
                </a:lnTo>
                <a:lnTo>
                  <a:pt x="246" y="139"/>
                </a:lnTo>
                <a:lnTo>
                  <a:pt x="246" y="139"/>
                </a:lnTo>
                <a:lnTo>
                  <a:pt x="254" y="136"/>
                </a:lnTo>
                <a:lnTo>
                  <a:pt x="261" y="132"/>
                </a:lnTo>
                <a:lnTo>
                  <a:pt x="263" y="130"/>
                </a:lnTo>
                <a:lnTo>
                  <a:pt x="264" y="127"/>
                </a:lnTo>
                <a:lnTo>
                  <a:pt x="264" y="48"/>
                </a:lnTo>
                <a:lnTo>
                  <a:pt x="264" y="48"/>
                </a:lnTo>
                <a:lnTo>
                  <a:pt x="264" y="43"/>
                </a:lnTo>
                <a:lnTo>
                  <a:pt x="264" y="36"/>
                </a:lnTo>
                <a:lnTo>
                  <a:pt x="264" y="36"/>
                </a:lnTo>
                <a:lnTo>
                  <a:pt x="264" y="35"/>
                </a:lnTo>
                <a:lnTo>
                  <a:pt x="263" y="35"/>
                </a:lnTo>
                <a:lnTo>
                  <a:pt x="258" y="32"/>
                </a:lnTo>
                <a:lnTo>
                  <a:pt x="252" y="30"/>
                </a:lnTo>
                <a:lnTo>
                  <a:pt x="234" y="6"/>
                </a:lnTo>
                <a:lnTo>
                  <a:pt x="234" y="6"/>
                </a:lnTo>
                <a:lnTo>
                  <a:pt x="220" y="2"/>
                </a:lnTo>
                <a:lnTo>
                  <a:pt x="207" y="1"/>
                </a:lnTo>
                <a:lnTo>
                  <a:pt x="190" y="0"/>
                </a:lnTo>
                <a:lnTo>
                  <a:pt x="190" y="0"/>
                </a:lnTo>
                <a:lnTo>
                  <a:pt x="183" y="0"/>
                </a:lnTo>
                <a:lnTo>
                  <a:pt x="177" y="1"/>
                </a:lnTo>
                <a:lnTo>
                  <a:pt x="169" y="4"/>
                </a:lnTo>
                <a:lnTo>
                  <a:pt x="161" y="8"/>
                </a:lnTo>
                <a:lnTo>
                  <a:pt x="154" y="12"/>
                </a:lnTo>
                <a:lnTo>
                  <a:pt x="154" y="12"/>
                </a:lnTo>
                <a:lnTo>
                  <a:pt x="149" y="14"/>
                </a:lnTo>
                <a:lnTo>
                  <a:pt x="145" y="19"/>
                </a:lnTo>
                <a:lnTo>
                  <a:pt x="135" y="32"/>
                </a:lnTo>
                <a:lnTo>
                  <a:pt x="128" y="45"/>
                </a:lnTo>
                <a:lnTo>
                  <a:pt x="124" y="54"/>
                </a:lnTo>
                <a:lnTo>
                  <a:pt x="124" y="54"/>
                </a:lnTo>
                <a:lnTo>
                  <a:pt x="123" y="60"/>
                </a:lnTo>
                <a:lnTo>
                  <a:pt x="123" y="65"/>
                </a:lnTo>
                <a:lnTo>
                  <a:pt x="124" y="73"/>
                </a:lnTo>
                <a:lnTo>
                  <a:pt x="124" y="85"/>
                </a:lnTo>
                <a:lnTo>
                  <a:pt x="130" y="97"/>
                </a:lnTo>
                <a:lnTo>
                  <a:pt x="130" y="97"/>
                </a:lnTo>
                <a:lnTo>
                  <a:pt x="126" y="97"/>
                </a:lnTo>
                <a:lnTo>
                  <a:pt x="122" y="100"/>
                </a:lnTo>
                <a:lnTo>
                  <a:pt x="118" y="102"/>
                </a:lnTo>
                <a:lnTo>
                  <a:pt x="117" y="103"/>
                </a:lnTo>
                <a:lnTo>
                  <a:pt x="116" y="107"/>
                </a:lnTo>
                <a:lnTo>
                  <a:pt x="117" y="109"/>
                </a:lnTo>
                <a:lnTo>
                  <a:pt x="117" y="109"/>
                </a:lnTo>
                <a:lnTo>
                  <a:pt x="126" y="125"/>
                </a:lnTo>
                <a:lnTo>
                  <a:pt x="131" y="131"/>
                </a:lnTo>
                <a:lnTo>
                  <a:pt x="134" y="133"/>
                </a:lnTo>
                <a:lnTo>
                  <a:pt x="136" y="133"/>
                </a:lnTo>
                <a:lnTo>
                  <a:pt x="136" y="133"/>
                </a:lnTo>
                <a:lnTo>
                  <a:pt x="141" y="135"/>
                </a:lnTo>
                <a:lnTo>
                  <a:pt x="147" y="135"/>
                </a:lnTo>
                <a:lnTo>
                  <a:pt x="154" y="133"/>
                </a:lnTo>
                <a:lnTo>
                  <a:pt x="154" y="133"/>
                </a:lnTo>
                <a:lnTo>
                  <a:pt x="153" y="138"/>
                </a:lnTo>
                <a:lnTo>
                  <a:pt x="153" y="142"/>
                </a:lnTo>
                <a:lnTo>
                  <a:pt x="154" y="147"/>
                </a:lnTo>
                <a:lnTo>
                  <a:pt x="154" y="147"/>
                </a:lnTo>
                <a:lnTo>
                  <a:pt x="160" y="159"/>
                </a:lnTo>
                <a:lnTo>
                  <a:pt x="160" y="165"/>
                </a:lnTo>
                <a:lnTo>
                  <a:pt x="160" y="165"/>
                </a:lnTo>
                <a:lnTo>
                  <a:pt x="147" y="170"/>
                </a:lnTo>
                <a:lnTo>
                  <a:pt x="135" y="174"/>
                </a:lnTo>
                <a:lnTo>
                  <a:pt x="124" y="177"/>
                </a:lnTo>
                <a:lnTo>
                  <a:pt x="124" y="177"/>
                </a:lnTo>
                <a:lnTo>
                  <a:pt x="120" y="178"/>
                </a:lnTo>
                <a:lnTo>
                  <a:pt x="118" y="180"/>
                </a:lnTo>
                <a:lnTo>
                  <a:pt x="110" y="188"/>
                </a:lnTo>
                <a:lnTo>
                  <a:pt x="101" y="198"/>
                </a:lnTo>
                <a:lnTo>
                  <a:pt x="92" y="210"/>
                </a:lnTo>
                <a:lnTo>
                  <a:pt x="73" y="237"/>
                </a:lnTo>
                <a:lnTo>
                  <a:pt x="63" y="256"/>
                </a:lnTo>
                <a:lnTo>
                  <a:pt x="63" y="256"/>
                </a:lnTo>
                <a:lnTo>
                  <a:pt x="54" y="274"/>
                </a:lnTo>
                <a:lnTo>
                  <a:pt x="46" y="297"/>
                </a:lnTo>
                <a:lnTo>
                  <a:pt x="37" y="317"/>
                </a:lnTo>
                <a:lnTo>
                  <a:pt x="34" y="321"/>
                </a:lnTo>
                <a:lnTo>
                  <a:pt x="32" y="324"/>
                </a:lnTo>
                <a:lnTo>
                  <a:pt x="32" y="324"/>
                </a:lnTo>
                <a:lnTo>
                  <a:pt x="35" y="326"/>
                </a:lnTo>
                <a:lnTo>
                  <a:pt x="37" y="329"/>
                </a:lnTo>
                <a:lnTo>
                  <a:pt x="39" y="330"/>
                </a:lnTo>
                <a:lnTo>
                  <a:pt x="39" y="330"/>
                </a:lnTo>
                <a:lnTo>
                  <a:pt x="42" y="349"/>
                </a:lnTo>
                <a:lnTo>
                  <a:pt x="54" y="391"/>
                </a:lnTo>
                <a:lnTo>
                  <a:pt x="67" y="435"/>
                </a:lnTo>
                <a:lnTo>
                  <a:pt x="75" y="457"/>
                </a:lnTo>
                <a:lnTo>
                  <a:pt x="75" y="457"/>
                </a:lnTo>
                <a:lnTo>
                  <a:pt x="78" y="465"/>
                </a:lnTo>
                <a:lnTo>
                  <a:pt x="79" y="472"/>
                </a:lnTo>
                <a:lnTo>
                  <a:pt x="81" y="478"/>
                </a:lnTo>
                <a:lnTo>
                  <a:pt x="81" y="483"/>
                </a:lnTo>
                <a:lnTo>
                  <a:pt x="81" y="483"/>
                </a:lnTo>
                <a:lnTo>
                  <a:pt x="79" y="490"/>
                </a:lnTo>
                <a:lnTo>
                  <a:pt x="81" y="501"/>
                </a:lnTo>
                <a:lnTo>
                  <a:pt x="81" y="501"/>
                </a:lnTo>
                <a:lnTo>
                  <a:pt x="82" y="506"/>
                </a:lnTo>
                <a:lnTo>
                  <a:pt x="84" y="509"/>
                </a:lnTo>
                <a:lnTo>
                  <a:pt x="87" y="512"/>
                </a:lnTo>
                <a:lnTo>
                  <a:pt x="87" y="513"/>
                </a:lnTo>
                <a:lnTo>
                  <a:pt x="87" y="513"/>
                </a:lnTo>
                <a:lnTo>
                  <a:pt x="78" y="556"/>
                </a:lnTo>
                <a:lnTo>
                  <a:pt x="69" y="598"/>
                </a:lnTo>
                <a:lnTo>
                  <a:pt x="69" y="598"/>
                </a:lnTo>
                <a:lnTo>
                  <a:pt x="70" y="601"/>
                </a:lnTo>
                <a:lnTo>
                  <a:pt x="72" y="603"/>
                </a:lnTo>
                <a:lnTo>
                  <a:pt x="75" y="604"/>
                </a:lnTo>
                <a:lnTo>
                  <a:pt x="75" y="604"/>
                </a:lnTo>
                <a:lnTo>
                  <a:pt x="71" y="679"/>
                </a:lnTo>
                <a:lnTo>
                  <a:pt x="70" y="735"/>
                </a:lnTo>
                <a:lnTo>
                  <a:pt x="69" y="769"/>
                </a:lnTo>
                <a:lnTo>
                  <a:pt x="69" y="769"/>
                </a:lnTo>
                <a:lnTo>
                  <a:pt x="75" y="851"/>
                </a:lnTo>
                <a:lnTo>
                  <a:pt x="81" y="916"/>
                </a:lnTo>
                <a:lnTo>
                  <a:pt x="93" y="916"/>
                </a:lnTo>
                <a:lnTo>
                  <a:pt x="87" y="1002"/>
                </a:lnTo>
                <a:lnTo>
                  <a:pt x="87" y="1002"/>
                </a:lnTo>
                <a:lnTo>
                  <a:pt x="84" y="1006"/>
                </a:lnTo>
                <a:lnTo>
                  <a:pt x="81" y="1010"/>
                </a:lnTo>
                <a:lnTo>
                  <a:pt x="75" y="1014"/>
                </a:lnTo>
                <a:lnTo>
                  <a:pt x="75" y="1014"/>
                </a:lnTo>
                <a:lnTo>
                  <a:pt x="66" y="1019"/>
                </a:lnTo>
                <a:lnTo>
                  <a:pt x="58" y="1021"/>
                </a:lnTo>
                <a:lnTo>
                  <a:pt x="52" y="1025"/>
                </a:lnTo>
                <a:lnTo>
                  <a:pt x="51" y="1026"/>
                </a:lnTo>
                <a:lnTo>
                  <a:pt x="51" y="1027"/>
                </a:lnTo>
                <a:lnTo>
                  <a:pt x="51" y="1027"/>
                </a:lnTo>
                <a:close/>
                <a:moveTo>
                  <a:pt x="105" y="306"/>
                </a:moveTo>
                <a:lnTo>
                  <a:pt x="105" y="306"/>
                </a:lnTo>
                <a:lnTo>
                  <a:pt x="107" y="309"/>
                </a:lnTo>
                <a:lnTo>
                  <a:pt x="111" y="321"/>
                </a:lnTo>
                <a:lnTo>
                  <a:pt x="116" y="339"/>
                </a:lnTo>
                <a:lnTo>
                  <a:pt x="117" y="349"/>
                </a:lnTo>
                <a:lnTo>
                  <a:pt x="117" y="360"/>
                </a:lnTo>
                <a:lnTo>
                  <a:pt x="117" y="360"/>
                </a:lnTo>
                <a:lnTo>
                  <a:pt x="117" y="384"/>
                </a:lnTo>
                <a:lnTo>
                  <a:pt x="114" y="408"/>
                </a:lnTo>
                <a:lnTo>
                  <a:pt x="111" y="433"/>
                </a:lnTo>
                <a:lnTo>
                  <a:pt x="111" y="433"/>
                </a:lnTo>
                <a:lnTo>
                  <a:pt x="105" y="430"/>
                </a:lnTo>
                <a:lnTo>
                  <a:pt x="100" y="426"/>
                </a:lnTo>
                <a:lnTo>
                  <a:pt x="99" y="424"/>
                </a:lnTo>
                <a:lnTo>
                  <a:pt x="99" y="421"/>
                </a:lnTo>
                <a:lnTo>
                  <a:pt x="99" y="421"/>
                </a:lnTo>
                <a:lnTo>
                  <a:pt x="99" y="415"/>
                </a:lnTo>
                <a:lnTo>
                  <a:pt x="98" y="406"/>
                </a:lnTo>
                <a:lnTo>
                  <a:pt x="90" y="376"/>
                </a:lnTo>
                <a:lnTo>
                  <a:pt x="81" y="336"/>
                </a:lnTo>
                <a:lnTo>
                  <a:pt x="81" y="336"/>
                </a:lnTo>
                <a:lnTo>
                  <a:pt x="84" y="330"/>
                </a:lnTo>
                <a:lnTo>
                  <a:pt x="87" y="325"/>
                </a:lnTo>
                <a:lnTo>
                  <a:pt x="87" y="324"/>
                </a:lnTo>
                <a:lnTo>
                  <a:pt x="87" y="324"/>
                </a:lnTo>
                <a:lnTo>
                  <a:pt x="87" y="324"/>
                </a:lnTo>
                <a:lnTo>
                  <a:pt x="89" y="320"/>
                </a:lnTo>
                <a:lnTo>
                  <a:pt x="95" y="314"/>
                </a:lnTo>
                <a:lnTo>
                  <a:pt x="105" y="306"/>
                </a:lnTo>
                <a:lnTo>
                  <a:pt x="105" y="306"/>
                </a:lnTo>
                <a:close/>
                <a:moveTo>
                  <a:pt x="410" y="330"/>
                </a:moveTo>
                <a:lnTo>
                  <a:pt x="417" y="336"/>
                </a:lnTo>
                <a:lnTo>
                  <a:pt x="417" y="336"/>
                </a:lnTo>
                <a:lnTo>
                  <a:pt x="397" y="363"/>
                </a:lnTo>
                <a:lnTo>
                  <a:pt x="384" y="385"/>
                </a:lnTo>
                <a:lnTo>
                  <a:pt x="373" y="403"/>
                </a:lnTo>
                <a:lnTo>
                  <a:pt x="373" y="403"/>
                </a:lnTo>
                <a:lnTo>
                  <a:pt x="370" y="409"/>
                </a:lnTo>
                <a:lnTo>
                  <a:pt x="365" y="415"/>
                </a:lnTo>
                <a:lnTo>
                  <a:pt x="354" y="426"/>
                </a:lnTo>
                <a:lnTo>
                  <a:pt x="337" y="439"/>
                </a:lnTo>
                <a:lnTo>
                  <a:pt x="337" y="439"/>
                </a:lnTo>
                <a:lnTo>
                  <a:pt x="331" y="443"/>
                </a:lnTo>
                <a:lnTo>
                  <a:pt x="325" y="444"/>
                </a:lnTo>
                <a:lnTo>
                  <a:pt x="319" y="445"/>
                </a:lnTo>
                <a:lnTo>
                  <a:pt x="319" y="445"/>
                </a:lnTo>
                <a:lnTo>
                  <a:pt x="324" y="431"/>
                </a:lnTo>
                <a:lnTo>
                  <a:pt x="329" y="415"/>
                </a:lnTo>
                <a:lnTo>
                  <a:pt x="330" y="406"/>
                </a:lnTo>
                <a:lnTo>
                  <a:pt x="331" y="397"/>
                </a:lnTo>
                <a:lnTo>
                  <a:pt x="331" y="397"/>
                </a:lnTo>
                <a:lnTo>
                  <a:pt x="332" y="379"/>
                </a:lnTo>
                <a:lnTo>
                  <a:pt x="335" y="363"/>
                </a:lnTo>
                <a:lnTo>
                  <a:pt x="336" y="350"/>
                </a:lnTo>
                <a:lnTo>
                  <a:pt x="337" y="342"/>
                </a:lnTo>
                <a:lnTo>
                  <a:pt x="337" y="342"/>
                </a:lnTo>
                <a:lnTo>
                  <a:pt x="337" y="338"/>
                </a:lnTo>
                <a:lnTo>
                  <a:pt x="338" y="335"/>
                </a:lnTo>
                <a:lnTo>
                  <a:pt x="343" y="326"/>
                </a:lnTo>
                <a:lnTo>
                  <a:pt x="349" y="318"/>
                </a:lnTo>
                <a:lnTo>
                  <a:pt x="367" y="324"/>
                </a:lnTo>
                <a:lnTo>
                  <a:pt x="367" y="324"/>
                </a:lnTo>
                <a:lnTo>
                  <a:pt x="379" y="331"/>
                </a:lnTo>
                <a:lnTo>
                  <a:pt x="388" y="337"/>
                </a:lnTo>
                <a:lnTo>
                  <a:pt x="391" y="339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391" y="342"/>
                </a:lnTo>
                <a:lnTo>
                  <a:pt x="410" y="330"/>
                </a:lnTo>
                <a:lnTo>
                  <a:pt x="410" y="3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F458626A-EB0D-4C0A-85D3-3C31A8A81886}"/>
              </a:ext>
            </a:extLst>
          </p:cNvPr>
          <p:cNvSpPr>
            <a:spLocks noEditPoints="1"/>
          </p:cNvSpPr>
          <p:nvPr/>
        </p:nvSpPr>
        <p:spPr bwMode="auto">
          <a:xfrm>
            <a:off x="1023825" y="2753925"/>
            <a:ext cx="679387" cy="1702259"/>
          </a:xfrm>
          <a:custGeom>
            <a:avLst/>
            <a:gdLst>
              <a:gd name="T0" fmla="*/ 133 w 627"/>
              <a:gd name="T1" fmla="*/ 117 h 1571"/>
              <a:gd name="T2" fmla="*/ 144 w 627"/>
              <a:gd name="T3" fmla="*/ 146 h 1571"/>
              <a:gd name="T4" fmla="*/ 168 w 627"/>
              <a:gd name="T5" fmla="*/ 178 h 1571"/>
              <a:gd name="T6" fmla="*/ 141 w 627"/>
              <a:gd name="T7" fmla="*/ 215 h 1571"/>
              <a:gd name="T8" fmla="*/ 134 w 627"/>
              <a:gd name="T9" fmla="*/ 223 h 1571"/>
              <a:gd name="T10" fmla="*/ 97 w 627"/>
              <a:gd name="T11" fmla="*/ 263 h 1571"/>
              <a:gd name="T12" fmla="*/ 38 w 627"/>
              <a:gd name="T13" fmla="*/ 376 h 1571"/>
              <a:gd name="T14" fmla="*/ 0 w 627"/>
              <a:gd name="T15" fmla="*/ 466 h 1571"/>
              <a:gd name="T16" fmla="*/ 40 w 627"/>
              <a:gd name="T17" fmla="*/ 611 h 1571"/>
              <a:gd name="T18" fmla="*/ 86 w 627"/>
              <a:gd name="T19" fmla="*/ 688 h 1571"/>
              <a:gd name="T20" fmla="*/ 120 w 627"/>
              <a:gd name="T21" fmla="*/ 706 h 1571"/>
              <a:gd name="T22" fmla="*/ 123 w 627"/>
              <a:gd name="T23" fmla="*/ 684 h 1571"/>
              <a:gd name="T24" fmla="*/ 138 w 627"/>
              <a:gd name="T25" fmla="*/ 730 h 1571"/>
              <a:gd name="T26" fmla="*/ 124 w 627"/>
              <a:gd name="T27" fmla="*/ 760 h 1571"/>
              <a:gd name="T28" fmla="*/ 133 w 627"/>
              <a:gd name="T29" fmla="*/ 836 h 1571"/>
              <a:gd name="T30" fmla="*/ 141 w 627"/>
              <a:gd name="T31" fmla="*/ 947 h 1571"/>
              <a:gd name="T32" fmla="*/ 159 w 627"/>
              <a:gd name="T33" fmla="*/ 1233 h 1571"/>
              <a:gd name="T34" fmla="*/ 194 w 627"/>
              <a:gd name="T35" fmla="*/ 1401 h 1571"/>
              <a:gd name="T36" fmla="*/ 148 w 627"/>
              <a:gd name="T37" fmla="*/ 1441 h 1571"/>
              <a:gd name="T38" fmla="*/ 139 w 627"/>
              <a:gd name="T39" fmla="*/ 1465 h 1571"/>
              <a:gd name="T40" fmla="*/ 183 w 627"/>
              <a:gd name="T41" fmla="*/ 1483 h 1571"/>
              <a:gd name="T42" fmla="*/ 121 w 627"/>
              <a:gd name="T43" fmla="*/ 1519 h 1571"/>
              <a:gd name="T44" fmla="*/ 99 w 627"/>
              <a:gd name="T45" fmla="*/ 1547 h 1571"/>
              <a:gd name="T46" fmla="*/ 162 w 627"/>
              <a:gd name="T47" fmla="*/ 1570 h 1571"/>
              <a:gd name="T48" fmla="*/ 285 w 627"/>
              <a:gd name="T49" fmla="*/ 1554 h 1571"/>
              <a:gd name="T50" fmla="*/ 346 w 627"/>
              <a:gd name="T51" fmla="*/ 1538 h 1571"/>
              <a:gd name="T52" fmla="*/ 342 w 627"/>
              <a:gd name="T53" fmla="*/ 1488 h 1571"/>
              <a:gd name="T54" fmla="*/ 332 w 627"/>
              <a:gd name="T55" fmla="*/ 1424 h 1571"/>
              <a:gd name="T56" fmla="*/ 357 w 627"/>
              <a:gd name="T57" fmla="*/ 1254 h 1571"/>
              <a:gd name="T58" fmla="*/ 379 w 627"/>
              <a:gd name="T59" fmla="*/ 1077 h 1571"/>
              <a:gd name="T60" fmla="*/ 417 w 627"/>
              <a:gd name="T61" fmla="*/ 839 h 1571"/>
              <a:gd name="T62" fmla="*/ 451 w 627"/>
              <a:gd name="T63" fmla="*/ 789 h 1571"/>
              <a:gd name="T64" fmla="*/ 497 w 627"/>
              <a:gd name="T65" fmla="*/ 792 h 1571"/>
              <a:gd name="T66" fmla="*/ 558 w 627"/>
              <a:gd name="T67" fmla="*/ 748 h 1571"/>
              <a:gd name="T68" fmla="*/ 533 w 627"/>
              <a:gd name="T69" fmla="*/ 622 h 1571"/>
              <a:gd name="T70" fmla="*/ 587 w 627"/>
              <a:gd name="T71" fmla="*/ 471 h 1571"/>
              <a:gd name="T72" fmla="*/ 627 w 627"/>
              <a:gd name="T73" fmla="*/ 405 h 1571"/>
              <a:gd name="T74" fmla="*/ 559 w 627"/>
              <a:gd name="T75" fmla="*/ 337 h 1571"/>
              <a:gd name="T76" fmla="*/ 552 w 627"/>
              <a:gd name="T77" fmla="*/ 321 h 1571"/>
              <a:gd name="T78" fmla="*/ 399 w 627"/>
              <a:gd name="T79" fmla="*/ 211 h 1571"/>
              <a:gd name="T80" fmla="*/ 327 w 627"/>
              <a:gd name="T81" fmla="*/ 194 h 1571"/>
              <a:gd name="T82" fmla="*/ 309 w 627"/>
              <a:gd name="T83" fmla="*/ 115 h 1571"/>
              <a:gd name="T84" fmla="*/ 311 w 627"/>
              <a:gd name="T85" fmla="*/ 86 h 1571"/>
              <a:gd name="T86" fmla="*/ 303 w 627"/>
              <a:gd name="T87" fmla="*/ 62 h 1571"/>
              <a:gd name="T88" fmla="*/ 275 w 627"/>
              <a:gd name="T89" fmla="*/ 12 h 1571"/>
              <a:gd name="T90" fmla="*/ 227 w 627"/>
              <a:gd name="T91" fmla="*/ 1 h 1571"/>
              <a:gd name="T92" fmla="*/ 173 w 627"/>
              <a:gd name="T93" fmla="*/ 24 h 1571"/>
              <a:gd name="T94" fmla="*/ 151 w 627"/>
              <a:gd name="T95" fmla="*/ 78 h 1571"/>
              <a:gd name="T96" fmla="*/ 127 w 627"/>
              <a:gd name="T97" fmla="*/ 402 h 1571"/>
              <a:gd name="T98" fmla="*/ 139 w 627"/>
              <a:gd name="T99" fmla="*/ 433 h 1571"/>
              <a:gd name="T100" fmla="*/ 129 w 627"/>
              <a:gd name="T101" fmla="*/ 615 h 1571"/>
              <a:gd name="T102" fmla="*/ 81 w 627"/>
              <a:gd name="T103" fmla="*/ 571 h 1571"/>
              <a:gd name="T104" fmla="*/ 73 w 627"/>
              <a:gd name="T105" fmla="*/ 455 h 1571"/>
              <a:gd name="T106" fmla="*/ 115 w 627"/>
              <a:gd name="T107" fmla="*/ 398 h 1571"/>
              <a:gd name="T108" fmla="*/ 515 w 627"/>
              <a:gd name="T109" fmla="*/ 398 h 1571"/>
              <a:gd name="T110" fmla="*/ 512 w 627"/>
              <a:gd name="T111" fmla="*/ 465 h 1571"/>
              <a:gd name="T112" fmla="*/ 439 w 627"/>
              <a:gd name="T113" fmla="*/ 374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7" h="1571">
                <a:moveTo>
                  <a:pt x="147" y="117"/>
                </a:moveTo>
                <a:lnTo>
                  <a:pt x="147" y="117"/>
                </a:lnTo>
                <a:lnTo>
                  <a:pt x="145" y="117"/>
                </a:lnTo>
                <a:lnTo>
                  <a:pt x="140" y="115"/>
                </a:lnTo>
                <a:lnTo>
                  <a:pt x="138" y="115"/>
                </a:lnTo>
                <a:lnTo>
                  <a:pt x="134" y="116"/>
                </a:lnTo>
                <a:lnTo>
                  <a:pt x="133" y="117"/>
                </a:lnTo>
                <a:lnTo>
                  <a:pt x="130" y="121"/>
                </a:lnTo>
                <a:lnTo>
                  <a:pt x="130" y="121"/>
                </a:lnTo>
                <a:lnTo>
                  <a:pt x="130" y="124"/>
                </a:lnTo>
                <a:lnTo>
                  <a:pt x="132" y="128"/>
                </a:lnTo>
                <a:lnTo>
                  <a:pt x="135" y="135"/>
                </a:lnTo>
                <a:lnTo>
                  <a:pt x="144" y="146"/>
                </a:lnTo>
                <a:lnTo>
                  <a:pt x="144" y="146"/>
                </a:lnTo>
                <a:lnTo>
                  <a:pt x="147" y="154"/>
                </a:lnTo>
                <a:lnTo>
                  <a:pt x="151" y="164"/>
                </a:lnTo>
                <a:lnTo>
                  <a:pt x="156" y="174"/>
                </a:lnTo>
                <a:lnTo>
                  <a:pt x="158" y="177"/>
                </a:lnTo>
                <a:lnTo>
                  <a:pt x="161" y="178"/>
                </a:lnTo>
                <a:lnTo>
                  <a:pt x="161" y="178"/>
                </a:lnTo>
                <a:lnTo>
                  <a:pt x="168" y="178"/>
                </a:lnTo>
                <a:lnTo>
                  <a:pt x="170" y="181"/>
                </a:lnTo>
                <a:lnTo>
                  <a:pt x="170" y="186"/>
                </a:lnTo>
                <a:lnTo>
                  <a:pt x="170" y="186"/>
                </a:lnTo>
                <a:lnTo>
                  <a:pt x="159" y="198"/>
                </a:lnTo>
                <a:lnTo>
                  <a:pt x="147" y="210"/>
                </a:lnTo>
                <a:lnTo>
                  <a:pt x="147" y="210"/>
                </a:lnTo>
                <a:lnTo>
                  <a:pt x="141" y="215"/>
                </a:lnTo>
                <a:lnTo>
                  <a:pt x="139" y="217"/>
                </a:lnTo>
                <a:lnTo>
                  <a:pt x="139" y="218"/>
                </a:lnTo>
                <a:lnTo>
                  <a:pt x="139" y="218"/>
                </a:lnTo>
                <a:lnTo>
                  <a:pt x="138" y="218"/>
                </a:lnTo>
                <a:lnTo>
                  <a:pt x="136" y="221"/>
                </a:lnTo>
                <a:lnTo>
                  <a:pt x="134" y="222"/>
                </a:lnTo>
                <a:lnTo>
                  <a:pt x="134" y="223"/>
                </a:lnTo>
                <a:lnTo>
                  <a:pt x="134" y="223"/>
                </a:lnTo>
                <a:lnTo>
                  <a:pt x="129" y="227"/>
                </a:lnTo>
                <a:lnTo>
                  <a:pt x="120" y="236"/>
                </a:lnTo>
                <a:lnTo>
                  <a:pt x="108" y="248"/>
                </a:lnTo>
                <a:lnTo>
                  <a:pt x="101" y="256"/>
                </a:lnTo>
                <a:lnTo>
                  <a:pt x="97" y="263"/>
                </a:lnTo>
                <a:lnTo>
                  <a:pt x="97" y="263"/>
                </a:lnTo>
                <a:lnTo>
                  <a:pt x="81" y="287"/>
                </a:lnTo>
                <a:lnTo>
                  <a:pt x="61" y="323"/>
                </a:lnTo>
                <a:lnTo>
                  <a:pt x="42" y="355"/>
                </a:lnTo>
                <a:lnTo>
                  <a:pt x="38" y="366"/>
                </a:lnTo>
                <a:lnTo>
                  <a:pt x="35" y="371"/>
                </a:lnTo>
                <a:lnTo>
                  <a:pt x="35" y="371"/>
                </a:lnTo>
                <a:lnTo>
                  <a:pt x="38" y="376"/>
                </a:lnTo>
                <a:lnTo>
                  <a:pt x="38" y="378"/>
                </a:lnTo>
                <a:lnTo>
                  <a:pt x="38" y="378"/>
                </a:lnTo>
                <a:lnTo>
                  <a:pt x="22" y="415"/>
                </a:lnTo>
                <a:lnTo>
                  <a:pt x="2" y="458"/>
                </a:lnTo>
                <a:lnTo>
                  <a:pt x="2" y="458"/>
                </a:lnTo>
                <a:lnTo>
                  <a:pt x="0" y="462"/>
                </a:lnTo>
                <a:lnTo>
                  <a:pt x="0" y="466"/>
                </a:lnTo>
                <a:lnTo>
                  <a:pt x="3" y="482"/>
                </a:lnTo>
                <a:lnTo>
                  <a:pt x="8" y="501"/>
                </a:lnTo>
                <a:lnTo>
                  <a:pt x="15" y="524"/>
                </a:lnTo>
                <a:lnTo>
                  <a:pt x="27" y="568"/>
                </a:lnTo>
                <a:lnTo>
                  <a:pt x="35" y="593"/>
                </a:lnTo>
                <a:lnTo>
                  <a:pt x="35" y="593"/>
                </a:lnTo>
                <a:lnTo>
                  <a:pt x="40" y="611"/>
                </a:lnTo>
                <a:lnTo>
                  <a:pt x="44" y="624"/>
                </a:lnTo>
                <a:lnTo>
                  <a:pt x="44" y="624"/>
                </a:lnTo>
                <a:lnTo>
                  <a:pt x="51" y="637"/>
                </a:lnTo>
                <a:lnTo>
                  <a:pt x="64" y="658"/>
                </a:lnTo>
                <a:lnTo>
                  <a:pt x="79" y="678"/>
                </a:lnTo>
                <a:lnTo>
                  <a:pt x="86" y="688"/>
                </a:lnTo>
                <a:lnTo>
                  <a:pt x="86" y="688"/>
                </a:lnTo>
                <a:lnTo>
                  <a:pt x="103" y="701"/>
                </a:lnTo>
                <a:lnTo>
                  <a:pt x="114" y="708"/>
                </a:lnTo>
                <a:lnTo>
                  <a:pt x="117" y="711"/>
                </a:lnTo>
                <a:lnTo>
                  <a:pt x="121" y="712"/>
                </a:lnTo>
                <a:lnTo>
                  <a:pt x="121" y="712"/>
                </a:lnTo>
                <a:lnTo>
                  <a:pt x="121" y="710"/>
                </a:lnTo>
                <a:lnTo>
                  <a:pt x="120" y="706"/>
                </a:lnTo>
                <a:lnTo>
                  <a:pt x="114" y="694"/>
                </a:lnTo>
                <a:lnTo>
                  <a:pt x="109" y="682"/>
                </a:lnTo>
                <a:lnTo>
                  <a:pt x="106" y="678"/>
                </a:lnTo>
                <a:lnTo>
                  <a:pt x="108" y="677"/>
                </a:lnTo>
                <a:lnTo>
                  <a:pt x="108" y="677"/>
                </a:lnTo>
                <a:lnTo>
                  <a:pt x="112" y="680"/>
                </a:lnTo>
                <a:lnTo>
                  <a:pt x="123" y="684"/>
                </a:lnTo>
                <a:lnTo>
                  <a:pt x="132" y="689"/>
                </a:lnTo>
                <a:lnTo>
                  <a:pt x="135" y="692"/>
                </a:lnTo>
                <a:lnTo>
                  <a:pt x="136" y="693"/>
                </a:lnTo>
                <a:lnTo>
                  <a:pt x="136" y="693"/>
                </a:lnTo>
                <a:lnTo>
                  <a:pt x="138" y="713"/>
                </a:lnTo>
                <a:lnTo>
                  <a:pt x="138" y="727"/>
                </a:lnTo>
                <a:lnTo>
                  <a:pt x="138" y="730"/>
                </a:lnTo>
                <a:lnTo>
                  <a:pt x="136" y="733"/>
                </a:lnTo>
                <a:lnTo>
                  <a:pt x="136" y="733"/>
                </a:lnTo>
                <a:lnTo>
                  <a:pt x="134" y="735"/>
                </a:lnTo>
                <a:lnTo>
                  <a:pt x="132" y="739"/>
                </a:lnTo>
                <a:lnTo>
                  <a:pt x="128" y="748"/>
                </a:lnTo>
                <a:lnTo>
                  <a:pt x="124" y="757"/>
                </a:lnTo>
                <a:lnTo>
                  <a:pt x="124" y="760"/>
                </a:lnTo>
                <a:lnTo>
                  <a:pt x="126" y="761"/>
                </a:lnTo>
                <a:lnTo>
                  <a:pt x="126" y="761"/>
                </a:lnTo>
                <a:lnTo>
                  <a:pt x="134" y="766"/>
                </a:lnTo>
                <a:lnTo>
                  <a:pt x="139" y="770"/>
                </a:lnTo>
                <a:lnTo>
                  <a:pt x="139" y="770"/>
                </a:lnTo>
                <a:lnTo>
                  <a:pt x="136" y="789"/>
                </a:lnTo>
                <a:lnTo>
                  <a:pt x="133" y="836"/>
                </a:lnTo>
                <a:lnTo>
                  <a:pt x="132" y="864"/>
                </a:lnTo>
                <a:lnTo>
                  <a:pt x="133" y="892"/>
                </a:lnTo>
                <a:lnTo>
                  <a:pt x="134" y="916"/>
                </a:lnTo>
                <a:lnTo>
                  <a:pt x="136" y="927"/>
                </a:lnTo>
                <a:lnTo>
                  <a:pt x="139" y="936"/>
                </a:lnTo>
                <a:lnTo>
                  <a:pt x="139" y="936"/>
                </a:lnTo>
                <a:lnTo>
                  <a:pt x="141" y="947"/>
                </a:lnTo>
                <a:lnTo>
                  <a:pt x="144" y="961"/>
                </a:lnTo>
                <a:lnTo>
                  <a:pt x="147" y="999"/>
                </a:lnTo>
                <a:lnTo>
                  <a:pt x="150" y="1045"/>
                </a:lnTo>
                <a:lnTo>
                  <a:pt x="151" y="1095"/>
                </a:lnTo>
                <a:lnTo>
                  <a:pt x="153" y="1146"/>
                </a:lnTo>
                <a:lnTo>
                  <a:pt x="156" y="1193"/>
                </a:lnTo>
                <a:lnTo>
                  <a:pt x="159" y="1233"/>
                </a:lnTo>
                <a:lnTo>
                  <a:pt x="162" y="1247"/>
                </a:lnTo>
                <a:lnTo>
                  <a:pt x="165" y="1259"/>
                </a:lnTo>
                <a:lnTo>
                  <a:pt x="165" y="1259"/>
                </a:lnTo>
                <a:lnTo>
                  <a:pt x="171" y="1281"/>
                </a:lnTo>
                <a:lnTo>
                  <a:pt x="177" y="1305"/>
                </a:lnTo>
                <a:lnTo>
                  <a:pt x="188" y="1358"/>
                </a:lnTo>
                <a:lnTo>
                  <a:pt x="194" y="1401"/>
                </a:lnTo>
                <a:lnTo>
                  <a:pt x="197" y="1419"/>
                </a:lnTo>
                <a:lnTo>
                  <a:pt x="197" y="1419"/>
                </a:lnTo>
                <a:lnTo>
                  <a:pt x="177" y="1428"/>
                </a:lnTo>
                <a:lnTo>
                  <a:pt x="157" y="1436"/>
                </a:lnTo>
                <a:lnTo>
                  <a:pt x="157" y="1436"/>
                </a:lnTo>
                <a:lnTo>
                  <a:pt x="152" y="1437"/>
                </a:lnTo>
                <a:lnTo>
                  <a:pt x="148" y="1441"/>
                </a:lnTo>
                <a:lnTo>
                  <a:pt x="144" y="1443"/>
                </a:lnTo>
                <a:lnTo>
                  <a:pt x="139" y="1448"/>
                </a:lnTo>
                <a:lnTo>
                  <a:pt x="136" y="1453"/>
                </a:lnTo>
                <a:lnTo>
                  <a:pt x="136" y="1459"/>
                </a:lnTo>
                <a:lnTo>
                  <a:pt x="138" y="1461"/>
                </a:lnTo>
                <a:lnTo>
                  <a:pt x="139" y="1465"/>
                </a:lnTo>
                <a:lnTo>
                  <a:pt x="139" y="1465"/>
                </a:lnTo>
                <a:lnTo>
                  <a:pt x="144" y="1470"/>
                </a:lnTo>
                <a:lnTo>
                  <a:pt x="151" y="1475"/>
                </a:lnTo>
                <a:lnTo>
                  <a:pt x="159" y="1477"/>
                </a:lnTo>
                <a:lnTo>
                  <a:pt x="167" y="1479"/>
                </a:lnTo>
                <a:lnTo>
                  <a:pt x="180" y="1482"/>
                </a:lnTo>
                <a:lnTo>
                  <a:pt x="183" y="1483"/>
                </a:lnTo>
                <a:lnTo>
                  <a:pt x="183" y="1483"/>
                </a:lnTo>
                <a:lnTo>
                  <a:pt x="176" y="1488"/>
                </a:lnTo>
                <a:lnTo>
                  <a:pt x="162" y="1499"/>
                </a:lnTo>
                <a:lnTo>
                  <a:pt x="145" y="1511"/>
                </a:lnTo>
                <a:lnTo>
                  <a:pt x="136" y="1514"/>
                </a:lnTo>
                <a:lnTo>
                  <a:pt x="128" y="1518"/>
                </a:lnTo>
                <a:lnTo>
                  <a:pt x="128" y="1518"/>
                </a:lnTo>
                <a:lnTo>
                  <a:pt x="121" y="1519"/>
                </a:lnTo>
                <a:lnTo>
                  <a:pt x="114" y="1523"/>
                </a:lnTo>
                <a:lnTo>
                  <a:pt x="106" y="1526"/>
                </a:lnTo>
                <a:lnTo>
                  <a:pt x="101" y="1531"/>
                </a:lnTo>
                <a:lnTo>
                  <a:pt x="98" y="1536"/>
                </a:lnTo>
                <a:lnTo>
                  <a:pt x="97" y="1541"/>
                </a:lnTo>
                <a:lnTo>
                  <a:pt x="98" y="1545"/>
                </a:lnTo>
                <a:lnTo>
                  <a:pt x="99" y="1547"/>
                </a:lnTo>
                <a:lnTo>
                  <a:pt x="104" y="1552"/>
                </a:lnTo>
                <a:lnTo>
                  <a:pt x="104" y="1552"/>
                </a:lnTo>
                <a:lnTo>
                  <a:pt x="112" y="1557"/>
                </a:lnTo>
                <a:lnTo>
                  <a:pt x="123" y="1560"/>
                </a:lnTo>
                <a:lnTo>
                  <a:pt x="135" y="1564"/>
                </a:lnTo>
                <a:lnTo>
                  <a:pt x="148" y="1567"/>
                </a:lnTo>
                <a:lnTo>
                  <a:pt x="162" y="1570"/>
                </a:lnTo>
                <a:lnTo>
                  <a:pt x="175" y="1571"/>
                </a:lnTo>
                <a:lnTo>
                  <a:pt x="188" y="1571"/>
                </a:lnTo>
                <a:lnTo>
                  <a:pt x="200" y="1570"/>
                </a:lnTo>
                <a:lnTo>
                  <a:pt x="200" y="1570"/>
                </a:lnTo>
                <a:lnTo>
                  <a:pt x="222" y="1567"/>
                </a:lnTo>
                <a:lnTo>
                  <a:pt x="244" y="1563"/>
                </a:lnTo>
                <a:lnTo>
                  <a:pt x="285" y="1554"/>
                </a:lnTo>
                <a:lnTo>
                  <a:pt x="285" y="1554"/>
                </a:lnTo>
                <a:lnTo>
                  <a:pt x="303" y="1552"/>
                </a:lnTo>
                <a:lnTo>
                  <a:pt x="320" y="1551"/>
                </a:lnTo>
                <a:lnTo>
                  <a:pt x="328" y="1548"/>
                </a:lnTo>
                <a:lnTo>
                  <a:pt x="335" y="1547"/>
                </a:lnTo>
                <a:lnTo>
                  <a:pt x="341" y="1543"/>
                </a:lnTo>
                <a:lnTo>
                  <a:pt x="346" y="1538"/>
                </a:lnTo>
                <a:lnTo>
                  <a:pt x="346" y="1538"/>
                </a:lnTo>
                <a:lnTo>
                  <a:pt x="348" y="1532"/>
                </a:lnTo>
                <a:lnTo>
                  <a:pt x="350" y="1524"/>
                </a:lnTo>
                <a:lnTo>
                  <a:pt x="350" y="1517"/>
                </a:lnTo>
                <a:lnTo>
                  <a:pt x="348" y="1508"/>
                </a:lnTo>
                <a:lnTo>
                  <a:pt x="345" y="1494"/>
                </a:lnTo>
                <a:lnTo>
                  <a:pt x="342" y="1488"/>
                </a:lnTo>
                <a:lnTo>
                  <a:pt x="351" y="1483"/>
                </a:lnTo>
                <a:lnTo>
                  <a:pt x="351" y="1483"/>
                </a:lnTo>
                <a:lnTo>
                  <a:pt x="347" y="1477"/>
                </a:lnTo>
                <a:lnTo>
                  <a:pt x="344" y="1470"/>
                </a:lnTo>
                <a:lnTo>
                  <a:pt x="340" y="1459"/>
                </a:lnTo>
                <a:lnTo>
                  <a:pt x="340" y="1459"/>
                </a:lnTo>
                <a:lnTo>
                  <a:pt x="332" y="1424"/>
                </a:lnTo>
                <a:lnTo>
                  <a:pt x="327" y="1401"/>
                </a:lnTo>
                <a:lnTo>
                  <a:pt x="327" y="1401"/>
                </a:lnTo>
                <a:lnTo>
                  <a:pt x="330" y="1383"/>
                </a:lnTo>
                <a:lnTo>
                  <a:pt x="340" y="1337"/>
                </a:lnTo>
                <a:lnTo>
                  <a:pt x="340" y="1337"/>
                </a:lnTo>
                <a:lnTo>
                  <a:pt x="348" y="1301"/>
                </a:lnTo>
                <a:lnTo>
                  <a:pt x="357" y="1254"/>
                </a:lnTo>
                <a:lnTo>
                  <a:pt x="364" y="1213"/>
                </a:lnTo>
                <a:lnTo>
                  <a:pt x="366" y="1198"/>
                </a:lnTo>
                <a:lnTo>
                  <a:pt x="366" y="1190"/>
                </a:lnTo>
                <a:lnTo>
                  <a:pt x="366" y="1190"/>
                </a:lnTo>
                <a:lnTo>
                  <a:pt x="368" y="1177"/>
                </a:lnTo>
                <a:lnTo>
                  <a:pt x="370" y="1152"/>
                </a:lnTo>
                <a:lnTo>
                  <a:pt x="379" y="1077"/>
                </a:lnTo>
                <a:lnTo>
                  <a:pt x="391" y="973"/>
                </a:lnTo>
                <a:lnTo>
                  <a:pt x="391" y="973"/>
                </a:lnTo>
                <a:lnTo>
                  <a:pt x="399" y="919"/>
                </a:lnTo>
                <a:lnTo>
                  <a:pt x="407" y="875"/>
                </a:lnTo>
                <a:lnTo>
                  <a:pt x="412" y="854"/>
                </a:lnTo>
                <a:lnTo>
                  <a:pt x="417" y="839"/>
                </a:lnTo>
                <a:lnTo>
                  <a:pt x="417" y="839"/>
                </a:lnTo>
                <a:lnTo>
                  <a:pt x="424" y="813"/>
                </a:lnTo>
                <a:lnTo>
                  <a:pt x="430" y="794"/>
                </a:lnTo>
                <a:lnTo>
                  <a:pt x="433" y="775"/>
                </a:lnTo>
                <a:lnTo>
                  <a:pt x="433" y="775"/>
                </a:lnTo>
                <a:lnTo>
                  <a:pt x="438" y="780"/>
                </a:lnTo>
                <a:lnTo>
                  <a:pt x="444" y="784"/>
                </a:lnTo>
                <a:lnTo>
                  <a:pt x="451" y="789"/>
                </a:lnTo>
                <a:lnTo>
                  <a:pt x="460" y="794"/>
                </a:lnTo>
                <a:lnTo>
                  <a:pt x="471" y="796"/>
                </a:lnTo>
                <a:lnTo>
                  <a:pt x="477" y="796"/>
                </a:lnTo>
                <a:lnTo>
                  <a:pt x="483" y="795"/>
                </a:lnTo>
                <a:lnTo>
                  <a:pt x="489" y="794"/>
                </a:lnTo>
                <a:lnTo>
                  <a:pt x="497" y="792"/>
                </a:lnTo>
                <a:lnTo>
                  <a:pt x="497" y="792"/>
                </a:lnTo>
                <a:lnTo>
                  <a:pt x="522" y="780"/>
                </a:lnTo>
                <a:lnTo>
                  <a:pt x="541" y="771"/>
                </a:lnTo>
                <a:lnTo>
                  <a:pt x="548" y="767"/>
                </a:lnTo>
                <a:lnTo>
                  <a:pt x="553" y="763"/>
                </a:lnTo>
                <a:lnTo>
                  <a:pt x="557" y="757"/>
                </a:lnTo>
                <a:lnTo>
                  <a:pt x="558" y="748"/>
                </a:lnTo>
                <a:lnTo>
                  <a:pt x="558" y="748"/>
                </a:lnTo>
                <a:lnTo>
                  <a:pt x="557" y="739"/>
                </a:lnTo>
                <a:lnTo>
                  <a:pt x="554" y="724"/>
                </a:lnTo>
                <a:lnTo>
                  <a:pt x="547" y="693"/>
                </a:lnTo>
                <a:lnTo>
                  <a:pt x="534" y="646"/>
                </a:lnTo>
                <a:lnTo>
                  <a:pt x="534" y="646"/>
                </a:lnTo>
                <a:lnTo>
                  <a:pt x="533" y="636"/>
                </a:lnTo>
                <a:lnTo>
                  <a:pt x="533" y="622"/>
                </a:lnTo>
                <a:lnTo>
                  <a:pt x="532" y="610"/>
                </a:lnTo>
                <a:lnTo>
                  <a:pt x="532" y="601"/>
                </a:lnTo>
                <a:lnTo>
                  <a:pt x="532" y="601"/>
                </a:lnTo>
                <a:lnTo>
                  <a:pt x="528" y="592"/>
                </a:lnTo>
                <a:lnTo>
                  <a:pt x="521" y="580"/>
                </a:lnTo>
                <a:lnTo>
                  <a:pt x="512" y="564"/>
                </a:lnTo>
                <a:lnTo>
                  <a:pt x="587" y="471"/>
                </a:lnTo>
                <a:lnTo>
                  <a:pt x="587" y="471"/>
                </a:lnTo>
                <a:lnTo>
                  <a:pt x="600" y="455"/>
                </a:lnTo>
                <a:lnTo>
                  <a:pt x="613" y="440"/>
                </a:lnTo>
                <a:lnTo>
                  <a:pt x="619" y="431"/>
                </a:lnTo>
                <a:lnTo>
                  <a:pt x="623" y="423"/>
                </a:lnTo>
                <a:lnTo>
                  <a:pt x="627" y="415"/>
                </a:lnTo>
                <a:lnTo>
                  <a:pt x="627" y="405"/>
                </a:lnTo>
                <a:lnTo>
                  <a:pt x="627" y="405"/>
                </a:lnTo>
                <a:lnTo>
                  <a:pt x="625" y="400"/>
                </a:lnTo>
                <a:lnTo>
                  <a:pt x="622" y="395"/>
                </a:lnTo>
                <a:lnTo>
                  <a:pt x="613" y="383"/>
                </a:lnTo>
                <a:lnTo>
                  <a:pt x="600" y="371"/>
                </a:lnTo>
                <a:lnTo>
                  <a:pt x="586" y="358"/>
                </a:lnTo>
                <a:lnTo>
                  <a:pt x="559" y="337"/>
                </a:lnTo>
                <a:lnTo>
                  <a:pt x="547" y="329"/>
                </a:lnTo>
                <a:lnTo>
                  <a:pt x="547" y="329"/>
                </a:lnTo>
                <a:lnTo>
                  <a:pt x="551" y="325"/>
                </a:lnTo>
                <a:lnTo>
                  <a:pt x="553" y="323"/>
                </a:lnTo>
                <a:lnTo>
                  <a:pt x="553" y="322"/>
                </a:lnTo>
                <a:lnTo>
                  <a:pt x="552" y="321"/>
                </a:lnTo>
                <a:lnTo>
                  <a:pt x="552" y="321"/>
                </a:lnTo>
                <a:lnTo>
                  <a:pt x="494" y="274"/>
                </a:lnTo>
                <a:lnTo>
                  <a:pt x="452" y="240"/>
                </a:lnTo>
                <a:lnTo>
                  <a:pt x="436" y="228"/>
                </a:lnTo>
                <a:lnTo>
                  <a:pt x="426" y="221"/>
                </a:lnTo>
                <a:lnTo>
                  <a:pt x="426" y="221"/>
                </a:lnTo>
                <a:lnTo>
                  <a:pt x="411" y="215"/>
                </a:lnTo>
                <a:lnTo>
                  <a:pt x="399" y="211"/>
                </a:lnTo>
                <a:lnTo>
                  <a:pt x="387" y="209"/>
                </a:lnTo>
                <a:lnTo>
                  <a:pt x="375" y="207"/>
                </a:lnTo>
                <a:lnTo>
                  <a:pt x="375" y="207"/>
                </a:lnTo>
                <a:lnTo>
                  <a:pt x="368" y="206"/>
                </a:lnTo>
                <a:lnTo>
                  <a:pt x="360" y="205"/>
                </a:lnTo>
                <a:lnTo>
                  <a:pt x="345" y="200"/>
                </a:lnTo>
                <a:lnTo>
                  <a:pt x="327" y="194"/>
                </a:lnTo>
                <a:lnTo>
                  <a:pt x="324" y="170"/>
                </a:lnTo>
                <a:lnTo>
                  <a:pt x="306" y="152"/>
                </a:lnTo>
                <a:lnTo>
                  <a:pt x="306" y="152"/>
                </a:lnTo>
                <a:lnTo>
                  <a:pt x="306" y="139"/>
                </a:lnTo>
                <a:lnTo>
                  <a:pt x="307" y="127"/>
                </a:lnTo>
                <a:lnTo>
                  <a:pt x="309" y="115"/>
                </a:lnTo>
                <a:lnTo>
                  <a:pt x="309" y="115"/>
                </a:lnTo>
                <a:lnTo>
                  <a:pt x="311" y="105"/>
                </a:lnTo>
                <a:lnTo>
                  <a:pt x="313" y="98"/>
                </a:lnTo>
                <a:lnTo>
                  <a:pt x="315" y="93"/>
                </a:lnTo>
                <a:lnTo>
                  <a:pt x="315" y="90"/>
                </a:lnTo>
                <a:lnTo>
                  <a:pt x="313" y="88"/>
                </a:lnTo>
                <a:lnTo>
                  <a:pt x="313" y="88"/>
                </a:lnTo>
                <a:lnTo>
                  <a:pt x="311" y="86"/>
                </a:lnTo>
                <a:lnTo>
                  <a:pt x="307" y="84"/>
                </a:lnTo>
                <a:lnTo>
                  <a:pt x="304" y="86"/>
                </a:lnTo>
                <a:lnTo>
                  <a:pt x="304" y="86"/>
                </a:lnTo>
                <a:lnTo>
                  <a:pt x="304" y="84"/>
                </a:lnTo>
                <a:lnTo>
                  <a:pt x="305" y="81"/>
                </a:lnTo>
                <a:lnTo>
                  <a:pt x="305" y="74"/>
                </a:lnTo>
                <a:lnTo>
                  <a:pt x="303" y="62"/>
                </a:lnTo>
                <a:lnTo>
                  <a:pt x="303" y="62"/>
                </a:lnTo>
                <a:lnTo>
                  <a:pt x="298" y="45"/>
                </a:lnTo>
                <a:lnTo>
                  <a:pt x="294" y="37"/>
                </a:lnTo>
                <a:lnTo>
                  <a:pt x="291" y="30"/>
                </a:lnTo>
                <a:lnTo>
                  <a:pt x="286" y="23"/>
                </a:lnTo>
                <a:lnTo>
                  <a:pt x="281" y="17"/>
                </a:lnTo>
                <a:lnTo>
                  <a:pt x="275" y="12"/>
                </a:lnTo>
                <a:lnTo>
                  <a:pt x="269" y="9"/>
                </a:lnTo>
                <a:lnTo>
                  <a:pt x="269" y="9"/>
                </a:lnTo>
                <a:lnTo>
                  <a:pt x="258" y="4"/>
                </a:lnTo>
                <a:lnTo>
                  <a:pt x="250" y="1"/>
                </a:lnTo>
                <a:lnTo>
                  <a:pt x="241" y="0"/>
                </a:lnTo>
                <a:lnTo>
                  <a:pt x="227" y="1"/>
                </a:lnTo>
                <a:lnTo>
                  <a:pt x="227" y="1"/>
                </a:lnTo>
                <a:lnTo>
                  <a:pt x="217" y="3"/>
                </a:lnTo>
                <a:lnTo>
                  <a:pt x="209" y="5"/>
                </a:lnTo>
                <a:lnTo>
                  <a:pt x="200" y="7"/>
                </a:lnTo>
                <a:lnTo>
                  <a:pt x="192" y="11"/>
                </a:lnTo>
                <a:lnTo>
                  <a:pt x="185" y="15"/>
                </a:lnTo>
                <a:lnTo>
                  <a:pt x="179" y="19"/>
                </a:lnTo>
                <a:lnTo>
                  <a:pt x="173" y="24"/>
                </a:lnTo>
                <a:lnTo>
                  <a:pt x="168" y="30"/>
                </a:lnTo>
                <a:lnTo>
                  <a:pt x="168" y="30"/>
                </a:lnTo>
                <a:lnTo>
                  <a:pt x="157" y="45"/>
                </a:lnTo>
                <a:lnTo>
                  <a:pt x="154" y="47"/>
                </a:lnTo>
                <a:lnTo>
                  <a:pt x="154" y="51"/>
                </a:lnTo>
                <a:lnTo>
                  <a:pt x="154" y="51"/>
                </a:lnTo>
                <a:lnTo>
                  <a:pt x="151" y="78"/>
                </a:lnTo>
                <a:lnTo>
                  <a:pt x="147" y="101"/>
                </a:lnTo>
                <a:lnTo>
                  <a:pt x="147" y="117"/>
                </a:lnTo>
                <a:close/>
                <a:moveTo>
                  <a:pt x="115" y="398"/>
                </a:moveTo>
                <a:lnTo>
                  <a:pt x="121" y="400"/>
                </a:lnTo>
                <a:lnTo>
                  <a:pt x="121" y="400"/>
                </a:lnTo>
                <a:lnTo>
                  <a:pt x="124" y="401"/>
                </a:lnTo>
                <a:lnTo>
                  <a:pt x="127" y="402"/>
                </a:lnTo>
                <a:lnTo>
                  <a:pt x="128" y="405"/>
                </a:lnTo>
                <a:lnTo>
                  <a:pt x="128" y="405"/>
                </a:lnTo>
                <a:lnTo>
                  <a:pt x="130" y="411"/>
                </a:lnTo>
                <a:lnTo>
                  <a:pt x="133" y="416"/>
                </a:lnTo>
                <a:lnTo>
                  <a:pt x="136" y="424"/>
                </a:lnTo>
                <a:lnTo>
                  <a:pt x="136" y="424"/>
                </a:lnTo>
                <a:lnTo>
                  <a:pt x="139" y="433"/>
                </a:lnTo>
                <a:lnTo>
                  <a:pt x="139" y="440"/>
                </a:lnTo>
                <a:lnTo>
                  <a:pt x="139" y="453"/>
                </a:lnTo>
                <a:lnTo>
                  <a:pt x="139" y="453"/>
                </a:lnTo>
                <a:lnTo>
                  <a:pt x="138" y="535"/>
                </a:lnTo>
                <a:lnTo>
                  <a:pt x="136" y="611"/>
                </a:lnTo>
                <a:lnTo>
                  <a:pt x="136" y="611"/>
                </a:lnTo>
                <a:lnTo>
                  <a:pt x="129" y="615"/>
                </a:lnTo>
                <a:lnTo>
                  <a:pt x="123" y="617"/>
                </a:lnTo>
                <a:lnTo>
                  <a:pt x="101" y="608"/>
                </a:lnTo>
                <a:lnTo>
                  <a:pt x="101" y="608"/>
                </a:lnTo>
                <a:lnTo>
                  <a:pt x="93" y="596"/>
                </a:lnTo>
                <a:lnTo>
                  <a:pt x="87" y="584"/>
                </a:lnTo>
                <a:lnTo>
                  <a:pt x="81" y="571"/>
                </a:lnTo>
                <a:lnTo>
                  <a:pt x="81" y="571"/>
                </a:lnTo>
                <a:lnTo>
                  <a:pt x="79" y="563"/>
                </a:lnTo>
                <a:lnTo>
                  <a:pt x="76" y="549"/>
                </a:lnTo>
                <a:lnTo>
                  <a:pt x="73" y="515"/>
                </a:lnTo>
                <a:lnTo>
                  <a:pt x="70" y="482"/>
                </a:lnTo>
                <a:lnTo>
                  <a:pt x="70" y="466"/>
                </a:lnTo>
                <a:lnTo>
                  <a:pt x="70" y="466"/>
                </a:lnTo>
                <a:lnTo>
                  <a:pt x="73" y="455"/>
                </a:lnTo>
                <a:lnTo>
                  <a:pt x="77" y="442"/>
                </a:lnTo>
                <a:lnTo>
                  <a:pt x="77" y="442"/>
                </a:lnTo>
                <a:lnTo>
                  <a:pt x="83" y="433"/>
                </a:lnTo>
                <a:lnTo>
                  <a:pt x="93" y="419"/>
                </a:lnTo>
                <a:lnTo>
                  <a:pt x="104" y="402"/>
                </a:lnTo>
                <a:lnTo>
                  <a:pt x="110" y="402"/>
                </a:lnTo>
                <a:lnTo>
                  <a:pt x="115" y="398"/>
                </a:lnTo>
                <a:close/>
                <a:moveTo>
                  <a:pt x="462" y="371"/>
                </a:moveTo>
                <a:lnTo>
                  <a:pt x="462" y="371"/>
                </a:lnTo>
                <a:lnTo>
                  <a:pt x="469" y="374"/>
                </a:lnTo>
                <a:lnTo>
                  <a:pt x="486" y="382"/>
                </a:lnTo>
                <a:lnTo>
                  <a:pt x="486" y="382"/>
                </a:lnTo>
                <a:lnTo>
                  <a:pt x="499" y="388"/>
                </a:lnTo>
                <a:lnTo>
                  <a:pt x="515" y="398"/>
                </a:lnTo>
                <a:lnTo>
                  <a:pt x="528" y="409"/>
                </a:lnTo>
                <a:lnTo>
                  <a:pt x="533" y="412"/>
                </a:lnTo>
                <a:lnTo>
                  <a:pt x="534" y="416"/>
                </a:lnTo>
                <a:lnTo>
                  <a:pt x="534" y="416"/>
                </a:lnTo>
                <a:lnTo>
                  <a:pt x="532" y="422"/>
                </a:lnTo>
                <a:lnTo>
                  <a:pt x="527" y="434"/>
                </a:lnTo>
                <a:lnTo>
                  <a:pt x="512" y="465"/>
                </a:lnTo>
                <a:lnTo>
                  <a:pt x="492" y="508"/>
                </a:lnTo>
                <a:lnTo>
                  <a:pt x="465" y="389"/>
                </a:lnTo>
                <a:lnTo>
                  <a:pt x="457" y="389"/>
                </a:lnTo>
                <a:lnTo>
                  <a:pt x="454" y="378"/>
                </a:lnTo>
                <a:lnTo>
                  <a:pt x="462" y="371"/>
                </a:lnTo>
                <a:close/>
                <a:moveTo>
                  <a:pt x="433" y="376"/>
                </a:moveTo>
                <a:lnTo>
                  <a:pt x="439" y="374"/>
                </a:lnTo>
                <a:lnTo>
                  <a:pt x="439" y="398"/>
                </a:lnTo>
                <a:lnTo>
                  <a:pt x="433" y="400"/>
                </a:lnTo>
                <a:lnTo>
                  <a:pt x="433" y="3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2298F514-6824-4D2F-897C-5CC00BBBC0A9}"/>
              </a:ext>
            </a:extLst>
          </p:cNvPr>
          <p:cNvSpPr>
            <a:spLocks noEditPoints="1"/>
          </p:cNvSpPr>
          <p:nvPr/>
        </p:nvSpPr>
        <p:spPr bwMode="auto">
          <a:xfrm>
            <a:off x="2612741" y="2692666"/>
            <a:ext cx="765085" cy="1708523"/>
          </a:xfrm>
          <a:custGeom>
            <a:avLst/>
            <a:gdLst>
              <a:gd name="T0" fmla="*/ 284 w 459"/>
              <a:gd name="T1" fmla="*/ 102 h 1025"/>
              <a:gd name="T2" fmla="*/ 294 w 459"/>
              <a:gd name="T3" fmla="*/ 95 h 1025"/>
              <a:gd name="T4" fmla="*/ 279 w 459"/>
              <a:gd name="T5" fmla="*/ 78 h 1025"/>
              <a:gd name="T6" fmla="*/ 288 w 459"/>
              <a:gd name="T7" fmla="*/ 26 h 1025"/>
              <a:gd name="T8" fmla="*/ 245 w 459"/>
              <a:gd name="T9" fmla="*/ 2 h 1025"/>
              <a:gd name="T10" fmla="*/ 183 w 459"/>
              <a:gd name="T11" fmla="*/ 7 h 1025"/>
              <a:gd name="T12" fmla="*/ 167 w 459"/>
              <a:gd name="T13" fmla="*/ 34 h 1025"/>
              <a:gd name="T14" fmla="*/ 156 w 459"/>
              <a:gd name="T15" fmla="*/ 74 h 1025"/>
              <a:gd name="T16" fmla="*/ 174 w 459"/>
              <a:gd name="T17" fmla="*/ 121 h 1025"/>
              <a:gd name="T18" fmla="*/ 177 w 459"/>
              <a:gd name="T19" fmla="*/ 141 h 1025"/>
              <a:gd name="T20" fmla="*/ 123 w 459"/>
              <a:gd name="T21" fmla="*/ 171 h 1025"/>
              <a:gd name="T22" fmla="*/ 40 w 459"/>
              <a:gd name="T23" fmla="*/ 254 h 1025"/>
              <a:gd name="T24" fmla="*/ 24 w 459"/>
              <a:gd name="T25" fmla="*/ 275 h 1025"/>
              <a:gd name="T26" fmla="*/ 0 w 459"/>
              <a:gd name="T27" fmla="*/ 311 h 1025"/>
              <a:gd name="T28" fmla="*/ 15 w 459"/>
              <a:gd name="T29" fmla="*/ 346 h 1025"/>
              <a:gd name="T30" fmla="*/ 45 w 459"/>
              <a:gd name="T31" fmla="*/ 449 h 1025"/>
              <a:gd name="T32" fmla="*/ 26 w 459"/>
              <a:gd name="T33" fmla="*/ 468 h 1025"/>
              <a:gd name="T34" fmla="*/ 40 w 459"/>
              <a:gd name="T35" fmla="*/ 483 h 1025"/>
              <a:gd name="T36" fmla="*/ 46 w 459"/>
              <a:gd name="T37" fmla="*/ 502 h 1025"/>
              <a:gd name="T38" fmla="*/ 99 w 459"/>
              <a:gd name="T39" fmla="*/ 517 h 1025"/>
              <a:gd name="T40" fmla="*/ 112 w 459"/>
              <a:gd name="T41" fmla="*/ 579 h 1025"/>
              <a:gd name="T42" fmla="*/ 123 w 459"/>
              <a:gd name="T43" fmla="*/ 790 h 1025"/>
              <a:gd name="T44" fmla="*/ 132 w 459"/>
              <a:gd name="T45" fmla="*/ 953 h 1025"/>
              <a:gd name="T46" fmla="*/ 141 w 459"/>
              <a:gd name="T47" fmla="*/ 982 h 1025"/>
              <a:gd name="T48" fmla="*/ 186 w 459"/>
              <a:gd name="T49" fmla="*/ 1009 h 1025"/>
              <a:gd name="T50" fmla="*/ 211 w 459"/>
              <a:gd name="T51" fmla="*/ 992 h 1025"/>
              <a:gd name="T52" fmla="*/ 204 w 459"/>
              <a:gd name="T53" fmla="*/ 971 h 1025"/>
              <a:gd name="T54" fmla="*/ 201 w 459"/>
              <a:gd name="T55" fmla="*/ 741 h 1025"/>
              <a:gd name="T56" fmla="*/ 215 w 459"/>
              <a:gd name="T57" fmla="*/ 634 h 1025"/>
              <a:gd name="T58" fmla="*/ 230 w 459"/>
              <a:gd name="T59" fmla="*/ 702 h 1025"/>
              <a:gd name="T60" fmla="*/ 279 w 459"/>
              <a:gd name="T61" fmla="*/ 853 h 1025"/>
              <a:gd name="T62" fmla="*/ 299 w 459"/>
              <a:gd name="T63" fmla="*/ 918 h 1025"/>
              <a:gd name="T64" fmla="*/ 308 w 459"/>
              <a:gd name="T65" fmla="*/ 951 h 1025"/>
              <a:gd name="T66" fmla="*/ 301 w 459"/>
              <a:gd name="T67" fmla="*/ 992 h 1025"/>
              <a:gd name="T68" fmla="*/ 313 w 459"/>
              <a:gd name="T69" fmla="*/ 1019 h 1025"/>
              <a:gd name="T70" fmla="*/ 411 w 459"/>
              <a:gd name="T71" fmla="*/ 1024 h 1025"/>
              <a:gd name="T72" fmla="*/ 459 w 459"/>
              <a:gd name="T73" fmla="*/ 1014 h 1025"/>
              <a:gd name="T74" fmla="*/ 441 w 459"/>
              <a:gd name="T75" fmla="*/ 989 h 1025"/>
              <a:gd name="T76" fmla="*/ 399 w 459"/>
              <a:gd name="T77" fmla="*/ 969 h 1025"/>
              <a:gd name="T78" fmla="*/ 386 w 459"/>
              <a:gd name="T79" fmla="*/ 946 h 1025"/>
              <a:gd name="T80" fmla="*/ 377 w 459"/>
              <a:gd name="T81" fmla="*/ 858 h 1025"/>
              <a:gd name="T82" fmla="*/ 342 w 459"/>
              <a:gd name="T83" fmla="*/ 756 h 1025"/>
              <a:gd name="T84" fmla="*/ 311 w 459"/>
              <a:gd name="T85" fmla="*/ 567 h 1025"/>
              <a:gd name="T86" fmla="*/ 299 w 459"/>
              <a:gd name="T87" fmla="*/ 527 h 1025"/>
              <a:gd name="T88" fmla="*/ 300 w 459"/>
              <a:gd name="T89" fmla="*/ 501 h 1025"/>
              <a:gd name="T90" fmla="*/ 299 w 459"/>
              <a:gd name="T91" fmla="*/ 445 h 1025"/>
              <a:gd name="T92" fmla="*/ 347 w 459"/>
              <a:gd name="T93" fmla="*/ 371 h 1025"/>
              <a:gd name="T94" fmla="*/ 349 w 459"/>
              <a:gd name="T95" fmla="*/ 317 h 1025"/>
              <a:gd name="T96" fmla="*/ 335 w 459"/>
              <a:gd name="T97" fmla="*/ 268 h 1025"/>
              <a:gd name="T98" fmla="*/ 289 w 459"/>
              <a:gd name="T99" fmla="*/ 190 h 1025"/>
              <a:gd name="T100" fmla="*/ 250 w 459"/>
              <a:gd name="T101" fmla="*/ 156 h 1025"/>
              <a:gd name="T102" fmla="*/ 273 w 459"/>
              <a:gd name="T103" fmla="*/ 143 h 1025"/>
              <a:gd name="T104" fmla="*/ 284 w 459"/>
              <a:gd name="T105" fmla="*/ 375 h 1025"/>
              <a:gd name="T106" fmla="*/ 289 w 459"/>
              <a:gd name="T107" fmla="*/ 317 h 1025"/>
              <a:gd name="T108" fmla="*/ 303 w 459"/>
              <a:gd name="T109" fmla="*/ 341 h 1025"/>
              <a:gd name="T110" fmla="*/ 79 w 459"/>
              <a:gd name="T111" fmla="*/ 322 h 1025"/>
              <a:gd name="T112" fmla="*/ 97 w 459"/>
              <a:gd name="T113" fmla="*/ 311 h 1025"/>
              <a:gd name="T114" fmla="*/ 108 w 459"/>
              <a:gd name="T115" fmla="*/ 395 h 1025"/>
              <a:gd name="T116" fmla="*/ 79 w 459"/>
              <a:gd name="T117" fmla="*/ 37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9" h="1025">
                <a:moveTo>
                  <a:pt x="279" y="141"/>
                </a:moveTo>
                <a:lnTo>
                  <a:pt x="279" y="141"/>
                </a:lnTo>
                <a:lnTo>
                  <a:pt x="280" y="139"/>
                </a:lnTo>
                <a:lnTo>
                  <a:pt x="282" y="135"/>
                </a:lnTo>
                <a:lnTo>
                  <a:pt x="283" y="123"/>
                </a:lnTo>
                <a:lnTo>
                  <a:pt x="284" y="110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4" y="102"/>
                </a:lnTo>
                <a:lnTo>
                  <a:pt x="286" y="101"/>
                </a:lnTo>
                <a:lnTo>
                  <a:pt x="290" y="100"/>
                </a:lnTo>
                <a:lnTo>
                  <a:pt x="294" y="96"/>
                </a:lnTo>
                <a:lnTo>
                  <a:pt x="294" y="95"/>
                </a:lnTo>
                <a:lnTo>
                  <a:pt x="294" y="93"/>
                </a:lnTo>
                <a:lnTo>
                  <a:pt x="294" y="93"/>
                </a:lnTo>
                <a:lnTo>
                  <a:pt x="293" y="90"/>
                </a:lnTo>
                <a:lnTo>
                  <a:pt x="290" y="88"/>
                </a:lnTo>
                <a:lnTo>
                  <a:pt x="285" y="84"/>
                </a:lnTo>
                <a:lnTo>
                  <a:pt x="282" y="82"/>
                </a:lnTo>
                <a:lnTo>
                  <a:pt x="279" y="79"/>
                </a:lnTo>
                <a:lnTo>
                  <a:pt x="279" y="78"/>
                </a:lnTo>
                <a:lnTo>
                  <a:pt x="279" y="78"/>
                </a:lnTo>
                <a:lnTo>
                  <a:pt x="279" y="58"/>
                </a:lnTo>
                <a:lnTo>
                  <a:pt x="279" y="58"/>
                </a:lnTo>
                <a:lnTo>
                  <a:pt x="280" y="51"/>
                </a:lnTo>
                <a:lnTo>
                  <a:pt x="284" y="39"/>
                </a:lnTo>
                <a:lnTo>
                  <a:pt x="284" y="39"/>
                </a:lnTo>
                <a:lnTo>
                  <a:pt x="286" y="32"/>
                </a:lnTo>
                <a:lnTo>
                  <a:pt x="288" y="26"/>
                </a:lnTo>
                <a:lnTo>
                  <a:pt x="286" y="22"/>
                </a:lnTo>
                <a:lnTo>
                  <a:pt x="285" y="21"/>
                </a:lnTo>
                <a:lnTo>
                  <a:pt x="284" y="19"/>
                </a:lnTo>
                <a:lnTo>
                  <a:pt x="284" y="19"/>
                </a:lnTo>
                <a:lnTo>
                  <a:pt x="272" y="13"/>
                </a:lnTo>
                <a:lnTo>
                  <a:pt x="255" y="5"/>
                </a:lnTo>
                <a:lnTo>
                  <a:pt x="255" y="5"/>
                </a:lnTo>
                <a:lnTo>
                  <a:pt x="245" y="2"/>
                </a:lnTo>
                <a:lnTo>
                  <a:pt x="235" y="0"/>
                </a:lnTo>
                <a:lnTo>
                  <a:pt x="221" y="0"/>
                </a:lnTo>
                <a:lnTo>
                  <a:pt x="221" y="0"/>
                </a:lnTo>
                <a:lnTo>
                  <a:pt x="206" y="1"/>
                </a:lnTo>
                <a:lnTo>
                  <a:pt x="199" y="2"/>
                </a:lnTo>
                <a:lnTo>
                  <a:pt x="191" y="5"/>
                </a:lnTo>
                <a:lnTo>
                  <a:pt x="191" y="5"/>
                </a:lnTo>
                <a:lnTo>
                  <a:pt x="183" y="7"/>
                </a:lnTo>
                <a:lnTo>
                  <a:pt x="180" y="10"/>
                </a:lnTo>
                <a:lnTo>
                  <a:pt x="177" y="15"/>
                </a:lnTo>
                <a:lnTo>
                  <a:pt x="177" y="15"/>
                </a:lnTo>
                <a:lnTo>
                  <a:pt x="173" y="21"/>
                </a:lnTo>
                <a:lnTo>
                  <a:pt x="171" y="27"/>
                </a:lnTo>
                <a:lnTo>
                  <a:pt x="169" y="32"/>
                </a:lnTo>
                <a:lnTo>
                  <a:pt x="167" y="34"/>
                </a:lnTo>
                <a:lnTo>
                  <a:pt x="167" y="34"/>
                </a:lnTo>
                <a:lnTo>
                  <a:pt x="165" y="35"/>
                </a:lnTo>
                <a:lnTo>
                  <a:pt x="162" y="39"/>
                </a:lnTo>
                <a:lnTo>
                  <a:pt x="160" y="43"/>
                </a:lnTo>
                <a:lnTo>
                  <a:pt x="157" y="49"/>
                </a:lnTo>
                <a:lnTo>
                  <a:pt x="157" y="49"/>
                </a:lnTo>
                <a:lnTo>
                  <a:pt x="156" y="56"/>
                </a:lnTo>
                <a:lnTo>
                  <a:pt x="156" y="65"/>
                </a:lnTo>
                <a:lnTo>
                  <a:pt x="156" y="74"/>
                </a:lnTo>
                <a:lnTo>
                  <a:pt x="157" y="83"/>
                </a:lnTo>
                <a:lnTo>
                  <a:pt x="157" y="83"/>
                </a:lnTo>
                <a:lnTo>
                  <a:pt x="161" y="91"/>
                </a:lnTo>
                <a:lnTo>
                  <a:pt x="166" y="100"/>
                </a:lnTo>
                <a:lnTo>
                  <a:pt x="169" y="107"/>
                </a:lnTo>
                <a:lnTo>
                  <a:pt x="172" y="112"/>
                </a:lnTo>
                <a:lnTo>
                  <a:pt x="172" y="112"/>
                </a:lnTo>
                <a:lnTo>
                  <a:pt x="174" y="121"/>
                </a:lnTo>
                <a:lnTo>
                  <a:pt x="177" y="127"/>
                </a:lnTo>
                <a:lnTo>
                  <a:pt x="177" y="127"/>
                </a:lnTo>
                <a:lnTo>
                  <a:pt x="182" y="137"/>
                </a:lnTo>
                <a:lnTo>
                  <a:pt x="182" y="137"/>
                </a:lnTo>
                <a:lnTo>
                  <a:pt x="179" y="138"/>
                </a:lnTo>
                <a:lnTo>
                  <a:pt x="177" y="140"/>
                </a:lnTo>
                <a:lnTo>
                  <a:pt x="177" y="141"/>
                </a:lnTo>
                <a:lnTo>
                  <a:pt x="177" y="141"/>
                </a:lnTo>
                <a:lnTo>
                  <a:pt x="177" y="144"/>
                </a:lnTo>
                <a:lnTo>
                  <a:pt x="174" y="146"/>
                </a:lnTo>
                <a:lnTo>
                  <a:pt x="169" y="149"/>
                </a:lnTo>
                <a:lnTo>
                  <a:pt x="162" y="151"/>
                </a:lnTo>
                <a:lnTo>
                  <a:pt x="162" y="151"/>
                </a:lnTo>
                <a:lnTo>
                  <a:pt x="154" y="155"/>
                </a:lnTo>
                <a:lnTo>
                  <a:pt x="144" y="160"/>
                </a:lnTo>
                <a:lnTo>
                  <a:pt x="123" y="171"/>
                </a:lnTo>
                <a:lnTo>
                  <a:pt x="123" y="171"/>
                </a:lnTo>
                <a:lnTo>
                  <a:pt x="112" y="177"/>
                </a:lnTo>
                <a:lnTo>
                  <a:pt x="102" y="184"/>
                </a:lnTo>
                <a:lnTo>
                  <a:pt x="89" y="195"/>
                </a:lnTo>
                <a:lnTo>
                  <a:pt x="89" y="195"/>
                </a:lnTo>
                <a:lnTo>
                  <a:pt x="67" y="223"/>
                </a:lnTo>
                <a:lnTo>
                  <a:pt x="51" y="241"/>
                </a:lnTo>
                <a:lnTo>
                  <a:pt x="40" y="254"/>
                </a:lnTo>
                <a:lnTo>
                  <a:pt x="40" y="254"/>
                </a:lnTo>
                <a:lnTo>
                  <a:pt x="21" y="268"/>
                </a:lnTo>
                <a:lnTo>
                  <a:pt x="21" y="268"/>
                </a:lnTo>
                <a:lnTo>
                  <a:pt x="19" y="271"/>
                </a:lnTo>
                <a:lnTo>
                  <a:pt x="19" y="272"/>
                </a:lnTo>
                <a:lnTo>
                  <a:pt x="21" y="273"/>
                </a:lnTo>
                <a:lnTo>
                  <a:pt x="21" y="273"/>
                </a:lnTo>
                <a:lnTo>
                  <a:pt x="24" y="275"/>
                </a:lnTo>
                <a:lnTo>
                  <a:pt x="26" y="277"/>
                </a:lnTo>
                <a:lnTo>
                  <a:pt x="26" y="278"/>
                </a:lnTo>
                <a:lnTo>
                  <a:pt x="26" y="278"/>
                </a:lnTo>
                <a:lnTo>
                  <a:pt x="15" y="290"/>
                </a:lnTo>
                <a:lnTo>
                  <a:pt x="6" y="300"/>
                </a:lnTo>
                <a:lnTo>
                  <a:pt x="1" y="307"/>
                </a:lnTo>
                <a:lnTo>
                  <a:pt x="1" y="307"/>
                </a:lnTo>
                <a:lnTo>
                  <a:pt x="0" y="311"/>
                </a:lnTo>
                <a:lnTo>
                  <a:pt x="0" y="314"/>
                </a:lnTo>
                <a:lnTo>
                  <a:pt x="1" y="324"/>
                </a:lnTo>
                <a:lnTo>
                  <a:pt x="4" y="333"/>
                </a:lnTo>
                <a:lnTo>
                  <a:pt x="5" y="335"/>
                </a:lnTo>
                <a:lnTo>
                  <a:pt x="6" y="336"/>
                </a:lnTo>
                <a:lnTo>
                  <a:pt x="6" y="336"/>
                </a:lnTo>
                <a:lnTo>
                  <a:pt x="9" y="339"/>
                </a:lnTo>
                <a:lnTo>
                  <a:pt x="15" y="346"/>
                </a:lnTo>
                <a:lnTo>
                  <a:pt x="30" y="368"/>
                </a:lnTo>
                <a:lnTo>
                  <a:pt x="55" y="400"/>
                </a:lnTo>
                <a:lnTo>
                  <a:pt x="55" y="400"/>
                </a:lnTo>
                <a:lnTo>
                  <a:pt x="69" y="414"/>
                </a:lnTo>
                <a:lnTo>
                  <a:pt x="69" y="414"/>
                </a:lnTo>
                <a:lnTo>
                  <a:pt x="61" y="428"/>
                </a:lnTo>
                <a:lnTo>
                  <a:pt x="52" y="439"/>
                </a:lnTo>
                <a:lnTo>
                  <a:pt x="45" y="449"/>
                </a:lnTo>
                <a:lnTo>
                  <a:pt x="45" y="449"/>
                </a:lnTo>
                <a:lnTo>
                  <a:pt x="41" y="452"/>
                </a:lnTo>
                <a:lnTo>
                  <a:pt x="38" y="455"/>
                </a:lnTo>
                <a:lnTo>
                  <a:pt x="30" y="458"/>
                </a:lnTo>
                <a:lnTo>
                  <a:pt x="28" y="461"/>
                </a:lnTo>
                <a:lnTo>
                  <a:pt x="26" y="463"/>
                </a:lnTo>
                <a:lnTo>
                  <a:pt x="24" y="466"/>
                </a:lnTo>
                <a:lnTo>
                  <a:pt x="26" y="468"/>
                </a:lnTo>
                <a:lnTo>
                  <a:pt x="26" y="468"/>
                </a:lnTo>
                <a:lnTo>
                  <a:pt x="28" y="471"/>
                </a:lnTo>
                <a:lnTo>
                  <a:pt x="30" y="474"/>
                </a:lnTo>
                <a:lnTo>
                  <a:pt x="35" y="478"/>
                </a:lnTo>
                <a:lnTo>
                  <a:pt x="39" y="480"/>
                </a:lnTo>
                <a:lnTo>
                  <a:pt x="40" y="481"/>
                </a:lnTo>
                <a:lnTo>
                  <a:pt x="40" y="483"/>
                </a:lnTo>
                <a:lnTo>
                  <a:pt x="40" y="483"/>
                </a:lnTo>
                <a:lnTo>
                  <a:pt x="38" y="485"/>
                </a:lnTo>
                <a:lnTo>
                  <a:pt x="35" y="489"/>
                </a:lnTo>
                <a:lnTo>
                  <a:pt x="35" y="491"/>
                </a:lnTo>
                <a:lnTo>
                  <a:pt x="35" y="494"/>
                </a:lnTo>
                <a:lnTo>
                  <a:pt x="38" y="495"/>
                </a:lnTo>
                <a:lnTo>
                  <a:pt x="40" y="497"/>
                </a:lnTo>
                <a:lnTo>
                  <a:pt x="40" y="497"/>
                </a:lnTo>
                <a:lnTo>
                  <a:pt x="46" y="502"/>
                </a:lnTo>
                <a:lnTo>
                  <a:pt x="52" y="507"/>
                </a:lnTo>
                <a:lnTo>
                  <a:pt x="56" y="511"/>
                </a:lnTo>
                <a:lnTo>
                  <a:pt x="60" y="512"/>
                </a:lnTo>
                <a:lnTo>
                  <a:pt x="60" y="512"/>
                </a:lnTo>
                <a:lnTo>
                  <a:pt x="79" y="514"/>
                </a:lnTo>
                <a:lnTo>
                  <a:pt x="91" y="517"/>
                </a:lnTo>
                <a:lnTo>
                  <a:pt x="99" y="517"/>
                </a:lnTo>
                <a:lnTo>
                  <a:pt x="99" y="517"/>
                </a:lnTo>
                <a:lnTo>
                  <a:pt x="101" y="517"/>
                </a:lnTo>
                <a:lnTo>
                  <a:pt x="102" y="517"/>
                </a:lnTo>
                <a:lnTo>
                  <a:pt x="102" y="517"/>
                </a:lnTo>
                <a:lnTo>
                  <a:pt x="104" y="517"/>
                </a:lnTo>
                <a:lnTo>
                  <a:pt x="104" y="517"/>
                </a:lnTo>
                <a:lnTo>
                  <a:pt x="106" y="527"/>
                </a:lnTo>
                <a:lnTo>
                  <a:pt x="110" y="551"/>
                </a:lnTo>
                <a:lnTo>
                  <a:pt x="112" y="579"/>
                </a:lnTo>
                <a:lnTo>
                  <a:pt x="113" y="600"/>
                </a:lnTo>
                <a:lnTo>
                  <a:pt x="113" y="600"/>
                </a:lnTo>
                <a:lnTo>
                  <a:pt x="113" y="630"/>
                </a:lnTo>
                <a:lnTo>
                  <a:pt x="115" y="680"/>
                </a:lnTo>
                <a:lnTo>
                  <a:pt x="118" y="756"/>
                </a:lnTo>
                <a:lnTo>
                  <a:pt x="118" y="756"/>
                </a:lnTo>
                <a:lnTo>
                  <a:pt x="121" y="776"/>
                </a:lnTo>
                <a:lnTo>
                  <a:pt x="123" y="790"/>
                </a:lnTo>
                <a:lnTo>
                  <a:pt x="123" y="790"/>
                </a:lnTo>
                <a:lnTo>
                  <a:pt x="126" y="865"/>
                </a:lnTo>
                <a:lnTo>
                  <a:pt x="127" y="918"/>
                </a:lnTo>
                <a:lnTo>
                  <a:pt x="128" y="941"/>
                </a:lnTo>
                <a:lnTo>
                  <a:pt x="128" y="941"/>
                </a:lnTo>
                <a:lnTo>
                  <a:pt x="129" y="943"/>
                </a:lnTo>
                <a:lnTo>
                  <a:pt x="130" y="948"/>
                </a:lnTo>
                <a:lnTo>
                  <a:pt x="132" y="953"/>
                </a:lnTo>
                <a:lnTo>
                  <a:pt x="133" y="956"/>
                </a:lnTo>
                <a:lnTo>
                  <a:pt x="133" y="956"/>
                </a:lnTo>
                <a:lnTo>
                  <a:pt x="134" y="956"/>
                </a:lnTo>
                <a:lnTo>
                  <a:pt x="135" y="954"/>
                </a:lnTo>
                <a:lnTo>
                  <a:pt x="136" y="954"/>
                </a:lnTo>
                <a:lnTo>
                  <a:pt x="138" y="956"/>
                </a:lnTo>
                <a:lnTo>
                  <a:pt x="138" y="956"/>
                </a:lnTo>
                <a:lnTo>
                  <a:pt x="141" y="982"/>
                </a:lnTo>
                <a:lnTo>
                  <a:pt x="145" y="1001"/>
                </a:lnTo>
                <a:lnTo>
                  <a:pt x="147" y="1009"/>
                </a:lnTo>
                <a:lnTo>
                  <a:pt x="147" y="1009"/>
                </a:lnTo>
                <a:lnTo>
                  <a:pt x="150" y="1011"/>
                </a:lnTo>
                <a:lnTo>
                  <a:pt x="155" y="1011"/>
                </a:lnTo>
                <a:lnTo>
                  <a:pt x="168" y="1011"/>
                </a:lnTo>
                <a:lnTo>
                  <a:pt x="186" y="1009"/>
                </a:lnTo>
                <a:lnTo>
                  <a:pt x="186" y="1009"/>
                </a:lnTo>
                <a:lnTo>
                  <a:pt x="189" y="1006"/>
                </a:lnTo>
                <a:lnTo>
                  <a:pt x="193" y="1003"/>
                </a:lnTo>
                <a:lnTo>
                  <a:pt x="196" y="1000"/>
                </a:lnTo>
                <a:lnTo>
                  <a:pt x="196" y="1000"/>
                </a:lnTo>
                <a:lnTo>
                  <a:pt x="201" y="997"/>
                </a:lnTo>
                <a:lnTo>
                  <a:pt x="206" y="996"/>
                </a:lnTo>
                <a:lnTo>
                  <a:pt x="210" y="993"/>
                </a:lnTo>
                <a:lnTo>
                  <a:pt x="211" y="992"/>
                </a:lnTo>
                <a:lnTo>
                  <a:pt x="211" y="990"/>
                </a:lnTo>
                <a:lnTo>
                  <a:pt x="211" y="990"/>
                </a:lnTo>
                <a:lnTo>
                  <a:pt x="210" y="985"/>
                </a:lnTo>
                <a:lnTo>
                  <a:pt x="208" y="982"/>
                </a:lnTo>
                <a:lnTo>
                  <a:pt x="206" y="975"/>
                </a:lnTo>
                <a:lnTo>
                  <a:pt x="206" y="975"/>
                </a:lnTo>
                <a:lnTo>
                  <a:pt x="205" y="973"/>
                </a:lnTo>
                <a:lnTo>
                  <a:pt x="204" y="971"/>
                </a:lnTo>
                <a:lnTo>
                  <a:pt x="202" y="970"/>
                </a:lnTo>
                <a:lnTo>
                  <a:pt x="201" y="965"/>
                </a:lnTo>
                <a:lnTo>
                  <a:pt x="201" y="965"/>
                </a:lnTo>
                <a:lnTo>
                  <a:pt x="201" y="943"/>
                </a:lnTo>
                <a:lnTo>
                  <a:pt x="201" y="917"/>
                </a:lnTo>
                <a:lnTo>
                  <a:pt x="201" y="917"/>
                </a:lnTo>
                <a:lnTo>
                  <a:pt x="201" y="824"/>
                </a:lnTo>
                <a:lnTo>
                  <a:pt x="201" y="741"/>
                </a:lnTo>
                <a:lnTo>
                  <a:pt x="201" y="741"/>
                </a:lnTo>
                <a:lnTo>
                  <a:pt x="204" y="725"/>
                </a:lnTo>
                <a:lnTo>
                  <a:pt x="206" y="702"/>
                </a:lnTo>
                <a:lnTo>
                  <a:pt x="206" y="702"/>
                </a:lnTo>
                <a:lnTo>
                  <a:pt x="210" y="662"/>
                </a:lnTo>
                <a:lnTo>
                  <a:pt x="213" y="641"/>
                </a:lnTo>
                <a:lnTo>
                  <a:pt x="215" y="635"/>
                </a:lnTo>
                <a:lnTo>
                  <a:pt x="215" y="634"/>
                </a:lnTo>
                <a:lnTo>
                  <a:pt x="216" y="634"/>
                </a:lnTo>
                <a:lnTo>
                  <a:pt x="216" y="634"/>
                </a:lnTo>
                <a:lnTo>
                  <a:pt x="217" y="638"/>
                </a:lnTo>
                <a:lnTo>
                  <a:pt x="219" y="646"/>
                </a:lnTo>
                <a:lnTo>
                  <a:pt x="224" y="669"/>
                </a:lnTo>
                <a:lnTo>
                  <a:pt x="228" y="691"/>
                </a:lnTo>
                <a:lnTo>
                  <a:pt x="230" y="702"/>
                </a:lnTo>
                <a:lnTo>
                  <a:pt x="230" y="702"/>
                </a:lnTo>
                <a:lnTo>
                  <a:pt x="245" y="731"/>
                </a:lnTo>
                <a:lnTo>
                  <a:pt x="255" y="751"/>
                </a:lnTo>
                <a:lnTo>
                  <a:pt x="260" y="761"/>
                </a:lnTo>
                <a:lnTo>
                  <a:pt x="260" y="761"/>
                </a:lnTo>
                <a:lnTo>
                  <a:pt x="263" y="774"/>
                </a:lnTo>
                <a:lnTo>
                  <a:pt x="269" y="803"/>
                </a:lnTo>
                <a:lnTo>
                  <a:pt x="275" y="835"/>
                </a:lnTo>
                <a:lnTo>
                  <a:pt x="279" y="853"/>
                </a:lnTo>
                <a:lnTo>
                  <a:pt x="279" y="853"/>
                </a:lnTo>
                <a:lnTo>
                  <a:pt x="284" y="864"/>
                </a:lnTo>
                <a:lnTo>
                  <a:pt x="290" y="876"/>
                </a:lnTo>
                <a:lnTo>
                  <a:pt x="296" y="889"/>
                </a:lnTo>
                <a:lnTo>
                  <a:pt x="297" y="893"/>
                </a:lnTo>
                <a:lnTo>
                  <a:pt x="299" y="897"/>
                </a:lnTo>
                <a:lnTo>
                  <a:pt x="299" y="897"/>
                </a:lnTo>
                <a:lnTo>
                  <a:pt x="299" y="918"/>
                </a:lnTo>
                <a:lnTo>
                  <a:pt x="300" y="928"/>
                </a:lnTo>
                <a:lnTo>
                  <a:pt x="299" y="931"/>
                </a:lnTo>
                <a:lnTo>
                  <a:pt x="299" y="931"/>
                </a:lnTo>
                <a:lnTo>
                  <a:pt x="299" y="931"/>
                </a:lnTo>
                <a:lnTo>
                  <a:pt x="305" y="941"/>
                </a:lnTo>
                <a:lnTo>
                  <a:pt x="308" y="948"/>
                </a:lnTo>
                <a:lnTo>
                  <a:pt x="308" y="951"/>
                </a:lnTo>
                <a:lnTo>
                  <a:pt x="308" y="951"/>
                </a:lnTo>
                <a:lnTo>
                  <a:pt x="308" y="951"/>
                </a:lnTo>
                <a:lnTo>
                  <a:pt x="306" y="952"/>
                </a:lnTo>
                <a:lnTo>
                  <a:pt x="302" y="957"/>
                </a:lnTo>
                <a:lnTo>
                  <a:pt x="300" y="965"/>
                </a:lnTo>
                <a:lnTo>
                  <a:pt x="299" y="975"/>
                </a:lnTo>
                <a:lnTo>
                  <a:pt x="299" y="975"/>
                </a:lnTo>
                <a:lnTo>
                  <a:pt x="300" y="985"/>
                </a:lnTo>
                <a:lnTo>
                  <a:pt x="301" y="992"/>
                </a:lnTo>
                <a:lnTo>
                  <a:pt x="303" y="998"/>
                </a:lnTo>
                <a:lnTo>
                  <a:pt x="303" y="1004"/>
                </a:lnTo>
                <a:lnTo>
                  <a:pt x="303" y="1004"/>
                </a:lnTo>
                <a:lnTo>
                  <a:pt x="303" y="1007"/>
                </a:lnTo>
                <a:lnTo>
                  <a:pt x="305" y="1009"/>
                </a:lnTo>
                <a:lnTo>
                  <a:pt x="307" y="1014"/>
                </a:lnTo>
                <a:lnTo>
                  <a:pt x="311" y="1018"/>
                </a:lnTo>
                <a:lnTo>
                  <a:pt x="313" y="1019"/>
                </a:lnTo>
                <a:lnTo>
                  <a:pt x="313" y="1019"/>
                </a:lnTo>
                <a:lnTo>
                  <a:pt x="346" y="1023"/>
                </a:lnTo>
                <a:lnTo>
                  <a:pt x="371" y="1024"/>
                </a:lnTo>
                <a:lnTo>
                  <a:pt x="383" y="1024"/>
                </a:lnTo>
                <a:lnTo>
                  <a:pt x="391" y="1024"/>
                </a:lnTo>
                <a:lnTo>
                  <a:pt x="391" y="1024"/>
                </a:lnTo>
                <a:lnTo>
                  <a:pt x="400" y="1024"/>
                </a:lnTo>
                <a:lnTo>
                  <a:pt x="411" y="1024"/>
                </a:lnTo>
                <a:lnTo>
                  <a:pt x="433" y="1025"/>
                </a:lnTo>
                <a:lnTo>
                  <a:pt x="444" y="1025"/>
                </a:lnTo>
                <a:lnTo>
                  <a:pt x="452" y="1024"/>
                </a:lnTo>
                <a:lnTo>
                  <a:pt x="455" y="1021"/>
                </a:lnTo>
                <a:lnTo>
                  <a:pt x="457" y="1020"/>
                </a:lnTo>
                <a:lnTo>
                  <a:pt x="459" y="1018"/>
                </a:lnTo>
                <a:lnTo>
                  <a:pt x="459" y="1014"/>
                </a:lnTo>
                <a:lnTo>
                  <a:pt x="459" y="1014"/>
                </a:lnTo>
                <a:lnTo>
                  <a:pt x="459" y="1003"/>
                </a:lnTo>
                <a:lnTo>
                  <a:pt x="459" y="996"/>
                </a:lnTo>
                <a:lnTo>
                  <a:pt x="458" y="993"/>
                </a:lnTo>
                <a:lnTo>
                  <a:pt x="457" y="992"/>
                </a:lnTo>
                <a:lnTo>
                  <a:pt x="450" y="990"/>
                </a:lnTo>
                <a:lnTo>
                  <a:pt x="450" y="990"/>
                </a:lnTo>
                <a:lnTo>
                  <a:pt x="445" y="989"/>
                </a:lnTo>
                <a:lnTo>
                  <a:pt x="441" y="989"/>
                </a:lnTo>
                <a:lnTo>
                  <a:pt x="435" y="990"/>
                </a:lnTo>
                <a:lnTo>
                  <a:pt x="433" y="990"/>
                </a:lnTo>
                <a:lnTo>
                  <a:pt x="429" y="990"/>
                </a:lnTo>
                <a:lnTo>
                  <a:pt x="425" y="987"/>
                </a:lnTo>
                <a:lnTo>
                  <a:pt x="420" y="985"/>
                </a:lnTo>
                <a:lnTo>
                  <a:pt x="420" y="985"/>
                </a:lnTo>
                <a:lnTo>
                  <a:pt x="403" y="974"/>
                </a:lnTo>
                <a:lnTo>
                  <a:pt x="399" y="969"/>
                </a:lnTo>
                <a:lnTo>
                  <a:pt x="396" y="965"/>
                </a:lnTo>
                <a:lnTo>
                  <a:pt x="396" y="965"/>
                </a:lnTo>
                <a:lnTo>
                  <a:pt x="394" y="961"/>
                </a:lnTo>
                <a:lnTo>
                  <a:pt x="389" y="956"/>
                </a:lnTo>
                <a:lnTo>
                  <a:pt x="381" y="951"/>
                </a:lnTo>
                <a:lnTo>
                  <a:pt x="381" y="951"/>
                </a:lnTo>
                <a:lnTo>
                  <a:pt x="386" y="946"/>
                </a:lnTo>
                <a:lnTo>
                  <a:pt x="386" y="946"/>
                </a:lnTo>
                <a:lnTo>
                  <a:pt x="383" y="923"/>
                </a:lnTo>
                <a:lnTo>
                  <a:pt x="377" y="897"/>
                </a:lnTo>
                <a:lnTo>
                  <a:pt x="377" y="897"/>
                </a:lnTo>
                <a:lnTo>
                  <a:pt x="377" y="890"/>
                </a:lnTo>
                <a:lnTo>
                  <a:pt x="378" y="879"/>
                </a:lnTo>
                <a:lnTo>
                  <a:pt x="378" y="867"/>
                </a:lnTo>
                <a:lnTo>
                  <a:pt x="378" y="862"/>
                </a:lnTo>
                <a:lnTo>
                  <a:pt x="377" y="858"/>
                </a:lnTo>
                <a:lnTo>
                  <a:pt x="377" y="858"/>
                </a:lnTo>
                <a:lnTo>
                  <a:pt x="364" y="831"/>
                </a:lnTo>
                <a:lnTo>
                  <a:pt x="357" y="814"/>
                </a:lnTo>
                <a:lnTo>
                  <a:pt x="352" y="800"/>
                </a:lnTo>
                <a:lnTo>
                  <a:pt x="352" y="800"/>
                </a:lnTo>
                <a:lnTo>
                  <a:pt x="346" y="775"/>
                </a:lnTo>
                <a:lnTo>
                  <a:pt x="344" y="764"/>
                </a:lnTo>
                <a:lnTo>
                  <a:pt x="342" y="756"/>
                </a:lnTo>
                <a:lnTo>
                  <a:pt x="342" y="756"/>
                </a:lnTo>
                <a:lnTo>
                  <a:pt x="341" y="737"/>
                </a:lnTo>
                <a:lnTo>
                  <a:pt x="336" y="703"/>
                </a:lnTo>
                <a:lnTo>
                  <a:pt x="328" y="644"/>
                </a:lnTo>
                <a:lnTo>
                  <a:pt x="328" y="644"/>
                </a:lnTo>
                <a:lnTo>
                  <a:pt x="318" y="580"/>
                </a:lnTo>
                <a:lnTo>
                  <a:pt x="318" y="580"/>
                </a:lnTo>
                <a:lnTo>
                  <a:pt x="311" y="567"/>
                </a:lnTo>
                <a:lnTo>
                  <a:pt x="305" y="557"/>
                </a:lnTo>
                <a:lnTo>
                  <a:pt x="303" y="553"/>
                </a:lnTo>
                <a:lnTo>
                  <a:pt x="303" y="551"/>
                </a:lnTo>
                <a:lnTo>
                  <a:pt x="303" y="551"/>
                </a:lnTo>
                <a:lnTo>
                  <a:pt x="303" y="545"/>
                </a:lnTo>
                <a:lnTo>
                  <a:pt x="301" y="536"/>
                </a:lnTo>
                <a:lnTo>
                  <a:pt x="299" y="527"/>
                </a:lnTo>
                <a:lnTo>
                  <a:pt x="299" y="527"/>
                </a:lnTo>
                <a:lnTo>
                  <a:pt x="305" y="524"/>
                </a:lnTo>
                <a:lnTo>
                  <a:pt x="307" y="523"/>
                </a:lnTo>
                <a:lnTo>
                  <a:pt x="308" y="522"/>
                </a:lnTo>
                <a:lnTo>
                  <a:pt x="308" y="522"/>
                </a:lnTo>
                <a:lnTo>
                  <a:pt x="308" y="522"/>
                </a:lnTo>
                <a:lnTo>
                  <a:pt x="306" y="518"/>
                </a:lnTo>
                <a:lnTo>
                  <a:pt x="303" y="511"/>
                </a:lnTo>
                <a:lnTo>
                  <a:pt x="300" y="501"/>
                </a:lnTo>
                <a:lnTo>
                  <a:pt x="299" y="492"/>
                </a:lnTo>
                <a:lnTo>
                  <a:pt x="299" y="492"/>
                </a:lnTo>
                <a:lnTo>
                  <a:pt x="296" y="469"/>
                </a:lnTo>
                <a:lnTo>
                  <a:pt x="294" y="453"/>
                </a:lnTo>
                <a:lnTo>
                  <a:pt x="294" y="444"/>
                </a:lnTo>
                <a:lnTo>
                  <a:pt x="294" y="444"/>
                </a:lnTo>
                <a:lnTo>
                  <a:pt x="295" y="445"/>
                </a:lnTo>
                <a:lnTo>
                  <a:pt x="299" y="445"/>
                </a:lnTo>
                <a:lnTo>
                  <a:pt x="301" y="444"/>
                </a:lnTo>
                <a:lnTo>
                  <a:pt x="303" y="442"/>
                </a:lnTo>
                <a:lnTo>
                  <a:pt x="306" y="439"/>
                </a:lnTo>
                <a:lnTo>
                  <a:pt x="308" y="434"/>
                </a:lnTo>
                <a:lnTo>
                  <a:pt x="308" y="434"/>
                </a:lnTo>
                <a:lnTo>
                  <a:pt x="317" y="418"/>
                </a:lnTo>
                <a:lnTo>
                  <a:pt x="330" y="397"/>
                </a:lnTo>
                <a:lnTo>
                  <a:pt x="347" y="371"/>
                </a:lnTo>
                <a:lnTo>
                  <a:pt x="347" y="371"/>
                </a:lnTo>
                <a:lnTo>
                  <a:pt x="349" y="366"/>
                </a:lnTo>
                <a:lnTo>
                  <a:pt x="351" y="356"/>
                </a:lnTo>
                <a:lnTo>
                  <a:pt x="352" y="345"/>
                </a:lnTo>
                <a:lnTo>
                  <a:pt x="352" y="332"/>
                </a:lnTo>
                <a:lnTo>
                  <a:pt x="352" y="332"/>
                </a:lnTo>
                <a:lnTo>
                  <a:pt x="351" y="324"/>
                </a:lnTo>
                <a:lnTo>
                  <a:pt x="349" y="317"/>
                </a:lnTo>
                <a:lnTo>
                  <a:pt x="341" y="301"/>
                </a:lnTo>
                <a:lnTo>
                  <a:pt x="333" y="283"/>
                </a:lnTo>
                <a:lnTo>
                  <a:pt x="333" y="283"/>
                </a:lnTo>
                <a:lnTo>
                  <a:pt x="335" y="282"/>
                </a:lnTo>
                <a:lnTo>
                  <a:pt x="338" y="280"/>
                </a:lnTo>
                <a:lnTo>
                  <a:pt x="338" y="278"/>
                </a:lnTo>
                <a:lnTo>
                  <a:pt x="338" y="278"/>
                </a:lnTo>
                <a:lnTo>
                  <a:pt x="335" y="268"/>
                </a:lnTo>
                <a:lnTo>
                  <a:pt x="333" y="261"/>
                </a:lnTo>
                <a:lnTo>
                  <a:pt x="328" y="254"/>
                </a:lnTo>
                <a:lnTo>
                  <a:pt x="328" y="254"/>
                </a:lnTo>
                <a:lnTo>
                  <a:pt x="319" y="241"/>
                </a:lnTo>
                <a:lnTo>
                  <a:pt x="308" y="222"/>
                </a:lnTo>
                <a:lnTo>
                  <a:pt x="297" y="202"/>
                </a:lnTo>
                <a:lnTo>
                  <a:pt x="289" y="190"/>
                </a:lnTo>
                <a:lnTo>
                  <a:pt x="289" y="190"/>
                </a:lnTo>
                <a:lnTo>
                  <a:pt x="284" y="185"/>
                </a:lnTo>
                <a:lnTo>
                  <a:pt x="280" y="183"/>
                </a:lnTo>
                <a:lnTo>
                  <a:pt x="274" y="180"/>
                </a:lnTo>
                <a:lnTo>
                  <a:pt x="274" y="180"/>
                </a:lnTo>
                <a:lnTo>
                  <a:pt x="255" y="171"/>
                </a:lnTo>
                <a:lnTo>
                  <a:pt x="255" y="171"/>
                </a:lnTo>
                <a:lnTo>
                  <a:pt x="252" y="163"/>
                </a:lnTo>
                <a:lnTo>
                  <a:pt x="250" y="156"/>
                </a:lnTo>
                <a:lnTo>
                  <a:pt x="250" y="156"/>
                </a:lnTo>
                <a:lnTo>
                  <a:pt x="249" y="149"/>
                </a:lnTo>
                <a:lnTo>
                  <a:pt x="249" y="144"/>
                </a:lnTo>
                <a:lnTo>
                  <a:pt x="249" y="143"/>
                </a:lnTo>
                <a:lnTo>
                  <a:pt x="250" y="141"/>
                </a:lnTo>
                <a:lnTo>
                  <a:pt x="250" y="141"/>
                </a:lnTo>
                <a:lnTo>
                  <a:pt x="264" y="143"/>
                </a:lnTo>
                <a:lnTo>
                  <a:pt x="273" y="143"/>
                </a:lnTo>
                <a:lnTo>
                  <a:pt x="279" y="141"/>
                </a:lnTo>
                <a:lnTo>
                  <a:pt x="279" y="141"/>
                </a:lnTo>
                <a:close/>
                <a:moveTo>
                  <a:pt x="294" y="356"/>
                </a:moveTo>
                <a:lnTo>
                  <a:pt x="294" y="356"/>
                </a:lnTo>
                <a:lnTo>
                  <a:pt x="291" y="362"/>
                </a:lnTo>
                <a:lnTo>
                  <a:pt x="289" y="368"/>
                </a:lnTo>
                <a:lnTo>
                  <a:pt x="284" y="375"/>
                </a:lnTo>
                <a:lnTo>
                  <a:pt x="284" y="375"/>
                </a:lnTo>
                <a:lnTo>
                  <a:pt x="284" y="360"/>
                </a:lnTo>
                <a:lnTo>
                  <a:pt x="285" y="349"/>
                </a:lnTo>
                <a:lnTo>
                  <a:pt x="284" y="341"/>
                </a:lnTo>
                <a:lnTo>
                  <a:pt x="284" y="341"/>
                </a:lnTo>
                <a:lnTo>
                  <a:pt x="284" y="335"/>
                </a:lnTo>
                <a:lnTo>
                  <a:pt x="286" y="328"/>
                </a:lnTo>
                <a:lnTo>
                  <a:pt x="289" y="317"/>
                </a:lnTo>
                <a:lnTo>
                  <a:pt x="289" y="317"/>
                </a:lnTo>
                <a:lnTo>
                  <a:pt x="295" y="328"/>
                </a:lnTo>
                <a:lnTo>
                  <a:pt x="303" y="341"/>
                </a:lnTo>
                <a:lnTo>
                  <a:pt x="303" y="341"/>
                </a:lnTo>
                <a:lnTo>
                  <a:pt x="299" y="346"/>
                </a:lnTo>
                <a:lnTo>
                  <a:pt x="295" y="351"/>
                </a:lnTo>
                <a:lnTo>
                  <a:pt x="294" y="356"/>
                </a:lnTo>
                <a:lnTo>
                  <a:pt x="294" y="356"/>
                </a:lnTo>
                <a:close/>
                <a:moveTo>
                  <a:pt x="303" y="341"/>
                </a:moveTo>
                <a:lnTo>
                  <a:pt x="303" y="341"/>
                </a:lnTo>
                <a:lnTo>
                  <a:pt x="303" y="341"/>
                </a:lnTo>
                <a:lnTo>
                  <a:pt x="303" y="341"/>
                </a:lnTo>
                <a:lnTo>
                  <a:pt x="303" y="341"/>
                </a:lnTo>
                <a:lnTo>
                  <a:pt x="303" y="341"/>
                </a:lnTo>
                <a:close/>
                <a:moveTo>
                  <a:pt x="65" y="312"/>
                </a:moveTo>
                <a:lnTo>
                  <a:pt x="79" y="322"/>
                </a:lnTo>
                <a:lnTo>
                  <a:pt x="79" y="322"/>
                </a:lnTo>
                <a:lnTo>
                  <a:pt x="80" y="323"/>
                </a:lnTo>
                <a:lnTo>
                  <a:pt x="83" y="323"/>
                </a:lnTo>
                <a:lnTo>
                  <a:pt x="84" y="322"/>
                </a:lnTo>
                <a:lnTo>
                  <a:pt x="84" y="322"/>
                </a:lnTo>
                <a:lnTo>
                  <a:pt x="94" y="312"/>
                </a:lnTo>
                <a:lnTo>
                  <a:pt x="99" y="307"/>
                </a:lnTo>
                <a:lnTo>
                  <a:pt x="99" y="307"/>
                </a:lnTo>
                <a:lnTo>
                  <a:pt x="97" y="311"/>
                </a:lnTo>
                <a:lnTo>
                  <a:pt x="97" y="317"/>
                </a:lnTo>
                <a:lnTo>
                  <a:pt x="99" y="336"/>
                </a:lnTo>
                <a:lnTo>
                  <a:pt x="101" y="357"/>
                </a:lnTo>
                <a:lnTo>
                  <a:pt x="104" y="371"/>
                </a:lnTo>
                <a:lnTo>
                  <a:pt x="104" y="371"/>
                </a:lnTo>
                <a:lnTo>
                  <a:pt x="106" y="378"/>
                </a:lnTo>
                <a:lnTo>
                  <a:pt x="107" y="386"/>
                </a:lnTo>
                <a:lnTo>
                  <a:pt x="108" y="395"/>
                </a:lnTo>
                <a:lnTo>
                  <a:pt x="104" y="400"/>
                </a:lnTo>
                <a:lnTo>
                  <a:pt x="104" y="400"/>
                </a:lnTo>
                <a:lnTo>
                  <a:pt x="99" y="402"/>
                </a:lnTo>
                <a:lnTo>
                  <a:pt x="94" y="405"/>
                </a:lnTo>
                <a:lnTo>
                  <a:pt x="94" y="405"/>
                </a:lnTo>
                <a:lnTo>
                  <a:pt x="93" y="401"/>
                </a:lnTo>
                <a:lnTo>
                  <a:pt x="89" y="394"/>
                </a:lnTo>
                <a:lnTo>
                  <a:pt x="79" y="375"/>
                </a:lnTo>
                <a:lnTo>
                  <a:pt x="79" y="375"/>
                </a:lnTo>
                <a:lnTo>
                  <a:pt x="50" y="322"/>
                </a:lnTo>
                <a:lnTo>
                  <a:pt x="65" y="3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644F8BCF-B5FC-4C13-A55E-6A9060FB441B}"/>
              </a:ext>
            </a:extLst>
          </p:cNvPr>
          <p:cNvSpPr>
            <a:spLocks noEditPoints="1"/>
          </p:cNvSpPr>
          <p:nvPr/>
        </p:nvSpPr>
        <p:spPr bwMode="auto">
          <a:xfrm>
            <a:off x="4665129" y="2697853"/>
            <a:ext cx="679388" cy="1693093"/>
          </a:xfrm>
          <a:custGeom>
            <a:avLst/>
            <a:gdLst>
              <a:gd name="T0" fmla="*/ 245 w 695"/>
              <a:gd name="T1" fmla="*/ 0 h 1732"/>
              <a:gd name="T2" fmla="*/ 167 w 695"/>
              <a:gd name="T3" fmla="*/ 43 h 1732"/>
              <a:gd name="T4" fmla="*/ 96 w 695"/>
              <a:gd name="T5" fmla="*/ 39 h 1732"/>
              <a:gd name="T6" fmla="*/ 120 w 695"/>
              <a:gd name="T7" fmla="*/ 84 h 1732"/>
              <a:gd name="T8" fmla="*/ 147 w 695"/>
              <a:gd name="T9" fmla="*/ 147 h 1732"/>
              <a:gd name="T10" fmla="*/ 146 w 695"/>
              <a:gd name="T11" fmla="*/ 214 h 1732"/>
              <a:gd name="T12" fmla="*/ 176 w 695"/>
              <a:gd name="T13" fmla="*/ 238 h 1732"/>
              <a:gd name="T14" fmla="*/ 195 w 695"/>
              <a:gd name="T15" fmla="*/ 254 h 1732"/>
              <a:gd name="T16" fmla="*/ 104 w 695"/>
              <a:gd name="T17" fmla="*/ 289 h 1732"/>
              <a:gd name="T18" fmla="*/ 59 w 695"/>
              <a:gd name="T19" fmla="*/ 475 h 1732"/>
              <a:gd name="T20" fmla="*/ 82 w 695"/>
              <a:gd name="T21" fmla="*/ 556 h 1732"/>
              <a:gd name="T22" fmla="*/ 86 w 695"/>
              <a:gd name="T23" fmla="*/ 723 h 1732"/>
              <a:gd name="T24" fmla="*/ 72 w 695"/>
              <a:gd name="T25" fmla="*/ 775 h 1732"/>
              <a:gd name="T26" fmla="*/ 104 w 695"/>
              <a:gd name="T27" fmla="*/ 800 h 1732"/>
              <a:gd name="T28" fmla="*/ 89 w 695"/>
              <a:gd name="T29" fmla="*/ 1039 h 1732"/>
              <a:gd name="T30" fmla="*/ 104 w 695"/>
              <a:gd name="T31" fmla="*/ 1321 h 1732"/>
              <a:gd name="T32" fmla="*/ 107 w 695"/>
              <a:gd name="T33" fmla="*/ 1521 h 1732"/>
              <a:gd name="T34" fmla="*/ 105 w 695"/>
              <a:gd name="T35" fmla="*/ 1605 h 1732"/>
              <a:gd name="T36" fmla="*/ 19 w 695"/>
              <a:gd name="T37" fmla="*/ 1627 h 1732"/>
              <a:gd name="T38" fmla="*/ 1 w 695"/>
              <a:gd name="T39" fmla="*/ 1654 h 1732"/>
              <a:gd name="T40" fmla="*/ 68 w 695"/>
              <a:gd name="T41" fmla="*/ 1690 h 1732"/>
              <a:gd name="T42" fmla="*/ 177 w 695"/>
              <a:gd name="T43" fmla="*/ 1731 h 1732"/>
              <a:gd name="T44" fmla="*/ 232 w 695"/>
              <a:gd name="T45" fmla="*/ 1716 h 1732"/>
              <a:gd name="T46" fmla="*/ 238 w 695"/>
              <a:gd name="T47" fmla="*/ 1655 h 1732"/>
              <a:gd name="T48" fmla="*/ 238 w 695"/>
              <a:gd name="T49" fmla="*/ 1263 h 1732"/>
              <a:gd name="T50" fmla="*/ 310 w 695"/>
              <a:gd name="T51" fmla="*/ 1170 h 1732"/>
              <a:gd name="T52" fmla="*/ 349 w 695"/>
              <a:gd name="T53" fmla="*/ 1414 h 1732"/>
              <a:gd name="T54" fmla="*/ 349 w 695"/>
              <a:gd name="T55" fmla="*/ 1540 h 1732"/>
              <a:gd name="T56" fmla="*/ 335 w 695"/>
              <a:gd name="T57" fmla="*/ 1578 h 1732"/>
              <a:gd name="T58" fmla="*/ 309 w 695"/>
              <a:gd name="T59" fmla="*/ 1589 h 1732"/>
              <a:gd name="T60" fmla="*/ 270 w 695"/>
              <a:gd name="T61" fmla="*/ 1601 h 1732"/>
              <a:gd name="T62" fmla="*/ 281 w 695"/>
              <a:gd name="T63" fmla="*/ 1644 h 1732"/>
              <a:gd name="T64" fmla="*/ 346 w 695"/>
              <a:gd name="T65" fmla="*/ 1651 h 1732"/>
              <a:gd name="T66" fmla="*/ 433 w 695"/>
              <a:gd name="T67" fmla="*/ 1690 h 1732"/>
              <a:gd name="T68" fmla="*/ 480 w 695"/>
              <a:gd name="T69" fmla="*/ 1676 h 1732"/>
              <a:gd name="T70" fmla="*/ 480 w 695"/>
              <a:gd name="T71" fmla="*/ 1602 h 1732"/>
              <a:gd name="T72" fmla="*/ 485 w 695"/>
              <a:gd name="T73" fmla="*/ 1578 h 1732"/>
              <a:gd name="T74" fmla="*/ 475 w 695"/>
              <a:gd name="T75" fmla="*/ 1432 h 1732"/>
              <a:gd name="T76" fmla="*/ 460 w 695"/>
              <a:gd name="T77" fmla="*/ 1263 h 1732"/>
              <a:gd name="T78" fmla="*/ 453 w 695"/>
              <a:gd name="T79" fmla="*/ 1017 h 1732"/>
              <a:gd name="T80" fmla="*/ 459 w 695"/>
              <a:gd name="T81" fmla="*/ 749 h 1732"/>
              <a:gd name="T82" fmla="*/ 531 w 695"/>
              <a:gd name="T83" fmla="*/ 722 h 1732"/>
              <a:gd name="T84" fmla="*/ 636 w 695"/>
              <a:gd name="T85" fmla="*/ 612 h 1732"/>
              <a:gd name="T86" fmla="*/ 694 w 695"/>
              <a:gd name="T87" fmla="*/ 501 h 1732"/>
              <a:gd name="T88" fmla="*/ 629 w 695"/>
              <a:gd name="T89" fmla="*/ 405 h 1732"/>
              <a:gd name="T90" fmla="*/ 443 w 695"/>
              <a:gd name="T91" fmla="*/ 265 h 1732"/>
              <a:gd name="T92" fmla="*/ 327 w 695"/>
              <a:gd name="T93" fmla="*/ 201 h 1732"/>
              <a:gd name="T94" fmla="*/ 349 w 695"/>
              <a:gd name="T95" fmla="*/ 160 h 1732"/>
              <a:gd name="T96" fmla="*/ 361 w 695"/>
              <a:gd name="T97" fmla="*/ 72 h 1732"/>
              <a:gd name="T98" fmla="*/ 477 w 695"/>
              <a:gd name="T99" fmla="*/ 466 h 1732"/>
              <a:gd name="T100" fmla="*/ 574 w 695"/>
              <a:gd name="T101" fmla="*/ 563 h 1732"/>
              <a:gd name="T102" fmla="*/ 537 w 695"/>
              <a:gd name="T103" fmla="*/ 622 h 1732"/>
              <a:gd name="T104" fmla="*/ 479 w 695"/>
              <a:gd name="T105" fmla="*/ 688 h 1732"/>
              <a:gd name="T106" fmla="*/ 447 w 695"/>
              <a:gd name="T107" fmla="*/ 632 h 1732"/>
              <a:gd name="T108" fmla="*/ 464 w 695"/>
              <a:gd name="T109" fmla="*/ 492 h 1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5" h="1732">
                <a:moveTo>
                  <a:pt x="307" y="14"/>
                </a:moveTo>
                <a:lnTo>
                  <a:pt x="307" y="14"/>
                </a:lnTo>
                <a:lnTo>
                  <a:pt x="288" y="9"/>
                </a:lnTo>
                <a:lnTo>
                  <a:pt x="270" y="3"/>
                </a:lnTo>
                <a:lnTo>
                  <a:pt x="249" y="0"/>
                </a:lnTo>
                <a:lnTo>
                  <a:pt x="249" y="0"/>
                </a:lnTo>
                <a:lnTo>
                  <a:pt x="245" y="0"/>
                </a:lnTo>
                <a:lnTo>
                  <a:pt x="239" y="1"/>
                </a:lnTo>
                <a:lnTo>
                  <a:pt x="226" y="6"/>
                </a:lnTo>
                <a:lnTo>
                  <a:pt x="212" y="13"/>
                </a:lnTo>
                <a:lnTo>
                  <a:pt x="199" y="20"/>
                </a:lnTo>
                <a:lnTo>
                  <a:pt x="176" y="36"/>
                </a:lnTo>
                <a:lnTo>
                  <a:pt x="167" y="43"/>
                </a:lnTo>
                <a:lnTo>
                  <a:pt x="167" y="43"/>
                </a:lnTo>
                <a:lnTo>
                  <a:pt x="133" y="33"/>
                </a:lnTo>
                <a:lnTo>
                  <a:pt x="109" y="27"/>
                </a:lnTo>
                <a:lnTo>
                  <a:pt x="102" y="27"/>
                </a:lnTo>
                <a:lnTo>
                  <a:pt x="99" y="27"/>
                </a:lnTo>
                <a:lnTo>
                  <a:pt x="98" y="29"/>
                </a:lnTo>
                <a:lnTo>
                  <a:pt x="98" y="29"/>
                </a:lnTo>
                <a:lnTo>
                  <a:pt x="96" y="39"/>
                </a:lnTo>
                <a:lnTo>
                  <a:pt x="96" y="53"/>
                </a:lnTo>
                <a:lnTo>
                  <a:pt x="98" y="61"/>
                </a:lnTo>
                <a:lnTo>
                  <a:pt x="99" y="68"/>
                </a:lnTo>
                <a:lnTo>
                  <a:pt x="102" y="74"/>
                </a:lnTo>
                <a:lnTo>
                  <a:pt x="107" y="78"/>
                </a:lnTo>
                <a:lnTo>
                  <a:pt x="107" y="78"/>
                </a:lnTo>
                <a:lnTo>
                  <a:pt x="120" y="84"/>
                </a:lnTo>
                <a:lnTo>
                  <a:pt x="135" y="89"/>
                </a:lnTo>
                <a:lnTo>
                  <a:pt x="153" y="94"/>
                </a:lnTo>
                <a:lnTo>
                  <a:pt x="153" y="94"/>
                </a:lnTo>
                <a:lnTo>
                  <a:pt x="147" y="134"/>
                </a:lnTo>
                <a:lnTo>
                  <a:pt x="147" y="134"/>
                </a:lnTo>
                <a:lnTo>
                  <a:pt x="147" y="140"/>
                </a:lnTo>
                <a:lnTo>
                  <a:pt x="147" y="147"/>
                </a:lnTo>
                <a:lnTo>
                  <a:pt x="148" y="154"/>
                </a:lnTo>
                <a:lnTo>
                  <a:pt x="150" y="163"/>
                </a:lnTo>
                <a:lnTo>
                  <a:pt x="150" y="192"/>
                </a:lnTo>
                <a:lnTo>
                  <a:pt x="150" y="192"/>
                </a:lnTo>
                <a:lnTo>
                  <a:pt x="148" y="199"/>
                </a:lnTo>
                <a:lnTo>
                  <a:pt x="146" y="209"/>
                </a:lnTo>
                <a:lnTo>
                  <a:pt x="146" y="214"/>
                </a:lnTo>
                <a:lnTo>
                  <a:pt x="146" y="218"/>
                </a:lnTo>
                <a:lnTo>
                  <a:pt x="147" y="222"/>
                </a:lnTo>
                <a:lnTo>
                  <a:pt x="150" y="227"/>
                </a:lnTo>
                <a:lnTo>
                  <a:pt x="150" y="227"/>
                </a:lnTo>
                <a:lnTo>
                  <a:pt x="154" y="229"/>
                </a:lnTo>
                <a:lnTo>
                  <a:pt x="161" y="232"/>
                </a:lnTo>
                <a:lnTo>
                  <a:pt x="176" y="238"/>
                </a:lnTo>
                <a:lnTo>
                  <a:pt x="190" y="242"/>
                </a:lnTo>
                <a:lnTo>
                  <a:pt x="193" y="244"/>
                </a:lnTo>
                <a:lnTo>
                  <a:pt x="195" y="245"/>
                </a:lnTo>
                <a:lnTo>
                  <a:pt x="195" y="245"/>
                </a:lnTo>
                <a:lnTo>
                  <a:pt x="196" y="248"/>
                </a:lnTo>
                <a:lnTo>
                  <a:pt x="196" y="251"/>
                </a:lnTo>
                <a:lnTo>
                  <a:pt x="195" y="254"/>
                </a:lnTo>
                <a:lnTo>
                  <a:pt x="187" y="257"/>
                </a:lnTo>
                <a:lnTo>
                  <a:pt x="187" y="257"/>
                </a:lnTo>
                <a:lnTo>
                  <a:pt x="143" y="273"/>
                </a:lnTo>
                <a:lnTo>
                  <a:pt x="118" y="281"/>
                </a:lnTo>
                <a:lnTo>
                  <a:pt x="109" y="286"/>
                </a:lnTo>
                <a:lnTo>
                  <a:pt x="104" y="289"/>
                </a:lnTo>
                <a:lnTo>
                  <a:pt x="104" y="289"/>
                </a:lnTo>
                <a:lnTo>
                  <a:pt x="102" y="291"/>
                </a:lnTo>
                <a:lnTo>
                  <a:pt x="99" y="299"/>
                </a:lnTo>
                <a:lnTo>
                  <a:pt x="94" y="319"/>
                </a:lnTo>
                <a:lnTo>
                  <a:pt x="78" y="381"/>
                </a:lnTo>
                <a:lnTo>
                  <a:pt x="65" y="442"/>
                </a:lnTo>
                <a:lnTo>
                  <a:pt x="59" y="475"/>
                </a:lnTo>
                <a:lnTo>
                  <a:pt x="59" y="475"/>
                </a:lnTo>
                <a:lnTo>
                  <a:pt x="59" y="479"/>
                </a:lnTo>
                <a:lnTo>
                  <a:pt x="60" y="483"/>
                </a:lnTo>
                <a:lnTo>
                  <a:pt x="65" y="492"/>
                </a:lnTo>
                <a:lnTo>
                  <a:pt x="72" y="504"/>
                </a:lnTo>
                <a:lnTo>
                  <a:pt x="86" y="517"/>
                </a:lnTo>
                <a:lnTo>
                  <a:pt x="86" y="517"/>
                </a:lnTo>
                <a:lnTo>
                  <a:pt x="82" y="556"/>
                </a:lnTo>
                <a:lnTo>
                  <a:pt x="79" y="589"/>
                </a:lnTo>
                <a:lnTo>
                  <a:pt x="78" y="618"/>
                </a:lnTo>
                <a:lnTo>
                  <a:pt x="78" y="618"/>
                </a:lnTo>
                <a:lnTo>
                  <a:pt x="81" y="645"/>
                </a:lnTo>
                <a:lnTo>
                  <a:pt x="85" y="680"/>
                </a:lnTo>
                <a:lnTo>
                  <a:pt x="86" y="711"/>
                </a:lnTo>
                <a:lnTo>
                  <a:pt x="86" y="723"/>
                </a:lnTo>
                <a:lnTo>
                  <a:pt x="83" y="732"/>
                </a:lnTo>
                <a:lnTo>
                  <a:pt x="83" y="732"/>
                </a:lnTo>
                <a:lnTo>
                  <a:pt x="79" y="743"/>
                </a:lnTo>
                <a:lnTo>
                  <a:pt x="75" y="753"/>
                </a:lnTo>
                <a:lnTo>
                  <a:pt x="72" y="763"/>
                </a:lnTo>
                <a:lnTo>
                  <a:pt x="72" y="775"/>
                </a:lnTo>
                <a:lnTo>
                  <a:pt x="72" y="775"/>
                </a:lnTo>
                <a:lnTo>
                  <a:pt x="75" y="781"/>
                </a:lnTo>
                <a:lnTo>
                  <a:pt x="79" y="785"/>
                </a:lnTo>
                <a:lnTo>
                  <a:pt x="83" y="789"/>
                </a:lnTo>
                <a:lnTo>
                  <a:pt x="89" y="794"/>
                </a:lnTo>
                <a:lnTo>
                  <a:pt x="99" y="798"/>
                </a:lnTo>
                <a:lnTo>
                  <a:pt x="104" y="800"/>
                </a:lnTo>
                <a:lnTo>
                  <a:pt x="104" y="800"/>
                </a:lnTo>
                <a:lnTo>
                  <a:pt x="101" y="818"/>
                </a:lnTo>
                <a:lnTo>
                  <a:pt x="95" y="864"/>
                </a:lnTo>
                <a:lnTo>
                  <a:pt x="89" y="924"/>
                </a:lnTo>
                <a:lnTo>
                  <a:pt x="88" y="953"/>
                </a:lnTo>
                <a:lnTo>
                  <a:pt x="86" y="980"/>
                </a:lnTo>
                <a:lnTo>
                  <a:pt x="86" y="980"/>
                </a:lnTo>
                <a:lnTo>
                  <a:pt x="89" y="1039"/>
                </a:lnTo>
                <a:lnTo>
                  <a:pt x="94" y="1106"/>
                </a:lnTo>
                <a:lnTo>
                  <a:pt x="104" y="1209"/>
                </a:lnTo>
                <a:lnTo>
                  <a:pt x="104" y="1209"/>
                </a:lnTo>
                <a:lnTo>
                  <a:pt x="107" y="1235"/>
                </a:lnTo>
                <a:lnTo>
                  <a:pt x="107" y="1261"/>
                </a:lnTo>
                <a:lnTo>
                  <a:pt x="104" y="1321"/>
                </a:lnTo>
                <a:lnTo>
                  <a:pt x="104" y="1321"/>
                </a:lnTo>
                <a:lnTo>
                  <a:pt x="104" y="1357"/>
                </a:lnTo>
                <a:lnTo>
                  <a:pt x="107" y="1390"/>
                </a:lnTo>
                <a:lnTo>
                  <a:pt x="108" y="1420"/>
                </a:lnTo>
                <a:lnTo>
                  <a:pt x="109" y="1446"/>
                </a:lnTo>
                <a:lnTo>
                  <a:pt x="109" y="1446"/>
                </a:lnTo>
                <a:lnTo>
                  <a:pt x="108" y="1479"/>
                </a:lnTo>
                <a:lnTo>
                  <a:pt x="107" y="1521"/>
                </a:lnTo>
                <a:lnTo>
                  <a:pt x="101" y="1580"/>
                </a:lnTo>
                <a:lnTo>
                  <a:pt x="101" y="1580"/>
                </a:lnTo>
                <a:lnTo>
                  <a:pt x="101" y="1588"/>
                </a:lnTo>
                <a:lnTo>
                  <a:pt x="104" y="1593"/>
                </a:lnTo>
                <a:lnTo>
                  <a:pt x="107" y="1601"/>
                </a:lnTo>
                <a:lnTo>
                  <a:pt x="107" y="1601"/>
                </a:lnTo>
                <a:lnTo>
                  <a:pt x="105" y="1605"/>
                </a:lnTo>
                <a:lnTo>
                  <a:pt x="102" y="1609"/>
                </a:lnTo>
                <a:lnTo>
                  <a:pt x="98" y="1612"/>
                </a:lnTo>
                <a:lnTo>
                  <a:pt x="98" y="1612"/>
                </a:lnTo>
                <a:lnTo>
                  <a:pt x="70" y="1619"/>
                </a:lnTo>
                <a:lnTo>
                  <a:pt x="33" y="1627"/>
                </a:lnTo>
                <a:lnTo>
                  <a:pt x="33" y="1627"/>
                </a:lnTo>
                <a:lnTo>
                  <a:pt x="19" y="1627"/>
                </a:lnTo>
                <a:lnTo>
                  <a:pt x="11" y="1628"/>
                </a:lnTo>
                <a:lnTo>
                  <a:pt x="7" y="1629"/>
                </a:lnTo>
                <a:lnTo>
                  <a:pt x="3" y="1632"/>
                </a:lnTo>
                <a:lnTo>
                  <a:pt x="0" y="1637"/>
                </a:lnTo>
                <a:lnTo>
                  <a:pt x="0" y="1644"/>
                </a:lnTo>
                <a:lnTo>
                  <a:pt x="1" y="1654"/>
                </a:lnTo>
                <a:lnTo>
                  <a:pt x="1" y="1654"/>
                </a:lnTo>
                <a:lnTo>
                  <a:pt x="3" y="1660"/>
                </a:lnTo>
                <a:lnTo>
                  <a:pt x="6" y="1666"/>
                </a:lnTo>
                <a:lnTo>
                  <a:pt x="10" y="1670"/>
                </a:lnTo>
                <a:lnTo>
                  <a:pt x="14" y="1673"/>
                </a:lnTo>
                <a:lnTo>
                  <a:pt x="24" y="1679"/>
                </a:lnTo>
                <a:lnTo>
                  <a:pt x="37" y="1683"/>
                </a:lnTo>
                <a:lnTo>
                  <a:pt x="68" y="1690"/>
                </a:lnTo>
                <a:lnTo>
                  <a:pt x="83" y="1694"/>
                </a:lnTo>
                <a:lnTo>
                  <a:pt x="98" y="1700"/>
                </a:lnTo>
                <a:lnTo>
                  <a:pt x="98" y="1700"/>
                </a:lnTo>
                <a:lnTo>
                  <a:pt x="125" y="1713"/>
                </a:lnTo>
                <a:lnTo>
                  <a:pt x="153" y="1723"/>
                </a:lnTo>
                <a:lnTo>
                  <a:pt x="164" y="1728"/>
                </a:lnTo>
                <a:lnTo>
                  <a:pt x="177" y="1731"/>
                </a:lnTo>
                <a:lnTo>
                  <a:pt x="190" y="1732"/>
                </a:lnTo>
                <a:lnTo>
                  <a:pt x="203" y="1732"/>
                </a:lnTo>
                <a:lnTo>
                  <a:pt x="203" y="1732"/>
                </a:lnTo>
                <a:lnTo>
                  <a:pt x="215" y="1731"/>
                </a:lnTo>
                <a:lnTo>
                  <a:pt x="223" y="1726"/>
                </a:lnTo>
                <a:lnTo>
                  <a:pt x="229" y="1722"/>
                </a:lnTo>
                <a:lnTo>
                  <a:pt x="232" y="1716"/>
                </a:lnTo>
                <a:lnTo>
                  <a:pt x="232" y="1709"/>
                </a:lnTo>
                <a:lnTo>
                  <a:pt x="234" y="1703"/>
                </a:lnTo>
                <a:lnTo>
                  <a:pt x="232" y="1694"/>
                </a:lnTo>
                <a:lnTo>
                  <a:pt x="232" y="1663"/>
                </a:lnTo>
                <a:lnTo>
                  <a:pt x="232" y="1663"/>
                </a:lnTo>
                <a:lnTo>
                  <a:pt x="236" y="1660"/>
                </a:lnTo>
                <a:lnTo>
                  <a:pt x="238" y="1655"/>
                </a:lnTo>
                <a:lnTo>
                  <a:pt x="238" y="1651"/>
                </a:lnTo>
                <a:lnTo>
                  <a:pt x="238" y="1651"/>
                </a:lnTo>
                <a:lnTo>
                  <a:pt x="236" y="1624"/>
                </a:lnTo>
                <a:lnTo>
                  <a:pt x="235" y="1563"/>
                </a:lnTo>
                <a:lnTo>
                  <a:pt x="232" y="1466"/>
                </a:lnTo>
                <a:lnTo>
                  <a:pt x="232" y="1466"/>
                </a:lnTo>
                <a:lnTo>
                  <a:pt x="238" y="1263"/>
                </a:lnTo>
                <a:lnTo>
                  <a:pt x="238" y="1263"/>
                </a:lnTo>
                <a:lnTo>
                  <a:pt x="239" y="1248"/>
                </a:lnTo>
                <a:lnTo>
                  <a:pt x="245" y="1222"/>
                </a:lnTo>
                <a:lnTo>
                  <a:pt x="260" y="1149"/>
                </a:lnTo>
                <a:lnTo>
                  <a:pt x="281" y="1046"/>
                </a:lnTo>
                <a:lnTo>
                  <a:pt x="281" y="1046"/>
                </a:lnTo>
                <a:lnTo>
                  <a:pt x="310" y="1170"/>
                </a:lnTo>
                <a:lnTo>
                  <a:pt x="330" y="1264"/>
                </a:lnTo>
                <a:lnTo>
                  <a:pt x="340" y="1321"/>
                </a:lnTo>
                <a:lnTo>
                  <a:pt x="340" y="1321"/>
                </a:lnTo>
                <a:lnTo>
                  <a:pt x="346" y="1370"/>
                </a:lnTo>
                <a:lnTo>
                  <a:pt x="349" y="1393"/>
                </a:lnTo>
                <a:lnTo>
                  <a:pt x="349" y="1414"/>
                </a:lnTo>
                <a:lnTo>
                  <a:pt x="349" y="1414"/>
                </a:lnTo>
                <a:lnTo>
                  <a:pt x="350" y="1471"/>
                </a:lnTo>
                <a:lnTo>
                  <a:pt x="350" y="1498"/>
                </a:lnTo>
                <a:lnTo>
                  <a:pt x="349" y="1511"/>
                </a:lnTo>
                <a:lnTo>
                  <a:pt x="349" y="1511"/>
                </a:lnTo>
                <a:lnTo>
                  <a:pt x="349" y="1520"/>
                </a:lnTo>
                <a:lnTo>
                  <a:pt x="349" y="1528"/>
                </a:lnTo>
                <a:lnTo>
                  <a:pt x="349" y="1540"/>
                </a:lnTo>
                <a:lnTo>
                  <a:pt x="363" y="1552"/>
                </a:lnTo>
                <a:lnTo>
                  <a:pt x="349" y="1575"/>
                </a:lnTo>
                <a:lnTo>
                  <a:pt x="349" y="1575"/>
                </a:lnTo>
                <a:lnTo>
                  <a:pt x="345" y="1575"/>
                </a:lnTo>
                <a:lnTo>
                  <a:pt x="339" y="1575"/>
                </a:lnTo>
                <a:lnTo>
                  <a:pt x="335" y="1578"/>
                </a:lnTo>
                <a:lnTo>
                  <a:pt x="335" y="1578"/>
                </a:lnTo>
                <a:lnTo>
                  <a:pt x="333" y="1580"/>
                </a:lnTo>
                <a:lnTo>
                  <a:pt x="332" y="1583"/>
                </a:lnTo>
                <a:lnTo>
                  <a:pt x="329" y="1586"/>
                </a:lnTo>
                <a:lnTo>
                  <a:pt x="322" y="1589"/>
                </a:lnTo>
                <a:lnTo>
                  <a:pt x="322" y="1589"/>
                </a:lnTo>
                <a:lnTo>
                  <a:pt x="314" y="1589"/>
                </a:lnTo>
                <a:lnTo>
                  <a:pt x="309" y="1589"/>
                </a:lnTo>
                <a:lnTo>
                  <a:pt x="294" y="1588"/>
                </a:lnTo>
                <a:lnTo>
                  <a:pt x="287" y="1588"/>
                </a:lnTo>
                <a:lnTo>
                  <a:pt x="281" y="1589"/>
                </a:lnTo>
                <a:lnTo>
                  <a:pt x="275" y="1591"/>
                </a:lnTo>
                <a:lnTo>
                  <a:pt x="273" y="1595"/>
                </a:lnTo>
                <a:lnTo>
                  <a:pt x="273" y="1595"/>
                </a:lnTo>
                <a:lnTo>
                  <a:pt x="270" y="1601"/>
                </a:lnTo>
                <a:lnTo>
                  <a:pt x="268" y="1606"/>
                </a:lnTo>
                <a:lnTo>
                  <a:pt x="267" y="1612"/>
                </a:lnTo>
                <a:lnTo>
                  <a:pt x="267" y="1619"/>
                </a:lnTo>
                <a:lnTo>
                  <a:pt x="268" y="1627"/>
                </a:lnTo>
                <a:lnTo>
                  <a:pt x="271" y="1632"/>
                </a:lnTo>
                <a:lnTo>
                  <a:pt x="275" y="1638"/>
                </a:lnTo>
                <a:lnTo>
                  <a:pt x="281" y="1644"/>
                </a:lnTo>
                <a:lnTo>
                  <a:pt x="281" y="1644"/>
                </a:lnTo>
                <a:lnTo>
                  <a:pt x="288" y="1647"/>
                </a:lnTo>
                <a:lnTo>
                  <a:pt x="297" y="1648"/>
                </a:lnTo>
                <a:lnTo>
                  <a:pt x="314" y="1648"/>
                </a:lnTo>
                <a:lnTo>
                  <a:pt x="332" y="1647"/>
                </a:lnTo>
                <a:lnTo>
                  <a:pt x="339" y="1648"/>
                </a:lnTo>
                <a:lnTo>
                  <a:pt x="346" y="1651"/>
                </a:lnTo>
                <a:lnTo>
                  <a:pt x="346" y="1651"/>
                </a:lnTo>
                <a:lnTo>
                  <a:pt x="363" y="1661"/>
                </a:lnTo>
                <a:lnTo>
                  <a:pt x="384" y="1670"/>
                </a:lnTo>
                <a:lnTo>
                  <a:pt x="418" y="1686"/>
                </a:lnTo>
                <a:lnTo>
                  <a:pt x="418" y="1686"/>
                </a:lnTo>
                <a:lnTo>
                  <a:pt x="424" y="1689"/>
                </a:lnTo>
                <a:lnTo>
                  <a:pt x="433" y="1690"/>
                </a:lnTo>
                <a:lnTo>
                  <a:pt x="450" y="1692"/>
                </a:lnTo>
                <a:lnTo>
                  <a:pt x="459" y="1692"/>
                </a:lnTo>
                <a:lnTo>
                  <a:pt x="466" y="1690"/>
                </a:lnTo>
                <a:lnTo>
                  <a:pt x="473" y="1687"/>
                </a:lnTo>
                <a:lnTo>
                  <a:pt x="477" y="1683"/>
                </a:lnTo>
                <a:lnTo>
                  <a:pt x="477" y="1683"/>
                </a:lnTo>
                <a:lnTo>
                  <a:pt x="480" y="1676"/>
                </a:lnTo>
                <a:lnTo>
                  <a:pt x="482" y="1666"/>
                </a:lnTo>
                <a:lnTo>
                  <a:pt x="482" y="1653"/>
                </a:lnTo>
                <a:lnTo>
                  <a:pt x="482" y="1638"/>
                </a:lnTo>
                <a:lnTo>
                  <a:pt x="479" y="1614"/>
                </a:lnTo>
                <a:lnTo>
                  <a:pt x="477" y="1604"/>
                </a:lnTo>
                <a:lnTo>
                  <a:pt x="477" y="1604"/>
                </a:lnTo>
                <a:lnTo>
                  <a:pt x="480" y="1602"/>
                </a:lnTo>
                <a:lnTo>
                  <a:pt x="486" y="1601"/>
                </a:lnTo>
                <a:lnTo>
                  <a:pt x="489" y="1599"/>
                </a:lnTo>
                <a:lnTo>
                  <a:pt x="490" y="1596"/>
                </a:lnTo>
                <a:lnTo>
                  <a:pt x="490" y="1593"/>
                </a:lnTo>
                <a:lnTo>
                  <a:pt x="489" y="1589"/>
                </a:lnTo>
                <a:lnTo>
                  <a:pt x="489" y="1589"/>
                </a:lnTo>
                <a:lnTo>
                  <a:pt x="485" y="1578"/>
                </a:lnTo>
                <a:lnTo>
                  <a:pt x="479" y="1560"/>
                </a:lnTo>
                <a:lnTo>
                  <a:pt x="475" y="1540"/>
                </a:lnTo>
                <a:lnTo>
                  <a:pt x="472" y="1517"/>
                </a:lnTo>
                <a:lnTo>
                  <a:pt x="472" y="1517"/>
                </a:lnTo>
                <a:lnTo>
                  <a:pt x="472" y="1502"/>
                </a:lnTo>
                <a:lnTo>
                  <a:pt x="472" y="1482"/>
                </a:lnTo>
                <a:lnTo>
                  <a:pt x="475" y="1432"/>
                </a:lnTo>
                <a:lnTo>
                  <a:pt x="476" y="1378"/>
                </a:lnTo>
                <a:lnTo>
                  <a:pt x="476" y="1355"/>
                </a:lnTo>
                <a:lnTo>
                  <a:pt x="475" y="1335"/>
                </a:lnTo>
                <a:lnTo>
                  <a:pt x="475" y="1335"/>
                </a:lnTo>
                <a:lnTo>
                  <a:pt x="472" y="1316"/>
                </a:lnTo>
                <a:lnTo>
                  <a:pt x="469" y="1299"/>
                </a:lnTo>
                <a:lnTo>
                  <a:pt x="460" y="1263"/>
                </a:lnTo>
                <a:lnTo>
                  <a:pt x="453" y="1230"/>
                </a:lnTo>
                <a:lnTo>
                  <a:pt x="450" y="1217"/>
                </a:lnTo>
                <a:lnTo>
                  <a:pt x="450" y="1207"/>
                </a:lnTo>
                <a:lnTo>
                  <a:pt x="450" y="1088"/>
                </a:lnTo>
                <a:lnTo>
                  <a:pt x="450" y="1088"/>
                </a:lnTo>
                <a:lnTo>
                  <a:pt x="450" y="1054"/>
                </a:lnTo>
                <a:lnTo>
                  <a:pt x="453" y="1017"/>
                </a:lnTo>
                <a:lnTo>
                  <a:pt x="453" y="1017"/>
                </a:lnTo>
                <a:lnTo>
                  <a:pt x="459" y="944"/>
                </a:lnTo>
                <a:lnTo>
                  <a:pt x="462" y="896"/>
                </a:lnTo>
                <a:lnTo>
                  <a:pt x="463" y="866"/>
                </a:lnTo>
                <a:lnTo>
                  <a:pt x="463" y="811"/>
                </a:lnTo>
                <a:lnTo>
                  <a:pt x="475" y="802"/>
                </a:lnTo>
                <a:lnTo>
                  <a:pt x="459" y="749"/>
                </a:lnTo>
                <a:lnTo>
                  <a:pt x="459" y="749"/>
                </a:lnTo>
                <a:lnTo>
                  <a:pt x="463" y="746"/>
                </a:lnTo>
                <a:lnTo>
                  <a:pt x="498" y="737"/>
                </a:lnTo>
                <a:lnTo>
                  <a:pt x="498" y="737"/>
                </a:lnTo>
                <a:lnTo>
                  <a:pt x="506" y="735"/>
                </a:lnTo>
                <a:lnTo>
                  <a:pt x="514" y="732"/>
                </a:lnTo>
                <a:lnTo>
                  <a:pt x="531" y="722"/>
                </a:lnTo>
                <a:lnTo>
                  <a:pt x="547" y="710"/>
                </a:lnTo>
                <a:lnTo>
                  <a:pt x="564" y="696"/>
                </a:lnTo>
                <a:lnTo>
                  <a:pt x="578" y="680"/>
                </a:lnTo>
                <a:lnTo>
                  <a:pt x="593" y="665"/>
                </a:lnTo>
                <a:lnTo>
                  <a:pt x="615" y="641"/>
                </a:lnTo>
                <a:lnTo>
                  <a:pt x="615" y="641"/>
                </a:lnTo>
                <a:lnTo>
                  <a:pt x="636" y="612"/>
                </a:lnTo>
                <a:lnTo>
                  <a:pt x="662" y="574"/>
                </a:lnTo>
                <a:lnTo>
                  <a:pt x="684" y="538"/>
                </a:lnTo>
                <a:lnTo>
                  <a:pt x="691" y="522"/>
                </a:lnTo>
                <a:lnTo>
                  <a:pt x="695" y="511"/>
                </a:lnTo>
                <a:lnTo>
                  <a:pt x="695" y="511"/>
                </a:lnTo>
                <a:lnTo>
                  <a:pt x="695" y="507"/>
                </a:lnTo>
                <a:lnTo>
                  <a:pt x="694" y="501"/>
                </a:lnTo>
                <a:lnTo>
                  <a:pt x="687" y="486"/>
                </a:lnTo>
                <a:lnTo>
                  <a:pt x="677" y="470"/>
                </a:lnTo>
                <a:lnTo>
                  <a:pt x="664" y="455"/>
                </a:lnTo>
                <a:lnTo>
                  <a:pt x="638" y="426"/>
                </a:lnTo>
                <a:lnTo>
                  <a:pt x="626" y="414"/>
                </a:lnTo>
                <a:lnTo>
                  <a:pt x="629" y="405"/>
                </a:lnTo>
                <a:lnTo>
                  <a:pt x="629" y="405"/>
                </a:lnTo>
                <a:lnTo>
                  <a:pt x="552" y="343"/>
                </a:lnTo>
                <a:lnTo>
                  <a:pt x="552" y="343"/>
                </a:lnTo>
                <a:lnTo>
                  <a:pt x="501" y="302"/>
                </a:lnTo>
                <a:lnTo>
                  <a:pt x="480" y="286"/>
                </a:lnTo>
                <a:lnTo>
                  <a:pt x="462" y="274"/>
                </a:lnTo>
                <a:lnTo>
                  <a:pt x="462" y="274"/>
                </a:lnTo>
                <a:lnTo>
                  <a:pt x="443" y="265"/>
                </a:lnTo>
                <a:lnTo>
                  <a:pt x="427" y="260"/>
                </a:lnTo>
                <a:lnTo>
                  <a:pt x="413" y="254"/>
                </a:lnTo>
                <a:lnTo>
                  <a:pt x="398" y="248"/>
                </a:lnTo>
                <a:lnTo>
                  <a:pt x="398" y="248"/>
                </a:lnTo>
                <a:lnTo>
                  <a:pt x="332" y="218"/>
                </a:lnTo>
                <a:lnTo>
                  <a:pt x="327" y="201"/>
                </a:lnTo>
                <a:lnTo>
                  <a:pt x="327" y="201"/>
                </a:lnTo>
                <a:lnTo>
                  <a:pt x="332" y="195"/>
                </a:lnTo>
                <a:lnTo>
                  <a:pt x="337" y="186"/>
                </a:lnTo>
                <a:lnTo>
                  <a:pt x="337" y="186"/>
                </a:lnTo>
                <a:lnTo>
                  <a:pt x="345" y="173"/>
                </a:lnTo>
                <a:lnTo>
                  <a:pt x="348" y="164"/>
                </a:lnTo>
                <a:lnTo>
                  <a:pt x="349" y="160"/>
                </a:lnTo>
                <a:lnTo>
                  <a:pt x="349" y="160"/>
                </a:lnTo>
                <a:lnTo>
                  <a:pt x="350" y="154"/>
                </a:lnTo>
                <a:lnTo>
                  <a:pt x="353" y="146"/>
                </a:lnTo>
                <a:lnTo>
                  <a:pt x="358" y="134"/>
                </a:lnTo>
                <a:lnTo>
                  <a:pt x="358" y="134"/>
                </a:lnTo>
                <a:lnTo>
                  <a:pt x="361" y="107"/>
                </a:lnTo>
                <a:lnTo>
                  <a:pt x="362" y="86"/>
                </a:lnTo>
                <a:lnTo>
                  <a:pt x="361" y="72"/>
                </a:lnTo>
                <a:lnTo>
                  <a:pt x="361" y="72"/>
                </a:lnTo>
                <a:lnTo>
                  <a:pt x="358" y="66"/>
                </a:lnTo>
                <a:lnTo>
                  <a:pt x="352" y="58"/>
                </a:lnTo>
                <a:lnTo>
                  <a:pt x="333" y="39"/>
                </a:lnTo>
                <a:lnTo>
                  <a:pt x="307" y="14"/>
                </a:lnTo>
                <a:lnTo>
                  <a:pt x="307" y="14"/>
                </a:lnTo>
                <a:close/>
                <a:moveTo>
                  <a:pt x="477" y="466"/>
                </a:moveTo>
                <a:lnTo>
                  <a:pt x="515" y="495"/>
                </a:lnTo>
                <a:lnTo>
                  <a:pt x="541" y="481"/>
                </a:lnTo>
                <a:lnTo>
                  <a:pt x="587" y="509"/>
                </a:lnTo>
                <a:lnTo>
                  <a:pt x="587" y="509"/>
                </a:lnTo>
                <a:lnTo>
                  <a:pt x="584" y="521"/>
                </a:lnTo>
                <a:lnTo>
                  <a:pt x="578" y="547"/>
                </a:lnTo>
                <a:lnTo>
                  <a:pt x="574" y="563"/>
                </a:lnTo>
                <a:lnTo>
                  <a:pt x="568" y="579"/>
                </a:lnTo>
                <a:lnTo>
                  <a:pt x="563" y="592"/>
                </a:lnTo>
                <a:lnTo>
                  <a:pt x="558" y="596"/>
                </a:lnTo>
                <a:lnTo>
                  <a:pt x="555" y="600"/>
                </a:lnTo>
                <a:lnTo>
                  <a:pt x="555" y="600"/>
                </a:lnTo>
                <a:lnTo>
                  <a:pt x="547" y="609"/>
                </a:lnTo>
                <a:lnTo>
                  <a:pt x="537" y="622"/>
                </a:lnTo>
                <a:lnTo>
                  <a:pt x="516" y="651"/>
                </a:lnTo>
                <a:lnTo>
                  <a:pt x="498" y="677"/>
                </a:lnTo>
                <a:lnTo>
                  <a:pt x="489" y="686"/>
                </a:lnTo>
                <a:lnTo>
                  <a:pt x="486" y="688"/>
                </a:lnTo>
                <a:lnTo>
                  <a:pt x="483" y="688"/>
                </a:lnTo>
                <a:lnTo>
                  <a:pt x="483" y="688"/>
                </a:lnTo>
                <a:lnTo>
                  <a:pt x="479" y="688"/>
                </a:lnTo>
                <a:lnTo>
                  <a:pt x="472" y="687"/>
                </a:lnTo>
                <a:lnTo>
                  <a:pt x="459" y="681"/>
                </a:lnTo>
                <a:lnTo>
                  <a:pt x="444" y="674"/>
                </a:lnTo>
                <a:lnTo>
                  <a:pt x="444" y="674"/>
                </a:lnTo>
                <a:lnTo>
                  <a:pt x="446" y="657"/>
                </a:lnTo>
                <a:lnTo>
                  <a:pt x="447" y="632"/>
                </a:lnTo>
                <a:lnTo>
                  <a:pt x="447" y="632"/>
                </a:lnTo>
                <a:lnTo>
                  <a:pt x="446" y="583"/>
                </a:lnTo>
                <a:lnTo>
                  <a:pt x="444" y="553"/>
                </a:lnTo>
                <a:lnTo>
                  <a:pt x="446" y="540"/>
                </a:lnTo>
                <a:lnTo>
                  <a:pt x="447" y="531"/>
                </a:lnTo>
                <a:lnTo>
                  <a:pt x="447" y="531"/>
                </a:lnTo>
                <a:lnTo>
                  <a:pt x="453" y="515"/>
                </a:lnTo>
                <a:lnTo>
                  <a:pt x="464" y="492"/>
                </a:lnTo>
                <a:lnTo>
                  <a:pt x="477" y="466"/>
                </a:lnTo>
                <a:lnTo>
                  <a:pt x="477" y="4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3">
            <a:extLst>
              <a:ext uri="{FF2B5EF4-FFF2-40B4-BE49-F238E27FC236}">
                <a16:creationId xmlns:a16="http://schemas.microsoft.com/office/drawing/2014/main" id="{47756039-ABE2-4A69-BA6B-C0D288E92C49}"/>
              </a:ext>
            </a:extLst>
          </p:cNvPr>
          <p:cNvSpPr>
            <a:spLocks noEditPoints="1"/>
          </p:cNvSpPr>
          <p:nvPr/>
        </p:nvSpPr>
        <p:spPr bwMode="auto">
          <a:xfrm>
            <a:off x="6439110" y="2753926"/>
            <a:ext cx="679886" cy="1635042"/>
          </a:xfrm>
          <a:custGeom>
            <a:avLst/>
            <a:gdLst>
              <a:gd name="T0" fmla="*/ 271 w 615"/>
              <a:gd name="T1" fmla="*/ 169 h 1479"/>
              <a:gd name="T2" fmla="*/ 206 w 615"/>
              <a:gd name="T3" fmla="*/ 215 h 1479"/>
              <a:gd name="T4" fmla="*/ 28 w 615"/>
              <a:gd name="T5" fmla="*/ 356 h 1479"/>
              <a:gd name="T6" fmla="*/ 25 w 615"/>
              <a:gd name="T7" fmla="*/ 379 h 1479"/>
              <a:gd name="T8" fmla="*/ 0 w 615"/>
              <a:gd name="T9" fmla="*/ 442 h 1479"/>
              <a:gd name="T10" fmla="*/ 107 w 615"/>
              <a:gd name="T11" fmla="*/ 624 h 1479"/>
              <a:gd name="T12" fmla="*/ 139 w 615"/>
              <a:gd name="T13" fmla="*/ 652 h 1479"/>
              <a:gd name="T14" fmla="*/ 169 w 615"/>
              <a:gd name="T15" fmla="*/ 667 h 1479"/>
              <a:gd name="T16" fmla="*/ 156 w 615"/>
              <a:gd name="T17" fmla="*/ 1021 h 1479"/>
              <a:gd name="T18" fmla="*/ 154 w 615"/>
              <a:gd name="T19" fmla="*/ 1340 h 1479"/>
              <a:gd name="T20" fmla="*/ 171 w 615"/>
              <a:gd name="T21" fmla="*/ 1406 h 1479"/>
              <a:gd name="T22" fmla="*/ 158 w 615"/>
              <a:gd name="T23" fmla="*/ 1449 h 1479"/>
              <a:gd name="T24" fmla="*/ 148 w 615"/>
              <a:gd name="T25" fmla="*/ 1474 h 1479"/>
              <a:gd name="T26" fmla="*/ 231 w 615"/>
              <a:gd name="T27" fmla="*/ 1479 h 1479"/>
              <a:gd name="T28" fmla="*/ 292 w 615"/>
              <a:gd name="T29" fmla="*/ 1468 h 1479"/>
              <a:gd name="T30" fmla="*/ 282 w 615"/>
              <a:gd name="T31" fmla="*/ 1414 h 1479"/>
              <a:gd name="T32" fmla="*/ 286 w 615"/>
              <a:gd name="T33" fmla="*/ 1371 h 1479"/>
              <a:gd name="T34" fmla="*/ 290 w 615"/>
              <a:gd name="T35" fmla="*/ 1318 h 1479"/>
              <a:gd name="T36" fmla="*/ 314 w 615"/>
              <a:gd name="T37" fmla="*/ 1017 h 1479"/>
              <a:gd name="T38" fmla="*/ 360 w 615"/>
              <a:gd name="T39" fmla="*/ 878 h 1479"/>
              <a:gd name="T40" fmla="*/ 423 w 615"/>
              <a:gd name="T41" fmla="*/ 1009 h 1479"/>
              <a:gd name="T42" fmla="*/ 421 w 615"/>
              <a:gd name="T43" fmla="*/ 1329 h 1479"/>
              <a:gd name="T44" fmla="*/ 411 w 615"/>
              <a:gd name="T45" fmla="*/ 1408 h 1479"/>
              <a:gd name="T46" fmla="*/ 444 w 615"/>
              <a:gd name="T47" fmla="*/ 1449 h 1479"/>
              <a:gd name="T48" fmla="*/ 524 w 615"/>
              <a:gd name="T49" fmla="*/ 1446 h 1479"/>
              <a:gd name="T50" fmla="*/ 604 w 615"/>
              <a:gd name="T51" fmla="*/ 1426 h 1479"/>
              <a:gd name="T52" fmla="*/ 605 w 615"/>
              <a:gd name="T53" fmla="*/ 1387 h 1479"/>
              <a:gd name="T54" fmla="*/ 545 w 615"/>
              <a:gd name="T55" fmla="*/ 1362 h 1479"/>
              <a:gd name="T56" fmla="*/ 534 w 615"/>
              <a:gd name="T57" fmla="*/ 1304 h 1479"/>
              <a:gd name="T58" fmla="*/ 548 w 615"/>
              <a:gd name="T59" fmla="*/ 1025 h 1479"/>
              <a:gd name="T60" fmla="*/ 502 w 615"/>
              <a:gd name="T61" fmla="*/ 761 h 1479"/>
              <a:gd name="T62" fmla="*/ 523 w 615"/>
              <a:gd name="T63" fmla="*/ 639 h 1479"/>
              <a:gd name="T64" fmla="*/ 599 w 615"/>
              <a:gd name="T65" fmla="*/ 465 h 1479"/>
              <a:gd name="T66" fmla="*/ 594 w 615"/>
              <a:gd name="T67" fmla="*/ 399 h 1479"/>
              <a:gd name="T68" fmla="*/ 495 w 615"/>
              <a:gd name="T69" fmla="*/ 272 h 1479"/>
              <a:gd name="T70" fmla="*/ 414 w 615"/>
              <a:gd name="T71" fmla="*/ 231 h 1479"/>
              <a:gd name="T72" fmla="*/ 411 w 615"/>
              <a:gd name="T73" fmla="*/ 175 h 1479"/>
              <a:gd name="T74" fmla="*/ 420 w 615"/>
              <a:gd name="T75" fmla="*/ 89 h 1479"/>
              <a:gd name="T76" fmla="*/ 420 w 615"/>
              <a:gd name="T77" fmla="*/ 42 h 1479"/>
              <a:gd name="T78" fmla="*/ 371 w 615"/>
              <a:gd name="T79" fmla="*/ 13 h 1479"/>
              <a:gd name="T80" fmla="*/ 307 w 615"/>
              <a:gd name="T81" fmla="*/ 8 h 1479"/>
              <a:gd name="T82" fmla="*/ 279 w 615"/>
              <a:gd name="T83" fmla="*/ 26 h 1479"/>
              <a:gd name="T84" fmla="*/ 248 w 615"/>
              <a:gd name="T85" fmla="*/ 75 h 1479"/>
              <a:gd name="T86" fmla="*/ 251 w 615"/>
              <a:gd name="T87" fmla="*/ 122 h 1479"/>
              <a:gd name="T88" fmla="*/ 456 w 615"/>
              <a:gd name="T89" fmla="*/ 446 h 1479"/>
              <a:gd name="T90" fmla="*/ 502 w 615"/>
              <a:gd name="T91" fmla="*/ 566 h 1479"/>
              <a:gd name="T92" fmla="*/ 482 w 615"/>
              <a:gd name="T93" fmla="*/ 593 h 1479"/>
              <a:gd name="T94" fmla="*/ 450 w 615"/>
              <a:gd name="T95" fmla="*/ 562 h 1479"/>
              <a:gd name="T96" fmla="*/ 454 w 615"/>
              <a:gd name="T97" fmla="*/ 534 h 1479"/>
              <a:gd name="T98" fmla="*/ 458 w 615"/>
              <a:gd name="T99" fmla="*/ 472 h 1479"/>
              <a:gd name="T100" fmla="*/ 181 w 615"/>
              <a:gd name="T101" fmla="*/ 583 h 1479"/>
              <a:gd name="T102" fmla="*/ 148 w 615"/>
              <a:gd name="T103" fmla="*/ 575 h 1479"/>
              <a:gd name="T104" fmla="*/ 99 w 615"/>
              <a:gd name="T105" fmla="*/ 511 h 1479"/>
              <a:gd name="T106" fmla="*/ 102 w 615"/>
              <a:gd name="T107" fmla="*/ 442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15" h="1479">
                <a:moveTo>
                  <a:pt x="262" y="166"/>
                </a:moveTo>
                <a:lnTo>
                  <a:pt x="262" y="166"/>
                </a:lnTo>
                <a:lnTo>
                  <a:pt x="266" y="168"/>
                </a:lnTo>
                <a:lnTo>
                  <a:pt x="269" y="169"/>
                </a:lnTo>
                <a:lnTo>
                  <a:pt x="271" y="171"/>
                </a:lnTo>
                <a:lnTo>
                  <a:pt x="271" y="169"/>
                </a:lnTo>
                <a:lnTo>
                  <a:pt x="271" y="169"/>
                </a:lnTo>
                <a:lnTo>
                  <a:pt x="271" y="171"/>
                </a:lnTo>
                <a:lnTo>
                  <a:pt x="271" y="171"/>
                </a:lnTo>
                <a:lnTo>
                  <a:pt x="261" y="188"/>
                </a:lnTo>
                <a:lnTo>
                  <a:pt x="261" y="188"/>
                </a:lnTo>
                <a:lnTo>
                  <a:pt x="253" y="202"/>
                </a:lnTo>
                <a:lnTo>
                  <a:pt x="253" y="202"/>
                </a:lnTo>
                <a:lnTo>
                  <a:pt x="206" y="215"/>
                </a:lnTo>
                <a:lnTo>
                  <a:pt x="173" y="226"/>
                </a:lnTo>
                <a:lnTo>
                  <a:pt x="161" y="231"/>
                </a:lnTo>
                <a:lnTo>
                  <a:pt x="154" y="235"/>
                </a:lnTo>
                <a:lnTo>
                  <a:pt x="154" y="235"/>
                </a:lnTo>
                <a:lnTo>
                  <a:pt x="85" y="300"/>
                </a:lnTo>
                <a:lnTo>
                  <a:pt x="41" y="342"/>
                </a:lnTo>
                <a:lnTo>
                  <a:pt x="28" y="356"/>
                </a:lnTo>
                <a:lnTo>
                  <a:pt x="25" y="361"/>
                </a:lnTo>
                <a:lnTo>
                  <a:pt x="25" y="362"/>
                </a:lnTo>
                <a:lnTo>
                  <a:pt x="25" y="362"/>
                </a:lnTo>
                <a:lnTo>
                  <a:pt x="28" y="369"/>
                </a:lnTo>
                <a:lnTo>
                  <a:pt x="31" y="371"/>
                </a:lnTo>
                <a:lnTo>
                  <a:pt x="31" y="371"/>
                </a:lnTo>
                <a:lnTo>
                  <a:pt x="25" y="379"/>
                </a:lnTo>
                <a:lnTo>
                  <a:pt x="14" y="399"/>
                </a:lnTo>
                <a:lnTo>
                  <a:pt x="8" y="410"/>
                </a:lnTo>
                <a:lnTo>
                  <a:pt x="3" y="422"/>
                </a:lnTo>
                <a:lnTo>
                  <a:pt x="0" y="432"/>
                </a:lnTo>
                <a:lnTo>
                  <a:pt x="0" y="437"/>
                </a:lnTo>
                <a:lnTo>
                  <a:pt x="0" y="442"/>
                </a:lnTo>
                <a:lnTo>
                  <a:pt x="0" y="442"/>
                </a:lnTo>
                <a:lnTo>
                  <a:pt x="3" y="448"/>
                </a:lnTo>
                <a:lnTo>
                  <a:pt x="6" y="455"/>
                </a:lnTo>
                <a:lnTo>
                  <a:pt x="19" y="477"/>
                </a:lnTo>
                <a:lnTo>
                  <a:pt x="54" y="535"/>
                </a:lnTo>
                <a:lnTo>
                  <a:pt x="89" y="592"/>
                </a:lnTo>
                <a:lnTo>
                  <a:pt x="102" y="612"/>
                </a:lnTo>
                <a:lnTo>
                  <a:pt x="107" y="624"/>
                </a:lnTo>
                <a:lnTo>
                  <a:pt x="107" y="624"/>
                </a:lnTo>
                <a:lnTo>
                  <a:pt x="109" y="629"/>
                </a:lnTo>
                <a:lnTo>
                  <a:pt x="113" y="634"/>
                </a:lnTo>
                <a:lnTo>
                  <a:pt x="116" y="636"/>
                </a:lnTo>
                <a:lnTo>
                  <a:pt x="120" y="640"/>
                </a:lnTo>
                <a:lnTo>
                  <a:pt x="130" y="645"/>
                </a:lnTo>
                <a:lnTo>
                  <a:pt x="139" y="652"/>
                </a:lnTo>
                <a:lnTo>
                  <a:pt x="139" y="652"/>
                </a:lnTo>
                <a:lnTo>
                  <a:pt x="144" y="656"/>
                </a:lnTo>
                <a:lnTo>
                  <a:pt x="150" y="659"/>
                </a:lnTo>
                <a:lnTo>
                  <a:pt x="160" y="663"/>
                </a:lnTo>
                <a:lnTo>
                  <a:pt x="167" y="665"/>
                </a:lnTo>
                <a:lnTo>
                  <a:pt x="169" y="667"/>
                </a:lnTo>
                <a:lnTo>
                  <a:pt x="169" y="667"/>
                </a:lnTo>
                <a:lnTo>
                  <a:pt x="169" y="667"/>
                </a:lnTo>
                <a:lnTo>
                  <a:pt x="168" y="679"/>
                </a:lnTo>
                <a:lnTo>
                  <a:pt x="166" y="709"/>
                </a:lnTo>
                <a:lnTo>
                  <a:pt x="162" y="802"/>
                </a:lnTo>
                <a:lnTo>
                  <a:pt x="156" y="961"/>
                </a:lnTo>
                <a:lnTo>
                  <a:pt x="156" y="961"/>
                </a:lnTo>
                <a:lnTo>
                  <a:pt x="156" y="1021"/>
                </a:lnTo>
                <a:lnTo>
                  <a:pt x="158" y="1125"/>
                </a:lnTo>
                <a:lnTo>
                  <a:pt x="160" y="1228"/>
                </a:lnTo>
                <a:lnTo>
                  <a:pt x="160" y="1265"/>
                </a:lnTo>
                <a:lnTo>
                  <a:pt x="158" y="1286"/>
                </a:lnTo>
                <a:lnTo>
                  <a:pt x="158" y="1286"/>
                </a:lnTo>
                <a:lnTo>
                  <a:pt x="156" y="1312"/>
                </a:lnTo>
                <a:lnTo>
                  <a:pt x="154" y="1340"/>
                </a:lnTo>
                <a:lnTo>
                  <a:pt x="154" y="1364"/>
                </a:lnTo>
                <a:lnTo>
                  <a:pt x="152" y="1376"/>
                </a:lnTo>
                <a:lnTo>
                  <a:pt x="152" y="1376"/>
                </a:lnTo>
                <a:lnTo>
                  <a:pt x="151" y="1382"/>
                </a:lnTo>
                <a:lnTo>
                  <a:pt x="150" y="1389"/>
                </a:lnTo>
                <a:lnTo>
                  <a:pt x="150" y="1400"/>
                </a:lnTo>
                <a:lnTo>
                  <a:pt x="171" y="1406"/>
                </a:lnTo>
                <a:lnTo>
                  <a:pt x="171" y="1406"/>
                </a:lnTo>
                <a:lnTo>
                  <a:pt x="171" y="1422"/>
                </a:lnTo>
                <a:lnTo>
                  <a:pt x="168" y="1434"/>
                </a:lnTo>
                <a:lnTo>
                  <a:pt x="167" y="1440"/>
                </a:lnTo>
                <a:lnTo>
                  <a:pt x="165" y="1442"/>
                </a:lnTo>
                <a:lnTo>
                  <a:pt x="165" y="1442"/>
                </a:lnTo>
                <a:lnTo>
                  <a:pt x="158" y="1449"/>
                </a:lnTo>
                <a:lnTo>
                  <a:pt x="151" y="1457"/>
                </a:lnTo>
                <a:lnTo>
                  <a:pt x="148" y="1461"/>
                </a:lnTo>
                <a:lnTo>
                  <a:pt x="145" y="1465"/>
                </a:lnTo>
                <a:lnTo>
                  <a:pt x="144" y="1469"/>
                </a:lnTo>
                <a:lnTo>
                  <a:pt x="145" y="1473"/>
                </a:lnTo>
                <a:lnTo>
                  <a:pt x="145" y="1473"/>
                </a:lnTo>
                <a:lnTo>
                  <a:pt x="148" y="1474"/>
                </a:lnTo>
                <a:lnTo>
                  <a:pt x="150" y="1475"/>
                </a:lnTo>
                <a:lnTo>
                  <a:pt x="160" y="1477"/>
                </a:lnTo>
                <a:lnTo>
                  <a:pt x="172" y="1479"/>
                </a:lnTo>
                <a:lnTo>
                  <a:pt x="186" y="1479"/>
                </a:lnTo>
                <a:lnTo>
                  <a:pt x="214" y="1479"/>
                </a:lnTo>
                <a:lnTo>
                  <a:pt x="231" y="1479"/>
                </a:lnTo>
                <a:lnTo>
                  <a:pt x="231" y="1479"/>
                </a:lnTo>
                <a:lnTo>
                  <a:pt x="245" y="1479"/>
                </a:lnTo>
                <a:lnTo>
                  <a:pt x="266" y="1477"/>
                </a:lnTo>
                <a:lnTo>
                  <a:pt x="276" y="1476"/>
                </a:lnTo>
                <a:lnTo>
                  <a:pt x="284" y="1474"/>
                </a:lnTo>
                <a:lnTo>
                  <a:pt x="290" y="1471"/>
                </a:lnTo>
                <a:lnTo>
                  <a:pt x="292" y="1470"/>
                </a:lnTo>
                <a:lnTo>
                  <a:pt x="292" y="1468"/>
                </a:lnTo>
                <a:lnTo>
                  <a:pt x="292" y="1468"/>
                </a:lnTo>
                <a:lnTo>
                  <a:pt x="291" y="1457"/>
                </a:lnTo>
                <a:lnTo>
                  <a:pt x="288" y="1444"/>
                </a:lnTo>
                <a:lnTo>
                  <a:pt x="282" y="1426"/>
                </a:lnTo>
                <a:lnTo>
                  <a:pt x="282" y="1426"/>
                </a:lnTo>
                <a:lnTo>
                  <a:pt x="282" y="1421"/>
                </a:lnTo>
                <a:lnTo>
                  <a:pt x="282" y="1414"/>
                </a:lnTo>
                <a:lnTo>
                  <a:pt x="283" y="1405"/>
                </a:lnTo>
                <a:lnTo>
                  <a:pt x="282" y="1398"/>
                </a:lnTo>
                <a:lnTo>
                  <a:pt x="282" y="1398"/>
                </a:lnTo>
                <a:lnTo>
                  <a:pt x="282" y="1386"/>
                </a:lnTo>
                <a:lnTo>
                  <a:pt x="282" y="1379"/>
                </a:lnTo>
                <a:lnTo>
                  <a:pt x="282" y="1379"/>
                </a:lnTo>
                <a:lnTo>
                  <a:pt x="286" y="1371"/>
                </a:lnTo>
                <a:lnTo>
                  <a:pt x="290" y="1368"/>
                </a:lnTo>
                <a:lnTo>
                  <a:pt x="290" y="1365"/>
                </a:lnTo>
                <a:lnTo>
                  <a:pt x="290" y="1365"/>
                </a:lnTo>
                <a:lnTo>
                  <a:pt x="290" y="1359"/>
                </a:lnTo>
                <a:lnTo>
                  <a:pt x="291" y="1348"/>
                </a:lnTo>
                <a:lnTo>
                  <a:pt x="291" y="1333"/>
                </a:lnTo>
                <a:lnTo>
                  <a:pt x="290" y="1318"/>
                </a:lnTo>
                <a:lnTo>
                  <a:pt x="290" y="1318"/>
                </a:lnTo>
                <a:lnTo>
                  <a:pt x="288" y="1274"/>
                </a:lnTo>
                <a:lnTo>
                  <a:pt x="286" y="1211"/>
                </a:lnTo>
                <a:lnTo>
                  <a:pt x="286" y="1211"/>
                </a:lnTo>
                <a:lnTo>
                  <a:pt x="289" y="1183"/>
                </a:lnTo>
                <a:lnTo>
                  <a:pt x="295" y="1137"/>
                </a:lnTo>
                <a:lnTo>
                  <a:pt x="314" y="1017"/>
                </a:lnTo>
                <a:lnTo>
                  <a:pt x="335" y="904"/>
                </a:lnTo>
                <a:lnTo>
                  <a:pt x="342" y="868"/>
                </a:lnTo>
                <a:lnTo>
                  <a:pt x="344" y="858"/>
                </a:lnTo>
                <a:lnTo>
                  <a:pt x="345" y="856"/>
                </a:lnTo>
                <a:lnTo>
                  <a:pt x="345" y="856"/>
                </a:lnTo>
                <a:lnTo>
                  <a:pt x="350" y="862"/>
                </a:lnTo>
                <a:lnTo>
                  <a:pt x="360" y="878"/>
                </a:lnTo>
                <a:lnTo>
                  <a:pt x="385" y="926"/>
                </a:lnTo>
                <a:lnTo>
                  <a:pt x="400" y="953"/>
                </a:lnTo>
                <a:lnTo>
                  <a:pt x="411" y="978"/>
                </a:lnTo>
                <a:lnTo>
                  <a:pt x="419" y="997"/>
                </a:lnTo>
                <a:lnTo>
                  <a:pt x="421" y="1004"/>
                </a:lnTo>
                <a:lnTo>
                  <a:pt x="423" y="1009"/>
                </a:lnTo>
                <a:lnTo>
                  <a:pt x="423" y="1009"/>
                </a:lnTo>
                <a:lnTo>
                  <a:pt x="423" y="1055"/>
                </a:lnTo>
                <a:lnTo>
                  <a:pt x="421" y="1138"/>
                </a:lnTo>
                <a:lnTo>
                  <a:pt x="420" y="1222"/>
                </a:lnTo>
                <a:lnTo>
                  <a:pt x="420" y="1271"/>
                </a:lnTo>
                <a:lnTo>
                  <a:pt x="420" y="1271"/>
                </a:lnTo>
                <a:lnTo>
                  <a:pt x="421" y="1312"/>
                </a:lnTo>
                <a:lnTo>
                  <a:pt x="421" y="1329"/>
                </a:lnTo>
                <a:lnTo>
                  <a:pt x="421" y="1335"/>
                </a:lnTo>
                <a:lnTo>
                  <a:pt x="420" y="1340"/>
                </a:lnTo>
                <a:lnTo>
                  <a:pt x="420" y="1340"/>
                </a:lnTo>
                <a:lnTo>
                  <a:pt x="414" y="1364"/>
                </a:lnTo>
                <a:lnTo>
                  <a:pt x="409" y="1382"/>
                </a:lnTo>
                <a:lnTo>
                  <a:pt x="409" y="1382"/>
                </a:lnTo>
                <a:lnTo>
                  <a:pt x="411" y="1408"/>
                </a:lnTo>
                <a:lnTo>
                  <a:pt x="412" y="1436"/>
                </a:lnTo>
                <a:lnTo>
                  <a:pt x="412" y="1436"/>
                </a:lnTo>
                <a:lnTo>
                  <a:pt x="413" y="1439"/>
                </a:lnTo>
                <a:lnTo>
                  <a:pt x="414" y="1440"/>
                </a:lnTo>
                <a:lnTo>
                  <a:pt x="419" y="1444"/>
                </a:lnTo>
                <a:lnTo>
                  <a:pt x="429" y="1447"/>
                </a:lnTo>
                <a:lnTo>
                  <a:pt x="444" y="1449"/>
                </a:lnTo>
                <a:lnTo>
                  <a:pt x="444" y="1449"/>
                </a:lnTo>
                <a:lnTo>
                  <a:pt x="462" y="1450"/>
                </a:lnTo>
                <a:lnTo>
                  <a:pt x="479" y="1450"/>
                </a:lnTo>
                <a:lnTo>
                  <a:pt x="495" y="1449"/>
                </a:lnTo>
                <a:lnTo>
                  <a:pt x="506" y="1447"/>
                </a:lnTo>
                <a:lnTo>
                  <a:pt x="506" y="1447"/>
                </a:lnTo>
                <a:lnTo>
                  <a:pt x="524" y="1446"/>
                </a:lnTo>
                <a:lnTo>
                  <a:pt x="554" y="1444"/>
                </a:lnTo>
                <a:lnTo>
                  <a:pt x="570" y="1441"/>
                </a:lnTo>
                <a:lnTo>
                  <a:pt x="584" y="1438"/>
                </a:lnTo>
                <a:lnTo>
                  <a:pt x="592" y="1435"/>
                </a:lnTo>
                <a:lnTo>
                  <a:pt x="596" y="1433"/>
                </a:lnTo>
                <a:lnTo>
                  <a:pt x="601" y="1429"/>
                </a:lnTo>
                <a:lnTo>
                  <a:pt x="604" y="1426"/>
                </a:lnTo>
                <a:lnTo>
                  <a:pt x="604" y="1426"/>
                </a:lnTo>
                <a:lnTo>
                  <a:pt x="611" y="1411"/>
                </a:lnTo>
                <a:lnTo>
                  <a:pt x="613" y="1406"/>
                </a:lnTo>
                <a:lnTo>
                  <a:pt x="615" y="1401"/>
                </a:lnTo>
                <a:lnTo>
                  <a:pt x="613" y="1397"/>
                </a:lnTo>
                <a:lnTo>
                  <a:pt x="611" y="1392"/>
                </a:lnTo>
                <a:lnTo>
                  <a:pt x="605" y="1387"/>
                </a:lnTo>
                <a:lnTo>
                  <a:pt x="598" y="1382"/>
                </a:lnTo>
                <a:lnTo>
                  <a:pt x="598" y="1382"/>
                </a:lnTo>
                <a:lnTo>
                  <a:pt x="580" y="1374"/>
                </a:lnTo>
                <a:lnTo>
                  <a:pt x="564" y="1369"/>
                </a:lnTo>
                <a:lnTo>
                  <a:pt x="552" y="1365"/>
                </a:lnTo>
                <a:lnTo>
                  <a:pt x="548" y="1363"/>
                </a:lnTo>
                <a:lnTo>
                  <a:pt x="545" y="1362"/>
                </a:lnTo>
                <a:lnTo>
                  <a:pt x="545" y="1362"/>
                </a:lnTo>
                <a:lnTo>
                  <a:pt x="537" y="1356"/>
                </a:lnTo>
                <a:lnTo>
                  <a:pt x="531" y="1348"/>
                </a:lnTo>
                <a:lnTo>
                  <a:pt x="525" y="1340"/>
                </a:lnTo>
                <a:lnTo>
                  <a:pt x="536" y="1340"/>
                </a:lnTo>
                <a:lnTo>
                  <a:pt x="536" y="1340"/>
                </a:lnTo>
                <a:lnTo>
                  <a:pt x="534" y="1304"/>
                </a:lnTo>
                <a:lnTo>
                  <a:pt x="532" y="1271"/>
                </a:lnTo>
                <a:lnTo>
                  <a:pt x="534" y="1239"/>
                </a:lnTo>
                <a:lnTo>
                  <a:pt x="534" y="1239"/>
                </a:lnTo>
                <a:lnTo>
                  <a:pt x="540" y="1142"/>
                </a:lnTo>
                <a:lnTo>
                  <a:pt x="546" y="1059"/>
                </a:lnTo>
                <a:lnTo>
                  <a:pt x="546" y="1059"/>
                </a:lnTo>
                <a:lnTo>
                  <a:pt x="548" y="1025"/>
                </a:lnTo>
                <a:lnTo>
                  <a:pt x="548" y="1008"/>
                </a:lnTo>
                <a:lnTo>
                  <a:pt x="548" y="997"/>
                </a:lnTo>
                <a:lnTo>
                  <a:pt x="548" y="997"/>
                </a:lnTo>
                <a:lnTo>
                  <a:pt x="530" y="902"/>
                </a:lnTo>
                <a:lnTo>
                  <a:pt x="510" y="796"/>
                </a:lnTo>
                <a:lnTo>
                  <a:pt x="510" y="796"/>
                </a:lnTo>
                <a:lnTo>
                  <a:pt x="502" y="761"/>
                </a:lnTo>
                <a:lnTo>
                  <a:pt x="491" y="709"/>
                </a:lnTo>
                <a:lnTo>
                  <a:pt x="476" y="641"/>
                </a:lnTo>
                <a:lnTo>
                  <a:pt x="476" y="641"/>
                </a:lnTo>
                <a:lnTo>
                  <a:pt x="496" y="642"/>
                </a:lnTo>
                <a:lnTo>
                  <a:pt x="512" y="641"/>
                </a:lnTo>
                <a:lnTo>
                  <a:pt x="518" y="641"/>
                </a:lnTo>
                <a:lnTo>
                  <a:pt x="523" y="639"/>
                </a:lnTo>
                <a:lnTo>
                  <a:pt x="523" y="639"/>
                </a:lnTo>
                <a:lnTo>
                  <a:pt x="528" y="630"/>
                </a:lnTo>
                <a:lnTo>
                  <a:pt x="537" y="611"/>
                </a:lnTo>
                <a:lnTo>
                  <a:pt x="564" y="554"/>
                </a:lnTo>
                <a:lnTo>
                  <a:pt x="578" y="522"/>
                </a:lnTo>
                <a:lnTo>
                  <a:pt x="590" y="492"/>
                </a:lnTo>
                <a:lnTo>
                  <a:pt x="599" y="465"/>
                </a:lnTo>
                <a:lnTo>
                  <a:pt x="604" y="448"/>
                </a:lnTo>
                <a:lnTo>
                  <a:pt x="604" y="448"/>
                </a:lnTo>
                <a:lnTo>
                  <a:pt x="605" y="442"/>
                </a:lnTo>
                <a:lnTo>
                  <a:pt x="604" y="436"/>
                </a:lnTo>
                <a:lnTo>
                  <a:pt x="602" y="423"/>
                </a:lnTo>
                <a:lnTo>
                  <a:pt x="599" y="411"/>
                </a:lnTo>
                <a:lnTo>
                  <a:pt x="594" y="399"/>
                </a:lnTo>
                <a:lnTo>
                  <a:pt x="584" y="381"/>
                </a:lnTo>
                <a:lnTo>
                  <a:pt x="581" y="373"/>
                </a:lnTo>
                <a:lnTo>
                  <a:pt x="581" y="373"/>
                </a:lnTo>
                <a:lnTo>
                  <a:pt x="570" y="356"/>
                </a:lnTo>
                <a:lnTo>
                  <a:pt x="570" y="356"/>
                </a:lnTo>
                <a:lnTo>
                  <a:pt x="525" y="306"/>
                </a:lnTo>
                <a:lnTo>
                  <a:pt x="495" y="272"/>
                </a:lnTo>
                <a:lnTo>
                  <a:pt x="481" y="255"/>
                </a:lnTo>
                <a:lnTo>
                  <a:pt x="481" y="255"/>
                </a:lnTo>
                <a:lnTo>
                  <a:pt x="450" y="245"/>
                </a:lnTo>
                <a:lnTo>
                  <a:pt x="431" y="238"/>
                </a:lnTo>
                <a:lnTo>
                  <a:pt x="420" y="235"/>
                </a:lnTo>
                <a:lnTo>
                  <a:pt x="420" y="235"/>
                </a:lnTo>
                <a:lnTo>
                  <a:pt x="414" y="231"/>
                </a:lnTo>
                <a:lnTo>
                  <a:pt x="405" y="226"/>
                </a:lnTo>
                <a:lnTo>
                  <a:pt x="393" y="221"/>
                </a:lnTo>
                <a:lnTo>
                  <a:pt x="393" y="221"/>
                </a:lnTo>
                <a:lnTo>
                  <a:pt x="408" y="189"/>
                </a:lnTo>
                <a:lnTo>
                  <a:pt x="408" y="189"/>
                </a:lnTo>
                <a:lnTo>
                  <a:pt x="409" y="184"/>
                </a:lnTo>
                <a:lnTo>
                  <a:pt x="411" y="175"/>
                </a:lnTo>
                <a:lnTo>
                  <a:pt x="413" y="157"/>
                </a:lnTo>
                <a:lnTo>
                  <a:pt x="414" y="131"/>
                </a:lnTo>
                <a:lnTo>
                  <a:pt x="414" y="131"/>
                </a:lnTo>
                <a:lnTo>
                  <a:pt x="417" y="112"/>
                </a:lnTo>
                <a:lnTo>
                  <a:pt x="419" y="98"/>
                </a:lnTo>
                <a:lnTo>
                  <a:pt x="420" y="89"/>
                </a:lnTo>
                <a:lnTo>
                  <a:pt x="420" y="89"/>
                </a:lnTo>
                <a:lnTo>
                  <a:pt x="420" y="74"/>
                </a:lnTo>
                <a:lnTo>
                  <a:pt x="419" y="67"/>
                </a:lnTo>
                <a:lnTo>
                  <a:pt x="418" y="63"/>
                </a:lnTo>
                <a:lnTo>
                  <a:pt x="418" y="63"/>
                </a:lnTo>
                <a:lnTo>
                  <a:pt x="418" y="58"/>
                </a:lnTo>
                <a:lnTo>
                  <a:pt x="419" y="51"/>
                </a:lnTo>
                <a:lnTo>
                  <a:pt x="420" y="42"/>
                </a:lnTo>
                <a:lnTo>
                  <a:pt x="408" y="39"/>
                </a:lnTo>
                <a:lnTo>
                  <a:pt x="408" y="28"/>
                </a:lnTo>
                <a:lnTo>
                  <a:pt x="395" y="26"/>
                </a:lnTo>
                <a:lnTo>
                  <a:pt x="389" y="16"/>
                </a:lnTo>
                <a:lnTo>
                  <a:pt x="376" y="16"/>
                </a:lnTo>
                <a:lnTo>
                  <a:pt x="376" y="16"/>
                </a:lnTo>
                <a:lnTo>
                  <a:pt x="371" y="13"/>
                </a:lnTo>
                <a:lnTo>
                  <a:pt x="361" y="8"/>
                </a:lnTo>
                <a:lnTo>
                  <a:pt x="347" y="2"/>
                </a:lnTo>
                <a:lnTo>
                  <a:pt x="339" y="0"/>
                </a:lnTo>
                <a:lnTo>
                  <a:pt x="333" y="0"/>
                </a:lnTo>
                <a:lnTo>
                  <a:pt x="333" y="0"/>
                </a:lnTo>
                <a:lnTo>
                  <a:pt x="320" y="3"/>
                </a:lnTo>
                <a:lnTo>
                  <a:pt x="307" y="8"/>
                </a:lnTo>
                <a:lnTo>
                  <a:pt x="296" y="14"/>
                </a:lnTo>
                <a:lnTo>
                  <a:pt x="292" y="16"/>
                </a:lnTo>
                <a:lnTo>
                  <a:pt x="290" y="17"/>
                </a:lnTo>
                <a:lnTo>
                  <a:pt x="290" y="17"/>
                </a:lnTo>
                <a:lnTo>
                  <a:pt x="289" y="20"/>
                </a:lnTo>
                <a:lnTo>
                  <a:pt x="286" y="21"/>
                </a:lnTo>
                <a:lnTo>
                  <a:pt x="279" y="26"/>
                </a:lnTo>
                <a:lnTo>
                  <a:pt x="271" y="32"/>
                </a:lnTo>
                <a:lnTo>
                  <a:pt x="266" y="35"/>
                </a:lnTo>
                <a:lnTo>
                  <a:pt x="262" y="42"/>
                </a:lnTo>
                <a:lnTo>
                  <a:pt x="262" y="42"/>
                </a:lnTo>
                <a:lnTo>
                  <a:pt x="254" y="61"/>
                </a:lnTo>
                <a:lnTo>
                  <a:pt x="248" y="75"/>
                </a:lnTo>
                <a:lnTo>
                  <a:pt x="248" y="75"/>
                </a:lnTo>
                <a:lnTo>
                  <a:pt x="245" y="83"/>
                </a:lnTo>
                <a:lnTo>
                  <a:pt x="244" y="89"/>
                </a:lnTo>
                <a:lnTo>
                  <a:pt x="244" y="96"/>
                </a:lnTo>
                <a:lnTo>
                  <a:pt x="245" y="103"/>
                </a:lnTo>
                <a:lnTo>
                  <a:pt x="245" y="103"/>
                </a:lnTo>
                <a:lnTo>
                  <a:pt x="248" y="113"/>
                </a:lnTo>
                <a:lnTo>
                  <a:pt x="251" y="122"/>
                </a:lnTo>
                <a:lnTo>
                  <a:pt x="255" y="131"/>
                </a:lnTo>
                <a:lnTo>
                  <a:pt x="256" y="138"/>
                </a:lnTo>
                <a:lnTo>
                  <a:pt x="256" y="138"/>
                </a:lnTo>
                <a:lnTo>
                  <a:pt x="260" y="154"/>
                </a:lnTo>
                <a:lnTo>
                  <a:pt x="262" y="166"/>
                </a:lnTo>
                <a:lnTo>
                  <a:pt x="262" y="166"/>
                </a:lnTo>
                <a:close/>
                <a:moveTo>
                  <a:pt x="456" y="446"/>
                </a:moveTo>
                <a:lnTo>
                  <a:pt x="512" y="440"/>
                </a:lnTo>
                <a:lnTo>
                  <a:pt x="525" y="455"/>
                </a:lnTo>
                <a:lnTo>
                  <a:pt x="525" y="455"/>
                </a:lnTo>
                <a:lnTo>
                  <a:pt x="522" y="475"/>
                </a:lnTo>
                <a:lnTo>
                  <a:pt x="513" y="521"/>
                </a:lnTo>
                <a:lnTo>
                  <a:pt x="508" y="545"/>
                </a:lnTo>
                <a:lnTo>
                  <a:pt x="502" y="566"/>
                </a:lnTo>
                <a:lnTo>
                  <a:pt x="497" y="583"/>
                </a:lnTo>
                <a:lnTo>
                  <a:pt x="495" y="589"/>
                </a:lnTo>
                <a:lnTo>
                  <a:pt x="493" y="592"/>
                </a:lnTo>
                <a:lnTo>
                  <a:pt x="493" y="592"/>
                </a:lnTo>
                <a:lnTo>
                  <a:pt x="490" y="593"/>
                </a:lnTo>
                <a:lnTo>
                  <a:pt x="488" y="594"/>
                </a:lnTo>
                <a:lnTo>
                  <a:pt x="482" y="593"/>
                </a:lnTo>
                <a:lnTo>
                  <a:pt x="475" y="589"/>
                </a:lnTo>
                <a:lnTo>
                  <a:pt x="469" y="586"/>
                </a:lnTo>
                <a:lnTo>
                  <a:pt x="456" y="577"/>
                </a:lnTo>
                <a:lnTo>
                  <a:pt x="453" y="572"/>
                </a:lnTo>
                <a:lnTo>
                  <a:pt x="453" y="572"/>
                </a:lnTo>
                <a:lnTo>
                  <a:pt x="450" y="562"/>
                </a:lnTo>
                <a:lnTo>
                  <a:pt x="450" y="562"/>
                </a:lnTo>
                <a:lnTo>
                  <a:pt x="448" y="552"/>
                </a:lnTo>
                <a:lnTo>
                  <a:pt x="448" y="547"/>
                </a:lnTo>
                <a:lnTo>
                  <a:pt x="448" y="542"/>
                </a:lnTo>
                <a:lnTo>
                  <a:pt x="448" y="542"/>
                </a:lnTo>
                <a:lnTo>
                  <a:pt x="449" y="540"/>
                </a:lnTo>
                <a:lnTo>
                  <a:pt x="450" y="539"/>
                </a:lnTo>
                <a:lnTo>
                  <a:pt x="454" y="534"/>
                </a:lnTo>
                <a:lnTo>
                  <a:pt x="454" y="534"/>
                </a:lnTo>
                <a:lnTo>
                  <a:pt x="456" y="529"/>
                </a:lnTo>
                <a:lnTo>
                  <a:pt x="458" y="522"/>
                </a:lnTo>
                <a:lnTo>
                  <a:pt x="459" y="506"/>
                </a:lnTo>
                <a:lnTo>
                  <a:pt x="459" y="506"/>
                </a:lnTo>
                <a:lnTo>
                  <a:pt x="459" y="493"/>
                </a:lnTo>
                <a:lnTo>
                  <a:pt x="458" y="472"/>
                </a:lnTo>
                <a:lnTo>
                  <a:pt x="456" y="446"/>
                </a:lnTo>
                <a:lnTo>
                  <a:pt x="456" y="446"/>
                </a:lnTo>
                <a:close/>
                <a:moveTo>
                  <a:pt x="109" y="425"/>
                </a:moveTo>
                <a:lnTo>
                  <a:pt x="150" y="451"/>
                </a:lnTo>
                <a:lnTo>
                  <a:pt x="184" y="581"/>
                </a:lnTo>
                <a:lnTo>
                  <a:pt x="184" y="581"/>
                </a:lnTo>
                <a:lnTo>
                  <a:pt x="181" y="583"/>
                </a:lnTo>
                <a:lnTo>
                  <a:pt x="179" y="585"/>
                </a:lnTo>
                <a:lnTo>
                  <a:pt x="174" y="585"/>
                </a:lnTo>
                <a:lnTo>
                  <a:pt x="169" y="585"/>
                </a:lnTo>
                <a:lnTo>
                  <a:pt x="163" y="583"/>
                </a:lnTo>
                <a:lnTo>
                  <a:pt x="156" y="581"/>
                </a:lnTo>
                <a:lnTo>
                  <a:pt x="148" y="575"/>
                </a:lnTo>
                <a:lnTo>
                  <a:pt x="148" y="575"/>
                </a:lnTo>
                <a:lnTo>
                  <a:pt x="134" y="564"/>
                </a:lnTo>
                <a:lnTo>
                  <a:pt x="128" y="557"/>
                </a:lnTo>
                <a:lnTo>
                  <a:pt x="122" y="548"/>
                </a:lnTo>
                <a:lnTo>
                  <a:pt x="114" y="534"/>
                </a:lnTo>
                <a:lnTo>
                  <a:pt x="114" y="534"/>
                </a:lnTo>
                <a:lnTo>
                  <a:pt x="107" y="524"/>
                </a:lnTo>
                <a:lnTo>
                  <a:pt x="99" y="511"/>
                </a:lnTo>
                <a:lnTo>
                  <a:pt x="86" y="482"/>
                </a:lnTo>
                <a:lnTo>
                  <a:pt x="70" y="446"/>
                </a:lnTo>
                <a:lnTo>
                  <a:pt x="90" y="436"/>
                </a:lnTo>
                <a:lnTo>
                  <a:pt x="90" y="436"/>
                </a:lnTo>
                <a:lnTo>
                  <a:pt x="96" y="440"/>
                </a:lnTo>
                <a:lnTo>
                  <a:pt x="99" y="442"/>
                </a:lnTo>
                <a:lnTo>
                  <a:pt x="102" y="442"/>
                </a:lnTo>
                <a:lnTo>
                  <a:pt x="103" y="442"/>
                </a:lnTo>
                <a:lnTo>
                  <a:pt x="103" y="442"/>
                </a:lnTo>
                <a:lnTo>
                  <a:pt x="104" y="439"/>
                </a:lnTo>
                <a:lnTo>
                  <a:pt x="107" y="432"/>
                </a:lnTo>
                <a:lnTo>
                  <a:pt x="109" y="425"/>
                </a:lnTo>
                <a:lnTo>
                  <a:pt x="109" y="4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C0D2BE71-9B24-42E9-8CD2-90950E1798C4}"/>
              </a:ext>
            </a:extLst>
          </p:cNvPr>
          <p:cNvSpPr>
            <a:spLocks noEditPoints="1"/>
          </p:cNvSpPr>
          <p:nvPr/>
        </p:nvSpPr>
        <p:spPr bwMode="auto">
          <a:xfrm>
            <a:off x="8300154" y="2753924"/>
            <a:ext cx="749381" cy="1621475"/>
          </a:xfrm>
          <a:custGeom>
            <a:avLst/>
            <a:gdLst>
              <a:gd name="T0" fmla="*/ 251 w 629"/>
              <a:gd name="T1" fmla="*/ 10 h 1361"/>
              <a:gd name="T2" fmla="*/ 226 w 629"/>
              <a:gd name="T3" fmla="*/ 26 h 1361"/>
              <a:gd name="T4" fmla="*/ 198 w 629"/>
              <a:gd name="T5" fmla="*/ 46 h 1361"/>
              <a:gd name="T6" fmla="*/ 199 w 629"/>
              <a:gd name="T7" fmla="*/ 89 h 1361"/>
              <a:gd name="T8" fmla="*/ 205 w 629"/>
              <a:gd name="T9" fmla="*/ 126 h 1361"/>
              <a:gd name="T10" fmla="*/ 214 w 629"/>
              <a:gd name="T11" fmla="*/ 149 h 1361"/>
              <a:gd name="T12" fmla="*/ 233 w 629"/>
              <a:gd name="T13" fmla="*/ 187 h 1361"/>
              <a:gd name="T14" fmla="*/ 255 w 629"/>
              <a:gd name="T15" fmla="*/ 218 h 1361"/>
              <a:gd name="T16" fmla="*/ 99 w 629"/>
              <a:gd name="T17" fmla="*/ 299 h 1361"/>
              <a:gd name="T18" fmla="*/ 10 w 629"/>
              <a:gd name="T19" fmla="*/ 419 h 1361"/>
              <a:gd name="T20" fmla="*/ 0 w 629"/>
              <a:gd name="T21" fmla="*/ 503 h 1361"/>
              <a:gd name="T22" fmla="*/ 9 w 629"/>
              <a:gd name="T23" fmla="*/ 609 h 1361"/>
              <a:gd name="T24" fmla="*/ 82 w 629"/>
              <a:gd name="T25" fmla="*/ 624 h 1361"/>
              <a:gd name="T26" fmla="*/ 127 w 629"/>
              <a:gd name="T27" fmla="*/ 627 h 1361"/>
              <a:gd name="T28" fmla="*/ 140 w 629"/>
              <a:gd name="T29" fmla="*/ 700 h 1361"/>
              <a:gd name="T30" fmla="*/ 160 w 629"/>
              <a:gd name="T31" fmla="*/ 864 h 1361"/>
              <a:gd name="T32" fmla="*/ 174 w 629"/>
              <a:gd name="T33" fmla="*/ 983 h 1361"/>
              <a:gd name="T34" fmla="*/ 163 w 629"/>
              <a:gd name="T35" fmla="*/ 1107 h 1361"/>
              <a:gd name="T36" fmla="*/ 174 w 629"/>
              <a:gd name="T37" fmla="*/ 1284 h 1361"/>
              <a:gd name="T38" fmla="*/ 167 w 629"/>
              <a:gd name="T39" fmla="*/ 1324 h 1361"/>
              <a:gd name="T40" fmla="*/ 154 w 629"/>
              <a:gd name="T41" fmla="*/ 1349 h 1361"/>
              <a:gd name="T42" fmla="*/ 190 w 629"/>
              <a:gd name="T43" fmla="*/ 1361 h 1361"/>
              <a:gd name="T44" fmla="*/ 244 w 629"/>
              <a:gd name="T45" fmla="*/ 1345 h 1361"/>
              <a:gd name="T46" fmla="*/ 265 w 629"/>
              <a:gd name="T47" fmla="*/ 1090 h 1361"/>
              <a:gd name="T48" fmla="*/ 291 w 629"/>
              <a:gd name="T49" fmla="*/ 923 h 1361"/>
              <a:gd name="T50" fmla="*/ 314 w 629"/>
              <a:gd name="T51" fmla="*/ 818 h 1361"/>
              <a:gd name="T52" fmla="*/ 361 w 629"/>
              <a:gd name="T53" fmla="*/ 1062 h 1361"/>
              <a:gd name="T54" fmla="*/ 403 w 629"/>
              <a:gd name="T55" fmla="*/ 1270 h 1361"/>
              <a:gd name="T56" fmla="*/ 410 w 629"/>
              <a:gd name="T57" fmla="*/ 1316 h 1361"/>
              <a:gd name="T58" fmla="*/ 418 w 629"/>
              <a:gd name="T59" fmla="*/ 1349 h 1361"/>
              <a:gd name="T60" fmla="*/ 502 w 629"/>
              <a:gd name="T61" fmla="*/ 1336 h 1361"/>
              <a:gd name="T62" fmla="*/ 509 w 629"/>
              <a:gd name="T63" fmla="*/ 1313 h 1361"/>
              <a:gd name="T64" fmla="*/ 480 w 629"/>
              <a:gd name="T65" fmla="*/ 1282 h 1361"/>
              <a:gd name="T66" fmla="*/ 474 w 629"/>
              <a:gd name="T67" fmla="*/ 1135 h 1361"/>
              <a:gd name="T68" fmla="*/ 459 w 629"/>
              <a:gd name="T69" fmla="*/ 959 h 1361"/>
              <a:gd name="T70" fmla="*/ 487 w 629"/>
              <a:gd name="T71" fmla="*/ 646 h 1361"/>
              <a:gd name="T72" fmla="*/ 533 w 629"/>
              <a:gd name="T73" fmla="*/ 643 h 1361"/>
              <a:gd name="T74" fmla="*/ 618 w 629"/>
              <a:gd name="T75" fmla="*/ 598 h 1361"/>
              <a:gd name="T76" fmla="*/ 624 w 629"/>
              <a:gd name="T77" fmla="*/ 439 h 1361"/>
              <a:gd name="T78" fmla="*/ 571 w 629"/>
              <a:gd name="T79" fmla="*/ 344 h 1361"/>
              <a:gd name="T80" fmla="*/ 462 w 629"/>
              <a:gd name="T81" fmla="*/ 252 h 1361"/>
              <a:gd name="T82" fmla="*/ 387 w 629"/>
              <a:gd name="T83" fmla="*/ 227 h 1361"/>
              <a:gd name="T84" fmla="*/ 355 w 629"/>
              <a:gd name="T85" fmla="*/ 152 h 1361"/>
              <a:gd name="T86" fmla="*/ 355 w 629"/>
              <a:gd name="T87" fmla="*/ 108 h 1361"/>
              <a:gd name="T88" fmla="*/ 330 w 629"/>
              <a:gd name="T89" fmla="*/ 35 h 1361"/>
              <a:gd name="T90" fmla="*/ 292 w 629"/>
              <a:gd name="T91" fmla="*/ 0 h 1361"/>
              <a:gd name="T92" fmla="*/ 272 w 629"/>
              <a:gd name="T93" fmla="*/ 14 h 1361"/>
              <a:gd name="T94" fmla="*/ 136 w 629"/>
              <a:gd name="T95" fmla="*/ 470 h 1361"/>
              <a:gd name="T96" fmla="*/ 146 w 629"/>
              <a:gd name="T97" fmla="*/ 565 h 1361"/>
              <a:gd name="T98" fmla="*/ 113 w 629"/>
              <a:gd name="T99" fmla="*/ 580 h 1361"/>
              <a:gd name="T100" fmla="*/ 117 w 629"/>
              <a:gd name="T101" fmla="*/ 454 h 1361"/>
              <a:gd name="T102" fmla="*/ 144 w 629"/>
              <a:gd name="T103" fmla="*/ 426 h 1361"/>
              <a:gd name="T104" fmla="*/ 507 w 629"/>
              <a:gd name="T105" fmla="*/ 449 h 1361"/>
              <a:gd name="T106" fmla="*/ 521 w 629"/>
              <a:gd name="T107" fmla="*/ 504 h 1361"/>
              <a:gd name="T108" fmla="*/ 515 w 629"/>
              <a:gd name="T109" fmla="*/ 562 h 1361"/>
              <a:gd name="T110" fmla="*/ 496 w 629"/>
              <a:gd name="T111" fmla="*/ 606 h 1361"/>
              <a:gd name="T112" fmla="*/ 478 w 629"/>
              <a:gd name="T113" fmla="*/ 596 h 1361"/>
              <a:gd name="T114" fmla="*/ 480 w 629"/>
              <a:gd name="T115" fmla="*/ 511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9" h="1361">
                <a:moveTo>
                  <a:pt x="271" y="12"/>
                </a:moveTo>
                <a:lnTo>
                  <a:pt x="271" y="12"/>
                </a:lnTo>
                <a:lnTo>
                  <a:pt x="266" y="11"/>
                </a:lnTo>
                <a:lnTo>
                  <a:pt x="260" y="10"/>
                </a:lnTo>
                <a:lnTo>
                  <a:pt x="254" y="9"/>
                </a:lnTo>
                <a:lnTo>
                  <a:pt x="252" y="9"/>
                </a:lnTo>
                <a:lnTo>
                  <a:pt x="251" y="10"/>
                </a:lnTo>
                <a:lnTo>
                  <a:pt x="251" y="10"/>
                </a:lnTo>
                <a:lnTo>
                  <a:pt x="251" y="12"/>
                </a:lnTo>
                <a:lnTo>
                  <a:pt x="249" y="16"/>
                </a:lnTo>
                <a:lnTo>
                  <a:pt x="245" y="20"/>
                </a:lnTo>
                <a:lnTo>
                  <a:pt x="227" y="22"/>
                </a:lnTo>
                <a:lnTo>
                  <a:pt x="227" y="22"/>
                </a:lnTo>
                <a:lnTo>
                  <a:pt x="226" y="26"/>
                </a:lnTo>
                <a:lnTo>
                  <a:pt x="225" y="29"/>
                </a:lnTo>
                <a:lnTo>
                  <a:pt x="221" y="32"/>
                </a:lnTo>
                <a:lnTo>
                  <a:pt x="221" y="32"/>
                </a:lnTo>
                <a:lnTo>
                  <a:pt x="213" y="37"/>
                </a:lnTo>
                <a:lnTo>
                  <a:pt x="205" y="41"/>
                </a:lnTo>
                <a:lnTo>
                  <a:pt x="205" y="41"/>
                </a:lnTo>
                <a:lnTo>
                  <a:pt x="198" y="46"/>
                </a:lnTo>
                <a:lnTo>
                  <a:pt x="196" y="49"/>
                </a:lnTo>
                <a:lnTo>
                  <a:pt x="196" y="54"/>
                </a:lnTo>
                <a:lnTo>
                  <a:pt x="196" y="54"/>
                </a:lnTo>
                <a:lnTo>
                  <a:pt x="197" y="63"/>
                </a:lnTo>
                <a:lnTo>
                  <a:pt x="198" y="79"/>
                </a:lnTo>
                <a:lnTo>
                  <a:pt x="198" y="79"/>
                </a:lnTo>
                <a:lnTo>
                  <a:pt x="199" y="89"/>
                </a:lnTo>
                <a:lnTo>
                  <a:pt x="200" y="94"/>
                </a:lnTo>
                <a:lnTo>
                  <a:pt x="202" y="98"/>
                </a:lnTo>
                <a:lnTo>
                  <a:pt x="202" y="104"/>
                </a:lnTo>
                <a:lnTo>
                  <a:pt x="202" y="104"/>
                </a:lnTo>
                <a:lnTo>
                  <a:pt x="203" y="118"/>
                </a:lnTo>
                <a:lnTo>
                  <a:pt x="205" y="126"/>
                </a:lnTo>
                <a:lnTo>
                  <a:pt x="205" y="126"/>
                </a:lnTo>
                <a:lnTo>
                  <a:pt x="206" y="130"/>
                </a:lnTo>
                <a:lnTo>
                  <a:pt x="208" y="132"/>
                </a:lnTo>
                <a:lnTo>
                  <a:pt x="210" y="135"/>
                </a:lnTo>
                <a:lnTo>
                  <a:pt x="211" y="140"/>
                </a:lnTo>
                <a:lnTo>
                  <a:pt x="211" y="140"/>
                </a:lnTo>
                <a:lnTo>
                  <a:pt x="213" y="147"/>
                </a:lnTo>
                <a:lnTo>
                  <a:pt x="214" y="149"/>
                </a:lnTo>
                <a:lnTo>
                  <a:pt x="214" y="155"/>
                </a:lnTo>
                <a:lnTo>
                  <a:pt x="214" y="155"/>
                </a:lnTo>
                <a:lnTo>
                  <a:pt x="215" y="159"/>
                </a:lnTo>
                <a:lnTo>
                  <a:pt x="217" y="164"/>
                </a:lnTo>
                <a:lnTo>
                  <a:pt x="223" y="173"/>
                </a:lnTo>
                <a:lnTo>
                  <a:pt x="233" y="187"/>
                </a:lnTo>
                <a:lnTo>
                  <a:pt x="233" y="187"/>
                </a:lnTo>
                <a:lnTo>
                  <a:pt x="242" y="190"/>
                </a:lnTo>
                <a:lnTo>
                  <a:pt x="249" y="195"/>
                </a:lnTo>
                <a:lnTo>
                  <a:pt x="250" y="196"/>
                </a:lnTo>
                <a:lnTo>
                  <a:pt x="251" y="199"/>
                </a:lnTo>
                <a:lnTo>
                  <a:pt x="251" y="199"/>
                </a:lnTo>
                <a:lnTo>
                  <a:pt x="255" y="218"/>
                </a:lnTo>
                <a:lnTo>
                  <a:pt x="255" y="218"/>
                </a:lnTo>
                <a:lnTo>
                  <a:pt x="214" y="234"/>
                </a:lnTo>
                <a:lnTo>
                  <a:pt x="179" y="249"/>
                </a:lnTo>
                <a:lnTo>
                  <a:pt x="164" y="256"/>
                </a:lnTo>
                <a:lnTo>
                  <a:pt x="152" y="262"/>
                </a:lnTo>
                <a:lnTo>
                  <a:pt x="152" y="262"/>
                </a:lnTo>
                <a:lnTo>
                  <a:pt x="127" y="278"/>
                </a:lnTo>
                <a:lnTo>
                  <a:pt x="99" y="299"/>
                </a:lnTo>
                <a:lnTo>
                  <a:pt x="73" y="320"/>
                </a:lnTo>
                <a:lnTo>
                  <a:pt x="64" y="330"/>
                </a:lnTo>
                <a:lnTo>
                  <a:pt x="58" y="337"/>
                </a:lnTo>
                <a:lnTo>
                  <a:pt x="58" y="337"/>
                </a:lnTo>
                <a:lnTo>
                  <a:pt x="32" y="380"/>
                </a:lnTo>
                <a:lnTo>
                  <a:pt x="19" y="403"/>
                </a:lnTo>
                <a:lnTo>
                  <a:pt x="10" y="419"/>
                </a:lnTo>
                <a:lnTo>
                  <a:pt x="10" y="419"/>
                </a:lnTo>
                <a:lnTo>
                  <a:pt x="7" y="429"/>
                </a:lnTo>
                <a:lnTo>
                  <a:pt x="4" y="440"/>
                </a:lnTo>
                <a:lnTo>
                  <a:pt x="2" y="452"/>
                </a:lnTo>
                <a:lnTo>
                  <a:pt x="1" y="470"/>
                </a:lnTo>
                <a:lnTo>
                  <a:pt x="1" y="470"/>
                </a:lnTo>
                <a:lnTo>
                  <a:pt x="0" y="503"/>
                </a:lnTo>
                <a:lnTo>
                  <a:pt x="0" y="548"/>
                </a:lnTo>
                <a:lnTo>
                  <a:pt x="1" y="589"/>
                </a:lnTo>
                <a:lnTo>
                  <a:pt x="2" y="602"/>
                </a:lnTo>
                <a:lnTo>
                  <a:pt x="3" y="607"/>
                </a:lnTo>
                <a:lnTo>
                  <a:pt x="4" y="608"/>
                </a:lnTo>
                <a:lnTo>
                  <a:pt x="4" y="608"/>
                </a:lnTo>
                <a:lnTo>
                  <a:pt x="9" y="609"/>
                </a:lnTo>
                <a:lnTo>
                  <a:pt x="18" y="609"/>
                </a:lnTo>
                <a:lnTo>
                  <a:pt x="38" y="608"/>
                </a:lnTo>
                <a:lnTo>
                  <a:pt x="67" y="606"/>
                </a:lnTo>
                <a:lnTo>
                  <a:pt x="67" y="606"/>
                </a:lnTo>
                <a:lnTo>
                  <a:pt x="70" y="609"/>
                </a:lnTo>
                <a:lnTo>
                  <a:pt x="77" y="619"/>
                </a:lnTo>
                <a:lnTo>
                  <a:pt x="82" y="624"/>
                </a:lnTo>
                <a:lnTo>
                  <a:pt x="87" y="629"/>
                </a:lnTo>
                <a:lnTo>
                  <a:pt x="93" y="632"/>
                </a:lnTo>
                <a:lnTo>
                  <a:pt x="99" y="634"/>
                </a:lnTo>
                <a:lnTo>
                  <a:pt x="99" y="634"/>
                </a:lnTo>
                <a:lnTo>
                  <a:pt x="108" y="634"/>
                </a:lnTo>
                <a:lnTo>
                  <a:pt x="118" y="631"/>
                </a:lnTo>
                <a:lnTo>
                  <a:pt x="127" y="627"/>
                </a:lnTo>
                <a:lnTo>
                  <a:pt x="127" y="627"/>
                </a:lnTo>
                <a:lnTo>
                  <a:pt x="133" y="658"/>
                </a:lnTo>
                <a:lnTo>
                  <a:pt x="137" y="680"/>
                </a:lnTo>
                <a:lnTo>
                  <a:pt x="139" y="693"/>
                </a:lnTo>
                <a:lnTo>
                  <a:pt x="139" y="693"/>
                </a:lnTo>
                <a:lnTo>
                  <a:pt x="139" y="696"/>
                </a:lnTo>
                <a:lnTo>
                  <a:pt x="140" y="700"/>
                </a:lnTo>
                <a:lnTo>
                  <a:pt x="145" y="707"/>
                </a:lnTo>
                <a:lnTo>
                  <a:pt x="152" y="716"/>
                </a:lnTo>
                <a:lnTo>
                  <a:pt x="152" y="716"/>
                </a:lnTo>
                <a:lnTo>
                  <a:pt x="157" y="778"/>
                </a:lnTo>
                <a:lnTo>
                  <a:pt x="160" y="826"/>
                </a:lnTo>
                <a:lnTo>
                  <a:pt x="160" y="848"/>
                </a:lnTo>
                <a:lnTo>
                  <a:pt x="160" y="864"/>
                </a:lnTo>
                <a:lnTo>
                  <a:pt x="160" y="864"/>
                </a:lnTo>
                <a:lnTo>
                  <a:pt x="160" y="878"/>
                </a:lnTo>
                <a:lnTo>
                  <a:pt x="163" y="894"/>
                </a:lnTo>
                <a:lnTo>
                  <a:pt x="168" y="931"/>
                </a:lnTo>
                <a:lnTo>
                  <a:pt x="173" y="964"/>
                </a:lnTo>
                <a:lnTo>
                  <a:pt x="174" y="976"/>
                </a:lnTo>
                <a:lnTo>
                  <a:pt x="174" y="983"/>
                </a:lnTo>
                <a:lnTo>
                  <a:pt x="174" y="983"/>
                </a:lnTo>
                <a:lnTo>
                  <a:pt x="170" y="1000"/>
                </a:lnTo>
                <a:lnTo>
                  <a:pt x="167" y="1028"/>
                </a:lnTo>
                <a:lnTo>
                  <a:pt x="163" y="1057"/>
                </a:lnTo>
                <a:lnTo>
                  <a:pt x="160" y="1078"/>
                </a:lnTo>
                <a:lnTo>
                  <a:pt x="160" y="1078"/>
                </a:lnTo>
                <a:lnTo>
                  <a:pt x="163" y="1107"/>
                </a:lnTo>
                <a:lnTo>
                  <a:pt x="168" y="1157"/>
                </a:lnTo>
                <a:lnTo>
                  <a:pt x="171" y="1207"/>
                </a:lnTo>
                <a:lnTo>
                  <a:pt x="173" y="1229"/>
                </a:lnTo>
                <a:lnTo>
                  <a:pt x="174" y="1245"/>
                </a:lnTo>
                <a:lnTo>
                  <a:pt x="174" y="1245"/>
                </a:lnTo>
                <a:lnTo>
                  <a:pt x="173" y="1267"/>
                </a:lnTo>
                <a:lnTo>
                  <a:pt x="174" y="1284"/>
                </a:lnTo>
                <a:lnTo>
                  <a:pt x="174" y="1295"/>
                </a:lnTo>
                <a:lnTo>
                  <a:pt x="174" y="1302"/>
                </a:lnTo>
                <a:lnTo>
                  <a:pt x="174" y="1302"/>
                </a:lnTo>
                <a:lnTo>
                  <a:pt x="171" y="1312"/>
                </a:lnTo>
                <a:lnTo>
                  <a:pt x="170" y="1318"/>
                </a:lnTo>
                <a:lnTo>
                  <a:pt x="167" y="1324"/>
                </a:lnTo>
                <a:lnTo>
                  <a:pt x="167" y="1324"/>
                </a:lnTo>
                <a:lnTo>
                  <a:pt x="162" y="1329"/>
                </a:lnTo>
                <a:lnTo>
                  <a:pt x="156" y="1333"/>
                </a:lnTo>
                <a:lnTo>
                  <a:pt x="153" y="1336"/>
                </a:lnTo>
                <a:lnTo>
                  <a:pt x="152" y="1339"/>
                </a:lnTo>
                <a:lnTo>
                  <a:pt x="152" y="1344"/>
                </a:lnTo>
                <a:lnTo>
                  <a:pt x="154" y="1349"/>
                </a:lnTo>
                <a:lnTo>
                  <a:pt x="154" y="1349"/>
                </a:lnTo>
                <a:lnTo>
                  <a:pt x="158" y="1353"/>
                </a:lnTo>
                <a:lnTo>
                  <a:pt x="162" y="1356"/>
                </a:lnTo>
                <a:lnTo>
                  <a:pt x="165" y="1359"/>
                </a:lnTo>
                <a:lnTo>
                  <a:pt x="169" y="1360"/>
                </a:lnTo>
                <a:lnTo>
                  <a:pt x="177" y="1361"/>
                </a:lnTo>
                <a:lnTo>
                  <a:pt x="190" y="1361"/>
                </a:lnTo>
                <a:lnTo>
                  <a:pt x="190" y="1361"/>
                </a:lnTo>
                <a:lnTo>
                  <a:pt x="204" y="1360"/>
                </a:lnTo>
                <a:lnTo>
                  <a:pt x="221" y="1358"/>
                </a:lnTo>
                <a:lnTo>
                  <a:pt x="234" y="1354"/>
                </a:lnTo>
                <a:lnTo>
                  <a:pt x="243" y="1352"/>
                </a:lnTo>
                <a:lnTo>
                  <a:pt x="243" y="1352"/>
                </a:lnTo>
                <a:lnTo>
                  <a:pt x="244" y="1349"/>
                </a:lnTo>
                <a:lnTo>
                  <a:pt x="244" y="1345"/>
                </a:lnTo>
                <a:lnTo>
                  <a:pt x="245" y="1333"/>
                </a:lnTo>
                <a:lnTo>
                  <a:pt x="245" y="1318"/>
                </a:lnTo>
                <a:lnTo>
                  <a:pt x="251" y="1308"/>
                </a:lnTo>
                <a:lnTo>
                  <a:pt x="251" y="1308"/>
                </a:lnTo>
                <a:lnTo>
                  <a:pt x="257" y="1200"/>
                </a:lnTo>
                <a:lnTo>
                  <a:pt x="265" y="1090"/>
                </a:lnTo>
                <a:lnTo>
                  <a:pt x="265" y="1090"/>
                </a:lnTo>
                <a:lnTo>
                  <a:pt x="271" y="1066"/>
                </a:lnTo>
                <a:lnTo>
                  <a:pt x="275" y="1045"/>
                </a:lnTo>
                <a:lnTo>
                  <a:pt x="280" y="1025"/>
                </a:lnTo>
                <a:lnTo>
                  <a:pt x="280" y="1025"/>
                </a:lnTo>
                <a:lnTo>
                  <a:pt x="284" y="996"/>
                </a:lnTo>
                <a:lnTo>
                  <a:pt x="288" y="959"/>
                </a:lnTo>
                <a:lnTo>
                  <a:pt x="291" y="923"/>
                </a:lnTo>
                <a:lnTo>
                  <a:pt x="296" y="899"/>
                </a:lnTo>
                <a:lnTo>
                  <a:pt x="296" y="899"/>
                </a:lnTo>
                <a:lnTo>
                  <a:pt x="301" y="874"/>
                </a:lnTo>
                <a:lnTo>
                  <a:pt x="306" y="844"/>
                </a:lnTo>
                <a:lnTo>
                  <a:pt x="311" y="821"/>
                </a:lnTo>
                <a:lnTo>
                  <a:pt x="313" y="818"/>
                </a:lnTo>
                <a:lnTo>
                  <a:pt x="314" y="818"/>
                </a:lnTo>
                <a:lnTo>
                  <a:pt x="314" y="819"/>
                </a:lnTo>
                <a:lnTo>
                  <a:pt x="314" y="819"/>
                </a:lnTo>
                <a:lnTo>
                  <a:pt x="340" y="941"/>
                </a:lnTo>
                <a:lnTo>
                  <a:pt x="354" y="1020"/>
                </a:lnTo>
                <a:lnTo>
                  <a:pt x="359" y="1048"/>
                </a:lnTo>
                <a:lnTo>
                  <a:pt x="361" y="1062"/>
                </a:lnTo>
                <a:lnTo>
                  <a:pt x="361" y="1062"/>
                </a:lnTo>
                <a:lnTo>
                  <a:pt x="363" y="1073"/>
                </a:lnTo>
                <a:lnTo>
                  <a:pt x="366" y="1090"/>
                </a:lnTo>
                <a:lnTo>
                  <a:pt x="376" y="1138"/>
                </a:lnTo>
                <a:lnTo>
                  <a:pt x="393" y="1213"/>
                </a:lnTo>
                <a:lnTo>
                  <a:pt x="393" y="1213"/>
                </a:lnTo>
                <a:lnTo>
                  <a:pt x="399" y="1247"/>
                </a:lnTo>
                <a:lnTo>
                  <a:pt x="403" y="1270"/>
                </a:lnTo>
                <a:lnTo>
                  <a:pt x="403" y="1270"/>
                </a:lnTo>
                <a:lnTo>
                  <a:pt x="404" y="1279"/>
                </a:lnTo>
                <a:lnTo>
                  <a:pt x="405" y="1292"/>
                </a:lnTo>
                <a:lnTo>
                  <a:pt x="405" y="1318"/>
                </a:lnTo>
                <a:lnTo>
                  <a:pt x="405" y="1318"/>
                </a:lnTo>
                <a:lnTo>
                  <a:pt x="409" y="1316"/>
                </a:lnTo>
                <a:lnTo>
                  <a:pt x="410" y="1316"/>
                </a:lnTo>
                <a:lnTo>
                  <a:pt x="411" y="1318"/>
                </a:lnTo>
                <a:lnTo>
                  <a:pt x="411" y="1318"/>
                </a:lnTo>
                <a:lnTo>
                  <a:pt x="413" y="1333"/>
                </a:lnTo>
                <a:lnTo>
                  <a:pt x="415" y="1344"/>
                </a:lnTo>
                <a:lnTo>
                  <a:pt x="416" y="1348"/>
                </a:lnTo>
                <a:lnTo>
                  <a:pt x="418" y="1349"/>
                </a:lnTo>
                <a:lnTo>
                  <a:pt x="418" y="1349"/>
                </a:lnTo>
                <a:lnTo>
                  <a:pt x="433" y="1349"/>
                </a:lnTo>
                <a:lnTo>
                  <a:pt x="456" y="1349"/>
                </a:lnTo>
                <a:lnTo>
                  <a:pt x="456" y="1349"/>
                </a:lnTo>
                <a:lnTo>
                  <a:pt x="467" y="1347"/>
                </a:lnTo>
                <a:lnTo>
                  <a:pt x="480" y="1343"/>
                </a:lnTo>
                <a:lnTo>
                  <a:pt x="502" y="1336"/>
                </a:lnTo>
                <a:lnTo>
                  <a:pt x="502" y="1336"/>
                </a:lnTo>
                <a:lnTo>
                  <a:pt x="508" y="1333"/>
                </a:lnTo>
                <a:lnTo>
                  <a:pt x="513" y="1330"/>
                </a:lnTo>
                <a:lnTo>
                  <a:pt x="515" y="1326"/>
                </a:lnTo>
                <a:lnTo>
                  <a:pt x="515" y="1320"/>
                </a:lnTo>
                <a:lnTo>
                  <a:pt x="515" y="1320"/>
                </a:lnTo>
                <a:lnTo>
                  <a:pt x="513" y="1316"/>
                </a:lnTo>
                <a:lnTo>
                  <a:pt x="509" y="1313"/>
                </a:lnTo>
                <a:lnTo>
                  <a:pt x="496" y="1304"/>
                </a:lnTo>
                <a:lnTo>
                  <a:pt x="484" y="1296"/>
                </a:lnTo>
                <a:lnTo>
                  <a:pt x="478" y="1292"/>
                </a:lnTo>
                <a:lnTo>
                  <a:pt x="478" y="1292"/>
                </a:lnTo>
                <a:lnTo>
                  <a:pt x="478" y="1290"/>
                </a:lnTo>
                <a:lnTo>
                  <a:pt x="479" y="1286"/>
                </a:lnTo>
                <a:lnTo>
                  <a:pt x="480" y="1282"/>
                </a:lnTo>
                <a:lnTo>
                  <a:pt x="480" y="1282"/>
                </a:lnTo>
                <a:lnTo>
                  <a:pt x="478" y="1223"/>
                </a:lnTo>
                <a:lnTo>
                  <a:pt x="478" y="1223"/>
                </a:lnTo>
                <a:lnTo>
                  <a:pt x="475" y="1194"/>
                </a:lnTo>
                <a:lnTo>
                  <a:pt x="474" y="1170"/>
                </a:lnTo>
                <a:lnTo>
                  <a:pt x="474" y="1135"/>
                </a:lnTo>
                <a:lnTo>
                  <a:pt x="474" y="1135"/>
                </a:lnTo>
                <a:lnTo>
                  <a:pt x="474" y="1113"/>
                </a:lnTo>
                <a:lnTo>
                  <a:pt x="473" y="1091"/>
                </a:lnTo>
                <a:lnTo>
                  <a:pt x="468" y="1050"/>
                </a:lnTo>
                <a:lnTo>
                  <a:pt x="464" y="1017"/>
                </a:lnTo>
                <a:lnTo>
                  <a:pt x="462" y="996"/>
                </a:lnTo>
                <a:lnTo>
                  <a:pt x="462" y="996"/>
                </a:lnTo>
                <a:lnTo>
                  <a:pt x="459" y="959"/>
                </a:lnTo>
                <a:lnTo>
                  <a:pt x="458" y="937"/>
                </a:lnTo>
                <a:lnTo>
                  <a:pt x="458" y="914"/>
                </a:lnTo>
                <a:lnTo>
                  <a:pt x="458" y="914"/>
                </a:lnTo>
                <a:lnTo>
                  <a:pt x="468" y="718"/>
                </a:lnTo>
                <a:lnTo>
                  <a:pt x="487" y="712"/>
                </a:lnTo>
                <a:lnTo>
                  <a:pt x="487" y="646"/>
                </a:lnTo>
                <a:lnTo>
                  <a:pt x="487" y="646"/>
                </a:lnTo>
                <a:lnTo>
                  <a:pt x="491" y="648"/>
                </a:lnTo>
                <a:lnTo>
                  <a:pt x="502" y="650"/>
                </a:lnTo>
                <a:lnTo>
                  <a:pt x="509" y="650"/>
                </a:lnTo>
                <a:lnTo>
                  <a:pt x="517" y="650"/>
                </a:lnTo>
                <a:lnTo>
                  <a:pt x="525" y="648"/>
                </a:lnTo>
                <a:lnTo>
                  <a:pt x="533" y="643"/>
                </a:lnTo>
                <a:lnTo>
                  <a:pt x="533" y="643"/>
                </a:lnTo>
                <a:lnTo>
                  <a:pt x="542" y="637"/>
                </a:lnTo>
                <a:lnTo>
                  <a:pt x="548" y="630"/>
                </a:lnTo>
                <a:lnTo>
                  <a:pt x="559" y="615"/>
                </a:lnTo>
                <a:lnTo>
                  <a:pt x="566" y="603"/>
                </a:lnTo>
                <a:lnTo>
                  <a:pt x="568" y="598"/>
                </a:lnTo>
                <a:lnTo>
                  <a:pt x="618" y="598"/>
                </a:lnTo>
                <a:lnTo>
                  <a:pt x="618" y="598"/>
                </a:lnTo>
                <a:lnTo>
                  <a:pt x="622" y="578"/>
                </a:lnTo>
                <a:lnTo>
                  <a:pt x="626" y="531"/>
                </a:lnTo>
                <a:lnTo>
                  <a:pt x="628" y="503"/>
                </a:lnTo>
                <a:lnTo>
                  <a:pt x="629" y="477"/>
                </a:lnTo>
                <a:lnTo>
                  <a:pt x="628" y="454"/>
                </a:lnTo>
                <a:lnTo>
                  <a:pt x="626" y="446"/>
                </a:lnTo>
                <a:lnTo>
                  <a:pt x="624" y="439"/>
                </a:lnTo>
                <a:lnTo>
                  <a:pt x="624" y="439"/>
                </a:lnTo>
                <a:lnTo>
                  <a:pt x="613" y="411"/>
                </a:lnTo>
                <a:lnTo>
                  <a:pt x="599" y="382"/>
                </a:lnTo>
                <a:lnTo>
                  <a:pt x="591" y="368"/>
                </a:lnTo>
                <a:lnTo>
                  <a:pt x="584" y="357"/>
                </a:lnTo>
                <a:lnTo>
                  <a:pt x="577" y="349"/>
                </a:lnTo>
                <a:lnTo>
                  <a:pt x="571" y="344"/>
                </a:lnTo>
                <a:lnTo>
                  <a:pt x="571" y="344"/>
                </a:lnTo>
                <a:lnTo>
                  <a:pt x="553" y="328"/>
                </a:lnTo>
                <a:lnTo>
                  <a:pt x="521" y="302"/>
                </a:lnTo>
                <a:lnTo>
                  <a:pt x="488" y="274"/>
                </a:lnTo>
                <a:lnTo>
                  <a:pt x="474" y="262"/>
                </a:lnTo>
                <a:lnTo>
                  <a:pt x="462" y="252"/>
                </a:lnTo>
                <a:lnTo>
                  <a:pt x="462" y="252"/>
                </a:lnTo>
                <a:lnTo>
                  <a:pt x="451" y="246"/>
                </a:lnTo>
                <a:lnTo>
                  <a:pt x="439" y="241"/>
                </a:lnTo>
                <a:lnTo>
                  <a:pt x="427" y="238"/>
                </a:lnTo>
                <a:lnTo>
                  <a:pt x="416" y="234"/>
                </a:lnTo>
                <a:lnTo>
                  <a:pt x="396" y="230"/>
                </a:lnTo>
                <a:lnTo>
                  <a:pt x="390" y="229"/>
                </a:lnTo>
                <a:lnTo>
                  <a:pt x="387" y="227"/>
                </a:lnTo>
                <a:lnTo>
                  <a:pt x="387" y="227"/>
                </a:lnTo>
                <a:lnTo>
                  <a:pt x="367" y="215"/>
                </a:lnTo>
                <a:lnTo>
                  <a:pt x="352" y="205"/>
                </a:lnTo>
                <a:lnTo>
                  <a:pt x="352" y="189"/>
                </a:lnTo>
                <a:lnTo>
                  <a:pt x="352" y="164"/>
                </a:lnTo>
                <a:lnTo>
                  <a:pt x="352" y="164"/>
                </a:lnTo>
                <a:lnTo>
                  <a:pt x="355" y="152"/>
                </a:lnTo>
                <a:lnTo>
                  <a:pt x="355" y="152"/>
                </a:lnTo>
                <a:lnTo>
                  <a:pt x="357" y="140"/>
                </a:lnTo>
                <a:lnTo>
                  <a:pt x="358" y="125"/>
                </a:lnTo>
                <a:lnTo>
                  <a:pt x="358" y="113"/>
                </a:lnTo>
                <a:lnTo>
                  <a:pt x="357" y="109"/>
                </a:lnTo>
                <a:lnTo>
                  <a:pt x="355" y="108"/>
                </a:lnTo>
                <a:lnTo>
                  <a:pt x="355" y="108"/>
                </a:lnTo>
                <a:lnTo>
                  <a:pt x="353" y="87"/>
                </a:lnTo>
                <a:lnTo>
                  <a:pt x="352" y="72"/>
                </a:lnTo>
                <a:lnTo>
                  <a:pt x="349" y="60"/>
                </a:lnTo>
                <a:lnTo>
                  <a:pt x="349" y="60"/>
                </a:lnTo>
                <a:lnTo>
                  <a:pt x="346" y="52"/>
                </a:lnTo>
                <a:lnTo>
                  <a:pt x="340" y="45"/>
                </a:lnTo>
                <a:lnTo>
                  <a:pt x="330" y="35"/>
                </a:lnTo>
                <a:lnTo>
                  <a:pt x="330" y="35"/>
                </a:lnTo>
                <a:lnTo>
                  <a:pt x="312" y="10"/>
                </a:lnTo>
                <a:lnTo>
                  <a:pt x="312" y="10"/>
                </a:lnTo>
                <a:lnTo>
                  <a:pt x="303" y="5"/>
                </a:lnTo>
                <a:lnTo>
                  <a:pt x="297" y="2"/>
                </a:lnTo>
                <a:lnTo>
                  <a:pt x="292" y="0"/>
                </a:lnTo>
                <a:lnTo>
                  <a:pt x="292" y="0"/>
                </a:lnTo>
                <a:lnTo>
                  <a:pt x="289" y="2"/>
                </a:lnTo>
                <a:lnTo>
                  <a:pt x="286" y="4"/>
                </a:lnTo>
                <a:lnTo>
                  <a:pt x="283" y="6"/>
                </a:lnTo>
                <a:lnTo>
                  <a:pt x="283" y="6"/>
                </a:lnTo>
                <a:lnTo>
                  <a:pt x="278" y="11"/>
                </a:lnTo>
                <a:lnTo>
                  <a:pt x="274" y="12"/>
                </a:lnTo>
                <a:lnTo>
                  <a:pt x="272" y="14"/>
                </a:lnTo>
                <a:lnTo>
                  <a:pt x="271" y="12"/>
                </a:lnTo>
                <a:lnTo>
                  <a:pt x="271" y="12"/>
                </a:lnTo>
                <a:close/>
                <a:moveTo>
                  <a:pt x="145" y="425"/>
                </a:moveTo>
                <a:lnTo>
                  <a:pt x="145" y="425"/>
                </a:lnTo>
                <a:lnTo>
                  <a:pt x="142" y="433"/>
                </a:lnTo>
                <a:lnTo>
                  <a:pt x="140" y="446"/>
                </a:lnTo>
                <a:lnTo>
                  <a:pt x="136" y="470"/>
                </a:lnTo>
                <a:lnTo>
                  <a:pt x="136" y="470"/>
                </a:lnTo>
                <a:lnTo>
                  <a:pt x="135" y="496"/>
                </a:lnTo>
                <a:lnTo>
                  <a:pt x="136" y="517"/>
                </a:lnTo>
                <a:lnTo>
                  <a:pt x="136" y="517"/>
                </a:lnTo>
                <a:lnTo>
                  <a:pt x="141" y="544"/>
                </a:lnTo>
                <a:lnTo>
                  <a:pt x="145" y="560"/>
                </a:lnTo>
                <a:lnTo>
                  <a:pt x="146" y="565"/>
                </a:lnTo>
                <a:lnTo>
                  <a:pt x="145" y="567"/>
                </a:lnTo>
                <a:lnTo>
                  <a:pt x="145" y="567"/>
                </a:lnTo>
                <a:lnTo>
                  <a:pt x="141" y="569"/>
                </a:lnTo>
                <a:lnTo>
                  <a:pt x="134" y="573"/>
                </a:lnTo>
                <a:lnTo>
                  <a:pt x="123" y="577"/>
                </a:lnTo>
                <a:lnTo>
                  <a:pt x="113" y="580"/>
                </a:lnTo>
                <a:lnTo>
                  <a:pt x="113" y="580"/>
                </a:lnTo>
                <a:lnTo>
                  <a:pt x="105" y="523"/>
                </a:lnTo>
                <a:lnTo>
                  <a:pt x="105" y="523"/>
                </a:lnTo>
                <a:lnTo>
                  <a:pt x="105" y="515"/>
                </a:lnTo>
                <a:lnTo>
                  <a:pt x="106" y="503"/>
                </a:lnTo>
                <a:lnTo>
                  <a:pt x="111" y="480"/>
                </a:lnTo>
                <a:lnTo>
                  <a:pt x="111" y="480"/>
                </a:lnTo>
                <a:lnTo>
                  <a:pt x="117" y="454"/>
                </a:lnTo>
                <a:lnTo>
                  <a:pt x="121" y="443"/>
                </a:lnTo>
                <a:lnTo>
                  <a:pt x="122" y="440"/>
                </a:lnTo>
                <a:lnTo>
                  <a:pt x="123" y="439"/>
                </a:lnTo>
                <a:lnTo>
                  <a:pt x="123" y="439"/>
                </a:lnTo>
                <a:lnTo>
                  <a:pt x="129" y="436"/>
                </a:lnTo>
                <a:lnTo>
                  <a:pt x="136" y="431"/>
                </a:lnTo>
                <a:lnTo>
                  <a:pt x="144" y="426"/>
                </a:lnTo>
                <a:lnTo>
                  <a:pt x="145" y="425"/>
                </a:lnTo>
                <a:lnTo>
                  <a:pt x="145" y="425"/>
                </a:lnTo>
                <a:close/>
                <a:moveTo>
                  <a:pt x="480" y="425"/>
                </a:moveTo>
                <a:lnTo>
                  <a:pt x="480" y="425"/>
                </a:lnTo>
                <a:lnTo>
                  <a:pt x="493" y="436"/>
                </a:lnTo>
                <a:lnTo>
                  <a:pt x="503" y="445"/>
                </a:lnTo>
                <a:lnTo>
                  <a:pt x="507" y="449"/>
                </a:lnTo>
                <a:lnTo>
                  <a:pt x="509" y="454"/>
                </a:lnTo>
                <a:lnTo>
                  <a:pt x="509" y="454"/>
                </a:lnTo>
                <a:lnTo>
                  <a:pt x="514" y="480"/>
                </a:lnTo>
                <a:lnTo>
                  <a:pt x="516" y="494"/>
                </a:lnTo>
                <a:lnTo>
                  <a:pt x="519" y="500"/>
                </a:lnTo>
                <a:lnTo>
                  <a:pt x="521" y="504"/>
                </a:lnTo>
                <a:lnTo>
                  <a:pt x="521" y="504"/>
                </a:lnTo>
                <a:lnTo>
                  <a:pt x="525" y="510"/>
                </a:lnTo>
                <a:lnTo>
                  <a:pt x="525" y="516"/>
                </a:lnTo>
                <a:lnTo>
                  <a:pt x="525" y="533"/>
                </a:lnTo>
                <a:lnTo>
                  <a:pt x="525" y="533"/>
                </a:lnTo>
                <a:lnTo>
                  <a:pt x="524" y="539"/>
                </a:lnTo>
                <a:lnTo>
                  <a:pt x="521" y="546"/>
                </a:lnTo>
                <a:lnTo>
                  <a:pt x="515" y="562"/>
                </a:lnTo>
                <a:lnTo>
                  <a:pt x="505" y="580"/>
                </a:lnTo>
                <a:lnTo>
                  <a:pt x="511" y="592"/>
                </a:lnTo>
                <a:lnTo>
                  <a:pt x="511" y="592"/>
                </a:lnTo>
                <a:lnTo>
                  <a:pt x="508" y="597"/>
                </a:lnTo>
                <a:lnTo>
                  <a:pt x="503" y="602"/>
                </a:lnTo>
                <a:lnTo>
                  <a:pt x="496" y="606"/>
                </a:lnTo>
                <a:lnTo>
                  <a:pt x="496" y="606"/>
                </a:lnTo>
                <a:lnTo>
                  <a:pt x="490" y="607"/>
                </a:lnTo>
                <a:lnTo>
                  <a:pt x="484" y="607"/>
                </a:lnTo>
                <a:lnTo>
                  <a:pt x="478" y="606"/>
                </a:lnTo>
                <a:lnTo>
                  <a:pt x="478" y="606"/>
                </a:lnTo>
                <a:lnTo>
                  <a:pt x="476" y="601"/>
                </a:lnTo>
                <a:lnTo>
                  <a:pt x="478" y="596"/>
                </a:lnTo>
                <a:lnTo>
                  <a:pt x="478" y="596"/>
                </a:lnTo>
                <a:lnTo>
                  <a:pt x="478" y="588"/>
                </a:lnTo>
                <a:lnTo>
                  <a:pt x="479" y="579"/>
                </a:lnTo>
                <a:lnTo>
                  <a:pt x="480" y="567"/>
                </a:lnTo>
                <a:lnTo>
                  <a:pt x="480" y="567"/>
                </a:lnTo>
                <a:lnTo>
                  <a:pt x="482" y="552"/>
                </a:lnTo>
                <a:lnTo>
                  <a:pt x="482" y="538"/>
                </a:lnTo>
                <a:lnTo>
                  <a:pt x="480" y="511"/>
                </a:lnTo>
                <a:lnTo>
                  <a:pt x="480" y="511"/>
                </a:lnTo>
                <a:lnTo>
                  <a:pt x="480" y="463"/>
                </a:lnTo>
                <a:lnTo>
                  <a:pt x="480" y="425"/>
                </a:lnTo>
                <a:lnTo>
                  <a:pt x="480" y="4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2A4F7BBE-7E46-4363-ACAD-9B89E2A6D9C7}"/>
              </a:ext>
            </a:extLst>
          </p:cNvPr>
          <p:cNvSpPr>
            <a:spLocks noEditPoints="1"/>
          </p:cNvSpPr>
          <p:nvPr/>
        </p:nvSpPr>
        <p:spPr bwMode="auto">
          <a:xfrm>
            <a:off x="566976" y="4689141"/>
            <a:ext cx="972521" cy="1601051"/>
          </a:xfrm>
          <a:custGeom>
            <a:avLst/>
            <a:gdLst>
              <a:gd name="T0" fmla="*/ 463 w 916"/>
              <a:gd name="T1" fmla="*/ 240 h 1508"/>
              <a:gd name="T2" fmla="*/ 414 w 916"/>
              <a:gd name="T3" fmla="*/ 274 h 1508"/>
              <a:gd name="T4" fmla="*/ 258 w 916"/>
              <a:gd name="T5" fmla="*/ 378 h 1508"/>
              <a:gd name="T6" fmla="*/ 126 w 916"/>
              <a:gd name="T7" fmla="*/ 383 h 1508"/>
              <a:gd name="T8" fmla="*/ 52 w 916"/>
              <a:gd name="T9" fmla="*/ 375 h 1508"/>
              <a:gd name="T10" fmla="*/ 0 w 916"/>
              <a:gd name="T11" fmla="*/ 399 h 1508"/>
              <a:gd name="T12" fmla="*/ 15 w 916"/>
              <a:gd name="T13" fmla="*/ 441 h 1508"/>
              <a:gd name="T14" fmla="*/ 36 w 916"/>
              <a:gd name="T15" fmla="*/ 428 h 1508"/>
              <a:gd name="T16" fmla="*/ 98 w 916"/>
              <a:gd name="T17" fmla="*/ 424 h 1508"/>
              <a:gd name="T18" fmla="*/ 180 w 916"/>
              <a:gd name="T19" fmla="*/ 436 h 1508"/>
              <a:gd name="T20" fmla="*/ 359 w 916"/>
              <a:gd name="T21" fmla="*/ 425 h 1508"/>
              <a:gd name="T22" fmla="*/ 393 w 916"/>
              <a:gd name="T23" fmla="*/ 595 h 1508"/>
              <a:gd name="T24" fmla="*/ 397 w 916"/>
              <a:gd name="T25" fmla="*/ 789 h 1508"/>
              <a:gd name="T26" fmla="*/ 433 w 916"/>
              <a:gd name="T27" fmla="*/ 784 h 1508"/>
              <a:gd name="T28" fmla="*/ 480 w 916"/>
              <a:gd name="T29" fmla="*/ 774 h 1508"/>
              <a:gd name="T30" fmla="*/ 442 w 916"/>
              <a:gd name="T31" fmla="*/ 993 h 1508"/>
              <a:gd name="T32" fmla="*/ 460 w 916"/>
              <a:gd name="T33" fmla="*/ 1118 h 1508"/>
              <a:gd name="T34" fmla="*/ 513 w 916"/>
              <a:gd name="T35" fmla="*/ 1170 h 1508"/>
              <a:gd name="T36" fmla="*/ 595 w 916"/>
              <a:gd name="T37" fmla="*/ 1316 h 1508"/>
              <a:gd name="T38" fmla="*/ 590 w 916"/>
              <a:gd name="T39" fmla="*/ 1417 h 1508"/>
              <a:gd name="T40" fmla="*/ 529 w 916"/>
              <a:gd name="T41" fmla="*/ 1472 h 1508"/>
              <a:gd name="T42" fmla="*/ 493 w 916"/>
              <a:gd name="T43" fmla="*/ 1498 h 1508"/>
              <a:gd name="T44" fmla="*/ 593 w 916"/>
              <a:gd name="T45" fmla="*/ 1504 h 1508"/>
              <a:gd name="T46" fmla="*/ 688 w 916"/>
              <a:gd name="T47" fmla="*/ 1496 h 1508"/>
              <a:gd name="T48" fmla="*/ 689 w 916"/>
              <a:gd name="T49" fmla="*/ 1479 h 1508"/>
              <a:gd name="T50" fmla="*/ 678 w 916"/>
              <a:gd name="T51" fmla="*/ 1422 h 1508"/>
              <a:gd name="T52" fmla="*/ 691 w 916"/>
              <a:gd name="T53" fmla="*/ 1320 h 1508"/>
              <a:gd name="T54" fmla="*/ 744 w 916"/>
              <a:gd name="T55" fmla="*/ 1415 h 1508"/>
              <a:gd name="T56" fmla="*/ 757 w 916"/>
              <a:gd name="T57" fmla="*/ 1499 h 1508"/>
              <a:gd name="T58" fmla="*/ 809 w 916"/>
              <a:gd name="T59" fmla="*/ 1454 h 1508"/>
              <a:gd name="T60" fmla="*/ 821 w 916"/>
              <a:gd name="T61" fmla="*/ 1365 h 1508"/>
              <a:gd name="T62" fmla="*/ 821 w 916"/>
              <a:gd name="T63" fmla="*/ 1269 h 1508"/>
              <a:gd name="T64" fmla="*/ 735 w 916"/>
              <a:gd name="T65" fmla="*/ 1231 h 1508"/>
              <a:gd name="T66" fmla="*/ 702 w 916"/>
              <a:gd name="T67" fmla="*/ 1183 h 1508"/>
              <a:gd name="T68" fmla="*/ 696 w 916"/>
              <a:gd name="T69" fmla="*/ 1098 h 1508"/>
              <a:gd name="T70" fmla="*/ 719 w 916"/>
              <a:gd name="T71" fmla="*/ 889 h 1508"/>
              <a:gd name="T72" fmla="*/ 749 w 916"/>
              <a:gd name="T73" fmla="*/ 809 h 1508"/>
              <a:gd name="T74" fmla="*/ 761 w 916"/>
              <a:gd name="T75" fmla="*/ 741 h 1508"/>
              <a:gd name="T76" fmla="*/ 757 w 916"/>
              <a:gd name="T77" fmla="*/ 683 h 1508"/>
              <a:gd name="T78" fmla="*/ 794 w 916"/>
              <a:gd name="T79" fmla="*/ 635 h 1508"/>
              <a:gd name="T80" fmla="*/ 829 w 916"/>
              <a:gd name="T81" fmla="*/ 608 h 1508"/>
              <a:gd name="T82" fmla="*/ 889 w 916"/>
              <a:gd name="T83" fmla="*/ 496 h 1508"/>
              <a:gd name="T84" fmla="*/ 915 w 916"/>
              <a:gd name="T85" fmla="*/ 386 h 1508"/>
              <a:gd name="T86" fmla="*/ 783 w 916"/>
              <a:gd name="T87" fmla="*/ 296 h 1508"/>
              <a:gd name="T88" fmla="*/ 683 w 916"/>
              <a:gd name="T89" fmla="*/ 244 h 1508"/>
              <a:gd name="T90" fmla="*/ 615 w 916"/>
              <a:gd name="T91" fmla="*/ 192 h 1508"/>
              <a:gd name="T92" fmla="*/ 626 w 916"/>
              <a:gd name="T93" fmla="*/ 147 h 1508"/>
              <a:gd name="T94" fmla="*/ 631 w 916"/>
              <a:gd name="T95" fmla="*/ 117 h 1508"/>
              <a:gd name="T96" fmla="*/ 626 w 916"/>
              <a:gd name="T97" fmla="*/ 68 h 1508"/>
              <a:gd name="T98" fmla="*/ 579 w 916"/>
              <a:gd name="T99" fmla="*/ 12 h 1508"/>
              <a:gd name="T100" fmla="*/ 519 w 916"/>
              <a:gd name="T101" fmla="*/ 3 h 1508"/>
              <a:gd name="T102" fmla="*/ 479 w 916"/>
              <a:gd name="T103" fmla="*/ 30 h 1508"/>
              <a:gd name="T104" fmla="*/ 448 w 916"/>
              <a:gd name="T105" fmla="*/ 77 h 1508"/>
              <a:gd name="T106" fmla="*/ 443 w 916"/>
              <a:gd name="T107" fmla="*/ 132 h 1508"/>
              <a:gd name="T108" fmla="*/ 459 w 916"/>
              <a:gd name="T109" fmla="*/ 177 h 1508"/>
              <a:gd name="T110" fmla="*/ 749 w 916"/>
              <a:gd name="T111" fmla="*/ 401 h 1508"/>
              <a:gd name="T112" fmla="*/ 825 w 916"/>
              <a:gd name="T113" fmla="*/ 408 h 1508"/>
              <a:gd name="T114" fmla="*/ 828 w 916"/>
              <a:gd name="T115" fmla="*/ 428 h 1508"/>
              <a:gd name="T116" fmla="*/ 757 w 916"/>
              <a:gd name="T117" fmla="*/ 582 h 1508"/>
              <a:gd name="T118" fmla="*/ 746 w 916"/>
              <a:gd name="T119" fmla="*/ 510 h 1508"/>
              <a:gd name="T120" fmla="*/ 592 w 916"/>
              <a:gd name="T121" fmla="*/ 988 h 1508"/>
              <a:gd name="T122" fmla="*/ 549 w 916"/>
              <a:gd name="T123" fmla="*/ 1065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6" h="1508">
                <a:moveTo>
                  <a:pt x="494" y="221"/>
                </a:moveTo>
                <a:lnTo>
                  <a:pt x="494" y="221"/>
                </a:lnTo>
                <a:lnTo>
                  <a:pt x="492" y="235"/>
                </a:lnTo>
                <a:lnTo>
                  <a:pt x="492" y="235"/>
                </a:lnTo>
                <a:lnTo>
                  <a:pt x="488" y="236"/>
                </a:lnTo>
                <a:lnTo>
                  <a:pt x="480" y="237"/>
                </a:lnTo>
                <a:lnTo>
                  <a:pt x="463" y="240"/>
                </a:lnTo>
                <a:lnTo>
                  <a:pt x="463" y="240"/>
                </a:lnTo>
                <a:lnTo>
                  <a:pt x="455" y="241"/>
                </a:lnTo>
                <a:lnTo>
                  <a:pt x="447" y="244"/>
                </a:lnTo>
                <a:lnTo>
                  <a:pt x="431" y="251"/>
                </a:lnTo>
                <a:lnTo>
                  <a:pt x="431" y="251"/>
                </a:lnTo>
                <a:lnTo>
                  <a:pt x="428" y="252"/>
                </a:lnTo>
                <a:lnTo>
                  <a:pt x="426" y="255"/>
                </a:lnTo>
                <a:lnTo>
                  <a:pt x="420" y="264"/>
                </a:lnTo>
                <a:lnTo>
                  <a:pt x="414" y="274"/>
                </a:lnTo>
                <a:lnTo>
                  <a:pt x="410" y="280"/>
                </a:lnTo>
                <a:lnTo>
                  <a:pt x="410" y="280"/>
                </a:lnTo>
                <a:lnTo>
                  <a:pt x="371" y="324"/>
                </a:lnTo>
                <a:lnTo>
                  <a:pt x="335" y="367"/>
                </a:lnTo>
                <a:lnTo>
                  <a:pt x="335" y="367"/>
                </a:lnTo>
                <a:lnTo>
                  <a:pt x="305" y="372"/>
                </a:lnTo>
                <a:lnTo>
                  <a:pt x="280" y="375"/>
                </a:lnTo>
                <a:lnTo>
                  <a:pt x="258" y="378"/>
                </a:lnTo>
                <a:lnTo>
                  <a:pt x="258" y="378"/>
                </a:lnTo>
                <a:lnTo>
                  <a:pt x="229" y="376"/>
                </a:lnTo>
                <a:lnTo>
                  <a:pt x="188" y="375"/>
                </a:lnTo>
                <a:lnTo>
                  <a:pt x="134" y="373"/>
                </a:lnTo>
                <a:lnTo>
                  <a:pt x="134" y="373"/>
                </a:lnTo>
                <a:lnTo>
                  <a:pt x="130" y="376"/>
                </a:lnTo>
                <a:lnTo>
                  <a:pt x="126" y="380"/>
                </a:lnTo>
                <a:lnTo>
                  <a:pt x="126" y="383"/>
                </a:lnTo>
                <a:lnTo>
                  <a:pt x="126" y="383"/>
                </a:lnTo>
                <a:lnTo>
                  <a:pt x="124" y="384"/>
                </a:lnTo>
                <a:lnTo>
                  <a:pt x="120" y="384"/>
                </a:lnTo>
                <a:lnTo>
                  <a:pt x="111" y="383"/>
                </a:lnTo>
                <a:lnTo>
                  <a:pt x="111" y="383"/>
                </a:lnTo>
                <a:lnTo>
                  <a:pt x="86" y="379"/>
                </a:lnTo>
                <a:lnTo>
                  <a:pt x="52" y="375"/>
                </a:lnTo>
                <a:lnTo>
                  <a:pt x="52" y="375"/>
                </a:lnTo>
                <a:lnTo>
                  <a:pt x="38" y="375"/>
                </a:lnTo>
                <a:lnTo>
                  <a:pt x="25" y="378"/>
                </a:lnTo>
                <a:lnTo>
                  <a:pt x="13" y="383"/>
                </a:lnTo>
                <a:lnTo>
                  <a:pt x="8" y="385"/>
                </a:lnTo>
                <a:lnTo>
                  <a:pt x="4" y="389"/>
                </a:lnTo>
                <a:lnTo>
                  <a:pt x="4" y="389"/>
                </a:lnTo>
                <a:lnTo>
                  <a:pt x="2" y="392"/>
                </a:lnTo>
                <a:lnTo>
                  <a:pt x="0" y="399"/>
                </a:lnTo>
                <a:lnTo>
                  <a:pt x="2" y="405"/>
                </a:lnTo>
                <a:lnTo>
                  <a:pt x="2" y="412"/>
                </a:lnTo>
                <a:lnTo>
                  <a:pt x="4" y="425"/>
                </a:lnTo>
                <a:lnTo>
                  <a:pt x="7" y="433"/>
                </a:lnTo>
                <a:lnTo>
                  <a:pt x="7" y="433"/>
                </a:lnTo>
                <a:lnTo>
                  <a:pt x="8" y="436"/>
                </a:lnTo>
                <a:lnTo>
                  <a:pt x="10" y="439"/>
                </a:lnTo>
                <a:lnTo>
                  <a:pt x="15" y="441"/>
                </a:lnTo>
                <a:lnTo>
                  <a:pt x="15" y="441"/>
                </a:lnTo>
                <a:lnTo>
                  <a:pt x="16" y="441"/>
                </a:lnTo>
                <a:lnTo>
                  <a:pt x="16" y="440"/>
                </a:lnTo>
                <a:lnTo>
                  <a:pt x="16" y="435"/>
                </a:lnTo>
                <a:lnTo>
                  <a:pt x="15" y="428"/>
                </a:lnTo>
                <a:lnTo>
                  <a:pt x="15" y="428"/>
                </a:lnTo>
                <a:lnTo>
                  <a:pt x="22" y="428"/>
                </a:lnTo>
                <a:lnTo>
                  <a:pt x="36" y="428"/>
                </a:lnTo>
                <a:lnTo>
                  <a:pt x="36" y="428"/>
                </a:lnTo>
                <a:lnTo>
                  <a:pt x="42" y="428"/>
                </a:lnTo>
                <a:lnTo>
                  <a:pt x="48" y="427"/>
                </a:lnTo>
                <a:lnTo>
                  <a:pt x="60" y="425"/>
                </a:lnTo>
                <a:lnTo>
                  <a:pt x="86" y="425"/>
                </a:lnTo>
                <a:lnTo>
                  <a:pt x="86" y="425"/>
                </a:lnTo>
                <a:lnTo>
                  <a:pt x="95" y="425"/>
                </a:lnTo>
                <a:lnTo>
                  <a:pt x="98" y="424"/>
                </a:lnTo>
                <a:lnTo>
                  <a:pt x="98" y="423"/>
                </a:lnTo>
                <a:lnTo>
                  <a:pt x="100" y="423"/>
                </a:lnTo>
                <a:lnTo>
                  <a:pt x="113" y="423"/>
                </a:lnTo>
                <a:lnTo>
                  <a:pt x="115" y="428"/>
                </a:lnTo>
                <a:lnTo>
                  <a:pt x="115" y="428"/>
                </a:lnTo>
                <a:lnTo>
                  <a:pt x="150" y="433"/>
                </a:lnTo>
                <a:lnTo>
                  <a:pt x="150" y="433"/>
                </a:lnTo>
                <a:lnTo>
                  <a:pt x="180" y="436"/>
                </a:lnTo>
                <a:lnTo>
                  <a:pt x="222" y="440"/>
                </a:lnTo>
                <a:lnTo>
                  <a:pt x="265" y="443"/>
                </a:lnTo>
                <a:lnTo>
                  <a:pt x="283" y="443"/>
                </a:lnTo>
                <a:lnTo>
                  <a:pt x="299" y="441"/>
                </a:lnTo>
                <a:lnTo>
                  <a:pt x="299" y="441"/>
                </a:lnTo>
                <a:lnTo>
                  <a:pt x="312" y="439"/>
                </a:lnTo>
                <a:lnTo>
                  <a:pt x="328" y="435"/>
                </a:lnTo>
                <a:lnTo>
                  <a:pt x="359" y="425"/>
                </a:lnTo>
                <a:lnTo>
                  <a:pt x="383" y="417"/>
                </a:lnTo>
                <a:lnTo>
                  <a:pt x="394" y="412"/>
                </a:lnTo>
                <a:lnTo>
                  <a:pt x="394" y="412"/>
                </a:lnTo>
                <a:lnTo>
                  <a:pt x="394" y="423"/>
                </a:lnTo>
                <a:lnTo>
                  <a:pt x="395" y="446"/>
                </a:lnTo>
                <a:lnTo>
                  <a:pt x="397" y="480"/>
                </a:lnTo>
                <a:lnTo>
                  <a:pt x="397" y="480"/>
                </a:lnTo>
                <a:lnTo>
                  <a:pt x="393" y="595"/>
                </a:lnTo>
                <a:lnTo>
                  <a:pt x="392" y="676"/>
                </a:lnTo>
                <a:lnTo>
                  <a:pt x="392" y="717"/>
                </a:lnTo>
                <a:lnTo>
                  <a:pt x="392" y="717"/>
                </a:lnTo>
                <a:lnTo>
                  <a:pt x="393" y="754"/>
                </a:lnTo>
                <a:lnTo>
                  <a:pt x="393" y="775"/>
                </a:lnTo>
                <a:lnTo>
                  <a:pt x="394" y="786"/>
                </a:lnTo>
                <a:lnTo>
                  <a:pt x="394" y="786"/>
                </a:lnTo>
                <a:lnTo>
                  <a:pt x="397" y="789"/>
                </a:lnTo>
                <a:lnTo>
                  <a:pt x="404" y="794"/>
                </a:lnTo>
                <a:lnTo>
                  <a:pt x="404" y="794"/>
                </a:lnTo>
                <a:lnTo>
                  <a:pt x="410" y="798"/>
                </a:lnTo>
                <a:lnTo>
                  <a:pt x="414" y="803"/>
                </a:lnTo>
                <a:lnTo>
                  <a:pt x="417" y="807"/>
                </a:lnTo>
                <a:lnTo>
                  <a:pt x="417" y="807"/>
                </a:lnTo>
                <a:lnTo>
                  <a:pt x="424" y="798"/>
                </a:lnTo>
                <a:lnTo>
                  <a:pt x="433" y="784"/>
                </a:lnTo>
                <a:lnTo>
                  <a:pt x="433" y="784"/>
                </a:lnTo>
                <a:lnTo>
                  <a:pt x="436" y="780"/>
                </a:lnTo>
                <a:lnTo>
                  <a:pt x="439" y="778"/>
                </a:lnTo>
                <a:lnTo>
                  <a:pt x="448" y="775"/>
                </a:lnTo>
                <a:lnTo>
                  <a:pt x="458" y="773"/>
                </a:lnTo>
                <a:lnTo>
                  <a:pt x="468" y="773"/>
                </a:lnTo>
                <a:lnTo>
                  <a:pt x="468" y="773"/>
                </a:lnTo>
                <a:lnTo>
                  <a:pt x="480" y="774"/>
                </a:lnTo>
                <a:lnTo>
                  <a:pt x="492" y="775"/>
                </a:lnTo>
                <a:lnTo>
                  <a:pt x="505" y="778"/>
                </a:lnTo>
                <a:lnTo>
                  <a:pt x="505" y="778"/>
                </a:lnTo>
                <a:lnTo>
                  <a:pt x="494" y="808"/>
                </a:lnTo>
                <a:lnTo>
                  <a:pt x="472" y="879"/>
                </a:lnTo>
                <a:lnTo>
                  <a:pt x="460" y="920"/>
                </a:lnTo>
                <a:lnTo>
                  <a:pt x="449" y="959"/>
                </a:lnTo>
                <a:lnTo>
                  <a:pt x="442" y="993"/>
                </a:lnTo>
                <a:lnTo>
                  <a:pt x="439" y="1006"/>
                </a:lnTo>
                <a:lnTo>
                  <a:pt x="439" y="1017"/>
                </a:lnTo>
                <a:lnTo>
                  <a:pt x="439" y="1017"/>
                </a:lnTo>
                <a:lnTo>
                  <a:pt x="439" y="1036"/>
                </a:lnTo>
                <a:lnTo>
                  <a:pt x="442" y="1054"/>
                </a:lnTo>
                <a:lnTo>
                  <a:pt x="446" y="1071"/>
                </a:lnTo>
                <a:lnTo>
                  <a:pt x="450" y="1088"/>
                </a:lnTo>
                <a:lnTo>
                  <a:pt x="460" y="1118"/>
                </a:lnTo>
                <a:lnTo>
                  <a:pt x="468" y="1136"/>
                </a:lnTo>
                <a:lnTo>
                  <a:pt x="468" y="1136"/>
                </a:lnTo>
                <a:lnTo>
                  <a:pt x="471" y="1142"/>
                </a:lnTo>
                <a:lnTo>
                  <a:pt x="475" y="1146"/>
                </a:lnTo>
                <a:lnTo>
                  <a:pt x="479" y="1149"/>
                </a:lnTo>
                <a:lnTo>
                  <a:pt x="483" y="1153"/>
                </a:lnTo>
                <a:lnTo>
                  <a:pt x="497" y="1159"/>
                </a:lnTo>
                <a:lnTo>
                  <a:pt x="513" y="1170"/>
                </a:lnTo>
                <a:lnTo>
                  <a:pt x="513" y="1170"/>
                </a:lnTo>
                <a:lnTo>
                  <a:pt x="536" y="1186"/>
                </a:lnTo>
                <a:lnTo>
                  <a:pt x="562" y="1202"/>
                </a:lnTo>
                <a:lnTo>
                  <a:pt x="582" y="1214"/>
                </a:lnTo>
                <a:lnTo>
                  <a:pt x="592" y="1222"/>
                </a:lnTo>
                <a:lnTo>
                  <a:pt x="592" y="1222"/>
                </a:lnTo>
                <a:lnTo>
                  <a:pt x="593" y="1251"/>
                </a:lnTo>
                <a:lnTo>
                  <a:pt x="595" y="1316"/>
                </a:lnTo>
                <a:lnTo>
                  <a:pt x="596" y="1379"/>
                </a:lnTo>
                <a:lnTo>
                  <a:pt x="595" y="1410"/>
                </a:lnTo>
                <a:lnTo>
                  <a:pt x="595" y="1410"/>
                </a:lnTo>
                <a:lnTo>
                  <a:pt x="593" y="1411"/>
                </a:lnTo>
                <a:lnTo>
                  <a:pt x="592" y="1412"/>
                </a:lnTo>
                <a:lnTo>
                  <a:pt x="591" y="1414"/>
                </a:lnTo>
                <a:lnTo>
                  <a:pt x="590" y="1417"/>
                </a:lnTo>
                <a:lnTo>
                  <a:pt x="590" y="1417"/>
                </a:lnTo>
                <a:lnTo>
                  <a:pt x="589" y="1421"/>
                </a:lnTo>
                <a:lnTo>
                  <a:pt x="584" y="1426"/>
                </a:lnTo>
                <a:lnTo>
                  <a:pt x="570" y="1442"/>
                </a:lnTo>
                <a:lnTo>
                  <a:pt x="553" y="1458"/>
                </a:lnTo>
                <a:lnTo>
                  <a:pt x="546" y="1464"/>
                </a:lnTo>
                <a:lnTo>
                  <a:pt x="540" y="1468"/>
                </a:lnTo>
                <a:lnTo>
                  <a:pt x="540" y="1468"/>
                </a:lnTo>
                <a:lnTo>
                  <a:pt x="529" y="1472"/>
                </a:lnTo>
                <a:lnTo>
                  <a:pt x="518" y="1477"/>
                </a:lnTo>
                <a:lnTo>
                  <a:pt x="505" y="1482"/>
                </a:lnTo>
                <a:lnTo>
                  <a:pt x="494" y="1490"/>
                </a:lnTo>
                <a:lnTo>
                  <a:pt x="494" y="1490"/>
                </a:lnTo>
                <a:lnTo>
                  <a:pt x="491" y="1492"/>
                </a:lnTo>
                <a:lnTo>
                  <a:pt x="490" y="1494"/>
                </a:lnTo>
                <a:lnTo>
                  <a:pt x="491" y="1497"/>
                </a:lnTo>
                <a:lnTo>
                  <a:pt x="493" y="1498"/>
                </a:lnTo>
                <a:lnTo>
                  <a:pt x="502" y="1501"/>
                </a:lnTo>
                <a:lnTo>
                  <a:pt x="513" y="1505"/>
                </a:lnTo>
                <a:lnTo>
                  <a:pt x="513" y="1505"/>
                </a:lnTo>
                <a:lnTo>
                  <a:pt x="520" y="1507"/>
                </a:lnTo>
                <a:lnTo>
                  <a:pt x="532" y="1508"/>
                </a:lnTo>
                <a:lnTo>
                  <a:pt x="546" y="1508"/>
                </a:lnTo>
                <a:lnTo>
                  <a:pt x="562" y="1507"/>
                </a:lnTo>
                <a:lnTo>
                  <a:pt x="593" y="1504"/>
                </a:lnTo>
                <a:lnTo>
                  <a:pt x="622" y="1502"/>
                </a:lnTo>
                <a:lnTo>
                  <a:pt x="622" y="1502"/>
                </a:lnTo>
                <a:lnTo>
                  <a:pt x="641" y="1502"/>
                </a:lnTo>
                <a:lnTo>
                  <a:pt x="657" y="1499"/>
                </a:lnTo>
                <a:lnTo>
                  <a:pt x="669" y="1498"/>
                </a:lnTo>
                <a:lnTo>
                  <a:pt x="680" y="1497"/>
                </a:lnTo>
                <a:lnTo>
                  <a:pt x="680" y="1497"/>
                </a:lnTo>
                <a:lnTo>
                  <a:pt x="688" y="1496"/>
                </a:lnTo>
                <a:lnTo>
                  <a:pt x="689" y="1494"/>
                </a:lnTo>
                <a:lnTo>
                  <a:pt x="689" y="1493"/>
                </a:lnTo>
                <a:lnTo>
                  <a:pt x="688" y="1491"/>
                </a:lnTo>
                <a:lnTo>
                  <a:pt x="688" y="1488"/>
                </a:lnTo>
                <a:lnTo>
                  <a:pt x="688" y="1486"/>
                </a:lnTo>
                <a:lnTo>
                  <a:pt x="688" y="1486"/>
                </a:lnTo>
                <a:lnTo>
                  <a:pt x="689" y="1483"/>
                </a:lnTo>
                <a:lnTo>
                  <a:pt x="689" y="1479"/>
                </a:lnTo>
                <a:lnTo>
                  <a:pt x="689" y="1465"/>
                </a:lnTo>
                <a:lnTo>
                  <a:pt x="688" y="1450"/>
                </a:lnTo>
                <a:lnTo>
                  <a:pt x="685" y="1438"/>
                </a:lnTo>
                <a:lnTo>
                  <a:pt x="685" y="1438"/>
                </a:lnTo>
                <a:lnTo>
                  <a:pt x="683" y="1431"/>
                </a:lnTo>
                <a:lnTo>
                  <a:pt x="680" y="1426"/>
                </a:lnTo>
                <a:lnTo>
                  <a:pt x="678" y="1422"/>
                </a:lnTo>
                <a:lnTo>
                  <a:pt x="678" y="1422"/>
                </a:lnTo>
                <a:lnTo>
                  <a:pt x="682" y="1419"/>
                </a:lnTo>
                <a:lnTo>
                  <a:pt x="685" y="1416"/>
                </a:lnTo>
                <a:lnTo>
                  <a:pt x="688" y="1415"/>
                </a:lnTo>
                <a:lnTo>
                  <a:pt x="688" y="1415"/>
                </a:lnTo>
                <a:lnTo>
                  <a:pt x="689" y="1411"/>
                </a:lnTo>
                <a:lnTo>
                  <a:pt x="689" y="1400"/>
                </a:lnTo>
                <a:lnTo>
                  <a:pt x="690" y="1367"/>
                </a:lnTo>
                <a:lnTo>
                  <a:pt x="691" y="1320"/>
                </a:lnTo>
                <a:lnTo>
                  <a:pt x="715" y="1333"/>
                </a:lnTo>
                <a:lnTo>
                  <a:pt x="715" y="1333"/>
                </a:lnTo>
                <a:lnTo>
                  <a:pt x="719" y="1342"/>
                </a:lnTo>
                <a:lnTo>
                  <a:pt x="729" y="1365"/>
                </a:lnTo>
                <a:lnTo>
                  <a:pt x="739" y="1392"/>
                </a:lnTo>
                <a:lnTo>
                  <a:pt x="743" y="1404"/>
                </a:lnTo>
                <a:lnTo>
                  <a:pt x="744" y="1415"/>
                </a:lnTo>
                <a:lnTo>
                  <a:pt x="744" y="1415"/>
                </a:lnTo>
                <a:lnTo>
                  <a:pt x="744" y="1433"/>
                </a:lnTo>
                <a:lnTo>
                  <a:pt x="743" y="1453"/>
                </a:lnTo>
                <a:lnTo>
                  <a:pt x="741" y="1481"/>
                </a:lnTo>
                <a:lnTo>
                  <a:pt x="741" y="1481"/>
                </a:lnTo>
                <a:lnTo>
                  <a:pt x="741" y="1487"/>
                </a:lnTo>
                <a:lnTo>
                  <a:pt x="745" y="1492"/>
                </a:lnTo>
                <a:lnTo>
                  <a:pt x="750" y="1496"/>
                </a:lnTo>
                <a:lnTo>
                  <a:pt x="757" y="1499"/>
                </a:lnTo>
                <a:lnTo>
                  <a:pt x="757" y="1499"/>
                </a:lnTo>
                <a:lnTo>
                  <a:pt x="760" y="1501"/>
                </a:lnTo>
                <a:lnTo>
                  <a:pt x="763" y="1499"/>
                </a:lnTo>
                <a:lnTo>
                  <a:pt x="771" y="1494"/>
                </a:lnTo>
                <a:lnTo>
                  <a:pt x="781" y="1487"/>
                </a:lnTo>
                <a:lnTo>
                  <a:pt x="790" y="1477"/>
                </a:lnTo>
                <a:lnTo>
                  <a:pt x="800" y="1466"/>
                </a:lnTo>
                <a:lnTo>
                  <a:pt x="809" y="1454"/>
                </a:lnTo>
                <a:lnTo>
                  <a:pt x="816" y="1442"/>
                </a:lnTo>
                <a:lnTo>
                  <a:pt x="821" y="1431"/>
                </a:lnTo>
                <a:lnTo>
                  <a:pt x="821" y="1431"/>
                </a:lnTo>
                <a:lnTo>
                  <a:pt x="822" y="1421"/>
                </a:lnTo>
                <a:lnTo>
                  <a:pt x="823" y="1411"/>
                </a:lnTo>
                <a:lnTo>
                  <a:pt x="823" y="1394"/>
                </a:lnTo>
                <a:lnTo>
                  <a:pt x="822" y="1378"/>
                </a:lnTo>
                <a:lnTo>
                  <a:pt x="821" y="1365"/>
                </a:lnTo>
                <a:lnTo>
                  <a:pt x="821" y="1365"/>
                </a:lnTo>
                <a:lnTo>
                  <a:pt x="822" y="1344"/>
                </a:lnTo>
                <a:lnTo>
                  <a:pt x="825" y="1316"/>
                </a:lnTo>
                <a:lnTo>
                  <a:pt x="828" y="1279"/>
                </a:lnTo>
                <a:lnTo>
                  <a:pt x="828" y="1279"/>
                </a:lnTo>
                <a:lnTo>
                  <a:pt x="827" y="1275"/>
                </a:lnTo>
                <a:lnTo>
                  <a:pt x="825" y="1273"/>
                </a:lnTo>
                <a:lnTo>
                  <a:pt x="821" y="1269"/>
                </a:lnTo>
                <a:lnTo>
                  <a:pt x="821" y="1269"/>
                </a:lnTo>
                <a:lnTo>
                  <a:pt x="816" y="1267"/>
                </a:lnTo>
                <a:lnTo>
                  <a:pt x="809" y="1264"/>
                </a:lnTo>
                <a:lnTo>
                  <a:pt x="789" y="1260"/>
                </a:lnTo>
                <a:lnTo>
                  <a:pt x="762" y="1253"/>
                </a:lnTo>
                <a:lnTo>
                  <a:pt x="760" y="1245"/>
                </a:lnTo>
                <a:lnTo>
                  <a:pt x="760" y="1245"/>
                </a:lnTo>
                <a:lnTo>
                  <a:pt x="735" y="1231"/>
                </a:lnTo>
                <a:lnTo>
                  <a:pt x="735" y="1231"/>
                </a:lnTo>
                <a:lnTo>
                  <a:pt x="734" y="1229"/>
                </a:lnTo>
                <a:lnTo>
                  <a:pt x="732" y="1223"/>
                </a:lnTo>
                <a:lnTo>
                  <a:pt x="727" y="1213"/>
                </a:lnTo>
                <a:lnTo>
                  <a:pt x="717" y="1200"/>
                </a:lnTo>
                <a:lnTo>
                  <a:pt x="717" y="1200"/>
                </a:lnTo>
                <a:lnTo>
                  <a:pt x="707" y="1189"/>
                </a:lnTo>
                <a:lnTo>
                  <a:pt x="702" y="1183"/>
                </a:lnTo>
                <a:lnTo>
                  <a:pt x="700" y="1181"/>
                </a:lnTo>
                <a:lnTo>
                  <a:pt x="699" y="1181"/>
                </a:lnTo>
                <a:lnTo>
                  <a:pt x="699" y="1181"/>
                </a:lnTo>
                <a:lnTo>
                  <a:pt x="696" y="1161"/>
                </a:lnTo>
                <a:lnTo>
                  <a:pt x="694" y="1125"/>
                </a:lnTo>
                <a:lnTo>
                  <a:pt x="694" y="1125"/>
                </a:lnTo>
                <a:lnTo>
                  <a:pt x="694" y="1115"/>
                </a:lnTo>
                <a:lnTo>
                  <a:pt x="696" y="1098"/>
                </a:lnTo>
                <a:lnTo>
                  <a:pt x="702" y="1057"/>
                </a:lnTo>
                <a:lnTo>
                  <a:pt x="708" y="1015"/>
                </a:lnTo>
                <a:lnTo>
                  <a:pt x="712" y="990"/>
                </a:lnTo>
                <a:lnTo>
                  <a:pt x="712" y="990"/>
                </a:lnTo>
                <a:lnTo>
                  <a:pt x="716" y="940"/>
                </a:lnTo>
                <a:lnTo>
                  <a:pt x="718" y="910"/>
                </a:lnTo>
                <a:lnTo>
                  <a:pt x="719" y="889"/>
                </a:lnTo>
                <a:lnTo>
                  <a:pt x="719" y="889"/>
                </a:lnTo>
                <a:lnTo>
                  <a:pt x="723" y="879"/>
                </a:lnTo>
                <a:lnTo>
                  <a:pt x="728" y="869"/>
                </a:lnTo>
                <a:lnTo>
                  <a:pt x="734" y="858"/>
                </a:lnTo>
                <a:lnTo>
                  <a:pt x="741" y="845"/>
                </a:lnTo>
                <a:lnTo>
                  <a:pt x="741" y="845"/>
                </a:lnTo>
                <a:lnTo>
                  <a:pt x="744" y="835"/>
                </a:lnTo>
                <a:lnTo>
                  <a:pt x="746" y="823"/>
                </a:lnTo>
                <a:lnTo>
                  <a:pt x="749" y="809"/>
                </a:lnTo>
                <a:lnTo>
                  <a:pt x="749" y="795"/>
                </a:lnTo>
                <a:lnTo>
                  <a:pt x="749" y="772"/>
                </a:lnTo>
                <a:lnTo>
                  <a:pt x="749" y="762"/>
                </a:lnTo>
                <a:lnTo>
                  <a:pt x="749" y="762"/>
                </a:lnTo>
                <a:lnTo>
                  <a:pt x="752" y="756"/>
                </a:lnTo>
                <a:lnTo>
                  <a:pt x="760" y="743"/>
                </a:lnTo>
                <a:lnTo>
                  <a:pt x="760" y="743"/>
                </a:lnTo>
                <a:lnTo>
                  <a:pt x="761" y="741"/>
                </a:lnTo>
                <a:lnTo>
                  <a:pt x="761" y="739"/>
                </a:lnTo>
                <a:lnTo>
                  <a:pt x="760" y="732"/>
                </a:lnTo>
                <a:lnTo>
                  <a:pt x="756" y="725"/>
                </a:lnTo>
                <a:lnTo>
                  <a:pt x="755" y="717"/>
                </a:lnTo>
                <a:lnTo>
                  <a:pt x="755" y="717"/>
                </a:lnTo>
                <a:lnTo>
                  <a:pt x="754" y="707"/>
                </a:lnTo>
                <a:lnTo>
                  <a:pt x="755" y="696"/>
                </a:lnTo>
                <a:lnTo>
                  <a:pt x="757" y="683"/>
                </a:lnTo>
                <a:lnTo>
                  <a:pt x="760" y="675"/>
                </a:lnTo>
                <a:lnTo>
                  <a:pt x="760" y="675"/>
                </a:lnTo>
                <a:lnTo>
                  <a:pt x="763" y="669"/>
                </a:lnTo>
                <a:lnTo>
                  <a:pt x="767" y="665"/>
                </a:lnTo>
                <a:lnTo>
                  <a:pt x="773" y="661"/>
                </a:lnTo>
                <a:lnTo>
                  <a:pt x="778" y="657"/>
                </a:lnTo>
                <a:lnTo>
                  <a:pt x="778" y="657"/>
                </a:lnTo>
                <a:lnTo>
                  <a:pt x="794" y="635"/>
                </a:lnTo>
                <a:lnTo>
                  <a:pt x="812" y="611"/>
                </a:lnTo>
                <a:lnTo>
                  <a:pt x="812" y="611"/>
                </a:lnTo>
                <a:lnTo>
                  <a:pt x="823" y="621"/>
                </a:lnTo>
                <a:lnTo>
                  <a:pt x="823" y="621"/>
                </a:lnTo>
                <a:lnTo>
                  <a:pt x="823" y="621"/>
                </a:lnTo>
                <a:lnTo>
                  <a:pt x="825" y="620"/>
                </a:lnTo>
                <a:lnTo>
                  <a:pt x="826" y="615"/>
                </a:lnTo>
                <a:lnTo>
                  <a:pt x="829" y="608"/>
                </a:lnTo>
                <a:lnTo>
                  <a:pt x="834" y="600"/>
                </a:lnTo>
                <a:lnTo>
                  <a:pt x="834" y="600"/>
                </a:lnTo>
                <a:lnTo>
                  <a:pt x="838" y="594"/>
                </a:lnTo>
                <a:lnTo>
                  <a:pt x="845" y="583"/>
                </a:lnTo>
                <a:lnTo>
                  <a:pt x="862" y="553"/>
                </a:lnTo>
                <a:lnTo>
                  <a:pt x="880" y="520"/>
                </a:lnTo>
                <a:lnTo>
                  <a:pt x="886" y="506"/>
                </a:lnTo>
                <a:lnTo>
                  <a:pt x="889" y="496"/>
                </a:lnTo>
                <a:lnTo>
                  <a:pt x="889" y="496"/>
                </a:lnTo>
                <a:lnTo>
                  <a:pt x="905" y="449"/>
                </a:lnTo>
                <a:lnTo>
                  <a:pt x="913" y="421"/>
                </a:lnTo>
                <a:lnTo>
                  <a:pt x="915" y="410"/>
                </a:lnTo>
                <a:lnTo>
                  <a:pt x="916" y="401"/>
                </a:lnTo>
                <a:lnTo>
                  <a:pt x="916" y="401"/>
                </a:lnTo>
                <a:lnTo>
                  <a:pt x="915" y="391"/>
                </a:lnTo>
                <a:lnTo>
                  <a:pt x="915" y="386"/>
                </a:lnTo>
                <a:lnTo>
                  <a:pt x="913" y="383"/>
                </a:lnTo>
                <a:lnTo>
                  <a:pt x="906" y="374"/>
                </a:lnTo>
                <a:lnTo>
                  <a:pt x="894" y="362"/>
                </a:lnTo>
                <a:lnTo>
                  <a:pt x="894" y="362"/>
                </a:lnTo>
                <a:lnTo>
                  <a:pt x="884" y="353"/>
                </a:lnTo>
                <a:lnTo>
                  <a:pt x="872" y="345"/>
                </a:lnTo>
                <a:lnTo>
                  <a:pt x="839" y="325"/>
                </a:lnTo>
                <a:lnTo>
                  <a:pt x="783" y="296"/>
                </a:lnTo>
                <a:lnTo>
                  <a:pt x="783" y="296"/>
                </a:lnTo>
                <a:lnTo>
                  <a:pt x="757" y="280"/>
                </a:lnTo>
                <a:lnTo>
                  <a:pt x="739" y="269"/>
                </a:lnTo>
                <a:lnTo>
                  <a:pt x="739" y="269"/>
                </a:lnTo>
                <a:lnTo>
                  <a:pt x="730" y="264"/>
                </a:lnTo>
                <a:lnTo>
                  <a:pt x="721" y="259"/>
                </a:lnTo>
                <a:lnTo>
                  <a:pt x="683" y="244"/>
                </a:lnTo>
                <a:lnTo>
                  <a:pt x="683" y="244"/>
                </a:lnTo>
                <a:lnTo>
                  <a:pt x="656" y="235"/>
                </a:lnTo>
                <a:lnTo>
                  <a:pt x="634" y="225"/>
                </a:lnTo>
                <a:lnTo>
                  <a:pt x="614" y="216"/>
                </a:lnTo>
                <a:lnTo>
                  <a:pt x="614" y="216"/>
                </a:lnTo>
                <a:lnTo>
                  <a:pt x="617" y="208"/>
                </a:lnTo>
                <a:lnTo>
                  <a:pt x="617" y="208"/>
                </a:lnTo>
                <a:lnTo>
                  <a:pt x="617" y="202"/>
                </a:lnTo>
                <a:lnTo>
                  <a:pt x="615" y="192"/>
                </a:lnTo>
                <a:lnTo>
                  <a:pt x="614" y="178"/>
                </a:lnTo>
                <a:lnTo>
                  <a:pt x="614" y="178"/>
                </a:lnTo>
                <a:lnTo>
                  <a:pt x="618" y="176"/>
                </a:lnTo>
                <a:lnTo>
                  <a:pt x="624" y="171"/>
                </a:lnTo>
                <a:lnTo>
                  <a:pt x="624" y="171"/>
                </a:lnTo>
                <a:lnTo>
                  <a:pt x="626" y="167"/>
                </a:lnTo>
                <a:lnTo>
                  <a:pt x="626" y="162"/>
                </a:lnTo>
                <a:lnTo>
                  <a:pt x="626" y="147"/>
                </a:lnTo>
                <a:lnTo>
                  <a:pt x="626" y="147"/>
                </a:lnTo>
                <a:lnTo>
                  <a:pt x="628" y="136"/>
                </a:lnTo>
                <a:lnTo>
                  <a:pt x="629" y="134"/>
                </a:lnTo>
                <a:lnTo>
                  <a:pt x="630" y="133"/>
                </a:lnTo>
                <a:lnTo>
                  <a:pt x="630" y="133"/>
                </a:lnTo>
                <a:lnTo>
                  <a:pt x="630" y="131"/>
                </a:lnTo>
                <a:lnTo>
                  <a:pt x="631" y="125"/>
                </a:lnTo>
                <a:lnTo>
                  <a:pt x="631" y="117"/>
                </a:lnTo>
                <a:lnTo>
                  <a:pt x="633" y="110"/>
                </a:lnTo>
                <a:lnTo>
                  <a:pt x="633" y="110"/>
                </a:lnTo>
                <a:lnTo>
                  <a:pt x="633" y="104"/>
                </a:lnTo>
                <a:lnTo>
                  <a:pt x="633" y="101"/>
                </a:lnTo>
                <a:lnTo>
                  <a:pt x="630" y="92"/>
                </a:lnTo>
                <a:lnTo>
                  <a:pt x="630" y="92"/>
                </a:lnTo>
                <a:lnTo>
                  <a:pt x="628" y="81"/>
                </a:lnTo>
                <a:lnTo>
                  <a:pt x="626" y="68"/>
                </a:lnTo>
                <a:lnTo>
                  <a:pt x="624" y="56"/>
                </a:lnTo>
                <a:lnTo>
                  <a:pt x="622" y="50"/>
                </a:lnTo>
                <a:lnTo>
                  <a:pt x="619" y="44"/>
                </a:lnTo>
                <a:lnTo>
                  <a:pt x="619" y="44"/>
                </a:lnTo>
                <a:lnTo>
                  <a:pt x="614" y="38"/>
                </a:lnTo>
                <a:lnTo>
                  <a:pt x="609" y="32"/>
                </a:lnTo>
                <a:lnTo>
                  <a:pt x="593" y="21"/>
                </a:lnTo>
                <a:lnTo>
                  <a:pt x="579" y="12"/>
                </a:lnTo>
                <a:lnTo>
                  <a:pt x="569" y="6"/>
                </a:lnTo>
                <a:lnTo>
                  <a:pt x="569" y="6"/>
                </a:lnTo>
                <a:lnTo>
                  <a:pt x="560" y="3"/>
                </a:lnTo>
                <a:lnTo>
                  <a:pt x="548" y="1"/>
                </a:lnTo>
                <a:lnTo>
                  <a:pt x="542" y="0"/>
                </a:lnTo>
                <a:lnTo>
                  <a:pt x="535" y="0"/>
                </a:lnTo>
                <a:lnTo>
                  <a:pt x="526" y="1"/>
                </a:lnTo>
                <a:lnTo>
                  <a:pt x="519" y="3"/>
                </a:lnTo>
                <a:lnTo>
                  <a:pt x="519" y="3"/>
                </a:lnTo>
                <a:lnTo>
                  <a:pt x="510" y="7"/>
                </a:lnTo>
                <a:lnTo>
                  <a:pt x="504" y="10"/>
                </a:lnTo>
                <a:lnTo>
                  <a:pt x="496" y="17"/>
                </a:lnTo>
                <a:lnTo>
                  <a:pt x="491" y="23"/>
                </a:lnTo>
                <a:lnTo>
                  <a:pt x="490" y="24"/>
                </a:lnTo>
                <a:lnTo>
                  <a:pt x="479" y="30"/>
                </a:lnTo>
                <a:lnTo>
                  <a:pt x="479" y="30"/>
                </a:lnTo>
                <a:lnTo>
                  <a:pt x="475" y="33"/>
                </a:lnTo>
                <a:lnTo>
                  <a:pt x="466" y="39"/>
                </a:lnTo>
                <a:lnTo>
                  <a:pt x="461" y="45"/>
                </a:lnTo>
                <a:lnTo>
                  <a:pt x="457" y="51"/>
                </a:lnTo>
                <a:lnTo>
                  <a:pt x="453" y="58"/>
                </a:lnTo>
                <a:lnTo>
                  <a:pt x="449" y="67"/>
                </a:lnTo>
                <a:lnTo>
                  <a:pt x="449" y="67"/>
                </a:lnTo>
                <a:lnTo>
                  <a:pt x="448" y="77"/>
                </a:lnTo>
                <a:lnTo>
                  <a:pt x="447" y="88"/>
                </a:lnTo>
                <a:lnTo>
                  <a:pt x="447" y="109"/>
                </a:lnTo>
                <a:lnTo>
                  <a:pt x="449" y="125"/>
                </a:lnTo>
                <a:lnTo>
                  <a:pt x="449" y="131"/>
                </a:lnTo>
                <a:lnTo>
                  <a:pt x="449" y="131"/>
                </a:lnTo>
                <a:lnTo>
                  <a:pt x="449" y="131"/>
                </a:lnTo>
                <a:lnTo>
                  <a:pt x="447" y="131"/>
                </a:lnTo>
                <a:lnTo>
                  <a:pt x="443" y="132"/>
                </a:lnTo>
                <a:lnTo>
                  <a:pt x="439" y="137"/>
                </a:lnTo>
                <a:lnTo>
                  <a:pt x="439" y="137"/>
                </a:lnTo>
                <a:lnTo>
                  <a:pt x="438" y="138"/>
                </a:lnTo>
                <a:lnTo>
                  <a:pt x="438" y="140"/>
                </a:lnTo>
                <a:lnTo>
                  <a:pt x="439" y="148"/>
                </a:lnTo>
                <a:lnTo>
                  <a:pt x="443" y="155"/>
                </a:lnTo>
                <a:lnTo>
                  <a:pt x="449" y="164"/>
                </a:lnTo>
                <a:lnTo>
                  <a:pt x="459" y="177"/>
                </a:lnTo>
                <a:lnTo>
                  <a:pt x="465" y="184"/>
                </a:lnTo>
                <a:lnTo>
                  <a:pt x="465" y="184"/>
                </a:lnTo>
                <a:lnTo>
                  <a:pt x="471" y="191"/>
                </a:lnTo>
                <a:lnTo>
                  <a:pt x="481" y="203"/>
                </a:lnTo>
                <a:lnTo>
                  <a:pt x="494" y="221"/>
                </a:lnTo>
                <a:lnTo>
                  <a:pt x="494" y="221"/>
                </a:lnTo>
                <a:close/>
                <a:moveTo>
                  <a:pt x="749" y="401"/>
                </a:moveTo>
                <a:lnTo>
                  <a:pt x="749" y="401"/>
                </a:lnTo>
                <a:lnTo>
                  <a:pt x="755" y="401"/>
                </a:lnTo>
                <a:lnTo>
                  <a:pt x="768" y="402"/>
                </a:lnTo>
                <a:lnTo>
                  <a:pt x="796" y="405"/>
                </a:lnTo>
                <a:lnTo>
                  <a:pt x="796" y="405"/>
                </a:lnTo>
                <a:lnTo>
                  <a:pt x="814" y="405"/>
                </a:lnTo>
                <a:lnTo>
                  <a:pt x="823" y="407"/>
                </a:lnTo>
                <a:lnTo>
                  <a:pt x="823" y="407"/>
                </a:lnTo>
                <a:lnTo>
                  <a:pt x="825" y="408"/>
                </a:lnTo>
                <a:lnTo>
                  <a:pt x="826" y="412"/>
                </a:lnTo>
                <a:lnTo>
                  <a:pt x="826" y="421"/>
                </a:lnTo>
                <a:lnTo>
                  <a:pt x="826" y="421"/>
                </a:lnTo>
                <a:lnTo>
                  <a:pt x="827" y="422"/>
                </a:lnTo>
                <a:lnTo>
                  <a:pt x="828" y="422"/>
                </a:lnTo>
                <a:lnTo>
                  <a:pt x="829" y="424"/>
                </a:lnTo>
                <a:lnTo>
                  <a:pt x="828" y="428"/>
                </a:lnTo>
                <a:lnTo>
                  <a:pt x="828" y="428"/>
                </a:lnTo>
                <a:lnTo>
                  <a:pt x="810" y="491"/>
                </a:lnTo>
                <a:lnTo>
                  <a:pt x="810" y="491"/>
                </a:lnTo>
                <a:lnTo>
                  <a:pt x="807" y="499"/>
                </a:lnTo>
                <a:lnTo>
                  <a:pt x="803" y="506"/>
                </a:lnTo>
                <a:lnTo>
                  <a:pt x="792" y="524"/>
                </a:lnTo>
                <a:lnTo>
                  <a:pt x="776" y="548"/>
                </a:lnTo>
                <a:lnTo>
                  <a:pt x="776" y="558"/>
                </a:lnTo>
                <a:lnTo>
                  <a:pt x="757" y="582"/>
                </a:lnTo>
                <a:lnTo>
                  <a:pt x="757" y="582"/>
                </a:lnTo>
                <a:lnTo>
                  <a:pt x="755" y="569"/>
                </a:lnTo>
                <a:lnTo>
                  <a:pt x="751" y="550"/>
                </a:lnTo>
                <a:lnTo>
                  <a:pt x="751" y="550"/>
                </a:lnTo>
                <a:lnTo>
                  <a:pt x="748" y="529"/>
                </a:lnTo>
                <a:lnTo>
                  <a:pt x="746" y="517"/>
                </a:lnTo>
                <a:lnTo>
                  <a:pt x="746" y="510"/>
                </a:lnTo>
                <a:lnTo>
                  <a:pt x="746" y="510"/>
                </a:lnTo>
                <a:lnTo>
                  <a:pt x="745" y="489"/>
                </a:lnTo>
                <a:lnTo>
                  <a:pt x="744" y="473"/>
                </a:lnTo>
                <a:lnTo>
                  <a:pt x="744" y="460"/>
                </a:lnTo>
                <a:lnTo>
                  <a:pt x="744" y="460"/>
                </a:lnTo>
                <a:lnTo>
                  <a:pt x="746" y="425"/>
                </a:lnTo>
                <a:lnTo>
                  <a:pt x="749" y="401"/>
                </a:lnTo>
                <a:lnTo>
                  <a:pt x="749" y="401"/>
                </a:lnTo>
                <a:close/>
                <a:moveTo>
                  <a:pt x="592" y="988"/>
                </a:moveTo>
                <a:lnTo>
                  <a:pt x="595" y="1104"/>
                </a:lnTo>
                <a:lnTo>
                  <a:pt x="595" y="1104"/>
                </a:lnTo>
                <a:lnTo>
                  <a:pt x="587" y="1099"/>
                </a:lnTo>
                <a:lnTo>
                  <a:pt x="570" y="1088"/>
                </a:lnTo>
                <a:lnTo>
                  <a:pt x="562" y="1081"/>
                </a:lnTo>
                <a:lnTo>
                  <a:pt x="556" y="1074"/>
                </a:lnTo>
                <a:lnTo>
                  <a:pt x="551" y="1068"/>
                </a:lnTo>
                <a:lnTo>
                  <a:pt x="549" y="1065"/>
                </a:lnTo>
                <a:lnTo>
                  <a:pt x="551" y="1061"/>
                </a:lnTo>
                <a:lnTo>
                  <a:pt x="551" y="1061"/>
                </a:lnTo>
                <a:lnTo>
                  <a:pt x="559" y="1044"/>
                </a:lnTo>
                <a:lnTo>
                  <a:pt x="574" y="1020"/>
                </a:lnTo>
                <a:lnTo>
                  <a:pt x="592" y="988"/>
                </a:lnTo>
                <a:lnTo>
                  <a:pt x="592" y="9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55106075-57CF-4EFE-A6E3-10D3CEA00B41}"/>
              </a:ext>
            </a:extLst>
          </p:cNvPr>
          <p:cNvSpPr>
            <a:spLocks noEditPoints="1"/>
          </p:cNvSpPr>
          <p:nvPr/>
        </p:nvSpPr>
        <p:spPr bwMode="auto">
          <a:xfrm>
            <a:off x="2560351" y="4688861"/>
            <a:ext cx="869864" cy="1651996"/>
          </a:xfrm>
          <a:custGeom>
            <a:avLst/>
            <a:gdLst>
              <a:gd name="T0" fmla="*/ 156 w 466"/>
              <a:gd name="T1" fmla="*/ 152 h 885"/>
              <a:gd name="T2" fmla="*/ 64 w 466"/>
              <a:gd name="T3" fmla="*/ 199 h 885"/>
              <a:gd name="T4" fmla="*/ 16 w 466"/>
              <a:gd name="T5" fmla="*/ 239 h 885"/>
              <a:gd name="T6" fmla="*/ 3 w 466"/>
              <a:gd name="T7" fmla="*/ 264 h 885"/>
              <a:gd name="T8" fmla="*/ 14 w 466"/>
              <a:gd name="T9" fmla="*/ 303 h 885"/>
              <a:gd name="T10" fmla="*/ 51 w 466"/>
              <a:gd name="T11" fmla="*/ 343 h 885"/>
              <a:gd name="T12" fmla="*/ 79 w 466"/>
              <a:gd name="T13" fmla="*/ 389 h 885"/>
              <a:gd name="T14" fmla="*/ 120 w 466"/>
              <a:gd name="T15" fmla="*/ 420 h 885"/>
              <a:gd name="T16" fmla="*/ 148 w 466"/>
              <a:gd name="T17" fmla="*/ 562 h 885"/>
              <a:gd name="T18" fmla="*/ 160 w 466"/>
              <a:gd name="T19" fmla="*/ 634 h 885"/>
              <a:gd name="T20" fmla="*/ 156 w 466"/>
              <a:gd name="T21" fmla="*/ 738 h 885"/>
              <a:gd name="T22" fmla="*/ 158 w 466"/>
              <a:gd name="T23" fmla="*/ 774 h 885"/>
              <a:gd name="T24" fmla="*/ 137 w 466"/>
              <a:gd name="T25" fmla="*/ 822 h 885"/>
              <a:gd name="T26" fmla="*/ 150 w 466"/>
              <a:gd name="T27" fmla="*/ 841 h 885"/>
              <a:gd name="T28" fmla="*/ 188 w 466"/>
              <a:gd name="T29" fmla="*/ 837 h 885"/>
              <a:gd name="T30" fmla="*/ 209 w 466"/>
              <a:gd name="T31" fmla="*/ 804 h 885"/>
              <a:gd name="T32" fmla="*/ 219 w 466"/>
              <a:gd name="T33" fmla="*/ 785 h 885"/>
              <a:gd name="T34" fmla="*/ 234 w 466"/>
              <a:gd name="T35" fmla="*/ 604 h 885"/>
              <a:gd name="T36" fmla="*/ 249 w 466"/>
              <a:gd name="T37" fmla="*/ 495 h 885"/>
              <a:gd name="T38" fmla="*/ 289 w 466"/>
              <a:gd name="T39" fmla="*/ 689 h 885"/>
              <a:gd name="T40" fmla="*/ 299 w 466"/>
              <a:gd name="T41" fmla="*/ 789 h 885"/>
              <a:gd name="T42" fmla="*/ 304 w 466"/>
              <a:gd name="T43" fmla="*/ 831 h 885"/>
              <a:gd name="T44" fmla="*/ 309 w 466"/>
              <a:gd name="T45" fmla="*/ 849 h 885"/>
              <a:gd name="T46" fmla="*/ 398 w 466"/>
              <a:gd name="T47" fmla="*/ 883 h 885"/>
              <a:gd name="T48" fmla="*/ 420 w 466"/>
              <a:gd name="T49" fmla="*/ 875 h 885"/>
              <a:gd name="T50" fmla="*/ 419 w 466"/>
              <a:gd name="T51" fmla="*/ 849 h 885"/>
              <a:gd name="T52" fmla="*/ 371 w 466"/>
              <a:gd name="T53" fmla="*/ 787 h 885"/>
              <a:gd name="T54" fmla="*/ 359 w 466"/>
              <a:gd name="T55" fmla="*/ 710 h 885"/>
              <a:gd name="T56" fmla="*/ 359 w 466"/>
              <a:gd name="T57" fmla="*/ 405 h 885"/>
              <a:gd name="T58" fmla="*/ 369 w 466"/>
              <a:gd name="T59" fmla="*/ 415 h 885"/>
              <a:gd name="T60" fmla="*/ 376 w 466"/>
              <a:gd name="T61" fmla="*/ 397 h 885"/>
              <a:gd name="T62" fmla="*/ 399 w 466"/>
              <a:gd name="T63" fmla="*/ 380 h 885"/>
              <a:gd name="T64" fmla="*/ 444 w 466"/>
              <a:gd name="T65" fmla="*/ 295 h 885"/>
              <a:gd name="T66" fmla="*/ 464 w 466"/>
              <a:gd name="T67" fmla="*/ 240 h 885"/>
              <a:gd name="T68" fmla="*/ 359 w 466"/>
              <a:gd name="T69" fmla="*/ 161 h 885"/>
              <a:gd name="T70" fmla="*/ 328 w 466"/>
              <a:gd name="T71" fmla="*/ 136 h 885"/>
              <a:gd name="T72" fmla="*/ 319 w 466"/>
              <a:gd name="T73" fmla="*/ 103 h 885"/>
              <a:gd name="T74" fmla="*/ 299 w 466"/>
              <a:gd name="T75" fmla="*/ 26 h 885"/>
              <a:gd name="T76" fmla="*/ 274 w 466"/>
              <a:gd name="T77" fmla="*/ 1 h 885"/>
              <a:gd name="T78" fmla="*/ 257 w 466"/>
              <a:gd name="T79" fmla="*/ 0 h 885"/>
              <a:gd name="T80" fmla="*/ 224 w 466"/>
              <a:gd name="T81" fmla="*/ 1 h 885"/>
              <a:gd name="T82" fmla="*/ 193 w 466"/>
              <a:gd name="T83" fmla="*/ 12 h 885"/>
              <a:gd name="T84" fmla="*/ 177 w 466"/>
              <a:gd name="T85" fmla="*/ 37 h 885"/>
              <a:gd name="T86" fmla="*/ 166 w 466"/>
              <a:gd name="T87" fmla="*/ 80 h 885"/>
              <a:gd name="T88" fmla="*/ 179 w 466"/>
              <a:gd name="T89" fmla="*/ 111 h 885"/>
              <a:gd name="T90" fmla="*/ 140 w 466"/>
              <a:gd name="T91" fmla="*/ 300 h 885"/>
              <a:gd name="T92" fmla="*/ 110 w 466"/>
              <a:gd name="T93" fmla="*/ 360 h 885"/>
              <a:gd name="T94" fmla="*/ 79 w 466"/>
              <a:gd name="T95" fmla="*/ 313 h 885"/>
              <a:gd name="T96" fmla="*/ 70 w 466"/>
              <a:gd name="T97" fmla="*/ 280 h 885"/>
              <a:gd name="T98" fmla="*/ 359 w 466"/>
              <a:gd name="T99" fmla="*/ 245 h 885"/>
              <a:gd name="T100" fmla="*/ 399 w 466"/>
              <a:gd name="T101" fmla="*/ 263 h 885"/>
              <a:gd name="T102" fmla="*/ 388 w 466"/>
              <a:gd name="T103" fmla="*/ 315 h 885"/>
              <a:gd name="T104" fmla="*/ 369 w 466"/>
              <a:gd name="T105" fmla="*/ 350 h 885"/>
              <a:gd name="T106" fmla="*/ 344 w 466"/>
              <a:gd name="T107" fmla="*/ 315 h 885"/>
              <a:gd name="T108" fmla="*/ 349 w 466"/>
              <a:gd name="T109" fmla="*/ 285 h 885"/>
              <a:gd name="T110" fmla="*/ 359 w 466"/>
              <a:gd name="T111" fmla="*/ 245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6" h="885">
                <a:moveTo>
                  <a:pt x="189" y="116"/>
                </a:moveTo>
                <a:lnTo>
                  <a:pt x="189" y="116"/>
                </a:lnTo>
                <a:lnTo>
                  <a:pt x="186" y="121"/>
                </a:lnTo>
                <a:lnTo>
                  <a:pt x="176" y="133"/>
                </a:lnTo>
                <a:lnTo>
                  <a:pt x="162" y="147"/>
                </a:lnTo>
                <a:lnTo>
                  <a:pt x="156" y="152"/>
                </a:lnTo>
                <a:lnTo>
                  <a:pt x="150" y="156"/>
                </a:lnTo>
                <a:lnTo>
                  <a:pt x="150" y="156"/>
                </a:lnTo>
                <a:lnTo>
                  <a:pt x="131" y="163"/>
                </a:lnTo>
                <a:lnTo>
                  <a:pt x="102" y="177"/>
                </a:lnTo>
                <a:lnTo>
                  <a:pt x="75" y="193"/>
                </a:lnTo>
                <a:lnTo>
                  <a:pt x="64" y="199"/>
                </a:lnTo>
                <a:lnTo>
                  <a:pt x="55" y="205"/>
                </a:lnTo>
                <a:lnTo>
                  <a:pt x="55" y="205"/>
                </a:lnTo>
                <a:lnTo>
                  <a:pt x="41" y="217"/>
                </a:lnTo>
                <a:lnTo>
                  <a:pt x="27" y="228"/>
                </a:lnTo>
                <a:lnTo>
                  <a:pt x="21" y="233"/>
                </a:lnTo>
                <a:lnTo>
                  <a:pt x="16" y="239"/>
                </a:lnTo>
                <a:lnTo>
                  <a:pt x="13" y="244"/>
                </a:lnTo>
                <a:lnTo>
                  <a:pt x="10" y="250"/>
                </a:lnTo>
                <a:lnTo>
                  <a:pt x="10" y="250"/>
                </a:lnTo>
                <a:lnTo>
                  <a:pt x="9" y="255"/>
                </a:lnTo>
                <a:lnTo>
                  <a:pt x="6" y="259"/>
                </a:lnTo>
                <a:lnTo>
                  <a:pt x="3" y="264"/>
                </a:lnTo>
                <a:lnTo>
                  <a:pt x="1" y="268"/>
                </a:lnTo>
                <a:lnTo>
                  <a:pt x="0" y="271"/>
                </a:lnTo>
                <a:lnTo>
                  <a:pt x="1" y="278"/>
                </a:lnTo>
                <a:lnTo>
                  <a:pt x="5" y="285"/>
                </a:lnTo>
                <a:lnTo>
                  <a:pt x="5" y="285"/>
                </a:lnTo>
                <a:lnTo>
                  <a:pt x="14" y="303"/>
                </a:lnTo>
                <a:lnTo>
                  <a:pt x="24" y="316"/>
                </a:lnTo>
                <a:lnTo>
                  <a:pt x="32" y="328"/>
                </a:lnTo>
                <a:lnTo>
                  <a:pt x="40" y="335"/>
                </a:lnTo>
                <a:lnTo>
                  <a:pt x="40" y="335"/>
                </a:lnTo>
                <a:lnTo>
                  <a:pt x="46" y="339"/>
                </a:lnTo>
                <a:lnTo>
                  <a:pt x="51" y="343"/>
                </a:lnTo>
                <a:lnTo>
                  <a:pt x="55" y="348"/>
                </a:lnTo>
                <a:lnTo>
                  <a:pt x="60" y="355"/>
                </a:lnTo>
                <a:lnTo>
                  <a:pt x="60" y="355"/>
                </a:lnTo>
                <a:lnTo>
                  <a:pt x="65" y="366"/>
                </a:lnTo>
                <a:lnTo>
                  <a:pt x="71" y="377"/>
                </a:lnTo>
                <a:lnTo>
                  <a:pt x="79" y="389"/>
                </a:lnTo>
                <a:lnTo>
                  <a:pt x="90" y="400"/>
                </a:lnTo>
                <a:lnTo>
                  <a:pt x="90" y="400"/>
                </a:lnTo>
                <a:lnTo>
                  <a:pt x="101" y="409"/>
                </a:lnTo>
                <a:lnTo>
                  <a:pt x="111" y="415"/>
                </a:lnTo>
                <a:lnTo>
                  <a:pt x="120" y="420"/>
                </a:lnTo>
                <a:lnTo>
                  <a:pt x="120" y="420"/>
                </a:lnTo>
                <a:lnTo>
                  <a:pt x="128" y="481"/>
                </a:lnTo>
                <a:lnTo>
                  <a:pt x="137" y="527"/>
                </a:lnTo>
                <a:lnTo>
                  <a:pt x="141" y="544"/>
                </a:lnTo>
                <a:lnTo>
                  <a:pt x="145" y="554"/>
                </a:lnTo>
                <a:lnTo>
                  <a:pt x="145" y="554"/>
                </a:lnTo>
                <a:lnTo>
                  <a:pt x="148" y="562"/>
                </a:lnTo>
                <a:lnTo>
                  <a:pt x="152" y="572"/>
                </a:lnTo>
                <a:lnTo>
                  <a:pt x="157" y="597"/>
                </a:lnTo>
                <a:lnTo>
                  <a:pt x="160" y="619"/>
                </a:lnTo>
                <a:lnTo>
                  <a:pt x="160" y="628"/>
                </a:lnTo>
                <a:lnTo>
                  <a:pt x="160" y="634"/>
                </a:lnTo>
                <a:lnTo>
                  <a:pt x="160" y="634"/>
                </a:lnTo>
                <a:lnTo>
                  <a:pt x="157" y="647"/>
                </a:lnTo>
                <a:lnTo>
                  <a:pt x="156" y="667"/>
                </a:lnTo>
                <a:lnTo>
                  <a:pt x="155" y="687"/>
                </a:lnTo>
                <a:lnTo>
                  <a:pt x="155" y="699"/>
                </a:lnTo>
                <a:lnTo>
                  <a:pt x="155" y="699"/>
                </a:lnTo>
                <a:lnTo>
                  <a:pt x="156" y="738"/>
                </a:lnTo>
                <a:lnTo>
                  <a:pt x="156" y="760"/>
                </a:lnTo>
                <a:lnTo>
                  <a:pt x="156" y="766"/>
                </a:lnTo>
                <a:lnTo>
                  <a:pt x="155" y="769"/>
                </a:lnTo>
                <a:lnTo>
                  <a:pt x="155" y="769"/>
                </a:lnTo>
                <a:lnTo>
                  <a:pt x="155" y="770"/>
                </a:lnTo>
                <a:lnTo>
                  <a:pt x="158" y="774"/>
                </a:lnTo>
                <a:lnTo>
                  <a:pt x="165" y="779"/>
                </a:lnTo>
                <a:lnTo>
                  <a:pt x="165" y="779"/>
                </a:lnTo>
                <a:lnTo>
                  <a:pt x="160" y="786"/>
                </a:lnTo>
                <a:lnTo>
                  <a:pt x="147" y="804"/>
                </a:lnTo>
                <a:lnTo>
                  <a:pt x="141" y="814"/>
                </a:lnTo>
                <a:lnTo>
                  <a:pt x="137" y="822"/>
                </a:lnTo>
                <a:lnTo>
                  <a:pt x="135" y="830"/>
                </a:lnTo>
                <a:lnTo>
                  <a:pt x="133" y="832"/>
                </a:lnTo>
                <a:lnTo>
                  <a:pt x="135" y="834"/>
                </a:lnTo>
                <a:lnTo>
                  <a:pt x="135" y="834"/>
                </a:lnTo>
                <a:lnTo>
                  <a:pt x="141" y="837"/>
                </a:lnTo>
                <a:lnTo>
                  <a:pt x="150" y="841"/>
                </a:lnTo>
                <a:lnTo>
                  <a:pt x="161" y="844"/>
                </a:lnTo>
                <a:lnTo>
                  <a:pt x="175" y="844"/>
                </a:lnTo>
                <a:lnTo>
                  <a:pt x="175" y="844"/>
                </a:lnTo>
                <a:lnTo>
                  <a:pt x="178" y="842"/>
                </a:lnTo>
                <a:lnTo>
                  <a:pt x="182" y="841"/>
                </a:lnTo>
                <a:lnTo>
                  <a:pt x="188" y="837"/>
                </a:lnTo>
                <a:lnTo>
                  <a:pt x="193" y="831"/>
                </a:lnTo>
                <a:lnTo>
                  <a:pt x="198" y="824"/>
                </a:lnTo>
                <a:lnTo>
                  <a:pt x="206" y="810"/>
                </a:lnTo>
                <a:lnTo>
                  <a:pt x="208" y="806"/>
                </a:lnTo>
                <a:lnTo>
                  <a:pt x="209" y="804"/>
                </a:lnTo>
                <a:lnTo>
                  <a:pt x="209" y="804"/>
                </a:lnTo>
                <a:lnTo>
                  <a:pt x="213" y="802"/>
                </a:lnTo>
                <a:lnTo>
                  <a:pt x="217" y="800"/>
                </a:lnTo>
                <a:lnTo>
                  <a:pt x="219" y="797"/>
                </a:lnTo>
                <a:lnTo>
                  <a:pt x="219" y="794"/>
                </a:lnTo>
                <a:lnTo>
                  <a:pt x="219" y="794"/>
                </a:lnTo>
                <a:lnTo>
                  <a:pt x="219" y="785"/>
                </a:lnTo>
                <a:lnTo>
                  <a:pt x="219" y="774"/>
                </a:lnTo>
                <a:lnTo>
                  <a:pt x="219" y="774"/>
                </a:lnTo>
                <a:lnTo>
                  <a:pt x="227" y="692"/>
                </a:lnTo>
                <a:lnTo>
                  <a:pt x="232" y="637"/>
                </a:lnTo>
                <a:lnTo>
                  <a:pt x="234" y="604"/>
                </a:lnTo>
                <a:lnTo>
                  <a:pt x="234" y="604"/>
                </a:lnTo>
                <a:lnTo>
                  <a:pt x="237" y="579"/>
                </a:lnTo>
                <a:lnTo>
                  <a:pt x="241" y="543"/>
                </a:lnTo>
                <a:lnTo>
                  <a:pt x="246" y="510"/>
                </a:lnTo>
                <a:lnTo>
                  <a:pt x="248" y="498"/>
                </a:lnTo>
                <a:lnTo>
                  <a:pt x="249" y="495"/>
                </a:lnTo>
                <a:lnTo>
                  <a:pt x="249" y="495"/>
                </a:lnTo>
                <a:lnTo>
                  <a:pt x="252" y="503"/>
                </a:lnTo>
                <a:lnTo>
                  <a:pt x="257" y="524"/>
                </a:lnTo>
                <a:lnTo>
                  <a:pt x="270" y="591"/>
                </a:lnTo>
                <a:lnTo>
                  <a:pt x="284" y="657"/>
                </a:lnTo>
                <a:lnTo>
                  <a:pt x="289" y="689"/>
                </a:lnTo>
                <a:lnTo>
                  <a:pt x="289" y="689"/>
                </a:lnTo>
                <a:lnTo>
                  <a:pt x="290" y="705"/>
                </a:lnTo>
                <a:lnTo>
                  <a:pt x="294" y="739"/>
                </a:lnTo>
                <a:lnTo>
                  <a:pt x="298" y="773"/>
                </a:lnTo>
                <a:lnTo>
                  <a:pt x="299" y="784"/>
                </a:lnTo>
                <a:lnTo>
                  <a:pt x="299" y="789"/>
                </a:lnTo>
                <a:lnTo>
                  <a:pt x="299" y="789"/>
                </a:lnTo>
                <a:lnTo>
                  <a:pt x="299" y="791"/>
                </a:lnTo>
                <a:lnTo>
                  <a:pt x="299" y="796"/>
                </a:lnTo>
                <a:lnTo>
                  <a:pt x="300" y="810"/>
                </a:lnTo>
                <a:lnTo>
                  <a:pt x="304" y="829"/>
                </a:lnTo>
                <a:lnTo>
                  <a:pt x="304" y="829"/>
                </a:lnTo>
                <a:lnTo>
                  <a:pt x="304" y="831"/>
                </a:lnTo>
                <a:lnTo>
                  <a:pt x="303" y="837"/>
                </a:lnTo>
                <a:lnTo>
                  <a:pt x="303" y="841"/>
                </a:lnTo>
                <a:lnTo>
                  <a:pt x="304" y="844"/>
                </a:lnTo>
                <a:lnTo>
                  <a:pt x="307" y="846"/>
                </a:lnTo>
                <a:lnTo>
                  <a:pt x="309" y="849"/>
                </a:lnTo>
                <a:lnTo>
                  <a:pt x="309" y="849"/>
                </a:lnTo>
                <a:lnTo>
                  <a:pt x="339" y="859"/>
                </a:lnTo>
                <a:lnTo>
                  <a:pt x="339" y="859"/>
                </a:lnTo>
                <a:lnTo>
                  <a:pt x="349" y="864"/>
                </a:lnTo>
                <a:lnTo>
                  <a:pt x="373" y="875"/>
                </a:lnTo>
                <a:lnTo>
                  <a:pt x="385" y="880"/>
                </a:lnTo>
                <a:lnTo>
                  <a:pt x="398" y="883"/>
                </a:lnTo>
                <a:lnTo>
                  <a:pt x="408" y="885"/>
                </a:lnTo>
                <a:lnTo>
                  <a:pt x="411" y="885"/>
                </a:lnTo>
                <a:lnTo>
                  <a:pt x="414" y="883"/>
                </a:lnTo>
                <a:lnTo>
                  <a:pt x="414" y="883"/>
                </a:lnTo>
                <a:lnTo>
                  <a:pt x="417" y="880"/>
                </a:lnTo>
                <a:lnTo>
                  <a:pt x="420" y="875"/>
                </a:lnTo>
                <a:lnTo>
                  <a:pt x="421" y="870"/>
                </a:lnTo>
                <a:lnTo>
                  <a:pt x="422" y="865"/>
                </a:lnTo>
                <a:lnTo>
                  <a:pt x="421" y="855"/>
                </a:lnTo>
                <a:lnTo>
                  <a:pt x="420" y="851"/>
                </a:lnTo>
                <a:lnTo>
                  <a:pt x="419" y="849"/>
                </a:lnTo>
                <a:lnTo>
                  <a:pt x="419" y="849"/>
                </a:lnTo>
                <a:lnTo>
                  <a:pt x="410" y="841"/>
                </a:lnTo>
                <a:lnTo>
                  <a:pt x="398" y="831"/>
                </a:lnTo>
                <a:lnTo>
                  <a:pt x="379" y="819"/>
                </a:lnTo>
                <a:lnTo>
                  <a:pt x="384" y="809"/>
                </a:lnTo>
                <a:lnTo>
                  <a:pt x="384" y="809"/>
                </a:lnTo>
                <a:lnTo>
                  <a:pt x="371" y="787"/>
                </a:lnTo>
                <a:lnTo>
                  <a:pt x="363" y="771"/>
                </a:lnTo>
                <a:lnTo>
                  <a:pt x="360" y="766"/>
                </a:lnTo>
                <a:lnTo>
                  <a:pt x="359" y="764"/>
                </a:lnTo>
                <a:lnTo>
                  <a:pt x="359" y="764"/>
                </a:lnTo>
                <a:lnTo>
                  <a:pt x="359" y="746"/>
                </a:lnTo>
                <a:lnTo>
                  <a:pt x="359" y="710"/>
                </a:lnTo>
                <a:lnTo>
                  <a:pt x="359" y="659"/>
                </a:lnTo>
                <a:lnTo>
                  <a:pt x="349" y="564"/>
                </a:lnTo>
                <a:lnTo>
                  <a:pt x="349" y="425"/>
                </a:lnTo>
                <a:lnTo>
                  <a:pt x="354" y="415"/>
                </a:lnTo>
                <a:lnTo>
                  <a:pt x="359" y="405"/>
                </a:lnTo>
                <a:lnTo>
                  <a:pt x="359" y="405"/>
                </a:lnTo>
                <a:lnTo>
                  <a:pt x="359" y="407"/>
                </a:lnTo>
                <a:lnTo>
                  <a:pt x="360" y="414"/>
                </a:lnTo>
                <a:lnTo>
                  <a:pt x="361" y="416"/>
                </a:lnTo>
                <a:lnTo>
                  <a:pt x="364" y="417"/>
                </a:lnTo>
                <a:lnTo>
                  <a:pt x="366" y="417"/>
                </a:lnTo>
                <a:lnTo>
                  <a:pt x="369" y="415"/>
                </a:lnTo>
                <a:lnTo>
                  <a:pt x="369" y="415"/>
                </a:lnTo>
                <a:lnTo>
                  <a:pt x="371" y="412"/>
                </a:lnTo>
                <a:lnTo>
                  <a:pt x="373" y="409"/>
                </a:lnTo>
                <a:lnTo>
                  <a:pt x="374" y="404"/>
                </a:lnTo>
                <a:lnTo>
                  <a:pt x="375" y="400"/>
                </a:lnTo>
                <a:lnTo>
                  <a:pt x="376" y="397"/>
                </a:lnTo>
                <a:lnTo>
                  <a:pt x="379" y="395"/>
                </a:lnTo>
                <a:lnTo>
                  <a:pt x="379" y="395"/>
                </a:lnTo>
                <a:lnTo>
                  <a:pt x="391" y="387"/>
                </a:lnTo>
                <a:lnTo>
                  <a:pt x="396" y="384"/>
                </a:lnTo>
                <a:lnTo>
                  <a:pt x="399" y="380"/>
                </a:lnTo>
                <a:lnTo>
                  <a:pt x="399" y="380"/>
                </a:lnTo>
                <a:lnTo>
                  <a:pt x="414" y="345"/>
                </a:lnTo>
                <a:lnTo>
                  <a:pt x="414" y="345"/>
                </a:lnTo>
                <a:lnTo>
                  <a:pt x="422" y="333"/>
                </a:lnTo>
                <a:lnTo>
                  <a:pt x="431" y="316"/>
                </a:lnTo>
                <a:lnTo>
                  <a:pt x="444" y="295"/>
                </a:lnTo>
                <a:lnTo>
                  <a:pt x="444" y="295"/>
                </a:lnTo>
                <a:lnTo>
                  <a:pt x="455" y="275"/>
                </a:lnTo>
                <a:lnTo>
                  <a:pt x="464" y="260"/>
                </a:lnTo>
                <a:lnTo>
                  <a:pt x="465" y="254"/>
                </a:lnTo>
                <a:lnTo>
                  <a:pt x="466" y="249"/>
                </a:lnTo>
                <a:lnTo>
                  <a:pt x="466" y="245"/>
                </a:lnTo>
                <a:lnTo>
                  <a:pt x="464" y="240"/>
                </a:lnTo>
                <a:lnTo>
                  <a:pt x="464" y="240"/>
                </a:lnTo>
                <a:lnTo>
                  <a:pt x="457" y="228"/>
                </a:lnTo>
                <a:lnTo>
                  <a:pt x="455" y="225"/>
                </a:lnTo>
                <a:lnTo>
                  <a:pt x="449" y="220"/>
                </a:lnTo>
                <a:lnTo>
                  <a:pt x="359" y="161"/>
                </a:lnTo>
                <a:lnTo>
                  <a:pt x="359" y="161"/>
                </a:lnTo>
                <a:lnTo>
                  <a:pt x="358" y="156"/>
                </a:lnTo>
                <a:lnTo>
                  <a:pt x="354" y="151"/>
                </a:lnTo>
                <a:lnTo>
                  <a:pt x="349" y="146"/>
                </a:lnTo>
                <a:lnTo>
                  <a:pt x="349" y="146"/>
                </a:lnTo>
                <a:lnTo>
                  <a:pt x="340" y="141"/>
                </a:lnTo>
                <a:lnTo>
                  <a:pt x="328" y="136"/>
                </a:lnTo>
                <a:lnTo>
                  <a:pt x="314" y="131"/>
                </a:lnTo>
                <a:lnTo>
                  <a:pt x="314" y="131"/>
                </a:lnTo>
                <a:lnTo>
                  <a:pt x="315" y="128"/>
                </a:lnTo>
                <a:lnTo>
                  <a:pt x="318" y="122"/>
                </a:lnTo>
                <a:lnTo>
                  <a:pt x="319" y="111"/>
                </a:lnTo>
                <a:lnTo>
                  <a:pt x="319" y="103"/>
                </a:lnTo>
                <a:lnTo>
                  <a:pt x="319" y="96"/>
                </a:lnTo>
                <a:lnTo>
                  <a:pt x="319" y="96"/>
                </a:lnTo>
                <a:lnTo>
                  <a:pt x="317" y="77"/>
                </a:lnTo>
                <a:lnTo>
                  <a:pt x="312" y="58"/>
                </a:lnTo>
                <a:lnTo>
                  <a:pt x="305" y="40"/>
                </a:lnTo>
                <a:lnTo>
                  <a:pt x="299" y="26"/>
                </a:lnTo>
                <a:lnTo>
                  <a:pt x="299" y="26"/>
                </a:lnTo>
                <a:lnTo>
                  <a:pt x="293" y="16"/>
                </a:lnTo>
                <a:lnTo>
                  <a:pt x="288" y="9"/>
                </a:lnTo>
                <a:lnTo>
                  <a:pt x="282" y="4"/>
                </a:lnTo>
                <a:lnTo>
                  <a:pt x="274" y="1"/>
                </a:lnTo>
                <a:lnTo>
                  <a:pt x="274" y="1"/>
                </a:lnTo>
                <a:lnTo>
                  <a:pt x="269" y="0"/>
                </a:lnTo>
                <a:lnTo>
                  <a:pt x="269" y="1"/>
                </a:lnTo>
                <a:lnTo>
                  <a:pt x="268" y="2"/>
                </a:lnTo>
                <a:lnTo>
                  <a:pt x="264" y="1"/>
                </a:lnTo>
                <a:lnTo>
                  <a:pt x="264" y="1"/>
                </a:lnTo>
                <a:lnTo>
                  <a:pt x="257" y="0"/>
                </a:lnTo>
                <a:lnTo>
                  <a:pt x="251" y="0"/>
                </a:lnTo>
                <a:lnTo>
                  <a:pt x="244" y="1"/>
                </a:lnTo>
                <a:lnTo>
                  <a:pt x="244" y="1"/>
                </a:lnTo>
                <a:lnTo>
                  <a:pt x="239" y="1"/>
                </a:lnTo>
                <a:lnTo>
                  <a:pt x="224" y="1"/>
                </a:lnTo>
                <a:lnTo>
                  <a:pt x="224" y="1"/>
                </a:lnTo>
                <a:lnTo>
                  <a:pt x="217" y="1"/>
                </a:lnTo>
                <a:lnTo>
                  <a:pt x="211" y="1"/>
                </a:lnTo>
                <a:lnTo>
                  <a:pt x="206" y="2"/>
                </a:lnTo>
                <a:lnTo>
                  <a:pt x="199" y="6"/>
                </a:lnTo>
                <a:lnTo>
                  <a:pt x="199" y="6"/>
                </a:lnTo>
                <a:lnTo>
                  <a:pt x="193" y="12"/>
                </a:lnTo>
                <a:lnTo>
                  <a:pt x="187" y="17"/>
                </a:lnTo>
                <a:lnTo>
                  <a:pt x="182" y="23"/>
                </a:lnTo>
                <a:lnTo>
                  <a:pt x="179" y="31"/>
                </a:lnTo>
                <a:lnTo>
                  <a:pt x="179" y="31"/>
                </a:lnTo>
                <a:lnTo>
                  <a:pt x="178" y="36"/>
                </a:lnTo>
                <a:lnTo>
                  <a:pt x="177" y="37"/>
                </a:lnTo>
                <a:lnTo>
                  <a:pt x="176" y="41"/>
                </a:lnTo>
                <a:lnTo>
                  <a:pt x="175" y="51"/>
                </a:lnTo>
                <a:lnTo>
                  <a:pt x="175" y="51"/>
                </a:lnTo>
                <a:lnTo>
                  <a:pt x="173" y="58"/>
                </a:lnTo>
                <a:lnTo>
                  <a:pt x="171" y="66"/>
                </a:lnTo>
                <a:lnTo>
                  <a:pt x="166" y="80"/>
                </a:lnTo>
                <a:lnTo>
                  <a:pt x="163" y="92"/>
                </a:lnTo>
                <a:lnTo>
                  <a:pt x="163" y="97"/>
                </a:lnTo>
                <a:lnTo>
                  <a:pt x="165" y="101"/>
                </a:lnTo>
                <a:lnTo>
                  <a:pt x="165" y="101"/>
                </a:lnTo>
                <a:lnTo>
                  <a:pt x="172" y="106"/>
                </a:lnTo>
                <a:lnTo>
                  <a:pt x="179" y="111"/>
                </a:lnTo>
                <a:lnTo>
                  <a:pt x="189" y="116"/>
                </a:lnTo>
                <a:lnTo>
                  <a:pt x="189" y="116"/>
                </a:lnTo>
                <a:close/>
                <a:moveTo>
                  <a:pt x="125" y="255"/>
                </a:moveTo>
                <a:lnTo>
                  <a:pt x="125" y="255"/>
                </a:lnTo>
                <a:lnTo>
                  <a:pt x="131" y="275"/>
                </a:lnTo>
                <a:lnTo>
                  <a:pt x="140" y="300"/>
                </a:lnTo>
                <a:lnTo>
                  <a:pt x="140" y="300"/>
                </a:lnTo>
                <a:lnTo>
                  <a:pt x="141" y="306"/>
                </a:lnTo>
                <a:lnTo>
                  <a:pt x="143" y="314"/>
                </a:lnTo>
                <a:lnTo>
                  <a:pt x="145" y="325"/>
                </a:lnTo>
                <a:lnTo>
                  <a:pt x="130" y="360"/>
                </a:lnTo>
                <a:lnTo>
                  <a:pt x="110" y="360"/>
                </a:lnTo>
                <a:lnTo>
                  <a:pt x="110" y="360"/>
                </a:lnTo>
                <a:lnTo>
                  <a:pt x="102" y="349"/>
                </a:lnTo>
                <a:lnTo>
                  <a:pt x="95" y="339"/>
                </a:lnTo>
                <a:lnTo>
                  <a:pt x="90" y="330"/>
                </a:lnTo>
                <a:lnTo>
                  <a:pt x="90" y="330"/>
                </a:lnTo>
                <a:lnTo>
                  <a:pt x="79" y="313"/>
                </a:lnTo>
                <a:lnTo>
                  <a:pt x="70" y="300"/>
                </a:lnTo>
                <a:lnTo>
                  <a:pt x="70" y="300"/>
                </a:lnTo>
                <a:lnTo>
                  <a:pt x="69" y="296"/>
                </a:lnTo>
                <a:lnTo>
                  <a:pt x="69" y="291"/>
                </a:lnTo>
                <a:lnTo>
                  <a:pt x="70" y="280"/>
                </a:lnTo>
                <a:lnTo>
                  <a:pt x="70" y="280"/>
                </a:lnTo>
                <a:lnTo>
                  <a:pt x="72" y="278"/>
                </a:lnTo>
                <a:lnTo>
                  <a:pt x="79" y="274"/>
                </a:lnTo>
                <a:lnTo>
                  <a:pt x="97" y="265"/>
                </a:lnTo>
                <a:lnTo>
                  <a:pt x="125" y="255"/>
                </a:lnTo>
                <a:lnTo>
                  <a:pt x="125" y="255"/>
                </a:lnTo>
                <a:close/>
                <a:moveTo>
                  <a:pt x="359" y="245"/>
                </a:moveTo>
                <a:lnTo>
                  <a:pt x="359" y="245"/>
                </a:lnTo>
                <a:lnTo>
                  <a:pt x="366" y="248"/>
                </a:lnTo>
                <a:lnTo>
                  <a:pt x="378" y="253"/>
                </a:lnTo>
                <a:lnTo>
                  <a:pt x="394" y="260"/>
                </a:lnTo>
                <a:lnTo>
                  <a:pt x="394" y="260"/>
                </a:lnTo>
                <a:lnTo>
                  <a:pt x="399" y="263"/>
                </a:lnTo>
                <a:lnTo>
                  <a:pt x="403" y="266"/>
                </a:lnTo>
                <a:lnTo>
                  <a:pt x="404" y="269"/>
                </a:lnTo>
                <a:lnTo>
                  <a:pt x="404" y="270"/>
                </a:lnTo>
                <a:lnTo>
                  <a:pt x="404" y="270"/>
                </a:lnTo>
                <a:lnTo>
                  <a:pt x="394" y="296"/>
                </a:lnTo>
                <a:lnTo>
                  <a:pt x="388" y="315"/>
                </a:lnTo>
                <a:lnTo>
                  <a:pt x="384" y="330"/>
                </a:lnTo>
                <a:lnTo>
                  <a:pt x="384" y="330"/>
                </a:lnTo>
                <a:lnTo>
                  <a:pt x="381" y="339"/>
                </a:lnTo>
                <a:lnTo>
                  <a:pt x="378" y="344"/>
                </a:lnTo>
                <a:lnTo>
                  <a:pt x="374" y="348"/>
                </a:lnTo>
                <a:lnTo>
                  <a:pt x="369" y="350"/>
                </a:lnTo>
                <a:lnTo>
                  <a:pt x="369" y="350"/>
                </a:lnTo>
                <a:lnTo>
                  <a:pt x="363" y="354"/>
                </a:lnTo>
                <a:lnTo>
                  <a:pt x="356" y="359"/>
                </a:lnTo>
                <a:lnTo>
                  <a:pt x="349" y="365"/>
                </a:lnTo>
                <a:lnTo>
                  <a:pt x="349" y="365"/>
                </a:lnTo>
                <a:lnTo>
                  <a:pt x="344" y="315"/>
                </a:lnTo>
                <a:lnTo>
                  <a:pt x="344" y="315"/>
                </a:lnTo>
                <a:lnTo>
                  <a:pt x="344" y="309"/>
                </a:lnTo>
                <a:lnTo>
                  <a:pt x="346" y="300"/>
                </a:lnTo>
                <a:lnTo>
                  <a:pt x="348" y="291"/>
                </a:lnTo>
                <a:lnTo>
                  <a:pt x="349" y="285"/>
                </a:lnTo>
                <a:lnTo>
                  <a:pt x="349" y="285"/>
                </a:lnTo>
                <a:lnTo>
                  <a:pt x="350" y="275"/>
                </a:lnTo>
                <a:lnTo>
                  <a:pt x="353" y="263"/>
                </a:lnTo>
                <a:lnTo>
                  <a:pt x="355" y="250"/>
                </a:lnTo>
                <a:lnTo>
                  <a:pt x="358" y="247"/>
                </a:lnTo>
                <a:lnTo>
                  <a:pt x="359" y="245"/>
                </a:lnTo>
                <a:lnTo>
                  <a:pt x="359" y="2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75A55C8-EA72-464B-9503-0057036E2E29}"/>
              </a:ext>
            </a:extLst>
          </p:cNvPr>
          <p:cNvSpPr>
            <a:spLocks noEditPoints="1"/>
          </p:cNvSpPr>
          <p:nvPr/>
        </p:nvSpPr>
        <p:spPr bwMode="auto">
          <a:xfrm>
            <a:off x="4632600" y="4684893"/>
            <a:ext cx="598379" cy="1638992"/>
          </a:xfrm>
          <a:custGeom>
            <a:avLst/>
            <a:gdLst>
              <a:gd name="T0" fmla="*/ 303 w 571"/>
              <a:gd name="T1" fmla="*/ 0 h 1564"/>
              <a:gd name="T2" fmla="*/ 250 w 571"/>
              <a:gd name="T3" fmla="*/ 21 h 1564"/>
              <a:gd name="T4" fmla="*/ 240 w 571"/>
              <a:gd name="T5" fmla="*/ 37 h 1564"/>
              <a:gd name="T6" fmla="*/ 223 w 571"/>
              <a:gd name="T7" fmla="*/ 50 h 1564"/>
              <a:gd name="T8" fmla="*/ 228 w 571"/>
              <a:gd name="T9" fmla="*/ 96 h 1564"/>
              <a:gd name="T10" fmla="*/ 227 w 571"/>
              <a:gd name="T11" fmla="*/ 151 h 1564"/>
              <a:gd name="T12" fmla="*/ 239 w 571"/>
              <a:gd name="T13" fmla="*/ 186 h 1564"/>
              <a:gd name="T14" fmla="*/ 257 w 571"/>
              <a:gd name="T15" fmla="*/ 207 h 1564"/>
              <a:gd name="T16" fmla="*/ 140 w 571"/>
              <a:gd name="T17" fmla="*/ 268 h 1564"/>
              <a:gd name="T18" fmla="*/ 110 w 571"/>
              <a:gd name="T19" fmla="*/ 290 h 1564"/>
              <a:gd name="T20" fmla="*/ 24 w 571"/>
              <a:gd name="T21" fmla="*/ 424 h 1564"/>
              <a:gd name="T22" fmla="*/ 0 w 571"/>
              <a:gd name="T23" fmla="*/ 481 h 1564"/>
              <a:gd name="T24" fmla="*/ 41 w 571"/>
              <a:gd name="T25" fmla="*/ 644 h 1564"/>
              <a:gd name="T26" fmla="*/ 68 w 571"/>
              <a:gd name="T27" fmla="*/ 683 h 1564"/>
              <a:gd name="T28" fmla="*/ 109 w 571"/>
              <a:gd name="T29" fmla="*/ 723 h 1564"/>
              <a:gd name="T30" fmla="*/ 117 w 571"/>
              <a:gd name="T31" fmla="*/ 726 h 1564"/>
              <a:gd name="T32" fmla="*/ 147 w 571"/>
              <a:gd name="T33" fmla="*/ 783 h 1564"/>
              <a:gd name="T34" fmla="*/ 163 w 571"/>
              <a:gd name="T35" fmla="*/ 1164 h 1564"/>
              <a:gd name="T36" fmla="*/ 155 w 571"/>
              <a:gd name="T37" fmla="*/ 1299 h 1564"/>
              <a:gd name="T38" fmla="*/ 159 w 571"/>
              <a:gd name="T39" fmla="*/ 1357 h 1564"/>
              <a:gd name="T40" fmla="*/ 154 w 571"/>
              <a:gd name="T41" fmla="*/ 1443 h 1564"/>
              <a:gd name="T42" fmla="*/ 132 w 571"/>
              <a:gd name="T43" fmla="*/ 1509 h 1564"/>
              <a:gd name="T44" fmla="*/ 127 w 571"/>
              <a:gd name="T45" fmla="*/ 1539 h 1564"/>
              <a:gd name="T46" fmla="*/ 216 w 571"/>
              <a:gd name="T47" fmla="*/ 1551 h 1564"/>
              <a:gd name="T48" fmla="*/ 261 w 571"/>
              <a:gd name="T49" fmla="*/ 1527 h 1564"/>
              <a:gd name="T50" fmla="*/ 259 w 571"/>
              <a:gd name="T51" fmla="*/ 1479 h 1564"/>
              <a:gd name="T52" fmla="*/ 271 w 571"/>
              <a:gd name="T53" fmla="*/ 1467 h 1564"/>
              <a:gd name="T54" fmla="*/ 277 w 571"/>
              <a:gd name="T55" fmla="*/ 1219 h 1564"/>
              <a:gd name="T56" fmla="*/ 321 w 571"/>
              <a:gd name="T57" fmla="*/ 959 h 1564"/>
              <a:gd name="T58" fmla="*/ 348 w 571"/>
              <a:gd name="T59" fmla="*/ 1043 h 1564"/>
              <a:gd name="T60" fmla="*/ 367 w 571"/>
              <a:gd name="T61" fmla="*/ 1237 h 1564"/>
              <a:gd name="T62" fmla="*/ 367 w 571"/>
              <a:gd name="T63" fmla="*/ 1492 h 1564"/>
              <a:gd name="T64" fmla="*/ 383 w 571"/>
              <a:gd name="T65" fmla="*/ 1551 h 1564"/>
              <a:gd name="T66" fmla="*/ 438 w 571"/>
              <a:gd name="T67" fmla="*/ 1564 h 1564"/>
              <a:gd name="T68" fmla="*/ 504 w 571"/>
              <a:gd name="T69" fmla="*/ 1551 h 1564"/>
              <a:gd name="T70" fmla="*/ 484 w 571"/>
              <a:gd name="T71" fmla="*/ 1503 h 1564"/>
              <a:gd name="T72" fmla="*/ 486 w 571"/>
              <a:gd name="T73" fmla="*/ 1487 h 1564"/>
              <a:gd name="T74" fmla="*/ 486 w 571"/>
              <a:gd name="T75" fmla="*/ 1390 h 1564"/>
              <a:gd name="T76" fmla="*/ 484 w 571"/>
              <a:gd name="T77" fmla="*/ 1105 h 1564"/>
              <a:gd name="T78" fmla="*/ 495 w 571"/>
              <a:gd name="T79" fmla="*/ 934 h 1564"/>
              <a:gd name="T80" fmla="*/ 524 w 571"/>
              <a:gd name="T81" fmla="*/ 868 h 1564"/>
              <a:gd name="T82" fmla="*/ 532 w 571"/>
              <a:gd name="T83" fmla="*/ 889 h 1564"/>
              <a:gd name="T84" fmla="*/ 528 w 571"/>
              <a:gd name="T85" fmla="*/ 894 h 1564"/>
              <a:gd name="T86" fmla="*/ 551 w 571"/>
              <a:gd name="T87" fmla="*/ 903 h 1564"/>
              <a:gd name="T88" fmla="*/ 571 w 571"/>
              <a:gd name="T89" fmla="*/ 874 h 1564"/>
              <a:gd name="T90" fmla="*/ 562 w 571"/>
              <a:gd name="T91" fmla="*/ 832 h 1564"/>
              <a:gd name="T92" fmla="*/ 545 w 571"/>
              <a:gd name="T93" fmla="*/ 447 h 1564"/>
              <a:gd name="T94" fmla="*/ 519 w 571"/>
              <a:gd name="T95" fmla="*/ 321 h 1564"/>
              <a:gd name="T96" fmla="*/ 500 w 571"/>
              <a:gd name="T97" fmla="*/ 267 h 1564"/>
              <a:gd name="T98" fmla="*/ 452 w 571"/>
              <a:gd name="T99" fmla="*/ 249 h 1564"/>
              <a:gd name="T100" fmla="*/ 423 w 571"/>
              <a:gd name="T101" fmla="*/ 214 h 1564"/>
              <a:gd name="T102" fmla="*/ 369 w 571"/>
              <a:gd name="T103" fmla="*/ 175 h 1564"/>
              <a:gd name="T104" fmla="*/ 393 w 571"/>
              <a:gd name="T105" fmla="*/ 119 h 1564"/>
              <a:gd name="T106" fmla="*/ 391 w 571"/>
              <a:gd name="T107" fmla="*/ 57 h 1564"/>
              <a:gd name="T108" fmla="*/ 371 w 571"/>
              <a:gd name="T109" fmla="*/ 14 h 1564"/>
              <a:gd name="T110" fmla="*/ 337 w 571"/>
              <a:gd name="T111" fmla="*/ 3 h 1564"/>
              <a:gd name="T112" fmla="*/ 163 w 571"/>
              <a:gd name="T113" fmla="*/ 441 h 1564"/>
              <a:gd name="T114" fmla="*/ 164 w 571"/>
              <a:gd name="T115" fmla="*/ 558 h 1564"/>
              <a:gd name="T116" fmla="*/ 141 w 571"/>
              <a:gd name="T117" fmla="*/ 651 h 1564"/>
              <a:gd name="T118" fmla="*/ 114 w 571"/>
              <a:gd name="T119" fmla="*/ 617 h 1564"/>
              <a:gd name="T120" fmla="*/ 105 w 571"/>
              <a:gd name="T121" fmla="*/ 573 h 1564"/>
              <a:gd name="T122" fmla="*/ 106 w 571"/>
              <a:gd name="T123" fmla="*/ 528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1" h="1564">
                <a:moveTo>
                  <a:pt x="308" y="3"/>
                </a:moveTo>
                <a:lnTo>
                  <a:pt x="308" y="3"/>
                </a:lnTo>
                <a:lnTo>
                  <a:pt x="308" y="2"/>
                </a:lnTo>
                <a:lnTo>
                  <a:pt x="308" y="1"/>
                </a:lnTo>
                <a:lnTo>
                  <a:pt x="308" y="1"/>
                </a:lnTo>
                <a:lnTo>
                  <a:pt x="306" y="0"/>
                </a:lnTo>
                <a:lnTo>
                  <a:pt x="303" y="0"/>
                </a:lnTo>
                <a:lnTo>
                  <a:pt x="290" y="3"/>
                </a:lnTo>
                <a:lnTo>
                  <a:pt x="290" y="3"/>
                </a:lnTo>
                <a:lnTo>
                  <a:pt x="262" y="14"/>
                </a:lnTo>
                <a:lnTo>
                  <a:pt x="254" y="18"/>
                </a:lnTo>
                <a:lnTo>
                  <a:pt x="250" y="20"/>
                </a:lnTo>
                <a:lnTo>
                  <a:pt x="250" y="20"/>
                </a:lnTo>
                <a:lnTo>
                  <a:pt x="250" y="21"/>
                </a:lnTo>
                <a:lnTo>
                  <a:pt x="252" y="23"/>
                </a:lnTo>
                <a:lnTo>
                  <a:pt x="254" y="24"/>
                </a:lnTo>
                <a:lnTo>
                  <a:pt x="254" y="25"/>
                </a:lnTo>
                <a:lnTo>
                  <a:pt x="254" y="27"/>
                </a:lnTo>
                <a:lnTo>
                  <a:pt x="246" y="33"/>
                </a:lnTo>
                <a:lnTo>
                  <a:pt x="246" y="33"/>
                </a:lnTo>
                <a:lnTo>
                  <a:pt x="240" y="37"/>
                </a:lnTo>
                <a:lnTo>
                  <a:pt x="235" y="39"/>
                </a:lnTo>
                <a:lnTo>
                  <a:pt x="228" y="42"/>
                </a:lnTo>
                <a:lnTo>
                  <a:pt x="226" y="43"/>
                </a:lnTo>
                <a:lnTo>
                  <a:pt x="225" y="45"/>
                </a:lnTo>
                <a:lnTo>
                  <a:pt x="223" y="47"/>
                </a:lnTo>
                <a:lnTo>
                  <a:pt x="223" y="50"/>
                </a:lnTo>
                <a:lnTo>
                  <a:pt x="223" y="50"/>
                </a:lnTo>
                <a:lnTo>
                  <a:pt x="222" y="64"/>
                </a:lnTo>
                <a:lnTo>
                  <a:pt x="223" y="72"/>
                </a:lnTo>
                <a:lnTo>
                  <a:pt x="223" y="72"/>
                </a:lnTo>
                <a:lnTo>
                  <a:pt x="225" y="78"/>
                </a:lnTo>
                <a:lnTo>
                  <a:pt x="227" y="88"/>
                </a:lnTo>
                <a:lnTo>
                  <a:pt x="227" y="88"/>
                </a:lnTo>
                <a:lnTo>
                  <a:pt x="228" y="96"/>
                </a:lnTo>
                <a:lnTo>
                  <a:pt x="228" y="102"/>
                </a:lnTo>
                <a:lnTo>
                  <a:pt x="228" y="102"/>
                </a:lnTo>
                <a:lnTo>
                  <a:pt x="228" y="113"/>
                </a:lnTo>
                <a:lnTo>
                  <a:pt x="227" y="126"/>
                </a:lnTo>
                <a:lnTo>
                  <a:pt x="227" y="141"/>
                </a:lnTo>
                <a:lnTo>
                  <a:pt x="227" y="151"/>
                </a:lnTo>
                <a:lnTo>
                  <a:pt x="227" y="151"/>
                </a:lnTo>
                <a:lnTo>
                  <a:pt x="228" y="158"/>
                </a:lnTo>
                <a:lnTo>
                  <a:pt x="231" y="160"/>
                </a:lnTo>
                <a:lnTo>
                  <a:pt x="232" y="160"/>
                </a:lnTo>
                <a:lnTo>
                  <a:pt x="234" y="160"/>
                </a:lnTo>
                <a:lnTo>
                  <a:pt x="234" y="160"/>
                </a:lnTo>
                <a:lnTo>
                  <a:pt x="236" y="175"/>
                </a:lnTo>
                <a:lnTo>
                  <a:pt x="239" y="186"/>
                </a:lnTo>
                <a:lnTo>
                  <a:pt x="241" y="191"/>
                </a:lnTo>
                <a:lnTo>
                  <a:pt x="244" y="196"/>
                </a:lnTo>
                <a:lnTo>
                  <a:pt x="244" y="196"/>
                </a:lnTo>
                <a:lnTo>
                  <a:pt x="249" y="202"/>
                </a:lnTo>
                <a:lnTo>
                  <a:pt x="253" y="205"/>
                </a:lnTo>
                <a:lnTo>
                  <a:pt x="257" y="207"/>
                </a:lnTo>
                <a:lnTo>
                  <a:pt x="257" y="207"/>
                </a:lnTo>
                <a:lnTo>
                  <a:pt x="234" y="217"/>
                </a:lnTo>
                <a:lnTo>
                  <a:pt x="213" y="227"/>
                </a:lnTo>
                <a:lnTo>
                  <a:pt x="192" y="239"/>
                </a:lnTo>
                <a:lnTo>
                  <a:pt x="192" y="239"/>
                </a:lnTo>
                <a:lnTo>
                  <a:pt x="174" y="249"/>
                </a:lnTo>
                <a:lnTo>
                  <a:pt x="155" y="259"/>
                </a:lnTo>
                <a:lnTo>
                  <a:pt x="140" y="268"/>
                </a:lnTo>
                <a:lnTo>
                  <a:pt x="133" y="274"/>
                </a:lnTo>
                <a:lnTo>
                  <a:pt x="129" y="279"/>
                </a:lnTo>
                <a:lnTo>
                  <a:pt x="129" y="279"/>
                </a:lnTo>
                <a:lnTo>
                  <a:pt x="126" y="283"/>
                </a:lnTo>
                <a:lnTo>
                  <a:pt x="123" y="284"/>
                </a:lnTo>
                <a:lnTo>
                  <a:pt x="115" y="286"/>
                </a:lnTo>
                <a:lnTo>
                  <a:pt x="110" y="290"/>
                </a:lnTo>
                <a:lnTo>
                  <a:pt x="105" y="297"/>
                </a:lnTo>
                <a:lnTo>
                  <a:pt x="97" y="307"/>
                </a:lnTo>
                <a:lnTo>
                  <a:pt x="87" y="322"/>
                </a:lnTo>
                <a:lnTo>
                  <a:pt x="87" y="322"/>
                </a:lnTo>
                <a:lnTo>
                  <a:pt x="66" y="357"/>
                </a:lnTo>
                <a:lnTo>
                  <a:pt x="48" y="386"/>
                </a:lnTo>
                <a:lnTo>
                  <a:pt x="24" y="424"/>
                </a:lnTo>
                <a:lnTo>
                  <a:pt x="24" y="424"/>
                </a:lnTo>
                <a:lnTo>
                  <a:pt x="15" y="436"/>
                </a:lnTo>
                <a:lnTo>
                  <a:pt x="10" y="446"/>
                </a:lnTo>
                <a:lnTo>
                  <a:pt x="7" y="452"/>
                </a:lnTo>
                <a:lnTo>
                  <a:pt x="5" y="459"/>
                </a:lnTo>
                <a:lnTo>
                  <a:pt x="0" y="481"/>
                </a:lnTo>
                <a:lnTo>
                  <a:pt x="0" y="481"/>
                </a:lnTo>
                <a:lnTo>
                  <a:pt x="0" y="490"/>
                </a:lnTo>
                <a:lnTo>
                  <a:pt x="0" y="499"/>
                </a:lnTo>
                <a:lnTo>
                  <a:pt x="3" y="519"/>
                </a:lnTo>
                <a:lnTo>
                  <a:pt x="9" y="544"/>
                </a:lnTo>
                <a:lnTo>
                  <a:pt x="16" y="569"/>
                </a:lnTo>
                <a:lnTo>
                  <a:pt x="32" y="616"/>
                </a:lnTo>
                <a:lnTo>
                  <a:pt x="41" y="644"/>
                </a:lnTo>
                <a:lnTo>
                  <a:pt x="41" y="644"/>
                </a:lnTo>
                <a:lnTo>
                  <a:pt x="45" y="656"/>
                </a:lnTo>
                <a:lnTo>
                  <a:pt x="50" y="665"/>
                </a:lnTo>
                <a:lnTo>
                  <a:pt x="56" y="671"/>
                </a:lnTo>
                <a:lnTo>
                  <a:pt x="61" y="678"/>
                </a:lnTo>
                <a:lnTo>
                  <a:pt x="61" y="678"/>
                </a:lnTo>
                <a:lnTo>
                  <a:pt x="68" y="683"/>
                </a:lnTo>
                <a:lnTo>
                  <a:pt x="74" y="685"/>
                </a:lnTo>
                <a:lnTo>
                  <a:pt x="81" y="687"/>
                </a:lnTo>
                <a:lnTo>
                  <a:pt x="81" y="687"/>
                </a:lnTo>
                <a:lnTo>
                  <a:pt x="92" y="703"/>
                </a:lnTo>
                <a:lnTo>
                  <a:pt x="101" y="715"/>
                </a:lnTo>
                <a:lnTo>
                  <a:pt x="109" y="723"/>
                </a:lnTo>
                <a:lnTo>
                  <a:pt x="109" y="723"/>
                </a:lnTo>
                <a:lnTo>
                  <a:pt x="110" y="723"/>
                </a:lnTo>
                <a:lnTo>
                  <a:pt x="111" y="723"/>
                </a:lnTo>
                <a:lnTo>
                  <a:pt x="114" y="720"/>
                </a:lnTo>
                <a:lnTo>
                  <a:pt x="115" y="720"/>
                </a:lnTo>
                <a:lnTo>
                  <a:pt x="115" y="720"/>
                </a:lnTo>
                <a:lnTo>
                  <a:pt x="117" y="726"/>
                </a:lnTo>
                <a:lnTo>
                  <a:pt x="117" y="726"/>
                </a:lnTo>
                <a:lnTo>
                  <a:pt x="119" y="738"/>
                </a:lnTo>
                <a:lnTo>
                  <a:pt x="124" y="751"/>
                </a:lnTo>
                <a:lnTo>
                  <a:pt x="131" y="764"/>
                </a:lnTo>
                <a:lnTo>
                  <a:pt x="136" y="773"/>
                </a:lnTo>
                <a:lnTo>
                  <a:pt x="136" y="773"/>
                </a:lnTo>
                <a:lnTo>
                  <a:pt x="141" y="779"/>
                </a:lnTo>
                <a:lnTo>
                  <a:pt x="147" y="783"/>
                </a:lnTo>
                <a:lnTo>
                  <a:pt x="153" y="786"/>
                </a:lnTo>
                <a:lnTo>
                  <a:pt x="153" y="786"/>
                </a:lnTo>
                <a:lnTo>
                  <a:pt x="150" y="887"/>
                </a:lnTo>
                <a:lnTo>
                  <a:pt x="150" y="887"/>
                </a:lnTo>
                <a:lnTo>
                  <a:pt x="153" y="940"/>
                </a:lnTo>
                <a:lnTo>
                  <a:pt x="156" y="1033"/>
                </a:lnTo>
                <a:lnTo>
                  <a:pt x="163" y="1164"/>
                </a:lnTo>
                <a:lnTo>
                  <a:pt x="163" y="1164"/>
                </a:lnTo>
                <a:lnTo>
                  <a:pt x="159" y="1233"/>
                </a:lnTo>
                <a:lnTo>
                  <a:pt x="159" y="1233"/>
                </a:lnTo>
                <a:lnTo>
                  <a:pt x="156" y="1265"/>
                </a:lnTo>
                <a:lnTo>
                  <a:pt x="155" y="1281"/>
                </a:lnTo>
                <a:lnTo>
                  <a:pt x="155" y="1299"/>
                </a:lnTo>
                <a:lnTo>
                  <a:pt x="155" y="1299"/>
                </a:lnTo>
                <a:lnTo>
                  <a:pt x="155" y="1317"/>
                </a:lnTo>
                <a:lnTo>
                  <a:pt x="154" y="1328"/>
                </a:lnTo>
                <a:lnTo>
                  <a:pt x="154" y="1337"/>
                </a:lnTo>
                <a:lnTo>
                  <a:pt x="155" y="1345"/>
                </a:lnTo>
                <a:lnTo>
                  <a:pt x="155" y="1345"/>
                </a:lnTo>
                <a:lnTo>
                  <a:pt x="158" y="1352"/>
                </a:lnTo>
                <a:lnTo>
                  <a:pt x="159" y="1357"/>
                </a:lnTo>
                <a:lnTo>
                  <a:pt x="160" y="1361"/>
                </a:lnTo>
                <a:lnTo>
                  <a:pt x="160" y="1366"/>
                </a:lnTo>
                <a:lnTo>
                  <a:pt x="156" y="1385"/>
                </a:lnTo>
                <a:lnTo>
                  <a:pt x="156" y="1385"/>
                </a:lnTo>
                <a:lnTo>
                  <a:pt x="155" y="1399"/>
                </a:lnTo>
                <a:lnTo>
                  <a:pt x="154" y="1415"/>
                </a:lnTo>
                <a:lnTo>
                  <a:pt x="154" y="1443"/>
                </a:lnTo>
                <a:lnTo>
                  <a:pt x="156" y="1465"/>
                </a:lnTo>
                <a:lnTo>
                  <a:pt x="156" y="1474"/>
                </a:lnTo>
                <a:lnTo>
                  <a:pt x="159" y="1487"/>
                </a:lnTo>
                <a:lnTo>
                  <a:pt x="159" y="1487"/>
                </a:lnTo>
                <a:lnTo>
                  <a:pt x="153" y="1492"/>
                </a:lnTo>
                <a:lnTo>
                  <a:pt x="138" y="1502"/>
                </a:lnTo>
                <a:lnTo>
                  <a:pt x="132" y="1509"/>
                </a:lnTo>
                <a:lnTo>
                  <a:pt x="126" y="1516"/>
                </a:lnTo>
                <a:lnTo>
                  <a:pt x="122" y="1523"/>
                </a:lnTo>
                <a:lnTo>
                  <a:pt x="120" y="1527"/>
                </a:lnTo>
                <a:lnTo>
                  <a:pt x="120" y="1529"/>
                </a:lnTo>
                <a:lnTo>
                  <a:pt x="120" y="1529"/>
                </a:lnTo>
                <a:lnTo>
                  <a:pt x="123" y="1534"/>
                </a:lnTo>
                <a:lnTo>
                  <a:pt x="127" y="1539"/>
                </a:lnTo>
                <a:lnTo>
                  <a:pt x="131" y="1542"/>
                </a:lnTo>
                <a:lnTo>
                  <a:pt x="137" y="1545"/>
                </a:lnTo>
                <a:lnTo>
                  <a:pt x="151" y="1548"/>
                </a:lnTo>
                <a:lnTo>
                  <a:pt x="168" y="1551"/>
                </a:lnTo>
                <a:lnTo>
                  <a:pt x="168" y="1551"/>
                </a:lnTo>
                <a:lnTo>
                  <a:pt x="190" y="1551"/>
                </a:lnTo>
                <a:lnTo>
                  <a:pt x="216" y="1551"/>
                </a:lnTo>
                <a:lnTo>
                  <a:pt x="239" y="1548"/>
                </a:lnTo>
                <a:lnTo>
                  <a:pt x="253" y="1546"/>
                </a:lnTo>
                <a:lnTo>
                  <a:pt x="253" y="1546"/>
                </a:lnTo>
                <a:lnTo>
                  <a:pt x="255" y="1545"/>
                </a:lnTo>
                <a:lnTo>
                  <a:pt x="257" y="1542"/>
                </a:lnTo>
                <a:lnTo>
                  <a:pt x="259" y="1536"/>
                </a:lnTo>
                <a:lnTo>
                  <a:pt x="261" y="1527"/>
                </a:lnTo>
                <a:lnTo>
                  <a:pt x="261" y="1527"/>
                </a:lnTo>
                <a:lnTo>
                  <a:pt x="258" y="1511"/>
                </a:lnTo>
                <a:lnTo>
                  <a:pt x="257" y="1492"/>
                </a:lnTo>
                <a:lnTo>
                  <a:pt x="257" y="1492"/>
                </a:lnTo>
                <a:lnTo>
                  <a:pt x="257" y="1484"/>
                </a:lnTo>
                <a:lnTo>
                  <a:pt x="258" y="1480"/>
                </a:lnTo>
                <a:lnTo>
                  <a:pt x="259" y="1479"/>
                </a:lnTo>
                <a:lnTo>
                  <a:pt x="261" y="1479"/>
                </a:lnTo>
                <a:lnTo>
                  <a:pt x="261" y="1479"/>
                </a:lnTo>
                <a:lnTo>
                  <a:pt x="265" y="1478"/>
                </a:lnTo>
                <a:lnTo>
                  <a:pt x="268" y="1478"/>
                </a:lnTo>
                <a:lnTo>
                  <a:pt x="271" y="1474"/>
                </a:lnTo>
                <a:lnTo>
                  <a:pt x="271" y="1467"/>
                </a:lnTo>
                <a:lnTo>
                  <a:pt x="271" y="1467"/>
                </a:lnTo>
                <a:lnTo>
                  <a:pt x="275" y="1417"/>
                </a:lnTo>
                <a:lnTo>
                  <a:pt x="277" y="1383"/>
                </a:lnTo>
                <a:lnTo>
                  <a:pt x="277" y="1355"/>
                </a:lnTo>
                <a:lnTo>
                  <a:pt x="277" y="1355"/>
                </a:lnTo>
                <a:lnTo>
                  <a:pt x="277" y="1281"/>
                </a:lnTo>
                <a:lnTo>
                  <a:pt x="277" y="1240"/>
                </a:lnTo>
                <a:lnTo>
                  <a:pt x="277" y="1219"/>
                </a:lnTo>
                <a:lnTo>
                  <a:pt x="277" y="1219"/>
                </a:lnTo>
                <a:lnTo>
                  <a:pt x="297" y="1084"/>
                </a:lnTo>
                <a:lnTo>
                  <a:pt x="304" y="1036"/>
                </a:lnTo>
                <a:lnTo>
                  <a:pt x="312" y="997"/>
                </a:lnTo>
                <a:lnTo>
                  <a:pt x="317" y="968"/>
                </a:lnTo>
                <a:lnTo>
                  <a:pt x="320" y="961"/>
                </a:lnTo>
                <a:lnTo>
                  <a:pt x="321" y="959"/>
                </a:lnTo>
                <a:lnTo>
                  <a:pt x="322" y="959"/>
                </a:lnTo>
                <a:lnTo>
                  <a:pt x="322" y="959"/>
                </a:lnTo>
                <a:lnTo>
                  <a:pt x="325" y="962"/>
                </a:lnTo>
                <a:lnTo>
                  <a:pt x="328" y="967"/>
                </a:lnTo>
                <a:lnTo>
                  <a:pt x="334" y="985"/>
                </a:lnTo>
                <a:lnTo>
                  <a:pt x="342" y="1012"/>
                </a:lnTo>
                <a:lnTo>
                  <a:pt x="348" y="1043"/>
                </a:lnTo>
                <a:lnTo>
                  <a:pt x="356" y="1075"/>
                </a:lnTo>
                <a:lnTo>
                  <a:pt x="362" y="1107"/>
                </a:lnTo>
                <a:lnTo>
                  <a:pt x="366" y="1133"/>
                </a:lnTo>
                <a:lnTo>
                  <a:pt x="367" y="1154"/>
                </a:lnTo>
                <a:lnTo>
                  <a:pt x="367" y="1154"/>
                </a:lnTo>
                <a:lnTo>
                  <a:pt x="367" y="1199"/>
                </a:lnTo>
                <a:lnTo>
                  <a:pt x="367" y="1237"/>
                </a:lnTo>
                <a:lnTo>
                  <a:pt x="367" y="1237"/>
                </a:lnTo>
                <a:lnTo>
                  <a:pt x="365" y="1300"/>
                </a:lnTo>
                <a:lnTo>
                  <a:pt x="362" y="1385"/>
                </a:lnTo>
                <a:lnTo>
                  <a:pt x="362" y="1385"/>
                </a:lnTo>
                <a:lnTo>
                  <a:pt x="364" y="1429"/>
                </a:lnTo>
                <a:lnTo>
                  <a:pt x="365" y="1462"/>
                </a:lnTo>
                <a:lnTo>
                  <a:pt x="367" y="1492"/>
                </a:lnTo>
                <a:lnTo>
                  <a:pt x="375" y="1492"/>
                </a:lnTo>
                <a:lnTo>
                  <a:pt x="375" y="1492"/>
                </a:lnTo>
                <a:lnTo>
                  <a:pt x="375" y="1500"/>
                </a:lnTo>
                <a:lnTo>
                  <a:pt x="376" y="1520"/>
                </a:lnTo>
                <a:lnTo>
                  <a:pt x="378" y="1530"/>
                </a:lnTo>
                <a:lnTo>
                  <a:pt x="380" y="1542"/>
                </a:lnTo>
                <a:lnTo>
                  <a:pt x="383" y="1551"/>
                </a:lnTo>
                <a:lnTo>
                  <a:pt x="387" y="1556"/>
                </a:lnTo>
                <a:lnTo>
                  <a:pt x="387" y="1556"/>
                </a:lnTo>
                <a:lnTo>
                  <a:pt x="392" y="1560"/>
                </a:lnTo>
                <a:lnTo>
                  <a:pt x="400" y="1563"/>
                </a:lnTo>
                <a:lnTo>
                  <a:pt x="409" y="1564"/>
                </a:lnTo>
                <a:lnTo>
                  <a:pt x="419" y="1564"/>
                </a:lnTo>
                <a:lnTo>
                  <a:pt x="438" y="1564"/>
                </a:lnTo>
                <a:lnTo>
                  <a:pt x="454" y="1563"/>
                </a:lnTo>
                <a:lnTo>
                  <a:pt x="454" y="1563"/>
                </a:lnTo>
                <a:lnTo>
                  <a:pt x="469" y="1563"/>
                </a:lnTo>
                <a:lnTo>
                  <a:pt x="486" y="1560"/>
                </a:lnTo>
                <a:lnTo>
                  <a:pt x="493" y="1557"/>
                </a:lnTo>
                <a:lnTo>
                  <a:pt x="499" y="1555"/>
                </a:lnTo>
                <a:lnTo>
                  <a:pt x="504" y="1551"/>
                </a:lnTo>
                <a:lnTo>
                  <a:pt x="505" y="1548"/>
                </a:lnTo>
                <a:lnTo>
                  <a:pt x="505" y="1546"/>
                </a:lnTo>
                <a:lnTo>
                  <a:pt x="505" y="1546"/>
                </a:lnTo>
                <a:lnTo>
                  <a:pt x="504" y="1541"/>
                </a:lnTo>
                <a:lnTo>
                  <a:pt x="501" y="1533"/>
                </a:lnTo>
                <a:lnTo>
                  <a:pt x="493" y="1518"/>
                </a:lnTo>
                <a:lnTo>
                  <a:pt x="484" y="1503"/>
                </a:lnTo>
                <a:lnTo>
                  <a:pt x="479" y="1496"/>
                </a:lnTo>
                <a:lnTo>
                  <a:pt x="479" y="1496"/>
                </a:lnTo>
                <a:lnTo>
                  <a:pt x="479" y="1493"/>
                </a:lnTo>
                <a:lnTo>
                  <a:pt x="481" y="1492"/>
                </a:lnTo>
                <a:lnTo>
                  <a:pt x="483" y="1491"/>
                </a:lnTo>
                <a:lnTo>
                  <a:pt x="486" y="1487"/>
                </a:lnTo>
                <a:lnTo>
                  <a:pt x="486" y="1487"/>
                </a:lnTo>
                <a:lnTo>
                  <a:pt x="488" y="1483"/>
                </a:lnTo>
                <a:lnTo>
                  <a:pt x="490" y="1479"/>
                </a:lnTo>
                <a:lnTo>
                  <a:pt x="491" y="1473"/>
                </a:lnTo>
                <a:lnTo>
                  <a:pt x="490" y="1462"/>
                </a:lnTo>
                <a:lnTo>
                  <a:pt x="490" y="1462"/>
                </a:lnTo>
                <a:lnTo>
                  <a:pt x="487" y="1424"/>
                </a:lnTo>
                <a:lnTo>
                  <a:pt x="486" y="1390"/>
                </a:lnTo>
                <a:lnTo>
                  <a:pt x="486" y="1390"/>
                </a:lnTo>
                <a:lnTo>
                  <a:pt x="486" y="1354"/>
                </a:lnTo>
                <a:lnTo>
                  <a:pt x="486" y="1286"/>
                </a:lnTo>
                <a:lnTo>
                  <a:pt x="486" y="1286"/>
                </a:lnTo>
                <a:lnTo>
                  <a:pt x="483" y="1145"/>
                </a:lnTo>
                <a:lnTo>
                  <a:pt x="483" y="1145"/>
                </a:lnTo>
                <a:lnTo>
                  <a:pt x="484" y="1105"/>
                </a:lnTo>
                <a:lnTo>
                  <a:pt x="486" y="1079"/>
                </a:lnTo>
                <a:lnTo>
                  <a:pt x="488" y="1048"/>
                </a:lnTo>
                <a:lnTo>
                  <a:pt x="488" y="1048"/>
                </a:lnTo>
                <a:lnTo>
                  <a:pt x="491" y="1013"/>
                </a:lnTo>
                <a:lnTo>
                  <a:pt x="492" y="984"/>
                </a:lnTo>
                <a:lnTo>
                  <a:pt x="495" y="934"/>
                </a:lnTo>
                <a:lnTo>
                  <a:pt x="495" y="934"/>
                </a:lnTo>
                <a:lnTo>
                  <a:pt x="496" y="913"/>
                </a:lnTo>
                <a:lnTo>
                  <a:pt x="500" y="895"/>
                </a:lnTo>
                <a:lnTo>
                  <a:pt x="502" y="878"/>
                </a:lnTo>
                <a:lnTo>
                  <a:pt x="508" y="834"/>
                </a:lnTo>
                <a:lnTo>
                  <a:pt x="515" y="841"/>
                </a:lnTo>
                <a:lnTo>
                  <a:pt x="524" y="868"/>
                </a:lnTo>
                <a:lnTo>
                  <a:pt x="524" y="868"/>
                </a:lnTo>
                <a:lnTo>
                  <a:pt x="522" y="873"/>
                </a:lnTo>
                <a:lnTo>
                  <a:pt x="522" y="877"/>
                </a:lnTo>
                <a:lnTo>
                  <a:pt x="522" y="880"/>
                </a:lnTo>
                <a:lnTo>
                  <a:pt x="524" y="881"/>
                </a:lnTo>
                <a:lnTo>
                  <a:pt x="524" y="881"/>
                </a:lnTo>
                <a:lnTo>
                  <a:pt x="528" y="883"/>
                </a:lnTo>
                <a:lnTo>
                  <a:pt x="532" y="889"/>
                </a:lnTo>
                <a:lnTo>
                  <a:pt x="537" y="894"/>
                </a:lnTo>
                <a:lnTo>
                  <a:pt x="537" y="894"/>
                </a:lnTo>
                <a:lnTo>
                  <a:pt x="536" y="892"/>
                </a:lnTo>
                <a:lnTo>
                  <a:pt x="532" y="891"/>
                </a:lnTo>
                <a:lnTo>
                  <a:pt x="531" y="891"/>
                </a:lnTo>
                <a:lnTo>
                  <a:pt x="529" y="891"/>
                </a:lnTo>
                <a:lnTo>
                  <a:pt x="528" y="894"/>
                </a:lnTo>
                <a:lnTo>
                  <a:pt x="528" y="898"/>
                </a:lnTo>
                <a:lnTo>
                  <a:pt x="528" y="898"/>
                </a:lnTo>
                <a:lnTo>
                  <a:pt x="529" y="901"/>
                </a:lnTo>
                <a:lnTo>
                  <a:pt x="532" y="904"/>
                </a:lnTo>
                <a:lnTo>
                  <a:pt x="536" y="905"/>
                </a:lnTo>
                <a:lnTo>
                  <a:pt x="541" y="905"/>
                </a:lnTo>
                <a:lnTo>
                  <a:pt x="551" y="903"/>
                </a:lnTo>
                <a:lnTo>
                  <a:pt x="555" y="901"/>
                </a:lnTo>
                <a:lnTo>
                  <a:pt x="558" y="900"/>
                </a:lnTo>
                <a:lnTo>
                  <a:pt x="558" y="900"/>
                </a:lnTo>
                <a:lnTo>
                  <a:pt x="562" y="895"/>
                </a:lnTo>
                <a:lnTo>
                  <a:pt x="567" y="889"/>
                </a:lnTo>
                <a:lnTo>
                  <a:pt x="569" y="882"/>
                </a:lnTo>
                <a:lnTo>
                  <a:pt x="571" y="874"/>
                </a:lnTo>
                <a:lnTo>
                  <a:pt x="571" y="874"/>
                </a:lnTo>
                <a:lnTo>
                  <a:pt x="569" y="865"/>
                </a:lnTo>
                <a:lnTo>
                  <a:pt x="567" y="855"/>
                </a:lnTo>
                <a:lnTo>
                  <a:pt x="562" y="838"/>
                </a:lnTo>
                <a:lnTo>
                  <a:pt x="562" y="838"/>
                </a:lnTo>
                <a:lnTo>
                  <a:pt x="562" y="836"/>
                </a:lnTo>
                <a:lnTo>
                  <a:pt x="562" y="832"/>
                </a:lnTo>
                <a:lnTo>
                  <a:pt x="564" y="824"/>
                </a:lnTo>
                <a:lnTo>
                  <a:pt x="568" y="815"/>
                </a:lnTo>
                <a:lnTo>
                  <a:pt x="560" y="701"/>
                </a:lnTo>
                <a:lnTo>
                  <a:pt x="560" y="701"/>
                </a:lnTo>
                <a:lnTo>
                  <a:pt x="553" y="595"/>
                </a:lnTo>
                <a:lnTo>
                  <a:pt x="547" y="510"/>
                </a:lnTo>
                <a:lnTo>
                  <a:pt x="545" y="447"/>
                </a:lnTo>
                <a:lnTo>
                  <a:pt x="545" y="447"/>
                </a:lnTo>
                <a:lnTo>
                  <a:pt x="544" y="427"/>
                </a:lnTo>
                <a:lnTo>
                  <a:pt x="541" y="406"/>
                </a:lnTo>
                <a:lnTo>
                  <a:pt x="537" y="387"/>
                </a:lnTo>
                <a:lnTo>
                  <a:pt x="533" y="369"/>
                </a:lnTo>
                <a:lnTo>
                  <a:pt x="526" y="339"/>
                </a:lnTo>
                <a:lnTo>
                  <a:pt x="519" y="321"/>
                </a:lnTo>
                <a:lnTo>
                  <a:pt x="519" y="321"/>
                </a:lnTo>
                <a:lnTo>
                  <a:pt x="514" y="298"/>
                </a:lnTo>
                <a:lnTo>
                  <a:pt x="510" y="288"/>
                </a:lnTo>
                <a:lnTo>
                  <a:pt x="505" y="279"/>
                </a:lnTo>
                <a:lnTo>
                  <a:pt x="505" y="279"/>
                </a:lnTo>
                <a:lnTo>
                  <a:pt x="501" y="271"/>
                </a:lnTo>
                <a:lnTo>
                  <a:pt x="500" y="267"/>
                </a:lnTo>
                <a:lnTo>
                  <a:pt x="499" y="265"/>
                </a:lnTo>
                <a:lnTo>
                  <a:pt x="496" y="263"/>
                </a:lnTo>
                <a:lnTo>
                  <a:pt x="486" y="257"/>
                </a:lnTo>
                <a:lnTo>
                  <a:pt x="486" y="257"/>
                </a:lnTo>
                <a:lnTo>
                  <a:pt x="472" y="252"/>
                </a:lnTo>
                <a:lnTo>
                  <a:pt x="461" y="249"/>
                </a:lnTo>
                <a:lnTo>
                  <a:pt x="452" y="249"/>
                </a:lnTo>
                <a:lnTo>
                  <a:pt x="452" y="249"/>
                </a:lnTo>
                <a:lnTo>
                  <a:pt x="448" y="238"/>
                </a:lnTo>
                <a:lnTo>
                  <a:pt x="443" y="229"/>
                </a:lnTo>
                <a:lnTo>
                  <a:pt x="439" y="221"/>
                </a:lnTo>
                <a:lnTo>
                  <a:pt x="439" y="221"/>
                </a:lnTo>
                <a:lnTo>
                  <a:pt x="433" y="218"/>
                </a:lnTo>
                <a:lnTo>
                  <a:pt x="423" y="214"/>
                </a:lnTo>
                <a:lnTo>
                  <a:pt x="394" y="205"/>
                </a:lnTo>
                <a:lnTo>
                  <a:pt x="355" y="194"/>
                </a:lnTo>
                <a:lnTo>
                  <a:pt x="362" y="175"/>
                </a:lnTo>
                <a:lnTo>
                  <a:pt x="362" y="175"/>
                </a:lnTo>
                <a:lnTo>
                  <a:pt x="364" y="176"/>
                </a:lnTo>
                <a:lnTo>
                  <a:pt x="365" y="176"/>
                </a:lnTo>
                <a:lnTo>
                  <a:pt x="369" y="175"/>
                </a:lnTo>
                <a:lnTo>
                  <a:pt x="375" y="168"/>
                </a:lnTo>
                <a:lnTo>
                  <a:pt x="375" y="168"/>
                </a:lnTo>
                <a:lnTo>
                  <a:pt x="380" y="163"/>
                </a:lnTo>
                <a:lnTo>
                  <a:pt x="384" y="155"/>
                </a:lnTo>
                <a:lnTo>
                  <a:pt x="388" y="146"/>
                </a:lnTo>
                <a:lnTo>
                  <a:pt x="391" y="136"/>
                </a:lnTo>
                <a:lnTo>
                  <a:pt x="393" y="119"/>
                </a:lnTo>
                <a:lnTo>
                  <a:pt x="393" y="114"/>
                </a:lnTo>
                <a:lnTo>
                  <a:pt x="392" y="111"/>
                </a:lnTo>
                <a:lnTo>
                  <a:pt x="392" y="111"/>
                </a:lnTo>
                <a:lnTo>
                  <a:pt x="393" y="105"/>
                </a:lnTo>
                <a:lnTo>
                  <a:pt x="393" y="87"/>
                </a:lnTo>
                <a:lnTo>
                  <a:pt x="392" y="68"/>
                </a:lnTo>
                <a:lnTo>
                  <a:pt x="391" y="57"/>
                </a:lnTo>
                <a:lnTo>
                  <a:pt x="388" y="50"/>
                </a:lnTo>
                <a:lnTo>
                  <a:pt x="388" y="50"/>
                </a:lnTo>
                <a:lnTo>
                  <a:pt x="383" y="38"/>
                </a:lnTo>
                <a:lnTo>
                  <a:pt x="380" y="28"/>
                </a:lnTo>
                <a:lnTo>
                  <a:pt x="376" y="19"/>
                </a:lnTo>
                <a:lnTo>
                  <a:pt x="374" y="16"/>
                </a:lnTo>
                <a:lnTo>
                  <a:pt x="371" y="14"/>
                </a:lnTo>
                <a:lnTo>
                  <a:pt x="371" y="14"/>
                </a:lnTo>
                <a:lnTo>
                  <a:pt x="356" y="7"/>
                </a:lnTo>
                <a:lnTo>
                  <a:pt x="347" y="3"/>
                </a:lnTo>
                <a:lnTo>
                  <a:pt x="344" y="3"/>
                </a:lnTo>
                <a:lnTo>
                  <a:pt x="342" y="3"/>
                </a:lnTo>
                <a:lnTo>
                  <a:pt x="342" y="3"/>
                </a:lnTo>
                <a:lnTo>
                  <a:pt x="337" y="3"/>
                </a:lnTo>
                <a:lnTo>
                  <a:pt x="329" y="2"/>
                </a:lnTo>
                <a:lnTo>
                  <a:pt x="320" y="0"/>
                </a:lnTo>
                <a:lnTo>
                  <a:pt x="308" y="3"/>
                </a:lnTo>
                <a:close/>
                <a:moveTo>
                  <a:pt x="162" y="440"/>
                </a:moveTo>
                <a:lnTo>
                  <a:pt x="162" y="440"/>
                </a:lnTo>
                <a:lnTo>
                  <a:pt x="162" y="440"/>
                </a:lnTo>
                <a:lnTo>
                  <a:pt x="163" y="441"/>
                </a:lnTo>
                <a:lnTo>
                  <a:pt x="163" y="450"/>
                </a:lnTo>
                <a:lnTo>
                  <a:pt x="164" y="481"/>
                </a:lnTo>
                <a:lnTo>
                  <a:pt x="165" y="517"/>
                </a:lnTo>
                <a:lnTo>
                  <a:pt x="165" y="540"/>
                </a:lnTo>
                <a:lnTo>
                  <a:pt x="165" y="540"/>
                </a:lnTo>
                <a:lnTo>
                  <a:pt x="165" y="551"/>
                </a:lnTo>
                <a:lnTo>
                  <a:pt x="164" y="558"/>
                </a:lnTo>
                <a:lnTo>
                  <a:pt x="159" y="569"/>
                </a:lnTo>
                <a:lnTo>
                  <a:pt x="159" y="569"/>
                </a:lnTo>
                <a:lnTo>
                  <a:pt x="155" y="587"/>
                </a:lnTo>
                <a:lnTo>
                  <a:pt x="151" y="616"/>
                </a:lnTo>
                <a:lnTo>
                  <a:pt x="146" y="654"/>
                </a:lnTo>
                <a:lnTo>
                  <a:pt x="146" y="654"/>
                </a:lnTo>
                <a:lnTo>
                  <a:pt x="141" y="651"/>
                </a:lnTo>
                <a:lnTo>
                  <a:pt x="137" y="647"/>
                </a:lnTo>
                <a:lnTo>
                  <a:pt x="133" y="642"/>
                </a:lnTo>
                <a:lnTo>
                  <a:pt x="133" y="642"/>
                </a:lnTo>
                <a:lnTo>
                  <a:pt x="131" y="636"/>
                </a:lnTo>
                <a:lnTo>
                  <a:pt x="124" y="630"/>
                </a:lnTo>
                <a:lnTo>
                  <a:pt x="119" y="624"/>
                </a:lnTo>
                <a:lnTo>
                  <a:pt x="114" y="617"/>
                </a:lnTo>
                <a:lnTo>
                  <a:pt x="114" y="617"/>
                </a:lnTo>
                <a:lnTo>
                  <a:pt x="113" y="609"/>
                </a:lnTo>
                <a:lnTo>
                  <a:pt x="113" y="603"/>
                </a:lnTo>
                <a:lnTo>
                  <a:pt x="113" y="591"/>
                </a:lnTo>
                <a:lnTo>
                  <a:pt x="113" y="591"/>
                </a:lnTo>
                <a:lnTo>
                  <a:pt x="110" y="584"/>
                </a:lnTo>
                <a:lnTo>
                  <a:pt x="105" y="573"/>
                </a:lnTo>
                <a:lnTo>
                  <a:pt x="101" y="564"/>
                </a:lnTo>
                <a:lnTo>
                  <a:pt x="100" y="560"/>
                </a:lnTo>
                <a:lnTo>
                  <a:pt x="100" y="558"/>
                </a:lnTo>
                <a:lnTo>
                  <a:pt x="100" y="558"/>
                </a:lnTo>
                <a:lnTo>
                  <a:pt x="102" y="544"/>
                </a:lnTo>
                <a:lnTo>
                  <a:pt x="106" y="528"/>
                </a:lnTo>
                <a:lnTo>
                  <a:pt x="106" y="528"/>
                </a:lnTo>
                <a:lnTo>
                  <a:pt x="108" y="519"/>
                </a:lnTo>
                <a:lnTo>
                  <a:pt x="106" y="512"/>
                </a:lnTo>
                <a:lnTo>
                  <a:pt x="104" y="503"/>
                </a:lnTo>
                <a:lnTo>
                  <a:pt x="104" y="503"/>
                </a:lnTo>
                <a:lnTo>
                  <a:pt x="162" y="440"/>
                </a:lnTo>
                <a:lnTo>
                  <a:pt x="162" y="4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2CB11B3E-BB4E-4826-B94D-45C7052C704A}"/>
              </a:ext>
            </a:extLst>
          </p:cNvPr>
          <p:cNvSpPr>
            <a:spLocks noEditPoints="1"/>
          </p:cNvSpPr>
          <p:nvPr/>
        </p:nvSpPr>
        <p:spPr bwMode="auto">
          <a:xfrm>
            <a:off x="6523318" y="4714408"/>
            <a:ext cx="572199" cy="1638992"/>
          </a:xfrm>
          <a:custGeom>
            <a:avLst/>
            <a:gdLst>
              <a:gd name="T0" fmla="*/ 254 w 494"/>
              <a:gd name="T1" fmla="*/ 0 h 1415"/>
              <a:gd name="T2" fmla="*/ 224 w 494"/>
              <a:gd name="T3" fmla="*/ 12 h 1415"/>
              <a:gd name="T4" fmla="*/ 211 w 494"/>
              <a:gd name="T5" fmla="*/ 19 h 1415"/>
              <a:gd name="T6" fmla="*/ 187 w 494"/>
              <a:gd name="T7" fmla="*/ 35 h 1415"/>
              <a:gd name="T8" fmla="*/ 186 w 494"/>
              <a:gd name="T9" fmla="*/ 49 h 1415"/>
              <a:gd name="T10" fmla="*/ 180 w 494"/>
              <a:gd name="T11" fmla="*/ 75 h 1415"/>
              <a:gd name="T12" fmla="*/ 178 w 494"/>
              <a:gd name="T13" fmla="*/ 179 h 1415"/>
              <a:gd name="T14" fmla="*/ 200 w 494"/>
              <a:gd name="T15" fmla="*/ 205 h 1415"/>
              <a:gd name="T16" fmla="*/ 211 w 494"/>
              <a:gd name="T17" fmla="*/ 228 h 1415"/>
              <a:gd name="T18" fmla="*/ 126 w 494"/>
              <a:gd name="T19" fmla="*/ 241 h 1415"/>
              <a:gd name="T20" fmla="*/ 82 w 494"/>
              <a:gd name="T21" fmla="*/ 273 h 1415"/>
              <a:gd name="T22" fmla="*/ 51 w 494"/>
              <a:gd name="T23" fmla="*/ 320 h 1415"/>
              <a:gd name="T24" fmla="*/ 15 w 494"/>
              <a:gd name="T25" fmla="*/ 389 h 1415"/>
              <a:gd name="T26" fmla="*/ 1 w 494"/>
              <a:gd name="T27" fmla="*/ 435 h 1415"/>
              <a:gd name="T28" fmla="*/ 34 w 494"/>
              <a:gd name="T29" fmla="*/ 591 h 1415"/>
              <a:gd name="T30" fmla="*/ 63 w 494"/>
              <a:gd name="T31" fmla="*/ 660 h 1415"/>
              <a:gd name="T32" fmla="*/ 95 w 494"/>
              <a:gd name="T33" fmla="*/ 673 h 1415"/>
              <a:gd name="T34" fmla="*/ 118 w 494"/>
              <a:gd name="T35" fmla="*/ 713 h 1415"/>
              <a:gd name="T36" fmla="*/ 130 w 494"/>
              <a:gd name="T37" fmla="*/ 934 h 1415"/>
              <a:gd name="T38" fmla="*/ 132 w 494"/>
              <a:gd name="T39" fmla="*/ 1041 h 1415"/>
              <a:gd name="T40" fmla="*/ 155 w 494"/>
              <a:gd name="T41" fmla="*/ 1171 h 1415"/>
              <a:gd name="T42" fmla="*/ 176 w 494"/>
              <a:gd name="T43" fmla="*/ 1281 h 1415"/>
              <a:gd name="T44" fmla="*/ 189 w 494"/>
              <a:gd name="T45" fmla="*/ 1310 h 1415"/>
              <a:gd name="T46" fmla="*/ 162 w 494"/>
              <a:gd name="T47" fmla="*/ 1387 h 1415"/>
              <a:gd name="T48" fmla="*/ 194 w 494"/>
              <a:gd name="T49" fmla="*/ 1413 h 1415"/>
              <a:gd name="T50" fmla="*/ 238 w 494"/>
              <a:gd name="T51" fmla="*/ 1410 h 1415"/>
              <a:gd name="T52" fmla="*/ 284 w 494"/>
              <a:gd name="T53" fmla="*/ 1355 h 1415"/>
              <a:gd name="T54" fmla="*/ 317 w 494"/>
              <a:gd name="T55" fmla="*/ 1381 h 1415"/>
              <a:gd name="T56" fmla="*/ 339 w 494"/>
              <a:gd name="T57" fmla="*/ 1372 h 1415"/>
              <a:gd name="T58" fmla="*/ 351 w 494"/>
              <a:gd name="T59" fmla="*/ 1301 h 1415"/>
              <a:gd name="T60" fmla="*/ 337 w 494"/>
              <a:gd name="T61" fmla="*/ 1213 h 1415"/>
              <a:gd name="T62" fmla="*/ 337 w 494"/>
              <a:gd name="T63" fmla="*/ 1193 h 1415"/>
              <a:gd name="T64" fmla="*/ 404 w 494"/>
              <a:gd name="T65" fmla="*/ 1078 h 1415"/>
              <a:gd name="T66" fmla="*/ 431 w 494"/>
              <a:gd name="T67" fmla="*/ 932 h 1415"/>
              <a:gd name="T68" fmla="*/ 452 w 494"/>
              <a:gd name="T69" fmla="*/ 737 h 1415"/>
              <a:gd name="T70" fmla="*/ 470 w 494"/>
              <a:gd name="T71" fmla="*/ 682 h 1415"/>
              <a:gd name="T72" fmla="*/ 488 w 494"/>
              <a:gd name="T73" fmla="*/ 574 h 1415"/>
              <a:gd name="T74" fmla="*/ 469 w 494"/>
              <a:gd name="T75" fmla="*/ 409 h 1415"/>
              <a:gd name="T76" fmla="*/ 443 w 494"/>
              <a:gd name="T77" fmla="*/ 335 h 1415"/>
              <a:gd name="T78" fmla="*/ 420 w 494"/>
              <a:gd name="T79" fmla="*/ 295 h 1415"/>
              <a:gd name="T80" fmla="*/ 382 w 494"/>
              <a:gd name="T81" fmla="*/ 265 h 1415"/>
              <a:gd name="T82" fmla="*/ 315 w 494"/>
              <a:gd name="T83" fmla="*/ 229 h 1415"/>
              <a:gd name="T84" fmla="*/ 307 w 494"/>
              <a:gd name="T85" fmla="*/ 179 h 1415"/>
              <a:gd name="T86" fmla="*/ 326 w 494"/>
              <a:gd name="T87" fmla="*/ 144 h 1415"/>
              <a:gd name="T88" fmla="*/ 347 w 494"/>
              <a:gd name="T89" fmla="*/ 111 h 1415"/>
              <a:gd name="T90" fmla="*/ 356 w 494"/>
              <a:gd name="T91" fmla="*/ 91 h 1415"/>
              <a:gd name="T92" fmla="*/ 341 w 494"/>
              <a:gd name="T93" fmla="*/ 46 h 1415"/>
              <a:gd name="T94" fmla="*/ 329 w 494"/>
              <a:gd name="T95" fmla="*/ 26 h 1415"/>
              <a:gd name="T96" fmla="*/ 306 w 494"/>
              <a:gd name="T97" fmla="*/ 10 h 1415"/>
              <a:gd name="T98" fmla="*/ 103 w 494"/>
              <a:gd name="T99" fmla="*/ 407 h 1415"/>
              <a:gd name="T100" fmla="*/ 96 w 494"/>
              <a:gd name="T101" fmla="*/ 510 h 1415"/>
              <a:gd name="T102" fmla="*/ 96 w 494"/>
              <a:gd name="T103" fmla="*/ 576 h 1415"/>
              <a:gd name="T104" fmla="*/ 64 w 494"/>
              <a:gd name="T105" fmla="*/ 480 h 1415"/>
              <a:gd name="T106" fmla="*/ 79 w 494"/>
              <a:gd name="T107" fmla="*/ 44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94" h="1415">
                <a:moveTo>
                  <a:pt x="298" y="12"/>
                </a:moveTo>
                <a:lnTo>
                  <a:pt x="298" y="12"/>
                </a:lnTo>
                <a:lnTo>
                  <a:pt x="280" y="8"/>
                </a:lnTo>
                <a:lnTo>
                  <a:pt x="265" y="3"/>
                </a:lnTo>
                <a:lnTo>
                  <a:pt x="265" y="3"/>
                </a:lnTo>
                <a:lnTo>
                  <a:pt x="254" y="0"/>
                </a:lnTo>
                <a:lnTo>
                  <a:pt x="248" y="0"/>
                </a:lnTo>
                <a:lnTo>
                  <a:pt x="242" y="1"/>
                </a:lnTo>
                <a:lnTo>
                  <a:pt x="242" y="1"/>
                </a:lnTo>
                <a:lnTo>
                  <a:pt x="235" y="4"/>
                </a:lnTo>
                <a:lnTo>
                  <a:pt x="230" y="8"/>
                </a:lnTo>
                <a:lnTo>
                  <a:pt x="224" y="12"/>
                </a:lnTo>
                <a:lnTo>
                  <a:pt x="224" y="12"/>
                </a:lnTo>
                <a:lnTo>
                  <a:pt x="221" y="10"/>
                </a:lnTo>
                <a:lnTo>
                  <a:pt x="218" y="10"/>
                </a:lnTo>
                <a:lnTo>
                  <a:pt x="216" y="13"/>
                </a:lnTo>
                <a:lnTo>
                  <a:pt x="216" y="13"/>
                </a:lnTo>
                <a:lnTo>
                  <a:pt x="211" y="19"/>
                </a:lnTo>
                <a:lnTo>
                  <a:pt x="208" y="22"/>
                </a:lnTo>
                <a:lnTo>
                  <a:pt x="206" y="23"/>
                </a:lnTo>
                <a:lnTo>
                  <a:pt x="206" y="23"/>
                </a:lnTo>
                <a:lnTo>
                  <a:pt x="196" y="28"/>
                </a:lnTo>
                <a:lnTo>
                  <a:pt x="191" y="32"/>
                </a:lnTo>
                <a:lnTo>
                  <a:pt x="187" y="35"/>
                </a:lnTo>
                <a:lnTo>
                  <a:pt x="187" y="35"/>
                </a:lnTo>
                <a:lnTo>
                  <a:pt x="187" y="39"/>
                </a:lnTo>
                <a:lnTo>
                  <a:pt x="187" y="41"/>
                </a:lnTo>
                <a:lnTo>
                  <a:pt x="186" y="48"/>
                </a:lnTo>
                <a:lnTo>
                  <a:pt x="186" y="48"/>
                </a:lnTo>
                <a:lnTo>
                  <a:pt x="186" y="49"/>
                </a:lnTo>
                <a:lnTo>
                  <a:pt x="186" y="50"/>
                </a:lnTo>
                <a:lnTo>
                  <a:pt x="186" y="52"/>
                </a:lnTo>
                <a:lnTo>
                  <a:pt x="185" y="55"/>
                </a:lnTo>
                <a:lnTo>
                  <a:pt x="185" y="55"/>
                </a:lnTo>
                <a:lnTo>
                  <a:pt x="182" y="63"/>
                </a:lnTo>
                <a:lnTo>
                  <a:pt x="180" y="75"/>
                </a:lnTo>
                <a:lnTo>
                  <a:pt x="173" y="120"/>
                </a:lnTo>
                <a:lnTo>
                  <a:pt x="173" y="120"/>
                </a:lnTo>
                <a:lnTo>
                  <a:pt x="176" y="146"/>
                </a:lnTo>
                <a:lnTo>
                  <a:pt x="177" y="170"/>
                </a:lnTo>
                <a:lnTo>
                  <a:pt x="177" y="170"/>
                </a:lnTo>
                <a:lnTo>
                  <a:pt x="178" y="179"/>
                </a:lnTo>
                <a:lnTo>
                  <a:pt x="182" y="187"/>
                </a:lnTo>
                <a:lnTo>
                  <a:pt x="185" y="192"/>
                </a:lnTo>
                <a:lnTo>
                  <a:pt x="187" y="196"/>
                </a:lnTo>
                <a:lnTo>
                  <a:pt x="187" y="196"/>
                </a:lnTo>
                <a:lnTo>
                  <a:pt x="195" y="201"/>
                </a:lnTo>
                <a:lnTo>
                  <a:pt x="200" y="205"/>
                </a:lnTo>
                <a:lnTo>
                  <a:pt x="206" y="209"/>
                </a:lnTo>
                <a:lnTo>
                  <a:pt x="208" y="212"/>
                </a:lnTo>
                <a:lnTo>
                  <a:pt x="208" y="212"/>
                </a:lnTo>
                <a:lnTo>
                  <a:pt x="209" y="223"/>
                </a:lnTo>
                <a:lnTo>
                  <a:pt x="211" y="228"/>
                </a:lnTo>
                <a:lnTo>
                  <a:pt x="211" y="228"/>
                </a:lnTo>
                <a:lnTo>
                  <a:pt x="200" y="228"/>
                </a:lnTo>
                <a:lnTo>
                  <a:pt x="185" y="230"/>
                </a:lnTo>
                <a:lnTo>
                  <a:pt x="185" y="230"/>
                </a:lnTo>
                <a:lnTo>
                  <a:pt x="155" y="236"/>
                </a:lnTo>
                <a:lnTo>
                  <a:pt x="126" y="241"/>
                </a:lnTo>
                <a:lnTo>
                  <a:pt x="126" y="241"/>
                </a:lnTo>
                <a:lnTo>
                  <a:pt x="122" y="241"/>
                </a:lnTo>
                <a:lnTo>
                  <a:pt x="117" y="242"/>
                </a:lnTo>
                <a:lnTo>
                  <a:pt x="110" y="246"/>
                </a:lnTo>
                <a:lnTo>
                  <a:pt x="100" y="255"/>
                </a:lnTo>
                <a:lnTo>
                  <a:pt x="100" y="255"/>
                </a:lnTo>
                <a:lnTo>
                  <a:pt x="82" y="273"/>
                </a:lnTo>
                <a:lnTo>
                  <a:pt x="76" y="278"/>
                </a:lnTo>
                <a:lnTo>
                  <a:pt x="70" y="286"/>
                </a:lnTo>
                <a:lnTo>
                  <a:pt x="70" y="286"/>
                </a:lnTo>
                <a:lnTo>
                  <a:pt x="61" y="300"/>
                </a:lnTo>
                <a:lnTo>
                  <a:pt x="51" y="320"/>
                </a:lnTo>
                <a:lnTo>
                  <a:pt x="51" y="320"/>
                </a:lnTo>
                <a:lnTo>
                  <a:pt x="42" y="342"/>
                </a:lnTo>
                <a:lnTo>
                  <a:pt x="38" y="351"/>
                </a:lnTo>
                <a:lnTo>
                  <a:pt x="33" y="359"/>
                </a:lnTo>
                <a:lnTo>
                  <a:pt x="33" y="359"/>
                </a:lnTo>
                <a:lnTo>
                  <a:pt x="23" y="375"/>
                </a:lnTo>
                <a:lnTo>
                  <a:pt x="15" y="389"/>
                </a:lnTo>
                <a:lnTo>
                  <a:pt x="15" y="389"/>
                </a:lnTo>
                <a:lnTo>
                  <a:pt x="9" y="405"/>
                </a:lnTo>
                <a:lnTo>
                  <a:pt x="5" y="416"/>
                </a:lnTo>
                <a:lnTo>
                  <a:pt x="1" y="429"/>
                </a:lnTo>
                <a:lnTo>
                  <a:pt x="1" y="429"/>
                </a:lnTo>
                <a:lnTo>
                  <a:pt x="1" y="435"/>
                </a:lnTo>
                <a:lnTo>
                  <a:pt x="0" y="444"/>
                </a:lnTo>
                <a:lnTo>
                  <a:pt x="1" y="463"/>
                </a:lnTo>
                <a:lnTo>
                  <a:pt x="4" y="485"/>
                </a:lnTo>
                <a:lnTo>
                  <a:pt x="4" y="485"/>
                </a:lnTo>
                <a:lnTo>
                  <a:pt x="34" y="591"/>
                </a:lnTo>
                <a:lnTo>
                  <a:pt x="34" y="591"/>
                </a:lnTo>
                <a:lnTo>
                  <a:pt x="37" y="602"/>
                </a:lnTo>
                <a:lnTo>
                  <a:pt x="40" y="613"/>
                </a:lnTo>
                <a:lnTo>
                  <a:pt x="43" y="623"/>
                </a:lnTo>
                <a:lnTo>
                  <a:pt x="43" y="623"/>
                </a:lnTo>
                <a:lnTo>
                  <a:pt x="54" y="643"/>
                </a:lnTo>
                <a:lnTo>
                  <a:pt x="63" y="660"/>
                </a:lnTo>
                <a:lnTo>
                  <a:pt x="63" y="660"/>
                </a:lnTo>
                <a:lnTo>
                  <a:pt x="69" y="665"/>
                </a:lnTo>
                <a:lnTo>
                  <a:pt x="77" y="669"/>
                </a:lnTo>
                <a:lnTo>
                  <a:pt x="86" y="673"/>
                </a:lnTo>
                <a:lnTo>
                  <a:pt x="95" y="673"/>
                </a:lnTo>
                <a:lnTo>
                  <a:pt x="95" y="673"/>
                </a:lnTo>
                <a:lnTo>
                  <a:pt x="97" y="679"/>
                </a:lnTo>
                <a:lnTo>
                  <a:pt x="104" y="692"/>
                </a:lnTo>
                <a:lnTo>
                  <a:pt x="104" y="692"/>
                </a:lnTo>
                <a:lnTo>
                  <a:pt x="108" y="699"/>
                </a:lnTo>
                <a:lnTo>
                  <a:pt x="112" y="705"/>
                </a:lnTo>
                <a:lnTo>
                  <a:pt x="118" y="713"/>
                </a:lnTo>
                <a:lnTo>
                  <a:pt x="118" y="713"/>
                </a:lnTo>
                <a:lnTo>
                  <a:pt x="123" y="793"/>
                </a:lnTo>
                <a:lnTo>
                  <a:pt x="127" y="856"/>
                </a:lnTo>
                <a:lnTo>
                  <a:pt x="128" y="901"/>
                </a:lnTo>
                <a:lnTo>
                  <a:pt x="128" y="901"/>
                </a:lnTo>
                <a:lnTo>
                  <a:pt x="130" y="934"/>
                </a:lnTo>
                <a:lnTo>
                  <a:pt x="131" y="973"/>
                </a:lnTo>
                <a:lnTo>
                  <a:pt x="133" y="1007"/>
                </a:lnTo>
                <a:lnTo>
                  <a:pt x="133" y="1020"/>
                </a:lnTo>
                <a:lnTo>
                  <a:pt x="132" y="1031"/>
                </a:lnTo>
                <a:lnTo>
                  <a:pt x="132" y="1031"/>
                </a:lnTo>
                <a:lnTo>
                  <a:pt x="132" y="1041"/>
                </a:lnTo>
                <a:lnTo>
                  <a:pt x="132" y="1054"/>
                </a:lnTo>
                <a:lnTo>
                  <a:pt x="136" y="1085"/>
                </a:lnTo>
                <a:lnTo>
                  <a:pt x="141" y="1114"/>
                </a:lnTo>
                <a:lnTo>
                  <a:pt x="145" y="1134"/>
                </a:lnTo>
                <a:lnTo>
                  <a:pt x="145" y="1134"/>
                </a:lnTo>
                <a:lnTo>
                  <a:pt x="155" y="1171"/>
                </a:lnTo>
                <a:lnTo>
                  <a:pt x="166" y="1209"/>
                </a:lnTo>
                <a:lnTo>
                  <a:pt x="166" y="1209"/>
                </a:lnTo>
                <a:lnTo>
                  <a:pt x="171" y="1244"/>
                </a:lnTo>
                <a:lnTo>
                  <a:pt x="173" y="1270"/>
                </a:lnTo>
                <a:lnTo>
                  <a:pt x="173" y="1270"/>
                </a:lnTo>
                <a:lnTo>
                  <a:pt x="176" y="1281"/>
                </a:lnTo>
                <a:lnTo>
                  <a:pt x="180" y="1292"/>
                </a:lnTo>
                <a:lnTo>
                  <a:pt x="180" y="1292"/>
                </a:lnTo>
                <a:lnTo>
                  <a:pt x="187" y="1297"/>
                </a:lnTo>
                <a:lnTo>
                  <a:pt x="193" y="1302"/>
                </a:lnTo>
                <a:lnTo>
                  <a:pt x="193" y="1302"/>
                </a:lnTo>
                <a:lnTo>
                  <a:pt x="189" y="1310"/>
                </a:lnTo>
                <a:lnTo>
                  <a:pt x="180" y="1329"/>
                </a:lnTo>
                <a:lnTo>
                  <a:pt x="169" y="1353"/>
                </a:lnTo>
                <a:lnTo>
                  <a:pt x="163" y="1373"/>
                </a:lnTo>
                <a:lnTo>
                  <a:pt x="163" y="1373"/>
                </a:lnTo>
                <a:lnTo>
                  <a:pt x="162" y="1381"/>
                </a:lnTo>
                <a:lnTo>
                  <a:pt x="162" y="1387"/>
                </a:lnTo>
                <a:lnTo>
                  <a:pt x="164" y="1393"/>
                </a:lnTo>
                <a:lnTo>
                  <a:pt x="167" y="1399"/>
                </a:lnTo>
                <a:lnTo>
                  <a:pt x="172" y="1402"/>
                </a:lnTo>
                <a:lnTo>
                  <a:pt x="178" y="1406"/>
                </a:lnTo>
                <a:lnTo>
                  <a:pt x="185" y="1410"/>
                </a:lnTo>
                <a:lnTo>
                  <a:pt x="194" y="1413"/>
                </a:lnTo>
                <a:lnTo>
                  <a:pt x="194" y="1413"/>
                </a:lnTo>
                <a:lnTo>
                  <a:pt x="203" y="1414"/>
                </a:lnTo>
                <a:lnTo>
                  <a:pt x="213" y="1415"/>
                </a:lnTo>
                <a:lnTo>
                  <a:pt x="222" y="1414"/>
                </a:lnTo>
                <a:lnTo>
                  <a:pt x="230" y="1413"/>
                </a:lnTo>
                <a:lnTo>
                  <a:pt x="238" y="1410"/>
                </a:lnTo>
                <a:lnTo>
                  <a:pt x="244" y="1408"/>
                </a:lnTo>
                <a:lnTo>
                  <a:pt x="249" y="1404"/>
                </a:lnTo>
                <a:lnTo>
                  <a:pt x="253" y="1400"/>
                </a:lnTo>
                <a:lnTo>
                  <a:pt x="253" y="1400"/>
                </a:lnTo>
                <a:lnTo>
                  <a:pt x="271" y="1374"/>
                </a:lnTo>
                <a:lnTo>
                  <a:pt x="284" y="1355"/>
                </a:lnTo>
                <a:lnTo>
                  <a:pt x="284" y="1355"/>
                </a:lnTo>
                <a:lnTo>
                  <a:pt x="290" y="1361"/>
                </a:lnTo>
                <a:lnTo>
                  <a:pt x="297" y="1368"/>
                </a:lnTo>
                <a:lnTo>
                  <a:pt x="305" y="1374"/>
                </a:lnTo>
                <a:lnTo>
                  <a:pt x="314" y="1378"/>
                </a:lnTo>
                <a:lnTo>
                  <a:pt x="317" y="1381"/>
                </a:lnTo>
                <a:lnTo>
                  <a:pt x="323" y="1381"/>
                </a:lnTo>
                <a:lnTo>
                  <a:pt x="326" y="1381"/>
                </a:lnTo>
                <a:lnTo>
                  <a:pt x="332" y="1379"/>
                </a:lnTo>
                <a:lnTo>
                  <a:pt x="335" y="1375"/>
                </a:lnTo>
                <a:lnTo>
                  <a:pt x="339" y="1372"/>
                </a:lnTo>
                <a:lnTo>
                  <a:pt x="339" y="1372"/>
                </a:lnTo>
                <a:lnTo>
                  <a:pt x="346" y="1360"/>
                </a:lnTo>
                <a:lnTo>
                  <a:pt x="350" y="1348"/>
                </a:lnTo>
                <a:lnTo>
                  <a:pt x="352" y="1335"/>
                </a:lnTo>
                <a:lnTo>
                  <a:pt x="352" y="1324"/>
                </a:lnTo>
                <a:lnTo>
                  <a:pt x="352" y="1312"/>
                </a:lnTo>
                <a:lnTo>
                  <a:pt x="351" y="1301"/>
                </a:lnTo>
                <a:lnTo>
                  <a:pt x="346" y="1281"/>
                </a:lnTo>
                <a:lnTo>
                  <a:pt x="346" y="1281"/>
                </a:lnTo>
                <a:lnTo>
                  <a:pt x="342" y="1263"/>
                </a:lnTo>
                <a:lnTo>
                  <a:pt x="339" y="1242"/>
                </a:lnTo>
                <a:lnTo>
                  <a:pt x="337" y="1213"/>
                </a:lnTo>
                <a:lnTo>
                  <a:pt x="337" y="1213"/>
                </a:lnTo>
                <a:lnTo>
                  <a:pt x="337" y="1209"/>
                </a:lnTo>
                <a:lnTo>
                  <a:pt x="335" y="1207"/>
                </a:lnTo>
                <a:lnTo>
                  <a:pt x="335" y="1203"/>
                </a:lnTo>
                <a:lnTo>
                  <a:pt x="335" y="1198"/>
                </a:lnTo>
                <a:lnTo>
                  <a:pt x="335" y="1198"/>
                </a:lnTo>
                <a:lnTo>
                  <a:pt x="337" y="1193"/>
                </a:lnTo>
                <a:lnTo>
                  <a:pt x="343" y="1184"/>
                </a:lnTo>
                <a:lnTo>
                  <a:pt x="361" y="1155"/>
                </a:lnTo>
                <a:lnTo>
                  <a:pt x="383" y="1118"/>
                </a:lnTo>
                <a:lnTo>
                  <a:pt x="393" y="1099"/>
                </a:lnTo>
                <a:lnTo>
                  <a:pt x="404" y="1078"/>
                </a:lnTo>
                <a:lnTo>
                  <a:pt x="404" y="1078"/>
                </a:lnTo>
                <a:lnTo>
                  <a:pt x="411" y="1058"/>
                </a:lnTo>
                <a:lnTo>
                  <a:pt x="418" y="1033"/>
                </a:lnTo>
                <a:lnTo>
                  <a:pt x="423" y="1006"/>
                </a:lnTo>
                <a:lnTo>
                  <a:pt x="427" y="980"/>
                </a:lnTo>
                <a:lnTo>
                  <a:pt x="429" y="955"/>
                </a:lnTo>
                <a:lnTo>
                  <a:pt x="431" y="932"/>
                </a:lnTo>
                <a:lnTo>
                  <a:pt x="432" y="898"/>
                </a:lnTo>
                <a:lnTo>
                  <a:pt x="432" y="898"/>
                </a:lnTo>
                <a:lnTo>
                  <a:pt x="432" y="773"/>
                </a:lnTo>
                <a:lnTo>
                  <a:pt x="446" y="775"/>
                </a:lnTo>
                <a:lnTo>
                  <a:pt x="446" y="775"/>
                </a:lnTo>
                <a:lnTo>
                  <a:pt x="452" y="737"/>
                </a:lnTo>
                <a:lnTo>
                  <a:pt x="452" y="737"/>
                </a:lnTo>
                <a:lnTo>
                  <a:pt x="455" y="727"/>
                </a:lnTo>
                <a:lnTo>
                  <a:pt x="460" y="714"/>
                </a:lnTo>
                <a:lnTo>
                  <a:pt x="467" y="699"/>
                </a:lnTo>
                <a:lnTo>
                  <a:pt x="470" y="682"/>
                </a:lnTo>
                <a:lnTo>
                  <a:pt x="470" y="682"/>
                </a:lnTo>
                <a:lnTo>
                  <a:pt x="477" y="659"/>
                </a:lnTo>
                <a:lnTo>
                  <a:pt x="481" y="629"/>
                </a:lnTo>
                <a:lnTo>
                  <a:pt x="481" y="629"/>
                </a:lnTo>
                <a:lnTo>
                  <a:pt x="485" y="594"/>
                </a:lnTo>
                <a:lnTo>
                  <a:pt x="488" y="574"/>
                </a:lnTo>
                <a:lnTo>
                  <a:pt x="488" y="574"/>
                </a:lnTo>
                <a:lnTo>
                  <a:pt x="492" y="538"/>
                </a:lnTo>
                <a:lnTo>
                  <a:pt x="494" y="517"/>
                </a:lnTo>
                <a:lnTo>
                  <a:pt x="494" y="507"/>
                </a:lnTo>
                <a:lnTo>
                  <a:pt x="494" y="507"/>
                </a:lnTo>
                <a:lnTo>
                  <a:pt x="479" y="450"/>
                </a:lnTo>
                <a:lnTo>
                  <a:pt x="469" y="409"/>
                </a:lnTo>
                <a:lnTo>
                  <a:pt x="464" y="393"/>
                </a:lnTo>
                <a:lnTo>
                  <a:pt x="460" y="381"/>
                </a:lnTo>
                <a:lnTo>
                  <a:pt x="460" y="381"/>
                </a:lnTo>
                <a:lnTo>
                  <a:pt x="454" y="364"/>
                </a:lnTo>
                <a:lnTo>
                  <a:pt x="449" y="349"/>
                </a:lnTo>
                <a:lnTo>
                  <a:pt x="443" y="335"/>
                </a:lnTo>
                <a:lnTo>
                  <a:pt x="440" y="323"/>
                </a:lnTo>
                <a:lnTo>
                  <a:pt x="440" y="323"/>
                </a:lnTo>
                <a:lnTo>
                  <a:pt x="431" y="308"/>
                </a:lnTo>
                <a:lnTo>
                  <a:pt x="427" y="301"/>
                </a:lnTo>
                <a:lnTo>
                  <a:pt x="420" y="295"/>
                </a:lnTo>
                <a:lnTo>
                  <a:pt x="420" y="295"/>
                </a:lnTo>
                <a:lnTo>
                  <a:pt x="414" y="288"/>
                </a:lnTo>
                <a:lnTo>
                  <a:pt x="409" y="282"/>
                </a:lnTo>
                <a:lnTo>
                  <a:pt x="404" y="277"/>
                </a:lnTo>
                <a:lnTo>
                  <a:pt x="395" y="272"/>
                </a:lnTo>
                <a:lnTo>
                  <a:pt x="395" y="272"/>
                </a:lnTo>
                <a:lnTo>
                  <a:pt x="382" y="265"/>
                </a:lnTo>
                <a:lnTo>
                  <a:pt x="371" y="260"/>
                </a:lnTo>
                <a:lnTo>
                  <a:pt x="371" y="260"/>
                </a:lnTo>
                <a:lnTo>
                  <a:pt x="324" y="233"/>
                </a:lnTo>
                <a:lnTo>
                  <a:pt x="324" y="233"/>
                </a:lnTo>
                <a:lnTo>
                  <a:pt x="319" y="232"/>
                </a:lnTo>
                <a:lnTo>
                  <a:pt x="315" y="229"/>
                </a:lnTo>
                <a:lnTo>
                  <a:pt x="311" y="227"/>
                </a:lnTo>
                <a:lnTo>
                  <a:pt x="311" y="227"/>
                </a:lnTo>
                <a:lnTo>
                  <a:pt x="308" y="223"/>
                </a:lnTo>
                <a:lnTo>
                  <a:pt x="307" y="216"/>
                </a:lnTo>
                <a:lnTo>
                  <a:pt x="307" y="197"/>
                </a:lnTo>
                <a:lnTo>
                  <a:pt x="307" y="179"/>
                </a:lnTo>
                <a:lnTo>
                  <a:pt x="306" y="171"/>
                </a:lnTo>
                <a:lnTo>
                  <a:pt x="306" y="171"/>
                </a:lnTo>
                <a:lnTo>
                  <a:pt x="307" y="169"/>
                </a:lnTo>
                <a:lnTo>
                  <a:pt x="308" y="166"/>
                </a:lnTo>
                <a:lnTo>
                  <a:pt x="317" y="156"/>
                </a:lnTo>
                <a:lnTo>
                  <a:pt x="326" y="144"/>
                </a:lnTo>
                <a:lnTo>
                  <a:pt x="332" y="135"/>
                </a:lnTo>
                <a:lnTo>
                  <a:pt x="332" y="135"/>
                </a:lnTo>
                <a:lnTo>
                  <a:pt x="335" y="129"/>
                </a:lnTo>
                <a:lnTo>
                  <a:pt x="341" y="124"/>
                </a:lnTo>
                <a:lnTo>
                  <a:pt x="344" y="117"/>
                </a:lnTo>
                <a:lnTo>
                  <a:pt x="347" y="111"/>
                </a:lnTo>
                <a:lnTo>
                  <a:pt x="347" y="111"/>
                </a:lnTo>
                <a:lnTo>
                  <a:pt x="351" y="106"/>
                </a:lnTo>
                <a:lnTo>
                  <a:pt x="353" y="102"/>
                </a:lnTo>
                <a:lnTo>
                  <a:pt x="356" y="98"/>
                </a:lnTo>
                <a:lnTo>
                  <a:pt x="356" y="91"/>
                </a:lnTo>
                <a:lnTo>
                  <a:pt x="356" y="91"/>
                </a:lnTo>
                <a:lnTo>
                  <a:pt x="355" y="76"/>
                </a:lnTo>
                <a:lnTo>
                  <a:pt x="352" y="70"/>
                </a:lnTo>
                <a:lnTo>
                  <a:pt x="350" y="64"/>
                </a:lnTo>
                <a:lnTo>
                  <a:pt x="350" y="64"/>
                </a:lnTo>
                <a:lnTo>
                  <a:pt x="344" y="55"/>
                </a:lnTo>
                <a:lnTo>
                  <a:pt x="341" y="46"/>
                </a:lnTo>
                <a:lnTo>
                  <a:pt x="341" y="46"/>
                </a:lnTo>
                <a:lnTo>
                  <a:pt x="335" y="35"/>
                </a:lnTo>
                <a:lnTo>
                  <a:pt x="334" y="31"/>
                </a:lnTo>
                <a:lnTo>
                  <a:pt x="333" y="28"/>
                </a:lnTo>
                <a:lnTo>
                  <a:pt x="333" y="28"/>
                </a:lnTo>
                <a:lnTo>
                  <a:pt x="329" y="26"/>
                </a:lnTo>
                <a:lnTo>
                  <a:pt x="326" y="25"/>
                </a:lnTo>
                <a:lnTo>
                  <a:pt x="323" y="23"/>
                </a:lnTo>
                <a:lnTo>
                  <a:pt x="323" y="23"/>
                </a:lnTo>
                <a:lnTo>
                  <a:pt x="315" y="21"/>
                </a:lnTo>
                <a:lnTo>
                  <a:pt x="311" y="19"/>
                </a:lnTo>
                <a:lnTo>
                  <a:pt x="306" y="10"/>
                </a:lnTo>
                <a:lnTo>
                  <a:pt x="306" y="10"/>
                </a:lnTo>
                <a:lnTo>
                  <a:pt x="305" y="12"/>
                </a:lnTo>
                <a:lnTo>
                  <a:pt x="302" y="13"/>
                </a:lnTo>
                <a:lnTo>
                  <a:pt x="298" y="12"/>
                </a:lnTo>
                <a:lnTo>
                  <a:pt x="298" y="12"/>
                </a:lnTo>
                <a:close/>
                <a:moveTo>
                  <a:pt x="103" y="407"/>
                </a:moveTo>
                <a:lnTo>
                  <a:pt x="103" y="407"/>
                </a:lnTo>
                <a:lnTo>
                  <a:pt x="100" y="432"/>
                </a:lnTo>
                <a:lnTo>
                  <a:pt x="99" y="453"/>
                </a:lnTo>
                <a:lnTo>
                  <a:pt x="97" y="472"/>
                </a:lnTo>
                <a:lnTo>
                  <a:pt x="97" y="472"/>
                </a:lnTo>
                <a:lnTo>
                  <a:pt x="96" y="510"/>
                </a:lnTo>
                <a:lnTo>
                  <a:pt x="95" y="542"/>
                </a:lnTo>
                <a:lnTo>
                  <a:pt x="95" y="542"/>
                </a:lnTo>
                <a:lnTo>
                  <a:pt x="94" y="553"/>
                </a:lnTo>
                <a:lnTo>
                  <a:pt x="95" y="564"/>
                </a:lnTo>
                <a:lnTo>
                  <a:pt x="96" y="576"/>
                </a:lnTo>
                <a:lnTo>
                  <a:pt x="96" y="576"/>
                </a:lnTo>
                <a:lnTo>
                  <a:pt x="85" y="549"/>
                </a:lnTo>
                <a:lnTo>
                  <a:pt x="70" y="517"/>
                </a:lnTo>
                <a:lnTo>
                  <a:pt x="70" y="517"/>
                </a:lnTo>
                <a:lnTo>
                  <a:pt x="67" y="498"/>
                </a:lnTo>
                <a:lnTo>
                  <a:pt x="64" y="480"/>
                </a:lnTo>
                <a:lnTo>
                  <a:pt x="64" y="480"/>
                </a:lnTo>
                <a:lnTo>
                  <a:pt x="63" y="476"/>
                </a:lnTo>
                <a:lnTo>
                  <a:pt x="61" y="475"/>
                </a:lnTo>
                <a:lnTo>
                  <a:pt x="63" y="470"/>
                </a:lnTo>
                <a:lnTo>
                  <a:pt x="69" y="458"/>
                </a:lnTo>
                <a:lnTo>
                  <a:pt x="69" y="458"/>
                </a:lnTo>
                <a:lnTo>
                  <a:pt x="79" y="440"/>
                </a:lnTo>
                <a:lnTo>
                  <a:pt x="90" y="423"/>
                </a:lnTo>
                <a:lnTo>
                  <a:pt x="103" y="407"/>
                </a:lnTo>
                <a:lnTo>
                  <a:pt x="103" y="4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3">
            <a:extLst>
              <a:ext uri="{FF2B5EF4-FFF2-40B4-BE49-F238E27FC236}">
                <a16:creationId xmlns:a16="http://schemas.microsoft.com/office/drawing/2014/main" id="{312D39F8-E40F-4BE9-8ADF-5336685CB782}"/>
              </a:ext>
            </a:extLst>
          </p:cNvPr>
          <p:cNvSpPr>
            <a:spLocks noEditPoints="1"/>
          </p:cNvSpPr>
          <p:nvPr/>
        </p:nvSpPr>
        <p:spPr bwMode="auto">
          <a:xfrm>
            <a:off x="8410913" y="4702177"/>
            <a:ext cx="572200" cy="1588015"/>
          </a:xfrm>
          <a:custGeom>
            <a:avLst/>
            <a:gdLst>
              <a:gd name="T0" fmla="*/ 261 w 445"/>
              <a:gd name="T1" fmla="*/ 1 h 1235"/>
              <a:gd name="T2" fmla="*/ 233 w 445"/>
              <a:gd name="T3" fmla="*/ 20 h 1235"/>
              <a:gd name="T4" fmla="*/ 218 w 445"/>
              <a:gd name="T5" fmla="*/ 56 h 1235"/>
              <a:gd name="T6" fmla="*/ 217 w 445"/>
              <a:gd name="T7" fmla="*/ 118 h 1235"/>
              <a:gd name="T8" fmla="*/ 204 w 445"/>
              <a:gd name="T9" fmla="*/ 152 h 1235"/>
              <a:gd name="T10" fmla="*/ 192 w 445"/>
              <a:gd name="T11" fmla="*/ 196 h 1235"/>
              <a:gd name="T12" fmla="*/ 149 w 445"/>
              <a:gd name="T13" fmla="*/ 212 h 1235"/>
              <a:gd name="T14" fmla="*/ 128 w 445"/>
              <a:gd name="T15" fmla="*/ 274 h 1235"/>
              <a:gd name="T16" fmla="*/ 48 w 445"/>
              <a:gd name="T17" fmla="*/ 369 h 1235"/>
              <a:gd name="T18" fmla="*/ 2 w 445"/>
              <a:gd name="T19" fmla="*/ 430 h 1235"/>
              <a:gd name="T20" fmla="*/ 4 w 445"/>
              <a:gd name="T21" fmla="*/ 452 h 1235"/>
              <a:gd name="T22" fmla="*/ 16 w 445"/>
              <a:gd name="T23" fmla="*/ 473 h 1235"/>
              <a:gd name="T24" fmla="*/ 54 w 445"/>
              <a:gd name="T25" fmla="*/ 487 h 1235"/>
              <a:gd name="T26" fmla="*/ 129 w 445"/>
              <a:gd name="T27" fmla="*/ 512 h 1235"/>
              <a:gd name="T28" fmla="*/ 129 w 445"/>
              <a:gd name="T29" fmla="*/ 537 h 1235"/>
              <a:gd name="T30" fmla="*/ 150 w 445"/>
              <a:gd name="T31" fmla="*/ 556 h 1235"/>
              <a:gd name="T32" fmla="*/ 162 w 445"/>
              <a:gd name="T33" fmla="*/ 675 h 1235"/>
              <a:gd name="T34" fmla="*/ 183 w 445"/>
              <a:gd name="T35" fmla="*/ 758 h 1235"/>
              <a:gd name="T36" fmla="*/ 193 w 445"/>
              <a:gd name="T37" fmla="*/ 807 h 1235"/>
              <a:gd name="T38" fmla="*/ 196 w 445"/>
              <a:gd name="T39" fmla="*/ 908 h 1235"/>
              <a:gd name="T40" fmla="*/ 226 w 445"/>
              <a:gd name="T41" fmla="*/ 1073 h 1235"/>
              <a:gd name="T42" fmla="*/ 231 w 445"/>
              <a:gd name="T43" fmla="*/ 1117 h 1235"/>
              <a:gd name="T44" fmla="*/ 201 w 445"/>
              <a:gd name="T45" fmla="*/ 1178 h 1235"/>
              <a:gd name="T46" fmla="*/ 182 w 445"/>
              <a:gd name="T47" fmla="*/ 1194 h 1235"/>
              <a:gd name="T48" fmla="*/ 187 w 445"/>
              <a:gd name="T49" fmla="*/ 1213 h 1235"/>
              <a:gd name="T50" fmla="*/ 222 w 445"/>
              <a:gd name="T51" fmla="*/ 1204 h 1235"/>
              <a:gd name="T52" fmla="*/ 256 w 445"/>
              <a:gd name="T53" fmla="*/ 1198 h 1235"/>
              <a:gd name="T54" fmla="*/ 265 w 445"/>
              <a:gd name="T55" fmla="*/ 1223 h 1235"/>
              <a:gd name="T56" fmla="*/ 287 w 445"/>
              <a:gd name="T57" fmla="*/ 1235 h 1235"/>
              <a:gd name="T58" fmla="*/ 315 w 445"/>
              <a:gd name="T59" fmla="*/ 1220 h 1235"/>
              <a:gd name="T60" fmla="*/ 321 w 445"/>
              <a:gd name="T61" fmla="*/ 1199 h 1235"/>
              <a:gd name="T62" fmla="*/ 311 w 445"/>
              <a:gd name="T63" fmla="*/ 1183 h 1235"/>
              <a:gd name="T64" fmla="*/ 304 w 445"/>
              <a:gd name="T65" fmla="*/ 1104 h 1235"/>
              <a:gd name="T66" fmla="*/ 329 w 445"/>
              <a:gd name="T67" fmla="*/ 965 h 1235"/>
              <a:gd name="T68" fmla="*/ 325 w 445"/>
              <a:gd name="T69" fmla="*/ 854 h 1235"/>
              <a:gd name="T70" fmla="*/ 346 w 445"/>
              <a:gd name="T71" fmla="*/ 771 h 1235"/>
              <a:gd name="T72" fmla="*/ 389 w 445"/>
              <a:gd name="T73" fmla="*/ 606 h 1235"/>
              <a:gd name="T74" fmla="*/ 419 w 445"/>
              <a:gd name="T75" fmla="*/ 589 h 1235"/>
              <a:gd name="T76" fmla="*/ 388 w 445"/>
              <a:gd name="T77" fmla="*/ 512 h 1235"/>
              <a:gd name="T78" fmla="*/ 376 w 445"/>
              <a:gd name="T79" fmla="*/ 385 h 1235"/>
              <a:gd name="T80" fmla="*/ 409 w 445"/>
              <a:gd name="T81" fmla="*/ 427 h 1235"/>
              <a:gd name="T82" fmla="*/ 429 w 445"/>
              <a:gd name="T83" fmla="*/ 432 h 1235"/>
              <a:gd name="T84" fmla="*/ 445 w 445"/>
              <a:gd name="T85" fmla="*/ 407 h 1235"/>
              <a:gd name="T86" fmla="*/ 424 w 445"/>
              <a:gd name="T87" fmla="*/ 284 h 1235"/>
              <a:gd name="T88" fmla="*/ 402 w 445"/>
              <a:gd name="T89" fmla="*/ 196 h 1235"/>
              <a:gd name="T90" fmla="*/ 348 w 445"/>
              <a:gd name="T91" fmla="*/ 189 h 1235"/>
              <a:gd name="T92" fmla="*/ 334 w 445"/>
              <a:gd name="T93" fmla="*/ 166 h 1235"/>
              <a:gd name="T94" fmla="*/ 341 w 445"/>
              <a:gd name="T95" fmla="*/ 145 h 1235"/>
              <a:gd name="T96" fmla="*/ 354 w 445"/>
              <a:gd name="T97" fmla="*/ 134 h 1235"/>
              <a:gd name="T98" fmla="*/ 325 w 445"/>
              <a:gd name="T99" fmla="*/ 143 h 1235"/>
              <a:gd name="T100" fmla="*/ 334 w 445"/>
              <a:gd name="T101" fmla="*/ 104 h 1235"/>
              <a:gd name="T102" fmla="*/ 350 w 445"/>
              <a:gd name="T103" fmla="*/ 119 h 1235"/>
              <a:gd name="T104" fmla="*/ 355 w 445"/>
              <a:gd name="T105" fmla="*/ 86 h 1235"/>
              <a:gd name="T106" fmla="*/ 345 w 445"/>
              <a:gd name="T107" fmla="*/ 46 h 1235"/>
              <a:gd name="T108" fmla="*/ 316 w 445"/>
              <a:gd name="T109" fmla="*/ 10 h 1235"/>
              <a:gd name="T110" fmla="*/ 286 w 445"/>
              <a:gd name="T111" fmla="*/ 1 h 1235"/>
              <a:gd name="T112" fmla="*/ 139 w 445"/>
              <a:gd name="T113" fmla="*/ 527 h 1235"/>
              <a:gd name="T114" fmla="*/ 133 w 445"/>
              <a:gd name="T115" fmla="*/ 374 h 1235"/>
              <a:gd name="T116" fmla="*/ 171 w 445"/>
              <a:gd name="T117" fmla="*/ 424 h 1235"/>
              <a:gd name="T118" fmla="*/ 140 w 445"/>
              <a:gd name="T119" fmla="*/ 456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5" h="1235">
                <a:moveTo>
                  <a:pt x="286" y="1"/>
                </a:moveTo>
                <a:lnTo>
                  <a:pt x="286" y="1"/>
                </a:lnTo>
                <a:lnTo>
                  <a:pt x="281" y="0"/>
                </a:lnTo>
                <a:lnTo>
                  <a:pt x="268" y="0"/>
                </a:lnTo>
                <a:lnTo>
                  <a:pt x="261" y="1"/>
                </a:lnTo>
                <a:lnTo>
                  <a:pt x="253" y="4"/>
                </a:lnTo>
                <a:lnTo>
                  <a:pt x="246" y="7"/>
                </a:lnTo>
                <a:lnTo>
                  <a:pt x="238" y="14"/>
                </a:lnTo>
                <a:lnTo>
                  <a:pt x="238" y="14"/>
                </a:lnTo>
                <a:lnTo>
                  <a:pt x="233" y="20"/>
                </a:lnTo>
                <a:lnTo>
                  <a:pt x="228" y="27"/>
                </a:lnTo>
                <a:lnTo>
                  <a:pt x="225" y="35"/>
                </a:lnTo>
                <a:lnTo>
                  <a:pt x="221" y="41"/>
                </a:lnTo>
                <a:lnTo>
                  <a:pt x="220" y="49"/>
                </a:lnTo>
                <a:lnTo>
                  <a:pt x="218" y="56"/>
                </a:lnTo>
                <a:lnTo>
                  <a:pt x="217" y="70"/>
                </a:lnTo>
                <a:lnTo>
                  <a:pt x="217" y="70"/>
                </a:lnTo>
                <a:lnTo>
                  <a:pt x="218" y="99"/>
                </a:lnTo>
                <a:lnTo>
                  <a:pt x="218" y="112"/>
                </a:lnTo>
                <a:lnTo>
                  <a:pt x="217" y="118"/>
                </a:lnTo>
                <a:lnTo>
                  <a:pt x="217" y="118"/>
                </a:lnTo>
                <a:lnTo>
                  <a:pt x="216" y="120"/>
                </a:lnTo>
                <a:lnTo>
                  <a:pt x="213" y="128"/>
                </a:lnTo>
                <a:lnTo>
                  <a:pt x="209" y="139"/>
                </a:lnTo>
                <a:lnTo>
                  <a:pt x="204" y="152"/>
                </a:lnTo>
                <a:lnTo>
                  <a:pt x="204" y="152"/>
                </a:lnTo>
                <a:lnTo>
                  <a:pt x="199" y="167"/>
                </a:lnTo>
                <a:lnTo>
                  <a:pt x="194" y="181"/>
                </a:lnTo>
                <a:lnTo>
                  <a:pt x="192" y="196"/>
                </a:lnTo>
                <a:lnTo>
                  <a:pt x="192" y="196"/>
                </a:lnTo>
                <a:lnTo>
                  <a:pt x="172" y="202"/>
                </a:lnTo>
                <a:lnTo>
                  <a:pt x="157" y="208"/>
                </a:lnTo>
                <a:lnTo>
                  <a:pt x="152" y="211"/>
                </a:lnTo>
                <a:lnTo>
                  <a:pt x="149" y="212"/>
                </a:lnTo>
                <a:lnTo>
                  <a:pt x="149" y="212"/>
                </a:lnTo>
                <a:lnTo>
                  <a:pt x="144" y="221"/>
                </a:lnTo>
                <a:lnTo>
                  <a:pt x="138" y="237"/>
                </a:lnTo>
                <a:lnTo>
                  <a:pt x="132" y="256"/>
                </a:lnTo>
                <a:lnTo>
                  <a:pt x="128" y="274"/>
                </a:lnTo>
                <a:lnTo>
                  <a:pt x="128" y="274"/>
                </a:lnTo>
                <a:lnTo>
                  <a:pt x="125" y="277"/>
                </a:lnTo>
                <a:lnTo>
                  <a:pt x="122" y="284"/>
                </a:lnTo>
                <a:lnTo>
                  <a:pt x="109" y="301"/>
                </a:lnTo>
                <a:lnTo>
                  <a:pt x="69" y="345"/>
                </a:lnTo>
                <a:lnTo>
                  <a:pt x="48" y="369"/>
                </a:lnTo>
                <a:lnTo>
                  <a:pt x="29" y="393"/>
                </a:lnTo>
                <a:lnTo>
                  <a:pt x="12" y="414"/>
                </a:lnTo>
                <a:lnTo>
                  <a:pt x="6" y="423"/>
                </a:lnTo>
                <a:lnTo>
                  <a:pt x="2" y="430"/>
                </a:lnTo>
                <a:lnTo>
                  <a:pt x="2" y="430"/>
                </a:lnTo>
                <a:lnTo>
                  <a:pt x="1" y="438"/>
                </a:lnTo>
                <a:lnTo>
                  <a:pt x="1" y="438"/>
                </a:lnTo>
                <a:lnTo>
                  <a:pt x="0" y="442"/>
                </a:lnTo>
                <a:lnTo>
                  <a:pt x="1" y="446"/>
                </a:lnTo>
                <a:lnTo>
                  <a:pt x="4" y="452"/>
                </a:lnTo>
                <a:lnTo>
                  <a:pt x="4" y="452"/>
                </a:lnTo>
                <a:lnTo>
                  <a:pt x="6" y="461"/>
                </a:lnTo>
                <a:lnTo>
                  <a:pt x="9" y="464"/>
                </a:lnTo>
                <a:lnTo>
                  <a:pt x="12" y="469"/>
                </a:lnTo>
                <a:lnTo>
                  <a:pt x="16" y="473"/>
                </a:lnTo>
                <a:lnTo>
                  <a:pt x="21" y="476"/>
                </a:lnTo>
                <a:lnTo>
                  <a:pt x="27" y="479"/>
                </a:lnTo>
                <a:lnTo>
                  <a:pt x="35" y="482"/>
                </a:lnTo>
                <a:lnTo>
                  <a:pt x="35" y="482"/>
                </a:lnTo>
                <a:lnTo>
                  <a:pt x="54" y="487"/>
                </a:lnTo>
                <a:lnTo>
                  <a:pt x="80" y="492"/>
                </a:lnTo>
                <a:lnTo>
                  <a:pt x="108" y="497"/>
                </a:lnTo>
                <a:lnTo>
                  <a:pt x="135" y="503"/>
                </a:lnTo>
                <a:lnTo>
                  <a:pt x="135" y="503"/>
                </a:lnTo>
                <a:lnTo>
                  <a:pt x="129" y="512"/>
                </a:lnTo>
                <a:lnTo>
                  <a:pt x="129" y="512"/>
                </a:lnTo>
                <a:lnTo>
                  <a:pt x="128" y="518"/>
                </a:lnTo>
                <a:lnTo>
                  <a:pt x="127" y="525"/>
                </a:lnTo>
                <a:lnTo>
                  <a:pt x="127" y="531"/>
                </a:lnTo>
                <a:lnTo>
                  <a:pt x="129" y="537"/>
                </a:lnTo>
                <a:lnTo>
                  <a:pt x="129" y="537"/>
                </a:lnTo>
                <a:lnTo>
                  <a:pt x="133" y="542"/>
                </a:lnTo>
                <a:lnTo>
                  <a:pt x="139" y="547"/>
                </a:lnTo>
                <a:lnTo>
                  <a:pt x="150" y="556"/>
                </a:lnTo>
                <a:lnTo>
                  <a:pt x="150" y="556"/>
                </a:lnTo>
                <a:lnTo>
                  <a:pt x="144" y="624"/>
                </a:lnTo>
                <a:lnTo>
                  <a:pt x="157" y="619"/>
                </a:lnTo>
                <a:lnTo>
                  <a:pt x="157" y="619"/>
                </a:lnTo>
                <a:lnTo>
                  <a:pt x="162" y="675"/>
                </a:lnTo>
                <a:lnTo>
                  <a:pt x="162" y="675"/>
                </a:lnTo>
                <a:lnTo>
                  <a:pt x="163" y="685"/>
                </a:lnTo>
                <a:lnTo>
                  <a:pt x="166" y="697"/>
                </a:lnTo>
                <a:lnTo>
                  <a:pt x="172" y="722"/>
                </a:lnTo>
                <a:lnTo>
                  <a:pt x="183" y="758"/>
                </a:lnTo>
                <a:lnTo>
                  <a:pt x="183" y="758"/>
                </a:lnTo>
                <a:lnTo>
                  <a:pt x="188" y="776"/>
                </a:lnTo>
                <a:lnTo>
                  <a:pt x="189" y="786"/>
                </a:lnTo>
                <a:lnTo>
                  <a:pt x="192" y="797"/>
                </a:lnTo>
                <a:lnTo>
                  <a:pt x="192" y="797"/>
                </a:lnTo>
                <a:lnTo>
                  <a:pt x="193" y="807"/>
                </a:lnTo>
                <a:lnTo>
                  <a:pt x="197" y="817"/>
                </a:lnTo>
                <a:lnTo>
                  <a:pt x="201" y="827"/>
                </a:lnTo>
                <a:lnTo>
                  <a:pt x="201" y="827"/>
                </a:lnTo>
                <a:lnTo>
                  <a:pt x="198" y="874"/>
                </a:lnTo>
                <a:lnTo>
                  <a:pt x="196" y="908"/>
                </a:lnTo>
                <a:lnTo>
                  <a:pt x="196" y="932"/>
                </a:lnTo>
                <a:lnTo>
                  <a:pt x="196" y="932"/>
                </a:lnTo>
                <a:lnTo>
                  <a:pt x="201" y="959"/>
                </a:lnTo>
                <a:lnTo>
                  <a:pt x="211" y="1006"/>
                </a:lnTo>
                <a:lnTo>
                  <a:pt x="226" y="1073"/>
                </a:lnTo>
                <a:lnTo>
                  <a:pt x="226" y="1073"/>
                </a:lnTo>
                <a:lnTo>
                  <a:pt x="230" y="1090"/>
                </a:lnTo>
                <a:lnTo>
                  <a:pt x="231" y="1101"/>
                </a:lnTo>
                <a:lnTo>
                  <a:pt x="231" y="1117"/>
                </a:lnTo>
                <a:lnTo>
                  <a:pt x="231" y="1117"/>
                </a:lnTo>
                <a:lnTo>
                  <a:pt x="227" y="1135"/>
                </a:lnTo>
                <a:lnTo>
                  <a:pt x="225" y="1141"/>
                </a:lnTo>
                <a:lnTo>
                  <a:pt x="222" y="1148"/>
                </a:lnTo>
                <a:lnTo>
                  <a:pt x="213" y="1161"/>
                </a:lnTo>
                <a:lnTo>
                  <a:pt x="201" y="1178"/>
                </a:lnTo>
                <a:lnTo>
                  <a:pt x="201" y="1178"/>
                </a:lnTo>
                <a:lnTo>
                  <a:pt x="193" y="1185"/>
                </a:lnTo>
                <a:lnTo>
                  <a:pt x="188" y="1190"/>
                </a:lnTo>
                <a:lnTo>
                  <a:pt x="183" y="1194"/>
                </a:lnTo>
                <a:lnTo>
                  <a:pt x="182" y="1194"/>
                </a:lnTo>
                <a:lnTo>
                  <a:pt x="182" y="1195"/>
                </a:lnTo>
                <a:lnTo>
                  <a:pt x="183" y="1204"/>
                </a:lnTo>
                <a:lnTo>
                  <a:pt x="183" y="1204"/>
                </a:lnTo>
                <a:lnTo>
                  <a:pt x="184" y="1209"/>
                </a:lnTo>
                <a:lnTo>
                  <a:pt x="187" y="1213"/>
                </a:lnTo>
                <a:lnTo>
                  <a:pt x="189" y="1214"/>
                </a:lnTo>
                <a:lnTo>
                  <a:pt x="194" y="1214"/>
                </a:lnTo>
                <a:lnTo>
                  <a:pt x="206" y="1210"/>
                </a:lnTo>
                <a:lnTo>
                  <a:pt x="222" y="1204"/>
                </a:lnTo>
                <a:lnTo>
                  <a:pt x="222" y="1204"/>
                </a:lnTo>
                <a:lnTo>
                  <a:pt x="237" y="1198"/>
                </a:lnTo>
                <a:lnTo>
                  <a:pt x="247" y="1193"/>
                </a:lnTo>
                <a:lnTo>
                  <a:pt x="256" y="1186"/>
                </a:lnTo>
                <a:lnTo>
                  <a:pt x="256" y="1186"/>
                </a:lnTo>
                <a:lnTo>
                  <a:pt x="256" y="1198"/>
                </a:lnTo>
                <a:lnTo>
                  <a:pt x="257" y="1208"/>
                </a:lnTo>
                <a:lnTo>
                  <a:pt x="258" y="1213"/>
                </a:lnTo>
                <a:lnTo>
                  <a:pt x="260" y="1217"/>
                </a:lnTo>
                <a:lnTo>
                  <a:pt x="260" y="1217"/>
                </a:lnTo>
                <a:lnTo>
                  <a:pt x="265" y="1223"/>
                </a:lnTo>
                <a:lnTo>
                  <a:pt x="268" y="1228"/>
                </a:lnTo>
                <a:lnTo>
                  <a:pt x="275" y="1230"/>
                </a:lnTo>
                <a:lnTo>
                  <a:pt x="282" y="1234"/>
                </a:lnTo>
                <a:lnTo>
                  <a:pt x="282" y="1234"/>
                </a:lnTo>
                <a:lnTo>
                  <a:pt x="287" y="1235"/>
                </a:lnTo>
                <a:lnTo>
                  <a:pt x="292" y="1235"/>
                </a:lnTo>
                <a:lnTo>
                  <a:pt x="299" y="1233"/>
                </a:lnTo>
                <a:lnTo>
                  <a:pt x="305" y="1229"/>
                </a:lnTo>
                <a:lnTo>
                  <a:pt x="310" y="1225"/>
                </a:lnTo>
                <a:lnTo>
                  <a:pt x="315" y="1220"/>
                </a:lnTo>
                <a:lnTo>
                  <a:pt x="319" y="1214"/>
                </a:lnTo>
                <a:lnTo>
                  <a:pt x="320" y="1208"/>
                </a:lnTo>
                <a:lnTo>
                  <a:pt x="320" y="1208"/>
                </a:lnTo>
                <a:lnTo>
                  <a:pt x="321" y="1203"/>
                </a:lnTo>
                <a:lnTo>
                  <a:pt x="321" y="1199"/>
                </a:lnTo>
                <a:lnTo>
                  <a:pt x="320" y="1195"/>
                </a:lnTo>
                <a:lnTo>
                  <a:pt x="319" y="1193"/>
                </a:lnTo>
                <a:lnTo>
                  <a:pt x="315" y="1188"/>
                </a:lnTo>
                <a:lnTo>
                  <a:pt x="311" y="1183"/>
                </a:lnTo>
                <a:lnTo>
                  <a:pt x="311" y="1183"/>
                </a:lnTo>
                <a:lnTo>
                  <a:pt x="309" y="1173"/>
                </a:lnTo>
                <a:lnTo>
                  <a:pt x="307" y="1158"/>
                </a:lnTo>
                <a:lnTo>
                  <a:pt x="304" y="1117"/>
                </a:lnTo>
                <a:lnTo>
                  <a:pt x="304" y="1117"/>
                </a:lnTo>
                <a:lnTo>
                  <a:pt x="304" y="1104"/>
                </a:lnTo>
                <a:lnTo>
                  <a:pt x="306" y="1085"/>
                </a:lnTo>
                <a:lnTo>
                  <a:pt x="315" y="1041"/>
                </a:lnTo>
                <a:lnTo>
                  <a:pt x="325" y="997"/>
                </a:lnTo>
                <a:lnTo>
                  <a:pt x="327" y="979"/>
                </a:lnTo>
                <a:lnTo>
                  <a:pt x="329" y="965"/>
                </a:lnTo>
                <a:lnTo>
                  <a:pt x="329" y="965"/>
                </a:lnTo>
                <a:lnTo>
                  <a:pt x="326" y="905"/>
                </a:lnTo>
                <a:lnTo>
                  <a:pt x="324" y="874"/>
                </a:lnTo>
                <a:lnTo>
                  <a:pt x="325" y="854"/>
                </a:lnTo>
                <a:lnTo>
                  <a:pt x="325" y="854"/>
                </a:lnTo>
                <a:lnTo>
                  <a:pt x="334" y="801"/>
                </a:lnTo>
                <a:lnTo>
                  <a:pt x="334" y="801"/>
                </a:lnTo>
                <a:lnTo>
                  <a:pt x="338" y="792"/>
                </a:lnTo>
                <a:lnTo>
                  <a:pt x="341" y="783"/>
                </a:lnTo>
                <a:lnTo>
                  <a:pt x="346" y="771"/>
                </a:lnTo>
                <a:lnTo>
                  <a:pt x="346" y="771"/>
                </a:lnTo>
                <a:lnTo>
                  <a:pt x="355" y="738"/>
                </a:lnTo>
                <a:lnTo>
                  <a:pt x="370" y="682"/>
                </a:lnTo>
                <a:lnTo>
                  <a:pt x="389" y="606"/>
                </a:lnTo>
                <a:lnTo>
                  <a:pt x="389" y="606"/>
                </a:lnTo>
                <a:lnTo>
                  <a:pt x="403" y="600"/>
                </a:lnTo>
                <a:lnTo>
                  <a:pt x="413" y="595"/>
                </a:lnTo>
                <a:lnTo>
                  <a:pt x="417" y="591"/>
                </a:lnTo>
                <a:lnTo>
                  <a:pt x="419" y="589"/>
                </a:lnTo>
                <a:lnTo>
                  <a:pt x="419" y="589"/>
                </a:lnTo>
                <a:lnTo>
                  <a:pt x="418" y="585"/>
                </a:lnTo>
                <a:lnTo>
                  <a:pt x="415" y="576"/>
                </a:lnTo>
                <a:lnTo>
                  <a:pt x="404" y="551"/>
                </a:lnTo>
                <a:lnTo>
                  <a:pt x="393" y="525"/>
                </a:lnTo>
                <a:lnTo>
                  <a:pt x="388" y="512"/>
                </a:lnTo>
                <a:lnTo>
                  <a:pt x="385" y="502"/>
                </a:lnTo>
                <a:lnTo>
                  <a:pt x="385" y="502"/>
                </a:lnTo>
                <a:lnTo>
                  <a:pt x="381" y="476"/>
                </a:lnTo>
                <a:lnTo>
                  <a:pt x="379" y="436"/>
                </a:lnTo>
                <a:lnTo>
                  <a:pt x="376" y="385"/>
                </a:lnTo>
                <a:lnTo>
                  <a:pt x="376" y="385"/>
                </a:lnTo>
                <a:lnTo>
                  <a:pt x="381" y="394"/>
                </a:lnTo>
                <a:lnTo>
                  <a:pt x="394" y="410"/>
                </a:lnTo>
                <a:lnTo>
                  <a:pt x="402" y="419"/>
                </a:lnTo>
                <a:lnTo>
                  <a:pt x="409" y="427"/>
                </a:lnTo>
                <a:lnTo>
                  <a:pt x="417" y="432"/>
                </a:lnTo>
                <a:lnTo>
                  <a:pt x="420" y="433"/>
                </a:lnTo>
                <a:lnTo>
                  <a:pt x="423" y="433"/>
                </a:lnTo>
                <a:lnTo>
                  <a:pt x="423" y="433"/>
                </a:lnTo>
                <a:lnTo>
                  <a:pt x="429" y="432"/>
                </a:lnTo>
                <a:lnTo>
                  <a:pt x="434" y="429"/>
                </a:lnTo>
                <a:lnTo>
                  <a:pt x="438" y="424"/>
                </a:lnTo>
                <a:lnTo>
                  <a:pt x="442" y="419"/>
                </a:lnTo>
                <a:lnTo>
                  <a:pt x="444" y="414"/>
                </a:lnTo>
                <a:lnTo>
                  <a:pt x="445" y="407"/>
                </a:lnTo>
                <a:lnTo>
                  <a:pt x="445" y="399"/>
                </a:lnTo>
                <a:lnTo>
                  <a:pt x="444" y="390"/>
                </a:lnTo>
                <a:lnTo>
                  <a:pt x="444" y="390"/>
                </a:lnTo>
                <a:lnTo>
                  <a:pt x="438" y="349"/>
                </a:lnTo>
                <a:lnTo>
                  <a:pt x="424" y="284"/>
                </a:lnTo>
                <a:lnTo>
                  <a:pt x="412" y="222"/>
                </a:lnTo>
                <a:lnTo>
                  <a:pt x="405" y="202"/>
                </a:lnTo>
                <a:lnTo>
                  <a:pt x="404" y="197"/>
                </a:lnTo>
                <a:lnTo>
                  <a:pt x="402" y="196"/>
                </a:lnTo>
                <a:lnTo>
                  <a:pt x="402" y="196"/>
                </a:lnTo>
                <a:lnTo>
                  <a:pt x="395" y="196"/>
                </a:lnTo>
                <a:lnTo>
                  <a:pt x="384" y="194"/>
                </a:lnTo>
                <a:lnTo>
                  <a:pt x="355" y="191"/>
                </a:lnTo>
                <a:lnTo>
                  <a:pt x="355" y="191"/>
                </a:lnTo>
                <a:lnTo>
                  <a:pt x="348" y="189"/>
                </a:lnTo>
                <a:lnTo>
                  <a:pt x="343" y="188"/>
                </a:lnTo>
                <a:lnTo>
                  <a:pt x="339" y="186"/>
                </a:lnTo>
                <a:lnTo>
                  <a:pt x="338" y="182"/>
                </a:lnTo>
                <a:lnTo>
                  <a:pt x="335" y="174"/>
                </a:lnTo>
                <a:lnTo>
                  <a:pt x="334" y="166"/>
                </a:lnTo>
                <a:lnTo>
                  <a:pt x="334" y="166"/>
                </a:lnTo>
                <a:lnTo>
                  <a:pt x="333" y="160"/>
                </a:lnTo>
                <a:lnTo>
                  <a:pt x="334" y="155"/>
                </a:lnTo>
                <a:lnTo>
                  <a:pt x="338" y="150"/>
                </a:lnTo>
                <a:lnTo>
                  <a:pt x="341" y="145"/>
                </a:lnTo>
                <a:lnTo>
                  <a:pt x="350" y="138"/>
                </a:lnTo>
                <a:lnTo>
                  <a:pt x="355" y="134"/>
                </a:lnTo>
                <a:lnTo>
                  <a:pt x="355" y="134"/>
                </a:lnTo>
                <a:lnTo>
                  <a:pt x="355" y="134"/>
                </a:lnTo>
                <a:lnTo>
                  <a:pt x="354" y="134"/>
                </a:lnTo>
                <a:lnTo>
                  <a:pt x="350" y="135"/>
                </a:lnTo>
                <a:lnTo>
                  <a:pt x="338" y="139"/>
                </a:lnTo>
                <a:lnTo>
                  <a:pt x="338" y="139"/>
                </a:lnTo>
                <a:lnTo>
                  <a:pt x="327" y="142"/>
                </a:lnTo>
                <a:lnTo>
                  <a:pt x="325" y="143"/>
                </a:lnTo>
                <a:lnTo>
                  <a:pt x="329" y="134"/>
                </a:lnTo>
                <a:lnTo>
                  <a:pt x="329" y="134"/>
                </a:lnTo>
                <a:lnTo>
                  <a:pt x="330" y="128"/>
                </a:lnTo>
                <a:lnTo>
                  <a:pt x="331" y="118"/>
                </a:lnTo>
                <a:lnTo>
                  <a:pt x="334" y="104"/>
                </a:lnTo>
                <a:lnTo>
                  <a:pt x="338" y="118"/>
                </a:lnTo>
                <a:lnTo>
                  <a:pt x="341" y="104"/>
                </a:lnTo>
                <a:lnTo>
                  <a:pt x="350" y="122"/>
                </a:lnTo>
                <a:lnTo>
                  <a:pt x="350" y="122"/>
                </a:lnTo>
                <a:lnTo>
                  <a:pt x="350" y="119"/>
                </a:lnTo>
                <a:lnTo>
                  <a:pt x="349" y="115"/>
                </a:lnTo>
                <a:lnTo>
                  <a:pt x="350" y="108"/>
                </a:lnTo>
                <a:lnTo>
                  <a:pt x="353" y="98"/>
                </a:lnTo>
                <a:lnTo>
                  <a:pt x="355" y="86"/>
                </a:lnTo>
                <a:lnTo>
                  <a:pt x="355" y="86"/>
                </a:lnTo>
                <a:lnTo>
                  <a:pt x="355" y="80"/>
                </a:lnTo>
                <a:lnTo>
                  <a:pt x="354" y="73"/>
                </a:lnTo>
                <a:lnTo>
                  <a:pt x="353" y="64"/>
                </a:lnTo>
                <a:lnTo>
                  <a:pt x="349" y="55"/>
                </a:lnTo>
                <a:lnTo>
                  <a:pt x="345" y="46"/>
                </a:lnTo>
                <a:lnTo>
                  <a:pt x="340" y="36"/>
                </a:lnTo>
                <a:lnTo>
                  <a:pt x="333" y="26"/>
                </a:lnTo>
                <a:lnTo>
                  <a:pt x="325" y="17"/>
                </a:lnTo>
                <a:lnTo>
                  <a:pt x="325" y="17"/>
                </a:lnTo>
                <a:lnTo>
                  <a:pt x="316" y="10"/>
                </a:lnTo>
                <a:lnTo>
                  <a:pt x="309" y="5"/>
                </a:lnTo>
                <a:lnTo>
                  <a:pt x="301" y="2"/>
                </a:lnTo>
                <a:lnTo>
                  <a:pt x="296" y="1"/>
                </a:lnTo>
                <a:lnTo>
                  <a:pt x="289" y="0"/>
                </a:lnTo>
                <a:lnTo>
                  <a:pt x="286" y="1"/>
                </a:lnTo>
                <a:lnTo>
                  <a:pt x="286" y="1"/>
                </a:lnTo>
                <a:close/>
                <a:moveTo>
                  <a:pt x="153" y="520"/>
                </a:moveTo>
                <a:lnTo>
                  <a:pt x="150" y="549"/>
                </a:lnTo>
                <a:lnTo>
                  <a:pt x="150" y="549"/>
                </a:lnTo>
                <a:lnTo>
                  <a:pt x="139" y="527"/>
                </a:lnTo>
                <a:lnTo>
                  <a:pt x="153" y="520"/>
                </a:lnTo>
                <a:close/>
                <a:moveTo>
                  <a:pt x="85" y="428"/>
                </a:moveTo>
                <a:lnTo>
                  <a:pt x="85" y="428"/>
                </a:lnTo>
                <a:lnTo>
                  <a:pt x="108" y="404"/>
                </a:lnTo>
                <a:lnTo>
                  <a:pt x="133" y="374"/>
                </a:lnTo>
                <a:lnTo>
                  <a:pt x="161" y="340"/>
                </a:lnTo>
                <a:lnTo>
                  <a:pt x="161" y="340"/>
                </a:lnTo>
                <a:lnTo>
                  <a:pt x="166" y="379"/>
                </a:lnTo>
                <a:lnTo>
                  <a:pt x="171" y="424"/>
                </a:lnTo>
                <a:lnTo>
                  <a:pt x="171" y="424"/>
                </a:lnTo>
                <a:lnTo>
                  <a:pt x="169" y="430"/>
                </a:lnTo>
                <a:lnTo>
                  <a:pt x="167" y="439"/>
                </a:lnTo>
                <a:lnTo>
                  <a:pt x="159" y="463"/>
                </a:lnTo>
                <a:lnTo>
                  <a:pt x="159" y="463"/>
                </a:lnTo>
                <a:lnTo>
                  <a:pt x="140" y="456"/>
                </a:lnTo>
                <a:lnTo>
                  <a:pt x="123" y="446"/>
                </a:lnTo>
                <a:lnTo>
                  <a:pt x="104" y="437"/>
                </a:lnTo>
                <a:lnTo>
                  <a:pt x="85" y="428"/>
                </a:lnTo>
                <a:lnTo>
                  <a:pt x="85" y="4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pptx896_腰に手を当てる人のシルエット</dc:title>
  <dc:subject>pptx896_腰に手を当てる人のシルエット</dc:subject>
  <dc:creator>digipot.net</dc:creator>
  <cp:revision>1</cp:revision>
  <dcterms:created xsi:type="dcterms:W3CDTF">2018-05-20T00:31:01Z</dcterms:created>
  <dcterms:modified xsi:type="dcterms:W3CDTF">2018-11-27T09:08:53Z</dcterms:modified>
  <cp:version>1</cp:version>
</cp:coreProperties>
</file>