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EE99A6C1-4574-43E3-850B-2728B500FD00}"/>
              </a:ext>
            </a:extLst>
          </p:cNvPr>
          <p:cNvSpPr>
            <a:spLocks noEditPoints="1"/>
          </p:cNvSpPr>
          <p:nvPr/>
        </p:nvSpPr>
        <p:spPr bwMode="auto">
          <a:xfrm>
            <a:off x="4367935" y="709269"/>
            <a:ext cx="889865" cy="1828304"/>
          </a:xfrm>
          <a:custGeom>
            <a:avLst/>
            <a:gdLst>
              <a:gd name="T0" fmla="*/ 11 w 458"/>
              <a:gd name="T1" fmla="*/ 178 h 941"/>
              <a:gd name="T2" fmla="*/ 116 w 458"/>
              <a:gd name="T3" fmla="*/ 244 h 941"/>
              <a:gd name="T4" fmla="*/ 87 w 458"/>
              <a:gd name="T5" fmla="*/ 246 h 941"/>
              <a:gd name="T6" fmla="*/ 88 w 458"/>
              <a:gd name="T7" fmla="*/ 253 h 941"/>
              <a:gd name="T8" fmla="*/ 93 w 458"/>
              <a:gd name="T9" fmla="*/ 267 h 941"/>
              <a:gd name="T10" fmla="*/ 90 w 458"/>
              <a:gd name="T11" fmla="*/ 276 h 941"/>
              <a:gd name="T12" fmla="*/ 113 w 458"/>
              <a:gd name="T13" fmla="*/ 299 h 941"/>
              <a:gd name="T14" fmla="*/ 116 w 458"/>
              <a:gd name="T15" fmla="*/ 312 h 941"/>
              <a:gd name="T16" fmla="*/ 125 w 458"/>
              <a:gd name="T17" fmla="*/ 333 h 941"/>
              <a:gd name="T18" fmla="*/ 161 w 458"/>
              <a:gd name="T19" fmla="*/ 339 h 941"/>
              <a:gd name="T20" fmla="*/ 165 w 458"/>
              <a:gd name="T21" fmla="*/ 359 h 941"/>
              <a:gd name="T22" fmla="*/ 147 w 458"/>
              <a:gd name="T23" fmla="*/ 392 h 941"/>
              <a:gd name="T24" fmla="*/ 165 w 458"/>
              <a:gd name="T25" fmla="*/ 434 h 941"/>
              <a:gd name="T26" fmla="*/ 199 w 458"/>
              <a:gd name="T27" fmla="*/ 470 h 941"/>
              <a:gd name="T28" fmla="*/ 210 w 458"/>
              <a:gd name="T29" fmla="*/ 558 h 941"/>
              <a:gd name="T30" fmla="*/ 260 w 458"/>
              <a:gd name="T31" fmla="*/ 607 h 941"/>
              <a:gd name="T32" fmla="*/ 247 w 458"/>
              <a:gd name="T33" fmla="*/ 668 h 941"/>
              <a:gd name="T34" fmla="*/ 262 w 458"/>
              <a:gd name="T35" fmla="*/ 821 h 941"/>
              <a:gd name="T36" fmla="*/ 252 w 458"/>
              <a:gd name="T37" fmla="*/ 883 h 941"/>
              <a:gd name="T38" fmla="*/ 215 w 458"/>
              <a:gd name="T39" fmla="*/ 920 h 941"/>
              <a:gd name="T40" fmla="*/ 209 w 458"/>
              <a:gd name="T41" fmla="*/ 936 h 941"/>
              <a:gd name="T42" fmla="*/ 263 w 458"/>
              <a:gd name="T43" fmla="*/ 940 h 941"/>
              <a:gd name="T44" fmla="*/ 278 w 458"/>
              <a:gd name="T45" fmla="*/ 941 h 941"/>
              <a:gd name="T46" fmla="*/ 309 w 458"/>
              <a:gd name="T47" fmla="*/ 937 h 941"/>
              <a:gd name="T48" fmla="*/ 358 w 458"/>
              <a:gd name="T49" fmla="*/ 906 h 941"/>
              <a:gd name="T50" fmla="*/ 409 w 458"/>
              <a:gd name="T51" fmla="*/ 895 h 941"/>
              <a:gd name="T52" fmla="*/ 411 w 458"/>
              <a:gd name="T53" fmla="*/ 853 h 941"/>
              <a:gd name="T54" fmla="*/ 383 w 458"/>
              <a:gd name="T55" fmla="*/ 713 h 941"/>
              <a:gd name="T56" fmla="*/ 352 w 458"/>
              <a:gd name="T57" fmla="*/ 615 h 941"/>
              <a:gd name="T58" fmla="*/ 381 w 458"/>
              <a:gd name="T59" fmla="*/ 521 h 941"/>
              <a:gd name="T60" fmla="*/ 397 w 458"/>
              <a:gd name="T61" fmla="*/ 467 h 941"/>
              <a:gd name="T62" fmla="*/ 405 w 458"/>
              <a:gd name="T63" fmla="*/ 445 h 941"/>
              <a:gd name="T64" fmla="*/ 430 w 458"/>
              <a:gd name="T65" fmla="*/ 376 h 941"/>
              <a:gd name="T66" fmla="*/ 457 w 458"/>
              <a:gd name="T67" fmla="*/ 352 h 941"/>
              <a:gd name="T68" fmla="*/ 445 w 458"/>
              <a:gd name="T69" fmla="*/ 279 h 941"/>
              <a:gd name="T70" fmla="*/ 393 w 458"/>
              <a:gd name="T71" fmla="*/ 176 h 941"/>
              <a:gd name="T72" fmla="*/ 340 w 458"/>
              <a:gd name="T73" fmla="*/ 137 h 941"/>
              <a:gd name="T74" fmla="*/ 350 w 458"/>
              <a:gd name="T75" fmla="*/ 117 h 941"/>
              <a:gd name="T76" fmla="*/ 342 w 458"/>
              <a:gd name="T77" fmla="*/ 52 h 941"/>
              <a:gd name="T78" fmla="*/ 327 w 458"/>
              <a:gd name="T79" fmla="*/ 11 h 941"/>
              <a:gd name="T80" fmla="*/ 297 w 458"/>
              <a:gd name="T81" fmla="*/ 0 h 941"/>
              <a:gd name="T82" fmla="*/ 251 w 458"/>
              <a:gd name="T83" fmla="*/ 4 h 941"/>
              <a:gd name="T84" fmla="*/ 227 w 458"/>
              <a:gd name="T85" fmla="*/ 24 h 941"/>
              <a:gd name="T86" fmla="*/ 230 w 458"/>
              <a:gd name="T87" fmla="*/ 71 h 941"/>
              <a:gd name="T88" fmla="*/ 233 w 458"/>
              <a:gd name="T89" fmla="*/ 82 h 941"/>
              <a:gd name="T90" fmla="*/ 240 w 458"/>
              <a:gd name="T91" fmla="*/ 111 h 941"/>
              <a:gd name="T92" fmla="*/ 242 w 458"/>
              <a:gd name="T93" fmla="*/ 127 h 941"/>
              <a:gd name="T94" fmla="*/ 265 w 458"/>
              <a:gd name="T95" fmla="*/ 140 h 941"/>
              <a:gd name="T96" fmla="*/ 262 w 458"/>
              <a:gd name="T97" fmla="*/ 174 h 941"/>
              <a:gd name="T98" fmla="*/ 218 w 458"/>
              <a:gd name="T99" fmla="*/ 233 h 941"/>
              <a:gd name="T100" fmla="*/ 16 w 458"/>
              <a:gd name="T101" fmla="*/ 165 h 941"/>
              <a:gd name="T102" fmla="*/ 22 w 458"/>
              <a:gd name="T103" fmla="*/ 139 h 941"/>
              <a:gd name="T104" fmla="*/ 188 w 458"/>
              <a:gd name="T105" fmla="*/ 282 h 941"/>
              <a:gd name="T106" fmla="*/ 134 w 458"/>
              <a:gd name="T107" fmla="*/ 271 h 941"/>
              <a:gd name="T108" fmla="*/ 131 w 458"/>
              <a:gd name="T109" fmla="*/ 261 h 941"/>
              <a:gd name="T110" fmla="*/ 334 w 458"/>
              <a:gd name="T111" fmla="*/ 767 h 941"/>
              <a:gd name="T112" fmla="*/ 360 w 458"/>
              <a:gd name="T113" fmla="*/ 844 h 941"/>
              <a:gd name="T114" fmla="*/ 352 w 458"/>
              <a:gd name="T115" fmla="*/ 855 h 941"/>
              <a:gd name="T116" fmla="*/ 313 w 458"/>
              <a:gd name="T117" fmla="*/ 890 h 941"/>
              <a:gd name="T118" fmla="*/ 306 w 458"/>
              <a:gd name="T119" fmla="*/ 885 h 941"/>
              <a:gd name="T120" fmla="*/ 306 w 458"/>
              <a:gd name="T121" fmla="*/ 862 h 941"/>
              <a:gd name="T122" fmla="*/ 321 w 458"/>
              <a:gd name="T123" fmla="*/ 79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8" h="941">
                <a:moveTo>
                  <a:pt x="18" y="113"/>
                </a:moveTo>
                <a:lnTo>
                  <a:pt x="5" y="113"/>
                </a:lnTo>
                <a:lnTo>
                  <a:pt x="0" y="119"/>
                </a:lnTo>
                <a:lnTo>
                  <a:pt x="2" y="160"/>
                </a:lnTo>
                <a:lnTo>
                  <a:pt x="7" y="160"/>
                </a:lnTo>
                <a:lnTo>
                  <a:pt x="11" y="178"/>
                </a:lnTo>
                <a:lnTo>
                  <a:pt x="18" y="181"/>
                </a:lnTo>
                <a:lnTo>
                  <a:pt x="123" y="244"/>
                </a:lnTo>
                <a:lnTo>
                  <a:pt x="123" y="244"/>
                </a:lnTo>
                <a:lnTo>
                  <a:pt x="118" y="245"/>
                </a:lnTo>
                <a:lnTo>
                  <a:pt x="118" y="245"/>
                </a:lnTo>
                <a:lnTo>
                  <a:pt x="116" y="244"/>
                </a:lnTo>
                <a:lnTo>
                  <a:pt x="112" y="244"/>
                </a:lnTo>
                <a:lnTo>
                  <a:pt x="106" y="242"/>
                </a:lnTo>
                <a:lnTo>
                  <a:pt x="106" y="242"/>
                </a:lnTo>
                <a:lnTo>
                  <a:pt x="98" y="244"/>
                </a:lnTo>
                <a:lnTo>
                  <a:pt x="92" y="244"/>
                </a:lnTo>
                <a:lnTo>
                  <a:pt x="87" y="246"/>
                </a:lnTo>
                <a:lnTo>
                  <a:pt x="86" y="247"/>
                </a:lnTo>
                <a:lnTo>
                  <a:pt x="84" y="248"/>
                </a:lnTo>
                <a:lnTo>
                  <a:pt x="84" y="248"/>
                </a:lnTo>
                <a:lnTo>
                  <a:pt x="86" y="252"/>
                </a:lnTo>
                <a:lnTo>
                  <a:pt x="88" y="253"/>
                </a:lnTo>
                <a:lnTo>
                  <a:pt x="88" y="253"/>
                </a:lnTo>
                <a:lnTo>
                  <a:pt x="93" y="256"/>
                </a:lnTo>
                <a:lnTo>
                  <a:pt x="93" y="256"/>
                </a:lnTo>
                <a:lnTo>
                  <a:pt x="93" y="258"/>
                </a:lnTo>
                <a:lnTo>
                  <a:pt x="93" y="263"/>
                </a:lnTo>
                <a:lnTo>
                  <a:pt x="93" y="263"/>
                </a:lnTo>
                <a:lnTo>
                  <a:pt x="93" y="267"/>
                </a:lnTo>
                <a:lnTo>
                  <a:pt x="93" y="269"/>
                </a:lnTo>
                <a:lnTo>
                  <a:pt x="93" y="269"/>
                </a:lnTo>
                <a:lnTo>
                  <a:pt x="92" y="270"/>
                </a:lnTo>
                <a:lnTo>
                  <a:pt x="89" y="271"/>
                </a:lnTo>
                <a:lnTo>
                  <a:pt x="88" y="273"/>
                </a:lnTo>
                <a:lnTo>
                  <a:pt x="90" y="276"/>
                </a:lnTo>
                <a:lnTo>
                  <a:pt x="90" y="276"/>
                </a:lnTo>
                <a:lnTo>
                  <a:pt x="100" y="292"/>
                </a:lnTo>
                <a:lnTo>
                  <a:pt x="100" y="292"/>
                </a:lnTo>
                <a:lnTo>
                  <a:pt x="104" y="294"/>
                </a:lnTo>
                <a:lnTo>
                  <a:pt x="107" y="297"/>
                </a:lnTo>
                <a:lnTo>
                  <a:pt x="113" y="299"/>
                </a:lnTo>
                <a:lnTo>
                  <a:pt x="113" y="299"/>
                </a:lnTo>
                <a:lnTo>
                  <a:pt x="114" y="302"/>
                </a:lnTo>
                <a:lnTo>
                  <a:pt x="116" y="304"/>
                </a:lnTo>
                <a:lnTo>
                  <a:pt x="116" y="308"/>
                </a:lnTo>
                <a:lnTo>
                  <a:pt x="116" y="308"/>
                </a:lnTo>
                <a:lnTo>
                  <a:pt x="116" y="312"/>
                </a:lnTo>
                <a:lnTo>
                  <a:pt x="117" y="320"/>
                </a:lnTo>
                <a:lnTo>
                  <a:pt x="119" y="326"/>
                </a:lnTo>
                <a:lnTo>
                  <a:pt x="120" y="330"/>
                </a:lnTo>
                <a:lnTo>
                  <a:pt x="120" y="330"/>
                </a:lnTo>
                <a:lnTo>
                  <a:pt x="123" y="332"/>
                </a:lnTo>
                <a:lnTo>
                  <a:pt x="125" y="333"/>
                </a:lnTo>
                <a:lnTo>
                  <a:pt x="134" y="334"/>
                </a:lnTo>
                <a:lnTo>
                  <a:pt x="147" y="335"/>
                </a:lnTo>
                <a:lnTo>
                  <a:pt x="147" y="335"/>
                </a:lnTo>
                <a:lnTo>
                  <a:pt x="159" y="338"/>
                </a:lnTo>
                <a:lnTo>
                  <a:pt x="159" y="338"/>
                </a:lnTo>
                <a:lnTo>
                  <a:pt x="161" y="339"/>
                </a:lnTo>
                <a:lnTo>
                  <a:pt x="164" y="343"/>
                </a:lnTo>
                <a:lnTo>
                  <a:pt x="166" y="345"/>
                </a:lnTo>
                <a:lnTo>
                  <a:pt x="166" y="349"/>
                </a:lnTo>
                <a:lnTo>
                  <a:pt x="166" y="353"/>
                </a:lnTo>
                <a:lnTo>
                  <a:pt x="165" y="359"/>
                </a:lnTo>
                <a:lnTo>
                  <a:pt x="165" y="359"/>
                </a:lnTo>
                <a:lnTo>
                  <a:pt x="159" y="371"/>
                </a:lnTo>
                <a:lnTo>
                  <a:pt x="153" y="381"/>
                </a:lnTo>
                <a:lnTo>
                  <a:pt x="148" y="390"/>
                </a:lnTo>
                <a:lnTo>
                  <a:pt x="147" y="391"/>
                </a:lnTo>
                <a:lnTo>
                  <a:pt x="147" y="392"/>
                </a:lnTo>
                <a:lnTo>
                  <a:pt x="147" y="392"/>
                </a:lnTo>
                <a:lnTo>
                  <a:pt x="154" y="396"/>
                </a:lnTo>
                <a:lnTo>
                  <a:pt x="159" y="398"/>
                </a:lnTo>
                <a:lnTo>
                  <a:pt x="159" y="398"/>
                </a:lnTo>
                <a:lnTo>
                  <a:pt x="160" y="405"/>
                </a:lnTo>
                <a:lnTo>
                  <a:pt x="163" y="425"/>
                </a:lnTo>
                <a:lnTo>
                  <a:pt x="165" y="434"/>
                </a:lnTo>
                <a:lnTo>
                  <a:pt x="169" y="445"/>
                </a:lnTo>
                <a:lnTo>
                  <a:pt x="174" y="454"/>
                </a:lnTo>
                <a:lnTo>
                  <a:pt x="177" y="457"/>
                </a:lnTo>
                <a:lnTo>
                  <a:pt x="180" y="460"/>
                </a:lnTo>
                <a:lnTo>
                  <a:pt x="180" y="460"/>
                </a:lnTo>
                <a:lnTo>
                  <a:pt x="199" y="470"/>
                </a:lnTo>
                <a:lnTo>
                  <a:pt x="204" y="473"/>
                </a:lnTo>
                <a:lnTo>
                  <a:pt x="204" y="473"/>
                </a:lnTo>
                <a:lnTo>
                  <a:pt x="205" y="507"/>
                </a:lnTo>
                <a:lnTo>
                  <a:pt x="209" y="555"/>
                </a:lnTo>
                <a:lnTo>
                  <a:pt x="209" y="555"/>
                </a:lnTo>
                <a:lnTo>
                  <a:pt x="210" y="558"/>
                </a:lnTo>
                <a:lnTo>
                  <a:pt x="211" y="562"/>
                </a:lnTo>
                <a:lnTo>
                  <a:pt x="217" y="571"/>
                </a:lnTo>
                <a:lnTo>
                  <a:pt x="225" y="580"/>
                </a:lnTo>
                <a:lnTo>
                  <a:pt x="235" y="587"/>
                </a:lnTo>
                <a:lnTo>
                  <a:pt x="252" y="601"/>
                </a:lnTo>
                <a:lnTo>
                  <a:pt x="260" y="607"/>
                </a:lnTo>
                <a:lnTo>
                  <a:pt x="260" y="607"/>
                </a:lnTo>
                <a:lnTo>
                  <a:pt x="253" y="632"/>
                </a:lnTo>
                <a:lnTo>
                  <a:pt x="250" y="653"/>
                </a:lnTo>
                <a:lnTo>
                  <a:pt x="247" y="661"/>
                </a:lnTo>
                <a:lnTo>
                  <a:pt x="247" y="668"/>
                </a:lnTo>
                <a:lnTo>
                  <a:pt x="247" y="668"/>
                </a:lnTo>
                <a:lnTo>
                  <a:pt x="248" y="689"/>
                </a:lnTo>
                <a:lnTo>
                  <a:pt x="252" y="719"/>
                </a:lnTo>
                <a:lnTo>
                  <a:pt x="257" y="755"/>
                </a:lnTo>
                <a:lnTo>
                  <a:pt x="260" y="790"/>
                </a:lnTo>
                <a:lnTo>
                  <a:pt x="260" y="790"/>
                </a:lnTo>
                <a:lnTo>
                  <a:pt x="262" y="821"/>
                </a:lnTo>
                <a:lnTo>
                  <a:pt x="262" y="850"/>
                </a:lnTo>
                <a:lnTo>
                  <a:pt x="260" y="870"/>
                </a:lnTo>
                <a:lnTo>
                  <a:pt x="260" y="878"/>
                </a:lnTo>
                <a:lnTo>
                  <a:pt x="260" y="878"/>
                </a:lnTo>
                <a:lnTo>
                  <a:pt x="252" y="883"/>
                </a:lnTo>
                <a:lnTo>
                  <a:pt x="252" y="883"/>
                </a:lnTo>
                <a:lnTo>
                  <a:pt x="239" y="899"/>
                </a:lnTo>
                <a:lnTo>
                  <a:pt x="229" y="909"/>
                </a:lnTo>
                <a:lnTo>
                  <a:pt x="225" y="914"/>
                </a:lnTo>
                <a:lnTo>
                  <a:pt x="222" y="917"/>
                </a:lnTo>
                <a:lnTo>
                  <a:pt x="222" y="917"/>
                </a:lnTo>
                <a:lnTo>
                  <a:pt x="215" y="920"/>
                </a:lnTo>
                <a:lnTo>
                  <a:pt x="209" y="925"/>
                </a:lnTo>
                <a:lnTo>
                  <a:pt x="205" y="930"/>
                </a:lnTo>
                <a:lnTo>
                  <a:pt x="205" y="932"/>
                </a:lnTo>
                <a:lnTo>
                  <a:pt x="206" y="935"/>
                </a:lnTo>
                <a:lnTo>
                  <a:pt x="206" y="935"/>
                </a:lnTo>
                <a:lnTo>
                  <a:pt x="209" y="936"/>
                </a:lnTo>
                <a:lnTo>
                  <a:pt x="212" y="937"/>
                </a:lnTo>
                <a:lnTo>
                  <a:pt x="223" y="938"/>
                </a:lnTo>
                <a:lnTo>
                  <a:pt x="240" y="940"/>
                </a:lnTo>
                <a:lnTo>
                  <a:pt x="240" y="940"/>
                </a:lnTo>
                <a:lnTo>
                  <a:pt x="251" y="940"/>
                </a:lnTo>
                <a:lnTo>
                  <a:pt x="263" y="940"/>
                </a:lnTo>
                <a:lnTo>
                  <a:pt x="263" y="940"/>
                </a:lnTo>
                <a:lnTo>
                  <a:pt x="268" y="938"/>
                </a:lnTo>
                <a:lnTo>
                  <a:pt x="271" y="938"/>
                </a:lnTo>
                <a:lnTo>
                  <a:pt x="275" y="940"/>
                </a:lnTo>
                <a:lnTo>
                  <a:pt x="275" y="940"/>
                </a:lnTo>
                <a:lnTo>
                  <a:pt x="278" y="941"/>
                </a:lnTo>
                <a:lnTo>
                  <a:pt x="283" y="941"/>
                </a:lnTo>
                <a:lnTo>
                  <a:pt x="294" y="941"/>
                </a:lnTo>
                <a:lnTo>
                  <a:pt x="304" y="938"/>
                </a:lnTo>
                <a:lnTo>
                  <a:pt x="307" y="938"/>
                </a:lnTo>
                <a:lnTo>
                  <a:pt x="309" y="937"/>
                </a:lnTo>
                <a:lnTo>
                  <a:pt x="309" y="937"/>
                </a:lnTo>
                <a:lnTo>
                  <a:pt x="311" y="913"/>
                </a:lnTo>
                <a:lnTo>
                  <a:pt x="311" y="913"/>
                </a:lnTo>
                <a:lnTo>
                  <a:pt x="323" y="912"/>
                </a:lnTo>
                <a:lnTo>
                  <a:pt x="347" y="908"/>
                </a:lnTo>
                <a:lnTo>
                  <a:pt x="347" y="908"/>
                </a:lnTo>
                <a:lnTo>
                  <a:pt x="358" y="906"/>
                </a:lnTo>
                <a:lnTo>
                  <a:pt x="365" y="902"/>
                </a:lnTo>
                <a:lnTo>
                  <a:pt x="370" y="899"/>
                </a:lnTo>
                <a:lnTo>
                  <a:pt x="370" y="899"/>
                </a:lnTo>
                <a:lnTo>
                  <a:pt x="389" y="897"/>
                </a:lnTo>
                <a:lnTo>
                  <a:pt x="404" y="896"/>
                </a:lnTo>
                <a:lnTo>
                  <a:pt x="409" y="895"/>
                </a:lnTo>
                <a:lnTo>
                  <a:pt x="412" y="893"/>
                </a:lnTo>
                <a:lnTo>
                  <a:pt x="412" y="893"/>
                </a:lnTo>
                <a:lnTo>
                  <a:pt x="414" y="890"/>
                </a:lnTo>
                <a:lnTo>
                  <a:pt x="414" y="884"/>
                </a:lnTo>
                <a:lnTo>
                  <a:pt x="414" y="868"/>
                </a:lnTo>
                <a:lnTo>
                  <a:pt x="411" y="853"/>
                </a:lnTo>
                <a:lnTo>
                  <a:pt x="409" y="844"/>
                </a:lnTo>
                <a:lnTo>
                  <a:pt x="409" y="844"/>
                </a:lnTo>
                <a:lnTo>
                  <a:pt x="408" y="841"/>
                </a:lnTo>
                <a:lnTo>
                  <a:pt x="404" y="840"/>
                </a:lnTo>
                <a:lnTo>
                  <a:pt x="401" y="838"/>
                </a:lnTo>
                <a:lnTo>
                  <a:pt x="383" y="713"/>
                </a:lnTo>
                <a:lnTo>
                  <a:pt x="383" y="713"/>
                </a:lnTo>
                <a:lnTo>
                  <a:pt x="370" y="669"/>
                </a:lnTo>
                <a:lnTo>
                  <a:pt x="360" y="639"/>
                </a:lnTo>
                <a:lnTo>
                  <a:pt x="356" y="622"/>
                </a:lnTo>
                <a:lnTo>
                  <a:pt x="356" y="622"/>
                </a:lnTo>
                <a:lnTo>
                  <a:pt x="352" y="615"/>
                </a:lnTo>
                <a:lnTo>
                  <a:pt x="350" y="606"/>
                </a:lnTo>
                <a:lnTo>
                  <a:pt x="347" y="593"/>
                </a:lnTo>
                <a:lnTo>
                  <a:pt x="347" y="593"/>
                </a:lnTo>
                <a:lnTo>
                  <a:pt x="365" y="558"/>
                </a:lnTo>
                <a:lnTo>
                  <a:pt x="377" y="532"/>
                </a:lnTo>
                <a:lnTo>
                  <a:pt x="381" y="521"/>
                </a:lnTo>
                <a:lnTo>
                  <a:pt x="383" y="514"/>
                </a:lnTo>
                <a:lnTo>
                  <a:pt x="383" y="514"/>
                </a:lnTo>
                <a:lnTo>
                  <a:pt x="386" y="501"/>
                </a:lnTo>
                <a:lnTo>
                  <a:pt x="391" y="485"/>
                </a:lnTo>
                <a:lnTo>
                  <a:pt x="397" y="467"/>
                </a:lnTo>
                <a:lnTo>
                  <a:pt x="397" y="467"/>
                </a:lnTo>
                <a:lnTo>
                  <a:pt x="399" y="466"/>
                </a:lnTo>
                <a:lnTo>
                  <a:pt x="401" y="464"/>
                </a:lnTo>
                <a:lnTo>
                  <a:pt x="404" y="460"/>
                </a:lnTo>
                <a:lnTo>
                  <a:pt x="404" y="460"/>
                </a:lnTo>
                <a:lnTo>
                  <a:pt x="405" y="455"/>
                </a:lnTo>
                <a:lnTo>
                  <a:pt x="405" y="445"/>
                </a:lnTo>
                <a:lnTo>
                  <a:pt x="404" y="419"/>
                </a:lnTo>
                <a:lnTo>
                  <a:pt x="401" y="382"/>
                </a:lnTo>
                <a:lnTo>
                  <a:pt x="401" y="382"/>
                </a:lnTo>
                <a:lnTo>
                  <a:pt x="410" y="381"/>
                </a:lnTo>
                <a:lnTo>
                  <a:pt x="420" y="380"/>
                </a:lnTo>
                <a:lnTo>
                  <a:pt x="430" y="376"/>
                </a:lnTo>
                <a:lnTo>
                  <a:pt x="440" y="373"/>
                </a:lnTo>
                <a:lnTo>
                  <a:pt x="445" y="369"/>
                </a:lnTo>
                <a:lnTo>
                  <a:pt x="450" y="365"/>
                </a:lnTo>
                <a:lnTo>
                  <a:pt x="453" y="362"/>
                </a:lnTo>
                <a:lnTo>
                  <a:pt x="456" y="357"/>
                </a:lnTo>
                <a:lnTo>
                  <a:pt x="457" y="352"/>
                </a:lnTo>
                <a:lnTo>
                  <a:pt x="458" y="346"/>
                </a:lnTo>
                <a:lnTo>
                  <a:pt x="458" y="346"/>
                </a:lnTo>
                <a:lnTo>
                  <a:pt x="457" y="323"/>
                </a:lnTo>
                <a:lnTo>
                  <a:pt x="455" y="305"/>
                </a:lnTo>
                <a:lnTo>
                  <a:pt x="451" y="291"/>
                </a:lnTo>
                <a:lnTo>
                  <a:pt x="445" y="279"/>
                </a:lnTo>
                <a:lnTo>
                  <a:pt x="445" y="279"/>
                </a:lnTo>
                <a:lnTo>
                  <a:pt x="434" y="257"/>
                </a:lnTo>
                <a:lnTo>
                  <a:pt x="420" y="224"/>
                </a:lnTo>
                <a:lnTo>
                  <a:pt x="399" y="181"/>
                </a:lnTo>
                <a:lnTo>
                  <a:pt x="399" y="181"/>
                </a:lnTo>
                <a:lnTo>
                  <a:pt x="393" y="176"/>
                </a:lnTo>
                <a:lnTo>
                  <a:pt x="374" y="165"/>
                </a:lnTo>
                <a:lnTo>
                  <a:pt x="374" y="165"/>
                </a:lnTo>
                <a:lnTo>
                  <a:pt x="367" y="162"/>
                </a:lnTo>
                <a:lnTo>
                  <a:pt x="360" y="157"/>
                </a:lnTo>
                <a:lnTo>
                  <a:pt x="350" y="148"/>
                </a:lnTo>
                <a:lnTo>
                  <a:pt x="340" y="137"/>
                </a:lnTo>
                <a:lnTo>
                  <a:pt x="340" y="137"/>
                </a:lnTo>
                <a:lnTo>
                  <a:pt x="341" y="136"/>
                </a:lnTo>
                <a:lnTo>
                  <a:pt x="344" y="134"/>
                </a:lnTo>
                <a:lnTo>
                  <a:pt x="347" y="128"/>
                </a:lnTo>
                <a:lnTo>
                  <a:pt x="348" y="123"/>
                </a:lnTo>
                <a:lnTo>
                  <a:pt x="350" y="117"/>
                </a:lnTo>
                <a:lnTo>
                  <a:pt x="350" y="117"/>
                </a:lnTo>
                <a:lnTo>
                  <a:pt x="351" y="109"/>
                </a:lnTo>
                <a:lnTo>
                  <a:pt x="350" y="101"/>
                </a:lnTo>
                <a:lnTo>
                  <a:pt x="347" y="84"/>
                </a:lnTo>
                <a:lnTo>
                  <a:pt x="344" y="68"/>
                </a:lnTo>
                <a:lnTo>
                  <a:pt x="342" y="52"/>
                </a:lnTo>
                <a:lnTo>
                  <a:pt x="342" y="52"/>
                </a:lnTo>
                <a:lnTo>
                  <a:pt x="342" y="39"/>
                </a:lnTo>
                <a:lnTo>
                  <a:pt x="340" y="29"/>
                </a:lnTo>
                <a:lnTo>
                  <a:pt x="339" y="24"/>
                </a:lnTo>
                <a:lnTo>
                  <a:pt x="335" y="20"/>
                </a:lnTo>
                <a:lnTo>
                  <a:pt x="327" y="11"/>
                </a:lnTo>
                <a:lnTo>
                  <a:pt x="327" y="11"/>
                </a:lnTo>
                <a:lnTo>
                  <a:pt x="321" y="6"/>
                </a:lnTo>
                <a:lnTo>
                  <a:pt x="315" y="4"/>
                </a:lnTo>
                <a:lnTo>
                  <a:pt x="310" y="1"/>
                </a:lnTo>
                <a:lnTo>
                  <a:pt x="304" y="0"/>
                </a:lnTo>
                <a:lnTo>
                  <a:pt x="297" y="0"/>
                </a:lnTo>
                <a:lnTo>
                  <a:pt x="293" y="0"/>
                </a:lnTo>
                <a:lnTo>
                  <a:pt x="293" y="0"/>
                </a:lnTo>
                <a:lnTo>
                  <a:pt x="287" y="0"/>
                </a:lnTo>
                <a:lnTo>
                  <a:pt x="270" y="1"/>
                </a:lnTo>
                <a:lnTo>
                  <a:pt x="260" y="2"/>
                </a:lnTo>
                <a:lnTo>
                  <a:pt x="251" y="4"/>
                </a:lnTo>
                <a:lnTo>
                  <a:pt x="242" y="7"/>
                </a:lnTo>
                <a:lnTo>
                  <a:pt x="234" y="11"/>
                </a:lnTo>
                <a:lnTo>
                  <a:pt x="234" y="11"/>
                </a:lnTo>
                <a:lnTo>
                  <a:pt x="231" y="13"/>
                </a:lnTo>
                <a:lnTo>
                  <a:pt x="229" y="16"/>
                </a:lnTo>
                <a:lnTo>
                  <a:pt x="227" y="24"/>
                </a:lnTo>
                <a:lnTo>
                  <a:pt x="227" y="33"/>
                </a:lnTo>
                <a:lnTo>
                  <a:pt x="228" y="41"/>
                </a:lnTo>
                <a:lnTo>
                  <a:pt x="231" y="55"/>
                </a:lnTo>
                <a:lnTo>
                  <a:pt x="234" y="63"/>
                </a:lnTo>
                <a:lnTo>
                  <a:pt x="234" y="63"/>
                </a:lnTo>
                <a:lnTo>
                  <a:pt x="230" y="71"/>
                </a:lnTo>
                <a:lnTo>
                  <a:pt x="229" y="77"/>
                </a:lnTo>
                <a:lnTo>
                  <a:pt x="228" y="80"/>
                </a:lnTo>
                <a:lnTo>
                  <a:pt x="229" y="81"/>
                </a:lnTo>
                <a:lnTo>
                  <a:pt x="229" y="81"/>
                </a:lnTo>
                <a:lnTo>
                  <a:pt x="231" y="81"/>
                </a:lnTo>
                <a:lnTo>
                  <a:pt x="233" y="82"/>
                </a:lnTo>
                <a:lnTo>
                  <a:pt x="234" y="83"/>
                </a:lnTo>
                <a:lnTo>
                  <a:pt x="234" y="83"/>
                </a:lnTo>
                <a:lnTo>
                  <a:pt x="236" y="101"/>
                </a:lnTo>
                <a:lnTo>
                  <a:pt x="236" y="101"/>
                </a:lnTo>
                <a:lnTo>
                  <a:pt x="239" y="109"/>
                </a:lnTo>
                <a:lnTo>
                  <a:pt x="240" y="111"/>
                </a:lnTo>
                <a:lnTo>
                  <a:pt x="240" y="111"/>
                </a:lnTo>
                <a:lnTo>
                  <a:pt x="239" y="117"/>
                </a:lnTo>
                <a:lnTo>
                  <a:pt x="240" y="123"/>
                </a:lnTo>
                <a:lnTo>
                  <a:pt x="240" y="124"/>
                </a:lnTo>
                <a:lnTo>
                  <a:pt x="242" y="127"/>
                </a:lnTo>
                <a:lnTo>
                  <a:pt x="242" y="127"/>
                </a:lnTo>
                <a:lnTo>
                  <a:pt x="250" y="133"/>
                </a:lnTo>
                <a:lnTo>
                  <a:pt x="252" y="135"/>
                </a:lnTo>
                <a:lnTo>
                  <a:pt x="252" y="135"/>
                </a:lnTo>
                <a:lnTo>
                  <a:pt x="258" y="135"/>
                </a:lnTo>
                <a:lnTo>
                  <a:pt x="262" y="137"/>
                </a:lnTo>
                <a:lnTo>
                  <a:pt x="265" y="140"/>
                </a:lnTo>
                <a:lnTo>
                  <a:pt x="265" y="140"/>
                </a:lnTo>
                <a:lnTo>
                  <a:pt x="266" y="145"/>
                </a:lnTo>
                <a:lnTo>
                  <a:pt x="266" y="152"/>
                </a:lnTo>
                <a:lnTo>
                  <a:pt x="265" y="163"/>
                </a:lnTo>
                <a:lnTo>
                  <a:pt x="265" y="163"/>
                </a:lnTo>
                <a:lnTo>
                  <a:pt x="262" y="174"/>
                </a:lnTo>
                <a:lnTo>
                  <a:pt x="259" y="181"/>
                </a:lnTo>
                <a:lnTo>
                  <a:pt x="254" y="186"/>
                </a:lnTo>
                <a:lnTo>
                  <a:pt x="254" y="186"/>
                </a:lnTo>
                <a:lnTo>
                  <a:pt x="247" y="194"/>
                </a:lnTo>
                <a:lnTo>
                  <a:pt x="236" y="209"/>
                </a:lnTo>
                <a:lnTo>
                  <a:pt x="218" y="233"/>
                </a:lnTo>
                <a:lnTo>
                  <a:pt x="218" y="233"/>
                </a:lnTo>
                <a:lnTo>
                  <a:pt x="193" y="275"/>
                </a:lnTo>
                <a:lnTo>
                  <a:pt x="28" y="176"/>
                </a:lnTo>
                <a:lnTo>
                  <a:pt x="16" y="176"/>
                </a:lnTo>
                <a:lnTo>
                  <a:pt x="16" y="165"/>
                </a:lnTo>
                <a:lnTo>
                  <a:pt x="16" y="165"/>
                </a:lnTo>
                <a:lnTo>
                  <a:pt x="17" y="165"/>
                </a:lnTo>
                <a:lnTo>
                  <a:pt x="19" y="164"/>
                </a:lnTo>
                <a:lnTo>
                  <a:pt x="20" y="163"/>
                </a:lnTo>
                <a:lnTo>
                  <a:pt x="20" y="163"/>
                </a:lnTo>
                <a:lnTo>
                  <a:pt x="22" y="154"/>
                </a:lnTo>
                <a:lnTo>
                  <a:pt x="22" y="139"/>
                </a:lnTo>
                <a:lnTo>
                  <a:pt x="20" y="123"/>
                </a:lnTo>
                <a:lnTo>
                  <a:pt x="19" y="117"/>
                </a:lnTo>
                <a:lnTo>
                  <a:pt x="18" y="113"/>
                </a:lnTo>
                <a:lnTo>
                  <a:pt x="18" y="113"/>
                </a:lnTo>
                <a:close/>
                <a:moveTo>
                  <a:pt x="133" y="250"/>
                </a:moveTo>
                <a:lnTo>
                  <a:pt x="188" y="282"/>
                </a:lnTo>
                <a:lnTo>
                  <a:pt x="180" y="294"/>
                </a:lnTo>
                <a:lnTo>
                  <a:pt x="180" y="294"/>
                </a:lnTo>
                <a:lnTo>
                  <a:pt x="172" y="291"/>
                </a:lnTo>
                <a:lnTo>
                  <a:pt x="159" y="285"/>
                </a:lnTo>
                <a:lnTo>
                  <a:pt x="145" y="279"/>
                </a:lnTo>
                <a:lnTo>
                  <a:pt x="134" y="271"/>
                </a:lnTo>
                <a:lnTo>
                  <a:pt x="134" y="271"/>
                </a:lnTo>
                <a:lnTo>
                  <a:pt x="134" y="271"/>
                </a:lnTo>
                <a:lnTo>
                  <a:pt x="133" y="270"/>
                </a:lnTo>
                <a:lnTo>
                  <a:pt x="131" y="268"/>
                </a:lnTo>
                <a:lnTo>
                  <a:pt x="131" y="261"/>
                </a:lnTo>
                <a:lnTo>
                  <a:pt x="131" y="261"/>
                </a:lnTo>
                <a:lnTo>
                  <a:pt x="133" y="250"/>
                </a:lnTo>
                <a:lnTo>
                  <a:pt x="133" y="250"/>
                </a:lnTo>
                <a:close/>
                <a:moveTo>
                  <a:pt x="327" y="745"/>
                </a:moveTo>
                <a:lnTo>
                  <a:pt x="327" y="745"/>
                </a:lnTo>
                <a:lnTo>
                  <a:pt x="329" y="751"/>
                </a:lnTo>
                <a:lnTo>
                  <a:pt x="334" y="767"/>
                </a:lnTo>
                <a:lnTo>
                  <a:pt x="340" y="786"/>
                </a:lnTo>
                <a:lnTo>
                  <a:pt x="345" y="806"/>
                </a:lnTo>
                <a:lnTo>
                  <a:pt x="345" y="806"/>
                </a:lnTo>
                <a:lnTo>
                  <a:pt x="348" y="820"/>
                </a:lnTo>
                <a:lnTo>
                  <a:pt x="354" y="832"/>
                </a:lnTo>
                <a:lnTo>
                  <a:pt x="360" y="844"/>
                </a:lnTo>
                <a:lnTo>
                  <a:pt x="360" y="844"/>
                </a:lnTo>
                <a:lnTo>
                  <a:pt x="359" y="847"/>
                </a:lnTo>
                <a:lnTo>
                  <a:pt x="357" y="849"/>
                </a:lnTo>
                <a:lnTo>
                  <a:pt x="356" y="852"/>
                </a:lnTo>
                <a:lnTo>
                  <a:pt x="356" y="852"/>
                </a:lnTo>
                <a:lnTo>
                  <a:pt x="352" y="855"/>
                </a:lnTo>
                <a:lnTo>
                  <a:pt x="347" y="860"/>
                </a:lnTo>
                <a:lnTo>
                  <a:pt x="335" y="874"/>
                </a:lnTo>
                <a:lnTo>
                  <a:pt x="335" y="874"/>
                </a:lnTo>
                <a:lnTo>
                  <a:pt x="327" y="882"/>
                </a:lnTo>
                <a:lnTo>
                  <a:pt x="319" y="888"/>
                </a:lnTo>
                <a:lnTo>
                  <a:pt x="313" y="890"/>
                </a:lnTo>
                <a:lnTo>
                  <a:pt x="311" y="890"/>
                </a:lnTo>
                <a:lnTo>
                  <a:pt x="311" y="890"/>
                </a:lnTo>
                <a:lnTo>
                  <a:pt x="311" y="889"/>
                </a:lnTo>
                <a:lnTo>
                  <a:pt x="309" y="888"/>
                </a:lnTo>
                <a:lnTo>
                  <a:pt x="306" y="887"/>
                </a:lnTo>
                <a:lnTo>
                  <a:pt x="306" y="885"/>
                </a:lnTo>
                <a:lnTo>
                  <a:pt x="306" y="885"/>
                </a:lnTo>
                <a:lnTo>
                  <a:pt x="305" y="876"/>
                </a:lnTo>
                <a:lnTo>
                  <a:pt x="305" y="868"/>
                </a:lnTo>
                <a:lnTo>
                  <a:pt x="305" y="865"/>
                </a:lnTo>
                <a:lnTo>
                  <a:pt x="306" y="862"/>
                </a:lnTo>
                <a:lnTo>
                  <a:pt x="306" y="862"/>
                </a:lnTo>
                <a:lnTo>
                  <a:pt x="309" y="854"/>
                </a:lnTo>
                <a:lnTo>
                  <a:pt x="311" y="841"/>
                </a:lnTo>
                <a:lnTo>
                  <a:pt x="313" y="826"/>
                </a:lnTo>
                <a:lnTo>
                  <a:pt x="317" y="813"/>
                </a:lnTo>
                <a:lnTo>
                  <a:pt x="317" y="813"/>
                </a:lnTo>
                <a:lnTo>
                  <a:pt x="321" y="796"/>
                </a:lnTo>
                <a:lnTo>
                  <a:pt x="324" y="774"/>
                </a:lnTo>
                <a:lnTo>
                  <a:pt x="327" y="745"/>
                </a:lnTo>
                <a:lnTo>
                  <a:pt x="327" y="7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42">
            <a:extLst>
              <a:ext uri="{FF2B5EF4-FFF2-40B4-BE49-F238E27FC236}">
                <a16:creationId xmlns:a16="http://schemas.microsoft.com/office/drawing/2014/main" id="{BB827F07-0228-4F7A-8696-4394E086AB5B}"/>
              </a:ext>
            </a:extLst>
          </p:cNvPr>
          <p:cNvSpPr>
            <a:spLocks noEditPoints="1"/>
          </p:cNvSpPr>
          <p:nvPr/>
        </p:nvSpPr>
        <p:spPr bwMode="auto">
          <a:xfrm>
            <a:off x="886145" y="726092"/>
            <a:ext cx="750734" cy="1751071"/>
          </a:xfrm>
          <a:custGeom>
            <a:avLst/>
            <a:gdLst>
              <a:gd name="T0" fmla="*/ 190 w 391"/>
              <a:gd name="T1" fmla="*/ 164 h 912"/>
              <a:gd name="T2" fmla="*/ 190 w 391"/>
              <a:gd name="T3" fmla="*/ 177 h 912"/>
              <a:gd name="T4" fmla="*/ 167 w 391"/>
              <a:gd name="T5" fmla="*/ 200 h 912"/>
              <a:gd name="T6" fmla="*/ 155 w 391"/>
              <a:gd name="T7" fmla="*/ 236 h 912"/>
              <a:gd name="T8" fmla="*/ 35 w 391"/>
              <a:gd name="T9" fmla="*/ 57 h 912"/>
              <a:gd name="T10" fmla="*/ 12 w 391"/>
              <a:gd name="T11" fmla="*/ 0 h 912"/>
              <a:gd name="T12" fmla="*/ 33 w 391"/>
              <a:gd name="T13" fmla="*/ 73 h 912"/>
              <a:gd name="T14" fmla="*/ 121 w 391"/>
              <a:gd name="T15" fmla="*/ 283 h 912"/>
              <a:gd name="T16" fmla="*/ 127 w 391"/>
              <a:gd name="T17" fmla="*/ 298 h 912"/>
              <a:gd name="T18" fmla="*/ 121 w 391"/>
              <a:gd name="T19" fmla="*/ 304 h 912"/>
              <a:gd name="T20" fmla="*/ 142 w 391"/>
              <a:gd name="T21" fmla="*/ 339 h 912"/>
              <a:gd name="T22" fmla="*/ 142 w 391"/>
              <a:gd name="T23" fmla="*/ 358 h 912"/>
              <a:gd name="T24" fmla="*/ 144 w 391"/>
              <a:gd name="T25" fmla="*/ 377 h 912"/>
              <a:gd name="T26" fmla="*/ 150 w 391"/>
              <a:gd name="T27" fmla="*/ 406 h 912"/>
              <a:gd name="T28" fmla="*/ 144 w 391"/>
              <a:gd name="T29" fmla="*/ 441 h 912"/>
              <a:gd name="T30" fmla="*/ 138 w 391"/>
              <a:gd name="T31" fmla="*/ 452 h 912"/>
              <a:gd name="T32" fmla="*/ 150 w 391"/>
              <a:gd name="T33" fmla="*/ 464 h 912"/>
              <a:gd name="T34" fmla="*/ 138 w 391"/>
              <a:gd name="T35" fmla="*/ 737 h 912"/>
              <a:gd name="T36" fmla="*/ 202 w 391"/>
              <a:gd name="T37" fmla="*/ 856 h 912"/>
              <a:gd name="T38" fmla="*/ 202 w 391"/>
              <a:gd name="T39" fmla="*/ 856 h 912"/>
              <a:gd name="T40" fmla="*/ 174 w 391"/>
              <a:gd name="T41" fmla="*/ 874 h 912"/>
              <a:gd name="T42" fmla="*/ 141 w 391"/>
              <a:gd name="T43" fmla="*/ 890 h 912"/>
              <a:gd name="T44" fmla="*/ 126 w 391"/>
              <a:gd name="T45" fmla="*/ 900 h 912"/>
              <a:gd name="T46" fmla="*/ 127 w 391"/>
              <a:gd name="T47" fmla="*/ 908 h 912"/>
              <a:gd name="T48" fmla="*/ 253 w 391"/>
              <a:gd name="T49" fmla="*/ 911 h 912"/>
              <a:gd name="T50" fmla="*/ 281 w 391"/>
              <a:gd name="T51" fmla="*/ 912 h 912"/>
              <a:gd name="T52" fmla="*/ 343 w 391"/>
              <a:gd name="T53" fmla="*/ 903 h 912"/>
              <a:gd name="T54" fmla="*/ 341 w 391"/>
              <a:gd name="T55" fmla="*/ 871 h 912"/>
              <a:gd name="T56" fmla="*/ 328 w 391"/>
              <a:gd name="T57" fmla="*/ 853 h 912"/>
              <a:gd name="T58" fmla="*/ 329 w 391"/>
              <a:gd name="T59" fmla="*/ 754 h 912"/>
              <a:gd name="T60" fmla="*/ 306 w 391"/>
              <a:gd name="T61" fmla="*/ 628 h 912"/>
              <a:gd name="T62" fmla="*/ 314 w 391"/>
              <a:gd name="T63" fmla="*/ 514 h 912"/>
              <a:gd name="T64" fmla="*/ 356 w 391"/>
              <a:gd name="T65" fmla="*/ 498 h 912"/>
              <a:gd name="T66" fmla="*/ 366 w 391"/>
              <a:gd name="T67" fmla="*/ 452 h 912"/>
              <a:gd name="T68" fmla="*/ 372 w 391"/>
              <a:gd name="T69" fmla="*/ 395 h 912"/>
              <a:gd name="T70" fmla="*/ 391 w 391"/>
              <a:gd name="T71" fmla="*/ 389 h 912"/>
              <a:gd name="T72" fmla="*/ 358 w 391"/>
              <a:gd name="T73" fmla="*/ 306 h 912"/>
              <a:gd name="T74" fmla="*/ 299 w 391"/>
              <a:gd name="T75" fmla="*/ 275 h 912"/>
              <a:gd name="T76" fmla="*/ 308 w 391"/>
              <a:gd name="T77" fmla="*/ 243 h 912"/>
              <a:gd name="T78" fmla="*/ 294 w 391"/>
              <a:gd name="T79" fmla="*/ 199 h 912"/>
              <a:gd name="T80" fmla="*/ 270 w 391"/>
              <a:gd name="T81" fmla="*/ 125 h 912"/>
              <a:gd name="T82" fmla="*/ 268 w 391"/>
              <a:gd name="T83" fmla="*/ 83 h 912"/>
              <a:gd name="T84" fmla="*/ 253 w 391"/>
              <a:gd name="T85" fmla="*/ 58 h 912"/>
              <a:gd name="T86" fmla="*/ 203 w 391"/>
              <a:gd name="T87" fmla="*/ 49 h 912"/>
              <a:gd name="T88" fmla="*/ 164 w 391"/>
              <a:gd name="T89" fmla="*/ 75 h 912"/>
              <a:gd name="T90" fmla="*/ 173 w 391"/>
              <a:gd name="T91" fmla="*/ 91 h 912"/>
              <a:gd name="T92" fmla="*/ 167 w 391"/>
              <a:gd name="T93" fmla="*/ 108 h 912"/>
              <a:gd name="T94" fmla="*/ 161 w 391"/>
              <a:gd name="T95" fmla="*/ 120 h 912"/>
              <a:gd name="T96" fmla="*/ 161 w 391"/>
              <a:gd name="T97" fmla="*/ 153 h 912"/>
              <a:gd name="T98" fmla="*/ 190 w 391"/>
              <a:gd name="T99" fmla="*/ 160 h 912"/>
              <a:gd name="T100" fmla="*/ 247 w 391"/>
              <a:gd name="T101" fmla="*/ 830 h 912"/>
              <a:gd name="T102" fmla="*/ 293 w 391"/>
              <a:gd name="T103" fmla="*/ 853 h 912"/>
              <a:gd name="T104" fmla="*/ 287 w 391"/>
              <a:gd name="T105" fmla="*/ 859 h 912"/>
              <a:gd name="T106" fmla="*/ 273 w 391"/>
              <a:gd name="T107" fmla="*/ 880 h 912"/>
              <a:gd name="T108" fmla="*/ 253 w 391"/>
              <a:gd name="T109" fmla="*/ 888 h 912"/>
              <a:gd name="T110" fmla="*/ 253 w 391"/>
              <a:gd name="T111" fmla="*/ 871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1" h="912">
                <a:moveTo>
                  <a:pt x="190" y="160"/>
                </a:move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lnTo>
                  <a:pt x="190" y="164"/>
                </a:lnTo>
                <a:lnTo>
                  <a:pt x="190" y="170"/>
                </a:lnTo>
                <a:lnTo>
                  <a:pt x="191" y="175"/>
                </a:lnTo>
                <a:lnTo>
                  <a:pt x="191" y="177"/>
                </a:lnTo>
                <a:lnTo>
                  <a:pt x="190" y="177"/>
                </a:lnTo>
                <a:lnTo>
                  <a:pt x="190" y="177"/>
                </a:lnTo>
                <a:lnTo>
                  <a:pt x="186" y="180"/>
                </a:lnTo>
                <a:lnTo>
                  <a:pt x="180" y="184"/>
                </a:lnTo>
                <a:lnTo>
                  <a:pt x="173" y="192"/>
                </a:lnTo>
                <a:lnTo>
                  <a:pt x="167" y="200"/>
                </a:lnTo>
                <a:lnTo>
                  <a:pt x="167" y="200"/>
                </a:lnTo>
                <a:lnTo>
                  <a:pt x="159" y="211"/>
                </a:lnTo>
                <a:lnTo>
                  <a:pt x="157" y="216"/>
                </a:lnTo>
                <a:lnTo>
                  <a:pt x="156" y="223"/>
                </a:lnTo>
                <a:lnTo>
                  <a:pt x="156" y="223"/>
                </a:lnTo>
                <a:lnTo>
                  <a:pt x="155" y="236"/>
                </a:lnTo>
                <a:lnTo>
                  <a:pt x="155" y="251"/>
                </a:lnTo>
                <a:lnTo>
                  <a:pt x="156" y="269"/>
                </a:lnTo>
                <a:lnTo>
                  <a:pt x="138" y="269"/>
                </a:lnTo>
                <a:lnTo>
                  <a:pt x="46" y="69"/>
                </a:lnTo>
                <a:lnTo>
                  <a:pt x="35" y="57"/>
                </a:lnTo>
                <a:lnTo>
                  <a:pt x="35" y="40"/>
                </a:lnTo>
                <a:lnTo>
                  <a:pt x="58" y="40"/>
                </a:lnTo>
                <a:lnTo>
                  <a:pt x="69" y="6"/>
                </a:lnTo>
                <a:lnTo>
                  <a:pt x="63" y="0"/>
                </a:lnTo>
                <a:lnTo>
                  <a:pt x="12" y="0"/>
                </a:lnTo>
                <a:lnTo>
                  <a:pt x="0" y="34"/>
                </a:lnTo>
                <a:lnTo>
                  <a:pt x="6" y="40"/>
                </a:lnTo>
                <a:lnTo>
                  <a:pt x="29" y="40"/>
                </a:lnTo>
                <a:lnTo>
                  <a:pt x="29" y="57"/>
                </a:lnTo>
                <a:lnTo>
                  <a:pt x="33" y="73"/>
                </a:lnTo>
                <a:lnTo>
                  <a:pt x="128" y="275"/>
                </a:lnTo>
                <a:lnTo>
                  <a:pt x="128" y="275"/>
                </a:lnTo>
                <a:lnTo>
                  <a:pt x="124" y="277"/>
                </a:lnTo>
                <a:lnTo>
                  <a:pt x="121" y="281"/>
                </a:lnTo>
                <a:lnTo>
                  <a:pt x="121" y="283"/>
                </a:lnTo>
                <a:lnTo>
                  <a:pt x="121" y="286"/>
                </a:lnTo>
                <a:lnTo>
                  <a:pt x="121" y="286"/>
                </a:lnTo>
                <a:lnTo>
                  <a:pt x="122" y="291"/>
                </a:lnTo>
                <a:lnTo>
                  <a:pt x="124" y="294"/>
                </a:lnTo>
                <a:lnTo>
                  <a:pt x="127" y="298"/>
                </a:lnTo>
                <a:lnTo>
                  <a:pt x="127" y="298"/>
                </a:lnTo>
                <a:lnTo>
                  <a:pt x="123" y="300"/>
                </a:lnTo>
                <a:lnTo>
                  <a:pt x="122" y="301"/>
                </a:lnTo>
                <a:lnTo>
                  <a:pt x="121" y="304"/>
                </a:lnTo>
                <a:lnTo>
                  <a:pt x="121" y="304"/>
                </a:lnTo>
                <a:lnTo>
                  <a:pt x="127" y="310"/>
                </a:lnTo>
                <a:lnTo>
                  <a:pt x="133" y="315"/>
                </a:lnTo>
                <a:lnTo>
                  <a:pt x="138" y="327"/>
                </a:lnTo>
                <a:lnTo>
                  <a:pt x="138" y="327"/>
                </a:lnTo>
                <a:lnTo>
                  <a:pt x="142" y="339"/>
                </a:lnTo>
                <a:lnTo>
                  <a:pt x="144" y="348"/>
                </a:lnTo>
                <a:lnTo>
                  <a:pt x="145" y="352"/>
                </a:lnTo>
                <a:lnTo>
                  <a:pt x="144" y="354"/>
                </a:lnTo>
                <a:lnTo>
                  <a:pt x="144" y="354"/>
                </a:lnTo>
                <a:lnTo>
                  <a:pt x="142" y="358"/>
                </a:lnTo>
                <a:lnTo>
                  <a:pt x="144" y="360"/>
                </a:lnTo>
                <a:lnTo>
                  <a:pt x="144" y="365"/>
                </a:lnTo>
                <a:lnTo>
                  <a:pt x="144" y="373"/>
                </a:lnTo>
                <a:lnTo>
                  <a:pt x="144" y="373"/>
                </a:lnTo>
                <a:lnTo>
                  <a:pt x="144" y="377"/>
                </a:lnTo>
                <a:lnTo>
                  <a:pt x="145" y="382"/>
                </a:lnTo>
                <a:lnTo>
                  <a:pt x="147" y="392"/>
                </a:lnTo>
                <a:lnTo>
                  <a:pt x="150" y="401"/>
                </a:lnTo>
                <a:lnTo>
                  <a:pt x="150" y="404"/>
                </a:lnTo>
                <a:lnTo>
                  <a:pt x="150" y="406"/>
                </a:lnTo>
                <a:lnTo>
                  <a:pt x="150" y="406"/>
                </a:lnTo>
                <a:lnTo>
                  <a:pt x="147" y="414"/>
                </a:lnTo>
                <a:lnTo>
                  <a:pt x="146" y="424"/>
                </a:lnTo>
                <a:lnTo>
                  <a:pt x="144" y="441"/>
                </a:lnTo>
                <a:lnTo>
                  <a:pt x="144" y="441"/>
                </a:lnTo>
                <a:lnTo>
                  <a:pt x="142" y="443"/>
                </a:lnTo>
                <a:lnTo>
                  <a:pt x="140" y="445"/>
                </a:lnTo>
                <a:lnTo>
                  <a:pt x="138" y="447"/>
                </a:lnTo>
                <a:lnTo>
                  <a:pt x="138" y="450"/>
                </a:lnTo>
                <a:lnTo>
                  <a:pt x="138" y="452"/>
                </a:lnTo>
                <a:lnTo>
                  <a:pt x="138" y="452"/>
                </a:lnTo>
                <a:lnTo>
                  <a:pt x="141" y="457"/>
                </a:lnTo>
                <a:lnTo>
                  <a:pt x="145" y="461"/>
                </a:lnTo>
                <a:lnTo>
                  <a:pt x="150" y="464"/>
                </a:lnTo>
                <a:lnTo>
                  <a:pt x="150" y="464"/>
                </a:lnTo>
                <a:lnTo>
                  <a:pt x="145" y="552"/>
                </a:lnTo>
                <a:lnTo>
                  <a:pt x="138" y="687"/>
                </a:lnTo>
                <a:lnTo>
                  <a:pt x="138" y="687"/>
                </a:lnTo>
                <a:lnTo>
                  <a:pt x="138" y="712"/>
                </a:lnTo>
                <a:lnTo>
                  <a:pt x="138" y="737"/>
                </a:lnTo>
                <a:lnTo>
                  <a:pt x="139" y="785"/>
                </a:lnTo>
                <a:lnTo>
                  <a:pt x="142" y="821"/>
                </a:lnTo>
                <a:lnTo>
                  <a:pt x="144" y="836"/>
                </a:lnTo>
                <a:lnTo>
                  <a:pt x="202" y="836"/>
                </a:lnTo>
                <a:lnTo>
                  <a:pt x="202" y="856"/>
                </a:lnTo>
                <a:lnTo>
                  <a:pt x="202" y="856"/>
                </a:lnTo>
                <a:lnTo>
                  <a:pt x="202" y="856"/>
                </a:lnTo>
                <a:lnTo>
                  <a:pt x="202" y="857"/>
                </a:lnTo>
                <a:lnTo>
                  <a:pt x="202" y="859"/>
                </a:lnTo>
                <a:lnTo>
                  <a:pt x="202" y="856"/>
                </a:lnTo>
                <a:lnTo>
                  <a:pt x="202" y="856"/>
                </a:lnTo>
                <a:lnTo>
                  <a:pt x="196" y="859"/>
                </a:lnTo>
                <a:lnTo>
                  <a:pt x="196" y="859"/>
                </a:lnTo>
                <a:lnTo>
                  <a:pt x="186" y="865"/>
                </a:lnTo>
                <a:lnTo>
                  <a:pt x="174" y="874"/>
                </a:lnTo>
                <a:lnTo>
                  <a:pt x="161" y="883"/>
                </a:lnTo>
                <a:lnTo>
                  <a:pt x="155" y="885"/>
                </a:lnTo>
                <a:lnTo>
                  <a:pt x="150" y="888"/>
                </a:lnTo>
                <a:lnTo>
                  <a:pt x="150" y="888"/>
                </a:lnTo>
                <a:lnTo>
                  <a:pt x="141" y="890"/>
                </a:lnTo>
                <a:lnTo>
                  <a:pt x="135" y="895"/>
                </a:lnTo>
                <a:lnTo>
                  <a:pt x="130" y="897"/>
                </a:lnTo>
                <a:lnTo>
                  <a:pt x="127" y="898"/>
                </a:lnTo>
                <a:lnTo>
                  <a:pt x="127" y="898"/>
                </a:lnTo>
                <a:lnTo>
                  <a:pt x="126" y="900"/>
                </a:lnTo>
                <a:lnTo>
                  <a:pt x="123" y="901"/>
                </a:lnTo>
                <a:lnTo>
                  <a:pt x="123" y="902"/>
                </a:lnTo>
                <a:lnTo>
                  <a:pt x="123" y="905"/>
                </a:lnTo>
                <a:lnTo>
                  <a:pt x="124" y="907"/>
                </a:lnTo>
                <a:lnTo>
                  <a:pt x="127" y="908"/>
                </a:lnTo>
                <a:lnTo>
                  <a:pt x="132" y="909"/>
                </a:lnTo>
                <a:lnTo>
                  <a:pt x="138" y="911"/>
                </a:lnTo>
                <a:lnTo>
                  <a:pt x="138" y="911"/>
                </a:lnTo>
                <a:lnTo>
                  <a:pt x="203" y="911"/>
                </a:lnTo>
                <a:lnTo>
                  <a:pt x="253" y="911"/>
                </a:lnTo>
                <a:lnTo>
                  <a:pt x="258" y="905"/>
                </a:lnTo>
                <a:lnTo>
                  <a:pt x="258" y="905"/>
                </a:lnTo>
                <a:lnTo>
                  <a:pt x="276" y="911"/>
                </a:lnTo>
                <a:lnTo>
                  <a:pt x="276" y="911"/>
                </a:lnTo>
                <a:lnTo>
                  <a:pt x="281" y="912"/>
                </a:lnTo>
                <a:lnTo>
                  <a:pt x="290" y="912"/>
                </a:lnTo>
                <a:lnTo>
                  <a:pt x="311" y="912"/>
                </a:lnTo>
                <a:lnTo>
                  <a:pt x="339" y="911"/>
                </a:lnTo>
                <a:lnTo>
                  <a:pt x="339" y="911"/>
                </a:lnTo>
                <a:lnTo>
                  <a:pt x="343" y="903"/>
                </a:lnTo>
                <a:lnTo>
                  <a:pt x="344" y="896"/>
                </a:lnTo>
                <a:lnTo>
                  <a:pt x="345" y="888"/>
                </a:lnTo>
                <a:lnTo>
                  <a:pt x="345" y="888"/>
                </a:lnTo>
                <a:lnTo>
                  <a:pt x="344" y="879"/>
                </a:lnTo>
                <a:lnTo>
                  <a:pt x="341" y="871"/>
                </a:lnTo>
                <a:lnTo>
                  <a:pt x="338" y="863"/>
                </a:lnTo>
                <a:lnTo>
                  <a:pt x="333" y="859"/>
                </a:lnTo>
                <a:lnTo>
                  <a:pt x="333" y="859"/>
                </a:lnTo>
                <a:lnTo>
                  <a:pt x="329" y="855"/>
                </a:lnTo>
                <a:lnTo>
                  <a:pt x="328" y="853"/>
                </a:lnTo>
                <a:lnTo>
                  <a:pt x="328" y="848"/>
                </a:lnTo>
                <a:lnTo>
                  <a:pt x="328" y="813"/>
                </a:lnTo>
                <a:lnTo>
                  <a:pt x="339" y="807"/>
                </a:lnTo>
                <a:lnTo>
                  <a:pt x="339" y="807"/>
                </a:lnTo>
                <a:lnTo>
                  <a:pt x="329" y="754"/>
                </a:lnTo>
                <a:lnTo>
                  <a:pt x="321" y="704"/>
                </a:lnTo>
                <a:lnTo>
                  <a:pt x="310" y="652"/>
                </a:lnTo>
                <a:lnTo>
                  <a:pt x="310" y="652"/>
                </a:lnTo>
                <a:lnTo>
                  <a:pt x="308" y="640"/>
                </a:lnTo>
                <a:lnTo>
                  <a:pt x="306" y="628"/>
                </a:lnTo>
                <a:lnTo>
                  <a:pt x="305" y="602"/>
                </a:lnTo>
                <a:lnTo>
                  <a:pt x="306" y="575"/>
                </a:lnTo>
                <a:lnTo>
                  <a:pt x="308" y="551"/>
                </a:lnTo>
                <a:lnTo>
                  <a:pt x="311" y="531"/>
                </a:lnTo>
                <a:lnTo>
                  <a:pt x="314" y="514"/>
                </a:lnTo>
                <a:lnTo>
                  <a:pt x="316" y="498"/>
                </a:lnTo>
                <a:lnTo>
                  <a:pt x="316" y="498"/>
                </a:lnTo>
                <a:lnTo>
                  <a:pt x="333" y="499"/>
                </a:lnTo>
                <a:lnTo>
                  <a:pt x="346" y="499"/>
                </a:lnTo>
                <a:lnTo>
                  <a:pt x="356" y="498"/>
                </a:lnTo>
                <a:lnTo>
                  <a:pt x="356" y="498"/>
                </a:lnTo>
                <a:lnTo>
                  <a:pt x="358" y="497"/>
                </a:lnTo>
                <a:lnTo>
                  <a:pt x="360" y="493"/>
                </a:lnTo>
                <a:lnTo>
                  <a:pt x="362" y="484"/>
                </a:lnTo>
                <a:lnTo>
                  <a:pt x="366" y="452"/>
                </a:lnTo>
                <a:lnTo>
                  <a:pt x="367" y="420"/>
                </a:lnTo>
                <a:lnTo>
                  <a:pt x="368" y="400"/>
                </a:lnTo>
                <a:lnTo>
                  <a:pt x="368" y="400"/>
                </a:lnTo>
                <a:lnTo>
                  <a:pt x="369" y="398"/>
                </a:lnTo>
                <a:lnTo>
                  <a:pt x="372" y="395"/>
                </a:lnTo>
                <a:lnTo>
                  <a:pt x="375" y="393"/>
                </a:lnTo>
                <a:lnTo>
                  <a:pt x="379" y="392"/>
                </a:lnTo>
                <a:lnTo>
                  <a:pt x="387" y="389"/>
                </a:lnTo>
                <a:lnTo>
                  <a:pt x="391" y="389"/>
                </a:lnTo>
                <a:lnTo>
                  <a:pt x="391" y="389"/>
                </a:lnTo>
                <a:lnTo>
                  <a:pt x="379" y="354"/>
                </a:lnTo>
                <a:lnTo>
                  <a:pt x="379" y="354"/>
                </a:lnTo>
                <a:lnTo>
                  <a:pt x="369" y="327"/>
                </a:lnTo>
                <a:lnTo>
                  <a:pt x="362" y="311"/>
                </a:lnTo>
                <a:lnTo>
                  <a:pt x="358" y="306"/>
                </a:lnTo>
                <a:lnTo>
                  <a:pt x="356" y="304"/>
                </a:lnTo>
                <a:lnTo>
                  <a:pt x="356" y="304"/>
                </a:lnTo>
                <a:lnTo>
                  <a:pt x="328" y="300"/>
                </a:lnTo>
                <a:lnTo>
                  <a:pt x="305" y="298"/>
                </a:lnTo>
                <a:lnTo>
                  <a:pt x="299" y="275"/>
                </a:lnTo>
                <a:lnTo>
                  <a:pt x="299" y="275"/>
                </a:lnTo>
                <a:lnTo>
                  <a:pt x="302" y="271"/>
                </a:lnTo>
                <a:lnTo>
                  <a:pt x="305" y="259"/>
                </a:lnTo>
                <a:lnTo>
                  <a:pt x="308" y="252"/>
                </a:lnTo>
                <a:lnTo>
                  <a:pt x="308" y="243"/>
                </a:lnTo>
                <a:lnTo>
                  <a:pt x="308" y="234"/>
                </a:lnTo>
                <a:lnTo>
                  <a:pt x="305" y="223"/>
                </a:lnTo>
                <a:lnTo>
                  <a:pt x="305" y="223"/>
                </a:lnTo>
                <a:lnTo>
                  <a:pt x="300" y="212"/>
                </a:lnTo>
                <a:lnTo>
                  <a:pt x="294" y="199"/>
                </a:lnTo>
                <a:lnTo>
                  <a:pt x="282" y="174"/>
                </a:lnTo>
                <a:lnTo>
                  <a:pt x="276" y="160"/>
                </a:lnTo>
                <a:lnTo>
                  <a:pt x="273" y="147"/>
                </a:lnTo>
                <a:lnTo>
                  <a:pt x="270" y="136"/>
                </a:lnTo>
                <a:lnTo>
                  <a:pt x="270" y="125"/>
                </a:lnTo>
                <a:lnTo>
                  <a:pt x="270" y="125"/>
                </a:lnTo>
                <a:lnTo>
                  <a:pt x="272" y="107"/>
                </a:lnTo>
                <a:lnTo>
                  <a:pt x="272" y="99"/>
                </a:lnTo>
                <a:lnTo>
                  <a:pt x="270" y="90"/>
                </a:lnTo>
                <a:lnTo>
                  <a:pt x="268" y="83"/>
                </a:lnTo>
                <a:lnTo>
                  <a:pt x="265" y="76"/>
                </a:lnTo>
                <a:lnTo>
                  <a:pt x="263" y="69"/>
                </a:lnTo>
                <a:lnTo>
                  <a:pt x="258" y="63"/>
                </a:lnTo>
                <a:lnTo>
                  <a:pt x="258" y="63"/>
                </a:lnTo>
                <a:lnTo>
                  <a:pt x="253" y="58"/>
                </a:lnTo>
                <a:lnTo>
                  <a:pt x="245" y="53"/>
                </a:lnTo>
                <a:lnTo>
                  <a:pt x="235" y="50"/>
                </a:lnTo>
                <a:lnTo>
                  <a:pt x="226" y="48"/>
                </a:lnTo>
                <a:lnTo>
                  <a:pt x="214" y="48"/>
                </a:lnTo>
                <a:lnTo>
                  <a:pt x="203" y="49"/>
                </a:lnTo>
                <a:lnTo>
                  <a:pt x="193" y="53"/>
                </a:lnTo>
                <a:lnTo>
                  <a:pt x="183" y="57"/>
                </a:lnTo>
                <a:lnTo>
                  <a:pt x="183" y="57"/>
                </a:lnTo>
                <a:lnTo>
                  <a:pt x="171" y="67"/>
                </a:lnTo>
                <a:lnTo>
                  <a:pt x="164" y="75"/>
                </a:lnTo>
                <a:lnTo>
                  <a:pt x="162" y="78"/>
                </a:lnTo>
                <a:lnTo>
                  <a:pt x="161" y="79"/>
                </a:lnTo>
                <a:lnTo>
                  <a:pt x="167" y="79"/>
                </a:lnTo>
                <a:lnTo>
                  <a:pt x="167" y="85"/>
                </a:lnTo>
                <a:lnTo>
                  <a:pt x="173" y="91"/>
                </a:lnTo>
                <a:lnTo>
                  <a:pt x="173" y="91"/>
                </a:lnTo>
                <a:lnTo>
                  <a:pt x="171" y="100"/>
                </a:lnTo>
                <a:lnTo>
                  <a:pt x="169" y="106"/>
                </a:lnTo>
                <a:lnTo>
                  <a:pt x="168" y="108"/>
                </a:lnTo>
                <a:lnTo>
                  <a:pt x="167" y="108"/>
                </a:lnTo>
                <a:lnTo>
                  <a:pt x="167" y="108"/>
                </a:lnTo>
                <a:lnTo>
                  <a:pt x="164" y="110"/>
                </a:lnTo>
                <a:lnTo>
                  <a:pt x="162" y="112"/>
                </a:lnTo>
                <a:lnTo>
                  <a:pt x="161" y="114"/>
                </a:lnTo>
                <a:lnTo>
                  <a:pt x="161" y="120"/>
                </a:lnTo>
                <a:lnTo>
                  <a:pt x="161" y="137"/>
                </a:lnTo>
                <a:lnTo>
                  <a:pt x="161" y="137"/>
                </a:lnTo>
                <a:lnTo>
                  <a:pt x="159" y="145"/>
                </a:lnTo>
                <a:lnTo>
                  <a:pt x="159" y="151"/>
                </a:lnTo>
                <a:lnTo>
                  <a:pt x="161" y="153"/>
                </a:lnTo>
                <a:lnTo>
                  <a:pt x="161" y="154"/>
                </a:lnTo>
                <a:lnTo>
                  <a:pt x="161" y="154"/>
                </a:lnTo>
                <a:lnTo>
                  <a:pt x="167" y="157"/>
                </a:lnTo>
                <a:lnTo>
                  <a:pt x="175" y="159"/>
                </a:ln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close/>
                <a:moveTo>
                  <a:pt x="247" y="830"/>
                </a:moveTo>
                <a:lnTo>
                  <a:pt x="247" y="830"/>
                </a:lnTo>
                <a:lnTo>
                  <a:pt x="258" y="829"/>
                </a:lnTo>
                <a:lnTo>
                  <a:pt x="276" y="825"/>
                </a:lnTo>
                <a:lnTo>
                  <a:pt x="276" y="825"/>
                </a:lnTo>
                <a:lnTo>
                  <a:pt x="293" y="819"/>
                </a:lnTo>
                <a:lnTo>
                  <a:pt x="293" y="853"/>
                </a:lnTo>
                <a:lnTo>
                  <a:pt x="293" y="853"/>
                </a:lnTo>
                <a:lnTo>
                  <a:pt x="291" y="856"/>
                </a:lnTo>
                <a:lnTo>
                  <a:pt x="290" y="859"/>
                </a:lnTo>
                <a:lnTo>
                  <a:pt x="287" y="859"/>
                </a:lnTo>
                <a:lnTo>
                  <a:pt x="287" y="859"/>
                </a:lnTo>
                <a:lnTo>
                  <a:pt x="286" y="860"/>
                </a:lnTo>
                <a:lnTo>
                  <a:pt x="285" y="862"/>
                </a:lnTo>
                <a:lnTo>
                  <a:pt x="281" y="870"/>
                </a:lnTo>
                <a:lnTo>
                  <a:pt x="275" y="877"/>
                </a:lnTo>
                <a:lnTo>
                  <a:pt x="273" y="880"/>
                </a:lnTo>
                <a:lnTo>
                  <a:pt x="270" y="882"/>
                </a:lnTo>
                <a:lnTo>
                  <a:pt x="270" y="882"/>
                </a:lnTo>
                <a:lnTo>
                  <a:pt x="258" y="886"/>
                </a:lnTo>
                <a:lnTo>
                  <a:pt x="253" y="888"/>
                </a:lnTo>
                <a:lnTo>
                  <a:pt x="253" y="888"/>
                </a:lnTo>
                <a:lnTo>
                  <a:pt x="255" y="885"/>
                </a:lnTo>
                <a:lnTo>
                  <a:pt x="255" y="879"/>
                </a:lnTo>
                <a:lnTo>
                  <a:pt x="255" y="874"/>
                </a:lnTo>
                <a:lnTo>
                  <a:pt x="253" y="871"/>
                </a:lnTo>
                <a:lnTo>
                  <a:pt x="253" y="871"/>
                </a:lnTo>
                <a:lnTo>
                  <a:pt x="250" y="866"/>
                </a:lnTo>
                <a:lnTo>
                  <a:pt x="247" y="865"/>
                </a:lnTo>
                <a:lnTo>
                  <a:pt x="247" y="8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id="{233E4A3A-A2D7-48B9-A01B-CCA9956DD762}"/>
              </a:ext>
            </a:extLst>
          </p:cNvPr>
          <p:cNvSpPr>
            <a:spLocks/>
          </p:cNvSpPr>
          <p:nvPr/>
        </p:nvSpPr>
        <p:spPr bwMode="auto">
          <a:xfrm>
            <a:off x="2800372" y="781724"/>
            <a:ext cx="577827" cy="1779099"/>
          </a:xfrm>
          <a:custGeom>
            <a:avLst/>
            <a:gdLst>
              <a:gd name="T0" fmla="*/ 83 w 304"/>
              <a:gd name="T1" fmla="*/ 29 h 936"/>
              <a:gd name="T2" fmla="*/ 46 w 304"/>
              <a:gd name="T3" fmla="*/ 72 h 936"/>
              <a:gd name="T4" fmla="*/ 46 w 304"/>
              <a:gd name="T5" fmla="*/ 111 h 936"/>
              <a:gd name="T6" fmla="*/ 52 w 304"/>
              <a:gd name="T7" fmla="*/ 128 h 936"/>
              <a:gd name="T8" fmla="*/ 40 w 304"/>
              <a:gd name="T9" fmla="*/ 154 h 936"/>
              <a:gd name="T10" fmla="*/ 22 w 304"/>
              <a:gd name="T11" fmla="*/ 195 h 936"/>
              <a:gd name="T12" fmla="*/ 2 w 304"/>
              <a:gd name="T13" fmla="*/ 258 h 936"/>
              <a:gd name="T14" fmla="*/ 9 w 304"/>
              <a:gd name="T15" fmla="*/ 318 h 936"/>
              <a:gd name="T16" fmla="*/ 16 w 304"/>
              <a:gd name="T17" fmla="*/ 438 h 936"/>
              <a:gd name="T18" fmla="*/ 8 w 304"/>
              <a:gd name="T19" fmla="*/ 524 h 936"/>
              <a:gd name="T20" fmla="*/ 19 w 304"/>
              <a:gd name="T21" fmla="*/ 553 h 936"/>
              <a:gd name="T22" fmla="*/ 40 w 304"/>
              <a:gd name="T23" fmla="*/ 582 h 936"/>
              <a:gd name="T24" fmla="*/ 58 w 304"/>
              <a:gd name="T25" fmla="*/ 672 h 936"/>
              <a:gd name="T26" fmla="*/ 47 w 304"/>
              <a:gd name="T27" fmla="*/ 725 h 936"/>
              <a:gd name="T28" fmla="*/ 44 w 304"/>
              <a:gd name="T29" fmla="*/ 824 h 936"/>
              <a:gd name="T30" fmla="*/ 46 w 304"/>
              <a:gd name="T31" fmla="*/ 886 h 936"/>
              <a:gd name="T32" fmla="*/ 50 w 304"/>
              <a:gd name="T33" fmla="*/ 902 h 936"/>
              <a:gd name="T34" fmla="*/ 50 w 304"/>
              <a:gd name="T35" fmla="*/ 922 h 936"/>
              <a:gd name="T36" fmla="*/ 102 w 304"/>
              <a:gd name="T37" fmla="*/ 930 h 936"/>
              <a:gd name="T38" fmla="*/ 178 w 304"/>
              <a:gd name="T39" fmla="*/ 936 h 936"/>
              <a:gd name="T40" fmla="*/ 199 w 304"/>
              <a:gd name="T41" fmla="*/ 922 h 936"/>
              <a:gd name="T42" fmla="*/ 193 w 304"/>
              <a:gd name="T43" fmla="*/ 902 h 936"/>
              <a:gd name="T44" fmla="*/ 187 w 304"/>
              <a:gd name="T45" fmla="*/ 881 h 936"/>
              <a:gd name="T46" fmla="*/ 147 w 304"/>
              <a:gd name="T47" fmla="*/ 869 h 936"/>
              <a:gd name="T48" fmla="*/ 122 w 304"/>
              <a:gd name="T49" fmla="*/ 856 h 936"/>
              <a:gd name="T50" fmla="*/ 123 w 304"/>
              <a:gd name="T51" fmla="*/ 821 h 936"/>
              <a:gd name="T52" fmla="*/ 117 w 304"/>
              <a:gd name="T53" fmla="*/ 720 h 936"/>
              <a:gd name="T54" fmla="*/ 152 w 304"/>
              <a:gd name="T55" fmla="*/ 638 h 936"/>
              <a:gd name="T56" fmla="*/ 161 w 304"/>
              <a:gd name="T57" fmla="*/ 577 h 936"/>
              <a:gd name="T58" fmla="*/ 172 w 304"/>
              <a:gd name="T59" fmla="*/ 552 h 936"/>
              <a:gd name="T60" fmla="*/ 176 w 304"/>
              <a:gd name="T61" fmla="*/ 521 h 936"/>
              <a:gd name="T62" fmla="*/ 188 w 304"/>
              <a:gd name="T63" fmla="*/ 429 h 936"/>
              <a:gd name="T64" fmla="*/ 253 w 304"/>
              <a:gd name="T65" fmla="*/ 294 h 936"/>
              <a:gd name="T66" fmla="*/ 290 w 304"/>
              <a:gd name="T67" fmla="*/ 271 h 936"/>
              <a:gd name="T68" fmla="*/ 288 w 304"/>
              <a:gd name="T69" fmla="*/ 228 h 936"/>
              <a:gd name="T70" fmla="*/ 278 w 304"/>
              <a:gd name="T71" fmla="*/ 212 h 936"/>
              <a:gd name="T72" fmla="*/ 258 w 304"/>
              <a:gd name="T73" fmla="*/ 0 h 936"/>
              <a:gd name="T74" fmla="*/ 268 w 304"/>
              <a:gd name="T75" fmla="*/ 124 h 936"/>
              <a:gd name="T76" fmla="*/ 264 w 304"/>
              <a:gd name="T77" fmla="*/ 217 h 936"/>
              <a:gd name="T78" fmla="*/ 248 w 304"/>
              <a:gd name="T79" fmla="*/ 258 h 936"/>
              <a:gd name="T80" fmla="*/ 178 w 304"/>
              <a:gd name="T81" fmla="*/ 304 h 936"/>
              <a:gd name="T82" fmla="*/ 178 w 304"/>
              <a:gd name="T83" fmla="*/ 266 h 936"/>
              <a:gd name="T84" fmla="*/ 202 w 304"/>
              <a:gd name="T85" fmla="*/ 232 h 936"/>
              <a:gd name="T86" fmla="*/ 223 w 304"/>
              <a:gd name="T87" fmla="*/ 212 h 936"/>
              <a:gd name="T88" fmla="*/ 230 w 304"/>
              <a:gd name="T89" fmla="*/ 204 h 936"/>
              <a:gd name="T90" fmla="*/ 223 w 304"/>
              <a:gd name="T91" fmla="*/ 187 h 936"/>
              <a:gd name="T92" fmla="*/ 235 w 304"/>
              <a:gd name="T93" fmla="*/ 181 h 936"/>
              <a:gd name="T94" fmla="*/ 218 w 304"/>
              <a:gd name="T95" fmla="*/ 171 h 936"/>
              <a:gd name="T96" fmla="*/ 211 w 304"/>
              <a:gd name="T97" fmla="*/ 172 h 936"/>
              <a:gd name="T98" fmla="*/ 192 w 304"/>
              <a:gd name="T99" fmla="*/ 199 h 936"/>
              <a:gd name="T100" fmla="*/ 171 w 304"/>
              <a:gd name="T101" fmla="*/ 220 h 936"/>
              <a:gd name="T102" fmla="*/ 136 w 304"/>
              <a:gd name="T103" fmla="*/ 187 h 936"/>
              <a:gd name="T104" fmla="*/ 122 w 304"/>
              <a:gd name="T105" fmla="*/ 169 h 936"/>
              <a:gd name="T106" fmla="*/ 134 w 304"/>
              <a:gd name="T107" fmla="*/ 149 h 936"/>
              <a:gd name="T108" fmla="*/ 155 w 304"/>
              <a:gd name="T109" fmla="*/ 140 h 936"/>
              <a:gd name="T110" fmla="*/ 157 w 304"/>
              <a:gd name="T111" fmla="*/ 111 h 936"/>
              <a:gd name="T112" fmla="*/ 161 w 304"/>
              <a:gd name="T113" fmla="*/ 91 h 936"/>
              <a:gd name="T114" fmla="*/ 152 w 304"/>
              <a:gd name="T115" fmla="*/ 80 h 936"/>
              <a:gd name="T116" fmla="*/ 140 w 304"/>
              <a:gd name="T117" fmla="*/ 67 h 936"/>
              <a:gd name="T118" fmla="*/ 140 w 304"/>
              <a:gd name="T119" fmla="*/ 48 h 936"/>
              <a:gd name="T120" fmla="*/ 134 w 304"/>
              <a:gd name="T121" fmla="*/ 36 h 936"/>
              <a:gd name="T122" fmla="*/ 122 w 304"/>
              <a:gd name="T123" fmla="*/ 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4" h="936">
                <a:moveTo>
                  <a:pt x="105" y="32"/>
                </a:moveTo>
                <a:lnTo>
                  <a:pt x="105" y="32"/>
                </a:lnTo>
                <a:lnTo>
                  <a:pt x="99" y="31"/>
                </a:lnTo>
                <a:lnTo>
                  <a:pt x="92" y="30"/>
                </a:lnTo>
                <a:lnTo>
                  <a:pt x="85" y="29"/>
                </a:lnTo>
                <a:lnTo>
                  <a:pt x="83" y="29"/>
                </a:lnTo>
                <a:lnTo>
                  <a:pt x="81" y="30"/>
                </a:lnTo>
                <a:lnTo>
                  <a:pt x="81" y="30"/>
                </a:lnTo>
                <a:lnTo>
                  <a:pt x="61" y="47"/>
                </a:lnTo>
                <a:lnTo>
                  <a:pt x="46" y="60"/>
                </a:lnTo>
                <a:lnTo>
                  <a:pt x="46" y="60"/>
                </a:lnTo>
                <a:lnTo>
                  <a:pt x="46" y="72"/>
                </a:lnTo>
                <a:lnTo>
                  <a:pt x="46" y="91"/>
                </a:lnTo>
                <a:lnTo>
                  <a:pt x="46" y="91"/>
                </a:lnTo>
                <a:lnTo>
                  <a:pt x="46" y="95"/>
                </a:lnTo>
                <a:lnTo>
                  <a:pt x="47" y="97"/>
                </a:lnTo>
                <a:lnTo>
                  <a:pt x="47" y="101"/>
                </a:lnTo>
                <a:lnTo>
                  <a:pt x="46" y="111"/>
                </a:lnTo>
                <a:lnTo>
                  <a:pt x="46" y="111"/>
                </a:lnTo>
                <a:lnTo>
                  <a:pt x="44" y="118"/>
                </a:lnTo>
                <a:lnTo>
                  <a:pt x="46" y="123"/>
                </a:lnTo>
                <a:lnTo>
                  <a:pt x="47" y="125"/>
                </a:lnTo>
                <a:lnTo>
                  <a:pt x="49" y="126"/>
                </a:lnTo>
                <a:lnTo>
                  <a:pt x="52" y="128"/>
                </a:lnTo>
                <a:lnTo>
                  <a:pt x="54" y="128"/>
                </a:lnTo>
                <a:lnTo>
                  <a:pt x="55" y="126"/>
                </a:lnTo>
                <a:lnTo>
                  <a:pt x="60" y="152"/>
                </a:lnTo>
                <a:lnTo>
                  <a:pt x="60" y="152"/>
                </a:lnTo>
                <a:lnTo>
                  <a:pt x="49" y="152"/>
                </a:lnTo>
                <a:lnTo>
                  <a:pt x="40" y="154"/>
                </a:lnTo>
                <a:lnTo>
                  <a:pt x="37" y="155"/>
                </a:lnTo>
                <a:lnTo>
                  <a:pt x="35" y="156"/>
                </a:lnTo>
                <a:lnTo>
                  <a:pt x="35" y="156"/>
                </a:lnTo>
                <a:lnTo>
                  <a:pt x="29" y="178"/>
                </a:lnTo>
                <a:lnTo>
                  <a:pt x="24" y="190"/>
                </a:lnTo>
                <a:lnTo>
                  <a:pt x="22" y="195"/>
                </a:lnTo>
                <a:lnTo>
                  <a:pt x="20" y="197"/>
                </a:lnTo>
                <a:lnTo>
                  <a:pt x="20" y="197"/>
                </a:lnTo>
                <a:lnTo>
                  <a:pt x="18" y="201"/>
                </a:lnTo>
                <a:lnTo>
                  <a:pt x="16" y="210"/>
                </a:lnTo>
                <a:lnTo>
                  <a:pt x="8" y="234"/>
                </a:lnTo>
                <a:lnTo>
                  <a:pt x="2" y="258"/>
                </a:lnTo>
                <a:lnTo>
                  <a:pt x="0" y="267"/>
                </a:lnTo>
                <a:lnTo>
                  <a:pt x="0" y="273"/>
                </a:lnTo>
                <a:lnTo>
                  <a:pt x="0" y="273"/>
                </a:lnTo>
                <a:lnTo>
                  <a:pt x="6" y="296"/>
                </a:lnTo>
                <a:lnTo>
                  <a:pt x="9" y="311"/>
                </a:lnTo>
                <a:lnTo>
                  <a:pt x="9" y="318"/>
                </a:lnTo>
                <a:lnTo>
                  <a:pt x="9" y="324"/>
                </a:lnTo>
                <a:lnTo>
                  <a:pt x="9" y="324"/>
                </a:lnTo>
                <a:lnTo>
                  <a:pt x="11" y="347"/>
                </a:lnTo>
                <a:lnTo>
                  <a:pt x="14" y="383"/>
                </a:lnTo>
                <a:lnTo>
                  <a:pt x="16" y="422"/>
                </a:lnTo>
                <a:lnTo>
                  <a:pt x="16" y="438"/>
                </a:lnTo>
                <a:lnTo>
                  <a:pt x="16" y="451"/>
                </a:lnTo>
                <a:lnTo>
                  <a:pt x="16" y="451"/>
                </a:lnTo>
                <a:lnTo>
                  <a:pt x="12" y="473"/>
                </a:lnTo>
                <a:lnTo>
                  <a:pt x="9" y="495"/>
                </a:lnTo>
                <a:lnTo>
                  <a:pt x="8" y="516"/>
                </a:lnTo>
                <a:lnTo>
                  <a:pt x="8" y="524"/>
                </a:lnTo>
                <a:lnTo>
                  <a:pt x="9" y="532"/>
                </a:lnTo>
                <a:lnTo>
                  <a:pt x="9" y="532"/>
                </a:lnTo>
                <a:lnTo>
                  <a:pt x="14" y="549"/>
                </a:lnTo>
                <a:lnTo>
                  <a:pt x="16" y="552"/>
                </a:lnTo>
                <a:lnTo>
                  <a:pt x="16" y="552"/>
                </a:lnTo>
                <a:lnTo>
                  <a:pt x="19" y="553"/>
                </a:lnTo>
                <a:lnTo>
                  <a:pt x="23" y="553"/>
                </a:lnTo>
                <a:lnTo>
                  <a:pt x="25" y="552"/>
                </a:lnTo>
                <a:lnTo>
                  <a:pt x="25" y="552"/>
                </a:lnTo>
                <a:lnTo>
                  <a:pt x="28" y="556"/>
                </a:lnTo>
                <a:lnTo>
                  <a:pt x="34" y="567"/>
                </a:lnTo>
                <a:lnTo>
                  <a:pt x="40" y="582"/>
                </a:lnTo>
                <a:lnTo>
                  <a:pt x="46" y="602"/>
                </a:lnTo>
                <a:lnTo>
                  <a:pt x="52" y="623"/>
                </a:lnTo>
                <a:lnTo>
                  <a:pt x="57" y="644"/>
                </a:lnTo>
                <a:lnTo>
                  <a:pt x="58" y="655"/>
                </a:lnTo>
                <a:lnTo>
                  <a:pt x="58" y="663"/>
                </a:lnTo>
                <a:lnTo>
                  <a:pt x="58" y="672"/>
                </a:lnTo>
                <a:lnTo>
                  <a:pt x="55" y="679"/>
                </a:lnTo>
                <a:lnTo>
                  <a:pt x="55" y="679"/>
                </a:lnTo>
                <a:lnTo>
                  <a:pt x="52" y="691"/>
                </a:lnTo>
                <a:lnTo>
                  <a:pt x="49" y="703"/>
                </a:lnTo>
                <a:lnTo>
                  <a:pt x="48" y="715"/>
                </a:lnTo>
                <a:lnTo>
                  <a:pt x="47" y="725"/>
                </a:lnTo>
                <a:lnTo>
                  <a:pt x="47" y="745"/>
                </a:lnTo>
                <a:lnTo>
                  <a:pt x="46" y="764"/>
                </a:lnTo>
                <a:lnTo>
                  <a:pt x="46" y="764"/>
                </a:lnTo>
                <a:lnTo>
                  <a:pt x="44" y="776"/>
                </a:lnTo>
                <a:lnTo>
                  <a:pt x="44" y="791"/>
                </a:lnTo>
                <a:lnTo>
                  <a:pt x="44" y="824"/>
                </a:lnTo>
                <a:lnTo>
                  <a:pt x="46" y="861"/>
                </a:lnTo>
                <a:lnTo>
                  <a:pt x="50" y="877"/>
                </a:lnTo>
                <a:lnTo>
                  <a:pt x="50" y="877"/>
                </a:lnTo>
                <a:lnTo>
                  <a:pt x="48" y="879"/>
                </a:lnTo>
                <a:lnTo>
                  <a:pt x="47" y="881"/>
                </a:lnTo>
                <a:lnTo>
                  <a:pt x="46" y="886"/>
                </a:lnTo>
                <a:lnTo>
                  <a:pt x="46" y="886"/>
                </a:lnTo>
                <a:lnTo>
                  <a:pt x="47" y="891"/>
                </a:lnTo>
                <a:lnTo>
                  <a:pt x="49" y="893"/>
                </a:lnTo>
                <a:lnTo>
                  <a:pt x="50" y="897"/>
                </a:lnTo>
                <a:lnTo>
                  <a:pt x="50" y="902"/>
                </a:lnTo>
                <a:lnTo>
                  <a:pt x="50" y="902"/>
                </a:lnTo>
                <a:lnTo>
                  <a:pt x="48" y="908"/>
                </a:lnTo>
                <a:lnTo>
                  <a:pt x="44" y="914"/>
                </a:lnTo>
                <a:lnTo>
                  <a:pt x="43" y="916"/>
                </a:lnTo>
                <a:lnTo>
                  <a:pt x="44" y="919"/>
                </a:lnTo>
                <a:lnTo>
                  <a:pt x="47" y="921"/>
                </a:lnTo>
                <a:lnTo>
                  <a:pt x="50" y="922"/>
                </a:lnTo>
                <a:lnTo>
                  <a:pt x="50" y="922"/>
                </a:lnTo>
                <a:lnTo>
                  <a:pt x="67" y="925"/>
                </a:lnTo>
                <a:lnTo>
                  <a:pt x="81" y="927"/>
                </a:lnTo>
                <a:lnTo>
                  <a:pt x="81" y="927"/>
                </a:lnTo>
                <a:lnTo>
                  <a:pt x="90" y="928"/>
                </a:lnTo>
                <a:lnTo>
                  <a:pt x="102" y="930"/>
                </a:lnTo>
                <a:lnTo>
                  <a:pt x="117" y="931"/>
                </a:lnTo>
                <a:lnTo>
                  <a:pt x="131" y="932"/>
                </a:lnTo>
                <a:lnTo>
                  <a:pt x="131" y="932"/>
                </a:lnTo>
                <a:lnTo>
                  <a:pt x="148" y="935"/>
                </a:lnTo>
                <a:lnTo>
                  <a:pt x="169" y="936"/>
                </a:lnTo>
                <a:lnTo>
                  <a:pt x="178" y="936"/>
                </a:lnTo>
                <a:lnTo>
                  <a:pt x="187" y="933"/>
                </a:lnTo>
                <a:lnTo>
                  <a:pt x="193" y="931"/>
                </a:lnTo>
                <a:lnTo>
                  <a:pt x="195" y="930"/>
                </a:lnTo>
                <a:lnTo>
                  <a:pt x="198" y="927"/>
                </a:lnTo>
                <a:lnTo>
                  <a:pt x="198" y="927"/>
                </a:lnTo>
                <a:lnTo>
                  <a:pt x="199" y="922"/>
                </a:lnTo>
                <a:lnTo>
                  <a:pt x="200" y="918"/>
                </a:lnTo>
                <a:lnTo>
                  <a:pt x="199" y="914"/>
                </a:lnTo>
                <a:lnTo>
                  <a:pt x="198" y="909"/>
                </a:lnTo>
                <a:lnTo>
                  <a:pt x="194" y="904"/>
                </a:lnTo>
                <a:lnTo>
                  <a:pt x="193" y="902"/>
                </a:lnTo>
                <a:lnTo>
                  <a:pt x="193" y="902"/>
                </a:lnTo>
                <a:lnTo>
                  <a:pt x="193" y="900"/>
                </a:lnTo>
                <a:lnTo>
                  <a:pt x="193" y="895"/>
                </a:lnTo>
                <a:lnTo>
                  <a:pt x="192" y="887"/>
                </a:lnTo>
                <a:lnTo>
                  <a:pt x="190" y="884"/>
                </a:lnTo>
                <a:lnTo>
                  <a:pt x="187" y="881"/>
                </a:lnTo>
                <a:lnTo>
                  <a:pt x="187" y="881"/>
                </a:lnTo>
                <a:lnTo>
                  <a:pt x="181" y="878"/>
                </a:lnTo>
                <a:lnTo>
                  <a:pt x="174" y="874"/>
                </a:lnTo>
                <a:lnTo>
                  <a:pt x="166" y="873"/>
                </a:lnTo>
                <a:lnTo>
                  <a:pt x="157" y="872"/>
                </a:lnTo>
                <a:lnTo>
                  <a:pt x="157" y="872"/>
                </a:lnTo>
                <a:lnTo>
                  <a:pt x="147" y="869"/>
                </a:lnTo>
                <a:lnTo>
                  <a:pt x="137" y="866"/>
                </a:lnTo>
                <a:lnTo>
                  <a:pt x="130" y="862"/>
                </a:lnTo>
                <a:lnTo>
                  <a:pt x="126" y="861"/>
                </a:lnTo>
                <a:lnTo>
                  <a:pt x="126" y="861"/>
                </a:lnTo>
                <a:lnTo>
                  <a:pt x="124" y="860"/>
                </a:lnTo>
                <a:lnTo>
                  <a:pt x="122" y="856"/>
                </a:lnTo>
                <a:lnTo>
                  <a:pt x="117" y="851"/>
                </a:lnTo>
                <a:lnTo>
                  <a:pt x="117" y="851"/>
                </a:lnTo>
                <a:lnTo>
                  <a:pt x="118" y="840"/>
                </a:lnTo>
                <a:lnTo>
                  <a:pt x="122" y="826"/>
                </a:lnTo>
                <a:lnTo>
                  <a:pt x="122" y="826"/>
                </a:lnTo>
                <a:lnTo>
                  <a:pt x="123" y="821"/>
                </a:lnTo>
                <a:lnTo>
                  <a:pt x="122" y="810"/>
                </a:lnTo>
                <a:lnTo>
                  <a:pt x="122" y="810"/>
                </a:lnTo>
                <a:lnTo>
                  <a:pt x="119" y="791"/>
                </a:lnTo>
                <a:lnTo>
                  <a:pt x="118" y="762"/>
                </a:lnTo>
                <a:lnTo>
                  <a:pt x="117" y="734"/>
                </a:lnTo>
                <a:lnTo>
                  <a:pt x="117" y="720"/>
                </a:lnTo>
                <a:lnTo>
                  <a:pt x="117" y="720"/>
                </a:lnTo>
                <a:lnTo>
                  <a:pt x="122" y="708"/>
                </a:lnTo>
                <a:lnTo>
                  <a:pt x="134" y="685"/>
                </a:lnTo>
                <a:lnTo>
                  <a:pt x="145" y="659"/>
                </a:lnTo>
                <a:lnTo>
                  <a:pt x="149" y="647"/>
                </a:lnTo>
                <a:lnTo>
                  <a:pt x="152" y="638"/>
                </a:lnTo>
                <a:lnTo>
                  <a:pt x="152" y="638"/>
                </a:lnTo>
                <a:lnTo>
                  <a:pt x="157" y="600"/>
                </a:lnTo>
                <a:lnTo>
                  <a:pt x="159" y="585"/>
                </a:lnTo>
                <a:lnTo>
                  <a:pt x="160" y="580"/>
                </a:lnTo>
                <a:lnTo>
                  <a:pt x="161" y="577"/>
                </a:lnTo>
                <a:lnTo>
                  <a:pt x="161" y="577"/>
                </a:lnTo>
                <a:lnTo>
                  <a:pt x="165" y="575"/>
                </a:lnTo>
                <a:lnTo>
                  <a:pt x="169" y="571"/>
                </a:lnTo>
                <a:lnTo>
                  <a:pt x="170" y="569"/>
                </a:lnTo>
                <a:lnTo>
                  <a:pt x="171" y="564"/>
                </a:lnTo>
                <a:lnTo>
                  <a:pt x="172" y="559"/>
                </a:lnTo>
                <a:lnTo>
                  <a:pt x="172" y="552"/>
                </a:lnTo>
                <a:lnTo>
                  <a:pt x="172" y="552"/>
                </a:lnTo>
                <a:lnTo>
                  <a:pt x="172" y="529"/>
                </a:lnTo>
                <a:lnTo>
                  <a:pt x="172" y="522"/>
                </a:lnTo>
                <a:lnTo>
                  <a:pt x="172" y="522"/>
                </a:lnTo>
                <a:lnTo>
                  <a:pt x="174" y="522"/>
                </a:lnTo>
                <a:lnTo>
                  <a:pt x="176" y="521"/>
                </a:lnTo>
                <a:lnTo>
                  <a:pt x="180" y="518"/>
                </a:lnTo>
                <a:lnTo>
                  <a:pt x="182" y="511"/>
                </a:lnTo>
                <a:lnTo>
                  <a:pt x="182" y="511"/>
                </a:lnTo>
                <a:lnTo>
                  <a:pt x="183" y="501"/>
                </a:lnTo>
                <a:lnTo>
                  <a:pt x="186" y="482"/>
                </a:lnTo>
                <a:lnTo>
                  <a:pt x="188" y="429"/>
                </a:lnTo>
                <a:lnTo>
                  <a:pt x="193" y="354"/>
                </a:lnTo>
                <a:lnTo>
                  <a:pt x="193" y="354"/>
                </a:lnTo>
                <a:lnTo>
                  <a:pt x="202" y="345"/>
                </a:lnTo>
                <a:lnTo>
                  <a:pt x="223" y="323"/>
                </a:lnTo>
                <a:lnTo>
                  <a:pt x="253" y="294"/>
                </a:lnTo>
                <a:lnTo>
                  <a:pt x="253" y="294"/>
                </a:lnTo>
                <a:lnTo>
                  <a:pt x="270" y="287"/>
                </a:lnTo>
                <a:lnTo>
                  <a:pt x="282" y="282"/>
                </a:lnTo>
                <a:lnTo>
                  <a:pt x="288" y="278"/>
                </a:lnTo>
                <a:lnTo>
                  <a:pt x="288" y="278"/>
                </a:lnTo>
                <a:lnTo>
                  <a:pt x="289" y="276"/>
                </a:lnTo>
                <a:lnTo>
                  <a:pt x="290" y="271"/>
                </a:lnTo>
                <a:lnTo>
                  <a:pt x="292" y="259"/>
                </a:lnTo>
                <a:lnTo>
                  <a:pt x="294" y="237"/>
                </a:lnTo>
                <a:lnTo>
                  <a:pt x="294" y="237"/>
                </a:lnTo>
                <a:lnTo>
                  <a:pt x="294" y="235"/>
                </a:lnTo>
                <a:lnTo>
                  <a:pt x="293" y="232"/>
                </a:lnTo>
                <a:lnTo>
                  <a:pt x="288" y="228"/>
                </a:lnTo>
                <a:lnTo>
                  <a:pt x="288" y="228"/>
                </a:lnTo>
                <a:lnTo>
                  <a:pt x="287" y="225"/>
                </a:lnTo>
                <a:lnTo>
                  <a:pt x="286" y="223"/>
                </a:lnTo>
                <a:lnTo>
                  <a:pt x="284" y="219"/>
                </a:lnTo>
                <a:lnTo>
                  <a:pt x="283" y="218"/>
                </a:lnTo>
                <a:lnTo>
                  <a:pt x="278" y="212"/>
                </a:lnTo>
                <a:lnTo>
                  <a:pt x="278" y="55"/>
                </a:lnTo>
                <a:lnTo>
                  <a:pt x="278" y="35"/>
                </a:lnTo>
                <a:lnTo>
                  <a:pt x="294" y="50"/>
                </a:lnTo>
                <a:lnTo>
                  <a:pt x="299" y="50"/>
                </a:lnTo>
                <a:lnTo>
                  <a:pt x="304" y="46"/>
                </a:lnTo>
                <a:lnTo>
                  <a:pt x="258" y="0"/>
                </a:lnTo>
                <a:lnTo>
                  <a:pt x="253" y="0"/>
                </a:lnTo>
                <a:lnTo>
                  <a:pt x="248" y="4"/>
                </a:lnTo>
                <a:lnTo>
                  <a:pt x="253" y="9"/>
                </a:lnTo>
                <a:lnTo>
                  <a:pt x="269" y="30"/>
                </a:lnTo>
                <a:lnTo>
                  <a:pt x="269" y="30"/>
                </a:lnTo>
                <a:lnTo>
                  <a:pt x="268" y="124"/>
                </a:lnTo>
                <a:lnTo>
                  <a:pt x="268" y="189"/>
                </a:lnTo>
                <a:lnTo>
                  <a:pt x="269" y="218"/>
                </a:lnTo>
                <a:lnTo>
                  <a:pt x="269" y="218"/>
                </a:lnTo>
                <a:lnTo>
                  <a:pt x="269" y="217"/>
                </a:lnTo>
                <a:lnTo>
                  <a:pt x="268" y="217"/>
                </a:lnTo>
                <a:lnTo>
                  <a:pt x="264" y="217"/>
                </a:lnTo>
                <a:lnTo>
                  <a:pt x="258" y="218"/>
                </a:lnTo>
                <a:lnTo>
                  <a:pt x="258" y="218"/>
                </a:lnTo>
                <a:lnTo>
                  <a:pt x="254" y="236"/>
                </a:lnTo>
                <a:lnTo>
                  <a:pt x="252" y="249"/>
                </a:lnTo>
                <a:lnTo>
                  <a:pt x="248" y="258"/>
                </a:lnTo>
                <a:lnTo>
                  <a:pt x="248" y="258"/>
                </a:lnTo>
                <a:lnTo>
                  <a:pt x="236" y="267"/>
                </a:lnTo>
                <a:lnTo>
                  <a:pt x="216" y="283"/>
                </a:lnTo>
                <a:lnTo>
                  <a:pt x="187" y="304"/>
                </a:lnTo>
                <a:lnTo>
                  <a:pt x="177" y="308"/>
                </a:lnTo>
                <a:lnTo>
                  <a:pt x="177" y="308"/>
                </a:lnTo>
                <a:lnTo>
                  <a:pt x="178" y="304"/>
                </a:lnTo>
                <a:lnTo>
                  <a:pt x="178" y="299"/>
                </a:lnTo>
                <a:lnTo>
                  <a:pt x="177" y="294"/>
                </a:lnTo>
                <a:lnTo>
                  <a:pt x="177" y="294"/>
                </a:lnTo>
                <a:lnTo>
                  <a:pt x="177" y="289"/>
                </a:lnTo>
                <a:lnTo>
                  <a:pt x="177" y="283"/>
                </a:lnTo>
                <a:lnTo>
                  <a:pt x="178" y="266"/>
                </a:lnTo>
                <a:lnTo>
                  <a:pt x="182" y="243"/>
                </a:lnTo>
                <a:lnTo>
                  <a:pt x="187" y="232"/>
                </a:lnTo>
                <a:lnTo>
                  <a:pt x="187" y="232"/>
                </a:lnTo>
                <a:lnTo>
                  <a:pt x="193" y="234"/>
                </a:lnTo>
                <a:lnTo>
                  <a:pt x="198" y="234"/>
                </a:lnTo>
                <a:lnTo>
                  <a:pt x="202" y="232"/>
                </a:lnTo>
                <a:lnTo>
                  <a:pt x="202" y="232"/>
                </a:lnTo>
                <a:lnTo>
                  <a:pt x="205" y="231"/>
                </a:lnTo>
                <a:lnTo>
                  <a:pt x="206" y="229"/>
                </a:lnTo>
                <a:lnTo>
                  <a:pt x="210" y="222"/>
                </a:lnTo>
                <a:lnTo>
                  <a:pt x="212" y="212"/>
                </a:lnTo>
                <a:lnTo>
                  <a:pt x="223" y="212"/>
                </a:lnTo>
                <a:lnTo>
                  <a:pt x="223" y="212"/>
                </a:lnTo>
                <a:lnTo>
                  <a:pt x="225" y="212"/>
                </a:lnTo>
                <a:lnTo>
                  <a:pt x="229" y="208"/>
                </a:lnTo>
                <a:lnTo>
                  <a:pt x="230" y="207"/>
                </a:lnTo>
                <a:lnTo>
                  <a:pt x="231" y="206"/>
                </a:lnTo>
                <a:lnTo>
                  <a:pt x="230" y="204"/>
                </a:lnTo>
                <a:lnTo>
                  <a:pt x="228" y="202"/>
                </a:lnTo>
                <a:lnTo>
                  <a:pt x="228" y="202"/>
                </a:lnTo>
                <a:lnTo>
                  <a:pt x="215" y="199"/>
                </a:lnTo>
                <a:lnTo>
                  <a:pt x="207" y="197"/>
                </a:lnTo>
                <a:lnTo>
                  <a:pt x="223" y="187"/>
                </a:lnTo>
                <a:lnTo>
                  <a:pt x="223" y="187"/>
                </a:lnTo>
                <a:lnTo>
                  <a:pt x="233" y="187"/>
                </a:lnTo>
                <a:lnTo>
                  <a:pt x="239" y="185"/>
                </a:lnTo>
                <a:lnTo>
                  <a:pt x="239" y="184"/>
                </a:lnTo>
                <a:lnTo>
                  <a:pt x="237" y="182"/>
                </a:lnTo>
                <a:lnTo>
                  <a:pt x="237" y="182"/>
                </a:lnTo>
                <a:lnTo>
                  <a:pt x="235" y="181"/>
                </a:lnTo>
                <a:lnTo>
                  <a:pt x="231" y="179"/>
                </a:lnTo>
                <a:lnTo>
                  <a:pt x="223" y="181"/>
                </a:lnTo>
                <a:lnTo>
                  <a:pt x="212" y="182"/>
                </a:lnTo>
                <a:lnTo>
                  <a:pt x="212" y="182"/>
                </a:lnTo>
                <a:lnTo>
                  <a:pt x="217" y="176"/>
                </a:lnTo>
                <a:lnTo>
                  <a:pt x="218" y="171"/>
                </a:lnTo>
                <a:lnTo>
                  <a:pt x="218" y="169"/>
                </a:lnTo>
                <a:lnTo>
                  <a:pt x="218" y="167"/>
                </a:lnTo>
                <a:lnTo>
                  <a:pt x="218" y="167"/>
                </a:lnTo>
                <a:lnTo>
                  <a:pt x="216" y="166"/>
                </a:lnTo>
                <a:lnTo>
                  <a:pt x="215" y="167"/>
                </a:lnTo>
                <a:lnTo>
                  <a:pt x="211" y="172"/>
                </a:lnTo>
                <a:lnTo>
                  <a:pt x="207" y="178"/>
                </a:lnTo>
                <a:lnTo>
                  <a:pt x="202" y="182"/>
                </a:lnTo>
                <a:lnTo>
                  <a:pt x="202" y="182"/>
                </a:lnTo>
                <a:lnTo>
                  <a:pt x="200" y="184"/>
                </a:lnTo>
                <a:lnTo>
                  <a:pt x="198" y="188"/>
                </a:lnTo>
                <a:lnTo>
                  <a:pt x="192" y="199"/>
                </a:lnTo>
                <a:lnTo>
                  <a:pt x="186" y="208"/>
                </a:lnTo>
                <a:lnTo>
                  <a:pt x="184" y="212"/>
                </a:lnTo>
                <a:lnTo>
                  <a:pt x="182" y="212"/>
                </a:lnTo>
                <a:lnTo>
                  <a:pt x="182" y="212"/>
                </a:lnTo>
                <a:lnTo>
                  <a:pt x="178" y="214"/>
                </a:lnTo>
                <a:lnTo>
                  <a:pt x="171" y="220"/>
                </a:lnTo>
                <a:lnTo>
                  <a:pt x="161" y="228"/>
                </a:lnTo>
                <a:lnTo>
                  <a:pt x="161" y="228"/>
                </a:lnTo>
                <a:lnTo>
                  <a:pt x="147" y="202"/>
                </a:lnTo>
                <a:lnTo>
                  <a:pt x="147" y="202"/>
                </a:lnTo>
                <a:lnTo>
                  <a:pt x="141" y="194"/>
                </a:lnTo>
                <a:lnTo>
                  <a:pt x="136" y="187"/>
                </a:lnTo>
                <a:lnTo>
                  <a:pt x="136" y="187"/>
                </a:lnTo>
                <a:lnTo>
                  <a:pt x="131" y="178"/>
                </a:lnTo>
                <a:lnTo>
                  <a:pt x="126" y="172"/>
                </a:lnTo>
                <a:lnTo>
                  <a:pt x="126" y="172"/>
                </a:lnTo>
                <a:lnTo>
                  <a:pt x="123" y="170"/>
                </a:lnTo>
                <a:lnTo>
                  <a:pt x="122" y="169"/>
                </a:lnTo>
                <a:lnTo>
                  <a:pt x="122" y="167"/>
                </a:lnTo>
                <a:lnTo>
                  <a:pt x="122" y="167"/>
                </a:lnTo>
                <a:lnTo>
                  <a:pt x="123" y="164"/>
                </a:lnTo>
                <a:lnTo>
                  <a:pt x="126" y="159"/>
                </a:lnTo>
                <a:lnTo>
                  <a:pt x="130" y="153"/>
                </a:lnTo>
                <a:lnTo>
                  <a:pt x="134" y="149"/>
                </a:lnTo>
                <a:lnTo>
                  <a:pt x="136" y="147"/>
                </a:lnTo>
                <a:lnTo>
                  <a:pt x="136" y="147"/>
                </a:lnTo>
                <a:lnTo>
                  <a:pt x="143" y="144"/>
                </a:lnTo>
                <a:lnTo>
                  <a:pt x="149" y="143"/>
                </a:lnTo>
                <a:lnTo>
                  <a:pt x="153" y="141"/>
                </a:lnTo>
                <a:lnTo>
                  <a:pt x="155" y="140"/>
                </a:lnTo>
                <a:lnTo>
                  <a:pt x="157" y="136"/>
                </a:lnTo>
                <a:lnTo>
                  <a:pt x="157" y="136"/>
                </a:lnTo>
                <a:lnTo>
                  <a:pt x="159" y="129"/>
                </a:lnTo>
                <a:lnTo>
                  <a:pt x="159" y="121"/>
                </a:lnTo>
                <a:lnTo>
                  <a:pt x="157" y="111"/>
                </a:lnTo>
                <a:lnTo>
                  <a:pt x="157" y="111"/>
                </a:lnTo>
                <a:lnTo>
                  <a:pt x="157" y="102"/>
                </a:lnTo>
                <a:lnTo>
                  <a:pt x="157" y="96"/>
                </a:lnTo>
                <a:lnTo>
                  <a:pt x="157" y="96"/>
                </a:lnTo>
                <a:lnTo>
                  <a:pt x="160" y="95"/>
                </a:lnTo>
                <a:lnTo>
                  <a:pt x="161" y="94"/>
                </a:lnTo>
                <a:lnTo>
                  <a:pt x="161" y="91"/>
                </a:lnTo>
                <a:lnTo>
                  <a:pt x="161" y="91"/>
                </a:lnTo>
                <a:lnTo>
                  <a:pt x="160" y="88"/>
                </a:lnTo>
                <a:lnTo>
                  <a:pt x="157" y="84"/>
                </a:lnTo>
                <a:lnTo>
                  <a:pt x="154" y="82"/>
                </a:lnTo>
                <a:lnTo>
                  <a:pt x="152" y="80"/>
                </a:lnTo>
                <a:lnTo>
                  <a:pt x="152" y="80"/>
                </a:lnTo>
                <a:lnTo>
                  <a:pt x="149" y="80"/>
                </a:lnTo>
                <a:lnTo>
                  <a:pt x="146" y="79"/>
                </a:lnTo>
                <a:lnTo>
                  <a:pt x="143" y="77"/>
                </a:lnTo>
                <a:lnTo>
                  <a:pt x="142" y="76"/>
                </a:lnTo>
                <a:lnTo>
                  <a:pt x="142" y="76"/>
                </a:lnTo>
                <a:lnTo>
                  <a:pt x="140" y="67"/>
                </a:lnTo>
                <a:lnTo>
                  <a:pt x="136" y="60"/>
                </a:lnTo>
                <a:lnTo>
                  <a:pt x="136" y="60"/>
                </a:lnTo>
                <a:lnTo>
                  <a:pt x="142" y="50"/>
                </a:lnTo>
                <a:lnTo>
                  <a:pt x="142" y="50"/>
                </a:lnTo>
                <a:lnTo>
                  <a:pt x="142" y="49"/>
                </a:lnTo>
                <a:lnTo>
                  <a:pt x="140" y="48"/>
                </a:lnTo>
                <a:lnTo>
                  <a:pt x="136" y="46"/>
                </a:lnTo>
                <a:lnTo>
                  <a:pt x="136" y="46"/>
                </a:lnTo>
                <a:lnTo>
                  <a:pt x="136" y="43"/>
                </a:lnTo>
                <a:lnTo>
                  <a:pt x="135" y="39"/>
                </a:lnTo>
                <a:lnTo>
                  <a:pt x="135" y="37"/>
                </a:lnTo>
                <a:lnTo>
                  <a:pt x="134" y="36"/>
                </a:lnTo>
                <a:lnTo>
                  <a:pt x="131" y="35"/>
                </a:lnTo>
                <a:lnTo>
                  <a:pt x="131" y="35"/>
                </a:lnTo>
                <a:lnTo>
                  <a:pt x="126" y="36"/>
                </a:lnTo>
                <a:lnTo>
                  <a:pt x="124" y="36"/>
                </a:lnTo>
                <a:lnTo>
                  <a:pt x="122" y="35"/>
                </a:lnTo>
                <a:lnTo>
                  <a:pt x="122" y="35"/>
                </a:lnTo>
                <a:lnTo>
                  <a:pt x="118" y="33"/>
                </a:lnTo>
                <a:lnTo>
                  <a:pt x="113" y="33"/>
                </a:lnTo>
                <a:lnTo>
                  <a:pt x="105" y="32"/>
                </a:lnTo>
                <a:lnTo>
                  <a:pt x="105" y="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D4768C72-B317-42AC-8BDD-554128499D15}"/>
              </a:ext>
            </a:extLst>
          </p:cNvPr>
          <p:cNvSpPr>
            <a:spLocks/>
          </p:cNvSpPr>
          <p:nvPr/>
        </p:nvSpPr>
        <p:spPr bwMode="auto">
          <a:xfrm>
            <a:off x="6168135" y="788760"/>
            <a:ext cx="1305145" cy="1625737"/>
          </a:xfrm>
          <a:custGeom>
            <a:avLst/>
            <a:gdLst>
              <a:gd name="T0" fmla="*/ 571 w 745"/>
              <a:gd name="T1" fmla="*/ 177 h 928"/>
              <a:gd name="T2" fmla="*/ 536 w 745"/>
              <a:gd name="T3" fmla="*/ 177 h 928"/>
              <a:gd name="T4" fmla="*/ 432 w 745"/>
              <a:gd name="T5" fmla="*/ 125 h 928"/>
              <a:gd name="T6" fmla="*/ 408 w 745"/>
              <a:gd name="T7" fmla="*/ 106 h 928"/>
              <a:gd name="T8" fmla="*/ 25 w 745"/>
              <a:gd name="T9" fmla="*/ 48 h 928"/>
              <a:gd name="T10" fmla="*/ 18 w 745"/>
              <a:gd name="T11" fmla="*/ 43 h 928"/>
              <a:gd name="T12" fmla="*/ 9 w 745"/>
              <a:gd name="T13" fmla="*/ 52 h 928"/>
              <a:gd name="T14" fmla="*/ 191 w 745"/>
              <a:gd name="T15" fmla="*/ 83 h 928"/>
              <a:gd name="T16" fmla="*/ 344 w 745"/>
              <a:gd name="T17" fmla="*/ 116 h 928"/>
              <a:gd name="T18" fmla="*/ 354 w 745"/>
              <a:gd name="T19" fmla="*/ 129 h 928"/>
              <a:gd name="T20" fmla="*/ 369 w 745"/>
              <a:gd name="T21" fmla="*/ 135 h 928"/>
              <a:gd name="T22" fmla="*/ 379 w 745"/>
              <a:gd name="T23" fmla="*/ 140 h 928"/>
              <a:gd name="T24" fmla="*/ 387 w 745"/>
              <a:gd name="T25" fmla="*/ 143 h 928"/>
              <a:gd name="T26" fmla="*/ 432 w 745"/>
              <a:gd name="T27" fmla="*/ 164 h 928"/>
              <a:gd name="T28" fmla="*/ 571 w 745"/>
              <a:gd name="T29" fmla="*/ 234 h 928"/>
              <a:gd name="T30" fmla="*/ 575 w 745"/>
              <a:gd name="T31" fmla="*/ 246 h 928"/>
              <a:gd name="T32" fmla="*/ 562 w 745"/>
              <a:gd name="T33" fmla="*/ 327 h 928"/>
              <a:gd name="T34" fmla="*/ 531 w 745"/>
              <a:gd name="T35" fmla="*/ 371 h 928"/>
              <a:gd name="T36" fmla="*/ 501 w 745"/>
              <a:gd name="T37" fmla="*/ 398 h 928"/>
              <a:gd name="T38" fmla="*/ 514 w 745"/>
              <a:gd name="T39" fmla="*/ 400 h 928"/>
              <a:gd name="T40" fmla="*/ 526 w 745"/>
              <a:gd name="T41" fmla="*/ 415 h 928"/>
              <a:gd name="T42" fmla="*/ 547 w 745"/>
              <a:gd name="T43" fmla="*/ 412 h 928"/>
              <a:gd name="T44" fmla="*/ 560 w 745"/>
              <a:gd name="T45" fmla="*/ 416 h 928"/>
              <a:gd name="T46" fmla="*/ 563 w 745"/>
              <a:gd name="T47" fmla="*/ 463 h 928"/>
              <a:gd name="T48" fmla="*/ 589 w 745"/>
              <a:gd name="T49" fmla="*/ 555 h 928"/>
              <a:gd name="T50" fmla="*/ 612 w 745"/>
              <a:gd name="T51" fmla="*/ 688 h 928"/>
              <a:gd name="T52" fmla="*/ 636 w 745"/>
              <a:gd name="T53" fmla="*/ 735 h 928"/>
              <a:gd name="T54" fmla="*/ 642 w 745"/>
              <a:gd name="T55" fmla="*/ 834 h 928"/>
              <a:gd name="T56" fmla="*/ 639 w 745"/>
              <a:gd name="T57" fmla="*/ 876 h 928"/>
              <a:gd name="T58" fmla="*/ 607 w 745"/>
              <a:gd name="T59" fmla="*/ 911 h 928"/>
              <a:gd name="T60" fmla="*/ 683 w 745"/>
              <a:gd name="T61" fmla="*/ 928 h 928"/>
              <a:gd name="T62" fmla="*/ 742 w 745"/>
              <a:gd name="T63" fmla="*/ 914 h 928"/>
              <a:gd name="T64" fmla="*/ 742 w 745"/>
              <a:gd name="T65" fmla="*/ 890 h 928"/>
              <a:gd name="T66" fmla="*/ 739 w 745"/>
              <a:gd name="T67" fmla="*/ 826 h 928"/>
              <a:gd name="T68" fmla="*/ 721 w 745"/>
              <a:gd name="T69" fmla="*/ 773 h 928"/>
              <a:gd name="T70" fmla="*/ 700 w 745"/>
              <a:gd name="T71" fmla="*/ 655 h 928"/>
              <a:gd name="T72" fmla="*/ 686 w 745"/>
              <a:gd name="T73" fmla="*/ 545 h 928"/>
              <a:gd name="T74" fmla="*/ 700 w 745"/>
              <a:gd name="T75" fmla="*/ 438 h 928"/>
              <a:gd name="T76" fmla="*/ 706 w 745"/>
              <a:gd name="T77" fmla="*/ 413 h 928"/>
              <a:gd name="T78" fmla="*/ 715 w 745"/>
              <a:gd name="T79" fmla="*/ 346 h 928"/>
              <a:gd name="T80" fmla="*/ 719 w 745"/>
              <a:gd name="T81" fmla="*/ 310 h 928"/>
              <a:gd name="T82" fmla="*/ 708 w 745"/>
              <a:gd name="T83" fmla="*/ 196 h 928"/>
              <a:gd name="T84" fmla="*/ 680 w 745"/>
              <a:gd name="T85" fmla="*/ 130 h 928"/>
              <a:gd name="T86" fmla="*/ 686 w 745"/>
              <a:gd name="T87" fmla="*/ 82 h 928"/>
              <a:gd name="T88" fmla="*/ 649 w 745"/>
              <a:gd name="T89" fmla="*/ 45 h 928"/>
              <a:gd name="T90" fmla="*/ 607 w 745"/>
              <a:gd name="T91" fmla="*/ 48 h 928"/>
              <a:gd name="T92" fmla="*/ 588 w 745"/>
              <a:gd name="T93" fmla="*/ 75 h 928"/>
              <a:gd name="T94" fmla="*/ 586 w 745"/>
              <a:gd name="T95" fmla="*/ 98 h 928"/>
              <a:gd name="T96" fmla="*/ 571 w 745"/>
              <a:gd name="T97" fmla="*/ 114 h 928"/>
              <a:gd name="T98" fmla="*/ 578 w 745"/>
              <a:gd name="T99" fmla="*/ 130 h 928"/>
              <a:gd name="T100" fmla="*/ 578 w 745"/>
              <a:gd name="T101" fmla="*/ 139 h 928"/>
              <a:gd name="T102" fmla="*/ 580 w 745"/>
              <a:gd name="T103" fmla="*/ 155 h 928"/>
              <a:gd name="T104" fmla="*/ 596 w 745"/>
              <a:gd name="T105" fmla="*/ 15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5" h="928">
                <a:moveTo>
                  <a:pt x="604" y="168"/>
                </a:moveTo>
                <a:lnTo>
                  <a:pt x="602" y="178"/>
                </a:lnTo>
                <a:lnTo>
                  <a:pt x="602" y="178"/>
                </a:lnTo>
                <a:lnTo>
                  <a:pt x="591" y="177"/>
                </a:lnTo>
                <a:lnTo>
                  <a:pt x="580" y="177"/>
                </a:lnTo>
                <a:lnTo>
                  <a:pt x="571" y="177"/>
                </a:lnTo>
                <a:lnTo>
                  <a:pt x="571" y="177"/>
                </a:lnTo>
                <a:lnTo>
                  <a:pt x="562" y="178"/>
                </a:lnTo>
                <a:lnTo>
                  <a:pt x="554" y="181"/>
                </a:lnTo>
                <a:lnTo>
                  <a:pt x="544" y="183"/>
                </a:lnTo>
                <a:lnTo>
                  <a:pt x="544" y="183"/>
                </a:lnTo>
                <a:lnTo>
                  <a:pt x="536" y="177"/>
                </a:lnTo>
                <a:lnTo>
                  <a:pt x="522" y="170"/>
                </a:lnTo>
                <a:lnTo>
                  <a:pt x="503" y="161"/>
                </a:lnTo>
                <a:lnTo>
                  <a:pt x="503" y="161"/>
                </a:lnTo>
                <a:lnTo>
                  <a:pt x="461" y="142"/>
                </a:lnTo>
                <a:lnTo>
                  <a:pt x="445" y="134"/>
                </a:lnTo>
                <a:lnTo>
                  <a:pt x="432" y="125"/>
                </a:lnTo>
                <a:lnTo>
                  <a:pt x="432" y="125"/>
                </a:lnTo>
                <a:lnTo>
                  <a:pt x="424" y="119"/>
                </a:lnTo>
                <a:lnTo>
                  <a:pt x="419" y="113"/>
                </a:lnTo>
                <a:lnTo>
                  <a:pt x="414" y="110"/>
                </a:lnTo>
                <a:lnTo>
                  <a:pt x="408" y="106"/>
                </a:lnTo>
                <a:lnTo>
                  <a:pt x="408" y="106"/>
                </a:lnTo>
                <a:lnTo>
                  <a:pt x="402" y="105"/>
                </a:lnTo>
                <a:lnTo>
                  <a:pt x="396" y="104"/>
                </a:lnTo>
                <a:lnTo>
                  <a:pt x="383" y="104"/>
                </a:lnTo>
                <a:lnTo>
                  <a:pt x="368" y="106"/>
                </a:lnTo>
                <a:lnTo>
                  <a:pt x="363" y="111"/>
                </a:lnTo>
                <a:lnTo>
                  <a:pt x="25" y="48"/>
                </a:lnTo>
                <a:lnTo>
                  <a:pt x="25" y="43"/>
                </a:lnTo>
                <a:lnTo>
                  <a:pt x="29" y="43"/>
                </a:lnTo>
                <a:lnTo>
                  <a:pt x="29" y="0"/>
                </a:lnTo>
                <a:lnTo>
                  <a:pt x="0" y="0"/>
                </a:lnTo>
                <a:lnTo>
                  <a:pt x="0" y="43"/>
                </a:lnTo>
                <a:lnTo>
                  <a:pt x="18" y="43"/>
                </a:lnTo>
                <a:lnTo>
                  <a:pt x="18" y="48"/>
                </a:lnTo>
                <a:lnTo>
                  <a:pt x="11" y="48"/>
                </a:lnTo>
                <a:lnTo>
                  <a:pt x="11" y="48"/>
                </a:lnTo>
                <a:lnTo>
                  <a:pt x="9" y="51"/>
                </a:lnTo>
                <a:lnTo>
                  <a:pt x="9" y="51"/>
                </a:lnTo>
                <a:lnTo>
                  <a:pt x="9" y="52"/>
                </a:lnTo>
                <a:lnTo>
                  <a:pt x="10" y="54"/>
                </a:lnTo>
                <a:lnTo>
                  <a:pt x="11" y="57"/>
                </a:lnTo>
                <a:lnTo>
                  <a:pt x="11" y="57"/>
                </a:lnTo>
                <a:lnTo>
                  <a:pt x="100" y="72"/>
                </a:lnTo>
                <a:lnTo>
                  <a:pt x="188" y="86"/>
                </a:lnTo>
                <a:lnTo>
                  <a:pt x="191" y="83"/>
                </a:lnTo>
                <a:lnTo>
                  <a:pt x="337" y="111"/>
                </a:lnTo>
                <a:lnTo>
                  <a:pt x="337" y="111"/>
                </a:lnTo>
                <a:lnTo>
                  <a:pt x="337" y="112"/>
                </a:lnTo>
                <a:lnTo>
                  <a:pt x="339" y="114"/>
                </a:lnTo>
                <a:lnTo>
                  <a:pt x="339" y="114"/>
                </a:lnTo>
                <a:lnTo>
                  <a:pt x="344" y="116"/>
                </a:lnTo>
                <a:lnTo>
                  <a:pt x="351" y="118"/>
                </a:lnTo>
                <a:lnTo>
                  <a:pt x="363" y="119"/>
                </a:lnTo>
                <a:lnTo>
                  <a:pt x="363" y="119"/>
                </a:lnTo>
                <a:lnTo>
                  <a:pt x="358" y="123"/>
                </a:lnTo>
                <a:lnTo>
                  <a:pt x="355" y="127"/>
                </a:lnTo>
                <a:lnTo>
                  <a:pt x="354" y="129"/>
                </a:lnTo>
                <a:lnTo>
                  <a:pt x="355" y="130"/>
                </a:lnTo>
                <a:lnTo>
                  <a:pt x="355" y="130"/>
                </a:lnTo>
                <a:lnTo>
                  <a:pt x="356" y="131"/>
                </a:lnTo>
                <a:lnTo>
                  <a:pt x="357" y="133"/>
                </a:lnTo>
                <a:lnTo>
                  <a:pt x="363" y="134"/>
                </a:lnTo>
                <a:lnTo>
                  <a:pt x="369" y="135"/>
                </a:lnTo>
                <a:lnTo>
                  <a:pt x="369" y="135"/>
                </a:lnTo>
                <a:lnTo>
                  <a:pt x="369" y="136"/>
                </a:lnTo>
                <a:lnTo>
                  <a:pt x="369" y="137"/>
                </a:lnTo>
                <a:lnTo>
                  <a:pt x="372" y="139"/>
                </a:lnTo>
                <a:lnTo>
                  <a:pt x="372" y="139"/>
                </a:lnTo>
                <a:lnTo>
                  <a:pt x="379" y="140"/>
                </a:lnTo>
                <a:lnTo>
                  <a:pt x="383" y="139"/>
                </a:lnTo>
                <a:lnTo>
                  <a:pt x="383" y="139"/>
                </a:lnTo>
                <a:lnTo>
                  <a:pt x="383" y="141"/>
                </a:lnTo>
                <a:lnTo>
                  <a:pt x="384" y="142"/>
                </a:lnTo>
                <a:lnTo>
                  <a:pt x="387" y="143"/>
                </a:lnTo>
                <a:lnTo>
                  <a:pt x="387" y="143"/>
                </a:lnTo>
                <a:lnTo>
                  <a:pt x="393" y="143"/>
                </a:lnTo>
                <a:lnTo>
                  <a:pt x="398" y="142"/>
                </a:lnTo>
                <a:lnTo>
                  <a:pt x="403" y="141"/>
                </a:lnTo>
                <a:lnTo>
                  <a:pt x="403" y="141"/>
                </a:lnTo>
                <a:lnTo>
                  <a:pt x="416" y="153"/>
                </a:lnTo>
                <a:lnTo>
                  <a:pt x="432" y="164"/>
                </a:lnTo>
                <a:lnTo>
                  <a:pt x="451" y="177"/>
                </a:lnTo>
                <a:lnTo>
                  <a:pt x="451" y="177"/>
                </a:lnTo>
                <a:lnTo>
                  <a:pt x="475" y="190"/>
                </a:lnTo>
                <a:lnTo>
                  <a:pt x="500" y="204"/>
                </a:lnTo>
                <a:lnTo>
                  <a:pt x="527" y="219"/>
                </a:lnTo>
                <a:lnTo>
                  <a:pt x="571" y="234"/>
                </a:lnTo>
                <a:lnTo>
                  <a:pt x="571" y="234"/>
                </a:lnTo>
                <a:lnTo>
                  <a:pt x="574" y="235"/>
                </a:lnTo>
                <a:lnTo>
                  <a:pt x="577" y="236"/>
                </a:lnTo>
                <a:lnTo>
                  <a:pt x="578" y="236"/>
                </a:lnTo>
                <a:lnTo>
                  <a:pt x="578" y="236"/>
                </a:lnTo>
                <a:lnTo>
                  <a:pt x="575" y="246"/>
                </a:lnTo>
                <a:lnTo>
                  <a:pt x="573" y="269"/>
                </a:lnTo>
                <a:lnTo>
                  <a:pt x="568" y="293"/>
                </a:lnTo>
                <a:lnTo>
                  <a:pt x="565" y="312"/>
                </a:lnTo>
                <a:lnTo>
                  <a:pt x="565" y="312"/>
                </a:lnTo>
                <a:lnTo>
                  <a:pt x="563" y="318"/>
                </a:lnTo>
                <a:lnTo>
                  <a:pt x="562" y="327"/>
                </a:lnTo>
                <a:lnTo>
                  <a:pt x="563" y="344"/>
                </a:lnTo>
                <a:lnTo>
                  <a:pt x="567" y="363"/>
                </a:lnTo>
                <a:lnTo>
                  <a:pt x="547" y="369"/>
                </a:lnTo>
                <a:lnTo>
                  <a:pt x="547" y="369"/>
                </a:lnTo>
                <a:lnTo>
                  <a:pt x="543" y="369"/>
                </a:lnTo>
                <a:lnTo>
                  <a:pt x="531" y="371"/>
                </a:lnTo>
                <a:lnTo>
                  <a:pt x="531" y="371"/>
                </a:lnTo>
                <a:lnTo>
                  <a:pt x="526" y="374"/>
                </a:lnTo>
                <a:lnTo>
                  <a:pt x="521" y="377"/>
                </a:lnTo>
                <a:lnTo>
                  <a:pt x="510" y="386"/>
                </a:lnTo>
                <a:lnTo>
                  <a:pt x="503" y="394"/>
                </a:lnTo>
                <a:lnTo>
                  <a:pt x="501" y="398"/>
                </a:lnTo>
                <a:lnTo>
                  <a:pt x="501" y="400"/>
                </a:lnTo>
                <a:lnTo>
                  <a:pt x="501" y="400"/>
                </a:lnTo>
                <a:lnTo>
                  <a:pt x="502" y="401"/>
                </a:lnTo>
                <a:lnTo>
                  <a:pt x="503" y="401"/>
                </a:lnTo>
                <a:lnTo>
                  <a:pt x="508" y="401"/>
                </a:lnTo>
                <a:lnTo>
                  <a:pt x="514" y="400"/>
                </a:lnTo>
                <a:lnTo>
                  <a:pt x="518" y="405"/>
                </a:lnTo>
                <a:lnTo>
                  <a:pt x="518" y="405"/>
                </a:lnTo>
                <a:lnTo>
                  <a:pt x="522" y="409"/>
                </a:lnTo>
                <a:lnTo>
                  <a:pt x="522" y="409"/>
                </a:lnTo>
                <a:lnTo>
                  <a:pt x="525" y="412"/>
                </a:lnTo>
                <a:lnTo>
                  <a:pt x="526" y="415"/>
                </a:lnTo>
                <a:lnTo>
                  <a:pt x="530" y="416"/>
                </a:lnTo>
                <a:lnTo>
                  <a:pt x="530" y="416"/>
                </a:lnTo>
                <a:lnTo>
                  <a:pt x="534" y="417"/>
                </a:lnTo>
                <a:lnTo>
                  <a:pt x="541" y="416"/>
                </a:lnTo>
                <a:lnTo>
                  <a:pt x="541" y="416"/>
                </a:lnTo>
                <a:lnTo>
                  <a:pt x="547" y="412"/>
                </a:lnTo>
                <a:lnTo>
                  <a:pt x="555" y="405"/>
                </a:lnTo>
                <a:lnTo>
                  <a:pt x="567" y="395"/>
                </a:lnTo>
                <a:lnTo>
                  <a:pt x="567" y="395"/>
                </a:lnTo>
                <a:lnTo>
                  <a:pt x="563" y="405"/>
                </a:lnTo>
                <a:lnTo>
                  <a:pt x="560" y="416"/>
                </a:lnTo>
                <a:lnTo>
                  <a:pt x="560" y="416"/>
                </a:lnTo>
                <a:lnTo>
                  <a:pt x="561" y="418"/>
                </a:lnTo>
                <a:lnTo>
                  <a:pt x="563" y="420"/>
                </a:lnTo>
                <a:lnTo>
                  <a:pt x="567" y="421"/>
                </a:lnTo>
                <a:lnTo>
                  <a:pt x="567" y="421"/>
                </a:lnTo>
                <a:lnTo>
                  <a:pt x="563" y="444"/>
                </a:lnTo>
                <a:lnTo>
                  <a:pt x="563" y="463"/>
                </a:lnTo>
                <a:lnTo>
                  <a:pt x="563" y="471"/>
                </a:lnTo>
                <a:lnTo>
                  <a:pt x="565" y="477"/>
                </a:lnTo>
                <a:lnTo>
                  <a:pt x="565" y="477"/>
                </a:lnTo>
                <a:lnTo>
                  <a:pt x="578" y="517"/>
                </a:lnTo>
                <a:lnTo>
                  <a:pt x="586" y="543"/>
                </a:lnTo>
                <a:lnTo>
                  <a:pt x="589" y="555"/>
                </a:lnTo>
                <a:lnTo>
                  <a:pt x="591" y="564"/>
                </a:lnTo>
                <a:lnTo>
                  <a:pt x="591" y="564"/>
                </a:lnTo>
                <a:lnTo>
                  <a:pt x="595" y="596"/>
                </a:lnTo>
                <a:lnTo>
                  <a:pt x="602" y="643"/>
                </a:lnTo>
                <a:lnTo>
                  <a:pt x="607" y="667"/>
                </a:lnTo>
                <a:lnTo>
                  <a:pt x="612" y="688"/>
                </a:lnTo>
                <a:lnTo>
                  <a:pt x="615" y="705"/>
                </a:lnTo>
                <a:lnTo>
                  <a:pt x="618" y="711"/>
                </a:lnTo>
                <a:lnTo>
                  <a:pt x="620" y="715"/>
                </a:lnTo>
                <a:lnTo>
                  <a:pt x="620" y="715"/>
                </a:lnTo>
                <a:lnTo>
                  <a:pt x="632" y="731"/>
                </a:lnTo>
                <a:lnTo>
                  <a:pt x="636" y="735"/>
                </a:lnTo>
                <a:lnTo>
                  <a:pt x="637" y="741"/>
                </a:lnTo>
                <a:lnTo>
                  <a:pt x="637" y="741"/>
                </a:lnTo>
                <a:lnTo>
                  <a:pt x="638" y="760"/>
                </a:lnTo>
                <a:lnTo>
                  <a:pt x="638" y="791"/>
                </a:lnTo>
                <a:lnTo>
                  <a:pt x="639" y="822"/>
                </a:lnTo>
                <a:lnTo>
                  <a:pt x="642" y="834"/>
                </a:lnTo>
                <a:lnTo>
                  <a:pt x="644" y="842"/>
                </a:lnTo>
                <a:lnTo>
                  <a:pt x="644" y="842"/>
                </a:lnTo>
                <a:lnTo>
                  <a:pt x="655" y="856"/>
                </a:lnTo>
                <a:lnTo>
                  <a:pt x="660" y="861"/>
                </a:lnTo>
                <a:lnTo>
                  <a:pt x="639" y="876"/>
                </a:lnTo>
                <a:lnTo>
                  <a:pt x="639" y="876"/>
                </a:lnTo>
                <a:lnTo>
                  <a:pt x="635" y="880"/>
                </a:lnTo>
                <a:lnTo>
                  <a:pt x="622" y="891"/>
                </a:lnTo>
                <a:lnTo>
                  <a:pt x="612" y="902"/>
                </a:lnTo>
                <a:lnTo>
                  <a:pt x="608" y="908"/>
                </a:lnTo>
                <a:lnTo>
                  <a:pt x="607" y="911"/>
                </a:lnTo>
                <a:lnTo>
                  <a:pt x="607" y="911"/>
                </a:lnTo>
                <a:lnTo>
                  <a:pt x="608" y="919"/>
                </a:lnTo>
                <a:lnTo>
                  <a:pt x="613" y="924"/>
                </a:lnTo>
                <a:lnTo>
                  <a:pt x="618" y="926"/>
                </a:lnTo>
                <a:lnTo>
                  <a:pt x="622" y="927"/>
                </a:lnTo>
                <a:lnTo>
                  <a:pt x="622" y="927"/>
                </a:lnTo>
                <a:lnTo>
                  <a:pt x="683" y="928"/>
                </a:lnTo>
                <a:lnTo>
                  <a:pt x="721" y="928"/>
                </a:lnTo>
                <a:lnTo>
                  <a:pt x="739" y="927"/>
                </a:lnTo>
                <a:lnTo>
                  <a:pt x="739" y="927"/>
                </a:lnTo>
                <a:lnTo>
                  <a:pt x="741" y="925"/>
                </a:lnTo>
                <a:lnTo>
                  <a:pt x="741" y="920"/>
                </a:lnTo>
                <a:lnTo>
                  <a:pt x="742" y="914"/>
                </a:lnTo>
                <a:lnTo>
                  <a:pt x="742" y="914"/>
                </a:lnTo>
                <a:lnTo>
                  <a:pt x="743" y="913"/>
                </a:lnTo>
                <a:lnTo>
                  <a:pt x="744" y="910"/>
                </a:lnTo>
                <a:lnTo>
                  <a:pt x="743" y="908"/>
                </a:lnTo>
                <a:lnTo>
                  <a:pt x="743" y="908"/>
                </a:lnTo>
                <a:lnTo>
                  <a:pt x="742" y="890"/>
                </a:lnTo>
                <a:lnTo>
                  <a:pt x="745" y="887"/>
                </a:lnTo>
                <a:lnTo>
                  <a:pt x="745" y="887"/>
                </a:lnTo>
                <a:lnTo>
                  <a:pt x="744" y="863"/>
                </a:lnTo>
                <a:lnTo>
                  <a:pt x="743" y="843"/>
                </a:lnTo>
                <a:lnTo>
                  <a:pt x="739" y="826"/>
                </a:lnTo>
                <a:lnTo>
                  <a:pt x="739" y="826"/>
                </a:lnTo>
                <a:lnTo>
                  <a:pt x="735" y="811"/>
                </a:lnTo>
                <a:lnTo>
                  <a:pt x="729" y="797"/>
                </a:lnTo>
                <a:lnTo>
                  <a:pt x="724" y="784"/>
                </a:lnTo>
                <a:lnTo>
                  <a:pt x="723" y="778"/>
                </a:lnTo>
                <a:lnTo>
                  <a:pt x="721" y="773"/>
                </a:lnTo>
                <a:lnTo>
                  <a:pt x="721" y="773"/>
                </a:lnTo>
                <a:lnTo>
                  <a:pt x="720" y="764"/>
                </a:lnTo>
                <a:lnTo>
                  <a:pt x="718" y="752"/>
                </a:lnTo>
                <a:lnTo>
                  <a:pt x="710" y="719"/>
                </a:lnTo>
                <a:lnTo>
                  <a:pt x="702" y="682"/>
                </a:lnTo>
                <a:lnTo>
                  <a:pt x="700" y="667"/>
                </a:lnTo>
                <a:lnTo>
                  <a:pt x="700" y="655"/>
                </a:lnTo>
                <a:lnTo>
                  <a:pt x="700" y="655"/>
                </a:lnTo>
                <a:lnTo>
                  <a:pt x="700" y="643"/>
                </a:lnTo>
                <a:lnTo>
                  <a:pt x="698" y="627"/>
                </a:lnTo>
                <a:lnTo>
                  <a:pt x="694" y="591"/>
                </a:lnTo>
                <a:lnTo>
                  <a:pt x="686" y="545"/>
                </a:lnTo>
                <a:lnTo>
                  <a:pt x="686" y="545"/>
                </a:lnTo>
                <a:lnTo>
                  <a:pt x="688" y="534"/>
                </a:lnTo>
                <a:lnTo>
                  <a:pt x="692" y="512"/>
                </a:lnTo>
                <a:lnTo>
                  <a:pt x="697" y="488"/>
                </a:lnTo>
                <a:lnTo>
                  <a:pt x="700" y="469"/>
                </a:lnTo>
                <a:lnTo>
                  <a:pt x="700" y="469"/>
                </a:lnTo>
                <a:lnTo>
                  <a:pt x="700" y="438"/>
                </a:lnTo>
                <a:lnTo>
                  <a:pt x="700" y="421"/>
                </a:lnTo>
                <a:lnTo>
                  <a:pt x="700" y="421"/>
                </a:lnTo>
                <a:lnTo>
                  <a:pt x="703" y="420"/>
                </a:lnTo>
                <a:lnTo>
                  <a:pt x="706" y="417"/>
                </a:lnTo>
                <a:lnTo>
                  <a:pt x="706" y="413"/>
                </a:lnTo>
                <a:lnTo>
                  <a:pt x="706" y="413"/>
                </a:lnTo>
                <a:lnTo>
                  <a:pt x="706" y="406"/>
                </a:lnTo>
                <a:lnTo>
                  <a:pt x="707" y="394"/>
                </a:lnTo>
                <a:lnTo>
                  <a:pt x="710" y="371"/>
                </a:lnTo>
                <a:lnTo>
                  <a:pt x="710" y="371"/>
                </a:lnTo>
                <a:lnTo>
                  <a:pt x="714" y="354"/>
                </a:lnTo>
                <a:lnTo>
                  <a:pt x="715" y="346"/>
                </a:lnTo>
                <a:lnTo>
                  <a:pt x="715" y="339"/>
                </a:lnTo>
                <a:lnTo>
                  <a:pt x="715" y="339"/>
                </a:lnTo>
                <a:lnTo>
                  <a:pt x="715" y="330"/>
                </a:lnTo>
                <a:lnTo>
                  <a:pt x="717" y="321"/>
                </a:lnTo>
                <a:lnTo>
                  <a:pt x="719" y="310"/>
                </a:lnTo>
                <a:lnTo>
                  <a:pt x="719" y="310"/>
                </a:lnTo>
                <a:lnTo>
                  <a:pt x="724" y="246"/>
                </a:lnTo>
                <a:lnTo>
                  <a:pt x="724" y="246"/>
                </a:lnTo>
                <a:lnTo>
                  <a:pt x="724" y="239"/>
                </a:lnTo>
                <a:lnTo>
                  <a:pt x="721" y="231"/>
                </a:lnTo>
                <a:lnTo>
                  <a:pt x="717" y="216"/>
                </a:lnTo>
                <a:lnTo>
                  <a:pt x="708" y="196"/>
                </a:lnTo>
                <a:lnTo>
                  <a:pt x="695" y="164"/>
                </a:lnTo>
                <a:lnTo>
                  <a:pt x="686" y="157"/>
                </a:lnTo>
                <a:lnTo>
                  <a:pt x="682" y="137"/>
                </a:lnTo>
                <a:lnTo>
                  <a:pt x="677" y="137"/>
                </a:lnTo>
                <a:lnTo>
                  <a:pt x="677" y="137"/>
                </a:lnTo>
                <a:lnTo>
                  <a:pt x="680" y="130"/>
                </a:lnTo>
                <a:lnTo>
                  <a:pt x="685" y="116"/>
                </a:lnTo>
                <a:lnTo>
                  <a:pt x="688" y="107"/>
                </a:lnTo>
                <a:lnTo>
                  <a:pt x="689" y="98"/>
                </a:lnTo>
                <a:lnTo>
                  <a:pt x="689" y="89"/>
                </a:lnTo>
                <a:lnTo>
                  <a:pt x="686" y="82"/>
                </a:lnTo>
                <a:lnTo>
                  <a:pt x="686" y="82"/>
                </a:lnTo>
                <a:lnTo>
                  <a:pt x="676" y="61"/>
                </a:lnTo>
                <a:lnTo>
                  <a:pt x="672" y="55"/>
                </a:lnTo>
                <a:lnTo>
                  <a:pt x="666" y="51"/>
                </a:lnTo>
                <a:lnTo>
                  <a:pt x="666" y="51"/>
                </a:lnTo>
                <a:lnTo>
                  <a:pt x="659" y="47"/>
                </a:lnTo>
                <a:lnTo>
                  <a:pt x="649" y="45"/>
                </a:lnTo>
                <a:lnTo>
                  <a:pt x="631" y="42"/>
                </a:lnTo>
                <a:lnTo>
                  <a:pt x="631" y="42"/>
                </a:lnTo>
                <a:lnTo>
                  <a:pt x="620" y="42"/>
                </a:lnTo>
                <a:lnTo>
                  <a:pt x="613" y="43"/>
                </a:lnTo>
                <a:lnTo>
                  <a:pt x="613" y="43"/>
                </a:lnTo>
                <a:lnTo>
                  <a:pt x="607" y="48"/>
                </a:lnTo>
                <a:lnTo>
                  <a:pt x="602" y="51"/>
                </a:lnTo>
                <a:lnTo>
                  <a:pt x="596" y="55"/>
                </a:lnTo>
                <a:lnTo>
                  <a:pt x="600" y="57"/>
                </a:lnTo>
                <a:lnTo>
                  <a:pt x="591" y="64"/>
                </a:lnTo>
                <a:lnTo>
                  <a:pt x="591" y="64"/>
                </a:lnTo>
                <a:lnTo>
                  <a:pt x="588" y="75"/>
                </a:lnTo>
                <a:lnTo>
                  <a:pt x="584" y="88"/>
                </a:lnTo>
                <a:lnTo>
                  <a:pt x="584" y="88"/>
                </a:lnTo>
                <a:lnTo>
                  <a:pt x="585" y="90"/>
                </a:lnTo>
                <a:lnTo>
                  <a:pt x="586" y="93"/>
                </a:lnTo>
                <a:lnTo>
                  <a:pt x="588" y="95"/>
                </a:lnTo>
                <a:lnTo>
                  <a:pt x="586" y="98"/>
                </a:lnTo>
                <a:lnTo>
                  <a:pt x="586" y="98"/>
                </a:lnTo>
                <a:lnTo>
                  <a:pt x="578" y="106"/>
                </a:lnTo>
                <a:lnTo>
                  <a:pt x="572" y="112"/>
                </a:lnTo>
                <a:lnTo>
                  <a:pt x="571" y="113"/>
                </a:lnTo>
                <a:lnTo>
                  <a:pt x="571" y="114"/>
                </a:lnTo>
                <a:lnTo>
                  <a:pt x="571" y="114"/>
                </a:lnTo>
                <a:lnTo>
                  <a:pt x="578" y="119"/>
                </a:lnTo>
                <a:lnTo>
                  <a:pt x="578" y="119"/>
                </a:lnTo>
                <a:lnTo>
                  <a:pt x="577" y="124"/>
                </a:lnTo>
                <a:lnTo>
                  <a:pt x="577" y="128"/>
                </a:lnTo>
                <a:lnTo>
                  <a:pt x="578" y="130"/>
                </a:lnTo>
                <a:lnTo>
                  <a:pt x="578" y="130"/>
                </a:lnTo>
                <a:lnTo>
                  <a:pt x="583" y="133"/>
                </a:lnTo>
                <a:lnTo>
                  <a:pt x="583" y="133"/>
                </a:lnTo>
                <a:lnTo>
                  <a:pt x="579" y="135"/>
                </a:lnTo>
                <a:lnTo>
                  <a:pt x="578" y="137"/>
                </a:lnTo>
                <a:lnTo>
                  <a:pt x="578" y="139"/>
                </a:lnTo>
                <a:lnTo>
                  <a:pt x="578" y="139"/>
                </a:lnTo>
                <a:lnTo>
                  <a:pt x="580" y="141"/>
                </a:lnTo>
                <a:lnTo>
                  <a:pt x="583" y="141"/>
                </a:lnTo>
                <a:lnTo>
                  <a:pt x="583" y="141"/>
                </a:lnTo>
                <a:lnTo>
                  <a:pt x="580" y="148"/>
                </a:lnTo>
                <a:lnTo>
                  <a:pt x="580" y="153"/>
                </a:lnTo>
                <a:lnTo>
                  <a:pt x="580" y="155"/>
                </a:lnTo>
                <a:lnTo>
                  <a:pt x="583" y="157"/>
                </a:lnTo>
                <a:lnTo>
                  <a:pt x="583" y="157"/>
                </a:lnTo>
                <a:lnTo>
                  <a:pt x="586" y="159"/>
                </a:lnTo>
                <a:lnTo>
                  <a:pt x="591" y="159"/>
                </a:lnTo>
                <a:lnTo>
                  <a:pt x="596" y="159"/>
                </a:lnTo>
                <a:lnTo>
                  <a:pt x="596" y="159"/>
                </a:lnTo>
                <a:lnTo>
                  <a:pt x="597" y="160"/>
                </a:lnTo>
                <a:lnTo>
                  <a:pt x="600" y="163"/>
                </a:lnTo>
                <a:lnTo>
                  <a:pt x="604" y="168"/>
                </a:lnTo>
                <a:lnTo>
                  <a:pt x="604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5">
            <a:extLst>
              <a:ext uri="{FF2B5EF4-FFF2-40B4-BE49-F238E27FC236}">
                <a16:creationId xmlns:a16="http://schemas.microsoft.com/office/drawing/2014/main" id="{96ADB033-4E89-4D33-AC69-E0A4E742A9A1}"/>
              </a:ext>
            </a:extLst>
          </p:cNvPr>
          <p:cNvSpPr>
            <a:spLocks/>
          </p:cNvSpPr>
          <p:nvPr/>
        </p:nvSpPr>
        <p:spPr bwMode="auto">
          <a:xfrm>
            <a:off x="886145" y="2716881"/>
            <a:ext cx="863268" cy="1700032"/>
          </a:xfrm>
          <a:custGeom>
            <a:avLst/>
            <a:gdLst>
              <a:gd name="T0" fmla="*/ 47 w 456"/>
              <a:gd name="T1" fmla="*/ 80 h 898"/>
              <a:gd name="T2" fmla="*/ 39 w 456"/>
              <a:gd name="T3" fmla="*/ 37 h 898"/>
              <a:gd name="T4" fmla="*/ 59 w 456"/>
              <a:gd name="T5" fmla="*/ 10 h 898"/>
              <a:gd name="T6" fmla="*/ 120 w 456"/>
              <a:gd name="T7" fmla="*/ 0 h 898"/>
              <a:gd name="T8" fmla="*/ 155 w 456"/>
              <a:gd name="T9" fmla="*/ 10 h 898"/>
              <a:gd name="T10" fmla="*/ 181 w 456"/>
              <a:gd name="T11" fmla="*/ 78 h 898"/>
              <a:gd name="T12" fmla="*/ 175 w 456"/>
              <a:gd name="T13" fmla="*/ 111 h 898"/>
              <a:gd name="T14" fmla="*/ 162 w 456"/>
              <a:gd name="T15" fmla="*/ 115 h 898"/>
              <a:gd name="T16" fmla="*/ 187 w 456"/>
              <a:gd name="T17" fmla="*/ 139 h 898"/>
              <a:gd name="T18" fmla="*/ 229 w 456"/>
              <a:gd name="T19" fmla="*/ 136 h 898"/>
              <a:gd name="T20" fmla="*/ 308 w 456"/>
              <a:gd name="T21" fmla="*/ 131 h 898"/>
              <a:gd name="T22" fmla="*/ 401 w 456"/>
              <a:gd name="T23" fmla="*/ 68 h 898"/>
              <a:gd name="T24" fmla="*/ 413 w 456"/>
              <a:gd name="T25" fmla="*/ 15 h 898"/>
              <a:gd name="T26" fmla="*/ 414 w 456"/>
              <a:gd name="T27" fmla="*/ 2 h 898"/>
              <a:gd name="T28" fmla="*/ 427 w 456"/>
              <a:gd name="T29" fmla="*/ 7 h 898"/>
              <a:gd name="T30" fmla="*/ 450 w 456"/>
              <a:gd name="T31" fmla="*/ 35 h 898"/>
              <a:gd name="T32" fmla="*/ 448 w 456"/>
              <a:gd name="T33" fmla="*/ 72 h 898"/>
              <a:gd name="T34" fmla="*/ 382 w 456"/>
              <a:gd name="T35" fmla="*/ 142 h 898"/>
              <a:gd name="T36" fmla="*/ 355 w 456"/>
              <a:gd name="T37" fmla="*/ 176 h 898"/>
              <a:gd name="T38" fmla="*/ 278 w 456"/>
              <a:gd name="T39" fmla="*/ 217 h 898"/>
              <a:gd name="T40" fmla="*/ 249 w 456"/>
              <a:gd name="T41" fmla="*/ 240 h 898"/>
              <a:gd name="T42" fmla="*/ 256 w 456"/>
              <a:gd name="T43" fmla="*/ 301 h 898"/>
              <a:gd name="T44" fmla="*/ 264 w 456"/>
              <a:gd name="T45" fmla="*/ 402 h 898"/>
              <a:gd name="T46" fmla="*/ 281 w 456"/>
              <a:gd name="T47" fmla="*/ 439 h 898"/>
              <a:gd name="T48" fmla="*/ 296 w 456"/>
              <a:gd name="T49" fmla="*/ 527 h 898"/>
              <a:gd name="T50" fmla="*/ 315 w 456"/>
              <a:gd name="T51" fmla="*/ 654 h 898"/>
              <a:gd name="T52" fmla="*/ 280 w 456"/>
              <a:gd name="T53" fmla="*/ 669 h 898"/>
              <a:gd name="T54" fmla="*/ 288 w 456"/>
              <a:gd name="T55" fmla="*/ 824 h 898"/>
              <a:gd name="T56" fmla="*/ 321 w 456"/>
              <a:gd name="T57" fmla="*/ 848 h 898"/>
              <a:gd name="T58" fmla="*/ 381 w 456"/>
              <a:gd name="T59" fmla="*/ 861 h 898"/>
              <a:gd name="T60" fmla="*/ 372 w 456"/>
              <a:gd name="T61" fmla="*/ 876 h 898"/>
              <a:gd name="T62" fmla="*/ 317 w 456"/>
              <a:gd name="T63" fmla="*/ 885 h 898"/>
              <a:gd name="T64" fmla="*/ 238 w 456"/>
              <a:gd name="T65" fmla="*/ 879 h 898"/>
              <a:gd name="T66" fmla="*/ 244 w 456"/>
              <a:gd name="T67" fmla="*/ 835 h 898"/>
              <a:gd name="T68" fmla="*/ 235 w 456"/>
              <a:gd name="T69" fmla="*/ 776 h 898"/>
              <a:gd name="T70" fmla="*/ 221 w 456"/>
              <a:gd name="T71" fmla="*/ 660 h 898"/>
              <a:gd name="T72" fmla="*/ 126 w 456"/>
              <a:gd name="T73" fmla="*/ 739 h 898"/>
              <a:gd name="T74" fmla="*/ 102 w 456"/>
              <a:gd name="T75" fmla="*/ 824 h 898"/>
              <a:gd name="T76" fmla="*/ 103 w 456"/>
              <a:gd name="T77" fmla="*/ 875 h 898"/>
              <a:gd name="T78" fmla="*/ 106 w 456"/>
              <a:gd name="T79" fmla="*/ 898 h 898"/>
              <a:gd name="T80" fmla="*/ 67 w 456"/>
              <a:gd name="T81" fmla="*/ 885 h 898"/>
              <a:gd name="T82" fmla="*/ 47 w 456"/>
              <a:gd name="T83" fmla="*/ 857 h 898"/>
              <a:gd name="T84" fmla="*/ 41 w 456"/>
              <a:gd name="T85" fmla="*/ 826 h 898"/>
              <a:gd name="T86" fmla="*/ 32 w 456"/>
              <a:gd name="T87" fmla="*/ 806 h 898"/>
              <a:gd name="T88" fmla="*/ 41 w 456"/>
              <a:gd name="T89" fmla="*/ 768 h 898"/>
              <a:gd name="T90" fmla="*/ 70 w 456"/>
              <a:gd name="T91" fmla="*/ 750 h 898"/>
              <a:gd name="T92" fmla="*/ 90 w 456"/>
              <a:gd name="T93" fmla="*/ 686 h 898"/>
              <a:gd name="T94" fmla="*/ 120 w 456"/>
              <a:gd name="T95" fmla="*/ 645 h 898"/>
              <a:gd name="T96" fmla="*/ 111 w 456"/>
              <a:gd name="T97" fmla="*/ 531 h 898"/>
              <a:gd name="T98" fmla="*/ 76 w 456"/>
              <a:gd name="T99" fmla="*/ 458 h 898"/>
              <a:gd name="T100" fmla="*/ 38 w 456"/>
              <a:gd name="T101" fmla="*/ 407 h 898"/>
              <a:gd name="T102" fmla="*/ 17 w 456"/>
              <a:gd name="T103" fmla="*/ 401 h 898"/>
              <a:gd name="T104" fmla="*/ 2 w 456"/>
              <a:gd name="T105" fmla="*/ 357 h 898"/>
              <a:gd name="T106" fmla="*/ 6 w 456"/>
              <a:gd name="T107" fmla="*/ 242 h 898"/>
              <a:gd name="T108" fmla="*/ 41 w 456"/>
              <a:gd name="T109" fmla="*/ 171 h 898"/>
              <a:gd name="T110" fmla="*/ 75 w 456"/>
              <a:gd name="T111" fmla="*/ 154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898">
                <a:moveTo>
                  <a:pt x="80" y="123"/>
                </a:moveTo>
                <a:lnTo>
                  <a:pt x="80" y="123"/>
                </a:lnTo>
                <a:lnTo>
                  <a:pt x="65" y="107"/>
                </a:lnTo>
                <a:lnTo>
                  <a:pt x="55" y="94"/>
                </a:lnTo>
                <a:lnTo>
                  <a:pt x="51" y="86"/>
                </a:lnTo>
                <a:lnTo>
                  <a:pt x="47" y="80"/>
                </a:lnTo>
                <a:lnTo>
                  <a:pt x="47" y="80"/>
                </a:lnTo>
                <a:lnTo>
                  <a:pt x="40" y="57"/>
                </a:lnTo>
                <a:lnTo>
                  <a:pt x="36" y="48"/>
                </a:lnTo>
                <a:lnTo>
                  <a:pt x="36" y="42"/>
                </a:lnTo>
                <a:lnTo>
                  <a:pt x="36" y="42"/>
                </a:lnTo>
                <a:lnTo>
                  <a:pt x="39" y="37"/>
                </a:lnTo>
                <a:lnTo>
                  <a:pt x="44" y="32"/>
                </a:lnTo>
                <a:lnTo>
                  <a:pt x="49" y="27"/>
                </a:lnTo>
                <a:lnTo>
                  <a:pt x="52" y="21"/>
                </a:lnTo>
                <a:lnTo>
                  <a:pt x="52" y="21"/>
                </a:lnTo>
                <a:lnTo>
                  <a:pt x="57" y="14"/>
                </a:lnTo>
                <a:lnTo>
                  <a:pt x="59" y="10"/>
                </a:lnTo>
                <a:lnTo>
                  <a:pt x="63" y="9"/>
                </a:lnTo>
                <a:lnTo>
                  <a:pt x="63" y="9"/>
                </a:lnTo>
                <a:lnTo>
                  <a:pt x="70" y="7"/>
                </a:lnTo>
                <a:lnTo>
                  <a:pt x="83" y="3"/>
                </a:lnTo>
                <a:lnTo>
                  <a:pt x="100" y="0"/>
                </a:lnTo>
                <a:lnTo>
                  <a:pt x="120" y="0"/>
                </a:lnTo>
                <a:lnTo>
                  <a:pt x="120" y="0"/>
                </a:lnTo>
                <a:lnTo>
                  <a:pt x="137" y="2"/>
                </a:lnTo>
                <a:lnTo>
                  <a:pt x="149" y="4"/>
                </a:lnTo>
                <a:lnTo>
                  <a:pt x="155" y="7"/>
                </a:lnTo>
                <a:lnTo>
                  <a:pt x="155" y="7"/>
                </a:lnTo>
                <a:lnTo>
                  <a:pt x="155" y="10"/>
                </a:lnTo>
                <a:lnTo>
                  <a:pt x="153" y="18"/>
                </a:lnTo>
                <a:lnTo>
                  <a:pt x="150" y="26"/>
                </a:lnTo>
                <a:lnTo>
                  <a:pt x="165" y="55"/>
                </a:lnTo>
                <a:lnTo>
                  <a:pt x="179" y="67"/>
                </a:lnTo>
                <a:lnTo>
                  <a:pt x="179" y="67"/>
                </a:lnTo>
                <a:lnTo>
                  <a:pt x="181" y="78"/>
                </a:lnTo>
                <a:lnTo>
                  <a:pt x="181" y="89"/>
                </a:lnTo>
                <a:lnTo>
                  <a:pt x="180" y="94"/>
                </a:lnTo>
                <a:lnTo>
                  <a:pt x="179" y="98"/>
                </a:lnTo>
                <a:lnTo>
                  <a:pt x="179" y="98"/>
                </a:lnTo>
                <a:lnTo>
                  <a:pt x="176" y="106"/>
                </a:lnTo>
                <a:lnTo>
                  <a:pt x="175" y="111"/>
                </a:lnTo>
                <a:lnTo>
                  <a:pt x="174" y="113"/>
                </a:lnTo>
                <a:lnTo>
                  <a:pt x="170" y="114"/>
                </a:lnTo>
                <a:lnTo>
                  <a:pt x="170" y="114"/>
                </a:lnTo>
                <a:lnTo>
                  <a:pt x="165" y="114"/>
                </a:lnTo>
                <a:lnTo>
                  <a:pt x="163" y="114"/>
                </a:lnTo>
                <a:lnTo>
                  <a:pt x="162" y="115"/>
                </a:lnTo>
                <a:lnTo>
                  <a:pt x="157" y="131"/>
                </a:lnTo>
                <a:lnTo>
                  <a:pt x="157" y="131"/>
                </a:lnTo>
                <a:lnTo>
                  <a:pt x="170" y="136"/>
                </a:lnTo>
                <a:lnTo>
                  <a:pt x="180" y="138"/>
                </a:lnTo>
                <a:lnTo>
                  <a:pt x="187" y="139"/>
                </a:lnTo>
                <a:lnTo>
                  <a:pt x="187" y="139"/>
                </a:lnTo>
                <a:lnTo>
                  <a:pt x="193" y="138"/>
                </a:lnTo>
                <a:lnTo>
                  <a:pt x="203" y="136"/>
                </a:lnTo>
                <a:lnTo>
                  <a:pt x="216" y="135"/>
                </a:lnTo>
                <a:lnTo>
                  <a:pt x="222" y="135"/>
                </a:lnTo>
                <a:lnTo>
                  <a:pt x="229" y="136"/>
                </a:lnTo>
                <a:lnTo>
                  <a:pt x="229" y="136"/>
                </a:lnTo>
                <a:lnTo>
                  <a:pt x="245" y="137"/>
                </a:lnTo>
                <a:lnTo>
                  <a:pt x="264" y="139"/>
                </a:lnTo>
                <a:lnTo>
                  <a:pt x="291" y="139"/>
                </a:lnTo>
                <a:lnTo>
                  <a:pt x="291" y="139"/>
                </a:lnTo>
                <a:lnTo>
                  <a:pt x="296" y="137"/>
                </a:lnTo>
                <a:lnTo>
                  <a:pt x="308" y="131"/>
                </a:lnTo>
                <a:lnTo>
                  <a:pt x="339" y="112"/>
                </a:lnTo>
                <a:lnTo>
                  <a:pt x="386" y="80"/>
                </a:lnTo>
                <a:lnTo>
                  <a:pt x="386" y="80"/>
                </a:lnTo>
                <a:lnTo>
                  <a:pt x="391" y="78"/>
                </a:lnTo>
                <a:lnTo>
                  <a:pt x="396" y="73"/>
                </a:lnTo>
                <a:lnTo>
                  <a:pt x="401" y="68"/>
                </a:lnTo>
                <a:lnTo>
                  <a:pt x="402" y="66"/>
                </a:lnTo>
                <a:lnTo>
                  <a:pt x="402" y="66"/>
                </a:lnTo>
                <a:lnTo>
                  <a:pt x="404" y="48"/>
                </a:lnTo>
                <a:lnTo>
                  <a:pt x="343" y="45"/>
                </a:lnTo>
                <a:lnTo>
                  <a:pt x="343" y="10"/>
                </a:lnTo>
                <a:lnTo>
                  <a:pt x="413" y="15"/>
                </a:lnTo>
                <a:lnTo>
                  <a:pt x="420" y="20"/>
                </a:lnTo>
                <a:lnTo>
                  <a:pt x="420" y="20"/>
                </a:lnTo>
                <a:lnTo>
                  <a:pt x="417" y="18"/>
                </a:lnTo>
                <a:lnTo>
                  <a:pt x="415" y="12"/>
                </a:lnTo>
                <a:lnTo>
                  <a:pt x="413" y="6"/>
                </a:lnTo>
                <a:lnTo>
                  <a:pt x="414" y="2"/>
                </a:lnTo>
                <a:lnTo>
                  <a:pt x="415" y="0"/>
                </a:lnTo>
                <a:lnTo>
                  <a:pt x="415" y="0"/>
                </a:lnTo>
                <a:lnTo>
                  <a:pt x="417" y="0"/>
                </a:lnTo>
                <a:lnTo>
                  <a:pt x="421" y="1"/>
                </a:lnTo>
                <a:lnTo>
                  <a:pt x="425" y="3"/>
                </a:lnTo>
                <a:lnTo>
                  <a:pt x="427" y="7"/>
                </a:lnTo>
                <a:lnTo>
                  <a:pt x="433" y="14"/>
                </a:lnTo>
                <a:lnTo>
                  <a:pt x="434" y="18"/>
                </a:lnTo>
                <a:lnTo>
                  <a:pt x="434" y="18"/>
                </a:lnTo>
                <a:lnTo>
                  <a:pt x="442" y="24"/>
                </a:lnTo>
                <a:lnTo>
                  <a:pt x="450" y="35"/>
                </a:lnTo>
                <a:lnTo>
                  <a:pt x="450" y="35"/>
                </a:lnTo>
                <a:lnTo>
                  <a:pt x="455" y="47"/>
                </a:lnTo>
                <a:lnTo>
                  <a:pt x="456" y="53"/>
                </a:lnTo>
                <a:lnTo>
                  <a:pt x="456" y="56"/>
                </a:lnTo>
                <a:lnTo>
                  <a:pt x="456" y="56"/>
                </a:lnTo>
                <a:lnTo>
                  <a:pt x="451" y="66"/>
                </a:lnTo>
                <a:lnTo>
                  <a:pt x="448" y="72"/>
                </a:lnTo>
                <a:lnTo>
                  <a:pt x="444" y="77"/>
                </a:lnTo>
                <a:lnTo>
                  <a:pt x="444" y="77"/>
                </a:lnTo>
                <a:lnTo>
                  <a:pt x="428" y="90"/>
                </a:lnTo>
                <a:lnTo>
                  <a:pt x="415" y="103"/>
                </a:lnTo>
                <a:lnTo>
                  <a:pt x="415" y="103"/>
                </a:lnTo>
                <a:lnTo>
                  <a:pt x="382" y="142"/>
                </a:lnTo>
                <a:lnTo>
                  <a:pt x="382" y="142"/>
                </a:lnTo>
                <a:lnTo>
                  <a:pt x="382" y="144"/>
                </a:lnTo>
                <a:lnTo>
                  <a:pt x="381" y="148"/>
                </a:lnTo>
                <a:lnTo>
                  <a:pt x="378" y="153"/>
                </a:lnTo>
                <a:lnTo>
                  <a:pt x="378" y="153"/>
                </a:lnTo>
                <a:lnTo>
                  <a:pt x="355" y="176"/>
                </a:lnTo>
                <a:lnTo>
                  <a:pt x="337" y="193"/>
                </a:lnTo>
                <a:lnTo>
                  <a:pt x="337" y="193"/>
                </a:lnTo>
                <a:lnTo>
                  <a:pt x="309" y="202"/>
                </a:lnTo>
                <a:lnTo>
                  <a:pt x="290" y="211"/>
                </a:lnTo>
                <a:lnTo>
                  <a:pt x="278" y="217"/>
                </a:lnTo>
                <a:lnTo>
                  <a:pt x="278" y="217"/>
                </a:lnTo>
                <a:lnTo>
                  <a:pt x="269" y="220"/>
                </a:lnTo>
                <a:lnTo>
                  <a:pt x="258" y="225"/>
                </a:lnTo>
                <a:lnTo>
                  <a:pt x="244" y="231"/>
                </a:lnTo>
                <a:lnTo>
                  <a:pt x="244" y="231"/>
                </a:lnTo>
                <a:lnTo>
                  <a:pt x="245" y="234"/>
                </a:lnTo>
                <a:lnTo>
                  <a:pt x="249" y="240"/>
                </a:lnTo>
                <a:lnTo>
                  <a:pt x="250" y="249"/>
                </a:lnTo>
                <a:lnTo>
                  <a:pt x="251" y="262"/>
                </a:lnTo>
                <a:lnTo>
                  <a:pt x="251" y="262"/>
                </a:lnTo>
                <a:lnTo>
                  <a:pt x="251" y="270"/>
                </a:lnTo>
                <a:lnTo>
                  <a:pt x="252" y="281"/>
                </a:lnTo>
                <a:lnTo>
                  <a:pt x="256" y="301"/>
                </a:lnTo>
                <a:lnTo>
                  <a:pt x="258" y="320"/>
                </a:lnTo>
                <a:lnTo>
                  <a:pt x="260" y="332"/>
                </a:lnTo>
                <a:lnTo>
                  <a:pt x="260" y="332"/>
                </a:lnTo>
                <a:lnTo>
                  <a:pt x="260" y="346"/>
                </a:lnTo>
                <a:lnTo>
                  <a:pt x="262" y="367"/>
                </a:lnTo>
                <a:lnTo>
                  <a:pt x="264" y="402"/>
                </a:lnTo>
                <a:lnTo>
                  <a:pt x="264" y="402"/>
                </a:lnTo>
                <a:lnTo>
                  <a:pt x="266" y="406"/>
                </a:lnTo>
                <a:lnTo>
                  <a:pt x="268" y="411"/>
                </a:lnTo>
                <a:lnTo>
                  <a:pt x="274" y="422"/>
                </a:lnTo>
                <a:lnTo>
                  <a:pt x="280" y="434"/>
                </a:lnTo>
                <a:lnTo>
                  <a:pt x="281" y="439"/>
                </a:lnTo>
                <a:lnTo>
                  <a:pt x="280" y="441"/>
                </a:lnTo>
                <a:lnTo>
                  <a:pt x="270" y="451"/>
                </a:lnTo>
                <a:lnTo>
                  <a:pt x="270" y="451"/>
                </a:lnTo>
                <a:lnTo>
                  <a:pt x="284" y="489"/>
                </a:lnTo>
                <a:lnTo>
                  <a:pt x="293" y="516"/>
                </a:lnTo>
                <a:lnTo>
                  <a:pt x="296" y="527"/>
                </a:lnTo>
                <a:lnTo>
                  <a:pt x="297" y="531"/>
                </a:lnTo>
                <a:lnTo>
                  <a:pt x="297" y="531"/>
                </a:lnTo>
                <a:lnTo>
                  <a:pt x="299" y="553"/>
                </a:lnTo>
                <a:lnTo>
                  <a:pt x="307" y="595"/>
                </a:lnTo>
                <a:lnTo>
                  <a:pt x="313" y="640"/>
                </a:lnTo>
                <a:lnTo>
                  <a:pt x="315" y="654"/>
                </a:lnTo>
                <a:lnTo>
                  <a:pt x="315" y="663"/>
                </a:lnTo>
                <a:lnTo>
                  <a:pt x="315" y="663"/>
                </a:lnTo>
                <a:lnTo>
                  <a:pt x="313" y="665"/>
                </a:lnTo>
                <a:lnTo>
                  <a:pt x="308" y="666"/>
                </a:lnTo>
                <a:lnTo>
                  <a:pt x="296" y="669"/>
                </a:lnTo>
                <a:lnTo>
                  <a:pt x="280" y="669"/>
                </a:lnTo>
                <a:lnTo>
                  <a:pt x="280" y="669"/>
                </a:lnTo>
                <a:lnTo>
                  <a:pt x="281" y="741"/>
                </a:lnTo>
                <a:lnTo>
                  <a:pt x="284" y="794"/>
                </a:lnTo>
                <a:lnTo>
                  <a:pt x="286" y="814"/>
                </a:lnTo>
                <a:lnTo>
                  <a:pt x="288" y="824"/>
                </a:lnTo>
                <a:lnTo>
                  <a:pt x="288" y="824"/>
                </a:lnTo>
                <a:lnTo>
                  <a:pt x="291" y="829"/>
                </a:lnTo>
                <a:lnTo>
                  <a:pt x="296" y="833"/>
                </a:lnTo>
                <a:lnTo>
                  <a:pt x="307" y="841"/>
                </a:lnTo>
                <a:lnTo>
                  <a:pt x="317" y="846"/>
                </a:lnTo>
                <a:lnTo>
                  <a:pt x="321" y="848"/>
                </a:lnTo>
                <a:lnTo>
                  <a:pt x="321" y="848"/>
                </a:lnTo>
                <a:lnTo>
                  <a:pt x="349" y="851"/>
                </a:lnTo>
                <a:lnTo>
                  <a:pt x="368" y="854"/>
                </a:lnTo>
                <a:lnTo>
                  <a:pt x="376" y="857"/>
                </a:lnTo>
                <a:lnTo>
                  <a:pt x="380" y="859"/>
                </a:lnTo>
                <a:lnTo>
                  <a:pt x="380" y="859"/>
                </a:lnTo>
                <a:lnTo>
                  <a:pt x="381" y="861"/>
                </a:lnTo>
                <a:lnTo>
                  <a:pt x="382" y="863"/>
                </a:lnTo>
                <a:lnTo>
                  <a:pt x="381" y="865"/>
                </a:lnTo>
                <a:lnTo>
                  <a:pt x="380" y="868"/>
                </a:lnTo>
                <a:lnTo>
                  <a:pt x="376" y="873"/>
                </a:lnTo>
                <a:lnTo>
                  <a:pt x="372" y="876"/>
                </a:lnTo>
                <a:lnTo>
                  <a:pt x="372" y="876"/>
                </a:lnTo>
                <a:lnTo>
                  <a:pt x="363" y="880"/>
                </a:lnTo>
                <a:lnTo>
                  <a:pt x="351" y="882"/>
                </a:lnTo>
                <a:lnTo>
                  <a:pt x="339" y="885"/>
                </a:lnTo>
                <a:lnTo>
                  <a:pt x="332" y="885"/>
                </a:lnTo>
                <a:lnTo>
                  <a:pt x="332" y="885"/>
                </a:lnTo>
                <a:lnTo>
                  <a:pt x="317" y="885"/>
                </a:lnTo>
                <a:lnTo>
                  <a:pt x="292" y="885"/>
                </a:lnTo>
                <a:lnTo>
                  <a:pt x="256" y="885"/>
                </a:lnTo>
                <a:lnTo>
                  <a:pt x="256" y="885"/>
                </a:lnTo>
                <a:lnTo>
                  <a:pt x="247" y="883"/>
                </a:lnTo>
                <a:lnTo>
                  <a:pt x="241" y="881"/>
                </a:lnTo>
                <a:lnTo>
                  <a:pt x="238" y="879"/>
                </a:lnTo>
                <a:lnTo>
                  <a:pt x="238" y="879"/>
                </a:lnTo>
                <a:lnTo>
                  <a:pt x="237" y="876"/>
                </a:lnTo>
                <a:lnTo>
                  <a:pt x="237" y="871"/>
                </a:lnTo>
                <a:lnTo>
                  <a:pt x="237" y="861"/>
                </a:lnTo>
                <a:lnTo>
                  <a:pt x="238" y="846"/>
                </a:lnTo>
                <a:lnTo>
                  <a:pt x="244" y="835"/>
                </a:lnTo>
                <a:lnTo>
                  <a:pt x="244" y="835"/>
                </a:lnTo>
                <a:lnTo>
                  <a:pt x="241" y="809"/>
                </a:lnTo>
                <a:lnTo>
                  <a:pt x="239" y="789"/>
                </a:lnTo>
                <a:lnTo>
                  <a:pt x="238" y="781"/>
                </a:lnTo>
                <a:lnTo>
                  <a:pt x="235" y="776"/>
                </a:lnTo>
                <a:lnTo>
                  <a:pt x="235" y="776"/>
                </a:lnTo>
                <a:lnTo>
                  <a:pt x="227" y="756"/>
                </a:lnTo>
                <a:lnTo>
                  <a:pt x="222" y="742"/>
                </a:lnTo>
                <a:lnTo>
                  <a:pt x="221" y="728"/>
                </a:lnTo>
                <a:lnTo>
                  <a:pt x="221" y="728"/>
                </a:lnTo>
                <a:lnTo>
                  <a:pt x="220" y="687"/>
                </a:lnTo>
                <a:lnTo>
                  <a:pt x="221" y="660"/>
                </a:lnTo>
                <a:lnTo>
                  <a:pt x="197" y="658"/>
                </a:lnTo>
                <a:lnTo>
                  <a:pt x="197" y="658"/>
                </a:lnTo>
                <a:lnTo>
                  <a:pt x="163" y="694"/>
                </a:lnTo>
                <a:lnTo>
                  <a:pt x="139" y="722"/>
                </a:lnTo>
                <a:lnTo>
                  <a:pt x="126" y="739"/>
                </a:lnTo>
                <a:lnTo>
                  <a:pt x="126" y="739"/>
                </a:lnTo>
                <a:lnTo>
                  <a:pt x="98" y="787"/>
                </a:lnTo>
                <a:lnTo>
                  <a:pt x="98" y="787"/>
                </a:lnTo>
                <a:lnTo>
                  <a:pt x="99" y="795"/>
                </a:lnTo>
                <a:lnTo>
                  <a:pt x="103" y="815"/>
                </a:lnTo>
                <a:lnTo>
                  <a:pt x="103" y="815"/>
                </a:lnTo>
                <a:lnTo>
                  <a:pt x="102" y="824"/>
                </a:lnTo>
                <a:lnTo>
                  <a:pt x="100" y="833"/>
                </a:lnTo>
                <a:lnTo>
                  <a:pt x="99" y="844"/>
                </a:lnTo>
                <a:lnTo>
                  <a:pt x="100" y="859"/>
                </a:lnTo>
                <a:lnTo>
                  <a:pt x="100" y="859"/>
                </a:lnTo>
                <a:lnTo>
                  <a:pt x="102" y="868"/>
                </a:lnTo>
                <a:lnTo>
                  <a:pt x="103" y="875"/>
                </a:lnTo>
                <a:lnTo>
                  <a:pt x="106" y="885"/>
                </a:lnTo>
                <a:lnTo>
                  <a:pt x="109" y="892"/>
                </a:lnTo>
                <a:lnTo>
                  <a:pt x="110" y="894"/>
                </a:lnTo>
                <a:lnTo>
                  <a:pt x="109" y="895"/>
                </a:lnTo>
                <a:lnTo>
                  <a:pt x="109" y="895"/>
                </a:lnTo>
                <a:lnTo>
                  <a:pt x="106" y="898"/>
                </a:lnTo>
                <a:lnTo>
                  <a:pt x="102" y="898"/>
                </a:lnTo>
                <a:lnTo>
                  <a:pt x="90" y="895"/>
                </a:lnTo>
                <a:lnTo>
                  <a:pt x="76" y="892"/>
                </a:lnTo>
                <a:lnTo>
                  <a:pt x="70" y="888"/>
                </a:lnTo>
                <a:lnTo>
                  <a:pt x="67" y="885"/>
                </a:lnTo>
                <a:lnTo>
                  <a:pt x="67" y="885"/>
                </a:lnTo>
                <a:lnTo>
                  <a:pt x="62" y="879"/>
                </a:lnTo>
                <a:lnTo>
                  <a:pt x="55" y="874"/>
                </a:lnTo>
                <a:lnTo>
                  <a:pt x="52" y="870"/>
                </a:lnTo>
                <a:lnTo>
                  <a:pt x="50" y="867"/>
                </a:lnTo>
                <a:lnTo>
                  <a:pt x="49" y="862"/>
                </a:lnTo>
                <a:lnTo>
                  <a:pt x="47" y="857"/>
                </a:lnTo>
                <a:lnTo>
                  <a:pt x="47" y="857"/>
                </a:lnTo>
                <a:lnTo>
                  <a:pt x="46" y="835"/>
                </a:lnTo>
                <a:lnTo>
                  <a:pt x="45" y="826"/>
                </a:lnTo>
                <a:lnTo>
                  <a:pt x="45" y="826"/>
                </a:lnTo>
                <a:lnTo>
                  <a:pt x="44" y="827"/>
                </a:lnTo>
                <a:lnTo>
                  <a:pt x="41" y="826"/>
                </a:lnTo>
                <a:lnTo>
                  <a:pt x="39" y="824"/>
                </a:lnTo>
                <a:lnTo>
                  <a:pt x="36" y="823"/>
                </a:lnTo>
                <a:lnTo>
                  <a:pt x="34" y="820"/>
                </a:lnTo>
                <a:lnTo>
                  <a:pt x="33" y="814"/>
                </a:lnTo>
                <a:lnTo>
                  <a:pt x="32" y="806"/>
                </a:lnTo>
                <a:lnTo>
                  <a:pt x="32" y="806"/>
                </a:lnTo>
                <a:lnTo>
                  <a:pt x="33" y="792"/>
                </a:lnTo>
                <a:lnTo>
                  <a:pt x="33" y="780"/>
                </a:lnTo>
                <a:lnTo>
                  <a:pt x="34" y="775"/>
                </a:lnTo>
                <a:lnTo>
                  <a:pt x="35" y="771"/>
                </a:lnTo>
                <a:lnTo>
                  <a:pt x="38" y="769"/>
                </a:lnTo>
                <a:lnTo>
                  <a:pt x="41" y="768"/>
                </a:lnTo>
                <a:lnTo>
                  <a:pt x="41" y="768"/>
                </a:lnTo>
                <a:lnTo>
                  <a:pt x="50" y="764"/>
                </a:lnTo>
                <a:lnTo>
                  <a:pt x="59" y="762"/>
                </a:lnTo>
                <a:lnTo>
                  <a:pt x="69" y="758"/>
                </a:lnTo>
                <a:lnTo>
                  <a:pt x="69" y="758"/>
                </a:lnTo>
                <a:lnTo>
                  <a:pt x="70" y="750"/>
                </a:lnTo>
                <a:lnTo>
                  <a:pt x="70" y="740"/>
                </a:lnTo>
                <a:lnTo>
                  <a:pt x="71" y="728"/>
                </a:lnTo>
                <a:lnTo>
                  <a:pt x="75" y="715"/>
                </a:lnTo>
                <a:lnTo>
                  <a:pt x="79" y="703"/>
                </a:lnTo>
                <a:lnTo>
                  <a:pt x="85" y="692"/>
                </a:lnTo>
                <a:lnTo>
                  <a:pt x="90" y="686"/>
                </a:lnTo>
                <a:lnTo>
                  <a:pt x="93" y="682"/>
                </a:lnTo>
                <a:lnTo>
                  <a:pt x="93" y="682"/>
                </a:lnTo>
                <a:lnTo>
                  <a:pt x="124" y="657"/>
                </a:lnTo>
                <a:lnTo>
                  <a:pt x="138" y="647"/>
                </a:lnTo>
                <a:lnTo>
                  <a:pt x="120" y="645"/>
                </a:lnTo>
                <a:lnTo>
                  <a:pt x="120" y="645"/>
                </a:lnTo>
                <a:lnTo>
                  <a:pt x="123" y="627"/>
                </a:lnTo>
                <a:lnTo>
                  <a:pt x="126" y="612"/>
                </a:lnTo>
                <a:lnTo>
                  <a:pt x="126" y="601"/>
                </a:lnTo>
                <a:lnTo>
                  <a:pt x="126" y="601"/>
                </a:lnTo>
                <a:lnTo>
                  <a:pt x="121" y="576"/>
                </a:lnTo>
                <a:lnTo>
                  <a:pt x="111" y="531"/>
                </a:lnTo>
                <a:lnTo>
                  <a:pt x="99" y="488"/>
                </a:lnTo>
                <a:lnTo>
                  <a:pt x="93" y="467"/>
                </a:lnTo>
                <a:lnTo>
                  <a:pt x="93" y="467"/>
                </a:lnTo>
                <a:lnTo>
                  <a:pt x="90" y="465"/>
                </a:lnTo>
                <a:lnTo>
                  <a:pt x="81" y="461"/>
                </a:lnTo>
                <a:lnTo>
                  <a:pt x="76" y="458"/>
                </a:lnTo>
                <a:lnTo>
                  <a:pt x="70" y="452"/>
                </a:lnTo>
                <a:lnTo>
                  <a:pt x="64" y="446"/>
                </a:lnTo>
                <a:lnTo>
                  <a:pt x="58" y="437"/>
                </a:lnTo>
                <a:lnTo>
                  <a:pt x="58" y="437"/>
                </a:lnTo>
                <a:lnTo>
                  <a:pt x="43" y="413"/>
                </a:lnTo>
                <a:lnTo>
                  <a:pt x="38" y="407"/>
                </a:lnTo>
                <a:lnTo>
                  <a:pt x="32" y="402"/>
                </a:lnTo>
                <a:lnTo>
                  <a:pt x="32" y="402"/>
                </a:lnTo>
                <a:lnTo>
                  <a:pt x="29" y="400"/>
                </a:lnTo>
                <a:lnTo>
                  <a:pt x="24" y="400"/>
                </a:lnTo>
                <a:lnTo>
                  <a:pt x="21" y="401"/>
                </a:lnTo>
                <a:lnTo>
                  <a:pt x="17" y="401"/>
                </a:lnTo>
                <a:lnTo>
                  <a:pt x="14" y="400"/>
                </a:lnTo>
                <a:lnTo>
                  <a:pt x="10" y="395"/>
                </a:lnTo>
                <a:lnTo>
                  <a:pt x="6" y="387"/>
                </a:lnTo>
                <a:lnTo>
                  <a:pt x="4" y="373"/>
                </a:lnTo>
                <a:lnTo>
                  <a:pt x="4" y="373"/>
                </a:lnTo>
                <a:lnTo>
                  <a:pt x="2" y="357"/>
                </a:lnTo>
                <a:lnTo>
                  <a:pt x="0" y="337"/>
                </a:lnTo>
                <a:lnTo>
                  <a:pt x="0" y="300"/>
                </a:lnTo>
                <a:lnTo>
                  <a:pt x="2" y="269"/>
                </a:lnTo>
                <a:lnTo>
                  <a:pt x="4" y="252"/>
                </a:lnTo>
                <a:lnTo>
                  <a:pt x="4" y="252"/>
                </a:lnTo>
                <a:lnTo>
                  <a:pt x="6" y="242"/>
                </a:lnTo>
                <a:lnTo>
                  <a:pt x="11" y="231"/>
                </a:lnTo>
                <a:lnTo>
                  <a:pt x="20" y="214"/>
                </a:lnTo>
                <a:lnTo>
                  <a:pt x="20" y="214"/>
                </a:lnTo>
                <a:lnTo>
                  <a:pt x="30" y="195"/>
                </a:lnTo>
                <a:lnTo>
                  <a:pt x="36" y="180"/>
                </a:lnTo>
                <a:lnTo>
                  <a:pt x="41" y="171"/>
                </a:lnTo>
                <a:lnTo>
                  <a:pt x="41" y="171"/>
                </a:lnTo>
                <a:lnTo>
                  <a:pt x="44" y="167"/>
                </a:lnTo>
                <a:lnTo>
                  <a:pt x="49" y="164"/>
                </a:lnTo>
                <a:lnTo>
                  <a:pt x="55" y="161"/>
                </a:lnTo>
                <a:lnTo>
                  <a:pt x="62" y="158"/>
                </a:lnTo>
                <a:lnTo>
                  <a:pt x="75" y="154"/>
                </a:lnTo>
                <a:lnTo>
                  <a:pt x="80" y="153"/>
                </a:lnTo>
                <a:lnTo>
                  <a:pt x="80" y="1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0F6880E9-A813-473A-A975-617FEA531012}"/>
              </a:ext>
            </a:extLst>
          </p:cNvPr>
          <p:cNvSpPr>
            <a:spLocks noEditPoints="1"/>
          </p:cNvSpPr>
          <p:nvPr/>
        </p:nvSpPr>
        <p:spPr bwMode="auto">
          <a:xfrm>
            <a:off x="2883483" y="2688154"/>
            <a:ext cx="647737" cy="1768299"/>
          </a:xfrm>
          <a:custGeom>
            <a:avLst/>
            <a:gdLst>
              <a:gd name="T0" fmla="*/ 56 w 574"/>
              <a:gd name="T1" fmla="*/ 10 h 1567"/>
              <a:gd name="T2" fmla="*/ 38 w 574"/>
              <a:gd name="T3" fmla="*/ 80 h 1567"/>
              <a:gd name="T4" fmla="*/ 40 w 574"/>
              <a:gd name="T5" fmla="*/ 176 h 1567"/>
              <a:gd name="T6" fmla="*/ 2 w 574"/>
              <a:gd name="T7" fmla="*/ 230 h 1567"/>
              <a:gd name="T8" fmla="*/ 32 w 574"/>
              <a:gd name="T9" fmla="*/ 332 h 1567"/>
              <a:gd name="T10" fmla="*/ 134 w 574"/>
              <a:gd name="T11" fmla="*/ 420 h 1567"/>
              <a:gd name="T12" fmla="*/ 186 w 574"/>
              <a:gd name="T13" fmla="*/ 600 h 1567"/>
              <a:gd name="T14" fmla="*/ 144 w 574"/>
              <a:gd name="T15" fmla="*/ 698 h 1567"/>
              <a:gd name="T16" fmla="*/ 108 w 574"/>
              <a:gd name="T17" fmla="*/ 985 h 1567"/>
              <a:gd name="T18" fmla="*/ 128 w 574"/>
              <a:gd name="T19" fmla="*/ 1037 h 1567"/>
              <a:gd name="T20" fmla="*/ 172 w 574"/>
              <a:gd name="T21" fmla="*/ 1047 h 1567"/>
              <a:gd name="T22" fmla="*/ 214 w 574"/>
              <a:gd name="T23" fmla="*/ 1113 h 1567"/>
              <a:gd name="T24" fmla="*/ 236 w 574"/>
              <a:gd name="T25" fmla="*/ 1365 h 1567"/>
              <a:gd name="T26" fmla="*/ 218 w 574"/>
              <a:gd name="T27" fmla="*/ 1475 h 1567"/>
              <a:gd name="T28" fmla="*/ 162 w 574"/>
              <a:gd name="T29" fmla="*/ 1485 h 1567"/>
              <a:gd name="T30" fmla="*/ 244 w 574"/>
              <a:gd name="T31" fmla="*/ 1543 h 1567"/>
              <a:gd name="T32" fmla="*/ 296 w 574"/>
              <a:gd name="T33" fmla="*/ 1567 h 1567"/>
              <a:gd name="T34" fmla="*/ 322 w 574"/>
              <a:gd name="T35" fmla="*/ 1499 h 1567"/>
              <a:gd name="T36" fmla="*/ 450 w 574"/>
              <a:gd name="T37" fmla="*/ 1523 h 1567"/>
              <a:gd name="T38" fmla="*/ 436 w 574"/>
              <a:gd name="T39" fmla="*/ 1415 h 1567"/>
              <a:gd name="T40" fmla="*/ 456 w 574"/>
              <a:gd name="T41" fmla="*/ 1219 h 1567"/>
              <a:gd name="T42" fmla="*/ 430 w 574"/>
              <a:gd name="T43" fmla="*/ 1035 h 1567"/>
              <a:gd name="T44" fmla="*/ 484 w 574"/>
              <a:gd name="T45" fmla="*/ 1011 h 1567"/>
              <a:gd name="T46" fmla="*/ 474 w 574"/>
              <a:gd name="T47" fmla="*/ 920 h 1567"/>
              <a:gd name="T48" fmla="*/ 468 w 574"/>
              <a:gd name="T49" fmla="*/ 840 h 1567"/>
              <a:gd name="T50" fmla="*/ 568 w 574"/>
              <a:gd name="T51" fmla="*/ 718 h 1567"/>
              <a:gd name="T52" fmla="*/ 560 w 574"/>
              <a:gd name="T53" fmla="*/ 612 h 1567"/>
              <a:gd name="T54" fmla="*/ 516 w 574"/>
              <a:gd name="T55" fmla="*/ 468 h 1567"/>
              <a:gd name="T56" fmla="*/ 530 w 574"/>
              <a:gd name="T57" fmla="*/ 282 h 1567"/>
              <a:gd name="T58" fmla="*/ 494 w 574"/>
              <a:gd name="T59" fmla="*/ 176 h 1567"/>
              <a:gd name="T60" fmla="*/ 440 w 574"/>
              <a:gd name="T61" fmla="*/ 144 h 1567"/>
              <a:gd name="T62" fmla="*/ 402 w 574"/>
              <a:gd name="T63" fmla="*/ 142 h 1567"/>
              <a:gd name="T64" fmla="*/ 366 w 574"/>
              <a:gd name="T65" fmla="*/ 174 h 1567"/>
              <a:gd name="T66" fmla="*/ 334 w 574"/>
              <a:gd name="T67" fmla="*/ 212 h 1567"/>
              <a:gd name="T68" fmla="*/ 308 w 574"/>
              <a:gd name="T69" fmla="*/ 242 h 1567"/>
              <a:gd name="T70" fmla="*/ 302 w 574"/>
              <a:gd name="T71" fmla="*/ 268 h 1567"/>
              <a:gd name="T72" fmla="*/ 292 w 574"/>
              <a:gd name="T73" fmla="*/ 294 h 1567"/>
              <a:gd name="T74" fmla="*/ 278 w 574"/>
              <a:gd name="T75" fmla="*/ 270 h 1567"/>
              <a:gd name="T76" fmla="*/ 258 w 574"/>
              <a:gd name="T77" fmla="*/ 236 h 1567"/>
              <a:gd name="T78" fmla="*/ 194 w 574"/>
              <a:gd name="T79" fmla="*/ 86 h 1567"/>
              <a:gd name="T80" fmla="*/ 170 w 574"/>
              <a:gd name="T81" fmla="*/ 38 h 1567"/>
              <a:gd name="T82" fmla="*/ 138 w 574"/>
              <a:gd name="T83" fmla="*/ 12 h 1567"/>
              <a:gd name="T84" fmla="*/ 90 w 574"/>
              <a:gd name="T85" fmla="*/ 10 h 1567"/>
              <a:gd name="T86" fmla="*/ 76 w 574"/>
              <a:gd name="T87" fmla="*/ 0 h 1567"/>
              <a:gd name="T88" fmla="*/ 140 w 574"/>
              <a:gd name="T89" fmla="*/ 56 h 1567"/>
              <a:gd name="T90" fmla="*/ 160 w 574"/>
              <a:gd name="T91" fmla="*/ 80 h 1567"/>
              <a:gd name="T92" fmla="*/ 138 w 574"/>
              <a:gd name="T93" fmla="*/ 68 h 1567"/>
              <a:gd name="T94" fmla="*/ 116 w 574"/>
              <a:gd name="T95" fmla="*/ 72 h 1567"/>
              <a:gd name="T96" fmla="*/ 148 w 574"/>
              <a:gd name="T97" fmla="*/ 120 h 1567"/>
              <a:gd name="T98" fmla="*/ 154 w 574"/>
              <a:gd name="T99" fmla="*/ 182 h 1567"/>
              <a:gd name="T100" fmla="*/ 148 w 574"/>
              <a:gd name="T101" fmla="*/ 212 h 1567"/>
              <a:gd name="T102" fmla="*/ 198 w 574"/>
              <a:gd name="T103" fmla="*/ 302 h 1567"/>
              <a:gd name="T104" fmla="*/ 246 w 574"/>
              <a:gd name="T105" fmla="*/ 354 h 1567"/>
              <a:gd name="T106" fmla="*/ 182 w 574"/>
              <a:gd name="T107" fmla="*/ 338 h 1567"/>
              <a:gd name="T108" fmla="*/ 120 w 574"/>
              <a:gd name="T109" fmla="*/ 296 h 1567"/>
              <a:gd name="T110" fmla="*/ 104 w 574"/>
              <a:gd name="T111" fmla="*/ 250 h 1567"/>
              <a:gd name="T112" fmla="*/ 92 w 574"/>
              <a:gd name="T113" fmla="*/ 172 h 1567"/>
              <a:gd name="T114" fmla="*/ 102 w 574"/>
              <a:gd name="T115" fmla="*/ 92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4" h="1567">
                <a:moveTo>
                  <a:pt x="60" y="42"/>
                </a:moveTo>
                <a:lnTo>
                  <a:pt x="60" y="42"/>
                </a:lnTo>
                <a:lnTo>
                  <a:pt x="62" y="26"/>
                </a:lnTo>
                <a:lnTo>
                  <a:pt x="62" y="16"/>
                </a:lnTo>
                <a:lnTo>
                  <a:pt x="60" y="10"/>
                </a:lnTo>
                <a:lnTo>
                  <a:pt x="60" y="10"/>
                </a:lnTo>
                <a:lnTo>
                  <a:pt x="58" y="8"/>
                </a:lnTo>
                <a:lnTo>
                  <a:pt x="56" y="10"/>
                </a:lnTo>
                <a:lnTo>
                  <a:pt x="52" y="16"/>
                </a:lnTo>
                <a:lnTo>
                  <a:pt x="52" y="16"/>
                </a:lnTo>
                <a:lnTo>
                  <a:pt x="50" y="36"/>
                </a:lnTo>
                <a:lnTo>
                  <a:pt x="48" y="48"/>
                </a:lnTo>
                <a:lnTo>
                  <a:pt x="46" y="54"/>
                </a:lnTo>
                <a:lnTo>
                  <a:pt x="46" y="54"/>
                </a:lnTo>
                <a:lnTo>
                  <a:pt x="42" y="62"/>
                </a:lnTo>
                <a:lnTo>
                  <a:pt x="38" y="80"/>
                </a:lnTo>
                <a:lnTo>
                  <a:pt x="38" y="80"/>
                </a:lnTo>
                <a:lnTo>
                  <a:pt x="36" y="92"/>
                </a:lnTo>
                <a:lnTo>
                  <a:pt x="38" y="104"/>
                </a:lnTo>
                <a:lnTo>
                  <a:pt x="40" y="116"/>
                </a:lnTo>
                <a:lnTo>
                  <a:pt x="40" y="126"/>
                </a:lnTo>
                <a:lnTo>
                  <a:pt x="40" y="126"/>
                </a:lnTo>
                <a:lnTo>
                  <a:pt x="40" y="158"/>
                </a:lnTo>
                <a:lnTo>
                  <a:pt x="40" y="176"/>
                </a:lnTo>
                <a:lnTo>
                  <a:pt x="40" y="176"/>
                </a:lnTo>
                <a:lnTo>
                  <a:pt x="8" y="202"/>
                </a:lnTo>
                <a:lnTo>
                  <a:pt x="8" y="202"/>
                </a:lnTo>
                <a:lnTo>
                  <a:pt x="4" y="208"/>
                </a:lnTo>
                <a:lnTo>
                  <a:pt x="2" y="214"/>
                </a:lnTo>
                <a:lnTo>
                  <a:pt x="0" y="224"/>
                </a:lnTo>
                <a:lnTo>
                  <a:pt x="0" y="224"/>
                </a:lnTo>
                <a:lnTo>
                  <a:pt x="2" y="230"/>
                </a:lnTo>
                <a:lnTo>
                  <a:pt x="10" y="242"/>
                </a:lnTo>
                <a:lnTo>
                  <a:pt x="20" y="256"/>
                </a:lnTo>
                <a:lnTo>
                  <a:pt x="22" y="264"/>
                </a:lnTo>
                <a:lnTo>
                  <a:pt x="22" y="264"/>
                </a:lnTo>
                <a:lnTo>
                  <a:pt x="24" y="292"/>
                </a:lnTo>
                <a:lnTo>
                  <a:pt x="26" y="312"/>
                </a:lnTo>
                <a:lnTo>
                  <a:pt x="28" y="322"/>
                </a:lnTo>
                <a:lnTo>
                  <a:pt x="32" y="332"/>
                </a:lnTo>
                <a:lnTo>
                  <a:pt x="32" y="332"/>
                </a:lnTo>
                <a:lnTo>
                  <a:pt x="36" y="340"/>
                </a:lnTo>
                <a:lnTo>
                  <a:pt x="42" y="348"/>
                </a:lnTo>
                <a:lnTo>
                  <a:pt x="56" y="362"/>
                </a:lnTo>
                <a:lnTo>
                  <a:pt x="84" y="388"/>
                </a:lnTo>
                <a:lnTo>
                  <a:pt x="84" y="388"/>
                </a:lnTo>
                <a:lnTo>
                  <a:pt x="104" y="402"/>
                </a:lnTo>
                <a:lnTo>
                  <a:pt x="134" y="420"/>
                </a:lnTo>
                <a:lnTo>
                  <a:pt x="172" y="446"/>
                </a:lnTo>
                <a:lnTo>
                  <a:pt x="198" y="458"/>
                </a:lnTo>
                <a:lnTo>
                  <a:pt x="198" y="458"/>
                </a:lnTo>
                <a:lnTo>
                  <a:pt x="196" y="502"/>
                </a:lnTo>
                <a:lnTo>
                  <a:pt x="194" y="538"/>
                </a:lnTo>
                <a:lnTo>
                  <a:pt x="190" y="566"/>
                </a:lnTo>
                <a:lnTo>
                  <a:pt x="190" y="566"/>
                </a:lnTo>
                <a:lnTo>
                  <a:pt x="186" y="600"/>
                </a:lnTo>
                <a:lnTo>
                  <a:pt x="182" y="614"/>
                </a:lnTo>
                <a:lnTo>
                  <a:pt x="178" y="626"/>
                </a:lnTo>
                <a:lnTo>
                  <a:pt x="178" y="626"/>
                </a:lnTo>
                <a:lnTo>
                  <a:pt x="168" y="654"/>
                </a:lnTo>
                <a:lnTo>
                  <a:pt x="164" y="668"/>
                </a:lnTo>
                <a:lnTo>
                  <a:pt x="158" y="680"/>
                </a:lnTo>
                <a:lnTo>
                  <a:pt x="158" y="680"/>
                </a:lnTo>
                <a:lnTo>
                  <a:pt x="144" y="698"/>
                </a:lnTo>
                <a:lnTo>
                  <a:pt x="140" y="706"/>
                </a:lnTo>
                <a:lnTo>
                  <a:pt x="138" y="718"/>
                </a:lnTo>
                <a:lnTo>
                  <a:pt x="138" y="718"/>
                </a:lnTo>
                <a:lnTo>
                  <a:pt x="138" y="740"/>
                </a:lnTo>
                <a:lnTo>
                  <a:pt x="142" y="776"/>
                </a:lnTo>
                <a:lnTo>
                  <a:pt x="146" y="822"/>
                </a:lnTo>
                <a:lnTo>
                  <a:pt x="146" y="822"/>
                </a:lnTo>
                <a:lnTo>
                  <a:pt x="108" y="985"/>
                </a:lnTo>
                <a:lnTo>
                  <a:pt x="108" y="985"/>
                </a:lnTo>
                <a:lnTo>
                  <a:pt x="100" y="1021"/>
                </a:lnTo>
                <a:lnTo>
                  <a:pt x="98" y="1035"/>
                </a:lnTo>
                <a:lnTo>
                  <a:pt x="98" y="1035"/>
                </a:lnTo>
                <a:lnTo>
                  <a:pt x="108" y="1033"/>
                </a:lnTo>
                <a:lnTo>
                  <a:pt x="118" y="1035"/>
                </a:lnTo>
                <a:lnTo>
                  <a:pt x="128" y="1037"/>
                </a:lnTo>
                <a:lnTo>
                  <a:pt x="128" y="1037"/>
                </a:lnTo>
                <a:lnTo>
                  <a:pt x="144" y="1045"/>
                </a:lnTo>
                <a:lnTo>
                  <a:pt x="148" y="1047"/>
                </a:lnTo>
                <a:lnTo>
                  <a:pt x="152" y="1047"/>
                </a:lnTo>
                <a:lnTo>
                  <a:pt x="152" y="1047"/>
                </a:lnTo>
                <a:lnTo>
                  <a:pt x="160" y="1045"/>
                </a:lnTo>
                <a:lnTo>
                  <a:pt x="166" y="1045"/>
                </a:lnTo>
                <a:lnTo>
                  <a:pt x="172" y="1047"/>
                </a:lnTo>
                <a:lnTo>
                  <a:pt x="172" y="1047"/>
                </a:lnTo>
                <a:lnTo>
                  <a:pt x="178" y="1049"/>
                </a:lnTo>
                <a:lnTo>
                  <a:pt x="186" y="1049"/>
                </a:lnTo>
                <a:lnTo>
                  <a:pt x="196" y="1049"/>
                </a:lnTo>
                <a:lnTo>
                  <a:pt x="196" y="1049"/>
                </a:lnTo>
                <a:lnTo>
                  <a:pt x="204" y="1053"/>
                </a:lnTo>
                <a:lnTo>
                  <a:pt x="204" y="1053"/>
                </a:lnTo>
                <a:lnTo>
                  <a:pt x="210" y="1085"/>
                </a:lnTo>
                <a:lnTo>
                  <a:pt x="214" y="1113"/>
                </a:lnTo>
                <a:lnTo>
                  <a:pt x="216" y="1143"/>
                </a:lnTo>
                <a:lnTo>
                  <a:pt x="216" y="1143"/>
                </a:lnTo>
                <a:lnTo>
                  <a:pt x="220" y="1249"/>
                </a:lnTo>
                <a:lnTo>
                  <a:pt x="226" y="1309"/>
                </a:lnTo>
                <a:lnTo>
                  <a:pt x="228" y="1331"/>
                </a:lnTo>
                <a:lnTo>
                  <a:pt x="230" y="1345"/>
                </a:lnTo>
                <a:lnTo>
                  <a:pt x="230" y="1345"/>
                </a:lnTo>
                <a:lnTo>
                  <a:pt x="236" y="1365"/>
                </a:lnTo>
                <a:lnTo>
                  <a:pt x="242" y="1391"/>
                </a:lnTo>
                <a:lnTo>
                  <a:pt x="246" y="1413"/>
                </a:lnTo>
                <a:lnTo>
                  <a:pt x="248" y="1429"/>
                </a:lnTo>
                <a:lnTo>
                  <a:pt x="248" y="1451"/>
                </a:lnTo>
                <a:lnTo>
                  <a:pt x="248" y="1451"/>
                </a:lnTo>
                <a:lnTo>
                  <a:pt x="236" y="1463"/>
                </a:lnTo>
                <a:lnTo>
                  <a:pt x="224" y="1473"/>
                </a:lnTo>
                <a:lnTo>
                  <a:pt x="218" y="1475"/>
                </a:lnTo>
                <a:lnTo>
                  <a:pt x="214" y="1477"/>
                </a:lnTo>
                <a:lnTo>
                  <a:pt x="214" y="1477"/>
                </a:lnTo>
                <a:lnTo>
                  <a:pt x="194" y="1475"/>
                </a:lnTo>
                <a:lnTo>
                  <a:pt x="186" y="1475"/>
                </a:lnTo>
                <a:lnTo>
                  <a:pt x="176" y="1477"/>
                </a:lnTo>
                <a:lnTo>
                  <a:pt x="176" y="1477"/>
                </a:lnTo>
                <a:lnTo>
                  <a:pt x="166" y="1479"/>
                </a:lnTo>
                <a:lnTo>
                  <a:pt x="162" y="1485"/>
                </a:lnTo>
                <a:lnTo>
                  <a:pt x="162" y="1491"/>
                </a:lnTo>
                <a:lnTo>
                  <a:pt x="166" y="1499"/>
                </a:lnTo>
                <a:lnTo>
                  <a:pt x="166" y="1499"/>
                </a:lnTo>
                <a:lnTo>
                  <a:pt x="176" y="1509"/>
                </a:lnTo>
                <a:lnTo>
                  <a:pt x="188" y="1517"/>
                </a:lnTo>
                <a:lnTo>
                  <a:pt x="220" y="1531"/>
                </a:lnTo>
                <a:lnTo>
                  <a:pt x="220" y="1531"/>
                </a:lnTo>
                <a:lnTo>
                  <a:pt x="244" y="1543"/>
                </a:lnTo>
                <a:lnTo>
                  <a:pt x="252" y="1545"/>
                </a:lnTo>
                <a:lnTo>
                  <a:pt x="258" y="1549"/>
                </a:lnTo>
                <a:lnTo>
                  <a:pt x="258" y="1549"/>
                </a:lnTo>
                <a:lnTo>
                  <a:pt x="266" y="1555"/>
                </a:lnTo>
                <a:lnTo>
                  <a:pt x="276" y="1561"/>
                </a:lnTo>
                <a:lnTo>
                  <a:pt x="286" y="1565"/>
                </a:lnTo>
                <a:lnTo>
                  <a:pt x="296" y="1567"/>
                </a:lnTo>
                <a:lnTo>
                  <a:pt x="296" y="1567"/>
                </a:lnTo>
                <a:lnTo>
                  <a:pt x="304" y="1565"/>
                </a:lnTo>
                <a:lnTo>
                  <a:pt x="314" y="1559"/>
                </a:lnTo>
                <a:lnTo>
                  <a:pt x="322" y="1551"/>
                </a:lnTo>
                <a:lnTo>
                  <a:pt x="324" y="1547"/>
                </a:lnTo>
                <a:lnTo>
                  <a:pt x="324" y="1541"/>
                </a:lnTo>
                <a:lnTo>
                  <a:pt x="324" y="1541"/>
                </a:lnTo>
                <a:lnTo>
                  <a:pt x="322" y="1499"/>
                </a:lnTo>
                <a:lnTo>
                  <a:pt x="322" y="1499"/>
                </a:lnTo>
                <a:lnTo>
                  <a:pt x="390" y="1517"/>
                </a:lnTo>
                <a:lnTo>
                  <a:pt x="390" y="1517"/>
                </a:lnTo>
                <a:lnTo>
                  <a:pt x="420" y="1527"/>
                </a:lnTo>
                <a:lnTo>
                  <a:pt x="436" y="1531"/>
                </a:lnTo>
                <a:lnTo>
                  <a:pt x="442" y="1531"/>
                </a:lnTo>
                <a:lnTo>
                  <a:pt x="444" y="1529"/>
                </a:lnTo>
                <a:lnTo>
                  <a:pt x="444" y="1529"/>
                </a:lnTo>
                <a:lnTo>
                  <a:pt x="450" y="1523"/>
                </a:lnTo>
                <a:lnTo>
                  <a:pt x="452" y="1517"/>
                </a:lnTo>
                <a:lnTo>
                  <a:pt x="454" y="1509"/>
                </a:lnTo>
                <a:lnTo>
                  <a:pt x="454" y="1499"/>
                </a:lnTo>
                <a:lnTo>
                  <a:pt x="454" y="1499"/>
                </a:lnTo>
                <a:lnTo>
                  <a:pt x="452" y="1485"/>
                </a:lnTo>
                <a:lnTo>
                  <a:pt x="444" y="1469"/>
                </a:lnTo>
                <a:lnTo>
                  <a:pt x="436" y="1447"/>
                </a:lnTo>
                <a:lnTo>
                  <a:pt x="436" y="1415"/>
                </a:lnTo>
                <a:lnTo>
                  <a:pt x="436" y="1415"/>
                </a:lnTo>
                <a:lnTo>
                  <a:pt x="480" y="1415"/>
                </a:lnTo>
                <a:lnTo>
                  <a:pt x="480" y="1415"/>
                </a:lnTo>
                <a:lnTo>
                  <a:pt x="470" y="1353"/>
                </a:lnTo>
                <a:lnTo>
                  <a:pt x="464" y="1303"/>
                </a:lnTo>
                <a:lnTo>
                  <a:pt x="460" y="1261"/>
                </a:lnTo>
                <a:lnTo>
                  <a:pt x="460" y="1261"/>
                </a:lnTo>
                <a:lnTo>
                  <a:pt x="456" y="1219"/>
                </a:lnTo>
                <a:lnTo>
                  <a:pt x="448" y="1173"/>
                </a:lnTo>
                <a:lnTo>
                  <a:pt x="440" y="1133"/>
                </a:lnTo>
                <a:lnTo>
                  <a:pt x="436" y="1117"/>
                </a:lnTo>
                <a:lnTo>
                  <a:pt x="436" y="1117"/>
                </a:lnTo>
                <a:lnTo>
                  <a:pt x="434" y="1103"/>
                </a:lnTo>
                <a:lnTo>
                  <a:pt x="432" y="1075"/>
                </a:lnTo>
                <a:lnTo>
                  <a:pt x="430" y="1035"/>
                </a:lnTo>
                <a:lnTo>
                  <a:pt x="430" y="1035"/>
                </a:lnTo>
                <a:lnTo>
                  <a:pt x="446" y="1021"/>
                </a:lnTo>
                <a:lnTo>
                  <a:pt x="458" y="1009"/>
                </a:lnTo>
                <a:lnTo>
                  <a:pt x="464" y="1007"/>
                </a:lnTo>
                <a:lnTo>
                  <a:pt x="468" y="1005"/>
                </a:lnTo>
                <a:lnTo>
                  <a:pt x="468" y="1005"/>
                </a:lnTo>
                <a:lnTo>
                  <a:pt x="480" y="1007"/>
                </a:lnTo>
                <a:lnTo>
                  <a:pt x="482" y="1009"/>
                </a:lnTo>
                <a:lnTo>
                  <a:pt x="484" y="1011"/>
                </a:lnTo>
                <a:lnTo>
                  <a:pt x="484" y="1011"/>
                </a:lnTo>
                <a:lnTo>
                  <a:pt x="486" y="1033"/>
                </a:lnTo>
                <a:lnTo>
                  <a:pt x="486" y="1033"/>
                </a:lnTo>
                <a:lnTo>
                  <a:pt x="488" y="1011"/>
                </a:lnTo>
                <a:lnTo>
                  <a:pt x="488" y="1011"/>
                </a:lnTo>
                <a:lnTo>
                  <a:pt x="488" y="997"/>
                </a:lnTo>
                <a:lnTo>
                  <a:pt x="484" y="970"/>
                </a:lnTo>
                <a:lnTo>
                  <a:pt x="474" y="920"/>
                </a:lnTo>
                <a:lnTo>
                  <a:pt x="474" y="920"/>
                </a:lnTo>
                <a:lnTo>
                  <a:pt x="474" y="904"/>
                </a:lnTo>
                <a:lnTo>
                  <a:pt x="474" y="896"/>
                </a:lnTo>
                <a:lnTo>
                  <a:pt x="474" y="890"/>
                </a:lnTo>
                <a:lnTo>
                  <a:pt x="474" y="890"/>
                </a:lnTo>
                <a:lnTo>
                  <a:pt x="470" y="864"/>
                </a:lnTo>
                <a:lnTo>
                  <a:pt x="468" y="840"/>
                </a:lnTo>
                <a:lnTo>
                  <a:pt x="468" y="840"/>
                </a:lnTo>
                <a:lnTo>
                  <a:pt x="496" y="828"/>
                </a:lnTo>
                <a:lnTo>
                  <a:pt x="518" y="818"/>
                </a:lnTo>
                <a:lnTo>
                  <a:pt x="526" y="812"/>
                </a:lnTo>
                <a:lnTo>
                  <a:pt x="530" y="808"/>
                </a:lnTo>
                <a:lnTo>
                  <a:pt x="530" y="808"/>
                </a:lnTo>
                <a:lnTo>
                  <a:pt x="540" y="790"/>
                </a:lnTo>
                <a:lnTo>
                  <a:pt x="552" y="760"/>
                </a:lnTo>
                <a:lnTo>
                  <a:pt x="568" y="718"/>
                </a:lnTo>
                <a:lnTo>
                  <a:pt x="568" y="718"/>
                </a:lnTo>
                <a:lnTo>
                  <a:pt x="572" y="702"/>
                </a:lnTo>
                <a:lnTo>
                  <a:pt x="574" y="688"/>
                </a:lnTo>
                <a:lnTo>
                  <a:pt x="574" y="688"/>
                </a:lnTo>
                <a:lnTo>
                  <a:pt x="566" y="658"/>
                </a:lnTo>
                <a:lnTo>
                  <a:pt x="562" y="634"/>
                </a:lnTo>
                <a:lnTo>
                  <a:pt x="560" y="612"/>
                </a:lnTo>
                <a:lnTo>
                  <a:pt x="560" y="612"/>
                </a:lnTo>
                <a:lnTo>
                  <a:pt x="560" y="560"/>
                </a:lnTo>
                <a:lnTo>
                  <a:pt x="558" y="532"/>
                </a:lnTo>
                <a:lnTo>
                  <a:pt x="556" y="522"/>
                </a:lnTo>
                <a:lnTo>
                  <a:pt x="554" y="516"/>
                </a:lnTo>
                <a:lnTo>
                  <a:pt x="554" y="516"/>
                </a:lnTo>
                <a:lnTo>
                  <a:pt x="544" y="504"/>
                </a:lnTo>
                <a:lnTo>
                  <a:pt x="532" y="488"/>
                </a:lnTo>
                <a:lnTo>
                  <a:pt x="516" y="468"/>
                </a:lnTo>
                <a:lnTo>
                  <a:pt x="516" y="468"/>
                </a:lnTo>
                <a:lnTo>
                  <a:pt x="514" y="436"/>
                </a:lnTo>
                <a:lnTo>
                  <a:pt x="512" y="384"/>
                </a:lnTo>
                <a:lnTo>
                  <a:pt x="512" y="384"/>
                </a:lnTo>
                <a:lnTo>
                  <a:pt x="516" y="362"/>
                </a:lnTo>
                <a:lnTo>
                  <a:pt x="522" y="334"/>
                </a:lnTo>
                <a:lnTo>
                  <a:pt x="528" y="300"/>
                </a:lnTo>
                <a:lnTo>
                  <a:pt x="530" y="282"/>
                </a:lnTo>
                <a:lnTo>
                  <a:pt x="530" y="264"/>
                </a:lnTo>
                <a:lnTo>
                  <a:pt x="530" y="264"/>
                </a:lnTo>
                <a:lnTo>
                  <a:pt x="528" y="248"/>
                </a:lnTo>
                <a:lnTo>
                  <a:pt x="526" y="232"/>
                </a:lnTo>
                <a:lnTo>
                  <a:pt x="522" y="220"/>
                </a:lnTo>
                <a:lnTo>
                  <a:pt x="516" y="208"/>
                </a:lnTo>
                <a:lnTo>
                  <a:pt x="506" y="190"/>
                </a:lnTo>
                <a:lnTo>
                  <a:pt x="494" y="176"/>
                </a:lnTo>
                <a:lnTo>
                  <a:pt x="494" y="176"/>
                </a:lnTo>
                <a:lnTo>
                  <a:pt x="482" y="166"/>
                </a:lnTo>
                <a:lnTo>
                  <a:pt x="470" y="160"/>
                </a:lnTo>
                <a:lnTo>
                  <a:pt x="456" y="156"/>
                </a:lnTo>
                <a:lnTo>
                  <a:pt x="456" y="156"/>
                </a:lnTo>
                <a:lnTo>
                  <a:pt x="450" y="150"/>
                </a:lnTo>
                <a:lnTo>
                  <a:pt x="444" y="146"/>
                </a:lnTo>
                <a:lnTo>
                  <a:pt x="440" y="144"/>
                </a:lnTo>
                <a:lnTo>
                  <a:pt x="440" y="144"/>
                </a:lnTo>
                <a:lnTo>
                  <a:pt x="424" y="144"/>
                </a:lnTo>
                <a:lnTo>
                  <a:pt x="424" y="144"/>
                </a:lnTo>
                <a:lnTo>
                  <a:pt x="416" y="144"/>
                </a:lnTo>
                <a:lnTo>
                  <a:pt x="416" y="144"/>
                </a:lnTo>
                <a:lnTo>
                  <a:pt x="410" y="144"/>
                </a:lnTo>
                <a:lnTo>
                  <a:pt x="406" y="142"/>
                </a:lnTo>
                <a:lnTo>
                  <a:pt x="402" y="142"/>
                </a:lnTo>
                <a:lnTo>
                  <a:pt x="398" y="144"/>
                </a:lnTo>
                <a:lnTo>
                  <a:pt x="398" y="144"/>
                </a:lnTo>
                <a:lnTo>
                  <a:pt x="388" y="150"/>
                </a:lnTo>
                <a:lnTo>
                  <a:pt x="382" y="154"/>
                </a:lnTo>
                <a:lnTo>
                  <a:pt x="380" y="156"/>
                </a:lnTo>
                <a:lnTo>
                  <a:pt x="380" y="156"/>
                </a:lnTo>
                <a:lnTo>
                  <a:pt x="372" y="166"/>
                </a:lnTo>
                <a:lnTo>
                  <a:pt x="366" y="174"/>
                </a:lnTo>
                <a:lnTo>
                  <a:pt x="366" y="174"/>
                </a:lnTo>
                <a:lnTo>
                  <a:pt x="362" y="176"/>
                </a:lnTo>
                <a:lnTo>
                  <a:pt x="356" y="182"/>
                </a:lnTo>
                <a:lnTo>
                  <a:pt x="356" y="182"/>
                </a:lnTo>
                <a:lnTo>
                  <a:pt x="346" y="198"/>
                </a:lnTo>
                <a:lnTo>
                  <a:pt x="338" y="208"/>
                </a:lnTo>
                <a:lnTo>
                  <a:pt x="334" y="212"/>
                </a:lnTo>
                <a:lnTo>
                  <a:pt x="334" y="212"/>
                </a:lnTo>
                <a:lnTo>
                  <a:pt x="324" y="214"/>
                </a:lnTo>
                <a:lnTo>
                  <a:pt x="320" y="216"/>
                </a:lnTo>
                <a:lnTo>
                  <a:pt x="318" y="218"/>
                </a:lnTo>
                <a:lnTo>
                  <a:pt x="318" y="218"/>
                </a:lnTo>
                <a:lnTo>
                  <a:pt x="324" y="232"/>
                </a:lnTo>
                <a:lnTo>
                  <a:pt x="324" y="232"/>
                </a:lnTo>
                <a:lnTo>
                  <a:pt x="314" y="238"/>
                </a:lnTo>
                <a:lnTo>
                  <a:pt x="308" y="242"/>
                </a:lnTo>
                <a:lnTo>
                  <a:pt x="304" y="246"/>
                </a:lnTo>
                <a:lnTo>
                  <a:pt x="304" y="246"/>
                </a:lnTo>
                <a:lnTo>
                  <a:pt x="304" y="252"/>
                </a:lnTo>
                <a:lnTo>
                  <a:pt x="304" y="258"/>
                </a:lnTo>
                <a:lnTo>
                  <a:pt x="304" y="258"/>
                </a:lnTo>
                <a:lnTo>
                  <a:pt x="302" y="262"/>
                </a:lnTo>
                <a:lnTo>
                  <a:pt x="302" y="268"/>
                </a:lnTo>
                <a:lnTo>
                  <a:pt x="302" y="268"/>
                </a:lnTo>
                <a:lnTo>
                  <a:pt x="298" y="274"/>
                </a:lnTo>
                <a:lnTo>
                  <a:pt x="296" y="278"/>
                </a:lnTo>
                <a:lnTo>
                  <a:pt x="296" y="284"/>
                </a:lnTo>
                <a:lnTo>
                  <a:pt x="296" y="284"/>
                </a:lnTo>
                <a:lnTo>
                  <a:pt x="296" y="294"/>
                </a:lnTo>
                <a:lnTo>
                  <a:pt x="296" y="294"/>
                </a:lnTo>
                <a:lnTo>
                  <a:pt x="294" y="294"/>
                </a:lnTo>
                <a:lnTo>
                  <a:pt x="292" y="294"/>
                </a:lnTo>
                <a:lnTo>
                  <a:pt x="290" y="294"/>
                </a:lnTo>
                <a:lnTo>
                  <a:pt x="286" y="290"/>
                </a:lnTo>
                <a:lnTo>
                  <a:pt x="286" y="290"/>
                </a:lnTo>
                <a:lnTo>
                  <a:pt x="284" y="286"/>
                </a:lnTo>
                <a:lnTo>
                  <a:pt x="284" y="282"/>
                </a:lnTo>
                <a:lnTo>
                  <a:pt x="282" y="276"/>
                </a:lnTo>
                <a:lnTo>
                  <a:pt x="278" y="270"/>
                </a:lnTo>
                <a:lnTo>
                  <a:pt x="278" y="270"/>
                </a:lnTo>
                <a:lnTo>
                  <a:pt x="266" y="260"/>
                </a:lnTo>
                <a:lnTo>
                  <a:pt x="260" y="256"/>
                </a:lnTo>
                <a:lnTo>
                  <a:pt x="260" y="256"/>
                </a:lnTo>
                <a:lnTo>
                  <a:pt x="262" y="252"/>
                </a:lnTo>
                <a:lnTo>
                  <a:pt x="262" y="248"/>
                </a:lnTo>
                <a:lnTo>
                  <a:pt x="260" y="244"/>
                </a:lnTo>
                <a:lnTo>
                  <a:pt x="260" y="244"/>
                </a:lnTo>
                <a:lnTo>
                  <a:pt x="258" y="236"/>
                </a:lnTo>
                <a:lnTo>
                  <a:pt x="252" y="226"/>
                </a:lnTo>
                <a:lnTo>
                  <a:pt x="252" y="226"/>
                </a:lnTo>
                <a:lnTo>
                  <a:pt x="214" y="170"/>
                </a:lnTo>
                <a:lnTo>
                  <a:pt x="204" y="170"/>
                </a:lnTo>
                <a:lnTo>
                  <a:pt x="190" y="122"/>
                </a:lnTo>
                <a:lnTo>
                  <a:pt x="190" y="122"/>
                </a:lnTo>
                <a:lnTo>
                  <a:pt x="192" y="100"/>
                </a:lnTo>
                <a:lnTo>
                  <a:pt x="194" y="86"/>
                </a:lnTo>
                <a:lnTo>
                  <a:pt x="192" y="74"/>
                </a:lnTo>
                <a:lnTo>
                  <a:pt x="192" y="74"/>
                </a:lnTo>
                <a:lnTo>
                  <a:pt x="188" y="62"/>
                </a:lnTo>
                <a:lnTo>
                  <a:pt x="186" y="58"/>
                </a:lnTo>
                <a:lnTo>
                  <a:pt x="184" y="56"/>
                </a:lnTo>
                <a:lnTo>
                  <a:pt x="176" y="54"/>
                </a:lnTo>
                <a:lnTo>
                  <a:pt x="176" y="54"/>
                </a:lnTo>
                <a:lnTo>
                  <a:pt x="170" y="38"/>
                </a:lnTo>
                <a:lnTo>
                  <a:pt x="166" y="28"/>
                </a:lnTo>
                <a:lnTo>
                  <a:pt x="160" y="18"/>
                </a:lnTo>
                <a:lnTo>
                  <a:pt x="160" y="18"/>
                </a:lnTo>
                <a:lnTo>
                  <a:pt x="152" y="10"/>
                </a:lnTo>
                <a:lnTo>
                  <a:pt x="150" y="6"/>
                </a:lnTo>
                <a:lnTo>
                  <a:pt x="146" y="8"/>
                </a:lnTo>
                <a:lnTo>
                  <a:pt x="146" y="8"/>
                </a:lnTo>
                <a:lnTo>
                  <a:pt x="138" y="12"/>
                </a:lnTo>
                <a:lnTo>
                  <a:pt x="134" y="16"/>
                </a:lnTo>
                <a:lnTo>
                  <a:pt x="108" y="16"/>
                </a:lnTo>
                <a:lnTo>
                  <a:pt x="108" y="16"/>
                </a:lnTo>
                <a:lnTo>
                  <a:pt x="106" y="14"/>
                </a:lnTo>
                <a:lnTo>
                  <a:pt x="104" y="12"/>
                </a:lnTo>
                <a:lnTo>
                  <a:pt x="98" y="10"/>
                </a:lnTo>
                <a:lnTo>
                  <a:pt x="98" y="10"/>
                </a:lnTo>
                <a:lnTo>
                  <a:pt x="90" y="10"/>
                </a:lnTo>
                <a:lnTo>
                  <a:pt x="88" y="10"/>
                </a:lnTo>
                <a:lnTo>
                  <a:pt x="88" y="10"/>
                </a:lnTo>
                <a:lnTo>
                  <a:pt x="86" y="10"/>
                </a:lnTo>
                <a:lnTo>
                  <a:pt x="84" y="10"/>
                </a:lnTo>
                <a:lnTo>
                  <a:pt x="84" y="10"/>
                </a:lnTo>
                <a:lnTo>
                  <a:pt x="78" y="4"/>
                </a:lnTo>
                <a:lnTo>
                  <a:pt x="78" y="4"/>
                </a:lnTo>
                <a:lnTo>
                  <a:pt x="76" y="0"/>
                </a:lnTo>
                <a:lnTo>
                  <a:pt x="74" y="0"/>
                </a:lnTo>
                <a:lnTo>
                  <a:pt x="72" y="2"/>
                </a:lnTo>
                <a:lnTo>
                  <a:pt x="72" y="2"/>
                </a:lnTo>
                <a:lnTo>
                  <a:pt x="70" y="8"/>
                </a:lnTo>
                <a:lnTo>
                  <a:pt x="68" y="16"/>
                </a:lnTo>
                <a:lnTo>
                  <a:pt x="66" y="28"/>
                </a:lnTo>
                <a:lnTo>
                  <a:pt x="60" y="42"/>
                </a:lnTo>
                <a:close/>
                <a:moveTo>
                  <a:pt x="140" y="56"/>
                </a:moveTo>
                <a:lnTo>
                  <a:pt x="152" y="60"/>
                </a:lnTo>
                <a:lnTo>
                  <a:pt x="152" y="60"/>
                </a:lnTo>
                <a:lnTo>
                  <a:pt x="160" y="66"/>
                </a:lnTo>
                <a:lnTo>
                  <a:pt x="160" y="66"/>
                </a:lnTo>
                <a:lnTo>
                  <a:pt x="162" y="68"/>
                </a:lnTo>
                <a:lnTo>
                  <a:pt x="162" y="70"/>
                </a:lnTo>
                <a:lnTo>
                  <a:pt x="160" y="80"/>
                </a:lnTo>
                <a:lnTo>
                  <a:pt x="160" y="80"/>
                </a:lnTo>
                <a:lnTo>
                  <a:pt x="160" y="86"/>
                </a:lnTo>
                <a:lnTo>
                  <a:pt x="160" y="90"/>
                </a:lnTo>
                <a:lnTo>
                  <a:pt x="158" y="92"/>
                </a:lnTo>
                <a:lnTo>
                  <a:pt x="158" y="92"/>
                </a:lnTo>
                <a:lnTo>
                  <a:pt x="148" y="80"/>
                </a:lnTo>
                <a:lnTo>
                  <a:pt x="148" y="80"/>
                </a:lnTo>
                <a:lnTo>
                  <a:pt x="142" y="74"/>
                </a:lnTo>
                <a:lnTo>
                  <a:pt x="138" y="68"/>
                </a:lnTo>
                <a:lnTo>
                  <a:pt x="138" y="68"/>
                </a:lnTo>
                <a:lnTo>
                  <a:pt x="140" y="56"/>
                </a:lnTo>
                <a:lnTo>
                  <a:pt x="140" y="56"/>
                </a:lnTo>
                <a:close/>
                <a:moveTo>
                  <a:pt x="108" y="74"/>
                </a:moveTo>
                <a:lnTo>
                  <a:pt x="108" y="74"/>
                </a:lnTo>
                <a:lnTo>
                  <a:pt x="108" y="72"/>
                </a:lnTo>
                <a:lnTo>
                  <a:pt x="112" y="72"/>
                </a:lnTo>
                <a:lnTo>
                  <a:pt x="116" y="72"/>
                </a:lnTo>
                <a:lnTo>
                  <a:pt x="120" y="74"/>
                </a:lnTo>
                <a:lnTo>
                  <a:pt x="120" y="74"/>
                </a:lnTo>
                <a:lnTo>
                  <a:pt x="138" y="92"/>
                </a:lnTo>
                <a:lnTo>
                  <a:pt x="138" y="92"/>
                </a:lnTo>
                <a:lnTo>
                  <a:pt x="140" y="96"/>
                </a:lnTo>
                <a:lnTo>
                  <a:pt x="142" y="110"/>
                </a:lnTo>
                <a:lnTo>
                  <a:pt x="142" y="110"/>
                </a:lnTo>
                <a:lnTo>
                  <a:pt x="148" y="120"/>
                </a:lnTo>
                <a:lnTo>
                  <a:pt x="154" y="130"/>
                </a:lnTo>
                <a:lnTo>
                  <a:pt x="154" y="130"/>
                </a:lnTo>
                <a:lnTo>
                  <a:pt x="168" y="154"/>
                </a:lnTo>
                <a:lnTo>
                  <a:pt x="176" y="168"/>
                </a:lnTo>
                <a:lnTo>
                  <a:pt x="176" y="168"/>
                </a:lnTo>
                <a:lnTo>
                  <a:pt x="166" y="172"/>
                </a:lnTo>
                <a:lnTo>
                  <a:pt x="158" y="178"/>
                </a:lnTo>
                <a:lnTo>
                  <a:pt x="154" y="182"/>
                </a:lnTo>
                <a:lnTo>
                  <a:pt x="152" y="186"/>
                </a:lnTo>
                <a:lnTo>
                  <a:pt x="152" y="186"/>
                </a:lnTo>
                <a:lnTo>
                  <a:pt x="150" y="192"/>
                </a:lnTo>
                <a:lnTo>
                  <a:pt x="150" y="198"/>
                </a:lnTo>
                <a:lnTo>
                  <a:pt x="152" y="206"/>
                </a:lnTo>
                <a:lnTo>
                  <a:pt x="152" y="206"/>
                </a:lnTo>
                <a:lnTo>
                  <a:pt x="148" y="212"/>
                </a:lnTo>
                <a:lnTo>
                  <a:pt x="148" y="212"/>
                </a:lnTo>
                <a:lnTo>
                  <a:pt x="152" y="218"/>
                </a:lnTo>
                <a:lnTo>
                  <a:pt x="158" y="236"/>
                </a:lnTo>
                <a:lnTo>
                  <a:pt x="158" y="236"/>
                </a:lnTo>
                <a:lnTo>
                  <a:pt x="166" y="260"/>
                </a:lnTo>
                <a:lnTo>
                  <a:pt x="176" y="276"/>
                </a:lnTo>
                <a:lnTo>
                  <a:pt x="176" y="276"/>
                </a:lnTo>
                <a:lnTo>
                  <a:pt x="198" y="302"/>
                </a:lnTo>
                <a:lnTo>
                  <a:pt x="198" y="302"/>
                </a:lnTo>
                <a:lnTo>
                  <a:pt x="206" y="312"/>
                </a:lnTo>
                <a:lnTo>
                  <a:pt x="210" y="322"/>
                </a:lnTo>
                <a:lnTo>
                  <a:pt x="210" y="322"/>
                </a:lnTo>
                <a:lnTo>
                  <a:pt x="214" y="328"/>
                </a:lnTo>
                <a:lnTo>
                  <a:pt x="220" y="332"/>
                </a:lnTo>
                <a:lnTo>
                  <a:pt x="234" y="344"/>
                </a:lnTo>
                <a:lnTo>
                  <a:pt x="234" y="344"/>
                </a:lnTo>
                <a:lnTo>
                  <a:pt x="246" y="354"/>
                </a:lnTo>
                <a:lnTo>
                  <a:pt x="222" y="366"/>
                </a:lnTo>
                <a:lnTo>
                  <a:pt x="222" y="366"/>
                </a:lnTo>
                <a:lnTo>
                  <a:pt x="210" y="360"/>
                </a:lnTo>
                <a:lnTo>
                  <a:pt x="196" y="350"/>
                </a:lnTo>
                <a:lnTo>
                  <a:pt x="196" y="350"/>
                </a:lnTo>
                <a:lnTo>
                  <a:pt x="188" y="342"/>
                </a:lnTo>
                <a:lnTo>
                  <a:pt x="182" y="338"/>
                </a:lnTo>
                <a:lnTo>
                  <a:pt x="182" y="338"/>
                </a:lnTo>
                <a:lnTo>
                  <a:pt x="170" y="330"/>
                </a:lnTo>
                <a:lnTo>
                  <a:pt x="162" y="324"/>
                </a:lnTo>
                <a:lnTo>
                  <a:pt x="158" y="320"/>
                </a:lnTo>
                <a:lnTo>
                  <a:pt x="158" y="320"/>
                </a:lnTo>
                <a:lnTo>
                  <a:pt x="150" y="314"/>
                </a:lnTo>
                <a:lnTo>
                  <a:pt x="138" y="306"/>
                </a:lnTo>
                <a:lnTo>
                  <a:pt x="120" y="296"/>
                </a:lnTo>
                <a:lnTo>
                  <a:pt x="120" y="296"/>
                </a:lnTo>
                <a:lnTo>
                  <a:pt x="114" y="292"/>
                </a:lnTo>
                <a:lnTo>
                  <a:pt x="110" y="286"/>
                </a:lnTo>
                <a:lnTo>
                  <a:pt x="108" y="282"/>
                </a:lnTo>
                <a:lnTo>
                  <a:pt x="108" y="282"/>
                </a:lnTo>
                <a:lnTo>
                  <a:pt x="104" y="266"/>
                </a:lnTo>
                <a:lnTo>
                  <a:pt x="104" y="258"/>
                </a:lnTo>
                <a:lnTo>
                  <a:pt x="104" y="250"/>
                </a:lnTo>
                <a:lnTo>
                  <a:pt x="104" y="250"/>
                </a:lnTo>
                <a:lnTo>
                  <a:pt x="104" y="238"/>
                </a:lnTo>
                <a:lnTo>
                  <a:pt x="100" y="224"/>
                </a:lnTo>
                <a:lnTo>
                  <a:pt x="96" y="206"/>
                </a:lnTo>
                <a:lnTo>
                  <a:pt x="96" y="206"/>
                </a:lnTo>
                <a:lnTo>
                  <a:pt x="94" y="188"/>
                </a:lnTo>
                <a:lnTo>
                  <a:pt x="94" y="170"/>
                </a:lnTo>
                <a:lnTo>
                  <a:pt x="94" y="170"/>
                </a:lnTo>
                <a:lnTo>
                  <a:pt x="92" y="172"/>
                </a:lnTo>
                <a:lnTo>
                  <a:pt x="90" y="170"/>
                </a:lnTo>
                <a:lnTo>
                  <a:pt x="88" y="168"/>
                </a:lnTo>
                <a:lnTo>
                  <a:pt x="88" y="160"/>
                </a:lnTo>
                <a:lnTo>
                  <a:pt x="88" y="160"/>
                </a:lnTo>
                <a:lnTo>
                  <a:pt x="88" y="146"/>
                </a:lnTo>
                <a:lnTo>
                  <a:pt x="90" y="128"/>
                </a:lnTo>
                <a:lnTo>
                  <a:pt x="96" y="110"/>
                </a:lnTo>
                <a:lnTo>
                  <a:pt x="102" y="92"/>
                </a:lnTo>
                <a:lnTo>
                  <a:pt x="102" y="92"/>
                </a:lnTo>
                <a:lnTo>
                  <a:pt x="110" y="76"/>
                </a:lnTo>
                <a:lnTo>
                  <a:pt x="108" y="74"/>
                </a:lnTo>
                <a:lnTo>
                  <a:pt x="108" y="74"/>
                </a:lnTo>
                <a:lnTo>
                  <a:pt x="108" y="7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89F5C768-03CB-41C2-9C88-BFD8071BED4E}"/>
              </a:ext>
            </a:extLst>
          </p:cNvPr>
          <p:cNvSpPr>
            <a:spLocks/>
          </p:cNvSpPr>
          <p:nvPr/>
        </p:nvSpPr>
        <p:spPr bwMode="auto">
          <a:xfrm>
            <a:off x="4538453" y="2688154"/>
            <a:ext cx="757119" cy="1730887"/>
          </a:xfrm>
          <a:custGeom>
            <a:avLst/>
            <a:gdLst>
              <a:gd name="T0" fmla="*/ 371 w 657"/>
              <a:gd name="T1" fmla="*/ 0 h 1502"/>
              <a:gd name="T2" fmla="*/ 297 w 657"/>
              <a:gd name="T3" fmla="*/ 46 h 1502"/>
              <a:gd name="T4" fmla="*/ 297 w 657"/>
              <a:gd name="T5" fmla="*/ 115 h 1502"/>
              <a:gd name="T6" fmla="*/ 291 w 657"/>
              <a:gd name="T7" fmla="*/ 142 h 1502"/>
              <a:gd name="T8" fmla="*/ 297 w 657"/>
              <a:gd name="T9" fmla="*/ 185 h 1502"/>
              <a:gd name="T10" fmla="*/ 312 w 657"/>
              <a:gd name="T11" fmla="*/ 214 h 1502"/>
              <a:gd name="T12" fmla="*/ 299 w 657"/>
              <a:gd name="T13" fmla="*/ 235 h 1502"/>
              <a:gd name="T14" fmla="*/ 282 w 657"/>
              <a:gd name="T15" fmla="*/ 252 h 1502"/>
              <a:gd name="T16" fmla="*/ 198 w 657"/>
              <a:gd name="T17" fmla="*/ 278 h 1502"/>
              <a:gd name="T18" fmla="*/ 149 w 657"/>
              <a:gd name="T19" fmla="*/ 229 h 1502"/>
              <a:gd name="T20" fmla="*/ 160 w 657"/>
              <a:gd name="T21" fmla="*/ 147 h 1502"/>
              <a:gd name="T22" fmla="*/ 145 w 657"/>
              <a:gd name="T23" fmla="*/ 89 h 1502"/>
              <a:gd name="T24" fmla="*/ 32 w 657"/>
              <a:gd name="T25" fmla="*/ 84 h 1502"/>
              <a:gd name="T26" fmla="*/ 9 w 657"/>
              <a:gd name="T27" fmla="*/ 136 h 1502"/>
              <a:gd name="T28" fmla="*/ 5 w 657"/>
              <a:gd name="T29" fmla="*/ 151 h 1502"/>
              <a:gd name="T30" fmla="*/ 13 w 657"/>
              <a:gd name="T31" fmla="*/ 171 h 1502"/>
              <a:gd name="T32" fmla="*/ 18 w 657"/>
              <a:gd name="T33" fmla="*/ 190 h 1502"/>
              <a:gd name="T34" fmla="*/ 15 w 657"/>
              <a:gd name="T35" fmla="*/ 209 h 1502"/>
              <a:gd name="T36" fmla="*/ 15 w 657"/>
              <a:gd name="T37" fmla="*/ 231 h 1502"/>
              <a:gd name="T38" fmla="*/ 7 w 657"/>
              <a:gd name="T39" fmla="*/ 278 h 1502"/>
              <a:gd name="T40" fmla="*/ 26 w 657"/>
              <a:gd name="T41" fmla="*/ 336 h 1502"/>
              <a:gd name="T42" fmla="*/ 60 w 657"/>
              <a:gd name="T43" fmla="*/ 373 h 1502"/>
              <a:gd name="T44" fmla="*/ 145 w 657"/>
              <a:gd name="T45" fmla="*/ 407 h 1502"/>
              <a:gd name="T46" fmla="*/ 190 w 657"/>
              <a:gd name="T47" fmla="*/ 495 h 1502"/>
              <a:gd name="T48" fmla="*/ 179 w 657"/>
              <a:gd name="T49" fmla="*/ 560 h 1502"/>
              <a:gd name="T50" fmla="*/ 162 w 657"/>
              <a:gd name="T51" fmla="*/ 719 h 1502"/>
              <a:gd name="T52" fmla="*/ 145 w 657"/>
              <a:gd name="T53" fmla="*/ 855 h 1502"/>
              <a:gd name="T54" fmla="*/ 166 w 657"/>
              <a:gd name="T55" fmla="*/ 876 h 1502"/>
              <a:gd name="T56" fmla="*/ 153 w 657"/>
              <a:gd name="T57" fmla="*/ 1339 h 1502"/>
              <a:gd name="T58" fmla="*/ 153 w 657"/>
              <a:gd name="T59" fmla="*/ 1392 h 1502"/>
              <a:gd name="T60" fmla="*/ 99 w 657"/>
              <a:gd name="T61" fmla="*/ 1455 h 1502"/>
              <a:gd name="T62" fmla="*/ 75 w 657"/>
              <a:gd name="T63" fmla="*/ 1492 h 1502"/>
              <a:gd name="T64" fmla="*/ 196 w 657"/>
              <a:gd name="T65" fmla="*/ 1491 h 1502"/>
              <a:gd name="T66" fmla="*/ 263 w 657"/>
              <a:gd name="T67" fmla="*/ 1468 h 1502"/>
              <a:gd name="T68" fmla="*/ 248 w 657"/>
              <a:gd name="T69" fmla="*/ 1388 h 1502"/>
              <a:gd name="T70" fmla="*/ 244 w 657"/>
              <a:gd name="T71" fmla="*/ 1321 h 1502"/>
              <a:gd name="T72" fmla="*/ 274 w 657"/>
              <a:gd name="T73" fmla="*/ 1109 h 1502"/>
              <a:gd name="T74" fmla="*/ 383 w 657"/>
              <a:gd name="T75" fmla="*/ 1052 h 1502"/>
              <a:gd name="T76" fmla="*/ 493 w 657"/>
              <a:gd name="T77" fmla="*/ 1222 h 1502"/>
              <a:gd name="T78" fmla="*/ 513 w 657"/>
              <a:gd name="T79" fmla="*/ 1285 h 1502"/>
              <a:gd name="T80" fmla="*/ 523 w 657"/>
              <a:gd name="T81" fmla="*/ 1321 h 1502"/>
              <a:gd name="T82" fmla="*/ 480 w 657"/>
              <a:gd name="T83" fmla="*/ 1388 h 1502"/>
              <a:gd name="T84" fmla="*/ 454 w 657"/>
              <a:gd name="T85" fmla="*/ 1425 h 1502"/>
              <a:gd name="T86" fmla="*/ 551 w 657"/>
              <a:gd name="T87" fmla="*/ 1433 h 1502"/>
              <a:gd name="T88" fmla="*/ 652 w 657"/>
              <a:gd name="T89" fmla="*/ 1379 h 1502"/>
              <a:gd name="T90" fmla="*/ 601 w 657"/>
              <a:gd name="T91" fmla="*/ 1300 h 1502"/>
              <a:gd name="T92" fmla="*/ 605 w 657"/>
              <a:gd name="T93" fmla="*/ 1266 h 1502"/>
              <a:gd name="T94" fmla="*/ 553 w 657"/>
              <a:gd name="T95" fmla="*/ 1111 h 1502"/>
              <a:gd name="T96" fmla="*/ 498 w 657"/>
              <a:gd name="T97" fmla="*/ 973 h 1502"/>
              <a:gd name="T98" fmla="*/ 519 w 657"/>
              <a:gd name="T99" fmla="*/ 775 h 1502"/>
              <a:gd name="T100" fmla="*/ 482 w 657"/>
              <a:gd name="T101" fmla="*/ 502 h 1502"/>
              <a:gd name="T102" fmla="*/ 519 w 657"/>
              <a:gd name="T103" fmla="*/ 429 h 1502"/>
              <a:gd name="T104" fmla="*/ 558 w 657"/>
              <a:gd name="T105" fmla="*/ 327 h 1502"/>
              <a:gd name="T106" fmla="*/ 543 w 657"/>
              <a:gd name="T107" fmla="*/ 285 h 1502"/>
              <a:gd name="T108" fmla="*/ 521 w 657"/>
              <a:gd name="T109" fmla="*/ 263 h 1502"/>
              <a:gd name="T110" fmla="*/ 502 w 657"/>
              <a:gd name="T111" fmla="*/ 228 h 1502"/>
              <a:gd name="T112" fmla="*/ 489 w 657"/>
              <a:gd name="T113" fmla="*/ 162 h 1502"/>
              <a:gd name="T114" fmla="*/ 487 w 657"/>
              <a:gd name="T115" fmla="*/ 74 h 1502"/>
              <a:gd name="T116" fmla="*/ 454 w 657"/>
              <a:gd name="T117" fmla="*/ 2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502">
                <a:moveTo>
                  <a:pt x="435" y="13"/>
                </a:moveTo>
                <a:lnTo>
                  <a:pt x="435" y="13"/>
                </a:lnTo>
                <a:lnTo>
                  <a:pt x="429" y="11"/>
                </a:lnTo>
                <a:lnTo>
                  <a:pt x="413" y="5"/>
                </a:lnTo>
                <a:lnTo>
                  <a:pt x="401" y="1"/>
                </a:lnTo>
                <a:lnTo>
                  <a:pt x="386" y="0"/>
                </a:lnTo>
                <a:lnTo>
                  <a:pt x="371" y="0"/>
                </a:lnTo>
                <a:lnTo>
                  <a:pt x="353" y="1"/>
                </a:lnTo>
                <a:lnTo>
                  <a:pt x="353" y="1"/>
                </a:lnTo>
                <a:lnTo>
                  <a:pt x="336" y="7"/>
                </a:lnTo>
                <a:lnTo>
                  <a:pt x="321" y="15"/>
                </a:lnTo>
                <a:lnTo>
                  <a:pt x="310" y="24"/>
                </a:lnTo>
                <a:lnTo>
                  <a:pt x="302" y="35"/>
                </a:lnTo>
                <a:lnTo>
                  <a:pt x="297" y="46"/>
                </a:lnTo>
                <a:lnTo>
                  <a:pt x="293" y="56"/>
                </a:lnTo>
                <a:lnTo>
                  <a:pt x="289" y="71"/>
                </a:lnTo>
                <a:lnTo>
                  <a:pt x="289" y="71"/>
                </a:lnTo>
                <a:lnTo>
                  <a:pt x="291" y="80"/>
                </a:lnTo>
                <a:lnTo>
                  <a:pt x="293" y="87"/>
                </a:lnTo>
                <a:lnTo>
                  <a:pt x="297" y="95"/>
                </a:lnTo>
                <a:lnTo>
                  <a:pt x="297" y="115"/>
                </a:lnTo>
                <a:lnTo>
                  <a:pt x="297" y="115"/>
                </a:lnTo>
                <a:lnTo>
                  <a:pt x="291" y="125"/>
                </a:lnTo>
                <a:lnTo>
                  <a:pt x="287" y="130"/>
                </a:lnTo>
                <a:lnTo>
                  <a:pt x="287" y="132"/>
                </a:lnTo>
                <a:lnTo>
                  <a:pt x="287" y="134"/>
                </a:lnTo>
                <a:lnTo>
                  <a:pt x="287" y="134"/>
                </a:lnTo>
                <a:lnTo>
                  <a:pt x="291" y="142"/>
                </a:lnTo>
                <a:lnTo>
                  <a:pt x="293" y="145"/>
                </a:lnTo>
                <a:lnTo>
                  <a:pt x="293" y="158"/>
                </a:lnTo>
                <a:lnTo>
                  <a:pt x="293" y="158"/>
                </a:lnTo>
                <a:lnTo>
                  <a:pt x="293" y="166"/>
                </a:lnTo>
                <a:lnTo>
                  <a:pt x="295" y="177"/>
                </a:lnTo>
                <a:lnTo>
                  <a:pt x="295" y="177"/>
                </a:lnTo>
                <a:lnTo>
                  <a:pt x="297" y="185"/>
                </a:lnTo>
                <a:lnTo>
                  <a:pt x="297" y="190"/>
                </a:lnTo>
                <a:lnTo>
                  <a:pt x="297" y="190"/>
                </a:lnTo>
                <a:lnTo>
                  <a:pt x="299" y="201"/>
                </a:lnTo>
                <a:lnTo>
                  <a:pt x="301" y="207"/>
                </a:lnTo>
                <a:lnTo>
                  <a:pt x="304" y="213"/>
                </a:lnTo>
                <a:lnTo>
                  <a:pt x="304" y="213"/>
                </a:lnTo>
                <a:lnTo>
                  <a:pt x="312" y="214"/>
                </a:lnTo>
                <a:lnTo>
                  <a:pt x="323" y="218"/>
                </a:lnTo>
                <a:lnTo>
                  <a:pt x="338" y="220"/>
                </a:lnTo>
                <a:lnTo>
                  <a:pt x="338" y="220"/>
                </a:lnTo>
                <a:lnTo>
                  <a:pt x="323" y="224"/>
                </a:lnTo>
                <a:lnTo>
                  <a:pt x="310" y="229"/>
                </a:lnTo>
                <a:lnTo>
                  <a:pt x="299" y="235"/>
                </a:lnTo>
                <a:lnTo>
                  <a:pt x="299" y="235"/>
                </a:lnTo>
                <a:lnTo>
                  <a:pt x="291" y="239"/>
                </a:lnTo>
                <a:lnTo>
                  <a:pt x="287" y="244"/>
                </a:lnTo>
                <a:lnTo>
                  <a:pt x="286" y="248"/>
                </a:lnTo>
                <a:lnTo>
                  <a:pt x="284" y="248"/>
                </a:lnTo>
                <a:lnTo>
                  <a:pt x="284" y="248"/>
                </a:lnTo>
                <a:lnTo>
                  <a:pt x="282" y="250"/>
                </a:lnTo>
                <a:lnTo>
                  <a:pt x="282" y="252"/>
                </a:lnTo>
                <a:lnTo>
                  <a:pt x="278" y="256"/>
                </a:lnTo>
                <a:lnTo>
                  <a:pt x="271" y="256"/>
                </a:lnTo>
                <a:lnTo>
                  <a:pt x="271" y="256"/>
                </a:lnTo>
                <a:lnTo>
                  <a:pt x="254" y="259"/>
                </a:lnTo>
                <a:lnTo>
                  <a:pt x="231" y="267"/>
                </a:lnTo>
                <a:lnTo>
                  <a:pt x="198" y="278"/>
                </a:lnTo>
                <a:lnTo>
                  <a:pt x="198" y="278"/>
                </a:lnTo>
                <a:lnTo>
                  <a:pt x="192" y="278"/>
                </a:lnTo>
                <a:lnTo>
                  <a:pt x="187" y="278"/>
                </a:lnTo>
                <a:lnTo>
                  <a:pt x="183" y="276"/>
                </a:lnTo>
                <a:lnTo>
                  <a:pt x="157" y="254"/>
                </a:lnTo>
                <a:lnTo>
                  <a:pt x="129" y="229"/>
                </a:lnTo>
                <a:lnTo>
                  <a:pt x="149" y="229"/>
                </a:lnTo>
                <a:lnTo>
                  <a:pt x="149" y="229"/>
                </a:lnTo>
                <a:lnTo>
                  <a:pt x="151" y="228"/>
                </a:lnTo>
                <a:lnTo>
                  <a:pt x="153" y="226"/>
                </a:lnTo>
                <a:lnTo>
                  <a:pt x="155" y="222"/>
                </a:lnTo>
                <a:lnTo>
                  <a:pt x="155" y="222"/>
                </a:lnTo>
                <a:lnTo>
                  <a:pt x="157" y="177"/>
                </a:lnTo>
                <a:lnTo>
                  <a:pt x="160" y="173"/>
                </a:lnTo>
                <a:lnTo>
                  <a:pt x="160" y="147"/>
                </a:lnTo>
                <a:lnTo>
                  <a:pt x="157" y="147"/>
                </a:lnTo>
                <a:lnTo>
                  <a:pt x="157" y="97"/>
                </a:lnTo>
                <a:lnTo>
                  <a:pt x="157" y="97"/>
                </a:lnTo>
                <a:lnTo>
                  <a:pt x="155" y="95"/>
                </a:lnTo>
                <a:lnTo>
                  <a:pt x="149" y="89"/>
                </a:lnTo>
                <a:lnTo>
                  <a:pt x="149" y="89"/>
                </a:lnTo>
                <a:lnTo>
                  <a:pt x="145" y="89"/>
                </a:lnTo>
                <a:lnTo>
                  <a:pt x="136" y="89"/>
                </a:lnTo>
                <a:lnTo>
                  <a:pt x="110" y="89"/>
                </a:lnTo>
                <a:lnTo>
                  <a:pt x="75" y="89"/>
                </a:lnTo>
                <a:lnTo>
                  <a:pt x="63" y="89"/>
                </a:lnTo>
                <a:lnTo>
                  <a:pt x="63" y="89"/>
                </a:lnTo>
                <a:lnTo>
                  <a:pt x="48" y="87"/>
                </a:lnTo>
                <a:lnTo>
                  <a:pt x="32" y="84"/>
                </a:lnTo>
                <a:lnTo>
                  <a:pt x="32" y="84"/>
                </a:lnTo>
                <a:lnTo>
                  <a:pt x="28" y="86"/>
                </a:lnTo>
                <a:lnTo>
                  <a:pt x="26" y="87"/>
                </a:lnTo>
                <a:lnTo>
                  <a:pt x="24" y="91"/>
                </a:lnTo>
                <a:lnTo>
                  <a:pt x="24" y="91"/>
                </a:lnTo>
                <a:lnTo>
                  <a:pt x="24" y="143"/>
                </a:lnTo>
                <a:lnTo>
                  <a:pt x="9" y="136"/>
                </a:lnTo>
                <a:lnTo>
                  <a:pt x="9" y="136"/>
                </a:lnTo>
                <a:lnTo>
                  <a:pt x="4" y="138"/>
                </a:lnTo>
                <a:lnTo>
                  <a:pt x="0" y="140"/>
                </a:lnTo>
                <a:lnTo>
                  <a:pt x="0" y="143"/>
                </a:lnTo>
                <a:lnTo>
                  <a:pt x="0" y="143"/>
                </a:lnTo>
                <a:lnTo>
                  <a:pt x="2" y="147"/>
                </a:lnTo>
                <a:lnTo>
                  <a:pt x="5" y="151"/>
                </a:lnTo>
                <a:lnTo>
                  <a:pt x="15" y="160"/>
                </a:lnTo>
                <a:lnTo>
                  <a:pt x="30" y="170"/>
                </a:lnTo>
                <a:lnTo>
                  <a:pt x="30" y="170"/>
                </a:lnTo>
                <a:lnTo>
                  <a:pt x="26" y="168"/>
                </a:lnTo>
                <a:lnTo>
                  <a:pt x="18" y="170"/>
                </a:lnTo>
                <a:lnTo>
                  <a:pt x="18" y="170"/>
                </a:lnTo>
                <a:lnTo>
                  <a:pt x="13" y="171"/>
                </a:lnTo>
                <a:lnTo>
                  <a:pt x="11" y="175"/>
                </a:lnTo>
                <a:lnTo>
                  <a:pt x="9" y="179"/>
                </a:lnTo>
                <a:lnTo>
                  <a:pt x="11" y="183"/>
                </a:lnTo>
                <a:lnTo>
                  <a:pt x="11" y="183"/>
                </a:lnTo>
                <a:lnTo>
                  <a:pt x="15" y="188"/>
                </a:lnTo>
                <a:lnTo>
                  <a:pt x="18" y="190"/>
                </a:lnTo>
                <a:lnTo>
                  <a:pt x="18" y="190"/>
                </a:lnTo>
                <a:lnTo>
                  <a:pt x="13" y="192"/>
                </a:lnTo>
                <a:lnTo>
                  <a:pt x="11" y="194"/>
                </a:lnTo>
                <a:lnTo>
                  <a:pt x="9" y="199"/>
                </a:lnTo>
                <a:lnTo>
                  <a:pt x="9" y="199"/>
                </a:lnTo>
                <a:lnTo>
                  <a:pt x="9" y="201"/>
                </a:lnTo>
                <a:lnTo>
                  <a:pt x="11" y="205"/>
                </a:lnTo>
                <a:lnTo>
                  <a:pt x="15" y="209"/>
                </a:lnTo>
                <a:lnTo>
                  <a:pt x="22" y="214"/>
                </a:lnTo>
                <a:lnTo>
                  <a:pt x="22" y="214"/>
                </a:lnTo>
                <a:lnTo>
                  <a:pt x="17" y="218"/>
                </a:lnTo>
                <a:lnTo>
                  <a:pt x="15" y="222"/>
                </a:lnTo>
                <a:lnTo>
                  <a:pt x="13" y="228"/>
                </a:lnTo>
                <a:lnTo>
                  <a:pt x="13" y="228"/>
                </a:lnTo>
                <a:lnTo>
                  <a:pt x="15" y="231"/>
                </a:lnTo>
                <a:lnTo>
                  <a:pt x="18" y="235"/>
                </a:lnTo>
                <a:lnTo>
                  <a:pt x="24" y="239"/>
                </a:lnTo>
                <a:lnTo>
                  <a:pt x="24" y="239"/>
                </a:lnTo>
                <a:lnTo>
                  <a:pt x="18" y="248"/>
                </a:lnTo>
                <a:lnTo>
                  <a:pt x="13" y="261"/>
                </a:lnTo>
                <a:lnTo>
                  <a:pt x="7" y="278"/>
                </a:lnTo>
                <a:lnTo>
                  <a:pt x="7" y="278"/>
                </a:lnTo>
                <a:lnTo>
                  <a:pt x="5" y="287"/>
                </a:lnTo>
                <a:lnTo>
                  <a:pt x="5" y="299"/>
                </a:lnTo>
                <a:lnTo>
                  <a:pt x="9" y="308"/>
                </a:lnTo>
                <a:lnTo>
                  <a:pt x="13" y="315"/>
                </a:lnTo>
                <a:lnTo>
                  <a:pt x="20" y="330"/>
                </a:lnTo>
                <a:lnTo>
                  <a:pt x="26" y="336"/>
                </a:lnTo>
                <a:lnTo>
                  <a:pt x="26" y="336"/>
                </a:lnTo>
                <a:lnTo>
                  <a:pt x="48" y="349"/>
                </a:lnTo>
                <a:lnTo>
                  <a:pt x="48" y="349"/>
                </a:lnTo>
                <a:lnTo>
                  <a:pt x="48" y="355"/>
                </a:lnTo>
                <a:lnTo>
                  <a:pt x="50" y="360"/>
                </a:lnTo>
                <a:lnTo>
                  <a:pt x="52" y="366"/>
                </a:lnTo>
                <a:lnTo>
                  <a:pt x="52" y="366"/>
                </a:lnTo>
                <a:lnTo>
                  <a:pt x="60" y="373"/>
                </a:lnTo>
                <a:lnTo>
                  <a:pt x="71" y="384"/>
                </a:lnTo>
                <a:lnTo>
                  <a:pt x="86" y="394"/>
                </a:lnTo>
                <a:lnTo>
                  <a:pt x="99" y="401"/>
                </a:lnTo>
                <a:lnTo>
                  <a:pt x="99" y="401"/>
                </a:lnTo>
                <a:lnTo>
                  <a:pt x="114" y="405"/>
                </a:lnTo>
                <a:lnTo>
                  <a:pt x="131" y="405"/>
                </a:lnTo>
                <a:lnTo>
                  <a:pt x="145" y="407"/>
                </a:lnTo>
                <a:lnTo>
                  <a:pt x="151" y="405"/>
                </a:lnTo>
                <a:lnTo>
                  <a:pt x="151" y="405"/>
                </a:lnTo>
                <a:lnTo>
                  <a:pt x="166" y="414"/>
                </a:lnTo>
                <a:lnTo>
                  <a:pt x="181" y="424"/>
                </a:lnTo>
                <a:lnTo>
                  <a:pt x="181" y="424"/>
                </a:lnTo>
                <a:lnTo>
                  <a:pt x="187" y="465"/>
                </a:lnTo>
                <a:lnTo>
                  <a:pt x="190" y="495"/>
                </a:lnTo>
                <a:lnTo>
                  <a:pt x="188" y="506"/>
                </a:lnTo>
                <a:lnTo>
                  <a:pt x="187" y="515"/>
                </a:lnTo>
                <a:lnTo>
                  <a:pt x="187" y="515"/>
                </a:lnTo>
                <a:lnTo>
                  <a:pt x="179" y="525"/>
                </a:lnTo>
                <a:lnTo>
                  <a:pt x="170" y="536"/>
                </a:lnTo>
                <a:lnTo>
                  <a:pt x="160" y="547"/>
                </a:lnTo>
                <a:lnTo>
                  <a:pt x="179" y="560"/>
                </a:lnTo>
                <a:lnTo>
                  <a:pt x="179" y="560"/>
                </a:lnTo>
                <a:lnTo>
                  <a:pt x="166" y="626"/>
                </a:lnTo>
                <a:lnTo>
                  <a:pt x="159" y="674"/>
                </a:lnTo>
                <a:lnTo>
                  <a:pt x="157" y="693"/>
                </a:lnTo>
                <a:lnTo>
                  <a:pt x="157" y="704"/>
                </a:lnTo>
                <a:lnTo>
                  <a:pt x="157" y="704"/>
                </a:lnTo>
                <a:lnTo>
                  <a:pt x="162" y="719"/>
                </a:lnTo>
                <a:lnTo>
                  <a:pt x="162" y="725"/>
                </a:lnTo>
                <a:lnTo>
                  <a:pt x="162" y="725"/>
                </a:lnTo>
                <a:lnTo>
                  <a:pt x="155" y="779"/>
                </a:lnTo>
                <a:lnTo>
                  <a:pt x="145" y="840"/>
                </a:lnTo>
                <a:lnTo>
                  <a:pt x="145" y="840"/>
                </a:lnTo>
                <a:lnTo>
                  <a:pt x="144" y="850"/>
                </a:lnTo>
                <a:lnTo>
                  <a:pt x="145" y="855"/>
                </a:lnTo>
                <a:lnTo>
                  <a:pt x="145" y="861"/>
                </a:lnTo>
                <a:lnTo>
                  <a:pt x="147" y="863"/>
                </a:lnTo>
                <a:lnTo>
                  <a:pt x="147" y="863"/>
                </a:lnTo>
                <a:lnTo>
                  <a:pt x="157" y="868"/>
                </a:lnTo>
                <a:lnTo>
                  <a:pt x="164" y="874"/>
                </a:lnTo>
                <a:lnTo>
                  <a:pt x="166" y="876"/>
                </a:lnTo>
                <a:lnTo>
                  <a:pt x="166" y="876"/>
                </a:lnTo>
                <a:lnTo>
                  <a:pt x="160" y="1009"/>
                </a:lnTo>
                <a:lnTo>
                  <a:pt x="157" y="1145"/>
                </a:lnTo>
                <a:lnTo>
                  <a:pt x="157" y="1145"/>
                </a:lnTo>
                <a:lnTo>
                  <a:pt x="155" y="1240"/>
                </a:lnTo>
                <a:lnTo>
                  <a:pt x="157" y="1328"/>
                </a:lnTo>
                <a:lnTo>
                  <a:pt x="157" y="1328"/>
                </a:lnTo>
                <a:lnTo>
                  <a:pt x="153" y="1339"/>
                </a:lnTo>
                <a:lnTo>
                  <a:pt x="153" y="1339"/>
                </a:lnTo>
                <a:lnTo>
                  <a:pt x="151" y="1345"/>
                </a:lnTo>
                <a:lnTo>
                  <a:pt x="153" y="1354"/>
                </a:lnTo>
                <a:lnTo>
                  <a:pt x="153" y="1354"/>
                </a:lnTo>
                <a:lnTo>
                  <a:pt x="155" y="1373"/>
                </a:lnTo>
                <a:lnTo>
                  <a:pt x="155" y="1382"/>
                </a:lnTo>
                <a:lnTo>
                  <a:pt x="153" y="1392"/>
                </a:lnTo>
                <a:lnTo>
                  <a:pt x="153" y="1392"/>
                </a:lnTo>
                <a:lnTo>
                  <a:pt x="144" y="1410"/>
                </a:lnTo>
                <a:lnTo>
                  <a:pt x="132" y="1431"/>
                </a:lnTo>
                <a:lnTo>
                  <a:pt x="132" y="1431"/>
                </a:lnTo>
                <a:lnTo>
                  <a:pt x="127" y="1435"/>
                </a:lnTo>
                <a:lnTo>
                  <a:pt x="119" y="1442"/>
                </a:lnTo>
                <a:lnTo>
                  <a:pt x="99" y="1455"/>
                </a:lnTo>
                <a:lnTo>
                  <a:pt x="78" y="1468"/>
                </a:lnTo>
                <a:lnTo>
                  <a:pt x="67" y="1476"/>
                </a:lnTo>
                <a:lnTo>
                  <a:pt x="67" y="1476"/>
                </a:lnTo>
                <a:lnTo>
                  <a:pt x="69" y="1479"/>
                </a:lnTo>
                <a:lnTo>
                  <a:pt x="71" y="1487"/>
                </a:lnTo>
                <a:lnTo>
                  <a:pt x="75" y="1492"/>
                </a:lnTo>
                <a:lnTo>
                  <a:pt x="75" y="1492"/>
                </a:lnTo>
                <a:lnTo>
                  <a:pt x="106" y="1498"/>
                </a:lnTo>
                <a:lnTo>
                  <a:pt x="129" y="1500"/>
                </a:lnTo>
                <a:lnTo>
                  <a:pt x="145" y="1502"/>
                </a:lnTo>
                <a:lnTo>
                  <a:pt x="145" y="1502"/>
                </a:lnTo>
                <a:lnTo>
                  <a:pt x="159" y="1500"/>
                </a:lnTo>
                <a:lnTo>
                  <a:pt x="177" y="1494"/>
                </a:lnTo>
                <a:lnTo>
                  <a:pt x="196" y="1491"/>
                </a:lnTo>
                <a:lnTo>
                  <a:pt x="211" y="1487"/>
                </a:lnTo>
                <a:lnTo>
                  <a:pt x="211" y="1487"/>
                </a:lnTo>
                <a:lnTo>
                  <a:pt x="226" y="1485"/>
                </a:lnTo>
                <a:lnTo>
                  <a:pt x="243" y="1481"/>
                </a:lnTo>
                <a:lnTo>
                  <a:pt x="258" y="1476"/>
                </a:lnTo>
                <a:lnTo>
                  <a:pt x="261" y="1472"/>
                </a:lnTo>
                <a:lnTo>
                  <a:pt x="263" y="1468"/>
                </a:lnTo>
                <a:lnTo>
                  <a:pt x="263" y="1468"/>
                </a:lnTo>
                <a:lnTo>
                  <a:pt x="263" y="1455"/>
                </a:lnTo>
                <a:lnTo>
                  <a:pt x="261" y="1446"/>
                </a:lnTo>
                <a:lnTo>
                  <a:pt x="261" y="1446"/>
                </a:lnTo>
                <a:lnTo>
                  <a:pt x="254" y="1416"/>
                </a:lnTo>
                <a:lnTo>
                  <a:pt x="248" y="1388"/>
                </a:lnTo>
                <a:lnTo>
                  <a:pt x="248" y="1388"/>
                </a:lnTo>
                <a:lnTo>
                  <a:pt x="250" y="1362"/>
                </a:lnTo>
                <a:lnTo>
                  <a:pt x="252" y="1336"/>
                </a:lnTo>
                <a:lnTo>
                  <a:pt x="252" y="1336"/>
                </a:lnTo>
                <a:lnTo>
                  <a:pt x="250" y="1332"/>
                </a:lnTo>
                <a:lnTo>
                  <a:pt x="248" y="1326"/>
                </a:lnTo>
                <a:lnTo>
                  <a:pt x="244" y="1321"/>
                </a:lnTo>
                <a:lnTo>
                  <a:pt x="244" y="1321"/>
                </a:lnTo>
                <a:lnTo>
                  <a:pt x="250" y="1294"/>
                </a:lnTo>
                <a:lnTo>
                  <a:pt x="265" y="1223"/>
                </a:lnTo>
                <a:lnTo>
                  <a:pt x="265" y="1223"/>
                </a:lnTo>
                <a:lnTo>
                  <a:pt x="269" y="1201"/>
                </a:lnTo>
                <a:lnTo>
                  <a:pt x="271" y="1179"/>
                </a:lnTo>
                <a:lnTo>
                  <a:pt x="274" y="1139"/>
                </a:lnTo>
                <a:lnTo>
                  <a:pt x="274" y="1109"/>
                </a:lnTo>
                <a:lnTo>
                  <a:pt x="272" y="1098"/>
                </a:lnTo>
                <a:lnTo>
                  <a:pt x="301" y="975"/>
                </a:lnTo>
                <a:lnTo>
                  <a:pt x="370" y="973"/>
                </a:lnTo>
                <a:lnTo>
                  <a:pt x="370" y="973"/>
                </a:lnTo>
                <a:lnTo>
                  <a:pt x="373" y="1009"/>
                </a:lnTo>
                <a:lnTo>
                  <a:pt x="379" y="1038"/>
                </a:lnTo>
                <a:lnTo>
                  <a:pt x="383" y="1052"/>
                </a:lnTo>
                <a:lnTo>
                  <a:pt x="386" y="1061"/>
                </a:lnTo>
                <a:lnTo>
                  <a:pt x="386" y="1061"/>
                </a:lnTo>
                <a:lnTo>
                  <a:pt x="405" y="1089"/>
                </a:lnTo>
                <a:lnTo>
                  <a:pt x="437" y="1136"/>
                </a:lnTo>
                <a:lnTo>
                  <a:pt x="469" y="1182"/>
                </a:lnTo>
                <a:lnTo>
                  <a:pt x="493" y="1222"/>
                </a:lnTo>
                <a:lnTo>
                  <a:pt x="493" y="1222"/>
                </a:lnTo>
                <a:lnTo>
                  <a:pt x="498" y="1235"/>
                </a:lnTo>
                <a:lnTo>
                  <a:pt x="502" y="1246"/>
                </a:lnTo>
                <a:lnTo>
                  <a:pt x="506" y="1263"/>
                </a:lnTo>
                <a:lnTo>
                  <a:pt x="508" y="1274"/>
                </a:lnTo>
                <a:lnTo>
                  <a:pt x="508" y="1281"/>
                </a:lnTo>
                <a:lnTo>
                  <a:pt x="508" y="1281"/>
                </a:lnTo>
                <a:lnTo>
                  <a:pt x="513" y="1285"/>
                </a:lnTo>
                <a:lnTo>
                  <a:pt x="517" y="1287"/>
                </a:lnTo>
                <a:lnTo>
                  <a:pt x="521" y="1291"/>
                </a:lnTo>
                <a:lnTo>
                  <a:pt x="521" y="1294"/>
                </a:lnTo>
                <a:lnTo>
                  <a:pt x="521" y="1294"/>
                </a:lnTo>
                <a:lnTo>
                  <a:pt x="521" y="1302"/>
                </a:lnTo>
                <a:lnTo>
                  <a:pt x="521" y="1311"/>
                </a:lnTo>
                <a:lnTo>
                  <a:pt x="523" y="1321"/>
                </a:lnTo>
                <a:lnTo>
                  <a:pt x="523" y="1326"/>
                </a:lnTo>
                <a:lnTo>
                  <a:pt x="523" y="1326"/>
                </a:lnTo>
                <a:lnTo>
                  <a:pt x="510" y="1352"/>
                </a:lnTo>
                <a:lnTo>
                  <a:pt x="497" y="1371"/>
                </a:lnTo>
                <a:lnTo>
                  <a:pt x="489" y="1380"/>
                </a:lnTo>
                <a:lnTo>
                  <a:pt x="480" y="1388"/>
                </a:lnTo>
                <a:lnTo>
                  <a:pt x="480" y="1388"/>
                </a:lnTo>
                <a:lnTo>
                  <a:pt x="467" y="1397"/>
                </a:lnTo>
                <a:lnTo>
                  <a:pt x="456" y="1407"/>
                </a:lnTo>
                <a:lnTo>
                  <a:pt x="454" y="1412"/>
                </a:lnTo>
                <a:lnTo>
                  <a:pt x="452" y="1416"/>
                </a:lnTo>
                <a:lnTo>
                  <a:pt x="452" y="1421"/>
                </a:lnTo>
                <a:lnTo>
                  <a:pt x="454" y="1425"/>
                </a:lnTo>
                <a:lnTo>
                  <a:pt x="454" y="1425"/>
                </a:lnTo>
                <a:lnTo>
                  <a:pt x="459" y="1429"/>
                </a:lnTo>
                <a:lnTo>
                  <a:pt x="469" y="1431"/>
                </a:lnTo>
                <a:lnTo>
                  <a:pt x="493" y="1435"/>
                </a:lnTo>
                <a:lnTo>
                  <a:pt x="519" y="1436"/>
                </a:lnTo>
                <a:lnTo>
                  <a:pt x="541" y="1435"/>
                </a:lnTo>
                <a:lnTo>
                  <a:pt x="541" y="1435"/>
                </a:lnTo>
                <a:lnTo>
                  <a:pt x="551" y="1433"/>
                </a:lnTo>
                <a:lnTo>
                  <a:pt x="562" y="1429"/>
                </a:lnTo>
                <a:lnTo>
                  <a:pt x="586" y="1418"/>
                </a:lnTo>
                <a:lnTo>
                  <a:pt x="631" y="1395"/>
                </a:lnTo>
                <a:lnTo>
                  <a:pt x="631" y="1395"/>
                </a:lnTo>
                <a:lnTo>
                  <a:pt x="637" y="1392"/>
                </a:lnTo>
                <a:lnTo>
                  <a:pt x="642" y="1388"/>
                </a:lnTo>
                <a:lnTo>
                  <a:pt x="652" y="1379"/>
                </a:lnTo>
                <a:lnTo>
                  <a:pt x="655" y="1371"/>
                </a:lnTo>
                <a:lnTo>
                  <a:pt x="657" y="1367"/>
                </a:lnTo>
                <a:lnTo>
                  <a:pt x="657" y="1367"/>
                </a:lnTo>
                <a:lnTo>
                  <a:pt x="631" y="1336"/>
                </a:lnTo>
                <a:lnTo>
                  <a:pt x="612" y="1315"/>
                </a:lnTo>
                <a:lnTo>
                  <a:pt x="601" y="1300"/>
                </a:lnTo>
                <a:lnTo>
                  <a:pt x="601" y="1300"/>
                </a:lnTo>
                <a:lnTo>
                  <a:pt x="599" y="1296"/>
                </a:lnTo>
                <a:lnTo>
                  <a:pt x="599" y="1293"/>
                </a:lnTo>
                <a:lnTo>
                  <a:pt x="603" y="1287"/>
                </a:lnTo>
                <a:lnTo>
                  <a:pt x="607" y="1281"/>
                </a:lnTo>
                <a:lnTo>
                  <a:pt x="607" y="1281"/>
                </a:lnTo>
                <a:lnTo>
                  <a:pt x="607" y="1276"/>
                </a:lnTo>
                <a:lnTo>
                  <a:pt x="605" y="1266"/>
                </a:lnTo>
                <a:lnTo>
                  <a:pt x="597" y="1251"/>
                </a:lnTo>
                <a:lnTo>
                  <a:pt x="597" y="1251"/>
                </a:lnTo>
                <a:lnTo>
                  <a:pt x="588" y="1223"/>
                </a:lnTo>
                <a:lnTo>
                  <a:pt x="575" y="1182"/>
                </a:lnTo>
                <a:lnTo>
                  <a:pt x="564" y="1141"/>
                </a:lnTo>
                <a:lnTo>
                  <a:pt x="553" y="1111"/>
                </a:lnTo>
                <a:lnTo>
                  <a:pt x="553" y="1111"/>
                </a:lnTo>
                <a:lnTo>
                  <a:pt x="541" y="1089"/>
                </a:lnTo>
                <a:lnTo>
                  <a:pt x="527" y="1061"/>
                </a:lnTo>
                <a:lnTo>
                  <a:pt x="513" y="1035"/>
                </a:lnTo>
                <a:lnTo>
                  <a:pt x="504" y="1014"/>
                </a:lnTo>
                <a:lnTo>
                  <a:pt x="504" y="1014"/>
                </a:lnTo>
                <a:lnTo>
                  <a:pt x="500" y="994"/>
                </a:lnTo>
                <a:lnTo>
                  <a:pt x="498" y="973"/>
                </a:lnTo>
                <a:lnTo>
                  <a:pt x="497" y="951"/>
                </a:lnTo>
                <a:lnTo>
                  <a:pt x="508" y="945"/>
                </a:lnTo>
                <a:lnTo>
                  <a:pt x="508" y="945"/>
                </a:lnTo>
                <a:lnTo>
                  <a:pt x="513" y="870"/>
                </a:lnTo>
                <a:lnTo>
                  <a:pt x="517" y="812"/>
                </a:lnTo>
                <a:lnTo>
                  <a:pt x="519" y="775"/>
                </a:lnTo>
                <a:lnTo>
                  <a:pt x="519" y="775"/>
                </a:lnTo>
                <a:lnTo>
                  <a:pt x="515" y="741"/>
                </a:lnTo>
                <a:lnTo>
                  <a:pt x="506" y="693"/>
                </a:lnTo>
                <a:lnTo>
                  <a:pt x="489" y="607"/>
                </a:lnTo>
                <a:lnTo>
                  <a:pt x="489" y="607"/>
                </a:lnTo>
                <a:lnTo>
                  <a:pt x="485" y="581"/>
                </a:lnTo>
                <a:lnTo>
                  <a:pt x="484" y="549"/>
                </a:lnTo>
                <a:lnTo>
                  <a:pt x="482" y="502"/>
                </a:lnTo>
                <a:lnTo>
                  <a:pt x="482" y="502"/>
                </a:lnTo>
                <a:lnTo>
                  <a:pt x="487" y="467"/>
                </a:lnTo>
                <a:lnTo>
                  <a:pt x="493" y="439"/>
                </a:lnTo>
                <a:lnTo>
                  <a:pt x="493" y="439"/>
                </a:lnTo>
                <a:lnTo>
                  <a:pt x="497" y="439"/>
                </a:lnTo>
                <a:lnTo>
                  <a:pt x="508" y="435"/>
                </a:lnTo>
                <a:lnTo>
                  <a:pt x="519" y="429"/>
                </a:lnTo>
                <a:lnTo>
                  <a:pt x="523" y="424"/>
                </a:lnTo>
                <a:lnTo>
                  <a:pt x="527" y="418"/>
                </a:lnTo>
                <a:lnTo>
                  <a:pt x="527" y="418"/>
                </a:lnTo>
                <a:lnTo>
                  <a:pt x="551" y="336"/>
                </a:lnTo>
                <a:lnTo>
                  <a:pt x="551" y="336"/>
                </a:lnTo>
                <a:lnTo>
                  <a:pt x="555" y="330"/>
                </a:lnTo>
                <a:lnTo>
                  <a:pt x="558" y="327"/>
                </a:lnTo>
                <a:lnTo>
                  <a:pt x="568" y="317"/>
                </a:lnTo>
                <a:lnTo>
                  <a:pt x="569" y="312"/>
                </a:lnTo>
                <a:lnTo>
                  <a:pt x="568" y="306"/>
                </a:lnTo>
                <a:lnTo>
                  <a:pt x="564" y="299"/>
                </a:lnTo>
                <a:lnTo>
                  <a:pt x="555" y="293"/>
                </a:lnTo>
                <a:lnTo>
                  <a:pt x="555" y="293"/>
                </a:lnTo>
                <a:lnTo>
                  <a:pt x="543" y="285"/>
                </a:lnTo>
                <a:lnTo>
                  <a:pt x="534" y="282"/>
                </a:lnTo>
                <a:lnTo>
                  <a:pt x="519" y="278"/>
                </a:lnTo>
                <a:lnTo>
                  <a:pt x="512" y="278"/>
                </a:lnTo>
                <a:lnTo>
                  <a:pt x="510" y="280"/>
                </a:lnTo>
                <a:lnTo>
                  <a:pt x="510" y="280"/>
                </a:lnTo>
                <a:lnTo>
                  <a:pt x="513" y="274"/>
                </a:lnTo>
                <a:lnTo>
                  <a:pt x="521" y="263"/>
                </a:lnTo>
                <a:lnTo>
                  <a:pt x="523" y="257"/>
                </a:lnTo>
                <a:lnTo>
                  <a:pt x="525" y="250"/>
                </a:lnTo>
                <a:lnTo>
                  <a:pt x="523" y="242"/>
                </a:lnTo>
                <a:lnTo>
                  <a:pt x="519" y="237"/>
                </a:lnTo>
                <a:lnTo>
                  <a:pt x="519" y="237"/>
                </a:lnTo>
                <a:lnTo>
                  <a:pt x="512" y="231"/>
                </a:lnTo>
                <a:lnTo>
                  <a:pt x="502" y="228"/>
                </a:lnTo>
                <a:lnTo>
                  <a:pt x="482" y="218"/>
                </a:lnTo>
                <a:lnTo>
                  <a:pt x="456" y="213"/>
                </a:lnTo>
                <a:lnTo>
                  <a:pt x="456" y="213"/>
                </a:lnTo>
                <a:lnTo>
                  <a:pt x="461" y="205"/>
                </a:lnTo>
                <a:lnTo>
                  <a:pt x="474" y="186"/>
                </a:lnTo>
                <a:lnTo>
                  <a:pt x="482" y="175"/>
                </a:lnTo>
                <a:lnTo>
                  <a:pt x="489" y="162"/>
                </a:lnTo>
                <a:lnTo>
                  <a:pt x="493" y="149"/>
                </a:lnTo>
                <a:lnTo>
                  <a:pt x="495" y="136"/>
                </a:lnTo>
                <a:lnTo>
                  <a:pt x="495" y="136"/>
                </a:lnTo>
                <a:lnTo>
                  <a:pt x="495" y="117"/>
                </a:lnTo>
                <a:lnTo>
                  <a:pt x="495" y="102"/>
                </a:lnTo>
                <a:lnTo>
                  <a:pt x="495" y="89"/>
                </a:lnTo>
                <a:lnTo>
                  <a:pt x="487" y="74"/>
                </a:lnTo>
                <a:lnTo>
                  <a:pt x="487" y="74"/>
                </a:lnTo>
                <a:lnTo>
                  <a:pt x="482" y="59"/>
                </a:lnTo>
                <a:lnTo>
                  <a:pt x="476" y="48"/>
                </a:lnTo>
                <a:lnTo>
                  <a:pt x="472" y="39"/>
                </a:lnTo>
                <a:lnTo>
                  <a:pt x="465" y="29"/>
                </a:lnTo>
                <a:lnTo>
                  <a:pt x="465" y="29"/>
                </a:lnTo>
                <a:lnTo>
                  <a:pt x="454" y="20"/>
                </a:lnTo>
                <a:lnTo>
                  <a:pt x="444" y="16"/>
                </a:lnTo>
                <a:lnTo>
                  <a:pt x="435" y="13"/>
                </a:lnTo>
                <a:lnTo>
                  <a:pt x="435" y="1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99FAE10-E9A0-4822-B38A-27316B66D3BF}"/>
              </a:ext>
            </a:extLst>
          </p:cNvPr>
          <p:cNvSpPr>
            <a:spLocks noEditPoints="1"/>
          </p:cNvSpPr>
          <p:nvPr/>
        </p:nvSpPr>
        <p:spPr bwMode="auto">
          <a:xfrm>
            <a:off x="8362419" y="788759"/>
            <a:ext cx="762534" cy="1625737"/>
          </a:xfrm>
          <a:custGeom>
            <a:avLst/>
            <a:gdLst>
              <a:gd name="T0" fmla="*/ 215 w 659"/>
              <a:gd name="T1" fmla="*/ 1244 h 1405"/>
              <a:gd name="T2" fmla="*/ 204 w 659"/>
              <a:gd name="T3" fmla="*/ 1286 h 1405"/>
              <a:gd name="T4" fmla="*/ 204 w 659"/>
              <a:gd name="T5" fmla="*/ 1332 h 1405"/>
              <a:gd name="T6" fmla="*/ 200 w 659"/>
              <a:gd name="T7" fmla="*/ 1400 h 1405"/>
              <a:gd name="T8" fmla="*/ 345 w 659"/>
              <a:gd name="T9" fmla="*/ 1396 h 1405"/>
              <a:gd name="T10" fmla="*/ 422 w 659"/>
              <a:gd name="T11" fmla="*/ 1369 h 1405"/>
              <a:gd name="T12" fmla="*/ 391 w 659"/>
              <a:gd name="T13" fmla="*/ 1343 h 1405"/>
              <a:gd name="T14" fmla="*/ 359 w 659"/>
              <a:gd name="T15" fmla="*/ 1318 h 1405"/>
              <a:gd name="T16" fmla="*/ 305 w 659"/>
              <a:gd name="T17" fmla="*/ 1269 h 1405"/>
              <a:gd name="T18" fmla="*/ 313 w 659"/>
              <a:gd name="T19" fmla="*/ 1216 h 1405"/>
              <a:gd name="T20" fmla="*/ 314 w 659"/>
              <a:gd name="T21" fmla="*/ 1155 h 1405"/>
              <a:gd name="T22" fmla="*/ 424 w 659"/>
              <a:gd name="T23" fmla="*/ 956 h 1405"/>
              <a:gd name="T24" fmla="*/ 443 w 659"/>
              <a:gd name="T25" fmla="*/ 923 h 1405"/>
              <a:gd name="T26" fmla="*/ 361 w 659"/>
              <a:gd name="T27" fmla="*/ 741 h 1405"/>
              <a:gd name="T28" fmla="*/ 379 w 659"/>
              <a:gd name="T29" fmla="*/ 712 h 1405"/>
              <a:gd name="T30" fmla="*/ 405 w 659"/>
              <a:gd name="T31" fmla="*/ 692 h 1405"/>
              <a:gd name="T32" fmla="*/ 410 w 659"/>
              <a:gd name="T33" fmla="*/ 671 h 1405"/>
              <a:gd name="T34" fmla="*/ 584 w 659"/>
              <a:gd name="T35" fmla="*/ 370 h 1405"/>
              <a:gd name="T36" fmla="*/ 618 w 659"/>
              <a:gd name="T37" fmla="*/ 341 h 1405"/>
              <a:gd name="T38" fmla="*/ 634 w 659"/>
              <a:gd name="T39" fmla="*/ 320 h 1405"/>
              <a:gd name="T40" fmla="*/ 659 w 659"/>
              <a:gd name="T41" fmla="*/ 281 h 1405"/>
              <a:gd name="T42" fmla="*/ 619 w 659"/>
              <a:gd name="T43" fmla="*/ 235 h 1405"/>
              <a:gd name="T44" fmla="*/ 601 w 659"/>
              <a:gd name="T45" fmla="*/ 211 h 1405"/>
              <a:gd name="T46" fmla="*/ 596 w 659"/>
              <a:gd name="T47" fmla="*/ 241 h 1405"/>
              <a:gd name="T48" fmla="*/ 555 w 659"/>
              <a:gd name="T49" fmla="*/ 283 h 1405"/>
              <a:gd name="T50" fmla="*/ 566 w 659"/>
              <a:gd name="T51" fmla="*/ 313 h 1405"/>
              <a:gd name="T52" fmla="*/ 549 w 659"/>
              <a:gd name="T53" fmla="*/ 333 h 1405"/>
              <a:gd name="T54" fmla="*/ 492 w 659"/>
              <a:gd name="T55" fmla="*/ 349 h 1405"/>
              <a:gd name="T56" fmla="*/ 389 w 659"/>
              <a:gd name="T57" fmla="*/ 339 h 1405"/>
              <a:gd name="T58" fmla="*/ 359 w 659"/>
              <a:gd name="T59" fmla="*/ 227 h 1405"/>
              <a:gd name="T60" fmla="*/ 391 w 659"/>
              <a:gd name="T61" fmla="*/ 224 h 1405"/>
              <a:gd name="T62" fmla="*/ 364 w 659"/>
              <a:gd name="T63" fmla="*/ 205 h 1405"/>
              <a:gd name="T64" fmla="*/ 355 w 659"/>
              <a:gd name="T65" fmla="*/ 124 h 1405"/>
              <a:gd name="T66" fmla="*/ 350 w 659"/>
              <a:gd name="T67" fmla="*/ 78 h 1405"/>
              <a:gd name="T68" fmla="*/ 330 w 659"/>
              <a:gd name="T69" fmla="*/ 31 h 1405"/>
              <a:gd name="T70" fmla="*/ 293 w 659"/>
              <a:gd name="T71" fmla="*/ 4 h 1405"/>
              <a:gd name="T72" fmla="*/ 243 w 659"/>
              <a:gd name="T73" fmla="*/ 8 h 1405"/>
              <a:gd name="T74" fmla="*/ 194 w 659"/>
              <a:gd name="T75" fmla="*/ 36 h 1405"/>
              <a:gd name="T76" fmla="*/ 182 w 659"/>
              <a:gd name="T77" fmla="*/ 155 h 1405"/>
              <a:gd name="T78" fmla="*/ 160 w 659"/>
              <a:gd name="T79" fmla="*/ 180 h 1405"/>
              <a:gd name="T80" fmla="*/ 114 w 659"/>
              <a:gd name="T81" fmla="*/ 237 h 1405"/>
              <a:gd name="T82" fmla="*/ 88 w 659"/>
              <a:gd name="T83" fmla="*/ 297 h 1405"/>
              <a:gd name="T84" fmla="*/ 50 w 659"/>
              <a:gd name="T85" fmla="*/ 338 h 1405"/>
              <a:gd name="T86" fmla="*/ 25 w 659"/>
              <a:gd name="T87" fmla="*/ 356 h 1405"/>
              <a:gd name="T88" fmla="*/ 22 w 659"/>
              <a:gd name="T89" fmla="*/ 394 h 1405"/>
              <a:gd name="T90" fmla="*/ 9 w 659"/>
              <a:gd name="T91" fmla="*/ 586 h 1405"/>
              <a:gd name="T92" fmla="*/ 52 w 659"/>
              <a:gd name="T93" fmla="*/ 629 h 1405"/>
              <a:gd name="T94" fmla="*/ 121 w 659"/>
              <a:gd name="T95" fmla="*/ 634 h 1405"/>
              <a:gd name="T96" fmla="*/ 128 w 659"/>
              <a:gd name="T97" fmla="*/ 678 h 1405"/>
              <a:gd name="T98" fmla="*/ 149 w 659"/>
              <a:gd name="T99" fmla="*/ 738 h 1405"/>
              <a:gd name="T100" fmla="*/ 149 w 659"/>
              <a:gd name="T101" fmla="*/ 1005 h 1405"/>
              <a:gd name="T102" fmla="*/ 210 w 659"/>
              <a:gd name="T103" fmla="*/ 1060 h 1405"/>
              <a:gd name="T104" fmla="*/ 211 w 659"/>
              <a:gd name="T105" fmla="*/ 1200 h 1405"/>
              <a:gd name="T106" fmla="*/ 393 w 659"/>
              <a:gd name="T107" fmla="*/ 500 h 1405"/>
              <a:gd name="T108" fmla="*/ 434 w 659"/>
              <a:gd name="T109" fmla="*/ 452 h 1405"/>
              <a:gd name="T110" fmla="*/ 500 w 659"/>
              <a:gd name="T111" fmla="*/ 418 h 1405"/>
              <a:gd name="T112" fmla="*/ 550 w 659"/>
              <a:gd name="T113" fmla="*/ 378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9" h="1405">
                <a:moveTo>
                  <a:pt x="213" y="1223"/>
                </a:moveTo>
                <a:lnTo>
                  <a:pt x="213" y="1223"/>
                </a:lnTo>
                <a:lnTo>
                  <a:pt x="215" y="1244"/>
                </a:lnTo>
                <a:lnTo>
                  <a:pt x="215" y="1244"/>
                </a:lnTo>
                <a:lnTo>
                  <a:pt x="215" y="1244"/>
                </a:lnTo>
                <a:lnTo>
                  <a:pt x="215" y="1245"/>
                </a:lnTo>
                <a:lnTo>
                  <a:pt x="215" y="1244"/>
                </a:lnTo>
                <a:lnTo>
                  <a:pt x="215" y="1244"/>
                </a:lnTo>
                <a:lnTo>
                  <a:pt x="206" y="1257"/>
                </a:lnTo>
                <a:lnTo>
                  <a:pt x="200" y="1267"/>
                </a:lnTo>
                <a:lnTo>
                  <a:pt x="198" y="1273"/>
                </a:lnTo>
                <a:lnTo>
                  <a:pt x="198" y="1273"/>
                </a:lnTo>
                <a:lnTo>
                  <a:pt x="199" y="1278"/>
                </a:lnTo>
                <a:lnTo>
                  <a:pt x="201" y="1283"/>
                </a:lnTo>
                <a:lnTo>
                  <a:pt x="204" y="1286"/>
                </a:lnTo>
                <a:lnTo>
                  <a:pt x="204" y="1286"/>
                </a:lnTo>
                <a:lnTo>
                  <a:pt x="200" y="1286"/>
                </a:lnTo>
                <a:lnTo>
                  <a:pt x="197" y="1289"/>
                </a:lnTo>
                <a:lnTo>
                  <a:pt x="197" y="1290"/>
                </a:lnTo>
                <a:lnTo>
                  <a:pt x="195" y="1291"/>
                </a:lnTo>
                <a:lnTo>
                  <a:pt x="195" y="1291"/>
                </a:lnTo>
                <a:lnTo>
                  <a:pt x="197" y="1301"/>
                </a:lnTo>
                <a:lnTo>
                  <a:pt x="199" y="1314"/>
                </a:lnTo>
                <a:lnTo>
                  <a:pt x="204" y="1332"/>
                </a:lnTo>
                <a:lnTo>
                  <a:pt x="204" y="1332"/>
                </a:lnTo>
                <a:lnTo>
                  <a:pt x="203" y="1382"/>
                </a:lnTo>
                <a:lnTo>
                  <a:pt x="203" y="1382"/>
                </a:lnTo>
                <a:lnTo>
                  <a:pt x="200" y="1387"/>
                </a:lnTo>
                <a:lnTo>
                  <a:pt x="198" y="1392"/>
                </a:lnTo>
                <a:lnTo>
                  <a:pt x="198" y="1398"/>
                </a:lnTo>
                <a:lnTo>
                  <a:pt x="198" y="1398"/>
                </a:lnTo>
                <a:lnTo>
                  <a:pt x="200" y="1400"/>
                </a:lnTo>
                <a:lnTo>
                  <a:pt x="205" y="1401"/>
                </a:lnTo>
                <a:lnTo>
                  <a:pt x="212" y="1404"/>
                </a:lnTo>
                <a:lnTo>
                  <a:pt x="221" y="1404"/>
                </a:lnTo>
                <a:lnTo>
                  <a:pt x="244" y="1405"/>
                </a:lnTo>
                <a:lnTo>
                  <a:pt x="272" y="1404"/>
                </a:lnTo>
                <a:lnTo>
                  <a:pt x="272" y="1404"/>
                </a:lnTo>
                <a:lnTo>
                  <a:pt x="305" y="1401"/>
                </a:lnTo>
                <a:lnTo>
                  <a:pt x="345" y="1396"/>
                </a:lnTo>
                <a:lnTo>
                  <a:pt x="401" y="1388"/>
                </a:lnTo>
                <a:lnTo>
                  <a:pt x="401" y="1388"/>
                </a:lnTo>
                <a:lnTo>
                  <a:pt x="411" y="1386"/>
                </a:lnTo>
                <a:lnTo>
                  <a:pt x="417" y="1383"/>
                </a:lnTo>
                <a:lnTo>
                  <a:pt x="420" y="1378"/>
                </a:lnTo>
                <a:lnTo>
                  <a:pt x="422" y="1373"/>
                </a:lnTo>
                <a:lnTo>
                  <a:pt x="422" y="1373"/>
                </a:lnTo>
                <a:lnTo>
                  <a:pt x="422" y="1369"/>
                </a:lnTo>
                <a:lnTo>
                  <a:pt x="419" y="1365"/>
                </a:lnTo>
                <a:lnTo>
                  <a:pt x="417" y="1361"/>
                </a:lnTo>
                <a:lnTo>
                  <a:pt x="417" y="1361"/>
                </a:lnTo>
                <a:lnTo>
                  <a:pt x="412" y="1355"/>
                </a:lnTo>
                <a:lnTo>
                  <a:pt x="407" y="1349"/>
                </a:lnTo>
                <a:lnTo>
                  <a:pt x="401" y="1346"/>
                </a:lnTo>
                <a:lnTo>
                  <a:pt x="401" y="1346"/>
                </a:lnTo>
                <a:lnTo>
                  <a:pt x="391" y="1343"/>
                </a:lnTo>
                <a:lnTo>
                  <a:pt x="381" y="1342"/>
                </a:lnTo>
                <a:lnTo>
                  <a:pt x="365" y="1340"/>
                </a:lnTo>
                <a:lnTo>
                  <a:pt x="365" y="1340"/>
                </a:lnTo>
                <a:lnTo>
                  <a:pt x="365" y="1333"/>
                </a:lnTo>
                <a:lnTo>
                  <a:pt x="364" y="1327"/>
                </a:lnTo>
                <a:lnTo>
                  <a:pt x="361" y="1321"/>
                </a:lnTo>
                <a:lnTo>
                  <a:pt x="361" y="1321"/>
                </a:lnTo>
                <a:lnTo>
                  <a:pt x="359" y="1318"/>
                </a:lnTo>
                <a:lnTo>
                  <a:pt x="355" y="1315"/>
                </a:lnTo>
                <a:lnTo>
                  <a:pt x="345" y="1308"/>
                </a:lnTo>
                <a:lnTo>
                  <a:pt x="336" y="1302"/>
                </a:lnTo>
                <a:lnTo>
                  <a:pt x="328" y="1296"/>
                </a:lnTo>
                <a:lnTo>
                  <a:pt x="328" y="1296"/>
                </a:lnTo>
                <a:lnTo>
                  <a:pt x="315" y="1281"/>
                </a:lnTo>
                <a:lnTo>
                  <a:pt x="309" y="1275"/>
                </a:lnTo>
                <a:lnTo>
                  <a:pt x="305" y="1269"/>
                </a:lnTo>
                <a:lnTo>
                  <a:pt x="305" y="1269"/>
                </a:lnTo>
                <a:lnTo>
                  <a:pt x="305" y="1266"/>
                </a:lnTo>
                <a:lnTo>
                  <a:pt x="305" y="1258"/>
                </a:lnTo>
                <a:lnTo>
                  <a:pt x="308" y="1241"/>
                </a:lnTo>
                <a:lnTo>
                  <a:pt x="312" y="1226"/>
                </a:lnTo>
                <a:lnTo>
                  <a:pt x="313" y="1220"/>
                </a:lnTo>
                <a:lnTo>
                  <a:pt x="313" y="1216"/>
                </a:lnTo>
                <a:lnTo>
                  <a:pt x="313" y="1216"/>
                </a:lnTo>
                <a:lnTo>
                  <a:pt x="309" y="1214"/>
                </a:lnTo>
                <a:lnTo>
                  <a:pt x="303" y="1211"/>
                </a:lnTo>
                <a:lnTo>
                  <a:pt x="295" y="1209"/>
                </a:lnTo>
                <a:lnTo>
                  <a:pt x="295" y="1209"/>
                </a:lnTo>
                <a:lnTo>
                  <a:pt x="299" y="1193"/>
                </a:lnTo>
                <a:lnTo>
                  <a:pt x="305" y="1176"/>
                </a:lnTo>
                <a:lnTo>
                  <a:pt x="314" y="1155"/>
                </a:lnTo>
                <a:lnTo>
                  <a:pt x="314" y="1155"/>
                </a:lnTo>
                <a:lnTo>
                  <a:pt x="333" y="1114"/>
                </a:lnTo>
                <a:lnTo>
                  <a:pt x="364" y="1055"/>
                </a:lnTo>
                <a:lnTo>
                  <a:pt x="394" y="999"/>
                </a:lnTo>
                <a:lnTo>
                  <a:pt x="410" y="971"/>
                </a:lnTo>
                <a:lnTo>
                  <a:pt x="410" y="971"/>
                </a:lnTo>
                <a:lnTo>
                  <a:pt x="420" y="959"/>
                </a:lnTo>
                <a:lnTo>
                  <a:pt x="424" y="956"/>
                </a:lnTo>
                <a:lnTo>
                  <a:pt x="424" y="956"/>
                </a:lnTo>
                <a:lnTo>
                  <a:pt x="429" y="953"/>
                </a:lnTo>
                <a:lnTo>
                  <a:pt x="437" y="948"/>
                </a:lnTo>
                <a:lnTo>
                  <a:pt x="441" y="945"/>
                </a:lnTo>
                <a:lnTo>
                  <a:pt x="445" y="941"/>
                </a:lnTo>
                <a:lnTo>
                  <a:pt x="447" y="936"/>
                </a:lnTo>
                <a:lnTo>
                  <a:pt x="447" y="931"/>
                </a:lnTo>
                <a:lnTo>
                  <a:pt x="447" y="931"/>
                </a:lnTo>
                <a:lnTo>
                  <a:pt x="443" y="923"/>
                </a:lnTo>
                <a:lnTo>
                  <a:pt x="437" y="910"/>
                </a:lnTo>
                <a:lnTo>
                  <a:pt x="418" y="875"/>
                </a:lnTo>
                <a:lnTo>
                  <a:pt x="399" y="838"/>
                </a:lnTo>
                <a:lnTo>
                  <a:pt x="388" y="816"/>
                </a:lnTo>
                <a:lnTo>
                  <a:pt x="388" y="816"/>
                </a:lnTo>
                <a:lnTo>
                  <a:pt x="372" y="778"/>
                </a:lnTo>
                <a:lnTo>
                  <a:pt x="365" y="755"/>
                </a:lnTo>
                <a:lnTo>
                  <a:pt x="361" y="741"/>
                </a:lnTo>
                <a:lnTo>
                  <a:pt x="361" y="741"/>
                </a:lnTo>
                <a:lnTo>
                  <a:pt x="361" y="732"/>
                </a:lnTo>
                <a:lnTo>
                  <a:pt x="364" y="720"/>
                </a:lnTo>
                <a:lnTo>
                  <a:pt x="366" y="706"/>
                </a:lnTo>
                <a:lnTo>
                  <a:pt x="366" y="706"/>
                </a:lnTo>
                <a:lnTo>
                  <a:pt x="372" y="710"/>
                </a:lnTo>
                <a:lnTo>
                  <a:pt x="377" y="711"/>
                </a:lnTo>
                <a:lnTo>
                  <a:pt x="379" y="712"/>
                </a:lnTo>
                <a:lnTo>
                  <a:pt x="379" y="712"/>
                </a:lnTo>
                <a:lnTo>
                  <a:pt x="384" y="708"/>
                </a:lnTo>
                <a:lnTo>
                  <a:pt x="387" y="705"/>
                </a:lnTo>
                <a:lnTo>
                  <a:pt x="387" y="705"/>
                </a:lnTo>
                <a:lnTo>
                  <a:pt x="402" y="697"/>
                </a:lnTo>
                <a:lnTo>
                  <a:pt x="402" y="697"/>
                </a:lnTo>
                <a:lnTo>
                  <a:pt x="405" y="694"/>
                </a:lnTo>
                <a:lnTo>
                  <a:pt x="405" y="692"/>
                </a:lnTo>
                <a:lnTo>
                  <a:pt x="405" y="688"/>
                </a:lnTo>
                <a:lnTo>
                  <a:pt x="405" y="688"/>
                </a:lnTo>
                <a:lnTo>
                  <a:pt x="405" y="688"/>
                </a:lnTo>
                <a:lnTo>
                  <a:pt x="406" y="688"/>
                </a:lnTo>
                <a:lnTo>
                  <a:pt x="406" y="686"/>
                </a:lnTo>
                <a:lnTo>
                  <a:pt x="407" y="680"/>
                </a:lnTo>
                <a:lnTo>
                  <a:pt x="407" y="680"/>
                </a:lnTo>
                <a:lnTo>
                  <a:pt x="410" y="671"/>
                </a:lnTo>
                <a:lnTo>
                  <a:pt x="410" y="666"/>
                </a:lnTo>
                <a:lnTo>
                  <a:pt x="410" y="666"/>
                </a:lnTo>
                <a:lnTo>
                  <a:pt x="410" y="654"/>
                </a:lnTo>
                <a:lnTo>
                  <a:pt x="410" y="654"/>
                </a:lnTo>
                <a:lnTo>
                  <a:pt x="408" y="652"/>
                </a:lnTo>
                <a:lnTo>
                  <a:pt x="406" y="648"/>
                </a:lnTo>
                <a:lnTo>
                  <a:pt x="402" y="646"/>
                </a:lnTo>
                <a:lnTo>
                  <a:pt x="584" y="370"/>
                </a:lnTo>
                <a:lnTo>
                  <a:pt x="584" y="370"/>
                </a:lnTo>
                <a:lnTo>
                  <a:pt x="594" y="365"/>
                </a:lnTo>
                <a:lnTo>
                  <a:pt x="602" y="360"/>
                </a:lnTo>
                <a:lnTo>
                  <a:pt x="608" y="354"/>
                </a:lnTo>
                <a:lnTo>
                  <a:pt x="608" y="354"/>
                </a:lnTo>
                <a:lnTo>
                  <a:pt x="615" y="347"/>
                </a:lnTo>
                <a:lnTo>
                  <a:pt x="617" y="343"/>
                </a:lnTo>
                <a:lnTo>
                  <a:pt x="618" y="341"/>
                </a:lnTo>
                <a:lnTo>
                  <a:pt x="618" y="341"/>
                </a:lnTo>
                <a:lnTo>
                  <a:pt x="618" y="335"/>
                </a:lnTo>
                <a:lnTo>
                  <a:pt x="618" y="335"/>
                </a:lnTo>
                <a:lnTo>
                  <a:pt x="626" y="330"/>
                </a:lnTo>
                <a:lnTo>
                  <a:pt x="631" y="325"/>
                </a:lnTo>
                <a:lnTo>
                  <a:pt x="634" y="322"/>
                </a:lnTo>
                <a:lnTo>
                  <a:pt x="634" y="320"/>
                </a:lnTo>
                <a:lnTo>
                  <a:pt x="634" y="320"/>
                </a:lnTo>
                <a:lnTo>
                  <a:pt x="634" y="318"/>
                </a:lnTo>
                <a:lnTo>
                  <a:pt x="632" y="316"/>
                </a:lnTo>
                <a:lnTo>
                  <a:pt x="629" y="315"/>
                </a:lnTo>
                <a:lnTo>
                  <a:pt x="625" y="316"/>
                </a:lnTo>
                <a:lnTo>
                  <a:pt x="619" y="303"/>
                </a:lnTo>
                <a:lnTo>
                  <a:pt x="657" y="290"/>
                </a:lnTo>
                <a:lnTo>
                  <a:pt x="659" y="281"/>
                </a:lnTo>
                <a:lnTo>
                  <a:pt x="659" y="281"/>
                </a:lnTo>
                <a:lnTo>
                  <a:pt x="653" y="256"/>
                </a:lnTo>
                <a:lnTo>
                  <a:pt x="649" y="238"/>
                </a:lnTo>
                <a:lnTo>
                  <a:pt x="647" y="233"/>
                </a:lnTo>
                <a:lnTo>
                  <a:pt x="646" y="229"/>
                </a:lnTo>
                <a:lnTo>
                  <a:pt x="646" y="229"/>
                </a:lnTo>
                <a:lnTo>
                  <a:pt x="640" y="229"/>
                </a:lnTo>
                <a:lnTo>
                  <a:pt x="635" y="229"/>
                </a:lnTo>
                <a:lnTo>
                  <a:pt x="619" y="235"/>
                </a:lnTo>
                <a:lnTo>
                  <a:pt x="618" y="227"/>
                </a:lnTo>
                <a:lnTo>
                  <a:pt x="618" y="227"/>
                </a:lnTo>
                <a:lnTo>
                  <a:pt x="613" y="229"/>
                </a:lnTo>
                <a:lnTo>
                  <a:pt x="607" y="229"/>
                </a:lnTo>
                <a:lnTo>
                  <a:pt x="607" y="229"/>
                </a:lnTo>
                <a:lnTo>
                  <a:pt x="604" y="220"/>
                </a:lnTo>
                <a:lnTo>
                  <a:pt x="602" y="214"/>
                </a:lnTo>
                <a:lnTo>
                  <a:pt x="601" y="211"/>
                </a:lnTo>
                <a:lnTo>
                  <a:pt x="601" y="211"/>
                </a:lnTo>
                <a:lnTo>
                  <a:pt x="598" y="214"/>
                </a:lnTo>
                <a:lnTo>
                  <a:pt x="598" y="215"/>
                </a:lnTo>
                <a:lnTo>
                  <a:pt x="598" y="215"/>
                </a:lnTo>
                <a:lnTo>
                  <a:pt x="600" y="223"/>
                </a:lnTo>
                <a:lnTo>
                  <a:pt x="601" y="232"/>
                </a:lnTo>
                <a:lnTo>
                  <a:pt x="594" y="235"/>
                </a:lnTo>
                <a:lnTo>
                  <a:pt x="596" y="241"/>
                </a:lnTo>
                <a:lnTo>
                  <a:pt x="557" y="253"/>
                </a:lnTo>
                <a:lnTo>
                  <a:pt x="557" y="253"/>
                </a:lnTo>
                <a:lnTo>
                  <a:pt x="555" y="257"/>
                </a:lnTo>
                <a:lnTo>
                  <a:pt x="555" y="257"/>
                </a:lnTo>
                <a:lnTo>
                  <a:pt x="554" y="262"/>
                </a:lnTo>
                <a:lnTo>
                  <a:pt x="555" y="264"/>
                </a:lnTo>
                <a:lnTo>
                  <a:pt x="558" y="281"/>
                </a:lnTo>
                <a:lnTo>
                  <a:pt x="555" y="283"/>
                </a:lnTo>
                <a:lnTo>
                  <a:pt x="555" y="283"/>
                </a:lnTo>
                <a:lnTo>
                  <a:pt x="557" y="297"/>
                </a:lnTo>
                <a:lnTo>
                  <a:pt x="561" y="307"/>
                </a:lnTo>
                <a:lnTo>
                  <a:pt x="562" y="312"/>
                </a:lnTo>
                <a:lnTo>
                  <a:pt x="562" y="312"/>
                </a:lnTo>
                <a:lnTo>
                  <a:pt x="565" y="313"/>
                </a:lnTo>
                <a:lnTo>
                  <a:pt x="566" y="313"/>
                </a:lnTo>
                <a:lnTo>
                  <a:pt x="566" y="313"/>
                </a:lnTo>
                <a:lnTo>
                  <a:pt x="584" y="309"/>
                </a:lnTo>
                <a:lnTo>
                  <a:pt x="584" y="309"/>
                </a:lnTo>
                <a:lnTo>
                  <a:pt x="579" y="314"/>
                </a:lnTo>
                <a:lnTo>
                  <a:pt x="574" y="318"/>
                </a:lnTo>
                <a:lnTo>
                  <a:pt x="568" y="321"/>
                </a:lnTo>
                <a:lnTo>
                  <a:pt x="568" y="321"/>
                </a:lnTo>
                <a:lnTo>
                  <a:pt x="556" y="327"/>
                </a:lnTo>
                <a:lnTo>
                  <a:pt x="549" y="333"/>
                </a:lnTo>
                <a:lnTo>
                  <a:pt x="549" y="333"/>
                </a:lnTo>
                <a:lnTo>
                  <a:pt x="538" y="341"/>
                </a:lnTo>
                <a:lnTo>
                  <a:pt x="527" y="347"/>
                </a:lnTo>
                <a:lnTo>
                  <a:pt x="527" y="347"/>
                </a:lnTo>
                <a:lnTo>
                  <a:pt x="499" y="356"/>
                </a:lnTo>
                <a:lnTo>
                  <a:pt x="499" y="356"/>
                </a:lnTo>
                <a:lnTo>
                  <a:pt x="496" y="353"/>
                </a:lnTo>
                <a:lnTo>
                  <a:pt x="492" y="349"/>
                </a:lnTo>
                <a:lnTo>
                  <a:pt x="489" y="348"/>
                </a:lnTo>
                <a:lnTo>
                  <a:pt x="489" y="348"/>
                </a:lnTo>
                <a:lnTo>
                  <a:pt x="474" y="353"/>
                </a:lnTo>
                <a:lnTo>
                  <a:pt x="440" y="364"/>
                </a:lnTo>
                <a:lnTo>
                  <a:pt x="393" y="379"/>
                </a:lnTo>
                <a:lnTo>
                  <a:pt x="393" y="379"/>
                </a:lnTo>
                <a:lnTo>
                  <a:pt x="391" y="361"/>
                </a:lnTo>
                <a:lnTo>
                  <a:pt x="389" y="339"/>
                </a:lnTo>
                <a:lnTo>
                  <a:pt x="384" y="310"/>
                </a:lnTo>
                <a:lnTo>
                  <a:pt x="384" y="310"/>
                </a:lnTo>
                <a:lnTo>
                  <a:pt x="381" y="295"/>
                </a:lnTo>
                <a:lnTo>
                  <a:pt x="376" y="281"/>
                </a:lnTo>
                <a:lnTo>
                  <a:pt x="367" y="260"/>
                </a:lnTo>
                <a:lnTo>
                  <a:pt x="361" y="245"/>
                </a:lnTo>
                <a:lnTo>
                  <a:pt x="359" y="240"/>
                </a:lnTo>
                <a:lnTo>
                  <a:pt x="359" y="227"/>
                </a:lnTo>
                <a:lnTo>
                  <a:pt x="359" y="227"/>
                </a:lnTo>
                <a:lnTo>
                  <a:pt x="362" y="229"/>
                </a:lnTo>
                <a:lnTo>
                  <a:pt x="367" y="232"/>
                </a:lnTo>
                <a:lnTo>
                  <a:pt x="372" y="233"/>
                </a:lnTo>
                <a:lnTo>
                  <a:pt x="372" y="233"/>
                </a:lnTo>
                <a:lnTo>
                  <a:pt x="378" y="232"/>
                </a:lnTo>
                <a:lnTo>
                  <a:pt x="384" y="228"/>
                </a:lnTo>
                <a:lnTo>
                  <a:pt x="391" y="224"/>
                </a:lnTo>
                <a:lnTo>
                  <a:pt x="391" y="224"/>
                </a:lnTo>
                <a:lnTo>
                  <a:pt x="389" y="224"/>
                </a:lnTo>
                <a:lnTo>
                  <a:pt x="382" y="223"/>
                </a:lnTo>
                <a:lnTo>
                  <a:pt x="373" y="220"/>
                </a:lnTo>
                <a:lnTo>
                  <a:pt x="370" y="217"/>
                </a:lnTo>
                <a:lnTo>
                  <a:pt x="367" y="214"/>
                </a:lnTo>
                <a:lnTo>
                  <a:pt x="367" y="214"/>
                </a:lnTo>
                <a:lnTo>
                  <a:pt x="364" y="205"/>
                </a:lnTo>
                <a:lnTo>
                  <a:pt x="360" y="194"/>
                </a:lnTo>
                <a:lnTo>
                  <a:pt x="355" y="172"/>
                </a:lnTo>
                <a:lnTo>
                  <a:pt x="355" y="172"/>
                </a:lnTo>
                <a:lnTo>
                  <a:pt x="353" y="163"/>
                </a:lnTo>
                <a:lnTo>
                  <a:pt x="353" y="152"/>
                </a:lnTo>
                <a:lnTo>
                  <a:pt x="351" y="135"/>
                </a:lnTo>
                <a:lnTo>
                  <a:pt x="351" y="135"/>
                </a:lnTo>
                <a:lnTo>
                  <a:pt x="355" y="124"/>
                </a:lnTo>
                <a:lnTo>
                  <a:pt x="358" y="117"/>
                </a:lnTo>
                <a:lnTo>
                  <a:pt x="359" y="107"/>
                </a:lnTo>
                <a:lnTo>
                  <a:pt x="359" y="107"/>
                </a:lnTo>
                <a:lnTo>
                  <a:pt x="358" y="97"/>
                </a:lnTo>
                <a:lnTo>
                  <a:pt x="355" y="89"/>
                </a:lnTo>
                <a:lnTo>
                  <a:pt x="351" y="83"/>
                </a:lnTo>
                <a:lnTo>
                  <a:pt x="350" y="78"/>
                </a:lnTo>
                <a:lnTo>
                  <a:pt x="350" y="78"/>
                </a:lnTo>
                <a:lnTo>
                  <a:pt x="350" y="63"/>
                </a:lnTo>
                <a:lnTo>
                  <a:pt x="350" y="63"/>
                </a:lnTo>
                <a:lnTo>
                  <a:pt x="347" y="57"/>
                </a:lnTo>
                <a:lnTo>
                  <a:pt x="339" y="49"/>
                </a:lnTo>
                <a:lnTo>
                  <a:pt x="328" y="37"/>
                </a:lnTo>
                <a:lnTo>
                  <a:pt x="328" y="37"/>
                </a:lnTo>
                <a:lnTo>
                  <a:pt x="328" y="36"/>
                </a:lnTo>
                <a:lnTo>
                  <a:pt x="330" y="31"/>
                </a:lnTo>
                <a:lnTo>
                  <a:pt x="328" y="28"/>
                </a:lnTo>
                <a:lnTo>
                  <a:pt x="326" y="25"/>
                </a:lnTo>
                <a:lnTo>
                  <a:pt x="322" y="20"/>
                </a:lnTo>
                <a:lnTo>
                  <a:pt x="316" y="15"/>
                </a:lnTo>
                <a:lnTo>
                  <a:pt x="316" y="15"/>
                </a:lnTo>
                <a:lnTo>
                  <a:pt x="309" y="10"/>
                </a:lnTo>
                <a:lnTo>
                  <a:pt x="301" y="6"/>
                </a:lnTo>
                <a:lnTo>
                  <a:pt x="293" y="4"/>
                </a:lnTo>
                <a:lnTo>
                  <a:pt x="286" y="3"/>
                </a:lnTo>
                <a:lnTo>
                  <a:pt x="273" y="0"/>
                </a:lnTo>
                <a:lnTo>
                  <a:pt x="263" y="0"/>
                </a:lnTo>
                <a:lnTo>
                  <a:pt x="263" y="0"/>
                </a:lnTo>
                <a:lnTo>
                  <a:pt x="256" y="3"/>
                </a:lnTo>
                <a:lnTo>
                  <a:pt x="250" y="4"/>
                </a:lnTo>
                <a:lnTo>
                  <a:pt x="243" y="8"/>
                </a:lnTo>
                <a:lnTo>
                  <a:pt x="243" y="8"/>
                </a:lnTo>
                <a:lnTo>
                  <a:pt x="236" y="8"/>
                </a:lnTo>
                <a:lnTo>
                  <a:pt x="230" y="9"/>
                </a:lnTo>
                <a:lnTo>
                  <a:pt x="224" y="10"/>
                </a:lnTo>
                <a:lnTo>
                  <a:pt x="216" y="14"/>
                </a:lnTo>
                <a:lnTo>
                  <a:pt x="209" y="19"/>
                </a:lnTo>
                <a:lnTo>
                  <a:pt x="200" y="26"/>
                </a:lnTo>
                <a:lnTo>
                  <a:pt x="194" y="36"/>
                </a:lnTo>
                <a:lnTo>
                  <a:pt x="194" y="36"/>
                </a:lnTo>
                <a:lnTo>
                  <a:pt x="189" y="46"/>
                </a:lnTo>
                <a:lnTo>
                  <a:pt x="186" y="60"/>
                </a:lnTo>
                <a:lnTo>
                  <a:pt x="183" y="73"/>
                </a:lnTo>
                <a:lnTo>
                  <a:pt x="182" y="86"/>
                </a:lnTo>
                <a:lnTo>
                  <a:pt x="181" y="109"/>
                </a:lnTo>
                <a:lnTo>
                  <a:pt x="181" y="126"/>
                </a:lnTo>
                <a:lnTo>
                  <a:pt x="181" y="126"/>
                </a:lnTo>
                <a:lnTo>
                  <a:pt x="182" y="155"/>
                </a:lnTo>
                <a:lnTo>
                  <a:pt x="183" y="172"/>
                </a:lnTo>
                <a:lnTo>
                  <a:pt x="183" y="172"/>
                </a:lnTo>
                <a:lnTo>
                  <a:pt x="176" y="172"/>
                </a:lnTo>
                <a:lnTo>
                  <a:pt x="170" y="172"/>
                </a:lnTo>
                <a:lnTo>
                  <a:pt x="165" y="175"/>
                </a:lnTo>
                <a:lnTo>
                  <a:pt x="165" y="175"/>
                </a:lnTo>
                <a:lnTo>
                  <a:pt x="163" y="177"/>
                </a:lnTo>
                <a:lnTo>
                  <a:pt x="160" y="180"/>
                </a:lnTo>
                <a:lnTo>
                  <a:pt x="159" y="182"/>
                </a:lnTo>
                <a:lnTo>
                  <a:pt x="159" y="182"/>
                </a:lnTo>
                <a:lnTo>
                  <a:pt x="157" y="184"/>
                </a:lnTo>
                <a:lnTo>
                  <a:pt x="149" y="191"/>
                </a:lnTo>
                <a:lnTo>
                  <a:pt x="140" y="201"/>
                </a:lnTo>
                <a:lnTo>
                  <a:pt x="126" y="218"/>
                </a:lnTo>
                <a:lnTo>
                  <a:pt x="126" y="218"/>
                </a:lnTo>
                <a:lnTo>
                  <a:pt x="114" y="237"/>
                </a:lnTo>
                <a:lnTo>
                  <a:pt x="102" y="251"/>
                </a:lnTo>
                <a:lnTo>
                  <a:pt x="94" y="263"/>
                </a:lnTo>
                <a:lnTo>
                  <a:pt x="91" y="269"/>
                </a:lnTo>
                <a:lnTo>
                  <a:pt x="90" y="274"/>
                </a:lnTo>
                <a:lnTo>
                  <a:pt x="90" y="274"/>
                </a:lnTo>
                <a:lnTo>
                  <a:pt x="88" y="290"/>
                </a:lnTo>
                <a:lnTo>
                  <a:pt x="88" y="297"/>
                </a:lnTo>
                <a:lnTo>
                  <a:pt x="88" y="297"/>
                </a:lnTo>
                <a:lnTo>
                  <a:pt x="85" y="297"/>
                </a:lnTo>
                <a:lnTo>
                  <a:pt x="79" y="299"/>
                </a:lnTo>
                <a:lnTo>
                  <a:pt x="75" y="302"/>
                </a:lnTo>
                <a:lnTo>
                  <a:pt x="71" y="304"/>
                </a:lnTo>
                <a:lnTo>
                  <a:pt x="66" y="309"/>
                </a:lnTo>
                <a:lnTo>
                  <a:pt x="62" y="316"/>
                </a:lnTo>
                <a:lnTo>
                  <a:pt x="62" y="316"/>
                </a:lnTo>
                <a:lnTo>
                  <a:pt x="50" y="338"/>
                </a:lnTo>
                <a:lnTo>
                  <a:pt x="46" y="347"/>
                </a:lnTo>
                <a:lnTo>
                  <a:pt x="46" y="347"/>
                </a:lnTo>
                <a:lnTo>
                  <a:pt x="40" y="347"/>
                </a:lnTo>
                <a:lnTo>
                  <a:pt x="36" y="348"/>
                </a:lnTo>
                <a:lnTo>
                  <a:pt x="31" y="350"/>
                </a:lnTo>
                <a:lnTo>
                  <a:pt x="31" y="350"/>
                </a:lnTo>
                <a:lnTo>
                  <a:pt x="27" y="353"/>
                </a:lnTo>
                <a:lnTo>
                  <a:pt x="25" y="356"/>
                </a:lnTo>
                <a:lnTo>
                  <a:pt x="20" y="366"/>
                </a:lnTo>
                <a:lnTo>
                  <a:pt x="17" y="377"/>
                </a:lnTo>
                <a:lnTo>
                  <a:pt x="16" y="381"/>
                </a:lnTo>
                <a:lnTo>
                  <a:pt x="17" y="383"/>
                </a:lnTo>
                <a:lnTo>
                  <a:pt x="17" y="383"/>
                </a:lnTo>
                <a:lnTo>
                  <a:pt x="21" y="391"/>
                </a:lnTo>
                <a:lnTo>
                  <a:pt x="22" y="394"/>
                </a:lnTo>
                <a:lnTo>
                  <a:pt x="22" y="394"/>
                </a:lnTo>
                <a:lnTo>
                  <a:pt x="13" y="434"/>
                </a:lnTo>
                <a:lnTo>
                  <a:pt x="6" y="467"/>
                </a:lnTo>
                <a:lnTo>
                  <a:pt x="2" y="492"/>
                </a:lnTo>
                <a:lnTo>
                  <a:pt x="2" y="492"/>
                </a:lnTo>
                <a:lnTo>
                  <a:pt x="0" y="503"/>
                </a:lnTo>
                <a:lnTo>
                  <a:pt x="0" y="519"/>
                </a:lnTo>
                <a:lnTo>
                  <a:pt x="4" y="554"/>
                </a:lnTo>
                <a:lnTo>
                  <a:pt x="9" y="586"/>
                </a:lnTo>
                <a:lnTo>
                  <a:pt x="11" y="599"/>
                </a:lnTo>
                <a:lnTo>
                  <a:pt x="15" y="607"/>
                </a:lnTo>
                <a:lnTo>
                  <a:pt x="15" y="607"/>
                </a:lnTo>
                <a:lnTo>
                  <a:pt x="17" y="613"/>
                </a:lnTo>
                <a:lnTo>
                  <a:pt x="23" y="617"/>
                </a:lnTo>
                <a:lnTo>
                  <a:pt x="29" y="622"/>
                </a:lnTo>
                <a:lnTo>
                  <a:pt x="38" y="625"/>
                </a:lnTo>
                <a:lnTo>
                  <a:pt x="52" y="629"/>
                </a:lnTo>
                <a:lnTo>
                  <a:pt x="65" y="631"/>
                </a:lnTo>
                <a:lnTo>
                  <a:pt x="65" y="631"/>
                </a:lnTo>
                <a:lnTo>
                  <a:pt x="74" y="631"/>
                </a:lnTo>
                <a:lnTo>
                  <a:pt x="84" y="634"/>
                </a:lnTo>
                <a:lnTo>
                  <a:pt x="95" y="635"/>
                </a:lnTo>
                <a:lnTo>
                  <a:pt x="108" y="635"/>
                </a:lnTo>
                <a:lnTo>
                  <a:pt x="108" y="635"/>
                </a:lnTo>
                <a:lnTo>
                  <a:pt x="121" y="634"/>
                </a:lnTo>
                <a:lnTo>
                  <a:pt x="130" y="632"/>
                </a:lnTo>
                <a:lnTo>
                  <a:pt x="137" y="631"/>
                </a:lnTo>
                <a:lnTo>
                  <a:pt x="137" y="631"/>
                </a:lnTo>
                <a:lnTo>
                  <a:pt x="135" y="638"/>
                </a:lnTo>
                <a:lnTo>
                  <a:pt x="130" y="654"/>
                </a:lnTo>
                <a:lnTo>
                  <a:pt x="129" y="664"/>
                </a:lnTo>
                <a:lnTo>
                  <a:pt x="128" y="671"/>
                </a:lnTo>
                <a:lnTo>
                  <a:pt x="128" y="678"/>
                </a:lnTo>
                <a:lnTo>
                  <a:pt x="129" y="680"/>
                </a:lnTo>
                <a:lnTo>
                  <a:pt x="130" y="681"/>
                </a:lnTo>
                <a:lnTo>
                  <a:pt x="130" y="681"/>
                </a:lnTo>
                <a:lnTo>
                  <a:pt x="136" y="683"/>
                </a:lnTo>
                <a:lnTo>
                  <a:pt x="141" y="683"/>
                </a:lnTo>
                <a:lnTo>
                  <a:pt x="147" y="682"/>
                </a:lnTo>
                <a:lnTo>
                  <a:pt x="147" y="682"/>
                </a:lnTo>
                <a:lnTo>
                  <a:pt x="149" y="738"/>
                </a:lnTo>
                <a:lnTo>
                  <a:pt x="152" y="785"/>
                </a:lnTo>
                <a:lnTo>
                  <a:pt x="152" y="826"/>
                </a:lnTo>
                <a:lnTo>
                  <a:pt x="152" y="826"/>
                </a:lnTo>
                <a:lnTo>
                  <a:pt x="149" y="930"/>
                </a:lnTo>
                <a:lnTo>
                  <a:pt x="148" y="981"/>
                </a:lnTo>
                <a:lnTo>
                  <a:pt x="148" y="998"/>
                </a:lnTo>
                <a:lnTo>
                  <a:pt x="149" y="1005"/>
                </a:lnTo>
                <a:lnTo>
                  <a:pt x="149" y="1005"/>
                </a:lnTo>
                <a:lnTo>
                  <a:pt x="153" y="1008"/>
                </a:lnTo>
                <a:lnTo>
                  <a:pt x="161" y="1010"/>
                </a:lnTo>
                <a:lnTo>
                  <a:pt x="187" y="1014"/>
                </a:lnTo>
                <a:lnTo>
                  <a:pt x="221" y="1019"/>
                </a:lnTo>
                <a:lnTo>
                  <a:pt x="221" y="1019"/>
                </a:lnTo>
                <a:lnTo>
                  <a:pt x="218" y="1026"/>
                </a:lnTo>
                <a:lnTo>
                  <a:pt x="212" y="1045"/>
                </a:lnTo>
                <a:lnTo>
                  <a:pt x="210" y="1060"/>
                </a:lnTo>
                <a:lnTo>
                  <a:pt x="207" y="1076"/>
                </a:lnTo>
                <a:lnTo>
                  <a:pt x="205" y="1094"/>
                </a:lnTo>
                <a:lnTo>
                  <a:pt x="204" y="1113"/>
                </a:lnTo>
                <a:lnTo>
                  <a:pt x="204" y="1113"/>
                </a:lnTo>
                <a:lnTo>
                  <a:pt x="204" y="1131"/>
                </a:lnTo>
                <a:lnTo>
                  <a:pt x="204" y="1148"/>
                </a:lnTo>
                <a:lnTo>
                  <a:pt x="207" y="1176"/>
                </a:lnTo>
                <a:lnTo>
                  <a:pt x="211" y="1200"/>
                </a:lnTo>
                <a:lnTo>
                  <a:pt x="213" y="1223"/>
                </a:lnTo>
                <a:lnTo>
                  <a:pt x="213" y="1223"/>
                </a:lnTo>
                <a:close/>
                <a:moveTo>
                  <a:pt x="565" y="379"/>
                </a:moveTo>
                <a:lnTo>
                  <a:pt x="395" y="636"/>
                </a:lnTo>
                <a:lnTo>
                  <a:pt x="395" y="636"/>
                </a:lnTo>
                <a:lnTo>
                  <a:pt x="394" y="572"/>
                </a:lnTo>
                <a:lnTo>
                  <a:pt x="393" y="500"/>
                </a:lnTo>
                <a:lnTo>
                  <a:pt x="393" y="500"/>
                </a:lnTo>
                <a:lnTo>
                  <a:pt x="394" y="469"/>
                </a:lnTo>
                <a:lnTo>
                  <a:pt x="394" y="469"/>
                </a:lnTo>
                <a:lnTo>
                  <a:pt x="395" y="468"/>
                </a:lnTo>
                <a:lnTo>
                  <a:pt x="399" y="465"/>
                </a:lnTo>
                <a:lnTo>
                  <a:pt x="408" y="461"/>
                </a:lnTo>
                <a:lnTo>
                  <a:pt x="424" y="454"/>
                </a:lnTo>
                <a:lnTo>
                  <a:pt x="424" y="454"/>
                </a:lnTo>
                <a:lnTo>
                  <a:pt x="434" y="452"/>
                </a:lnTo>
                <a:lnTo>
                  <a:pt x="441" y="448"/>
                </a:lnTo>
                <a:lnTo>
                  <a:pt x="451" y="442"/>
                </a:lnTo>
                <a:lnTo>
                  <a:pt x="460" y="436"/>
                </a:lnTo>
                <a:lnTo>
                  <a:pt x="465" y="433"/>
                </a:lnTo>
                <a:lnTo>
                  <a:pt x="473" y="430"/>
                </a:lnTo>
                <a:lnTo>
                  <a:pt x="473" y="430"/>
                </a:lnTo>
                <a:lnTo>
                  <a:pt x="492" y="422"/>
                </a:lnTo>
                <a:lnTo>
                  <a:pt x="500" y="418"/>
                </a:lnTo>
                <a:lnTo>
                  <a:pt x="500" y="418"/>
                </a:lnTo>
                <a:lnTo>
                  <a:pt x="506" y="413"/>
                </a:lnTo>
                <a:lnTo>
                  <a:pt x="509" y="407"/>
                </a:lnTo>
                <a:lnTo>
                  <a:pt x="509" y="407"/>
                </a:lnTo>
                <a:lnTo>
                  <a:pt x="516" y="390"/>
                </a:lnTo>
                <a:lnTo>
                  <a:pt x="516" y="390"/>
                </a:lnTo>
                <a:lnTo>
                  <a:pt x="532" y="384"/>
                </a:lnTo>
                <a:lnTo>
                  <a:pt x="550" y="378"/>
                </a:lnTo>
                <a:lnTo>
                  <a:pt x="550" y="378"/>
                </a:lnTo>
                <a:lnTo>
                  <a:pt x="560" y="378"/>
                </a:lnTo>
                <a:lnTo>
                  <a:pt x="565" y="379"/>
                </a:lnTo>
                <a:lnTo>
                  <a:pt x="565" y="3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EEF6A2FF-84CF-4A2E-B8B4-E1D870C81186}"/>
              </a:ext>
            </a:extLst>
          </p:cNvPr>
          <p:cNvSpPr>
            <a:spLocks noEditPoints="1"/>
          </p:cNvSpPr>
          <p:nvPr/>
        </p:nvSpPr>
        <p:spPr bwMode="auto">
          <a:xfrm>
            <a:off x="6482504" y="2716881"/>
            <a:ext cx="590470" cy="1723753"/>
          </a:xfrm>
          <a:custGeom>
            <a:avLst/>
            <a:gdLst>
              <a:gd name="T0" fmla="*/ 38 w 508"/>
              <a:gd name="T1" fmla="*/ 251 h 1483"/>
              <a:gd name="T2" fmla="*/ 11 w 508"/>
              <a:gd name="T3" fmla="*/ 294 h 1483"/>
              <a:gd name="T4" fmla="*/ 33 w 508"/>
              <a:gd name="T5" fmla="*/ 374 h 1483"/>
              <a:gd name="T6" fmla="*/ 85 w 508"/>
              <a:gd name="T7" fmla="*/ 457 h 1483"/>
              <a:gd name="T8" fmla="*/ 98 w 508"/>
              <a:gd name="T9" fmla="*/ 579 h 1483"/>
              <a:gd name="T10" fmla="*/ 137 w 508"/>
              <a:gd name="T11" fmla="*/ 803 h 1483"/>
              <a:gd name="T12" fmla="*/ 170 w 508"/>
              <a:gd name="T13" fmla="*/ 948 h 1483"/>
              <a:gd name="T14" fmla="*/ 157 w 508"/>
              <a:gd name="T15" fmla="*/ 1182 h 1483"/>
              <a:gd name="T16" fmla="*/ 156 w 508"/>
              <a:gd name="T17" fmla="*/ 1351 h 1483"/>
              <a:gd name="T18" fmla="*/ 161 w 508"/>
              <a:gd name="T19" fmla="*/ 1472 h 1483"/>
              <a:gd name="T20" fmla="*/ 351 w 508"/>
              <a:gd name="T21" fmla="*/ 1481 h 1483"/>
              <a:gd name="T22" fmla="*/ 455 w 508"/>
              <a:gd name="T23" fmla="*/ 1467 h 1483"/>
              <a:gd name="T24" fmla="*/ 479 w 508"/>
              <a:gd name="T25" fmla="*/ 1457 h 1483"/>
              <a:gd name="T26" fmla="*/ 468 w 508"/>
              <a:gd name="T27" fmla="*/ 1437 h 1483"/>
              <a:gd name="T28" fmla="*/ 445 w 508"/>
              <a:gd name="T29" fmla="*/ 1420 h 1483"/>
              <a:gd name="T30" fmla="*/ 387 w 508"/>
              <a:gd name="T31" fmla="*/ 1354 h 1483"/>
              <a:gd name="T32" fmla="*/ 392 w 508"/>
              <a:gd name="T33" fmla="*/ 1306 h 1483"/>
              <a:gd name="T34" fmla="*/ 406 w 508"/>
              <a:gd name="T35" fmla="*/ 1228 h 1483"/>
              <a:gd name="T36" fmla="*/ 424 w 508"/>
              <a:gd name="T37" fmla="*/ 851 h 1483"/>
              <a:gd name="T38" fmla="*/ 432 w 508"/>
              <a:gd name="T39" fmla="*/ 789 h 1483"/>
              <a:gd name="T40" fmla="*/ 426 w 508"/>
              <a:gd name="T41" fmla="*/ 736 h 1483"/>
              <a:gd name="T42" fmla="*/ 395 w 508"/>
              <a:gd name="T43" fmla="*/ 642 h 1483"/>
              <a:gd name="T44" fmla="*/ 361 w 508"/>
              <a:gd name="T45" fmla="*/ 412 h 1483"/>
              <a:gd name="T46" fmla="*/ 430 w 508"/>
              <a:gd name="T47" fmla="*/ 364 h 1483"/>
              <a:gd name="T48" fmla="*/ 505 w 508"/>
              <a:gd name="T49" fmla="*/ 300 h 1483"/>
              <a:gd name="T50" fmla="*/ 505 w 508"/>
              <a:gd name="T51" fmla="*/ 230 h 1483"/>
              <a:gd name="T52" fmla="*/ 435 w 508"/>
              <a:gd name="T53" fmla="*/ 117 h 1483"/>
              <a:gd name="T54" fmla="*/ 409 w 508"/>
              <a:gd name="T55" fmla="*/ 53 h 1483"/>
              <a:gd name="T56" fmla="*/ 419 w 508"/>
              <a:gd name="T57" fmla="*/ 46 h 1483"/>
              <a:gd name="T58" fmla="*/ 425 w 508"/>
              <a:gd name="T59" fmla="*/ 25 h 1483"/>
              <a:gd name="T60" fmla="*/ 401 w 508"/>
              <a:gd name="T61" fmla="*/ 0 h 1483"/>
              <a:gd name="T62" fmla="*/ 380 w 508"/>
              <a:gd name="T63" fmla="*/ 3 h 1483"/>
              <a:gd name="T64" fmla="*/ 327 w 508"/>
              <a:gd name="T65" fmla="*/ 21 h 1483"/>
              <a:gd name="T66" fmla="*/ 313 w 508"/>
              <a:gd name="T67" fmla="*/ 27 h 1483"/>
              <a:gd name="T68" fmla="*/ 290 w 508"/>
              <a:gd name="T69" fmla="*/ 100 h 1483"/>
              <a:gd name="T70" fmla="*/ 230 w 508"/>
              <a:gd name="T71" fmla="*/ 202 h 1483"/>
              <a:gd name="T72" fmla="*/ 206 w 508"/>
              <a:gd name="T73" fmla="*/ 212 h 1483"/>
              <a:gd name="T74" fmla="*/ 220 w 508"/>
              <a:gd name="T75" fmla="*/ 176 h 1483"/>
              <a:gd name="T76" fmla="*/ 204 w 508"/>
              <a:gd name="T77" fmla="*/ 129 h 1483"/>
              <a:gd name="T78" fmla="*/ 176 w 508"/>
              <a:gd name="T79" fmla="*/ 99 h 1483"/>
              <a:gd name="T80" fmla="*/ 141 w 508"/>
              <a:gd name="T81" fmla="*/ 53 h 1483"/>
              <a:gd name="T82" fmla="*/ 116 w 508"/>
              <a:gd name="T83" fmla="*/ 42 h 1483"/>
              <a:gd name="T84" fmla="*/ 102 w 508"/>
              <a:gd name="T85" fmla="*/ 53 h 1483"/>
              <a:gd name="T86" fmla="*/ 48 w 508"/>
              <a:gd name="T87" fmla="*/ 60 h 1483"/>
              <a:gd name="T88" fmla="*/ 20 w 508"/>
              <a:gd name="T89" fmla="*/ 90 h 1483"/>
              <a:gd name="T90" fmla="*/ 1 w 508"/>
              <a:gd name="T91" fmla="*/ 137 h 1483"/>
              <a:gd name="T92" fmla="*/ 16 w 508"/>
              <a:gd name="T93" fmla="*/ 198 h 1483"/>
              <a:gd name="T94" fmla="*/ 44 w 508"/>
              <a:gd name="T95" fmla="*/ 239 h 1483"/>
              <a:gd name="T96" fmla="*/ 68 w 508"/>
              <a:gd name="T97" fmla="*/ 254 h 1483"/>
              <a:gd name="T98" fmla="*/ 375 w 508"/>
              <a:gd name="T99" fmla="*/ 191 h 1483"/>
              <a:gd name="T100" fmla="*/ 388 w 508"/>
              <a:gd name="T101" fmla="*/ 208 h 1483"/>
              <a:gd name="T102" fmla="*/ 387 w 508"/>
              <a:gd name="T103" fmla="*/ 273 h 1483"/>
              <a:gd name="T104" fmla="*/ 354 w 508"/>
              <a:gd name="T105" fmla="*/ 278 h 1483"/>
              <a:gd name="T106" fmla="*/ 285 w 508"/>
              <a:gd name="T107" fmla="*/ 261 h 1483"/>
              <a:gd name="T108" fmla="*/ 326 w 508"/>
              <a:gd name="T109" fmla="*/ 203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8" h="1483">
                <a:moveTo>
                  <a:pt x="70" y="256"/>
                </a:moveTo>
                <a:lnTo>
                  <a:pt x="70" y="256"/>
                </a:lnTo>
                <a:lnTo>
                  <a:pt x="69" y="257"/>
                </a:lnTo>
                <a:lnTo>
                  <a:pt x="65" y="257"/>
                </a:lnTo>
                <a:lnTo>
                  <a:pt x="54" y="255"/>
                </a:lnTo>
                <a:lnTo>
                  <a:pt x="38" y="251"/>
                </a:lnTo>
                <a:lnTo>
                  <a:pt x="38" y="251"/>
                </a:lnTo>
                <a:lnTo>
                  <a:pt x="34" y="256"/>
                </a:lnTo>
                <a:lnTo>
                  <a:pt x="25" y="266"/>
                </a:lnTo>
                <a:lnTo>
                  <a:pt x="16" y="280"/>
                </a:lnTo>
                <a:lnTo>
                  <a:pt x="13" y="288"/>
                </a:lnTo>
                <a:lnTo>
                  <a:pt x="11" y="294"/>
                </a:lnTo>
                <a:lnTo>
                  <a:pt x="11" y="294"/>
                </a:lnTo>
                <a:lnTo>
                  <a:pt x="11" y="303"/>
                </a:lnTo>
                <a:lnTo>
                  <a:pt x="14" y="314"/>
                </a:lnTo>
                <a:lnTo>
                  <a:pt x="21" y="340"/>
                </a:lnTo>
                <a:lnTo>
                  <a:pt x="33" y="374"/>
                </a:lnTo>
                <a:lnTo>
                  <a:pt x="33" y="374"/>
                </a:lnTo>
                <a:lnTo>
                  <a:pt x="54" y="401"/>
                </a:lnTo>
                <a:lnTo>
                  <a:pt x="70" y="421"/>
                </a:lnTo>
                <a:lnTo>
                  <a:pt x="80" y="435"/>
                </a:lnTo>
                <a:lnTo>
                  <a:pt x="80" y="435"/>
                </a:lnTo>
                <a:lnTo>
                  <a:pt x="83" y="442"/>
                </a:lnTo>
                <a:lnTo>
                  <a:pt x="85" y="457"/>
                </a:lnTo>
                <a:lnTo>
                  <a:pt x="89" y="499"/>
                </a:lnTo>
                <a:lnTo>
                  <a:pt x="90" y="540"/>
                </a:lnTo>
                <a:lnTo>
                  <a:pt x="92" y="563"/>
                </a:lnTo>
                <a:lnTo>
                  <a:pt x="92" y="563"/>
                </a:lnTo>
                <a:lnTo>
                  <a:pt x="93" y="569"/>
                </a:lnTo>
                <a:lnTo>
                  <a:pt x="98" y="579"/>
                </a:lnTo>
                <a:lnTo>
                  <a:pt x="113" y="604"/>
                </a:lnTo>
                <a:lnTo>
                  <a:pt x="134" y="638"/>
                </a:lnTo>
                <a:lnTo>
                  <a:pt x="134" y="773"/>
                </a:lnTo>
                <a:lnTo>
                  <a:pt x="134" y="773"/>
                </a:lnTo>
                <a:lnTo>
                  <a:pt x="136" y="787"/>
                </a:lnTo>
                <a:lnTo>
                  <a:pt x="137" y="803"/>
                </a:lnTo>
                <a:lnTo>
                  <a:pt x="145" y="837"/>
                </a:lnTo>
                <a:lnTo>
                  <a:pt x="151" y="869"/>
                </a:lnTo>
                <a:lnTo>
                  <a:pt x="156" y="886"/>
                </a:lnTo>
                <a:lnTo>
                  <a:pt x="156" y="886"/>
                </a:lnTo>
                <a:lnTo>
                  <a:pt x="161" y="909"/>
                </a:lnTo>
                <a:lnTo>
                  <a:pt x="170" y="948"/>
                </a:lnTo>
                <a:lnTo>
                  <a:pt x="182" y="1004"/>
                </a:lnTo>
                <a:lnTo>
                  <a:pt x="182" y="1004"/>
                </a:lnTo>
                <a:lnTo>
                  <a:pt x="182" y="1014"/>
                </a:lnTo>
                <a:lnTo>
                  <a:pt x="178" y="1036"/>
                </a:lnTo>
                <a:lnTo>
                  <a:pt x="168" y="1104"/>
                </a:lnTo>
                <a:lnTo>
                  <a:pt x="157" y="1182"/>
                </a:lnTo>
                <a:lnTo>
                  <a:pt x="152" y="1216"/>
                </a:lnTo>
                <a:lnTo>
                  <a:pt x="151" y="1241"/>
                </a:lnTo>
                <a:lnTo>
                  <a:pt x="151" y="1241"/>
                </a:lnTo>
                <a:lnTo>
                  <a:pt x="151" y="1265"/>
                </a:lnTo>
                <a:lnTo>
                  <a:pt x="152" y="1292"/>
                </a:lnTo>
                <a:lnTo>
                  <a:pt x="156" y="1351"/>
                </a:lnTo>
                <a:lnTo>
                  <a:pt x="160" y="1402"/>
                </a:lnTo>
                <a:lnTo>
                  <a:pt x="161" y="1417"/>
                </a:lnTo>
                <a:lnTo>
                  <a:pt x="161" y="1424"/>
                </a:lnTo>
                <a:lnTo>
                  <a:pt x="161" y="1424"/>
                </a:lnTo>
                <a:lnTo>
                  <a:pt x="146" y="1467"/>
                </a:lnTo>
                <a:lnTo>
                  <a:pt x="161" y="1472"/>
                </a:lnTo>
                <a:lnTo>
                  <a:pt x="161" y="1483"/>
                </a:lnTo>
                <a:lnTo>
                  <a:pt x="177" y="1483"/>
                </a:lnTo>
                <a:lnTo>
                  <a:pt x="264" y="1483"/>
                </a:lnTo>
                <a:lnTo>
                  <a:pt x="264" y="1483"/>
                </a:lnTo>
                <a:lnTo>
                  <a:pt x="314" y="1482"/>
                </a:lnTo>
                <a:lnTo>
                  <a:pt x="351" y="1481"/>
                </a:lnTo>
                <a:lnTo>
                  <a:pt x="366" y="1480"/>
                </a:lnTo>
                <a:lnTo>
                  <a:pt x="376" y="1478"/>
                </a:lnTo>
                <a:lnTo>
                  <a:pt x="376" y="1478"/>
                </a:lnTo>
                <a:lnTo>
                  <a:pt x="398" y="1475"/>
                </a:lnTo>
                <a:lnTo>
                  <a:pt x="427" y="1471"/>
                </a:lnTo>
                <a:lnTo>
                  <a:pt x="455" y="1467"/>
                </a:lnTo>
                <a:lnTo>
                  <a:pt x="465" y="1464"/>
                </a:lnTo>
                <a:lnTo>
                  <a:pt x="473" y="1462"/>
                </a:lnTo>
                <a:lnTo>
                  <a:pt x="473" y="1462"/>
                </a:lnTo>
                <a:lnTo>
                  <a:pt x="479" y="1458"/>
                </a:lnTo>
                <a:lnTo>
                  <a:pt x="480" y="1457"/>
                </a:lnTo>
                <a:lnTo>
                  <a:pt x="479" y="1457"/>
                </a:lnTo>
                <a:lnTo>
                  <a:pt x="475" y="1454"/>
                </a:lnTo>
                <a:lnTo>
                  <a:pt x="474" y="1453"/>
                </a:lnTo>
                <a:lnTo>
                  <a:pt x="473" y="1451"/>
                </a:lnTo>
                <a:lnTo>
                  <a:pt x="473" y="1451"/>
                </a:lnTo>
                <a:lnTo>
                  <a:pt x="471" y="1444"/>
                </a:lnTo>
                <a:lnTo>
                  <a:pt x="468" y="1437"/>
                </a:lnTo>
                <a:lnTo>
                  <a:pt x="464" y="1429"/>
                </a:lnTo>
                <a:lnTo>
                  <a:pt x="460" y="1427"/>
                </a:lnTo>
                <a:lnTo>
                  <a:pt x="456" y="1424"/>
                </a:lnTo>
                <a:lnTo>
                  <a:pt x="456" y="1424"/>
                </a:lnTo>
                <a:lnTo>
                  <a:pt x="451" y="1423"/>
                </a:lnTo>
                <a:lnTo>
                  <a:pt x="445" y="1420"/>
                </a:lnTo>
                <a:lnTo>
                  <a:pt x="429" y="1419"/>
                </a:lnTo>
                <a:lnTo>
                  <a:pt x="409" y="1419"/>
                </a:lnTo>
                <a:lnTo>
                  <a:pt x="409" y="1419"/>
                </a:lnTo>
                <a:lnTo>
                  <a:pt x="400" y="1392"/>
                </a:lnTo>
                <a:lnTo>
                  <a:pt x="387" y="1354"/>
                </a:lnTo>
                <a:lnTo>
                  <a:pt x="387" y="1354"/>
                </a:lnTo>
                <a:lnTo>
                  <a:pt x="386" y="1349"/>
                </a:lnTo>
                <a:lnTo>
                  <a:pt x="385" y="1344"/>
                </a:lnTo>
                <a:lnTo>
                  <a:pt x="386" y="1332"/>
                </a:lnTo>
                <a:lnTo>
                  <a:pt x="388" y="1320"/>
                </a:lnTo>
                <a:lnTo>
                  <a:pt x="392" y="1306"/>
                </a:lnTo>
                <a:lnTo>
                  <a:pt x="392" y="1306"/>
                </a:lnTo>
                <a:lnTo>
                  <a:pt x="396" y="1291"/>
                </a:lnTo>
                <a:lnTo>
                  <a:pt x="397" y="1277"/>
                </a:lnTo>
                <a:lnTo>
                  <a:pt x="400" y="1263"/>
                </a:lnTo>
                <a:lnTo>
                  <a:pt x="403" y="1247"/>
                </a:lnTo>
                <a:lnTo>
                  <a:pt x="403" y="1247"/>
                </a:lnTo>
                <a:lnTo>
                  <a:pt x="406" y="1228"/>
                </a:lnTo>
                <a:lnTo>
                  <a:pt x="407" y="1207"/>
                </a:lnTo>
                <a:lnTo>
                  <a:pt x="409" y="1144"/>
                </a:lnTo>
                <a:lnTo>
                  <a:pt x="409" y="1144"/>
                </a:lnTo>
                <a:lnTo>
                  <a:pt x="411" y="1070"/>
                </a:lnTo>
                <a:lnTo>
                  <a:pt x="416" y="957"/>
                </a:lnTo>
                <a:lnTo>
                  <a:pt x="424" y="851"/>
                </a:lnTo>
                <a:lnTo>
                  <a:pt x="427" y="816"/>
                </a:lnTo>
                <a:lnTo>
                  <a:pt x="429" y="806"/>
                </a:lnTo>
                <a:lnTo>
                  <a:pt x="430" y="801"/>
                </a:lnTo>
                <a:lnTo>
                  <a:pt x="430" y="801"/>
                </a:lnTo>
                <a:lnTo>
                  <a:pt x="432" y="796"/>
                </a:lnTo>
                <a:lnTo>
                  <a:pt x="432" y="789"/>
                </a:lnTo>
                <a:lnTo>
                  <a:pt x="432" y="777"/>
                </a:lnTo>
                <a:lnTo>
                  <a:pt x="431" y="764"/>
                </a:lnTo>
                <a:lnTo>
                  <a:pt x="430" y="752"/>
                </a:lnTo>
                <a:lnTo>
                  <a:pt x="430" y="752"/>
                </a:lnTo>
                <a:lnTo>
                  <a:pt x="429" y="745"/>
                </a:lnTo>
                <a:lnTo>
                  <a:pt x="426" y="736"/>
                </a:lnTo>
                <a:lnTo>
                  <a:pt x="417" y="718"/>
                </a:lnTo>
                <a:lnTo>
                  <a:pt x="409" y="700"/>
                </a:lnTo>
                <a:lnTo>
                  <a:pt x="403" y="687"/>
                </a:lnTo>
                <a:lnTo>
                  <a:pt x="403" y="687"/>
                </a:lnTo>
                <a:lnTo>
                  <a:pt x="400" y="670"/>
                </a:lnTo>
                <a:lnTo>
                  <a:pt x="395" y="642"/>
                </a:lnTo>
                <a:lnTo>
                  <a:pt x="387" y="596"/>
                </a:lnTo>
                <a:lnTo>
                  <a:pt x="387" y="596"/>
                </a:lnTo>
                <a:lnTo>
                  <a:pt x="367" y="503"/>
                </a:lnTo>
                <a:lnTo>
                  <a:pt x="349" y="418"/>
                </a:lnTo>
                <a:lnTo>
                  <a:pt x="349" y="418"/>
                </a:lnTo>
                <a:lnTo>
                  <a:pt x="361" y="412"/>
                </a:lnTo>
                <a:lnTo>
                  <a:pt x="386" y="398"/>
                </a:lnTo>
                <a:lnTo>
                  <a:pt x="400" y="389"/>
                </a:lnTo>
                <a:lnTo>
                  <a:pt x="412" y="381"/>
                </a:lnTo>
                <a:lnTo>
                  <a:pt x="424" y="372"/>
                </a:lnTo>
                <a:lnTo>
                  <a:pt x="430" y="364"/>
                </a:lnTo>
                <a:lnTo>
                  <a:pt x="430" y="364"/>
                </a:lnTo>
                <a:lnTo>
                  <a:pt x="436" y="357"/>
                </a:lnTo>
                <a:lnTo>
                  <a:pt x="445" y="348"/>
                </a:lnTo>
                <a:lnTo>
                  <a:pt x="469" y="328"/>
                </a:lnTo>
                <a:lnTo>
                  <a:pt x="493" y="310"/>
                </a:lnTo>
                <a:lnTo>
                  <a:pt x="505" y="300"/>
                </a:lnTo>
                <a:lnTo>
                  <a:pt x="505" y="300"/>
                </a:lnTo>
                <a:lnTo>
                  <a:pt x="507" y="295"/>
                </a:lnTo>
                <a:lnTo>
                  <a:pt x="508" y="288"/>
                </a:lnTo>
                <a:lnTo>
                  <a:pt x="508" y="269"/>
                </a:lnTo>
                <a:lnTo>
                  <a:pt x="507" y="247"/>
                </a:lnTo>
                <a:lnTo>
                  <a:pt x="505" y="230"/>
                </a:lnTo>
                <a:lnTo>
                  <a:pt x="505" y="230"/>
                </a:lnTo>
                <a:lnTo>
                  <a:pt x="502" y="220"/>
                </a:lnTo>
                <a:lnTo>
                  <a:pt x="495" y="206"/>
                </a:lnTo>
                <a:lnTo>
                  <a:pt x="485" y="190"/>
                </a:lnTo>
                <a:lnTo>
                  <a:pt x="474" y="172"/>
                </a:lnTo>
                <a:lnTo>
                  <a:pt x="451" y="138"/>
                </a:lnTo>
                <a:lnTo>
                  <a:pt x="435" y="117"/>
                </a:lnTo>
                <a:lnTo>
                  <a:pt x="435" y="117"/>
                </a:lnTo>
                <a:lnTo>
                  <a:pt x="425" y="104"/>
                </a:lnTo>
                <a:lnTo>
                  <a:pt x="415" y="90"/>
                </a:lnTo>
                <a:lnTo>
                  <a:pt x="403" y="74"/>
                </a:lnTo>
                <a:lnTo>
                  <a:pt x="409" y="63"/>
                </a:lnTo>
                <a:lnTo>
                  <a:pt x="409" y="53"/>
                </a:lnTo>
                <a:lnTo>
                  <a:pt x="409" y="53"/>
                </a:lnTo>
                <a:lnTo>
                  <a:pt x="409" y="50"/>
                </a:lnTo>
                <a:lnTo>
                  <a:pt x="410" y="49"/>
                </a:lnTo>
                <a:lnTo>
                  <a:pt x="412" y="47"/>
                </a:lnTo>
                <a:lnTo>
                  <a:pt x="416" y="47"/>
                </a:lnTo>
                <a:lnTo>
                  <a:pt x="419" y="46"/>
                </a:lnTo>
                <a:lnTo>
                  <a:pt x="419" y="46"/>
                </a:lnTo>
                <a:lnTo>
                  <a:pt x="421" y="44"/>
                </a:lnTo>
                <a:lnTo>
                  <a:pt x="424" y="37"/>
                </a:lnTo>
                <a:lnTo>
                  <a:pt x="425" y="31"/>
                </a:lnTo>
                <a:lnTo>
                  <a:pt x="425" y="25"/>
                </a:lnTo>
                <a:lnTo>
                  <a:pt x="425" y="25"/>
                </a:lnTo>
                <a:lnTo>
                  <a:pt x="422" y="20"/>
                </a:lnTo>
                <a:lnTo>
                  <a:pt x="419" y="15"/>
                </a:lnTo>
                <a:lnTo>
                  <a:pt x="409" y="3"/>
                </a:lnTo>
                <a:lnTo>
                  <a:pt x="409" y="3"/>
                </a:lnTo>
                <a:lnTo>
                  <a:pt x="405" y="1"/>
                </a:lnTo>
                <a:lnTo>
                  <a:pt x="401" y="0"/>
                </a:lnTo>
                <a:lnTo>
                  <a:pt x="396" y="0"/>
                </a:lnTo>
                <a:lnTo>
                  <a:pt x="392" y="0"/>
                </a:lnTo>
                <a:lnTo>
                  <a:pt x="385" y="2"/>
                </a:lnTo>
                <a:lnTo>
                  <a:pt x="382" y="3"/>
                </a:lnTo>
                <a:lnTo>
                  <a:pt x="382" y="3"/>
                </a:lnTo>
                <a:lnTo>
                  <a:pt x="380" y="3"/>
                </a:lnTo>
                <a:lnTo>
                  <a:pt x="376" y="6"/>
                </a:lnTo>
                <a:lnTo>
                  <a:pt x="367" y="11"/>
                </a:lnTo>
                <a:lnTo>
                  <a:pt x="354" y="20"/>
                </a:lnTo>
                <a:lnTo>
                  <a:pt x="344" y="20"/>
                </a:lnTo>
                <a:lnTo>
                  <a:pt x="344" y="20"/>
                </a:lnTo>
                <a:lnTo>
                  <a:pt x="327" y="21"/>
                </a:lnTo>
                <a:lnTo>
                  <a:pt x="321" y="21"/>
                </a:lnTo>
                <a:lnTo>
                  <a:pt x="317" y="20"/>
                </a:lnTo>
                <a:lnTo>
                  <a:pt x="317" y="20"/>
                </a:lnTo>
                <a:lnTo>
                  <a:pt x="315" y="20"/>
                </a:lnTo>
                <a:lnTo>
                  <a:pt x="314" y="21"/>
                </a:lnTo>
                <a:lnTo>
                  <a:pt x="313" y="27"/>
                </a:lnTo>
                <a:lnTo>
                  <a:pt x="312" y="36"/>
                </a:lnTo>
                <a:lnTo>
                  <a:pt x="295" y="36"/>
                </a:lnTo>
                <a:lnTo>
                  <a:pt x="300" y="58"/>
                </a:lnTo>
                <a:lnTo>
                  <a:pt x="295" y="79"/>
                </a:lnTo>
                <a:lnTo>
                  <a:pt x="290" y="100"/>
                </a:lnTo>
                <a:lnTo>
                  <a:pt x="290" y="100"/>
                </a:lnTo>
                <a:lnTo>
                  <a:pt x="261" y="144"/>
                </a:lnTo>
                <a:lnTo>
                  <a:pt x="241" y="177"/>
                </a:lnTo>
                <a:lnTo>
                  <a:pt x="235" y="190"/>
                </a:lnTo>
                <a:lnTo>
                  <a:pt x="231" y="197"/>
                </a:lnTo>
                <a:lnTo>
                  <a:pt x="231" y="197"/>
                </a:lnTo>
                <a:lnTo>
                  <a:pt x="230" y="202"/>
                </a:lnTo>
                <a:lnTo>
                  <a:pt x="226" y="208"/>
                </a:lnTo>
                <a:lnTo>
                  <a:pt x="220" y="221"/>
                </a:lnTo>
                <a:lnTo>
                  <a:pt x="210" y="235"/>
                </a:lnTo>
                <a:lnTo>
                  <a:pt x="199" y="218"/>
                </a:lnTo>
                <a:lnTo>
                  <a:pt x="199" y="218"/>
                </a:lnTo>
                <a:lnTo>
                  <a:pt x="206" y="212"/>
                </a:lnTo>
                <a:lnTo>
                  <a:pt x="215" y="203"/>
                </a:lnTo>
                <a:lnTo>
                  <a:pt x="215" y="203"/>
                </a:lnTo>
                <a:lnTo>
                  <a:pt x="217" y="197"/>
                </a:lnTo>
                <a:lnTo>
                  <a:pt x="219" y="188"/>
                </a:lnTo>
                <a:lnTo>
                  <a:pt x="220" y="176"/>
                </a:lnTo>
                <a:lnTo>
                  <a:pt x="220" y="176"/>
                </a:lnTo>
                <a:lnTo>
                  <a:pt x="219" y="158"/>
                </a:lnTo>
                <a:lnTo>
                  <a:pt x="217" y="146"/>
                </a:lnTo>
                <a:lnTo>
                  <a:pt x="215" y="138"/>
                </a:lnTo>
                <a:lnTo>
                  <a:pt x="215" y="138"/>
                </a:lnTo>
                <a:lnTo>
                  <a:pt x="211" y="134"/>
                </a:lnTo>
                <a:lnTo>
                  <a:pt x="204" y="129"/>
                </a:lnTo>
                <a:lnTo>
                  <a:pt x="195" y="123"/>
                </a:lnTo>
                <a:lnTo>
                  <a:pt x="189" y="117"/>
                </a:lnTo>
                <a:lnTo>
                  <a:pt x="189" y="117"/>
                </a:lnTo>
                <a:lnTo>
                  <a:pt x="184" y="110"/>
                </a:lnTo>
                <a:lnTo>
                  <a:pt x="180" y="104"/>
                </a:lnTo>
                <a:lnTo>
                  <a:pt x="176" y="99"/>
                </a:lnTo>
                <a:lnTo>
                  <a:pt x="172" y="95"/>
                </a:lnTo>
                <a:lnTo>
                  <a:pt x="146" y="79"/>
                </a:lnTo>
                <a:lnTo>
                  <a:pt x="146" y="58"/>
                </a:lnTo>
                <a:lnTo>
                  <a:pt x="146" y="58"/>
                </a:lnTo>
                <a:lnTo>
                  <a:pt x="145" y="54"/>
                </a:lnTo>
                <a:lnTo>
                  <a:pt x="141" y="53"/>
                </a:lnTo>
                <a:lnTo>
                  <a:pt x="129" y="53"/>
                </a:lnTo>
                <a:lnTo>
                  <a:pt x="129" y="53"/>
                </a:lnTo>
                <a:lnTo>
                  <a:pt x="126" y="51"/>
                </a:lnTo>
                <a:lnTo>
                  <a:pt x="122" y="50"/>
                </a:lnTo>
                <a:lnTo>
                  <a:pt x="118" y="46"/>
                </a:lnTo>
                <a:lnTo>
                  <a:pt x="116" y="42"/>
                </a:lnTo>
                <a:lnTo>
                  <a:pt x="114" y="41"/>
                </a:lnTo>
                <a:lnTo>
                  <a:pt x="113" y="41"/>
                </a:lnTo>
                <a:lnTo>
                  <a:pt x="113" y="41"/>
                </a:lnTo>
                <a:lnTo>
                  <a:pt x="108" y="47"/>
                </a:lnTo>
                <a:lnTo>
                  <a:pt x="104" y="51"/>
                </a:lnTo>
                <a:lnTo>
                  <a:pt x="102" y="53"/>
                </a:lnTo>
                <a:lnTo>
                  <a:pt x="102" y="53"/>
                </a:lnTo>
                <a:lnTo>
                  <a:pt x="84" y="54"/>
                </a:lnTo>
                <a:lnTo>
                  <a:pt x="69" y="55"/>
                </a:lnTo>
                <a:lnTo>
                  <a:pt x="54" y="58"/>
                </a:lnTo>
                <a:lnTo>
                  <a:pt x="54" y="58"/>
                </a:lnTo>
                <a:lnTo>
                  <a:pt x="48" y="60"/>
                </a:lnTo>
                <a:lnTo>
                  <a:pt x="41" y="63"/>
                </a:lnTo>
                <a:lnTo>
                  <a:pt x="31" y="70"/>
                </a:lnTo>
                <a:lnTo>
                  <a:pt x="25" y="78"/>
                </a:lnTo>
                <a:lnTo>
                  <a:pt x="21" y="84"/>
                </a:lnTo>
                <a:lnTo>
                  <a:pt x="21" y="84"/>
                </a:lnTo>
                <a:lnTo>
                  <a:pt x="20" y="90"/>
                </a:lnTo>
                <a:lnTo>
                  <a:pt x="15" y="97"/>
                </a:lnTo>
                <a:lnTo>
                  <a:pt x="6" y="112"/>
                </a:lnTo>
                <a:lnTo>
                  <a:pt x="6" y="112"/>
                </a:lnTo>
                <a:lnTo>
                  <a:pt x="2" y="119"/>
                </a:lnTo>
                <a:lnTo>
                  <a:pt x="2" y="128"/>
                </a:lnTo>
                <a:lnTo>
                  <a:pt x="1" y="137"/>
                </a:lnTo>
                <a:lnTo>
                  <a:pt x="0" y="143"/>
                </a:lnTo>
                <a:lnTo>
                  <a:pt x="0" y="143"/>
                </a:lnTo>
                <a:lnTo>
                  <a:pt x="0" y="148"/>
                </a:lnTo>
                <a:lnTo>
                  <a:pt x="1" y="156"/>
                </a:lnTo>
                <a:lnTo>
                  <a:pt x="6" y="176"/>
                </a:lnTo>
                <a:lnTo>
                  <a:pt x="16" y="198"/>
                </a:lnTo>
                <a:lnTo>
                  <a:pt x="21" y="210"/>
                </a:lnTo>
                <a:lnTo>
                  <a:pt x="28" y="218"/>
                </a:lnTo>
                <a:lnTo>
                  <a:pt x="28" y="218"/>
                </a:lnTo>
                <a:lnTo>
                  <a:pt x="33" y="227"/>
                </a:lnTo>
                <a:lnTo>
                  <a:pt x="39" y="234"/>
                </a:lnTo>
                <a:lnTo>
                  <a:pt x="44" y="239"/>
                </a:lnTo>
                <a:lnTo>
                  <a:pt x="49" y="241"/>
                </a:lnTo>
                <a:lnTo>
                  <a:pt x="57" y="245"/>
                </a:lnTo>
                <a:lnTo>
                  <a:pt x="59" y="246"/>
                </a:lnTo>
                <a:lnTo>
                  <a:pt x="59" y="246"/>
                </a:lnTo>
                <a:lnTo>
                  <a:pt x="64" y="250"/>
                </a:lnTo>
                <a:lnTo>
                  <a:pt x="68" y="254"/>
                </a:lnTo>
                <a:lnTo>
                  <a:pt x="70" y="256"/>
                </a:lnTo>
                <a:lnTo>
                  <a:pt x="70" y="256"/>
                </a:lnTo>
                <a:close/>
                <a:moveTo>
                  <a:pt x="344" y="166"/>
                </a:moveTo>
                <a:lnTo>
                  <a:pt x="371" y="187"/>
                </a:lnTo>
                <a:lnTo>
                  <a:pt x="371" y="187"/>
                </a:lnTo>
                <a:lnTo>
                  <a:pt x="375" y="191"/>
                </a:lnTo>
                <a:lnTo>
                  <a:pt x="377" y="195"/>
                </a:lnTo>
                <a:lnTo>
                  <a:pt x="382" y="197"/>
                </a:lnTo>
                <a:lnTo>
                  <a:pt x="382" y="197"/>
                </a:lnTo>
                <a:lnTo>
                  <a:pt x="385" y="200"/>
                </a:lnTo>
                <a:lnTo>
                  <a:pt x="386" y="203"/>
                </a:lnTo>
                <a:lnTo>
                  <a:pt x="388" y="208"/>
                </a:lnTo>
                <a:lnTo>
                  <a:pt x="392" y="213"/>
                </a:lnTo>
                <a:lnTo>
                  <a:pt x="392" y="213"/>
                </a:lnTo>
                <a:lnTo>
                  <a:pt x="393" y="218"/>
                </a:lnTo>
                <a:lnTo>
                  <a:pt x="395" y="225"/>
                </a:lnTo>
                <a:lnTo>
                  <a:pt x="392" y="244"/>
                </a:lnTo>
                <a:lnTo>
                  <a:pt x="387" y="273"/>
                </a:lnTo>
                <a:lnTo>
                  <a:pt x="387" y="273"/>
                </a:lnTo>
                <a:lnTo>
                  <a:pt x="386" y="274"/>
                </a:lnTo>
                <a:lnTo>
                  <a:pt x="383" y="275"/>
                </a:lnTo>
                <a:lnTo>
                  <a:pt x="376" y="276"/>
                </a:lnTo>
                <a:lnTo>
                  <a:pt x="354" y="278"/>
                </a:lnTo>
                <a:lnTo>
                  <a:pt x="354" y="278"/>
                </a:lnTo>
                <a:lnTo>
                  <a:pt x="346" y="280"/>
                </a:lnTo>
                <a:lnTo>
                  <a:pt x="337" y="284"/>
                </a:lnTo>
                <a:lnTo>
                  <a:pt x="328" y="289"/>
                </a:lnTo>
                <a:lnTo>
                  <a:pt x="274" y="273"/>
                </a:lnTo>
                <a:lnTo>
                  <a:pt x="274" y="273"/>
                </a:lnTo>
                <a:lnTo>
                  <a:pt x="285" y="261"/>
                </a:lnTo>
                <a:lnTo>
                  <a:pt x="294" y="252"/>
                </a:lnTo>
                <a:lnTo>
                  <a:pt x="300" y="246"/>
                </a:lnTo>
                <a:lnTo>
                  <a:pt x="300" y="246"/>
                </a:lnTo>
                <a:lnTo>
                  <a:pt x="305" y="241"/>
                </a:lnTo>
                <a:lnTo>
                  <a:pt x="310" y="231"/>
                </a:lnTo>
                <a:lnTo>
                  <a:pt x="326" y="203"/>
                </a:lnTo>
                <a:lnTo>
                  <a:pt x="344" y="166"/>
                </a:lnTo>
                <a:lnTo>
                  <a:pt x="344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A685CCE4-C351-4FB4-9724-C9EDAC06DD14}"/>
              </a:ext>
            </a:extLst>
          </p:cNvPr>
          <p:cNvSpPr>
            <a:spLocks/>
          </p:cNvSpPr>
          <p:nvPr/>
        </p:nvSpPr>
        <p:spPr bwMode="auto">
          <a:xfrm>
            <a:off x="8303025" y="2716880"/>
            <a:ext cx="607146" cy="1712153"/>
          </a:xfrm>
          <a:custGeom>
            <a:avLst/>
            <a:gdLst>
              <a:gd name="T0" fmla="*/ 171 w 450"/>
              <a:gd name="T1" fmla="*/ 234 h 1269"/>
              <a:gd name="T2" fmla="*/ 173 w 450"/>
              <a:gd name="T3" fmla="*/ 273 h 1269"/>
              <a:gd name="T4" fmla="*/ 148 w 450"/>
              <a:gd name="T5" fmla="*/ 300 h 1269"/>
              <a:gd name="T6" fmla="*/ 99 w 450"/>
              <a:gd name="T7" fmla="*/ 318 h 1269"/>
              <a:gd name="T8" fmla="*/ 55 w 450"/>
              <a:gd name="T9" fmla="*/ 368 h 1269"/>
              <a:gd name="T10" fmla="*/ 6 w 450"/>
              <a:gd name="T11" fmla="*/ 481 h 1269"/>
              <a:gd name="T12" fmla="*/ 4 w 450"/>
              <a:gd name="T13" fmla="*/ 549 h 1269"/>
              <a:gd name="T14" fmla="*/ 45 w 450"/>
              <a:gd name="T15" fmla="*/ 568 h 1269"/>
              <a:gd name="T16" fmla="*/ 68 w 450"/>
              <a:gd name="T17" fmla="*/ 568 h 1269"/>
              <a:gd name="T18" fmla="*/ 56 w 450"/>
              <a:gd name="T19" fmla="*/ 696 h 1269"/>
              <a:gd name="T20" fmla="*/ 68 w 450"/>
              <a:gd name="T21" fmla="*/ 718 h 1269"/>
              <a:gd name="T22" fmla="*/ 86 w 450"/>
              <a:gd name="T23" fmla="*/ 919 h 1269"/>
              <a:gd name="T24" fmla="*/ 63 w 450"/>
              <a:gd name="T25" fmla="*/ 1131 h 1269"/>
              <a:gd name="T26" fmla="*/ 68 w 450"/>
              <a:gd name="T27" fmla="*/ 1149 h 1269"/>
              <a:gd name="T28" fmla="*/ 85 w 450"/>
              <a:gd name="T29" fmla="*/ 1236 h 1269"/>
              <a:gd name="T30" fmla="*/ 99 w 450"/>
              <a:gd name="T31" fmla="*/ 1266 h 1269"/>
              <a:gd name="T32" fmla="*/ 132 w 450"/>
              <a:gd name="T33" fmla="*/ 1260 h 1269"/>
              <a:gd name="T34" fmla="*/ 140 w 450"/>
              <a:gd name="T35" fmla="*/ 1236 h 1269"/>
              <a:gd name="T36" fmla="*/ 143 w 450"/>
              <a:gd name="T37" fmla="*/ 1150 h 1269"/>
              <a:gd name="T38" fmla="*/ 147 w 450"/>
              <a:gd name="T39" fmla="*/ 1076 h 1269"/>
              <a:gd name="T40" fmla="*/ 174 w 450"/>
              <a:gd name="T41" fmla="*/ 949 h 1269"/>
              <a:gd name="T42" fmla="*/ 190 w 450"/>
              <a:gd name="T43" fmla="*/ 821 h 1269"/>
              <a:gd name="T44" fmla="*/ 201 w 450"/>
              <a:gd name="T45" fmla="*/ 831 h 1269"/>
              <a:gd name="T46" fmla="*/ 214 w 450"/>
              <a:gd name="T47" fmla="*/ 976 h 1269"/>
              <a:gd name="T48" fmla="*/ 195 w 450"/>
              <a:gd name="T49" fmla="*/ 1094 h 1269"/>
              <a:gd name="T50" fmla="*/ 186 w 450"/>
              <a:gd name="T51" fmla="*/ 1192 h 1269"/>
              <a:gd name="T52" fmla="*/ 198 w 450"/>
              <a:gd name="T53" fmla="*/ 1242 h 1269"/>
              <a:gd name="T54" fmla="*/ 276 w 450"/>
              <a:gd name="T55" fmla="*/ 1264 h 1269"/>
              <a:gd name="T56" fmla="*/ 303 w 450"/>
              <a:gd name="T57" fmla="*/ 1245 h 1269"/>
              <a:gd name="T58" fmla="*/ 284 w 450"/>
              <a:gd name="T59" fmla="*/ 1220 h 1269"/>
              <a:gd name="T60" fmla="*/ 264 w 450"/>
              <a:gd name="T61" fmla="*/ 1192 h 1269"/>
              <a:gd name="T62" fmla="*/ 245 w 450"/>
              <a:gd name="T63" fmla="*/ 1176 h 1269"/>
              <a:gd name="T64" fmla="*/ 258 w 450"/>
              <a:gd name="T65" fmla="*/ 1146 h 1269"/>
              <a:gd name="T66" fmla="*/ 289 w 450"/>
              <a:gd name="T67" fmla="*/ 1009 h 1269"/>
              <a:gd name="T68" fmla="*/ 311 w 450"/>
              <a:gd name="T69" fmla="*/ 844 h 1269"/>
              <a:gd name="T70" fmla="*/ 312 w 450"/>
              <a:gd name="T71" fmla="*/ 718 h 1269"/>
              <a:gd name="T72" fmla="*/ 316 w 450"/>
              <a:gd name="T73" fmla="*/ 698 h 1269"/>
              <a:gd name="T74" fmla="*/ 317 w 450"/>
              <a:gd name="T75" fmla="*/ 615 h 1269"/>
              <a:gd name="T76" fmla="*/ 313 w 450"/>
              <a:gd name="T77" fmla="*/ 530 h 1269"/>
              <a:gd name="T78" fmla="*/ 329 w 450"/>
              <a:gd name="T79" fmla="*/ 534 h 1269"/>
              <a:gd name="T80" fmla="*/ 373 w 450"/>
              <a:gd name="T81" fmla="*/ 544 h 1269"/>
              <a:gd name="T82" fmla="*/ 391 w 450"/>
              <a:gd name="T83" fmla="*/ 529 h 1269"/>
              <a:gd name="T84" fmla="*/ 417 w 450"/>
              <a:gd name="T85" fmla="*/ 504 h 1269"/>
              <a:gd name="T86" fmla="*/ 419 w 450"/>
              <a:gd name="T87" fmla="*/ 468 h 1269"/>
              <a:gd name="T88" fmla="*/ 378 w 450"/>
              <a:gd name="T89" fmla="*/ 455 h 1269"/>
              <a:gd name="T90" fmla="*/ 363 w 450"/>
              <a:gd name="T91" fmla="*/ 442 h 1269"/>
              <a:gd name="T92" fmla="*/ 367 w 450"/>
              <a:gd name="T93" fmla="*/ 414 h 1269"/>
              <a:gd name="T94" fmla="*/ 331 w 450"/>
              <a:gd name="T95" fmla="*/ 361 h 1269"/>
              <a:gd name="T96" fmla="*/ 275 w 450"/>
              <a:gd name="T97" fmla="*/ 314 h 1269"/>
              <a:gd name="T98" fmla="*/ 289 w 450"/>
              <a:gd name="T99" fmla="*/ 295 h 1269"/>
              <a:gd name="T100" fmla="*/ 302 w 450"/>
              <a:gd name="T101" fmla="*/ 250 h 1269"/>
              <a:gd name="T102" fmla="*/ 312 w 450"/>
              <a:gd name="T103" fmla="*/ 239 h 1269"/>
              <a:gd name="T104" fmla="*/ 376 w 450"/>
              <a:gd name="T105" fmla="*/ 83 h 1269"/>
              <a:gd name="T106" fmla="*/ 386 w 450"/>
              <a:gd name="T107" fmla="*/ 66 h 1269"/>
              <a:gd name="T108" fmla="*/ 387 w 450"/>
              <a:gd name="T109" fmla="*/ 46 h 1269"/>
              <a:gd name="T110" fmla="*/ 303 w 450"/>
              <a:gd name="T111" fmla="*/ 183 h 1269"/>
              <a:gd name="T112" fmla="*/ 277 w 450"/>
              <a:gd name="T113" fmla="*/ 169 h 1269"/>
              <a:gd name="T114" fmla="*/ 243 w 450"/>
              <a:gd name="T115" fmla="*/ 159 h 1269"/>
              <a:gd name="T116" fmla="*/ 218 w 450"/>
              <a:gd name="T117" fmla="*/ 159 h 1269"/>
              <a:gd name="T118" fmla="*/ 180 w 450"/>
              <a:gd name="T119" fmla="*/ 184 h 1269"/>
              <a:gd name="T120" fmla="*/ 176 w 450"/>
              <a:gd name="T121" fmla="*/ 201 h 1269"/>
              <a:gd name="T122" fmla="*/ 171 w 450"/>
              <a:gd name="T123" fmla="*/ 227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1269">
                <a:moveTo>
                  <a:pt x="171" y="230"/>
                </a:move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4"/>
                </a:lnTo>
                <a:lnTo>
                  <a:pt x="171" y="258"/>
                </a:lnTo>
                <a:lnTo>
                  <a:pt x="171" y="258"/>
                </a:lnTo>
                <a:lnTo>
                  <a:pt x="170" y="268"/>
                </a:lnTo>
                <a:lnTo>
                  <a:pt x="170" y="271"/>
                </a:lnTo>
                <a:lnTo>
                  <a:pt x="171" y="272"/>
                </a:lnTo>
                <a:lnTo>
                  <a:pt x="171" y="272"/>
                </a:lnTo>
                <a:lnTo>
                  <a:pt x="173" y="273"/>
                </a:lnTo>
                <a:lnTo>
                  <a:pt x="175" y="277"/>
                </a:lnTo>
                <a:lnTo>
                  <a:pt x="176" y="281"/>
                </a:lnTo>
                <a:lnTo>
                  <a:pt x="176" y="286"/>
                </a:lnTo>
                <a:lnTo>
                  <a:pt x="176" y="286"/>
                </a:lnTo>
                <a:lnTo>
                  <a:pt x="168" y="292"/>
                </a:lnTo>
                <a:lnTo>
                  <a:pt x="159" y="297"/>
                </a:lnTo>
                <a:lnTo>
                  <a:pt x="148" y="300"/>
                </a:lnTo>
                <a:lnTo>
                  <a:pt x="148" y="300"/>
                </a:lnTo>
                <a:lnTo>
                  <a:pt x="130" y="304"/>
                </a:lnTo>
                <a:lnTo>
                  <a:pt x="122" y="306"/>
                </a:lnTo>
                <a:lnTo>
                  <a:pt x="115" y="309"/>
                </a:lnTo>
                <a:lnTo>
                  <a:pt x="115" y="309"/>
                </a:lnTo>
                <a:lnTo>
                  <a:pt x="107" y="314"/>
                </a:lnTo>
                <a:lnTo>
                  <a:pt x="99" y="318"/>
                </a:lnTo>
                <a:lnTo>
                  <a:pt x="93" y="321"/>
                </a:lnTo>
                <a:lnTo>
                  <a:pt x="92" y="322"/>
                </a:lnTo>
                <a:lnTo>
                  <a:pt x="92" y="324"/>
                </a:lnTo>
                <a:lnTo>
                  <a:pt x="96" y="328"/>
                </a:lnTo>
                <a:lnTo>
                  <a:pt x="96" y="328"/>
                </a:lnTo>
                <a:lnTo>
                  <a:pt x="74" y="349"/>
                </a:lnTo>
                <a:lnTo>
                  <a:pt x="55" y="368"/>
                </a:lnTo>
                <a:lnTo>
                  <a:pt x="40" y="385"/>
                </a:lnTo>
                <a:lnTo>
                  <a:pt x="40" y="385"/>
                </a:lnTo>
                <a:lnTo>
                  <a:pt x="34" y="394"/>
                </a:lnTo>
                <a:lnTo>
                  <a:pt x="27" y="409"/>
                </a:lnTo>
                <a:lnTo>
                  <a:pt x="21" y="427"/>
                </a:lnTo>
                <a:lnTo>
                  <a:pt x="15" y="446"/>
                </a:lnTo>
                <a:lnTo>
                  <a:pt x="6" y="481"/>
                </a:lnTo>
                <a:lnTo>
                  <a:pt x="2" y="502"/>
                </a:lnTo>
                <a:lnTo>
                  <a:pt x="2" y="502"/>
                </a:lnTo>
                <a:lnTo>
                  <a:pt x="1" y="514"/>
                </a:lnTo>
                <a:lnTo>
                  <a:pt x="0" y="528"/>
                </a:lnTo>
                <a:lnTo>
                  <a:pt x="0" y="536"/>
                </a:lnTo>
                <a:lnTo>
                  <a:pt x="1" y="543"/>
                </a:lnTo>
                <a:lnTo>
                  <a:pt x="4" y="549"/>
                </a:lnTo>
                <a:lnTo>
                  <a:pt x="7" y="554"/>
                </a:lnTo>
                <a:lnTo>
                  <a:pt x="7" y="554"/>
                </a:lnTo>
                <a:lnTo>
                  <a:pt x="12" y="557"/>
                </a:lnTo>
                <a:lnTo>
                  <a:pt x="18" y="561"/>
                </a:lnTo>
                <a:lnTo>
                  <a:pt x="31" y="564"/>
                </a:lnTo>
                <a:lnTo>
                  <a:pt x="40" y="567"/>
                </a:lnTo>
                <a:lnTo>
                  <a:pt x="45" y="568"/>
                </a:lnTo>
                <a:lnTo>
                  <a:pt x="45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7" y="582"/>
                </a:lnTo>
                <a:lnTo>
                  <a:pt x="66" y="610"/>
                </a:lnTo>
                <a:lnTo>
                  <a:pt x="63" y="662"/>
                </a:lnTo>
                <a:lnTo>
                  <a:pt x="63" y="662"/>
                </a:lnTo>
                <a:lnTo>
                  <a:pt x="61" y="675"/>
                </a:lnTo>
                <a:lnTo>
                  <a:pt x="58" y="689"/>
                </a:lnTo>
                <a:lnTo>
                  <a:pt x="56" y="696"/>
                </a:lnTo>
                <a:lnTo>
                  <a:pt x="55" y="700"/>
                </a:lnTo>
                <a:lnTo>
                  <a:pt x="56" y="705"/>
                </a:lnTo>
                <a:lnTo>
                  <a:pt x="59" y="709"/>
                </a:lnTo>
                <a:lnTo>
                  <a:pt x="59" y="709"/>
                </a:lnTo>
                <a:lnTo>
                  <a:pt x="63" y="713"/>
                </a:lnTo>
                <a:lnTo>
                  <a:pt x="67" y="716"/>
                </a:lnTo>
                <a:lnTo>
                  <a:pt x="68" y="718"/>
                </a:lnTo>
                <a:lnTo>
                  <a:pt x="68" y="718"/>
                </a:lnTo>
                <a:lnTo>
                  <a:pt x="78" y="788"/>
                </a:lnTo>
                <a:lnTo>
                  <a:pt x="85" y="844"/>
                </a:lnTo>
                <a:lnTo>
                  <a:pt x="87" y="867"/>
                </a:lnTo>
                <a:lnTo>
                  <a:pt x="87" y="882"/>
                </a:lnTo>
                <a:lnTo>
                  <a:pt x="87" y="882"/>
                </a:lnTo>
                <a:lnTo>
                  <a:pt x="86" y="919"/>
                </a:lnTo>
                <a:lnTo>
                  <a:pt x="86" y="932"/>
                </a:lnTo>
                <a:lnTo>
                  <a:pt x="87" y="939"/>
                </a:lnTo>
                <a:lnTo>
                  <a:pt x="87" y="939"/>
                </a:lnTo>
                <a:lnTo>
                  <a:pt x="87" y="948"/>
                </a:lnTo>
                <a:lnTo>
                  <a:pt x="85" y="970"/>
                </a:lnTo>
                <a:lnTo>
                  <a:pt x="76" y="1034"/>
                </a:lnTo>
                <a:lnTo>
                  <a:pt x="63" y="1131"/>
                </a:lnTo>
                <a:lnTo>
                  <a:pt x="63" y="1131"/>
                </a:lnTo>
                <a:lnTo>
                  <a:pt x="62" y="1145"/>
                </a:lnTo>
                <a:lnTo>
                  <a:pt x="62" y="1149"/>
                </a:lnTo>
                <a:lnTo>
                  <a:pt x="63" y="1150"/>
                </a:lnTo>
                <a:lnTo>
                  <a:pt x="63" y="1150"/>
                </a:lnTo>
                <a:lnTo>
                  <a:pt x="63" y="1150"/>
                </a:lnTo>
                <a:lnTo>
                  <a:pt x="68" y="1149"/>
                </a:lnTo>
                <a:lnTo>
                  <a:pt x="75" y="1149"/>
                </a:lnTo>
                <a:lnTo>
                  <a:pt x="87" y="1150"/>
                </a:lnTo>
                <a:lnTo>
                  <a:pt x="87" y="1150"/>
                </a:lnTo>
                <a:lnTo>
                  <a:pt x="87" y="1179"/>
                </a:lnTo>
                <a:lnTo>
                  <a:pt x="87" y="1216"/>
                </a:lnTo>
                <a:lnTo>
                  <a:pt x="87" y="1216"/>
                </a:lnTo>
                <a:lnTo>
                  <a:pt x="85" y="1236"/>
                </a:lnTo>
                <a:lnTo>
                  <a:pt x="85" y="1246"/>
                </a:lnTo>
                <a:lnTo>
                  <a:pt x="85" y="1251"/>
                </a:lnTo>
                <a:lnTo>
                  <a:pt x="87" y="1253"/>
                </a:lnTo>
                <a:lnTo>
                  <a:pt x="87" y="1253"/>
                </a:lnTo>
                <a:lnTo>
                  <a:pt x="92" y="1258"/>
                </a:lnTo>
                <a:lnTo>
                  <a:pt x="96" y="1264"/>
                </a:lnTo>
                <a:lnTo>
                  <a:pt x="99" y="1266"/>
                </a:lnTo>
                <a:lnTo>
                  <a:pt x="103" y="1267"/>
                </a:lnTo>
                <a:lnTo>
                  <a:pt x="108" y="1269"/>
                </a:lnTo>
                <a:lnTo>
                  <a:pt x="115" y="1267"/>
                </a:lnTo>
                <a:lnTo>
                  <a:pt x="115" y="1267"/>
                </a:lnTo>
                <a:lnTo>
                  <a:pt x="122" y="1265"/>
                </a:lnTo>
                <a:lnTo>
                  <a:pt x="127" y="1263"/>
                </a:lnTo>
                <a:lnTo>
                  <a:pt x="132" y="1260"/>
                </a:lnTo>
                <a:lnTo>
                  <a:pt x="134" y="1257"/>
                </a:lnTo>
                <a:lnTo>
                  <a:pt x="136" y="1253"/>
                </a:lnTo>
                <a:lnTo>
                  <a:pt x="137" y="1251"/>
                </a:lnTo>
                <a:lnTo>
                  <a:pt x="139" y="1244"/>
                </a:lnTo>
                <a:lnTo>
                  <a:pt x="139" y="1244"/>
                </a:lnTo>
                <a:lnTo>
                  <a:pt x="139" y="1239"/>
                </a:lnTo>
                <a:lnTo>
                  <a:pt x="140" y="1236"/>
                </a:lnTo>
                <a:lnTo>
                  <a:pt x="140" y="1230"/>
                </a:lnTo>
                <a:lnTo>
                  <a:pt x="139" y="1220"/>
                </a:lnTo>
                <a:lnTo>
                  <a:pt x="139" y="1220"/>
                </a:lnTo>
                <a:lnTo>
                  <a:pt x="137" y="1203"/>
                </a:lnTo>
                <a:lnTo>
                  <a:pt x="137" y="1182"/>
                </a:lnTo>
                <a:lnTo>
                  <a:pt x="139" y="1155"/>
                </a:lnTo>
                <a:lnTo>
                  <a:pt x="143" y="1150"/>
                </a:lnTo>
                <a:lnTo>
                  <a:pt x="143" y="1150"/>
                </a:lnTo>
                <a:lnTo>
                  <a:pt x="143" y="1148"/>
                </a:lnTo>
                <a:lnTo>
                  <a:pt x="143" y="1141"/>
                </a:lnTo>
                <a:lnTo>
                  <a:pt x="143" y="1122"/>
                </a:lnTo>
                <a:lnTo>
                  <a:pt x="143" y="1122"/>
                </a:lnTo>
                <a:lnTo>
                  <a:pt x="144" y="1103"/>
                </a:lnTo>
                <a:lnTo>
                  <a:pt x="147" y="1076"/>
                </a:lnTo>
                <a:lnTo>
                  <a:pt x="153" y="1033"/>
                </a:lnTo>
                <a:lnTo>
                  <a:pt x="153" y="1033"/>
                </a:lnTo>
                <a:lnTo>
                  <a:pt x="162" y="991"/>
                </a:lnTo>
                <a:lnTo>
                  <a:pt x="168" y="968"/>
                </a:lnTo>
                <a:lnTo>
                  <a:pt x="171" y="957"/>
                </a:lnTo>
                <a:lnTo>
                  <a:pt x="171" y="957"/>
                </a:lnTo>
                <a:lnTo>
                  <a:pt x="174" y="949"/>
                </a:lnTo>
                <a:lnTo>
                  <a:pt x="178" y="930"/>
                </a:lnTo>
                <a:lnTo>
                  <a:pt x="183" y="910"/>
                </a:lnTo>
                <a:lnTo>
                  <a:pt x="186" y="896"/>
                </a:lnTo>
                <a:lnTo>
                  <a:pt x="186" y="896"/>
                </a:lnTo>
                <a:lnTo>
                  <a:pt x="188" y="848"/>
                </a:lnTo>
                <a:lnTo>
                  <a:pt x="189" y="833"/>
                </a:lnTo>
                <a:lnTo>
                  <a:pt x="190" y="821"/>
                </a:lnTo>
                <a:lnTo>
                  <a:pt x="193" y="813"/>
                </a:lnTo>
                <a:lnTo>
                  <a:pt x="194" y="812"/>
                </a:lnTo>
                <a:lnTo>
                  <a:pt x="195" y="812"/>
                </a:lnTo>
                <a:lnTo>
                  <a:pt x="195" y="812"/>
                </a:lnTo>
                <a:lnTo>
                  <a:pt x="196" y="814"/>
                </a:lnTo>
                <a:lnTo>
                  <a:pt x="198" y="818"/>
                </a:lnTo>
                <a:lnTo>
                  <a:pt x="201" y="831"/>
                </a:lnTo>
                <a:lnTo>
                  <a:pt x="205" y="868"/>
                </a:lnTo>
                <a:lnTo>
                  <a:pt x="208" y="906"/>
                </a:lnTo>
                <a:lnTo>
                  <a:pt x="209" y="929"/>
                </a:lnTo>
                <a:lnTo>
                  <a:pt x="209" y="929"/>
                </a:lnTo>
                <a:lnTo>
                  <a:pt x="210" y="942"/>
                </a:lnTo>
                <a:lnTo>
                  <a:pt x="211" y="957"/>
                </a:lnTo>
                <a:lnTo>
                  <a:pt x="214" y="976"/>
                </a:lnTo>
                <a:lnTo>
                  <a:pt x="214" y="976"/>
                </a:lnTo>
                <a:lnTo>
                  <a:pt x="211" y="989"/>
                </a:lnTo>
                <a:lnTo>
                  <a:pt x="204" y="1020"/>
                </a:lnTo>
                <a:lnTo>
                  <a:pt x="198" y="1058"/>
                </a:lnTo>
                <a:lnTo>
                  <a:pt x="196" y="1077"/>
                </a:lnTo>
                <a:lnTo>
                  <a:pt x="195" y="1094"/>
                </a:lnTo>
                <a:lnTo>
                  <a:pt x="195" y="1094"/>
                </a:lnTo>
                <a:lnTo>
                  <a:pt x="193" y="1124"/>
                </a:lnTo>
                <a:lnTo>
                  <a:pt x="189" y="1151"/>
                </a:lnTo>
                <a:lnTo>
                  <a:pt x="186" y="1178"/>
                </a:lnTo>
                <a:lnTo>
                  <a:pt x="186" y="1178"/>
                </a:lnTo>
                <a:lnTo>
                  <a:pt x="187" y="1180"/>
                </a:lnTo>
                <a:lnTo>
                  <a:pt x="187" y="1185"/>
                </a:lnTo>
                <a:lnTo>
                  <a:pt x="186" y="1192"/>
                </a:lnTo>
                <a:lnTo>
                  <a:pt x="186" y="1192"/>
                </a:lnTo>
                <a:lnTo>
                  <a:pt x="186" y="1204"/>
                </a:lnTo>
                <a:lnTo>
                  <a:pt x="187" y="1219"/>
                </a:lnTo>
                <a:lnTo>
                  <a:pt x="189" y="1232"/>
                </a:lnTo>
                <a:lnTo>
                  <a:pt x="190" y="1239"/>
                </a:lnTo>
                <a:lnTo>
                  <a:pt x="190" y="1239"/>
                </a:lnTo>
                <a:lnTo>
                  <a:pt x="198" y="1242"/>
                </a:lnTo>
                <a:lnTo>
                  <a:pt x="216" y="1245"/>
                </a:lnTo>
                <a:lnTo>
                  <a:pt x="234" y="1250"/>
                </a:lnTo>
                <a:lnTo>
                  <a:pt x="247" y="1253"/>
                </a:lnTo>
                <a:lnTo>
                  <a:pt x="247" y="1253"/>
                </a:lnTo>
                <a:lnTo>
                  <a:pt x="255" y="1257"/>
                </a:lnTo>
                <a:lnTo>
                  <a:pt x="265" y="1261"/>
                </a:lnTo>
                <a:lnTo>
                  <a:pt x="276" y="1264"/>
                </a:lnTo>
                <a:lnTo>
                  <a:pt x="281" y="1264"/>
                </a:lnTo>
                <a:lnTo>
                  <a:pt x="284" y="1263"/>
                </a:lnTo>
                <a:lnTo>
                  <a:pt x="284" y="1263"/>
                </a:lnTo>
                <a:lnTo>
                  <a:pt x="291" y="1259"/>
                </a:lnTo>
                <a:lnTo>
                  <a:pt x="298" y="1252"/>
                </a:lnTo>
                <a:lnTo>
                  <a:pt x="301" y="1249"/>
                </a:lnTo>
                <a:lnTo>
                  <a:pt x="303" y="1245"/>
                </a:lnTo>
                <a:lnTo>
                  <a:pt x="304" y="1243"/>
                </a:lnTo>
                <a:lnTo>
                  <a:pt x="303" y="1239"/>
                </a:lnTo>
                <a:lnTo>
                  <a:pt x="303" y="1239"/>
                </a:lnTo>
                <a:lnTo>
                  <a:pt x="299" y="1234"/>
                </a:lnTo>
                <a:lnTo>
                  <a:pt x="296" y="1232"/>
                </a:lnTo>
                <a:lnTo>
                  <a:pt x="290" y="1227"/>
                </a:lnTo>
                <a:lnTo>
                  <a:pt x="284" y="1220"/>
                </a:lnTo>
                <a:lnTo>
                  <a:pt x="284" y="1220"/>
                </a:lnTo>
                <a:lnTo>
                  <a:pt x="278" y="1211"/>
                </a:lnTo>
                <a:lnTo>
                  <a:pt x="272" y="1204"/>
                </a:lnTo>
                <a:lnTo>
                  <a:pt x="268" y="1199"/>
                </a:lnTo>
                <a:lnTo>
                  <a:pt x="265" y="1197"/>
                </a:lnTo>
                <a:lnTo>
                  <a:pt x="265" y="1197"/>
                </a:lnTo>
                <a:lnTo>
                  <a:pt x="264" y="1192"/>
                </a:lnTo>
                <a:lnTo>
                  <a:pt x="263" y="1190"/>
                </a:lnTo>
                <a:lnTo>
                  <a:pt x="261" y="1188"/>
                </a:lnTo>
                <a:lnTo>
                  <a:pt x="261" y="1188"/>
                </a:lnTo>
                <a:lnTo>
                  <a:pt x="252" y="1182"/>
                </a:lnTo>
                <a:lnTo>
                  <a:pt x="247" y="1178"/>
                </a:lnTo>
                <a:lnTo>
                  <a:pt x="247" y="1178"/>
                </a:lnTo>
                <a:lnTo>
                  <a:pt x="245" y="1176"/>
                </a:lnTo>
                <a:lnTo>
                  <a:pt x="245" y="1175"/>
                </a:lnTo>
                <a:lnTo>
                  <a:pt x="247" y="1173"/>
                </a:lnTo>
                <a:lnTo>
                  <a:pt x="247" y="1173"/>
                </a:lnTo>
                <a:lnTo>
                  <a:pt x="252" y="1173"/>
                </a:lnTo>
                <a:lnTo>
                  <a:pt x="256" y="1173"/>
                </a:lnTo>
                <a:lnTo>
                  <a:pt x="256" y="1173"/>
                </a:lnTo>
                <a:lnTo>
                  <a:pt x="258" y="1146"/>
                </a:lnTo>
                <a:lnTo>
                  <a:pt x="261" y="1128"/>
                </a:lnTo>
                <a:lnTo>
                  <a:pt x="261" y="1117"/>
                </a:lnTo>
                <a:lnTo>
                  <a:pt x="261" y="1117"/>
                </a:lnTo>
                <a:lnTo>
                  <a:pt x="264" y="1102"/>
                </a:lnTo>
                <a:lnTo>
                  <a:pt x="272" y="1070"/>
                </a:lnTo>
                <a:lnTo>
                  <a:pt x="283" y="1035"/>
                </a:lnTo>
                <a:lnTo>
                  <a:pt x="289" y="1009"/>
                </a:lnTo>
                <a:lnTo>
                  <a:pt x="289" y="1009"/>
                </a:lnTo>
                <a:lnTo>
                  <a:pt x="294" y="977"/>
                </a:lnTo>
                <a:lnTo>
                  <a:pt x="298" y="928"/>
                </a:lnTo>
                <a:lnTo>
                  <a:pt x="304" y="882"/>
                </a:lnTo>
                <a:lnTo>
                  <a:pt x="308" y="859"/>
                </a:lnTo>
                <a:lnTo>
                  <a:pt x="308" y="859"/>
                </a:lnTo>
                <a:lnTo>
                  <a:pt x="311" y="844"/>
                </a:lnTo>
                <a:lnTo>
                  <a:pt x="316" y="818"/>
                </a:lnTo>
                <a:lnTo>
                  <a:pt x="322" y="779"/>
                </a:lnTo>
                <a:lnTo>
                  <a:pt x="322" y="779"/>
                </a:lnTo>
                <a:lnTo>
                  <a:pt x="321" y="767"/>
                </a:lnTo>
                <a:lnTo>
                  <a:pt x="317" y="746"/>
                </a:lnTo>
                <a:lnTo>
                  <a:pt x="312" y="718"/>
                </a:lnTo>
                <a:lnTo>
                  <a:pt x="312" y="718"/>
                </a:lnTo>
                <a:lnTo>
                  <a:pt x="313" y="719"/>
                </a:lnTo>
                <a:lnTo>
                  <a:pt x="315" y="720"/>
                </a:lnTo>
                <a:lnTo>
                  <a:pt x="316" y="719"/>
                </a:lnTo>
                <a:lnTo>
                  <a:pt x="317" y="718"/>
                </a:lnTo>
                <a:lnTo>
                  <a:pt x="317" y="709"/>
                </a:lnTo>
                <a:lnTo>
                  <a:pt x="317" y="709"/>
                </a:lnTo>
                <a:lnTo>
                  <a:pt x="316" y="698"/>
                </a:lnTo>
                <a:lnTo>
                  <a:pt x="313" y="690"/>
                </a:lnTo>
                <a:lnTo>
                  <a:pt x="312" y="683"/>
                </a:lnTo>
                <a:lnTo>
                  <a:pt x="312" y="671"/>
                </a:lnTo>
                <a:lnTo>
                  <a:pt x="312" y="671"/>
                </a:lnTo>
                <a:lnTo>
                  <a:pt x="317" y="644"/>
                </a:lnTo>
                <a:lnTo>
                  <a:pt x="318" y="630"/>
                </a:lnTo>
                <a:lnTo>
                  <a:pt x="317" y="615"/>
                </a:lnTo>
                <a:lnTo>
                  <a:pt x="317" y="615"/>
                </a:lnTo>
                <a:lnTo>
                  <a:pt x="315" y="598"/>
                </a:lnTo>
                <a:lnTo>
                  <a:pt x="313" y="581"/>
                </a:lnTo>
                <a:lnTo>
                  <a:pt x="312" y="554"/>
                </a:lnTo>
                <a:lnTo>
                  <a:pt x="312" y="554"/>
                </a:lnTo>
                <a:lnTo>
                  <a:pt x="312" y="543"/>
                </a:lnTo>
                <a:lnTo>
                  <a:pt x="313" y="530"/>
                </a:lnTo>
                <a:lnTo>
                  <a:pt x="316" y="520"/>
                </a:lnTo>
                <a:lnTo>
                  <a:pt x="317" y="516"/>
                </a:lnTo>
                <a:lnTo>
                  <a:pt x="317" y="516"/>
                </a:lnTo>
                <a:lnTo>
                  <a:pt x="318" y="520"/>
                </a:lnTo>
                <a:lnTo>
                  <a:pt x="322" y="525"/>
                </a:lnTo>
                <a:lnTo>
                  <a:pt x="325" y="529"/>
                </a:lnTo>
                <a:lnTo>
                  <a:pt x="329" y="534"/>
                </a:lnTo>
                <a:lnTo>
                  <a:pt x="333" y="537"/>
                </a:lnTo>
                <a:lnTo>
                  <a:pt x="340" y="540"/>
                </a:lnTo>
                <a:lnTo>
                  <a:pt x="340" y="540"/>
                </a:lnTo>
                <a:lnTo>
                  <a:pt x="352" y="543"/>
                </a:lnTo>
                <a:lnTo>
                  <a:pt x="362" y="545"/>
                </a:lnTo>
                <a:lnTo>
                  <a:pt x="367" y="547"/>
                </a:lnTo>
                <a:lnTo>
                  <a:pt x="373" y="544"/>
                </a:lnTo>
                <a:lnTo>
                  <a:pt x="373" y="544"/>
                </a:lnTo>
                <a:lnTo>
                  <a:pt x="379" y="541"/>
                </a:lnTo>
                <a:lnTo>
                  <a:pt x="383" y="536"/>
                </a:lnTo>
                <a:lnTo>
                  <a:pt x="385" y="532"/>
                </a:lnTo>
                <a:lnTo>
                  <a:pt x="387" y="530"/>
                </a:lnTo>
                <a:lnTo>
                  <a:pt x="387" y="530"/>
                </a:lnTo>
                <a:lnTo>
                  <a:pt x="391" y="529"/>
                </a:lnTo>
                <a:lnTo>
                  <a:pt x="398" y="528"/>
                </a:lnTo>
                <a:lnTo>
                  <a:pt x="401" y="527"/>
                </a:lnTo>
                <a:lnTo>
                  <a:pt x="405" y="524"/>
                </a:lnTo>
                <a:lnTo>
                  <a:pt x="407" y="521"/>
                </a:lnTo>
                <a:lnTo>
                  <a:pt x="411" y="516"/>
                </a:lnTo>
                <a:lnTo>
                  <a:pt x="411" y="516"/>
                </a:lnTo>
                <a:lnTo>
                  <a:pt x="417" y="504"/>
                </a:lnTo>
                <a:lnTo>
                  <a:pt x="421" y="493"/>
                </a:lnTo>
                <a:lnTo>
                  <a:pt x="425" y="481"/>
                </a:lnTo>
                <a:lnTo>
                  <a:pt x="425" y="477"/>
                </a:lnTo>
                <a:lnTo>
                  <a:pt x="425" y="474"/>
                </a:lnTo>
                <a:lnTo>
                  <a:pt x="425" y="474"/>
                </a:lnTo>
                <a:lnTo>
                  <a:pt x="423" y="471"/>
                </a:lnTo>
                <a:lnTo>
                  <a:pt x="419" y="468"/>
                </a:lnTo>
                <a:lnTo>
                  <a:pt x="410" y="462"/>
                </a:lnTo>
                <a:lnTo>
                  <a:pt x="400" y="457"/>
                </a:lnTo>
                <a:lnTo>
                  <a:pt x="392" y="455"/>
                </a:lnTo>
                <a:lnTo>
                  <a:pt x="392" y="455"/>
                </a:lnTo>
                <a:lnTo>
                  <a:pt x="383" y="455"/>
                </a:lnTo>
                <a:lnTo>
                  <a:pt x="378" y="455"/>
                </a:lnTo>
                <a:lnTo>
                  <a:pt x="378" y="455"/>
                </a:lnTo>
                <a:lnTo>
                  <a:pt x="373" y="457"/>
                </a:lnTo>
                <a:lnTo>
                  <a:pt x="371" y="457"/>
                </a:lnTo>
                <a:lnTo>
                  <a:pt x="370" y="456"/>
                </a:lnTo>
                <a:lnTo>
                  <a:pt x="369" y="455"/>
                </a:lnTo>
                <a:lnTo>
                  <a:pt x="369" y="455"/>
                </a:lnTo>
                <a:lnTo>
                  <a:pt x="365" y="447"/>
                </a:lnTo>
                <a:lnTo>
                  <a:pt x="363" y="442"/>
                </a:lnTo>
                <a:lnTo>
                  <a:pt x="364" y="436"/>
                </a:lnTo>
                <a:lnTo>
                  <a:pt x="364" y="436"/>
                </a:lnTo>
                <a:lnTo>
                  <a:pt x="367" y="427"/>
                </a:lnTo>
                <a:lnTo>
                  <a:pt x="369" y="422"/>
                </a:lnTo>
                <a:lnTo>
                  <a:pt x="369" y="417"/>
                </a:lnTo>
                <a:lnTo>
                  <a:pt x="369" y="417"/>
                </a:lnTo>
                <a:lnTo>
                  <a:pt x="367" y="414"/>
                </a:lnTo>
                <a:lnTo>
                  <a:pt x="366" y="409"/>
                </a:lnTo>
                <a:lnTo>
                  <a:pt x="360" y="396"/>
                </a:lnTo>
                <a:lnTo>
                  <a:pt x="353" y="386"/>
                </a:lnTo>
                <a:lnTo>
                  <a:pt x="350" y="380"/>
                </a:lnTo>
                <a:lnTo>
                  <a:pt x="350" y="380"/>
                </a:lnTo>
                <a:lnTo>
                  <a:pt x="331" y="361"/>
                </a:lnTo>
                <a:lnTo>
                  <a:pt x="331" y="361"/>
                </a:lnTo>
                <a:lnTo>
                  <a:pt x="328" y="355"/>
                </a:lnTo>
                <a:lnTo>
                  <a:pt x="324" y="349"/>
                </a:lnTo>
                <a:lnTo>
                  <a:pt x="317" y="342"/>
                </a:lnTo>
                <a:lnTo>
                  <a:pt x="317" y="342"/>
                </a:lnTo>
                <a:lnTo>
                  <a:pt x="298" y="324"/>
                </a:lnTo>
                <a:lnTo>
                  <a:pt x="275" y="314"/>
                </a:lnTo>
                <a:lnTo>
                  <a:pt x="275" y="314"/>
                </a:lnTo>
                <a:lnTo>
                  <a:pt x="277" y="314"/>
                </a:lnTo>
                <a:lnTo>
                  <a:pt x="281" y="313"/>
                </a:lnTo>
                <a:lnTo>
                  <a:pt x="283" y="311"/>
                </a:lnTo>
                <a:lnTo>
                  <a:pt x="284" y="307"/>
                </a:lnTo>
                <a:lnTo>
                  <a:pt x="286" y="302"/>
                </a:lnTo>
                <a:lnTo>
                  <a:pt x="289" y="295"/>
                </a:lnTo>
                <a:lnTo>
                  <a:pt x="289" y="295"/>
                </a:lnTo>
                <a:lnTo>
                  <a:pt x="292" y="282"/>
                </a:lnTo>
                <a:lnTo>
                  <a:pt x="296" y="274"/>
                </a:lnTo>
                <a:lnTo>
                  <a:pt x="297" y="268"/>
                </a:lnTo>
                <a:lnTo>
                  <a:pt x="298" y="262"/>
                </a:lnTo>
                <a:lnTo>
                  <a:pt x="298" y="262"/>
                </a:lnTo>
                <a:lnTo>
                  <a:pt x="299" y="255"/>
                </a:lnTo>
                <a:lnTo>
                  <a:pt x="302" y="250"/>
                </a:lnTo>
                <a:lnTo>
                  <a:pt x="303" y="246"/>
                </a:lnTo>
                <a:lnTo>
                  <a:pt x="303" y="244"/>
                </a:lnTo>
                <a:lnTo>
                  <a:pt x="303" y="244"/>
                </a:lnTo>
                <a:lnTo>
                  <a:pt x="303" y="243"/>
                </a:lnTo>
                <a:lnTo>
                  <a:pt x="304" y="241"/>
                </a:lnTo>
                <a:lnTo>
                  <a:pt x="308" y="239"/>
                </a:lnTo>
                <a:lnTo>
                  <a:pt x="312" y="239"/>
                </a:lnTo>
                <a:lnTo>
                  <a:pt x="312" y="234"/>
                </a:lnTo>
                <a:lnTo>
                  <a:pt x="312" y="216"/>
                </a:lnTo>
                <a:lnTo>
                  <a:pt x="317" y="211"/>
                </a:lnTo>
                <a:lnTo>
                  <a:pt x="317" y="211"/>
                </a:lnTo>
                <a:lnTo>
                  <a:pt x="313" y="204"/>
                </a:lnTo>
                <a:lnTo>
                  <a:pt x="376" y="83"/>
                </a:lnTo>
                <a:lnTo>
                  <a:pt x="376" y="83"/>
                </a:lnTo>
                <a:lnTo>
                  <a:pt x="382" y="81"/>
                </a:lnTo>
                <a:lnTo>
                  <a:pt x="385" y="77"/>
                </a:lnTo>
                <a:lnTo>
                  <a:pt x="385" y="76"/>
                </a:lnTo>
                <a:lnTo>
                  <a:pt x="386" y="73"/>
                </a:lnTo>
                <a:lnTo>
                  <a:pt x="386" y="73"/>
                </a:lnTo>
                <a:lnTo>
                  <a:pt x="385" y="70"/>
                </a:lnTo>
                <a:lnTo>
                  <a:pt x="386" y="66"/>
                </a:lnTo>
                <a:lnTo>
                  <a:pt x="387" y="61"/>
                </a:lnTo>
                <a:lnTo>
                  <a:pt x="397" y="51"/>
                </a:lnTo>
                <a:lnTo>
                  <a:pt x="428" y="65"/>
                </a:lnTo>
                <a:lnTo>
                  <a:pt x="450" y="42"/>
                </a:lnTo>
                <a:lnTo>
                  <a:pt x="369" y="0"/>
                </a:lnTo>
                <a:lnTo>
                  <a:pt x="350" y="28"/>
                </a:lnTo>
                <a:lnTo>
                  <a:pt x="387" y="46"/>
                </a:lnTo>
                <a:lnTo>
                  <a:pt x="378" y="56"/>
                </a:lnTo>
                <a:lnTo>
                  <a:pt x="369" y="65"/>
                </a:lnTo>
                <a:lnTo>
                  <a:pt x="369" y="75"/>
                </a:lnTo>
                <a:lnTo>
                  <a:pt x="311" y="190"/>
                </a:lnTo>
                <a:lnTo>
                  <a:pt x="311" y="190"/>
                </a:lnTo>
                <a:lnTo>
                  <a:pt x="309" y="186"/>
                </a:lnTo>
                <a:lnTo>
                  <a:pt x="303" y="183"/>
                </a:lnTo>
                <a:lnTo>
                  <a:pt x="303" y="183"/>
                </a:lnTo>
                <a:lnTo>
                  <a:pt x="292" y="177"/>
                </a:lnTo>
                <a:lnTo>
                  <a:pt x="288" y="174"/>
                </a:lnTo>
                <a:lnTo>
                  <a:pt x="284" y="173"/>
                </a:lnTo>
                <a:lnTo>
                  <a:pt x="284" y="173"/>
                </a:lnTo>
                <a:lnTo>
                  <a:pt x="281" y="171"/>
                </a:lnTo>
                <a:lnTo>
                  <a:pt x="277" y="169"/>
                </a:lnTo>
                <a:lnTo>
                  <a:pt x="272" y="165"/>
                </a:lnTo>
                <a:lnTo>
                  <a:pt x="269" y="164"/>
                </a:lnTo>
                <a:lnTo>
                  <a:pt x="265" y="164"/>
                </a:lnTo>
                <a:lnTo>
                  <a:pt x="265" y="164"/>
                </a:lnTo>
                <a:lnTo>
                  <a:pt x="257" y="163"/>
                </a:lnTo>
                <a:lnTo>
                  <a:pt x="250" y="162"/>
                </a:lnTo>
                <a:lnTo>
                  <a:pt x="243" y="159"/>
                </a:lnTo>
                <a:lnTo>
                  <a:pt x="237" y="159"/>
                </a:lnTo>
                <a:lnTo>
                  <a:pt x="237" y="159"/>
                </a:lnTo>
                <a:lnTo>
                  <a:pt x="232" y="159"/>
                </a:lnTo>
                <a:lnTo>
                  <a:pt x="229" y="158"/>
                </a:lnTo>
                <a:lnTo>
                  <a:pt x="224" y="158"/>
                </a:lnTo>
                <a:lnTo>
                  <a:pt x="218" y="159"/>
                </a:lnTo>
                <a:lnTo>
                  <a:pt x="218" y="159"/>
                </a:lnTo>
                <a:lnTo>
                  <a:pt x="209" y="162"/>
                </a:lnTo>
                <a:lnTo>
                  <a:pt x="200" y="165"/>
                </a:lnTo>
                <a:lnTo>
                  <a:pt x="190" y="169"/>
                </a:lnTo>
                <a:lnTo>
                  <a:pt x="188" y="171"/>
                </a:lnTo>
                <a:lnTo>
                  <a:pt x="186" y="173"/>
                </a:lnTo>
                <a:lnTo>
                  <a:pt x="186" y="173"/>
                </a:lnTo>
                <a:lnTo>
                  <a:pt x="180" y="184"/>
                </a:lnTo>
                <a:lnTo>
                  <a:pt x="176" y="192"/>
                </a:lnTo>
                <a:lnTo>
                  <a:pt x="176" y="192"/>
                </a:lnTo>
                <a:lnTo>
                  <a:pt x="176" y="193"/>
                </a:lnTo>
                <a:lnTo>
                  <a:pt x="176" y="194"/>
                </a:lnTo>
                <a:lnTo>
                  <a:pt x="177" y="196"/>
                </a:lnTo>
                <a:lnTo>
                  <a:pt x="176" y="201"/>
                </a:lnTo>
                <a:lnTo>
                  <a:pt x="176" y="201"/>
                </a:lnTo>
                <a:lnTo>
                  <a:pt x="175" y="207"/>
                </a:lnTo>
                <a:lnTo>
                  <a:pt x="176" y="210"/>
                </a:lnTo>
                <a:lnTo>
                  <a:pt x="177" y="212"/>
                </a:lnTo>
                <a:lnTo>
                  <a:pt x="176" y="216"/>
                </a:lnTo>
                <a:lnTo>
                  <a:pt x="176" y="216"/>
                </a:lnTo>
                <a:lnTo>
                  <a:pt x="173" y="224"/>
                </a:lnTo>
                <a:lnTo>
                  <a:pt x="171" y="227"/>
                </a:lnTo>
                <a:lnTo>
                  <a:pt x="171" y="230"/>
                </a:lnTo>
                <a:lnTo>
                  <a:pt x="171" y="2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EB675E25-1D2B-4F77-B39D-DA4D76EB19F5}"/>
              </a:ext>
            </a:extLst>
          </p:cNvPr>
          <p:cNvSpPr>
            <a:spLocks noEditPoints="1"/>
          </p:cNvSpPr>
          <p:nvPr/>
        </p:nvSpPr>
        <p:spPr bwMode="auto">
          <a:xfrm>
            <a:off x="859711" y="4656631"/>
            <a:ext cx="769269" cy="1644563"/>
          </a:xfrm>
          <a:custGeom>
            <a:avLst/>
            <a:gdLst>
              <a:gd name="T0" fmla="*/ 64 w 653"/>
              <a:gd name="T1" fmla="*/ 114 h 1396"/>
              <a:gd name="T2" fmla="*/ 33 w 653"/>
              <a:gd name="T3" fmla="*/ 117 h 1396"/>
              <a:gd name="T4" fmla="*/ 43 w 653"/>
              <a:gd name="T5" fmla="*/ 164 h 1396"/>
              <a:gd name="T6" fmla="*/ 37 w 653"/>
              <a:gd name="T7" fmla="*/ 244 h 1396"/>
              <a:gd name="T8" fmla="*/ 23 w 653"/>
              <a:gd name="T9" fmla="*/ 305 h 1396"/>
              <a:gd name="T10" fmla="*/ 55 w 653"/>
              <a:gd name="T11" fmla="*/ 366 h 1396"/>
              <a:gd name="T12" fmla="*/ 124 w 653"/>
              <a:gd name="T13" fmla="*/ 386 h 1396"/>
              <a:gd name="T14" fmla="*/ 209 w 653"/>
              <a:gd name="T15" fmla="*/ 518 h 1396"/>
              <a:gd name="T16" fmla="*/ 189 w 653"/>
              <a:gd name="T17" fmla="*/ 635 h 1396"/>
              <a:gd name="T18" fmla="*/ 161 w 653"/>
              <a:gd name="T19" fmla="*/ 720 h 1396"/>
              <a:gd name="T20" fmla="*/ 168 w 653"/>
              <a:gd name="T21" fmla="*/ 745 h 1396"/>
              <a:gd name="T22" fmla="*/ 124 w 653"/>
              <a:gd name="T23" fmla="*/ 997 h 1396"/>
              <a:gd name="T24" fmla="*/ 99 w 653"/>
              <a:gd name="T25" fmla="*/ 1103 h 1396"/>
              <a:gd name="T26" fmla="*/ 89 w 653"/>
              <a:gd name="T27" fmla="*/ 1263 h 1396"/>
              <a:gd name="T28" fmla="*/ 92 w 653"/>
              <a:gd name="T29" fmla="*/ 1301 h 1396"/>
              <a:gd name="T30" fmla="*/ 54 w 653"/>
              <a:gd name="T31" fmla="*/ 1349 h 1396"/>
              <a:gd name="T32" fmla="*/ 0 w 653"/>
              <a:gd name="T33" fmla="*/ 1372 h 1396"/>
              <a:gd name="T34" fmla="*/ 29 w 653"/>
              <a:gd name="T35" fmla="*/ 1389 h 1396"/>
              <a:gd name="T36" fmla="*/ 201 w 653"/>
              <a:gd name="T37" fmla="*/ 1386 h 1396"/>
              <a:gd name="T38" fmla="*/ 214 w 653"/>
              <a:gd name="T39" fmla="*/ 1328 h 1396"/>
              <a:gd name="T40" fmla="*/ 227 w 653"/>
              <a:gd name="T41" fmla="*/ 1083 h 1396"/>
              <a:gd name="T42" fmla="*/ 253 w 653"/>
              <a:gd name="T43" fmla="*/ 1008 h 1396"/>
              <a:gd name="T44" fmla="*/ 281 w 653"/>
              <a:gd name="T45" fmla="*/ 943 h 1396"/>
              <a:gd name="T46" fmla="*/ 290 w 653"/>
              <a:gd name="T47" fmla="*/ 1080 h 1396"/>
              <a:gd name="T48" fmla="*/ 314 w 653"/>
              <a:gd name="T49" fmla="*/ 1291 h 1396"/>
              <a:gd name="T50" fmla="*/ 301 w 653"/>
              <a:gd name="T51" fmla="*/ 1349 h 1396"/>
              <a:gd name="T52" fmla="*/ 253 w 653"/>
              <a:gd name="T53" fmla="*/ 1380 h 1396"/>
              <a:gd name="T54" fmla="*/ 293 w 653"/>
              <a:gd name="T55" fmla="*/ 1392 h 1396"/>
              <a:gd name="T56" fmla="*/ 377 w 653"/>
              <a:gd name="T57" fmla="*/ 1390 h 1396"/>
              <a:gd name="T58" fmla="*/ 416 w 653"/>
              <a:gd name="T59" fmla="*/ 1356 h 1396"/>
              <a:gd name="T60" fmla="*/ 416 w 653"/>
              <a:gd name="T61" fmla="*/ 1299 h 1396"/>
              <a:gd name="T62" fmla="*/ 416 w 653"/>
              <a:gd name="T63" fmla="*/ 1095 h 1396"/>
              <a:gd name="T64" fmla="*/ 412 w 653"/>
              <a:gd name="T65" fmla="*/ 990 h 1396"/>
              <a:gd name="T66" fmla="*/ 412 w 653"/>
              <a:gd name="T67" fmla="*/ 894 h 1396"/>
              <a:gd name="T68" fmla="*/ 440 w 653"/>
              <a:gd name="T69" fmla="*/ 664 h 1396"/>
              <a:gd name="T70" fmla="*/ 506 w 653"/>
              <a:gd name="T71" fmla="*/ 654 h 1396"/>
              <a:gd name="T72" fmla="*/ 648 w 653"/>
              <a:gd name="T73" fmla="*/ 519 h 1396"/>
              <a:gd name="T74" fmla="*/ 650 w 653"/>
              <a:gd name="T75" fmla="*/ 488 h 1396"/>
              <a:gd name="T76" fmla="*/ 586 w 653"/>
              <a:gd name="T77" fmla="*/ 375 h 1396"/>
              <a:gd name="T78" fmla="*/ 533 w 653"/>
              <a:gd name="T79" fmla="*/ 308 h 1396"/>
              <a:gd name="T80" fmla="*/ 486 w 653"/>
              <a:gd name="T81" fmla="*/ 261 h 1396"/>
              <a:gd name="T82" fmla="*/ 422 w 653"/>
              <a:gd name="T83" fmla="*/ 155 h 1396"/>
              <a:gd name="T84" fmla="*/ 447 w 653"/>
              <a:gd name="T85" fmla="*/ 74 h 1396"/>
              <a:gd name="T86" fmla="*/ 427 w 653"/>
              <a:gd name="T87" fmla="*/ 24 h 1396"/>
              <a:gd name="T88" fmla="*/ 370 w 653"/>
              <a:gd name="T89" fmla="*/ 2 h 1396"/>
              <a:gd name="T90" fmla="*/ 316 w 653"/>
              <a:gd name="T91" fmla="*/ 7 h 1396"/>
              <a:gd name="T92" fmla="*/ 284 w 653"/>
              <a:gd name="T93" fmla="*/ 52 h 1396"/>
              <a:gd name="T94" fmla="*/ 284 w 653"/>
              <a:gd name="T95" fmla="*/ 122 h 1396"/>
              <a:gd name="T96" fmla="*/ 282 w 653"/>
              <a:gd name="T97" fmla="*/ 176 h 1396"/>
              <a:gd name="T98" fmla="*/ 316 w 653"/>
              <a:gd name="T99" fmla="*/ 205 h 1396"/>
              <a:gd name="T100" fmla="*/ 284 w 653"/>
              <a:gd name="T101" fmla="*/ 225 h 1396"/>
              <a:gd name="T102" fmla="*/ 217 w 653"/>
              <a:gd name="T103" fmla="*/ 241 h 1396"/>
              <a:gd name="T104" fmla="*/ 133 w 653"/>
              <a:gd name="T105" fmla="*/ 281 h 1396"/>
              <a:gd name="T106" fmla="*/ 104 w 653"/>
              <a:gd name="T107" fmla="*/ 254 h 1396"/>
              <a:gd name="T108" fmla="*/ 91 w 653"/>
              <a:gd name="T109" fmla="*/ 221 h 1396"/>
              <a:gd name="T110" fmla="*/ 102 w 653"/>
              <a:gd name="T111" fmla="*/ 196 h 1396"/>
              <a:gd name="T112" fmla="*/ 109 w 653"/>
              <a:gd name="T113" fmla="*/ 122 h 1396"/>
              <a:gd name="T114" fmla="*/ 90 w 653"/>
              <a:gd name="T115" fmla="*/ 102 h 1396"/>
              <a:gd name="T116" fmla="*/ 83 w 653"/>
              <a:gd name="T117" fmla="*/ 112 h 1396"/>
              <a:gd name="T118" fmla="*/ 517 w 653"/>
              <a:gd name="T119" fmla="*/ 488 h 1396"/>
              <a:gd name="T120" fmla="*/ 533 w 653"/>
              <a:gd name="T121" fmla="*/ 518 h 1396"/>
              <a:gd name="T122" fmla="*/ 506 w 653"/>
              <a:gd name="T123" fmla="*/ 556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3" h="1396">
                <a:moveTo>
                  <a:pt x="68" y="105"/>
                </a:moveTo>
                <a:lnTo>
                  <a:pt x="68" y="105"/>
                </a:lnTo>
                <a:lnTo>
                  <a:pt x="64" y="107"/>
                </a:lnTo>
                <a:lnTo>
                  <a:pt x="63" y="110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54" y="114"/>
                </a:lnTo>
                <a:lnTo>
                  <a:pt x="54" y="114"/>
                </a:lnTo>
                <a:lnTo>
                  <a:pt x="38" y="116"/>
                </a:lnTo>
                <a:lnTo>
                  <a:pt x="34" y="117"/>
                </a:lnTo>
                <a:lnTo>
                  <a:pt x="33" y="117"/>
                </a:lnTo>
                <a:lnTo>
                  <a:pt x="33" y="118"/>
                </a:lnTo>
                <a:lnTo>
                  <a:pt x="33" y="118"/>
                </a:lnTo>
                <a:lnTo>
                  <a:pt x="33" y="126"/>
                </a:lnTo>
                <a:lnTo>
                  <a:pt x="33" y="142"/>
                </a:lnTo>
                <a:lnTo>
                  <a:pt x="33" y="164"/>
                </a:lnTo>
                <a:lnTo>
                  <a:pt x="43" y="164"/>
                </a:lnTo>
                <a:lnTo>
                  <a:pt x="43" y="164"/>
                </a:lnTo>
                <a:lnTo>
                  <a:pt x="41" y="175"/>
                </a:lnTo>
                <a:lnTo>
                  <a:pt x="40" y="194"/>
                </a:lnTo>
                <a:lnTo>
                  <a:pt x="40" y="194"/>
                </a:lnTo>
                <a:lnTo>
                  <a:pt x="40" y="203"/>
                </a:lnTo>
                <a:lnTo>
                  <a:pt x="41" y="211"/>
                </a:lnTo>
                <a:lnTo>
                  <a:pt x="43" y="219"/>
                </a:lnTo>
                <a:lnTo>
                  <a:pt x="37" y="244"/>
                </a:lnTo>
                <a:lnTo>
                  <a:pt x="37" y="244"/>
                </a:lnTo>
                <a:lnTo>
                  <a:pt x="32" y="250"/>
                </a:lnTo>
                <a:lnTo>
                  <a:pt x="29" y="258"/>
                </a:lnTo>
                <a:lnTo>
                  <a:pt x="26" y="268"/>
                </a:lnTo>
                <a:lnTo>
                  <a:pt x="26" y="268"/>
                </a:lnTo>
                <a:lnTo>
                  <a:pt x="23" y="283"/>
                </a:lnTo>
                <a:lnTo>
                  <a:pt x="23" y="305"/>
                </a:lnTo>
                <a:lnTo>
                  <a:pt x="23" y="325"/>
                </a:lnTo>
                <a:lnTo>
                  <a:pt x="25" y="333"/>
                </a:lnTo>
                <a:lnTo>
                  <a:pt x="26" y="338"/>
                </a:lnTo>
                <a:lnTo>
                  <a:pt x="26" y="338"/>
                </a:lnTo>
                <a:lnTo>
                  <a:pt x="31" y="345"/>
                </a:lnTo>
                <a:lnTo>
                  <a:pt x="41" y="355"/>
                </a:lnTo>
                <a:lnTo>
                  <a:pt x="55" y="366"/>
                </a:lnTo>
                <a:lnTo>
                  <a:pt x="70" y="375"/>
                </a:lnTo>
                <a:lnTo>
                  <a:pt x="70" y="375"/>
                </a:lnTo>
                <a:lnTo>
                  <a:pt x="79" y="379"/>
                </a:lnTo>
                <a:lnTo>
                  <a:pt x="87" y="383"/>
                </a:lnTo>
                <a:lnTo>
                  <a:pt x="102" y="385"/>
                </a:lnTo>
                <a:lnTo>
                  <a:pt x="114" y="386"/>
                </a:lnTo>
                <a:lnTo>
                  <a:pt x="124" y="386"/>
                </a:lnTo>
                <a:lnTo>
                  <a:pt x="124" y="386"/>
                </a:lnTo>
                <a:lnTo>
                  <a:pt x="142" y="385"/>
                </a:lnTo>
                <a:lnTo>
                  <a:pt x="171" y="385"/>
                </a:lnTo>
                <a:lnTo>
                  <a:pt x="211" y="386"/>
                </a:lnTo>
                <a:lnTo>
                  <a:pt x="218" y="473"/>
                </a:lnTo>
                <a:lnTo>
                  <a:pt x="218" y="473"/>
                </a:lnTo>
                <a:lnTo>
                  <a:pt x="209" y="518"/>
                </a:lnTo>
                <a:lnTo>
                  <a:pt x="202" y="553"/>
                </a:lnTo>
                <a:lnTo>
                  <a:pt x="196" y="577"/>
                </a:lnTo>
                <a:lnTo>
                  <a:pt x="196" y="577"/>
                </a:lnTo>
                <a:lnTo>
                  <a:pt x="195" y="585"/>
                </a:lnTo>
                <a:lnTo>
                  <a:pt x="194" y="594"/>
                </a:lnTo>
                <a:lnTo>
                  <a:pt x="191" y="614"/>
                </a:lnTo>
                <a:lnTo>
                  <a:pt x="189" y="635"/>
                </a:lnTo>
                <a:lnTo>
                  <a:pt x="186" y="645"/>
                </a:lnTo>
                <a:lnTo>
                  <a:pt x="183" y="654"/>
                </a:lnTo>
                <a:lnTo>
                  <a:pt x="183" y="654"/>
                </a:lnTo>
                <a:lnTo>
                  <a:pt x="174" y="672"/>
                </a:lnTo>
                <a:lnTo>
                  <a:pt x="167" y="694"/>
                </a:lnTo>
                <a:lnTo>
                  <a:pt x="162" y="712"/>
                </a:lnTo>
                <a:lnTo>
                  <a:pt x="161" y="720"/>
                </a:lnTo>
                <a:lnTo>
                  <a:pt x="162" y="723"/>
                </a:lnTo>
                <a:lnTo>
                  <a:pt x="162" y="723"/>
                </a:lnTo>
                <a:lnTo>
                  <a:pt x="165" y="730"/>
                </a:lnTo>
                <a:lnTo>
                  <a:pt x="167" y="733"/>
                </a:lnTo>
                <a:lnTo>
                  <a:pt x="168" y="734"/>
                </a:lnTo>
                <a:lnTo>
                  <a:pt x="168" y="734"/>
                </a:lnTo>
                <a:lnTo>
                  <a:pt x="168" y="745"/>
                </a:lnTo>
                <a:lnTo>
                  <a:pt x="165" y="773"/>
                </a:lnTo>
                <a:lnTo>
                  <a:pt x="151" y="856"/>
                </a:lnTo>
                <a:lnTo>
                  <a:pt x="136" y="943"/>
                </a:lnTo>
                <a:lnTo>
                  <a:pt x="130" y="973"/>
                </a:lnTo>
                <a:lnTo>
                  <a:pt x="127" y="988"/>
                </a:lnTo>
                <a:lnTo>
                  <a:pt x="127" y="988"/>
                </a:lnTo>
                <a:lnTo>
                  <a:pt x="124" y="997"/>
                </a:lnTo>
                <a:lnTo>
                  <a:pt x="122" y="1007"/>
                </a:lnTo>
                <a:lnTo>
                  <a:pt x="120" y="1023"/>
                </a:lnTo>
                <a:lnTo>
                  <a:pt x="120" y="1023"/>
                </a:lnTo>
                <a:lnTo>
                  <a:pt x="110" y="1057"/>
                </a:lnTo>
                <a:lnTo>
                  <a:pt x="103" y="1081"/>
                </a:lnTo>
                <a:lnTo>
                  <a:pt x="101" y="1093"/>
                </a:lnTo>
                <a:lnTo>
                  <a:pt x="99" y="1103"/>
                </a:lnTo>
                <a:lnTo>
                  <a:pt x="99" y="1103"/>
                </a:lnTo>
                <a:lnTo>
                  <a:pt x="97" y="1123"/>
                </a:lnTo>
                <a:lnTo>
                  <a:pt x="97" y="1146"/>
                </a:lnTo>
                <a:lnTo>
                  <a:pt x="96" y="1179"/>
                </a:lnTo>
                <a:lnTo>
                  <a:pt x="96" y="1179"/>
                </a:lnTo>
                <a:lnTo>
                  <a:pt x="91" y="1231"/>
                </a:lnTo>
                <a:lnTo>
                  <a:pt x="89" y="1263"/>
                </a:lnTo>
                <a:lnTo>
                  <a:pt x="89" y="1280"/>
                </a:lnTo>
                <a:lnTo>
                  <a:pt x="89" y="1280"/>
                </a:lnTo>
                <a:lnTo>
                  <a:pt x="92" y="1290"/>
                </a:lnTo>
                <a:lnTo>
                  <a:pt x="93" y="1296"/>
                </a:lnTo>
                <a:lnTo>
                  <a:pt x="93" y="1298"/>
                </a:lnTo>
                <a:lnTo>
                  <a:pt x="92" y="1301"/>
                </a:lnTo>
                <a:lnTo>
                  <a:pt x="92" y="1301"/>
                </a:lnTo>
                <a:lnTo>
                  <a:pt x="85" y="1318"/>
                </a:lnTo>
                <a:lnTo>
                  <a:pt x="78" y="1332"/>
                </a:lnTo>
                <a:lnTo>
                  <a:pt x="78" y="1332"/>
                </a:lnTo>
                <a:lnTo>
                  <a:pt x="75" y="1336"/>
                </a:lnTo>
                <a:lnTo>
                  <a:pt x="69" y="1339"/>
                </a:lnTo>
                <a:lnTo>
                  <a:pt x="54" y="1349"/>
                </a:lnTo>
                <a:lnTo>
                  <a:pt x="54" y="1349"/>
                </a:lnTo>
                <a:lnTo>
                  <a:pt x="47" y="1353"/>
                </a:lnTo>
                <a:lnTo>
                  <a:pt x="39" y="1355"/>
                </a:lnTo>
                <a:lnTo>
                  <a:pt x="20" y="1360"/>
                </a:lnTo>
                <a:lnTo>
                  <a:pt x="11" y="1363"/>
                </a:lnTo>
                <a:lnTo>
                  <a:pt x="4" y="1367"/>
                </a:lnTo>
                <a:lnTo>
                  <a:pt x="2" y="1370"/>
                </a:lnTo>
                <a:lnTo>
                  <a:pt x="0" y="1372"/>
                </a:lnTo>
                <a:lnTo>
                  <a:pt x="0" y="1374"/>
                </a:lnTo>
                <a:lnTo>
                  <a:pt x="2" y="1377"/>
                </a:lnTo>
                <a:lnTo>
                  <a:pt x="2" y="1377"/>
                </a:lnTo>
                <a:lnTo>
                  <a:pt x="4" y="1380"/>
                </a:lnTo>
                <a:lnTo>
                  <a:pt x="6" y="1383"/>
                </a:lnTo>
                <a:lnTo>
                  <a:pt x="17" y="1386"/>
                </a:lnTo>
                <a:lnTo>
                  <a:pt x="29" y="1389"/>
                </a:lnTo>
                <a:lnTo>
                  <a:pt x="43" y="1391"/>
                </a:lnTo>
                <a:lnTo>
                  <a:pt x="67" y="1391"/>
                </a:lnTo>
                <a:lnTo>
                  <a:pt x="78" y="1391"/>
                </a:lnTo>
                <a:lnTo>
                  <a:pt x="78" y="1391"/>
                </a:lnTo>
                <a:lnTo>
                  <a:pt x="142" y="1390"/>
                </a:lnTo>
                <a:lnTo>
                  <a:pt x="185" y="1388"/>
                </a:lnTo>
                <a:lnTo>
                  <a:pt x="201" y="1386"/>
                </a:lnTo>
                <a:lnTo>
                  <a:pt x="207" y="1384"/>
                </a:lnTo>
                <a:lnTo>
                  <a:pt x="207" y="1384"/>
                </a:lnTo>
                <a:lnTo>
                  <a:pt x="208" y="1380"/>
                </a:lnTo>
                <a:lnTo>
                  <a:pt x="208" y="1374"/>
                </a:lnTo>
                <a:lnTo>
                  <a:pt x="207" y="1356"/>
                </a:lnTo>
                <a:lnTo>
                  <a:pt x="203" y="1332"/>
                </a:lnTo>
                <a:lnTo>
                  <a:pt x="214" y="1328"/>
                </a:lnTo>
                <a:lnTo>
                  <a:pt x="214" y="1328"/>
                </a:lnTo>
                <a:lnTo>
                  <a:pt x="215" y="1251"/>
                </a:lnTo>
                <a:lnTo>
                  <a:pt x="218" y="1154"/>
                </a:lnTo>
                <a:lnTo>
                  <a:pt x="218" y="1154"/>
                </a:lnTo>
                <a:lnTo>
                  <a:pt x="218" y="1142"/>
                </a:lnTo>
                <a:lnTo>
                  <a:pt x="220" y="1124"/>
                </a:lnTo>
                <a:lnTo>
                  <a:pt x="227" y="1083"/>
                </a:lnTo>
                <a:lnTo>
                  <a:pt x="236" y="1045"/>
                </a:lnTo>
                <a:lnTo>
                  <a:pt x="240" y="1032"/>
                </a:lnTo>
                <a:lnTo>
                  <a:pt x="242" y="1026"/>
                </a:lnTo>
                <a:lnTo>
                  <a:pt x="242" y="1026"/>
                </a:lnTo>
                <a:lnTo>
                  <a:pt x="248" y="1017"/>
                </a:lnTo>
                <a:lnTo>
                  <a:pt x="253" y="1008"/>
                </a:lnTo>
                <a:lnTo>
                  <a:pt x="253" y="1008"/>
                </a:lnTo>
                <a:lnTo>
                  <a:pt x="262" y="988"/>
                </a:lnTo>
                <a:lnTo>
                  <a:pt x="270" y="973"/>
                </a:lnTo>
                <a:lnTo>
                  <a:pt x="273" y="964"/>
                </a:lnTo>
                <a:lnTo>
                  <a:pt x="273" y="964"/>
                </a:lnTo>
                <a:lnTo>
                  <a:pt x="277" y="950"/>
                </a:lnTo>
                <a:lnTo>
                  <a:pt x="281" y="943"/>
                </a:lnTo>
                <a:lnTo>
                  <a:pt x="281" y="943"/>
                </a:lnTo>
                <a:lnTo>
                  <a:pt x="282" y="967"/>
                </a:lnTo>
                <a:lnTo>
                  <a:pt x="284" y="999"/>
                </a:lnTo>
                <a:lnTo>
                  <a:pt x="284" y="999"/>
                </a:lnTo>
                <a:lnTo>
                  <a:pt x="284" y="1022"/>
                </a:lnTo>
                <a:lnTo>
                  <a:pt x="287" y="1058"/>
                </a:lnTo>
                <a:lnTo>
                  <a:pt x="287" y="1058"/>
                </a:lnTo>
                <a:lnTo>
                  <a:pt x="290" y="1080"/>
                </a:lnTo>
                <a:lnTo>
                  <a:pt x="293" y="1103"/>
                </a:lnTo>
                <a:lnTo>
                  <a:pt x="301" y="1145"/>
                </a:lnTo>
                <a:lnTo>
                  <a:pt x="301" y="1145"/>
                </a:lnTo>
                <a:lnTo>
                  <a:pt x="304" y="1157"/>
                </a:lnTo>
                <a:lnTo>
                  <a:pt x="306" y="1179"/>
                </a:lnTo>
                <a:lnTo>
                  <a:pt x="311" y="1235"/>
                </a:lnTo>
                <a:lnTo>
                  <a:pt x="314" y="1291"/>
                </a:lnTo>
                <a:lnTo>
                  <a:pt x="316" y="1309"/>
                </a:lnTo>
                <a:lnTo>
                  <a:pt x="316" y="1318"/>
                </a:lnTo>
                <a:lnTo>
                  <a:pt x="316" y="1318"/>
                </a:lnTo>
                <a:lnTo>
                  <a:pt x="308" y="1337"/>
                </a:lnTo>
                <a:lnTo>
                  <a:pt x="304" y="1345"/>
                </a:lnTo>
                <a:lnTo>
                  <a:pt x="301" y="1349"/>
                </a:lnTo>
                <a:lnTo>
                  <a:pt x="301" y="1349"/>
                </a:lnTo>
                <a:lnTo>
                  <a:pt x="293" y="1354"/>
                </a:lnTo>
                <a:lnTo>
                  <a:pt x="276" y="1362"/>
                </a:lnTo>
                <a:lnTo>
                  <a:pt x="266" y="1367"/>
                </a:lnTo>
                <a:lnTo>
                  <a:pt x="259" y="1372"/>
                </a:lnTo>
                <a:lnTo>
                  <a:pt x="254" y="1377"/>
                </a:lnTo>
                <a:lnTo>
                  <a:pt x="253" y="1379"/>
                </a:lnTo>
                <a:lnTo>
                  <a:pt x="253" y="1380"/>
                </a:lnTo>
                <a:lnTo>
                  <a:pt x="253" y="1380"/>
                </a:lnTo>
                <a:lnTo>
                  <a:pt x="253" y="1383"/>
                </a:lnTo>
                <a:lnTo>
                  <a:pt x="254" y="1384"/>
                </a:lnTo>
                <a:lnTo>
                  <a:pt x="259" y="1386"/>
                </a:lnTo>
                <a:lnTo>
                  <a:pt x="266" y="1389"/>
                </a:lnTo>
                <a:lnTo>
                  <a:pt x="275" y="1390"/>
                </a:lnTo>
                <a:lnTo>
                  <a:pt x="293" y="1392"/>
                </a:lnTo>
                <a:lnTo>
                  <a:pt x="308" y="1395"/>
                </a:lnTo>
                <a:lnTo>
                  <a:pt x="308" y="1395"/>
                </a:lnTo>
                <a:lnTo>
                  <a:pt x="316" y="1396"/>
                </a:lnTo>
                <a:lnTo>
                  <a:pt x="325" y="1396"/>
                </a:lnTo>
                <a:lnTo>
                  <a:pt x="348" y="1394"/>
                </a:lnTo>
                <a:lnTo>
                  <a:pt x="370" y="1391"/>
                </a:lnTo>
                <a:lnTo>
                  <a:pt x="377" y="1390"/>
                </a:lnTo>
                <a:lnTo>
                  <a:pt x="381" y="1388"/>
                </a:lnTo>
                <a:lnTo>
                  <a:pt x="381" y="1388"/>
                </a:lnTo>
                <a:lnTo>
                  <a:pt x="403" y="1371"/>
                </a:lnTo>
                <a:lnTo>
                  <a:pt x="403" y="1371"/>
                </a:lnTo>
                <a:lnTo>
                  <a:pt x="407" y="1366"/>
                </a:lnTo>
                <a:lnTo>
                  <a:pt x="412" y="1362"/>
                </a:lnTo>
                <a:lnTo>
                  <a:pt x="416" y="1356"/>
                </a:lnTo>
                <a:lnTo>
                  <a:pt x="416" y="1356"/>
                </a:lnTo>
                <a:lnTo>
                  <a:pt x="418" y="1351"/>
                </a:lnTo>
                <a:lnTo>
                  <a:pt x="418" y="1344"/>
                </a:lnTo>
                <a:lnTo>
                  <a:pt x="417" y="1334"/>
                </a:lnTo>
                <a:lnTo>
                  <a:pt x="416" y="1318"/>
                </a:lnTo>
                <a:lnTo>
                  <a:pt x="416" y="1318"/>
                </a:lnTo>
                <a:lnTo>
                  <a:pt x="416" y="1299"/>
                </a:lnTo>
                <a:lnTo>
                  <a:pt x="415" y="1285"/>
                </a:lnTo>
                <a:lnTo>
                  <a:pt x="413" y="1272"/>
                </a:lnTo>
                <a:lnTo>
                  <a:pt x="412" y="1256"/>
                </a:lnTo>
                <a:lnTo>
                  <a:pt x="412" y="1256"/>
                </a:lnTo>
                <a:lnTo>
                  <a:pt x="415" y="1173"/>
                </a:lnTo>
                <a:lnTo>
                  <a:pt x="416" y="1124"/>
                </a:lnTo>
                <a:lnTo>
                  <a:pt x="416" y="1095"/>
                </a:lnTo>
                <a:lnTo>
                  <a:pt x="416" y="1095"/>
                </a:lnTo>
                <a:lnTo>
                  <a:pt x="416" y="1077"/>
                </a:lnTo>
                <a:lnTo>
                  <a:pt x="416" y="1054"/>
                </a:lnTo>
                <a:lnTo>
                  <a:pt x="417" y="1032"/>
                </a:lnTo>
                <a:lnTo>
                  <a:pt x="416" y="1019"/>
                </a:lnTo>
                <a:lnTo>
                  <a:pt x="416" y="1019"/>
                </a:lnTo>
                <a:lnTo>
                  <a:pt x="412" y="990"/>
                </a:lnTo>
                <a:lnTo>
                  <a:pt x="410" y="972"/>
                </a:lnTo>
                <a:lnTo>
                  <a:pt x="409" y="956"/>
                </a:lnTo>
                <a:lnTo>
                  <a:pt x="409" y="956"/>
                </a:lnTo>
                <a:lnTo>
                  <a:pt x="409" y="924"/>
                </a:lnTo>
                <a:lnTo>
                  <a:pt x="410" y="907"/>
                </a:lnTo>
                <a:lnTo>
                  <a:pt x="411" y="900"/>
                </a:lnTo>
                <a:lnTo>
                  <a:pt x="412" y="894"/>
                </a:lnTo>
                <a:lnTo>
                  <a:pt x="412" y="894"/>
                </a:lnTo>
                <a:lnTo>
                  <a:pt x="416" y="885"/>
                </a:lnTo>
                <a:lnTo>
                  <a:pt x="419" y="868"/>
                </a:lnTo>
                <a:lnTo>
                  <a:pt x="427" y="825"/>
                </a:lnTo>
                <a:lnTo>
                  <a:pt x="438" y="765"/>
                </a:lnTo>
                <a:lnTo>
                  <a:pt x="440" y="664"/>
                </a:lnTo>
                <a:lnTo>
                  <a:pt x="440" y="664"/>
                </a:lnTo>
                <a:lnTo>
                  <a:pt x="469" y="660"/>
                </a:lnTo>
                <a:lnTo>
                  <a:pt x="469" y="660"/>
                </a:lnTo>
                <a:lnTo>
                  <a:pt x="476" y="659"/>
                </a:lnTo>
                <a:lnTo>
                  <a:pt x="482" y="656"/>
                </a:lnTo>
                <a:lnTo>
                  <a:pt x="490" y="651"/>
                </a:lnTo>
                <a:lnTo>
                  <a:pt x="506" y="654"/>
                </a:lnTo>
                <a:lnTo>
                  <a:pt x="506" y="654"/>
                </a:lnTo>
                <a:lnTo>
                  <a:pt x="561" y="606"/>
                </a:lnTo>
                <a:lnTo>
                  <a:pt x="602" y="569"/>
                </a:lnTo>
                <a:lnTo>
                  <a:pt x="619" y="553"/>
                </a:lnTo>
                <a:lnTo>
                  <a:pt x="628" y="542"/>
                </a:lnTo>
                <a:lnTo>
                  <a:pt x="628" y="542"/>
                </a:lnTo>
                <a:lnTo>
                  <a:pt x="640" y="529"/>
                </a:lnTo>
                <a:lnTo>
                  <a:pt x="648" y="519"/>
                </a:lnTo>
                <a:lnTo>
                  <a:pt x="650" y="515"/>
                </a:lnTo>
                <a:lnTo>
                  <a:pt x="653" y="511"/>
                </a:lnTo>
                <a:lnTo>
                  <a:pt x="653" y="506"/>
                </a:lnTo>
                <a:lnTo>
                  <a:pt x="653" y="501"/>
                </a:lnTo>
                <a:lnTo>
                  <a:pt x="653" y="501"/>
                </a:lnTo>
                <a:lnTo>
                  <a:pt x="653" y="495"/>
                </a:lnTo>
                <a:lnTo>
                  <a:pt x="650" y="488"/>
                </a:lnTo>
                <a:lnTo>
                  <a:pt x="644" y="472"/>
                </a:lnTo>
                <a:lnTo>
                  <a:pt x="636" y="455"/>
                </a:lnTo>
                <a:lnTo>
                  <a:pt x="625" y="438"/>
                </a:lnTo>
                <a:lnTo>
                  <a:pt x="625" y="438"/>
                </a:lnTo>
                <a:lnTo>
                  <a:pt x="602" y="398"/>
                </a:lnTo>
                <a:lnTo>
                  <a:pt x="591" y="381"/>
                </a:lnTo>
                <a:lnTo>
                  <a:pt x="586" y="375"/>
                </a:lnTo>
                <a:lnTo>
                  <a:pt x="584" y="372"/>
                </a:lnTo>
                <a:lnTo>
                  <a:pt x="584" y="372"/>
                </a:lnTo>
                <a:lnTo>
                  <a:pt x="575" y="363"/>
                </a:lnTo>
                <a:lnTo>
                  <a:pt x="561" y="346"/>
                </a:lnTo>
                <a:lnTo>
                  <a:pt x="538" y="316"/>
                </a:lnTo>
                <a:lnTo>
                  <a:pt x="538" y="316"/>
                </a:lnTo>
                <a:lnTo>
                  <a:pt x="533" y="308"/>
                </a:lnTo>
                <a:lnTo>
                  <a:pt x="528" y="298"/>
                </a:lnTo>
                <a:lnTo>
                  <a:pt x="523" y="288"/>
                </a:lnTo>
                <a:lnTo>
                  <a:pt x="521" y="285"/>
                </a:lnTo>
                <a:lnTo>
                  <a:pt x="521" y="285"/>
                </a:lnTo>
                <a:lnTo>
                  <a:pt x="514" y="281"/>
                </a:lnTo>
                <a:lnTo>
                  <a:pt x="503" y="273"/>
                </a:lnTo>
                <a:lnTo>
                  <a:pt x="486" y="261"/>
                </a:lnTo>
                <a:lnTo>
                  <a:pt x="430" y="240"/>
                </a:lnTo>
                <a:lnTo>
                  <a:pt x="416" y="219"/>
                </a:lnTo>
                <a:lnTo>
                  <a:pt x="409" y="194"/>
                </a:lnTo>
                <a:lnTo>
                  <a:pt x="403" y="181"/>
                </a:lnTo>
                <a:lnTo>
                  <a:pt x="403" y="181"/>
                </a:lnTo>
                <a:lnTo>
                  <a:pt x="412" y="169"/>
                </a:lnTo>
                <a:lnTo>
                  <a:pt x="422" y="155"/>
                </a:lnTo>
                <a:lnTo>
                  <a:pt x="430" y="142"/>
                </a:lnTo>
                <a:lnTo>
                  <a:pt x="430" y="142"/>
                </a:lnTo>
                <a:lnTo>
                  <a:pt x="436" y="131"/>
                </a:lnTo>
                <a:lnTo>
                  <a:pt x="439" y="122"/>
                </a:lnTo>
                <a:lnTo>
                  <a:pt x="444" y="94"/>
                </a:lnTo>
                <a:lnTo>
                  <a:pt x="444" y="94"/>
                </a:lnTo>
                <a:lnTo>
                  <a:pt x="447" y="74"/>
                </a:lnTo>
                <a:lnTo>
                  <a:pt x="448" y="66"/>
                </a:lnTo>
                <a:lnTo>
                  <a:pt x="447" y="56"/>
                </a:lnTo>
                <a:lnTo>
                  <a:pt x="446" y="48"/>
                </a:lnTo>
                <a:lnTo>
                  <a:pt x="441" y="39"/>
                </a:lnTo>
                <a:lnTo>
                  <a:pt x="435" y="31"/>
                </a:lnTo>
                <a:lnTo>
                  <a:pt x="427" y="24"/>
                </a:lnTo>
                <a:lnTo>
                  <a:pt x="427" y="24"/>
                </a:lnTo>
                <a:lnTo>
                  <a:pt x="417" y="18"/>
                </a:lnTo>
                <a:lnTo>
                  <a:pt x="407" y="13"/>
                </a:lnTo>
                <a:lnTo>
                  <a:pt x="392" y="7"/>
                </a:lnTo>
                <a:lnTo>
                  <a:pt x="382" y="4"/>
                </a:lnTo>
                <a:lnTo>
                  <a:pt x="377" y="3"/>
                </a:lnTo>
                <a:lnTo>
                  <a:pt x="377" y="3"/>
                </a:lnTo>
                <a:lnTo>
                  <a:pt x="370" y="2"/>
                </a:lnTo>
                <a:lnTo>
                  <a:pt x="353" y="0"/>
                </a:lnTo>
                <a:lnTo>
                  <a:pt x="342" y="0"/>
                </a:lnTo>
                <a:lnTo>
                  <a:pt x="333" y="1"/>
                </a:lnTo>
                <a:lnTo>
                  <a:pt x="323" y="3"/>
                </a:lnTo>
                <a:lnTo>
                  <a:pt x="318" y="4"/>
                </a:lnTo>
                <a:lnTo>
                  <a:pt x="316" y="7"/>
                </a:lnTo>
                <a:lnTo>
                  <a:pt x="316" y="7"/>
                </a:lnTo>
                <a:lnTo>
                  <a:pt x="304" y="18"/>
                </a:lnTo>
                <a:lnTo>
                  <a:pt x="295" y="26"/>
                </a:lnTo>
                <a:lnTo>
                  <a:pt x="287" y="38"/>
                </a:lnTo>
                <a:lnTo>
                  <a:pt x="287" y="38"/>
                </a:lnTo>
                <a:lnTo>
                  <a:pt x="285" y="42"/>
                </a:lnTo>
                <a:lnTo>
                  <a:pt x="284" y="47"/>
                </a:lnTo>
                <a:lnTo>
                  <a:pt x="284" y="52"/>
                </a:lnTo>
                <a:lnTo>
                  <a:pt x="287" y="66"/>
                </a:lnTo>
                <a:lnTo>
                  <a:pt x="287" y="66"/>
                </a:lnTo>
                <a:lnTo>
                  <a:pt x="289" y="70"/>
                </a:lnTo>
                <a:lnTo>
                  <a:pt x="290" y="73"/>
                </a:lnTo>
                <a:lnTo>
                  <a:pt x="290" y="79"/>
                </a:lnTo>
                <a:lnTo>
                  <a:pt x="290" y="79"/>
                </a:lnTo>
                <a:lnTo>
                  <a:pt x="284" y="122"/>
                </a:lnTo>
                <a:lnTo>
                  <a:pt x="284" y="122"/>
                </a:lnTo>
                <a:lnTo>
                  <a:pt x="281" y="134"/>
                </a:lnTo>
                <a:lnTo>
                  <a:pt x="278" y="143"/>
                </a:lnTo>
                <a:lnTo>
                  <a:pt x="277" y="153"/>
                </a:lnTo>
                <a:lnTo>
                  <a:pt x="277" y="153"/>
                </a:lnTo>
                <a:lnTo>
                  <a:pt x="278" y="163"/>
                </a:lnTo>
                <a:lnTo>
                  <a:pt x="282" y="176"/>
                </a:lnTo>
                <a:lnTo>
                  <a:pt x="284" y="182"/>
                </a:lnTo>
                <a:lnTo>
                  <a:pt x="287" y="188"/>
                </a:lnTo>
                <a:lnTo>
                  <a:pt x="290" y="192"/>
                </a:lnTo>
                <a:lnTo>
                  <a:pt x="294" y="194"/>
                </a:lnTo>
                <a:lnTo>
                  <a:pt x="294" y="194"/>
                </a:lnTo>
                <a:lnTo>
                  <a:pt x="308" y="201"/>
                </a:lnTo>
                <a:lnTo>
                  <a:pt x="316" y="205"/>
                </a:lnTo>
                <a:lnTo>
                  <a:pt x="316" y="205"/>
                </a:lnTo>
                <a:lnTo>
                  <a:pt x="314" y="213"/>
                </a:lnTo>
                <a:lnTo>
                  <a:pt x="313" y="219"/>
                </a:lnTo>
                <a:lnTo>
                  <a:pt x="312" y="222"/>
                </a:lnTo>
                <a:lnTo>
                  <a:pt x="312" y="223"/>
                </a:lnTo>
                <a:lnTo>
                  <a:pt x="312" y="223"/>
                </a:lnTo>
                <a:lnTo>
                  <a:pt x="284" y="225"/>
                </a:lnTo>
                <a:lnTo>
                  <a:pt x="262" y="228"/>
                </a:lnTo>
                <a:lnTo>
                  <a:pt x="246" y="229"/>
                </a:lnTo>
                <a:lnTo>
                  <a:pt x="246" y="229"/>
                </a:lnTo>
                <a:lnTo>
                  <a:pt x="240" y="230"/>
                </a:lnTo>
                <a:lnTo>
                  <a:pt x="233" y="232"/>
                </a:lnTo>
                <a:lnTo>
                  <a:pt x="224" y="236"/>
                </a:lnTo>
                <a:lnTo>
                  <a:pt x="217" y="241"/>
                </a:lnTo>
                <a:lnTo>
                  <a:pt x="211" y="247"/>
                </a:lnTo>
                <a:lnTo>
                  <a:pt x="211" y="247"/>
                </a:lnTo>
                <a:lnTo>
                  <a:pt x="195" y="258"/>
                </a:lnTo>
                <a:lnTo>
                  <a:pt x="176" y="268"/>
                </a:lnTo>
                <a:lnTo>
                  <a:pt x="176" y="268"/>
                </a:lnTo>
                <a:lnTo>
                  <a:pt x="151" y="276"/>
                </a:lnTo>
                <a:lnTo>
                  <a:pt x="133" y="281"/>
                </a:lnTo>
                <a:lnTo>
                  <a:pt x="116" y="279"/>
                </a:lnTo>
                <a:lnTo>
                  <a:pt x="116" y="279"/>
                </a:lnTo>
                <a:lnTo>
                  <a:pt x="111" y="270"/>
                </a:lnTo>
                <a:lnTo>
                  <a:pt x="105" y="261"/>
                </a:lnTo>
                <a:lnTo>
                  <a:pt x="105" y="261"/>
                </a:lnTo>
                <a:lnTo>
                  <a:pt x="105" y="257"/>
                </a:lnTo>
                <a:lnTo>
                  <a:pt x="104" y="254"/>
                </a:lnTo>
                <a:lnTo>
                  <a:pt x="102" y="251"/>
                </a:lnTo>
                <a:lnTo>
                  <a:pt x="102" y="251"/>
                </a:lnTo>
                <a:lnTo>
                  <a:pt x="97" y="241"/>
                </a:lnTo>
                <a:lnTo>
                  <a:pt x="96" y="236"/>
                </a:lnTo>
                <a:lnTo>
                  <a:pt x="96" y="236"/>
                </a:lnTo>
                <a:lnTo>
                  <a:pt x="93" y="227"/>
                </a:lnTo>
                <a:lnTo>
                  <a:pt x="91" y="221"/>
                </a:lnTo>
                <a:lnTo>
                  <a:pt x="91" y="217"/>
                </a:lnTo>
                <a:lnTo>
                  <a:pt x="92" y="216"/>
                </a:lnTo>
                <a:lnTo>
                  <a:pt x="92" y="216"/>
                </a:lnTo>
                <a:lnTo>
                  <a:pt x="93" y="212"/>
                </a:lnTo>
                <a:lnTo>
                  <a:pt x="99" y="201"/>
                </a:lnTo>
                <a:lnTo>
                  <a:pt x="99" y="201"/>
                </a:lnTo>
                <a:lnTo>
                  <a:pt x="102" y="196"/>
                </a:lnTo>
                <a:lnTo>
                  <a:pt x="103" y="192"/>
                </a:lnTo>
                <a:lnTo>
                  <a:pt x="105" y="180"/>
                </a:lnTo>
                <a:lnTo>
                  <a:pt x="105" y="166"/>
                </a:lnTo>
                <a:lnTo>
                  <a:pt x="120" y="166"/>
                </a:lnTo>
                <a:lnTo>
                  <a:pt x="120" y="129"/>
                </a:lnTo>
                <a:lnTo>
                  <a:pt x="109" y="122"/>
                </a:lnTo>
                <a:lnTo>
                  <a:pt x="109" y="122"/>
                </a:lnTo>
                <a:lnTo>
                  <a:pt x="108" y="118"/>
                </a:lnTo>
                <a:lnTo>
                  <a:pt x="104" y="111"/>
                </a:lnTo>
                <a:lnTo>
                  <a:pt x="98" y="103"/>
                </a:lnTo>
                <a:lnTo>
                  <a:pt x="95" y="101"/>
                </a:lnTo>
                <a:lnTo>
                  <a:pt x="92" y="101"/>
                </a:lnTo>
                <a:lnTo>
                  <a:pt x="92" y="101"/>
                </a:lnTo>
                <a:lnTo>
                  <a:pt x="90" y="102"/>
                </a:lnTo>
                <a:lnTo>
                  <a:pt x="89" y="105"/>
                </a:lnTo>
                <a:lnTo>
                  <a:pt x="89" y="108"/>
                </a:lnTo>
                <a:lnTo>
                  <a:pt x="89" y="112"/>
                </a:lnTo>
                <a:lnTo>
                  <a:pt x="91" y="118"/>
                </a:lnTo>
                <a:lnTo>
                  <a:pt x="92" y="122"/>
                </a:lnTo>
                <a:lnTo>
                  <a:pt x="92" y="122"/>
                </a:lnTo>
                <a:lnTo>
                  <a:pt x="83" y="112"/>
                </a:lnTo>
                <a:lnTo>
                  <a:pt x="74" y="106"/>
                </a:lnTo>
                <a:lnTo>
                  <a:pt x="70" y="103"/>
                </a:lnTo>
                <a:lnTo>
                  <a:pt x="68" y="105"/>
                </a:lnTo>
                <a:lnTo>
                  <a:pt x="68" y="105"/>
                </a:lnTo>
                <a:close/>
                <a:moveTo>
                  <a:pt x="514" y="486"/>
                </a:moveTo>
                <a:lnTo>
                  <a:pt x="514" y="486"/>
                </a:lnTo>
                <a:lnTo>
                  <a:pt x="517" y="488"/>
                </a:lnTo>
                <a:lnTo>
                  <a:pt x="522" y="490"/>
                </a:lnTo>
                <a:lnTo>
                  <a:pt x="531" y="497"/>
                </a:lnTo>
                <a:lnTo>
                  <a:pt x="531" y="497"/>
                </a:lnTo>
                <a:lnTo>
                  <a:pt x="533" y="502"/>
                </a:lnTo>
                <a:lnTo>
                  <a:pt x="534" y="509"/>
                </a:lnTo>
                <a:lnTo>
                  <a:pt x="534" y="513"/>
                </a:lnTo>
                <a:lnTo>
                  <a:pt x="533" y="518"/>
                </a:lnTo>
                <a:lnTo>
                  <a:pt x="531" y="521"/>
                </a:lnTo>
                <a:lnTo>
                  <a:pt x="528" y="525"/>
                </a:lnTo>
                <a:lnTo>
                  <a:pt x="528" y="525"/>
                </a:lnTo>
                <a:lnTo>
                  <a:pt x="521" y="534"/>
                </a:lnTo>
                <a:lnTo>
                  <a:pt x="514" y="544"/>
                </a:lnTo>
                <a:lnTo>
                  <a:pt x="506" y="556"/>
                </a:lnTo>
                <a:lnTo>
                  <a:pt x="506" y="556"/>
                </a:lnTo>
                <a:lnTo>
                  <a:pt x="509" y="521"/>
                </a:lnTo>
                <a:lnTo>
                  <a:pt x="511" y="499"/>
                </a:lnTo>
                <a:lnTo>
                  <a:pt x="512" y="490"/>
                </a:lnTo>
                <a:lnTo>
                  <a:pt x="514" y="486"/>
                </a:lnTo>
                <a:lnTo>
                  <a:pt x="514" y="4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46CC8B66-806C-4D74-8B90-6C13CB179AB4}"/>
              </a:ext>
            </a:extLst>
          </p:cNvPr>
          <p:cNvSpPr>
            <a:spLocks noEditPoints="1"/>
          </p:cNvSpPr>
          <p:nvPr/>
        </p:nvSpPr>
        <p:spPr bwMode="auto">
          <a:xfrm>
            <a:off x="2662838" y="4700495"/>
            <a:ext cx="715361" cy="1600699"/>
          </a:xfrm>
          <a:custGeom>
            <a:avLst/>
            <a:gdLst>
              <a:gd name="T0" fmla="*/ 97 w 686"/>
              <a:gd name="T1" fmla="*/ 29 h 1535"/>
              <a:gd name="T2" fmla="*/ 20 w 686"/>
              <a:gd name="T3" fmla="*/ 76 h 1535"/>
              <a:gd name="T4" fmla="*/ 26 w 686"/>
              <a:gd name="T5" fmla="*/ 184 h 1535"/>
              <a:gd name="T6" fmla="*/ 25 w 686"/>
              <a:gd name="T7" fmla="*/ 250 h 1535"/>
              <a:gd name="T8" fmla="*/ 60 w 686"/>
              <a:gd name="T9" fmla="*/ 271 h 1535"/>
              <a:gd name="T10" fmla="*/ 25 w 686"/>
              <a:gd name="T11" fmla="*/ 342 h 1535"/>
              <a:gd name="T12" fmla="*/ 9 w 686"/>
              <a:gd name="T13" fmla="*/ 444 h 1535"/>
              <a:gd name="T14" fmla="*/ 6 w 686"/>
              <a:gd name="T15" fmla="*/ 614 h 1535"/>
              <a:gd name="T16" fmla="*/ 29 w 686"/>
              <a:gd name="T17" fmla="*/ 756 h 1535"/>
              <a:gd name="T18" fmla="*/ 37 w 686"/>
              <a:gd name="T19" fmla="*/ 917 h 1535"/>
              <a:gd name="T20" fmla="*/ 35 w 686"/>
              <a:gd name="T21" fmla="*/ 1094 h 1535"/>
              <a:gd name="T22" fmla="*/ 57 w 686"/>
              <a:gd name="T23" fmla="*/ 1366 h 1535"/>
              <a:gd name="T24" fmla="*/ 62 w 686"/>
              <a:gd name="T25" fmla="*/ 1490 h 1535"/>
              <a:gd name="T26" fmla="*/ 191 w 686"/>
              <a:gd name="T27" fmla="*/ 1516 h 1535"/>
              <a:gd name="T28" fmla="*/ 250 w 686"/>
              <a:gd name="T29" fmla="*/ 1495 h 1535"/>
              <a:gd name="T30" fmla="*/ 298 w 686"/>
              <a:gd name="T31" fmla="*/ 1527 h 1535"/>
              <a:gd name="T32" fmla="*/ 367 w 686"/>
              <a:gd name="T33" fmla="*/ 1525 h 1535"/>
              <a:gd name="T34" fmla="*/ 378 w 686"/>
              <a:gd name="T35" fmla="*/ 1419 h 1535"/>
              <a:gd name="T36" fmla="*/ 391 w 686"/>
              <a:gd name="T37" fmla="*/ 1118 h 1535"/>
              <a:gd name="T38" fmla="*/ 421 w 686"/>
              <a:gd name="T39" fmla="*/ 962 h 1535"/>
              <a:gd name="T40" fmla="*/ 505 w 686"/>
              <a:gd name="T41" fmla="*/ 1107 h 1535"/>
              <a:gd name="T42" fmla="*/ 508 w 686"/>
              <a:gd name="T43" fmla="*/ 1433 h 1535"/>
              <a:gd name="T44" fmla="*/ 523 w 686"/>
              <a:gd name="T45" fmla="*/ 1523 h 1535"/>
              <a:gd name="T46" fmla="*/ 594 w 686"/>
              <a:gd name="T47" fmla="*/ 1528 h 1535"/>
              <a:gd name="T48" fmla="*/ 575 w 686"/>
              <a:gd name="T49" fmla="*/ 1441 h 1535"/>
              <a:gd name="T50" fmla="*/ 599 w 686"/>
              <a:gd name="T51" fmla="*/ 1197 h 1535"/>
              <a:gd name="T52" fmla="*/ 582 w 686"/>
              <a:gd name="T53" fmla="*/ 1054 h 1535"/>
              <a:gd name="T54" fmla="*/ 665 w 686"/>
              <a:gd name="T55" fmla="*/ 900 h 1535"/>
              <a:gd name="T56" fmla="*/ 544 w 686"/>
              <a:gd name="T57" fmla="*/ 447 h 1535"/>
              <a:gd name="T58" fmla="*/ 667 w 686"/>
              <a:gd name="T59" fmla="*/ 301 h 1535"/>
              <a:gd name="T60" fmla="*/ 676 w 686"/>
              <a:gd name="T61" fmla="*/ 245 h 1535"/>
              <a:gd name="T62" fmla="*/ 613 w 686"/>
              <a:gd name="T63" fmla="*/ 205 h 1535"/>
              <a:gd name="T64" fmla="*/ 604 w 686"/>
              <a:gd name="T65" fmla="*/ 137 h 1535"/>
              <a:gd name="T66" fmla="*/ 577 w 686"/>
              <a:gd name="T67" fmla="*/ 64 h 1535"/>
              <a:gd name="T68" fmla="*/ 512 w 686"/>
              <a:gd name="T69" fmla="*/ 77 h 1535"/>
              <a:gd name="T70" fmla="*/ 444 w 686"/>
              <a:gd name="T71" fmla="*/ 79 h 1535"/>
              <a:gd name="T72" fmla="*/ 378 w 686"/>
              <a:gd name="T73" fmla="*/ 51 h 1535"/>
              <a:gd name="T74" fmla="*/ 286 w 686"/>
              <a:gd name="T75" fmla="*/ 14 h 1535"/>
              <a:gd name="T76" fmla="*/ 244 w 686"/>
              <a:gd name="T77" fmla="*/ 53 h 1535"/>
              <a:gd name="T78" fmla="*/ 179 w 686"/>
              <a:gd name="T79" fmla="*/ 66 h 1535"/>
              <a:gd name="T80" fmla="*/ 293 w 686"/>
              <a:gd name="T81" fmla="*/ 957 h 1535"/>
              <a:gd name="T82" fmla="*/ 288 w 686"/>
              <a:gd name="T83" fmla="*/ 1116 h 1535"/>
              <a:gd name="T84" fmla="*/ 292 w 686"/>
              <a:gd name="T85" fmla="*/ 1377 h 1535"/>
              <a:gd name="T86" fmla="*/ 305 w 686"/>
              <a:gd name="T87" fmla="*/ 1427 h 1535"/>
              <a:gd name="T88" fmla="*/ 263 w 686"/>
              <a:gd name="T89" fmla="*/ 1458 h 1535"/>
              <a:gd name="T90" fmla="*/ 200 w 686"/>
              <a:gd name="T91" fmla="*/ 1364 h 1535"/>
              <a:gd name="T92" fmla="*/ 225 w 686"/>
              <a:gd name="T93" fmla="*/ 1184 h 1535"/>
              <a:gd name="T94" fmla="*/ 231 w 686"/>
              <a:gd name="T95" fmla="*/ 1096 h 1535"/>
              <a:gd name="T96" fmla="*/ 253 w 686"/>
              <a:gd name="T97" fmla="*/ 977 h 1535"/>
              <a:gd name="T98" fmla="*/ 275 w 686"/>
              <a:gd name="T99" fmla="*/ 881 h 1535"/>
              <a:gd name="T100" fmla="*/ 263 w 686"/>
              <a:gd name="T101" fmla="*/ 725 h 1535"/>
              <a:gd name="T102" fmla="*/ 281 w 686"/>
              <a:gd name="T103" fmla="*/ 717 h 1535"/>
              <a:gd name="T104" fmla="*/ 289 w 686"/>
              <a:gd name="T105" fmla="*/ 775 h 1535"/>
              <a:gd name="T106" fmla="*/ 141 w 686"/>
              <a:gd name="T107" fmla="*/ 1414 h 1535"/>
              <a:gd name="T108" fmla="*/ 485 w 686"/>
              <a:gd name="T109" fmla="*/ 192 h 1535"/>
              <a:gd name="T110" fmla="*/ 528 w 686"/>
              <a:gd name="T111" fmla="*/ 165 h 1535"/>
              <a:gd name="T112" fmla="*/ 556 w 686"/>
              <a:gd name="T113" fmla="*/ 206 h 1535"/>
              <a:gd name="T114" fmla="*/ 573 w 686"/>
              <a:gd name="T115" fmla="*/ 256 h 1535"/>
              <a:gd name="T116" fmla="*/ 504 w 686"/>
              <a:gd name="T117" fmla="*/ 214 h 1535"/>
              <a:gd name="T118" fmla="*/ 485 w 686"/>
              <a:gd name="T119" fmla="*/ 192 h 1535"/>
              <a:gd name="T120" fmla="*/ 240 w 686"/>
              <a:gd name="T121" fmla="*/ 223 h 1535"/>
              <a:gd name="T122" fmla="*/ 244 w 686"/>
              <a:gd name="T123" fmla="*/ 242 h 1535"/>
              <a:gd name="T124" fmla="*/ 196 w 686"/>
              <a:gd name="T125" fmla="*/ 230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535">
                <a:moveTo>
                  <a:pt x="179" y="66"/>
                </a:moveTo>
                <a:lnTo>
                  <a:pt x="179" y="66"/>
                </a:lnTo>
                <a:lnTo>
                  <a:pt x="172" y="61"/>
                </a:lnTo>
                <a:lnTo>
                  <a:pt x="154" y="49"/>
                </a:lnTo>
                <a:lnTo>
                  <a:pt x="142" y="42"/>
                </a:lnTo>
                <a:lnTo>
                  <a:pt x="131" y="36"/>
                </a:lnTo>
                <a:lnTo>
                  <a:pt x="119" y="31"/>
                </a:lnTo>
                <a:lnTo>
                  <a:pt x="108" y="29"/>
                </a:lnTo>
                <a:lnTo>
                  <a:pt x="108" y="29"/>
                </a:lnTo>
                <a:lnTo>
                  <a:pt x="97" y="29"/>
                </a:lnTo>
                <a:lnTo>
                  <a:pt x="87" y="30"/>
                </a:lnTo>
                <a:lnTo>
                  <a:pt x="76" y="32"/>
                </a:lnTo>
                <a:lnTo>
                  <a:pt x="64" y="36"/>
                </a:lnTo>
                <a:lnTo>
                  <a:pt x="55" y="40"/>
                </a:lnTo>
                <a:lnTo>
                  <a:pt x="44" y="46"/>
                </a:lnTo>
                <a:lnTo>
                  <a:pt x="36" y="53"/>
                </a:lnTo>
                <a:lnTo>
                  <a:pt x="29" y="61"/>
                </a:lnTo>
                <a:lnTo>
                  <a:pt x="29" y="61"/>
                </a:lnTo>
                <a:lnTo>
                  <a:pt x="24" y="69"/>
                </a:lnTo>
                <a:lnTo>
                  <a:pt x="20" y="76"/>
                </a:lnTo>
                <a:lnTo>
                  <a:pt x="17" y="83"/>
                </a:lnTo>
                <a:lnTo>
                  <a:pt x="16" y="90"/>
                </a:lnTo>
                <a:lnTo>
                  <a:pt x="13" y="106"/>
                </a:lnTo>
                <a:lnTo>
                  <a:pt x="13" y="124"/>
                </a:lnTo>
                <a:lnTo>
                  <a:pt x="13" y="124"/>
                </a:lnTo>
                <a:lnTo>
                  <a:pt x="13" y="134"/>
                </a:lnTo>
                <a:lnTo>
                  <a:pt x="15" y="142"/>
                </a:lnTo>
                <a:lnTo>
                  <a:pt x="19" y="159"/>
                </a:lnTo>
                <a:lnTo>
                  <a:pt x="24" y="173"/>
                </a:lnTo>
                <a:lnTo>
                  <a:pt x="26" y="184"/>
                </a:lnTo>
                <a:lnTo>
                  <a:pt x="26" y="184"/>
                </a:lnTo>
                <a:lnTo>
                  <a:pt x="29" y="193"/>
                </a:lnTo>
                <a:lnTo>
                  <a:pt x="31" y="203"/>
                </a:lnTo>
                <a:lnTo>
                  <a:pt x="34" y="211"/>
                </a:lnTo>
                <a:lnTo>
                  <a:pt x="35" y="217"/>
                </a:lnTo>
                <a:lnTo>
                  <a:pt x="35" y="217"/>
                </a:lnTo>
                <a:lnTo>
                  <a:pt x="32" y="225"/>
                </a:lnTo>
                <a:lnTo>
                  <a:pt x="28" y="238"/>
                </a:lnTo>
                <a:lnTo>
                  <a:pt x="25" y="245"/>
                </a:lnTo>
                <a:lnTo>
                  <a:pt x="25" y="250"/>
                </a:lnTo>
                <a:lnTo>
                  <a:pt x="26" y="254"/>
                </a:lnTo>
                <a:lnTo>
                  <a:pt x="28" y="255"/>
                </a:lnTo>
                <a:lnTo>
                  <a:pt x="29" y="255"/>
                </a:lnTo>
                <a:lnTo>
                  <a:pt x="29" y="255"/>
                </a:lnTo>
                <a:lnTo>
                  <a:pt x="38" y="252"/>
                </a:lnTo>
                <a:lnTo>
                  <a:pt x="45" y="249"/>
                </a:lnTo>
                <a:lnTo>
                  <a:pt x="51" y="244"/>
                </a:lnTo>
                <a:lnTo>
                  <a:pt x="51" y="244"/>
                </a:lnTo>
                <a:lnTo>
                  <a:pt x="54" y="255"/>
                </a:lnTo>
                <a:lnTo>
                  <a:pt x="60" y="271"/>
                </a:lnTo>
                <a:lnTo>
                  <a:pt x="60" y="271"/>
                </a:lnTo>
                <a:lnTo>
                  <a:pt x="63" y="278"/>
                </a:lnTo>
                <a:lnTo>
                  <a:pt x="68" y="283"/>
                </a:lnTo>
                <a:lnTo>
                  <a:pt x="73" y="288"/>
                </a:lnTo>
                <a:lnTo>
                  <a:pt x="73" y="288"/>
                </a:lnTo>
                <a:lnTo>
                  <a:pt x="58" y="301"/>
                </a:lnTo>
                <a:lnTo>
                  <a:pt x="45" y="315"/>
                </a:lnTo>
                <a:lnTo>
                  <a:pt x="32" y="332"/>
                </a:lnTo>
                <a:lnTo>
                  <a:pt x="32" y="332"/>
                </a:lnTo>
                <a:lnTo>
                  <a:pt x="25" y="342"/>
                </a:lnTo>
                <a:lnTo>
                  <a:pt x="19" y="355"/>
                </a:lnTo>
                <a:lnTo>
                  <a:pt x="13" y="370"/>
                </a:lnTo>
                <a:lnTo>
                  <a:pt x="9" y="385"/>
                </a:lnTo>
                <a:lnTo>
                  <a:pt x="4" y="399"/>
                </a:lnTo>
                <a:lnTo>
                  <a:pt x="2" y="412"/>
                </a:lnTo>
                <a:lnTo>
                  <a:pt x="0" y="423"/>
                </a:lnTo>
                <a:lnTo>
                  <a:pt x="2" y="428"/>
                </a:lnTo>
                <a:lnTo>
                  <a:pt x="2" y="430"/>
                </a:lnTo>
                <a:lnTo>
                  <a:pt x="2" y="430"/>
                </a:lnTo>
                <a:lnTo>
                  <a:pt x="9" y="444"/>
                </a:lnTo>
                <a:lnTo>
                  <a:pt x="15" y="464"/>
                </a:lnTo>
                <a:lnTo>
                  <a:pt x="18" y="484"/>
                </a:lnTo>
                <a:lnTo>
                  <a:pt x="19" y="493"/>
                </a:lnTo>
                <a:lnTo>
                  <a:pt x="18" y="499"/>
                </a:lnTo>
                <a:lnTo>
                  <a:pt x="18" y="499"/>
                </a:lnTo>
                <a:lnTo>
                  <a:pt x="15" y="519"/>
                </a:lnTo>
                <a:lnTo>
                  <a:pt x="10" y="556"/>
                </a:lnTo>
                <a:lnTo>
                  <a:pt x="7" y="577"/>
                </a:lnTo>
                <a:lnTo>
                  <a:pt x="6" y="596"/>
                </a:lnTo>
                <a:lnTo>
                  <a:pt x="6" y="614"/>
                </a:lnTo>
                <a:lnTo>
                  <a:pt x="7" y="627"/>
                </a:lnTo>
                <a:lnTo>
                  <a:pt x="7" y="627"/>
                </a:lnTo>
                <a:lnTo>
                  <a:pt x="16" y="669"/>
                </a:lnTo>
                <a:lnTo>
                  <a:pt x="19" y="688"/>
                </a:lnTo>
                <a:lnTo>
                  <a:pt x="22" y="706"/>
                </a:lnTo>
                <a:lnTo>
                  <a:pt x="22" y="706"/>
                </a:lnTo>
                <a:lnTo>
                  <a:pt x="23" y="722"/>
                </a:lnTo>
                <a:lnTo>
                  <a:pt x="25" y="738"/>
                </a:lnTo>
                <a:lnTo>
                  <a:pt x="29" y="756"/>
                </a:lnTo>
                <a:lnTo>
                  <a:pt x="29" y="756"/>
                </a:lnTo>
                <a:lnTo>
                  <a:pt x="28" y="763"/>
                </a:lnTo>
                <a:lnTo>
                  <a:pt x="24" y="775"/>
                </a:lnTo>
                <a:lnTo>
                  <a:pt x="16" y="799"/>
                </a:lnTo>
                <a:lnTo>
                  <a:pt x="16" y="799"/>
                </a:lnTo>
                <a:lnTo>
                  <a:pt x="16" y="807"/>
                </a:lnTo>
                <a:lnTo>
                  <a:pt x="18" y="820"/>
                </a:lnTo>
                <a:lnTo>
                  <a:pt x="25" y="855"/>
                </a:lnTo>
                <a:lnTo>
                  <a:pt x="34" y="892"/>
                </a:lnTo>
                <a:lnTo>
                  <a:pt x="36" y="906"/>
                </a:lnTo>
                <a:lnTo>
                  <a:pt x="37" y="917"/>
                </a:lnTo>
                <a:lnTo>
                  <a:pt x="37" y="917"/>
                </a:lnTo>
                <a:lnTo>
                  <a:pt x="38" y="942"/>
                </a:lnTo>
                <a:lnTo>
                  <a:pt x="37" y="978"/>
                </a:lnTo>
                <a:lnTo>
                  <a:pt x="35" y="1042"/>
                </a:lnTo>
                <a:lnTo>
                  <a:pt x="35" y="1042"/>
                </a:lnTo>
                <a:lnTo>
                  <a:pt x="35" y="1058"/>
                </a:lnTo>
                <a:lnTo>
                  <a:pt x="36" y="1072"/>
                </a:lnTo>
                <a:lnTo>
                  <a:pt x="37" y="1085"/>
                </a:lnTo>
                <a:lnTo>
                  <a:pt x="36" y="1090"/>
                </a:lnTo>
                <a:lnTo>
                  <a:pt x="35" y="1094"/>
                </a:lnTo>
                <a:lnTo>
                  <a:pt x="35" y="1094"/>
                </a:lnTo>
                <a:lnTo>
                  <a:pt x="32" y="1100"/>
                </a:lnTo>
                <a:lnTo>
                  <a:pt x="31" y="1110"/>
                </a:lnTo>
                <a:lnTo>
                  <a:pt x="26" y="1137"/>
                </a:lnTo>
                <a:lnTo>
                  <a:pt x="22" y="1187"/>
                </a:lnTo>
                <a:lnTo>
                  <a:pt x="22" y="1187"/>
                </a:lnTo>
                <a:lnTo>
                  <a:pt x="13" y="1354"/>
                </a:lnTo>
                <a:lnTo>
                  <a:pt x="13" y="1354"/>
                </a:lnTo>
                <a:lnTo>
                  <a:pt x="39" y="1361"/>
                </a:lnTo>
                <a:lnTo>
                  <a:pt x="57" y="1366"/>
                </a:lnTo>
                <a:lnTo>
                  <a:pt x="63" y="1368"/>
                </a:lnTo>
                <a:lnTo>
                  <a:pt x="64" y="1370"/>
                </a:lnTo>
                <a:lnTo>
                  <a:pt x="64" y="1370"/>
                </a:lnTo>
                <a:lnTo>
                  <a:pt x="62" y="1389"/>
                </a:lnTo>
                <a:lnTo>
                  <a:pt x="58" y="1428"/>
                </a:lnTo>
                <a:lnTo>
                  <a:pt x="57" y="1450"/>
                </a:lnTo>
                <a:lnTo>
                  <a:pt x="58" y="1470"/>
                </a:lnTo>
                <a:lnTo>
                  <a:pt x="58" y="1478"/>
                </a:lnTo>
                <a:lnTo>
                  <a:pt x="60" y="1484"/>
                </a:lnTo>
                <a:lnTo>
                  <a:pt x="62" y="1490"/>
                </a:lnTo>
                <a:lnTo>
                  <a:pt x="64" y="1493"/>
                </a:lnTo>
                <a:lnTo>
                  <a:pt x="64" y="1493"/>
                </a:lnTo>
                <a:lnTo>
                  <a:pt x="69" y="1496"/>
                </a:lnTo>
                <a:lnTo>
                  <a:pt x="75" y="1498"/>
                </a:lnTo>
                <a:lnTo>
                  <a:pt x="90" y="1503"/>
                </a:lnTo>
                <a:lnTo>
                  <a:pt x="110" y="1506"/>
                </a:lnTo>
                <a:lnTo>
                  <a:pt x="133" y="1511"/>
                </a:lnTo>
                <a:lnTo>
                  <a:pt x="155" y="1514"/>
                </a:lnTo>
                <a:lnTo>
                  <a:pt x="176" y="1516"/>
                </a:lnTo>
                <a:lnTo>
                  <a:pt x="191" y="1516"/>
                </a:lnTo>
                <a:lnTo>
                  <a:pt x="200" y="1515"/>
                </a:lnTo>
                <a:lnTo>
                  <a:pt x="200" y="1515"/>
                </a:lnTo>
                <a:lnTo>
                  <a:pt x="206" y="1512"/>
                </a:lnTo>
                <a:lnTo>
                  <a:pt x="210" y="1509"/>
                </a:lnTo>
                <a:lnTo>
                  <a:pt x="213" y="1505"/>
                </a:lnTo>
                <a:lnTo>
                  <a:pt x="216" y="1502"/>
                </a:lnTo>
                <a:lnTo>
                  <a:pt x="217" y="1496"/>
                </a:lnTo>
                <a:lnTo>
                  <a:pt x="217" y="1493"/>
                </a:lnTo>
                <a:lnTo>
                  <a:pt x="217" y="1493"/>
                </a:lnTo>
                <a:lnTo>
                  <a:pt x="250" y="1495"/>
                </a:lnTo>
                <a:lnTo>
                  <a:pt x="273" y="1498"/>
                </a:lnTo>
                <a:lnTo>
                  <a:pt x="280" y="1499"/>
                </a:lnTo>
                <a:lnTo>
                  <a:pt x="282" y="1501"/>
                </a:lnTo>
                <a:lnTo>
                  <a:pt x="282" y="1502"/>
                </a:lnTo>
                <a:lnTo>
                  <a:pt x="282" y="1502"/>
                </a:lnTo>
                <a:lnTo>
                  <a:pt x="283" y="1508"/>
                </a:lnTo>
                <a:lnTo>
                  <a:pt x="287" y="1515"/>
                </a:lnTo>
                <a:lnTo>
                  <a:pt x="289" y="1519"/>
                </a:lnTo>
                <a:lnTo>
                  <a:pt x="293" y="1523"/>
                </a:lnTo>
                <a:lnTo>
                  <a:pt x="298" y="1527"/>
                </a:lnTo>
                <a:lnTo>
                  <a:pt x="302" y="1529"/>
                </a:lnTo>
                <a:lnTo>
                  <a:pt x="302" y="1529"/>
                </a:lnTo>
                <a:lnTo>
                  <a:pt x="308" y="1530"/>
                </a:lnTo>
                <a:lnTo>
                  <a:pt x="318" y="1532"/>
                </a:lnTo>
                <a:lnTo>
                  <a:pt x="330" y="1534"/>
                </a:lnTo>
                <a:lnTo>
                  <a:pt x="341" y="1534"/>
                </a:lnTo>
                <a:lnTo>
                  <a:pt x="352" y="1532"/>
                </a:lnTo>
                <a:lnTo>
                  <a:pt x="361" y="1530"/>
                </a:lnTo>
                <a:lnTo>
                  <a:pt x="365" y="1528"/>
                </a:lnTo>
                <a:lnTo>
                  <a:pt x="367" y="1525"/>
                </a:lnTo>
                <a:lnTo>
                  <a:pt x="370" y="1522"/>
                </a:lnTo>
                <a:lnTo>
                  <a:pt x="370" y="1518"/>
                </a:lnTo>
                <a:lnTo>
                  <a:pt x="370" y="1518"/>
                </a:lnTo>
                <a:lnTo>
                  <a:pt x="369" y="1496"/>
                </a:lnTo>
                <a:lnTo>
                  <a:pt x="367" y="1471"/>
                </a:lnTo>
                <a:lnTo>
                  <a:pt x="364" y="1441"/>
                </a:lnTo>
                <a:lnTo>
                  <a:pt x="367" y="1427"/>
                </a:lnTo>
                <a:lnTo>
                  <a:pt x="367" y="1427"/>
                </a:lnTo>
                <a:lnTo>
                  <a:pt x="373" y="1422"/>
                </a:lnTo>
                <a:lnTo>
                  <a:pt x="378" y="1419"/>
                </a:lnTo>
                <a:lnTo>
                  <a:pt x="380" y="1414"/>
                </a:lnTo>
                <a:lnTo>
                  <a:pt x="380" y="1414"/>
                </a:lnTo>
                <a:lnTo>
                  <a:pt x="382" y="1375"/>
                </a:lnTo>
                <a:lnTo>
                  <a:pt x="383" y="1293"/>
                </a:lnTo>
                <a:lnTo>
                  <a:pt x="384" y="1208"/>
                </a:lnTo>
                <a:lnTo>
                  <a:pt x="384" y="1157"/>
                </a:lnTo>
                <a:lnTo>
                  <a:pt x="384" y="1157"/>
                </a:lnTo>
                <a:lnTo>
                  <a:pt x="384" y="1145"/>
                </a:lnTo>
                <a:lnTo>
                  <a:pt x="388" y="1132"/>
                </a:lnTo>
                <a:lnTo>
                  <a:pt x="391" y="1118"/>
                </a:lnTo>
                <a:lnTo>
                  <a:pt x="397" y="1103"/>
                </a:lnTo>
                <a:lnTo>
                  <a:pt x="406" y="1077"/>
                </a:lnTo>
                <a:lnTo>
                  <a:pt x="410" y="1066"/>
                </a:lnTo>
                <a:lnTo>
                  <a:pt x="411" y="1059"/>
                </a:lnTo>
                <a:lnTo>
                  <a:pt x="411" y="1059"/>
                </a:lnTo>
                <a:lnTo>
                  <a:pt x="411" y="1036"/>
                </a:lnTo>
                <a:lnTo>
                  <a:pt x="414" y="1003"/>
                </a:lnTo>
                <a:lnTo>
                  <a:pt x="415" y="987"/>
                </a:lnTo>
                <a:lnTo>
                  <a:pt x="417" y="972"/>
                </a:lnTo>
                <a:lnTo>
                  <a:pt x="421" y="962"/>
                </a:lnTo>
                <a:lnTo>
                  <a:pt x="422" y="959"/>
                </a:lnTo>
                <a:lnTo>
                  <a:pt x="424" y="957"/>
                </a:lnTo>
                <a:lnTo>
                  <a:pt x="424" y="957"/>
                </a:lnTo>
                <a:lnTo>
                  <a:pt x="436" y="956"/>
                </a:lnTo>
                <a:lnTo>
                  <a:pt x="453" y="953"/>
                </a:lnTo>
                <a:lnTo>
                  <a:pt x="474" y="952"/>
                </a:lnTo>
                <a:lnTo>
                  <a:pt x="474" y="952"/>
                </a:lnTo>
                <a:lnTo>
                  <a:pt x="491" y="1029"/>
                </a:lnTo>
                <a:lnTo>
                  <a:pt x="501" y="1086"/>
                </a:lnTo>
                <a:lnTo>
                  <a:pt x="505" y="1107"/>
                </a:lnTo>
                <a:lnTo>
                  <a:pt x="506" y="1119"/>
                </a:lnTo>
                <a:lnTo>
                  <a:pt x="506" y="1119"/>
                </a:lnTo>
                <a:lnTo>
                  <a:pt x="498" y="1196"/>
                </a:lnTo>
                <a:lnTo>
                  <a:pt x="492" y="1245"/>
                </a:lnTo>
                <a:lnTo>
                  <a:pt x="489" y="1272"/>
                </a:lnTo>
                <a:lnTo>
                  <a:pt x="489" y="1272"/>
                </a:lnTo>
                <a:lnTo>
                  <a:pt x="494" y="1348"/>
                </a:lnTo>
                <a:lnTo>
                  <a:pt x="498" y="1414"/>
                </a:lnTo>
                <a:lnTo>
                  <a:pt x="508" y="1433"/>
                </a:lnTo>
                <a:lnTo>
                  <a:pt x="508" y="1433"/>
                </a:lnTo>
                <a:lnTo>
                  <a:pt x="505" y="1461"/>
                </a:lnTo>
                <a:lnTo>
                  <a:pt x="504" y="1482"/>
                </a:lnTo>
                <a:lnTo>
                  <a:pt x="502" y="1489"/>
                </a:lnTo>
                <a:lnTo>
                  <a:pt x="504" y="1493"/>
                </a:lnTo>
                <a:lnTo>
                  <a:pt x="504" y="1493"/>
                </a:lnTo>
                <a:lnTo>
                  <a:pt x="506" y="1499"/>
                </a:lnTo>
                <a:lnTo>
                  <a:pt x="512" y="1510"/>
                </a:lnTo>
                <a:lnTo>
                  <a:pt x="515" y="1515"/>
                </a:lnTo>
                <a:lnTo>
                  <a:pt x="519" y="1519"/>
                </a:lnTo>
                <a:lnTo>
                  <a:pt x="523" y="1523"/>
                </a:lnTo>
                <a:lnTo>
                  <a:pt x="528" y="1525"/>
                </a:lnTo>
                <a:lnTo>
                  <a:pt x="528" y="1525"/>
                </a:lnTo>
                <a:lnTo>
                  <a:pt x="541" y="1530"/>
                </a:lnTo>
                <a:lnTo>
                  <a:pt x="559" y="1534"/>
                </a:lnTo>
                <a:lnTo>
                  <a:pt x="569" y="1535"/>
                </a:lnTo>
                <a:lnTo>
                  <a:pt x="577" y="1535"/>
                </a:lnTo>
                <a:lnTo>
                  <a:pt x="585" y="1534"/>
                </a:lnTo>
                <a:lnTo>
                  <a:pt x="590" y="1531"/>
                </a:lnTo>
                <a:lnTo>
                  <a:pt x="590" y="1531"/>
                </a:lnTo>
                <a:lnTo>
                  <a:pt x="594" y="1528"/>
                </a:lnTo>
                <a:lnTo>
                  <a:pt x="596" y="1523"/>
                </a:lnTo>
                <a:lnTo>
                  <a:pt x="596" y="1517"/>
                </a:lnTo>
                <a:lnTo>
                  <a:pt x="594" y="1511"/>
                </a:lnTo>
                <a:lnTo>
                  <a:pt x="589" y="1497"/>
                </a:lnTo>
                <a:lnTo>
                  <a:pt x="583" y="1483"/>
                </a:lnTo>
                <a:lnTo>
                  <a:pt x="583" y="1483"/>
                </a:lnTo>
                <a:lnTo>
                  <a:pt x="578" y="1467"/>
                </a:lnTo>
                <a:lnTo>
                  <a:pt x="576" y="1454"/>
                </a:lnTo>
                <a:lnTo>
                  <a:pt x="575" y="1441"/>
                </a:lnTo>
                <a:lnTo>
                  <a:pt x="575" y="1441"/>
                </a:lnTo>
                <a:lnTo>
                  <a:pt x="581" y="1440"/>
                </a:lnTo>
                <a:lnTo>
                  <a:pt x="585" y="1438"/>
                </a:lnTo>
                <a:lnTo>
                  <a:pt x="586" y="1435"/>
                </a:lnTo>
                <a:lnTo>
                  <a:pt x="588" y="1433"/>
                </a:lnTo>
                <a:lnTo>
                  <a:pt x="588" y="1433"/>
                </a:lnTo>
                <a:lnTo>
                  <a:pt x="590" y="1407"/>
                </a:lnTo>
                <a:lnTo>
                  <a:pt x="592" y="1356"/>
                </a:lnTo>
                <a:lnTo>
                  <a:pt x="596" y="1264"/>
                </a:lnTo>
                <a:lnTo>
                  <a:pt x="596" y="1264"/>
                </a:lnTo>
                <a:lnTo>
                  <a:pt x="599" y="1197"/>
                </a:lnTo>
                <a:lnTo>
                  <a:pt x="601" y="1163"/>
                </a:lnTo>
                <a:lnTo>
                  <a:pt x="599" y="1150"/>
                </a:lnTo>
                <a:lnTo>
                  <a:pt x="598" y="1143"/>
                </a:lnTo>
                <a:lnTo>
                  <a:pt x="598" y="1143"/>
                </a:lnTo>
                <a:lnTo>
                  <a:pt x="595" y="1130"/>
                </a:lnTo>
                <a:lnTo>
                  <a:pt x="590" y="1110"/>
                </a:lnTo>
                <a:lnTo>
                  <a:pt x="585" y="1087"/>
                </a:lnTo>
                <a:lnTo>
                  <a:pt x="583" y="1067"/>
                </a:lnTo>
                <a:lnTo>
                  <a:pt x="583" y="1067"/>
                </a:lnTo>
                <a:lnTo>
                  <a:pt x="582" y="1054"/>
                </a:lnTo>
                <a:lnTo>
                  <a:pt x="582" y="1034"/>
                </a:lnTo>
                <a:lnTo>
                  <a:pt x="583" y="984"/>
                </a:lnTo>
                <a:lnTo>
                  <a:pt x="585" y="919"/>
                </a:lnTo>
                <a:lnTo>
                  <a:pt x="585" y="919"/>
                </a:lnTo>
                <a:lnTo>
                  <a:pt x="597" y="918"/>
                </a:lnTo>
                <a:lnTo>
                  <a:pt x="623" y="913"/>
                </a:lnTo>
                <a:lnTo>
                  <a:pt x="639" y="910"/>
                </a:lnTo>
                <a:lnTo>
                  <a:pt x="652" y="906"/>
                </a:lnTo>
                <a:lnTo>
                  <a:pt x="661" y="901"/>
                </a:lnTo>
                <a:lnTo>
                  <a:pt x="665" y="900"/>
                </a:lnTo>
                <a:lnTo>
                  <a:pt x="667" y="898"/>
                </a:lnTo>
                <a:lnTo>
                  <a:pt x="667" y="898"/>
                </a:lnTo>
                <a:lnTo>
                  <a:pt x="671" y="888"/>
                </a:lnTo>
                <a:lnTo>
                  <a:pt x="673" y="880"/>
                </a:lnTo>
                <a:lnTo>
                  <a:pt x="675" y="873"/>
                </a:lnTo>
                <a:lnTo>
                  <a:pt x="675" y="873"/>
                </a:lnTo>
                <a:lnTo>
                  <a:pt x="579" y="599"/>
                </a:lnTo>
                <a:lnTo>
                  <a:pt x="579" y="599"/>
                </a:lnTo>
                <a:lnTo>
                  <a:pt x="544" y="447"/>
                </a:lnTo>
                <a:lnTo>
                  <a:pt x="544" y="447"/>
                </a:lnTo>
                <a:lnTo>
                  <a:pt x="539" y="403"/>
                </a:lnTo>
                <a:lnTo>
                  <a:pt x="536" y="361"/>
                </a:lnTo>
                <a:lnTo>
                  <a:pt x="536" y="361"/>
                </a:lnTo>
                <a:lnTo>
                  <a:pt x="581" y="345"/>
                </a:lnTo>
                <a:lnTo>
                  <a:pt x="637" y="323"/>
                </a:lnTo>
                <a:lnTo>
                  <a:pt x="637" y="323"/>
                </a:lnTo>
                <a:lnTo>
                  <a:pt x="643" y="320"/>
                </a:lnTo>
                <a:lnTo>
                  <a:pt x="652" y="315"/>
                </a:lnTo>
                <a:lnTo>
                  <a:pt x="660" y="308"/>
                </a:lnTo>
                <a:lnTo>
                  <a:pt x="667" y="301"/>
                </a:lnTo>
                <a:lnTo>
                  <a:pt x="675" y="294"/>
                </a:lnTo>
                <a:lnTo>
                  <a:pt x="681" y="286"/>
                </a:lnTo>
                <a:lnTo>
                  <a:pt x="685" y="278"/>
                </a:lnTo>
                <a:lnTo>
                  <a:pt x="686" y="275"/>
                </a:lnTo>
                <a:lnTo>
                  <a:pt x="686" y="271"/>
                </a:lnTo>
                <a:lnTo>
                  <a:pt x="686" y="271"/>
                </a:lnTo>
                <a:lnTo>
                  <a:pt x="685" y="261"/>
                </a:lnTo>
                <a:lnTo>
                  <a:pt x="684" y="255"/>
                </a:lnTo>
                <a:lnTo>
                  <a:pt x="681" y="250"/>
                </a:lnTo>
                <a:lnTo>
                  <a:pt x="676" y="245"/>
                </a:lnTo>
                <a:lnTo>
                  <a:pt x="672" y="242"/>
                </a:lnTo>
                <a:lnTo>
                  <a:pt x="665" y="237"/>
                </a:lnTo>
                <a:lnTo>
                  <a:pt x="656" y="233"/>
                </a:lnTo>
                <a:lnTo>
                  <a:pt x="656" y="233"/>
                </a:lnTo>
                <a:lnTo>
                  <a:pt x="626" y="222"/>
                </a:lnTo>
                <a:lnTo>
                  <a:pt x="617" y="219"/>
                </a:lnTo>
                <a:lnTo>
                  <a:pt x="616" y="218"/>
                </a:lnTo>
                <a:lnTo>
                  <a:pt x="615" y="217"/>
                </a:lnTo>
                <a:lnTo>
                  <a:pt x="615" y="217"/>
                </a:lnTo>
                <a:lnTo>
                  <a:pt x="613" y="205"/>
                </a:lnTo>
                <a:lnTo>
                  <a:pt x="610" y="196"/>
                </a:lnTo>
                <a:lnTo>
                  <a:pt x="610" y="196"/>
                </a:lnTo>
                <a:lnTo>
                  <a:pt x="611" y="181"/>
                </a:lnTo>
                <a:lnTo>
                  <a:pt x="613" y="169"/>
                </a:lnTo>
                <a:lnTo>
                  <a:pt x="613" y="160"/>
                </a:lnTo>
                <a:lnTo>
                  <a:pt x="613" y="160"/>
                </a:lnTo>
                <a:lnTo>
                  <a:pt x="610" y="148"/>
                </a:lnTo>
                <a:lnTo>
                  <a:pt x="608" y="143"/>
                </a:lnTo>
                <a:lnTo>
                  <a:pt x="604" y="137"/>
                </a:lnTo>
                <a:lnTo>
                  <a:pt x="604" y="137"/>
                </a:lnTo>
                <a:lnTo>
                  <a:pt x="595" y="127"/>
                </a:lnTo>
                <a:lnTo>
                  <a:pt x="590" y="121"/>
                </a:lnTo>
                <a:lnTo>
                  <a:pt x="590" y="121"/>
                </a:lnTo>
                <a:lnTo>
                  <a:pt x="588" y="95"/>
                </a:lnTo>
                <a:lnTo>
                  <a:pt x="585" y="77"/>
                </a:lnTo>
                <a:lnTo>
                  <a:pt x="584" y="70"/>
                </a:lnTo>
                <a:lnTo>
                  <a:pt x="583" y="66"/>
                </a:lnTo>
                <a:lnTo>
                  <a:pt x="583" y="66"/>
                </a:lnTo>
                <a:lnTo>
                  <a:pt x="579" y="64"/>
                </a:lnTo>
                <a:lnTo>
                  <a:pt x="577" y="64"/>
                </a:lnTo>
                <a:lnTo>
                  <a:pt x="575" y="64"/>
                </a:lnTo>
                <a:lnTo>
                  <a:pt x="571" y="4"/>
                </a:lnTo>
                <a:lnTo>
                  <a:pt x="571" y="4"/>
                </a:lnTo>
                <a:lnTo>
                  <a:pt x="570" y="2"/>
                </a:lnTo>
                <a:lnTo>
                  <a:pt x="569" y="1"/>
                </a:lnTo>
                <a:lnTo>
                  <a:pt x="569" y="1"/>
                </a:lnTo>
                <a:lnTo>
                  <a:pt x="560" y="0"/>
                </a:lnTo>
                <a:lnTo>
                  <a:pt x="541" y="0"/>
                </a:lnTo>
                <a:lnTo>
                  <a:pt x="514" y="1"/>
                </a:lnTo>
                <a:lnTo>
                  <a:pt x="512" y="77"/>
                </a:lnTo>
                <a:lnTo>
                  <a:pt x="512" y="77"/>
                </a:lnTo>
                <a:lnTo>
                  <a:pt x="509" y="82"/>
                </a:lnTo>
                <a:lnTo>
                  <a:pt x="506" y="85"/>
                </a:lnTo>
                <a:lnTo>
                  <a:pt x="504" y="89"/>
                </a:lnTo>
                <a:lnTo>
                  <a:pt x="504" y="89"/>
                </a:lnTo>
                <a:lnTo>
                  <a:pt x="470" y="108"/>
                </a:lnTo>
                <a:lnTo>
                  <a:pt x="470" y="108"/>
                </a:lnTo>
                <a:lnTo>
                  <a:pt x="459" y="94"/>
                </a:lnTo>
                <a:lnTo>
                  <a:pt x="448" y="83"/>
                </a:lnTo>
                <a:lnTo>
                  <a:pt x="444" y="79"/>
                </a:lnTo>
                <a:lnTo>
                  <a:pt x="441" y="77"/>
                </a:lnTo>
                <a:lnTo>
                  <a:pt x="441" y="77"/>
                </a:lnTo>
                <a:lnTo>
                  <a:pt x="412" y="72"/>
                </a:lnTo>
                <a:lnTo>
                  <a:pt x="396" y="69"/>
                </a:lnTo>
                <a:lnTo>
                  <a:pt x="391" y="68"/>
                </a:lnTo>
                <a:lnTo>
                  <a:pt x="389" y="66"/>
                </a:lnTo>
                <a:lnTo>
                  <a:pt x="389" y="66"/>
                </a:lnTo>
                <a:lnTo>
                  <a:pt x="388" y="64"/>
                </a:lnTo>
                <a:lnTo>
                  <a:pt x="384" y="58"/>
                </a:lnTo>
                <a:lnTo>
                  <a:pt x="378" y="51"/>
                </a:lnTo>
                <a:lnTo>
                  <a:pt x="370" y="42"/>
                </a:lnTo>
                <a:lnTo>
                  <a:pt x="360" y="33"/>
                </a:lnTo>
                <a:lnTo>
                  <a:pt x="351" y="25"/>
                </a:lnTo>
                <a:lnTo>
                  <a:pt x="340" y="19"/>
                </a:lnTo>
                <a:lnTo>
                  <a:pt x="330" y="14"/>
                </a:lnTo>
                <a:lnTo>
                  <a:pt x="330" y="14"/>
                </a:lnTo>
                <a:lnTo>
                  <a:pt x="312" y="11"/>
                </a:lnTo>
                <a:lnTo>
                  <a:pt x="299" y="11"/>
                </a:lnTo>
                <a:lnTo>
                  <a:pt x="290" y="12"/>
                </a:lnTo>
                <a:lnTo>
                  <a:pt x="286" y="14"/>
                </a:lnTo>
                <a:lnTo>
                  <a:pt x="286" y="14"/>
                </a:lnTo>
                <a:lnTo>
                  <a:pt x="279" y="18"/>
                </a:lnTo>
                <a:lnTo>
                  <a:pt x="269" y="21"/>
                </a:lnTo>
                <a:lnTo>
                  <a:pt x="264" y="25"/>
                </a:lnTo>
                <a:lnTo>
                  <a:pt x="260" y="29"/>
                </a:lnTo>
                <a:lnTo>
                  <a:pt x="255" y="33"/>
                </a:lnTo>
                <a:lnTo>
                  <a:pt x="250" y="39"/>
                </a:lnTo>
                <a:lnTo>
                  <a:pt x="250" y="39"/>
                </a:lnTo>
                <a:lnTo>
                  <a:pt x="247" y="46"/>
                </a:lnTo>
                <a:lnTo>
                  <a:pt x="244" y="53"/>
                </a:lnTo>
                <a:lnTo>
                  <a:pt x="241" y="68"/>
                </a:lnTo>
                <a:lnTo>
                  <a:pt x="240" y="78"/>
                </a:lnTo>
                <a:lnTo>
                  <a:pt x="240" y="83"/>
                </a:lnTo>
                <a:lnTo>
                  <a:pt x="240" y="83"/>
                </a:lnTo>
                <a:lnTo>
                  <a:pt x="230" y="79"/>
                </a:lnTo>
                <a:lnTo>
                  <a:pt x="212" y="72"/>
                </a:lnTo>
                <a:lnTo>
                  <a:pt x="212" y="72"/>
                </a:lnTo>
                <a:lnTo>
                  <a:pt x="202" y="70"/>
                </a:lnTo>
                <a:lnTo>
                  <a:pt x="191" y="68"/>
                </a:lnTo>
                <a:lnTo>
                  <a:pt x="179" y="66"/>
                </a:lnTo>
                <a:lnTo>
                  <a:pt x="179" y="66"/>
                </a:lnTo>
                <a:close/>
                <a:moveTo>
                  <a:pt x="286" y="898"/>
                </a:moveTo>
                <a:lnTo>
                  <a:pt x="286" y="898"/>
                </a:lnTo>
                <a:lnTo>
                  <a:pt x="281" y="923"/>
                </a:lnTo>
                <a:lnTo>
                  <a:pt x="277" y="940"/>
                </a:lnTo>
                <a:lnTo>
                  <a:pt x="277" y="946"/>
                </a:lnTo>
                <a:lnTo>
                  <a:pt x="277" y="950"/>
                </a:lnTo>
                <a:lnTo>
                  <a:pt x="277" y="950"/>
                </a:lnTo>
                <a:lnTo>
                  <a:pt x="283" y="952"/>
                </a:lnTo>
                <a:lnTo>
                  <a:pt x="293" y="957"/>
                </a:lnTo>
                <a:lnTo>
                  <a:pt x="307" y="963"/>
                </a:lnTo>
                <a:lnTo>
                  <a:pt x="307" y="963"/>
                </a:lnTo>
                <a:lnTo>
                  <a:pt x="307" y="994"/>
                </a:lnTo>
                <a:lnTo>
                  <a:pt x="306" y="1019"/>
                </a:lnTo>
                <a:lnTo>
                  <a:pt x="306" y="1028"/>
                </a:lnTo>
                <a:lnTo>
                  <a:pt x="305" y="1034"/>
                </a:lnTo>
                <a:lnTo>
                  <a:pt x="305" y="1034"/>
                </a:lnTo>
                <a:lnTo>
                  <a:pt x="295" y="1073"/>
                </a:lnTo>
                <a:lnTo>
                  <a:pt x="290" y="1098"/>
                </a:lnTo>
                <a:lnTo>
                  <a:pt x="288" y="1116"/>
                </a:lnTo>
                <a:lnTo>
                  <a:pt x="288" y="1116"/>
                </a:lnTo>
                <a:lnTo>
                  <a:pt x="287" y="1150"/>
                </a:lnTo>
                <a:lnTo>
                  <a:pt x="286" y="1190"/>
                </a:lnTo>
                <a:lnTo>
                  <a:pt x="286" y="1190"/>
                </a:lnTo>
                <a:lnTo>
                  <a:pt x="286" y="1216"/>
                </a:lnTo>
                <a:lnTo>
                  <a:pt x="288" y="1252"/>
                </a:lnTo>
                <a:lnTo>
                  <a:pt x="290" y="1299"/>
                </a:lnTo>
                <a:lnTo>
                  <a:pt x="290" y="1299"/>
                </a:lnTo>
                <a:lnTo>
                  <a:pt x="292" y="1347"/>
                </a:lnTo>
                <a:lnTo>
                  <a:pt x="292" y="1377"/>
                </a:lnTo>
                <a:lnTo>
                  <a:pt x="290" y="1392"/>
                </a:lnTo>
                <a:lnTo>
                  <a:pt x="290" y="1392"/>
                </a:lnTo>
                <a:lnTo>
                  <a:pt x="290" y="1397"/>
                </a:lnTo>
                <a:lnTo>
                  <a:pt x="289" y="1407"/>
                </a:lnTo>
                <a:lnTo>
                  <a:pt x="290" y="1418"/>
                </a:lnTo>
                <a:lnTo>
                  <a:pt x="290" y="1422"/>
                </a:lnTo>
                <a:lnTo>
                  <a:pt x="290" y="1422"/>
                </a:lnTo>
                <a:lnTo>
                  <a:pt x="299" y="1425"/>
                </a:lnTo>
                <a:lnTo>
                  <a:pt x="302" y="1426"/>
                </a:lnTo>
                <a:lnTo>
                  <a:pt x="305" y="1427"/>
                </a:lnTo>
                <a:lnTo>
                  <a:pt x="305" y="1427"/>
                </a:lnTo>
                <a:lnTo>
                  <a:pt x="299" y="1463"/>
                </a:lnTo>
                <a:lnTo>
                  <a:pt x="299" y="1463"/>
                </a:lnTo>
                <a:lnTo>
                  <a:pt x="296" y="1464"/>
                </a:lnTo>
                <a:lnTo>
                  <a:pt x="289" y="1465"/>
                </a:lnTo>
                <a:lnTo>
                  <a:pt x="285" y="1465"/>
                </a:lnTo>
                <a:lnTo>
                  <a:pt x="279" y="1464"/>
                </a:lnTo>
                <a:lnTo>
                  <a:pt x="272" y="1461"/>
                </a:lnTo>
                <a:lnTo>
                  <a:pt x="263" y="1458"/>
                </a:lnTo>
                <a:lnTo>
                  <a:pt x="263" y="1458"/>
                </a:lnTo>
                <a:lnTo>
                  <a:pt x="255" y="1451"/>
                </a:lnTo>
                <a:lnTo>
                  <a:pt x="247" y="1441"/>
                </a:lnTo>
                <a:lnTo>
                  <a:pt x="238" y="1429"/>
                </a:lnTo>
                <a:lnTo>
                  <a:pt x="230" y="1418"/>
                </a:lnTo>
                <a:lnTo>
                  <a:pt x="216" y="1396"/>
                </a:lnTo>
                <a:lnTo>
                  <a:pt x="209" y="1387"/>
                </a:lnTo>
                <a:lnTo>
                  <a:pt x="209" y="1387"/>
                </a:lnTo>
                <a:lnTo>
                  <a:pt x="206" y="1383"/>
                </a:lnTo>
                <a:lnTo>
                  <a:pt x="204" y="1376"/>
                </a:lnTo>
                <a:lnTo>
                  <a:pt x="200" y="1364"/>
                </a:lnTo>
                <a:lnTo>
                  <a:pt x="200" y="1364"/>
                </a:lnTo>
                <a:lnTo>
                  <a:pt x="202" y="1361"/>
                </a:lnTo>
                <a:lnTo>
                  <a:pt x="204" y="1357"/>
                </a:lnTo>
                <a:lnTo>
                  <a:pt x="206" y="1351"/>
                </a:lnTo>
                <a:lnTo>
                  <a:pt x="206" y="1351"/>
                </a:lnTo>
                <a:lnTo>
                  <a:pt x="206" y="1324"/>
                </a:lnTo>
                <a:lnTo>
                  <a:pt x="208" y="1303"/>
                </a:lnTo>
                <a:lnTo>
                  <a:pt x="209" y="1283"/>
                </a:lnTo>
                <a:lnTo>
                  <a:pt x="209" y="1283"/>
                </a:lnTo>
                <a:lnTo>
                  <a:pt x="225" y="1184"/>
                </a:lnTo>
                <a:lnTo>
                  <a:pt x="225" y="1184"/>
                </a:lnTo>
                <a:lnTo>
                  <a:pt x="225" y="1178"/>
                </a:lnTo>
                <a:lnTo>
                  <a:pt x="225" y="1170"/>
                </a:lnTo>
                <a:lnTo>
                  <a:pt x="224" y="1150"/>
                </a:lnTo>
                <a:lnTo>
                  <a:pt x="223" y="1130"/>
                </a:lnTo>
                <a:lnTo>
                  <a:pt x="224" y="1122"/>
                </a:lnTo>
                <a:lnTo>
                  <a:pt x="225" y="1116"/>
                </a:lnTo>
                <a:lnTo>
                  <a:pt x="225" y="1116"/>
                </a:lnTo>
                <a:lnTo>
                  <a:pt x="229" y="1106"/>
                </a:lnTo>
                <a:lnTo>
                  <a:pt x="231" y="1096"/>
                </a:lnTo>
                <a:lnTo>
                  <a:pt x="234" y="1084"/>
                </a:lnTo>
                <a:lnTo>
                  <a:pt x="236" y="1075"/>
                </a:lnTo>
                <a:lnTo>
                  <a:pt x="236" y="1075"/>
                </a:lnTo>
                <a:lnTo>
                  <a:pt x="238" y="1064"/>
                </a:lnTo>
                <a:lnTo>
                  <a:pt x="241" y="1048"/>
                </a:lnTo>
                <a:lnTo>
                  <a:pt x="244" y="1023"/>
                </a:lnTo>
                <a:lnTo>
                  <a:pt x="244" y="1023"/>
                </a:lnTo>
                <a:lnTo>
                  <a:pt x="249" y="998"/>
                </a:lnTo>
                <a:lnTo>
                  <a:pt x="251" y="985"/>
                </a:lnTo>
                <a:lnTo>
                  <a:pt x="253" y="977"/>
                </a:lnTo>
                <a:lnTo>
                  <a:pt x="253" y="977"/>
                </a:lnTo>
                <a:lnTo>
                  <a:pt x="255" y="962"/>
                </a:lnTo>
                <a:lnTo>
                  <a:pt x="258" y="934"/>
                </a:lnTo>
                <a:lnTo>
                  <a:pt x="263" y="898"/>
                </a:lnTo>
                <a:lnTo>
                  <a:pt x="263" y="898"/>
                </a:lnTo>
                <a:lnTo>
                  <a:pt x="269" y="891"/>
                </a:lnTo>
                <a:lnTo>
                  <a:pt x="274" y="885"/>
                </a:lnTo>
                <a:lnTo>
                  <a:pt x="274" y="882"/>
                </a:lnTo>
                <a:lnTo>
                  <a:pt x="275" y="881"/>
                </a:lnTo>
                <a:lnTo>
                  <a:pt x="275" y="881"/>
                </a:lnTo>
                <a:lnTo>
                  <a:pt x="273" y="862"/>
                </a:lnTo>
                <a:lnTo>
                  <a:pt x="269" y="826"/>
                </a:lnTo>
                <a:lnTo>
                  <a:pt x="266" y="789"/>
                </a:lnTo>
                <a:lnTo>
                  <a:pt x="263" y="771"/>
                </a:lnTo>
                <a:lnTo>
                  <a:pt x="263" y="771"/>
                </a:lnTo>
                <a:lnTo>
                  <a:pt x="263" y="764"/>
                </a:lnTo>
                <a:lnTo>
                  <a:pt x="263" y="749"/>
                </a:lnTo>
                <a:lnTo>
                  <a:pt x="264" y="732"/>
                </a:lnTo>
                <a:lnTo>
                  <a:pt x="263" y="725"/>
                </a:lnTo>
                <a:lnTo>
                  <a:pt x="263" y="725"/>
                </a:lnTo>
                <a:lnTo>
                  <a:pt x="264" y="719"/>
                </a:lnTo>
                <a:lnTo>
                  <a:pt x="269" y="707"/>
                </a:lnTo>
                <a:lnTo>
                  <a:pt x="275" y="693"/>
                </a:lnTo>
                <a:lnTo>
                  <a:pt x="275" y="693"/>
                </a:lnTo>
                <a:lnTo>
                  <a:pt x="275" y="698"/>
                </a:lnTo>
                <a:lnTo>
                  <a:pt x="276" y="704"/>
                </a:lnTo>
                <a:lnTo>
                  <a:pt x="279" y="711"/>
                </a:lnTo>
                <a:lnTo>
                  <a:pt x="280" y="714"/>
                </a:lnTo>
                <a:lnTo>
                  <a:pt x="280" y="714"/>
                </a:lnTo>
                <a:lnTo>
                  <a:pt x="281" y="717"/>
                </a:lnTo>
                <a:lnTo>
                  <a:pt x="283" y="720"/>
                </a:lnTo>
                <a:lnTo>
                  <a:pt x="285" y="722"/>
                </a:lnTo>
                <a:lnTo>
                  <a:pt x="286" y="725"/>
                </a:lnTo>
                <a:lnTo>
                  <a:pt x="286" y="725"/>
                </a:lnTo>
                <a:lnTo>
                  <a:pt x="286" y="730"/>
                </a:lnTo>
                <a:lnTo>
                  <a:pt x="288" y="737"/>
                </a:lnTo>
                <a:lnTo>
                  <a:pt x="290" y="745"/>
                </a:lnTo>
                <a:lnTo>
                  <a:pt x="290" y="750"/>
                </a:lnTo>
                <a:lnTo>
                  <a:pt x="290" y="750"/>
                </a:lnTo>
                <a:lnTo>
                  <a:pt x="289" y="775"/>
                </a:lnTo>
                <a:lnTo>
                  <a:pt x="288" y="826"/>
                </a:lnTo>
                <a:lnTo>
                  <a:pt x="286" y="898"/>
                </a:lnTo>
                <a:lnTo>
                  <a:pt x="286" y="898"/>
                </a:lnTo>
                <a:close/>
                <a:moveTo>
                  <a:pt x="110" y="1348"/>
                </a:moveTo>
                <a:lnTo>
                  <a:pt x="125" y="1356"/>
                </a:lnTo>
                <a:lnTo>
                  <a:pt x="125" y="1356"/>
                </a:lnTo>
                <a:lnTo>
                  <a:pt x="133" y="1362"/>
                </a:lnTo>
                <a:lnTo>
                  <a:pt x="144" y="1368"/>
                </a:lnTo>
                <a:lnTo>
                  <a:pt x="141" y="1414"/>
                </a:lnTo>
                <a:lnTo>
                  <a:pt x="141" y="1414"/>
                </a:lnTo>
                <a:lnTo>
                  <a:pt x="133" y="1409"/>
                </a:lnTo>
                <a:lnTo>
                  <a:pt x="126" y="1406"/>
                </a:lnTo>
                <a:lnTo>
                  <a:pt x="124" y="1402"/>
                </a:lnTo>
                <a:lnTo>
                  <a:pt x="122" y="1400"/>
                </a:lnTo>
                <a:lnTo>
                  <a:pt x="122" y="1400"/>
                </a:lnTo>
                <a:lnTo>
                  <a:pt x="110" y="1376"/>
                </a:lnTo>
                <a:lnTo>
                  <a:pt x="119" y="1376"/>
                </a:lnTo>
                <a:lnTo>
                  <a:pt x="110" y="1348"/>
                </a:lnTo>
                <a:close/>
                <a:moveTo>
                  <a:pt x="485" y="192"/>
                </a:moveTo>
                <a:lnTo>
                  <a:pt x="485" y="192"/>
                </a:lnTo>
                <a:lnTo>
                  <a:pt x="488" y="185"/>
                </a:lnTo>
                <a:lnTo>
                  <a:pt x="493" y="175"/>
                </a:lnTo>
                <a:lnTo>
                  <a:pt x="493" y="175"/>
                </a:lnTo>
                <a:lnTo>
                  <a:pt x="495" y="173"/>
                </a:lnTo>
                <a:lnTo>
                  <a:pt x="500" y="171"/>
                </a:lnTo>
                <a:lnTo>
                  <a:pt x="514" y="171"/>
                </a:lnTo>
                <a:lnTo>
                  <a:pt x="514" y="171"/>
                </a:lnTo>
                <a:lnTo>
                  <a:pt x="519" y="169"/>
                </a:lnTo>
                <a:lnTo>
                  <a:pt x="523" y="168"/>
                </a:lnTo>
                <a:lnTo>
                  <a:pt x="528" y="165"/>
                </a:lnTo>
                <a:lnTo>
                  <a:pt x="532" y="161"/>
                </a:lnTo>
                <a:lnTo>
                  <a:pt x="533" y="160"/>
                </a:lnTo>
                <a:lnTo>
                  <a:pt x="544" y="165"/>
                </a:lnTo>
                <a:lnTo>
                  <a:pt x="544" y="165"/>
                </a:lnTo>
                <a:lnTo>
                  <a:pt x="546" y="175"/>
                </a:lnTo>
                <a:lnTo>
                  <a:pt x="547" y="186"/>
                </a:lnTo>
                <a:lnTo>
                  <a:pt x="550" y="196"/>
                </a:lnTo>
                <a:lnTo>
                  <a:pt x="550" y="196"/>
                </a:lnTo>
                <a:lnTo>
                  <a:pt x="552" y="201"/>
                </a:lnTo>
                <a:lnTo>
                  <a:pt x="556" y="206"/>
                </a:lnTo>
                <a:lnTo>
                  <a:pt x="558" y="211"/>
                </a:lnTo>
                <a:lnTo>
                  <a:pt x="560" y="217"/>
                </a:lnTo>
                <a:lnTo>
                  <a:pt x="560" y="217"/>
                </a:lnTo>
                <a:lnTo>
                  <a:pt x="563" y="223"/>
                </a:lnTo>
                <a:lnTo>
                  <a:pt x="565" y="227"/>
                </a:lnTo>
                <a:lnTo>
                  <a:pt x="568" y="232"/>
                </a:lnTo>
                <a:lnTo>
                  <a:pt x="569" y="238"/>
                </a:lnTo>
                <a:lnTo>
                  <a:pt x="569" y="238"/>
                </a:lnTo>
                <a:lnTo>
                  <a:pt x="571" y="246"/>
                </a:lnTo>
                <a:lnTo>
                  <a:pt x="573" y="256"/>
                </a:lnTo>
                <a:lnTo>
                  <a:pt x="577" y="267"/>
                </a:lnTo>
                <a:lnTo>
                  <a:pt x="528" y="242"/>
                </a:lnTo>
                <a:lnTo>
                  <a:pt x="528" y="242"/>
                </a:lnTo>
                <a:lnTo>
                  <a:pt x="520" y="236"/>
                </a:lnTo>
                <a:lnTo>
                  <a:pt x="515" y="230"/>
                </a:lnTo>
                <a:lnTo>
                  <a:pt x="512" y="225"/>
                </a:lnTo>
                <a:lnTo>
                  <a:pt x="512" y="225"/>
                </a:lnTo>
                <a:lnTo>
                  <a:pt x="507" y="219"/>
                </a:lnTo>
                <a:lnTo>
                  <a:pt x="504" y="214"/>
                </a:lnTo>
                <a:lnTo>
                  <a:pt x="504" y="214"/>
                </a:lnTo>
                <a:lnTo>
                  <a:pt x="501" y="211"/>
                </a:lnTo>
                <a:lnTo>
                  <a:pt x="498" y="210"/>
                </a:lnTo>
                <a:lnTo>
                  <a:pt x="489" y="209"/>
                </a:lnTo>
                <a:lnTo>
                  <a:pt x="489" y="209"/>
                </a:lnTo>
                <a:lnTo>
                  <a:pt x="485" y="209"/>
                </a:lnTo>
                <a:lnTo>
                  <a:pt x="479" y="209"/>
                </a:lnTo>
                <a:lnTo>
                  <a:pt x="469" y="211"/>
                </a:lnTo>
                <a:lnTo>
                  <a:pt x="469" y="211"/>
                </a:lnTo>
                <a:lnTo>
                  <a:pt x="478" y="201"/>
                </a:lnTo>
                <a:lnTo>
                  <a:pt x="485" y="192"/>
                </a:lnTo>
                <a:lnTo>
                  <a:pt x="485" y="192"/>
                </a:lnTo>
                <a:close/>
                <a:moveTo>
                  <a:pt x="468" y="211"/>
                </a:moveTo>
                <a:lnTo>
                  <a:pt x="468" y="211"/>
                </a:lnTo>
                <a:lnTo>
                  <a:pt x="469" y="211"/>
                </a:lnTo>
                <a:lnTo>
                  <a:pt x="469" y="211"/>
                </a:lnTo>
                <a:lnTo>
                  <a:pt x="468" y="211"/>
                </a:lnTo>
                <a:lnTo>
                  <a:pt x="468" y="211"/>
                </a:lnTo>
                <a:close/>
                <a:moveTo>
                  <a:pt x="215" y="200"/>
                </a:moveTo>
                <a:lnTo>
                  <a:pt x="215" y="200"/>
                </a:lnTo>
                <a:lnTo>
                  <a:pt x="240" y="223"/>
                </a:lnTo>
                <a:lnTo>
                  <a:pt x="240" y="223"/>
                </a:lnTo>
                <a:lnTo>
                  <a:pt x="248" y="230"/>
                </a:lnTo>
                <a:lnTo>
                  <a:pt x="248" y="229"/>
                </a:lnTo>
                <a:lnTo>
                  <a:pt x="248" y="227"/>
                </a:lnTo>
                <a:lnTo>
                  <a:pt x="248" y="227"/>
                </a:lnTo>
                <a:lnTo>
                  <a:pt x="254" y="235"/>
                </a:lnTo>
                <a:lnTo>
                  <a:pt x="258" y="242"/>
                </a:lnTo>
                <a:lnTo>
                  <a:pt x="258" y="242"/>
                </a:lnTo>
                <a:lnTo>
                  <a:pt x="253" y="242"/>
                </a:lnTo>
                <a:lnTo>
                  <a:pt x="244" y="242"/>
                </a:lnTo>
                <a:lnTo>
                  <a:pt x="244" y="242"/>
                </a:lnTo>
                <a:lnTo>
                  <a:pt x="237" y="241"/>
                </a:lnTo>
                <a:lnTo>
                  <a:pt x="223" y="242"/>
                </a:lnTo>
                <a:lnTo>
                  <a:pt x="223" y="242"/>
                </a:lnTo>
                <a:lnTo>
                  <a:pt x="198" y="243"/>
                </a:lnTo>
                <a:lnTo>
                  <a:pt x="182" y="244"/>
                </a:lnTo>
                <a:lnTo>
                  <a:pt x="182" y="244"/>
                </a:lnTo>
                <a:lnTo>
                  <a:pt x="190" y="233"/>
                </a:lnTo>
                <a:lnTo>
                  <a:pt x="190" y="233"/>
                </a:lnTo>
                <a:lnTo>
                  <a:pt x="196" y="230"/>
                </a:lnTo>
                <a:lnTo>
                  <a:pt x="206" y="225"/>
                </a:lnTo>
                <a:lnTo>
                  <a:pt x="206" y="225"/>
                </a:lnTo>
                <a:lnTo>
                  <a:pt x="210" y="223"/>
                </a:lnTo>
                <a:lnTo>
                  <a:pt x="212" y="219"/>
                </a:lnTo>
                <a:lnTo>
                  <a:pt x="213" y="211"/>
                </a:lnTo>
                <a:lnTo>
                  <a:pt x="215" y="204"/>
                </a:lnTo>
                <a:lnTo>
                  <a:pt x="215" y="200"/>
                </a:lnTo>
                <a:lnTo>
                  <a:pt x="215" y="2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B90C92BE-D99B-4C22-B617-D240AD51F896}"/>
              </a:ext>
            </a:extLst>
          </p:cNvPr>
          <p:cNvSpPr>
            <a:spLocks/>
          </p:cNvSpPr>
          <p:nvPr/>
        </p:nvSpPr>
        <p:spPr bwMode="auto">
          <a:xfrm>
            <a:off x="4264272" y="4722489"/>
            <a:ext cx="1224279" cy="1600699"/>
          </a:xfrm>
          <a:custGeom>
            <a:avLst/>
            <a:gdLst>
              <a:gd name="T0" fmla="*/ 678 w 1005"/>
              <a:gd name="T1" fmla="*/ 120 h 1314"/>
              <a:gd name="T2" fmla="*/ 702 w 1005"/>
              <a:gd name="T3" fmla="*/ 162 h 1314"/>
              <a:gd name="T4" fmla="*/ 709 w 1005"/>
              <a:gd name="T5" fmla="*/ 190 h 1314"/>
              <a:gd name="T6" fmla="*/ 717 w 1005"/>
              <a:gd name="T7" fmla="*/ 236 h 1314"/>
              <a:gd name="T8" fmla="*/ 761 w 1005"/>
              <a:gd name="T9" fmla="*/ 263 h 1314"/>
              <a:gd name="T10" fmla="*/ 717 w 1005"/>
              <a:gd name="T11" fmla="*/ 335 h 1314"/>
              <a:gd name="T12" fmla="*/ 648 w 1005"/>
              <a:gd name="T13" fmla="*/ 376 h 1314"/>
              <a:gd name="T14" fmla="*/ 612 w 1005"/>
              <a:gd name="T15" fmla="*/ 442 h 1314"/>
              <a:gd name="T16" fmla="*/ 485 w 1005"/>
              <a:gd name="T17" fmla="*/ 441 h 1314"/>
              <a:gd name="T18" fmla="*/ 276 w 1005"/>
              <a:gd name="T19" fmla="*/ 338 h 1314"/>
              <a:gd name="T20" fmla="*/ 229 w 1005"/>
              <a:gd name="T21" fmla="*/ 209 h 1314"/>
              <a:gd name="T22" fmla="*/ 178 w 1005"/>
              <a:gd name="T23" fmla="*/ 288 h 1314"/>
              <a:gd name="T24" fmla="*/ 191 w 1005"/>
              <a:gd name="T25" fmla="*/ 359 h 1314"/>
              <a:gd name="T26" fmla="*/ 264 w 1005"/>
              <a:gd name="T27" fmla="*/ 434 h 1314"/>
              <a:gd name="T28" fmla="*/ 373 w 1005"/>
              <a:gd name="T29" fmla="*/ 480 h 1314"/>
              <a:gd name="T30" fmla="*/ 538 w 1005"/>
              <a:gd name="T31" fmla="*/ 559 h 1314"/>
              <a:gd name="T32" fmla="*/ 695 w 1005"/>
              <a:gd name="T33" fmla="*/ 568 h 1314"/>
              <a:gd name="T34" fmla="*/ 574 w 1005"/>
              <a:gd name="T35" fmla="*/ 636 h 1314"/>
              <a:gd name="T36" fmla="*/ 471 w 1005"/>
              <a:gd name="T37" fmla="*/ 636 h 1314"/>
              <a:gd name="T38" fmla="*/ 481 w 1005"/>
              <a:gd name="T39" fmla="*/ 679 h 1314"/>
              <a:gd name="T40" fmla="*/ 477 w 1005"/>
              <a:gd name="T41" fmla="*/ 713 h 1314"/>
              <a:gd name="T42" fmla="*/ 497 w 1005"/>
              <a:gd name="T43" fmla="*/ 729 h 1314"/>
              <a:gd name="T44" fmla="*/ 515 w 1005"/>
              <a:gd name="T45" fmla="*/ 733 h 1314"/>
              <a:gd name="T46" fmla="*/ 540 w 1005"/>
              <a:gd name="T47" fmla="*/ 734 h 1314"/>
              <a:gd name="T48" fmla="*/ 593 w 1005"/>
              <a:gd name="T49" fmla="*/ 700 h 1314"/>
              <a:gd name="T50" fmla="*/ 665 w 1005"/>
              <a:gd name="T51" fmla="*/ 686 h 1314"/>
              <a:gd name="T52" fmla="*/ 570 w 1005"/>
              <a:gd name="T53" fmla="*/ 745 h 1314"/>
              <a:gd name="T54" fmla="*/ 384 w 1005"/>
              <a:gd name="T55" fmla="*/ 783 h 1314"/>
              <a:gd name="T56" fmla="*/ 286 w 1005"/>
              <a:gd name="T57" fmla="*/ 929 h 1314"/>
              <a:gd name="T58" fmla="*/ 204 w 1005"/>
              <a:gd name="T59" fmla="*/ 1082 h 1314"/>
              <a:gd name="T60" fmla="*/ 114 w 1005"/>
              <a:gd name="T61" fmla="*/ 1176 h 1314"/>
              <a:gd name="T62" fmla="*/ 61 w 1005"/>
              <a:gd name="T63" fmla="*/ 1204 h 1314"/>
              <a:gd name="T64" fmla="*/ 0 w 1005"/>
              <a:gd name="T65" fmla="*/ 1214 h 1314"/>
              <a:gd name="T66" fmla="*/ 68 w 1005"/>
              <a:gd name="T67" fmla="*/ 1276 h 1314"/>
              <a:gd name="T68" fmla="*/ 140 w 1005"/>
              <a:gd name="T69" fmla="*/ 1282 h 1314"/>
              <a:gd name="T70" fmla="*/ 188 w 1005"/>
              <a:gd name="T71" fmla="*/ 1303 h 1314"/>
              <a:gd name="T72" fmla="*/ 239 w 1005"/>
              <a:gd name="T73" fmla="*/ 1268 h 1314"/>
              <a:gd name="T74" fmla="*/ 235 w 1005"/>
              <a:gd name="T75" fmla="*/ 1183 h 1314"/>
              <a:gd name="T76" fmla="*/ 287 w 1005"/>
              <a:gd name="T77" fmla="*/ 1126 h 1314"/>
              <a:gd name="T78" fmla="*/ 397 w 1005"/>
              <a:gd name="T79" fmla="*/ 1182 h 1314"/>
              <a:gd name="T80" fmla="*/ 542 w 1005"/>
              <a:gd name="T81" fmla="*/ 1208 h 1314"/>
              <a:gd name="T82" fmla="*/ 469 w 1005"/>
              <a:gd name="T83" fmla="*/ 1276 h 1314"/>
              <a:gd name="T84" fmla="*/ 460 w 1005"/>
              <a:gd name="T85" fmla="*/ 1308 h 1314"/>
              <a:gd name="T86" fmla="*/ 595 w 1005"/>
              <a:gd name="T87" fmla="*/ 1281 h 1314"/>
              <a:gd name="T88" fmla="*/ 656 w 1005"/>
              <a:gd name="T89" fmla="*/ 1262 h 1314"/>
              <a:gd name="T90" fmla="*/ 691 w 1005"/>
              <a:gd name="T91" fmla="*/ 1249 h 1314"/>
              <a:gd name="T92" fmla="*/ 716 w 1005"/>
              <a:gd name="T93" fmla="*/ 1198 h 1314"/>
              <a:gd name="T94" fmla="*/ 797 w 1005"/>
              <a:gd name="T95" fmla="*/ 1199 h 1314"/>
              <a:gd name="T96" fmla="*/ 922 w 1005"/>
              <a:gd name="T97" fmla="*/ 1170 h 1314"/>
              <a:gd name="T98" fmla="*/ 890 w 1005"/>
              <a:gd name="T99" fmla="*/ 1048 h 1314"/>
              <a:gd name="T100" fmla="*/ 949 w 1005"/>
              <a:gd name="T101" fmla="*/ 984 h 1314"/>
              <a:gd name="T102" fmla="*/ 987 w 1005"/>
              <a:gd name="T103" fmla="*/ 789 h 1314"/>
              <a:gd name="T104" fmla="*/ 1000 w 1005"/>
              <a:gd name="T105" fmla="*/ 661 h 1314"/>
              <a:gd name="T106" fmla="*/ 989 w 1005"/>
              <a:gd name="T107" fmla="*/ 492 h 1314"/>
              <a:gd name="T108" fmla="*/ 1004 w 1005"/>
              <a:gd name="T109" fmla="*/ 475 h 1314"/>
              <a:gd name="T110" fmla="*/ 976 w 1005"/>
              <a:gd name="T111" fmla="*/ 259 h 1314"/>
              <a:gd name="T112" fmla="*/ 959 w 1005"/>
              <a:gd name="T113" fmla="*/ 175 h 1314"/>
              <a:gd name="T114" fmla="*/ 928 w 1005"/>
              <a:gd name="T115" fmla="*/ 66 h 1314"/>
              <a:gd name="T116" fmla="*/ 807 w 1005"/>
              <a:gd name="T117" fmla="*/ 0 h 1314"/>
              <a:gd name="T118" fmla="*/ 723 w 1005"/>
              <a:gd name="T119" fmla="*/ 68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5" h="1314">
                <a:moveTo>
                  <a:pt x="717" y="76"/>
                </a:moveTo>
                <a:lnTo>
                  <a:pt x="717" y="76"/>
                </a:lnTo>
                <a:lnTo>
                  <a:pt x="645" y="49"/>
                </a:lnTo>
                <a:lnTo>
                  <a:pt x="645" y="49"/>
                </a:lnTo>
                <a:lnTo>
                  <a:pt x="650" y="68"/>
                </a:lnTo>
                <a:lnTo>
                  <a:pt x="658" y="100"/>
                </a:lnTo>
                <a:lnTo>
                  <a:pt x="658" y="100"/>
                </a:lnTo>
                <a:lnTo>
                  <a:pt x="662" y="106"/>
                </a:lnTo>
                <a:lnTo>
                  <a:pt x="669" y="114"/>
                </a:lnTo>
                <a:lnTo>
                  <a:pt x="678" y="120"/>
                </a:lnTo>
                <a:lnTo>
                  <a:pt x="686" y="127"/>
                </a:lnTo>
                <a:lnTo>
                  <a:pt x="702" y="137"/>
                </a:lnTo>
                <a:lnTo>
                  <a:pt x="709" y="140"/>
                </a:lnTo>
                <a:lnTo>
                  <a:pt x="709" y="140"/>
                </a:lnTo>
                <a:lnTo>
                  <a:pt x="709" y="149"/>
                </a:lnTo>
                <a:lnTo>
                  <a:pt x="709" y="156"/>
                </a:lnTo>
                <a:lnTo>
                  <a:pt x="708" y="159"/>
                </a:lnTo>
                <a:lnTo>
                  <a:pt x="707" y="161"/>
                </a:lnTo>
                <a:lnTo>
                  <a:pt x="707" y="161"/>
                </a:lnTo>
                <a:lnTo>
                  <a:pt x="702" y="162"/>
                </a:lnTo>
                <a:lnTo>
                  <a:pt x="697" y="165"/>
                </a:lnTo>
                <a:lnTo>
                  <a:pt x="695" y="166"/>
                </a:lnTo>
                <a:lnTo>
                  <a:pt x="694" y="168"/>
                </a:lnTo>
                <a:lnTo>
                  <a:pt x="692" y="171"/>
                </a:lnTo>
                <a:lnTo>
                  <a:pt x="692" y="171"/>
                </a:lnTo>
                <a:lnTo>
                  <a:pt x="694" y="175"/>
                </a:lnTo>
                <a:lnTo>
                  <a:pt x="696" y="177"/>
                </a:lnTo>
                <a:lnTo>
                  <a:pt x="702" y="183"/>
                </a:lnTo>
                <a:lnTo>
                  <a:pt x="708" y="188"/>
                </a:lnTo>
                <a:lnTo>
                  <a:pt x="709" y="190"/>
                </a:lnTo>
                <a:lnTo>
                  <a:pt x="709" y="192"/>
                </a:lnTo>
                <a:lnTo>
                  <a:pt x="709" y="192"/>
                </a:lnTo>
                <a:lnTo>
                  <a:pt x="709" y="197"/>
                </a:lnTo>
                <a:lnTo>
                  <a:pt x="709" y="203"/>
                </a:lnTo>
                <a:lnTo>
                  <a:pt x="709" y="212"/>
                </a:lnTo>
                <a:lnTo>
                  <a:pt x="709" y="212"/>
                </a:lnTo>
                <a:lnTo>
                  <a:pt x="712" y="221"/>
                </a:lnTo>
                <a:lnTo>
                  <a:pt x="714" y="230"/>
                </a:lnTo>
                <a:lnTo>
                  <a:pt x="717" y="236"/>
                </a:lnTo>
                <a:lnTo>
                  <a:pt x="717" y="236"/>
                </a:lnTo>
                <a:lnTo>
                  <a:pt x="718" y="238"/>
                </a:lnTo>
                <a:lnTo>
                  <a:pt x="717" y="239"/>
                </a:lnTo>
                <a:lnTo>
                  <a:pt x="717" y="242"/>
                </a:lnTo>
                <a:lnTo>
                  <a:pt x="717" y="243"/>
                </a:lnTo>
                <a:lnTo>
                  <a:pt x="717" y="245"/>
                </a:lnTo>
                <a:lnTo>
                  <a:pt x="724" y="249"/>
                </a:lnTo>
                <a:lnTo>
                  <a:pt x="724" y="249"/>
                </a:lnTo>
                <a:lnTo>
                  <a:pt x="730" y="253"/>
                </a:lnTo>
                <a:lnTo>
                  <a:pt x="740" y="256"/>
                </a:lnTo>
                <a:lnTo>
                  <a:pt x="761" y="263"/>
                </a:lnTo>
                <a:lnTo>
                  <a:pt x="789" y="270"/>
                </a:lnTo>
                <a:lnTo>
                  <a:pt x="789" y="270"/>
                </a:lnTo>
                <a:lnTo>
                  <a:pt x="780" y="277"/>
                </a:lnTo>
                <a:lnTo>
                  <a:pt x="769" y="286"/>
                </a:lnTo>
                <a:lnTo>
                  <a:pt x="755" y="298"/>
                </a:lnTo>
                <a:lnTo>
                  <a:pt x="755" y="298"/>
                </a:lnTo>
                <a:lnTo>
                  <a:pt x="740" y="307"/>
                </a:lnTo>
                <a:lnTo>
                  <a:pt x="731" y="313"/>
                </a:lnTo>
                <a:lnTo>
                  <a:pt x="725" y="321"/>
                </a:lnTo>
                <a:lnTo>
                  <a:pt x="717" y="335"/>
                </a:lnTo>
                <a:lnTo>
                  <a:pt x="717" y="335"/>
                </a:lnTo>
                <a:lnTo>
                  <a:pt x="712" y="344"/>
                </a:lnTo>
                <a:lnTo>
                  <a:pt x="706" y="352"/>
                </a:lnTo>
                <a:lnTo>
                  <a:pt x="700" y="359"/>
                </a:lnTo>
                <a:lnTo>
                  <a:pt x="695" y="365"/>
                </a:lnTo>
                <a:lnTo>
                  <a:pt x="689" y="370"/>
                </a:lnTo>
                <a:lnTo>
                  <a:pt x="683" y="372"/>
                </a:lnTo>
                <a:lnTo>
                  <a:pt x="678" y="375"/>
                </a:lnTo>
                <a:lnTo>
                  <a:pt x="673" y="376"/>
                </a:lnTo>
                <a:lnTo>
                  <a:pt x="648" y="376"/>
                </a:lnTo>
                <a:lnTo>
                  <a:pt x="669" y="386"/>
                </a:lnTo>
                <a:lnTo>
                  <a:pt x="669" y="386"/>
                </a:lnTo>
                <a:lnTo>
                  <a:pt x="665" y="388"/>
                </a:lnTo>
                <a:lnTo>
                  <a:pt x="661" y="391"/>
                </a:lnTo>
                <a:lnTo>
                  <a:pt x="656" y="396"/>
                </a:lnTo>
                <a:lnTo>
                  <a:pt x="641" y="410"/>
                </a:lnTo>
                <a:lnTo>
                  <a:pt x="641" y="410"/>
                </a:lnTo>
                <a:lnTo>
                  <a:pt x="636" y="418"/>
                </a:lnTo>
                <a:lnTo>
                  <a:pt x="621" y="434"/>
                </a:lnTo>
                <a:lnTo>
                  <a:pt x="612" y="442"/>
                </a:lnTo>
                <a:lnTo>
                  <a:pt x="601" y="451"/>
                </a:lnTo>
                <a:lnTo>
                  <a:pt x="591" y="456"/>
                </a:lnTo>
                <a:lnTo>
                  <a:pt x="585" y="457"/>
                </a:lnTo>
                <a:lnTo>
                  <a:pt x="580" y="458"/>
                </a:lnTo>
                <a:lnTo>
                  <a:pt x="580" y="458"/>
                </a:lnTo>
                <a:lnTo>
                  <a:pt x="558" y="457"/>
                </a:lnTo>
                <a:lnTo>
                  <a:pt x="532" y="453"/>
                </a:lnTo>
                <a:lnTo>
                  <a:pt x="507" y="447"/>
                </a:lnTo>
                <a:lnTo>
                  <a:pt x="485" y="441"/>
                </a:lnTo>
                <a:lnTo>
                  <a:pt x="485" y="441"/>
                </a:lnTo>
                <a:lnTo>
                  <a:pt x="442" y="425"/>
                </a:lnTo>
                <a:lnTo>
                  <a:pt x="417" y="414"/>
                </a:lnTo>
                <a:lnTo>
                  <a:pt x="389" y="399"/>
                </a:lnTo>
                <a:lnTo>
                  <a:pt x="389" y="399"/>
                </a:lnTo>
                <a:lnTo>
                  <a:pt x="344" y="376"/>
                </a:lnTo>
                <a:lnTo>
                  <a:pt x="317" y="363"/>
                </a:lnTo>
                <a:lnTo>
                  <a:pt x="317" y="363"/>
                </a:lnTo>
                <a:lnTo>
                  <a:pt x="294" y="349"/>
                </a:lnTo>
                <a:lnTo>
                  <a:pt x="284" y="343"/>
                </a:lnTo>
                <a:lnTo>
                  <a:pt x="276" y="338"/>
                </a:lnTo>
                <a:lnTo>
                  <a:pt x="276" y="338"/>
                </a:lnTo>
                <a:lnTo>
                  <a:pt x="255" y="322"/>
                </a:lnTo>
                <a:lnTo>
                  <a:pt x="239" y="311"/>
                </a:lnTo>
                <a:lnTo>
                  <a:pt x="239" y="311"/>
                </a:lnTo>
                <a:lnTo>
                  <a:pt x="238" y="265"/>
                </a:lnTo>
                <a:lnTo>
                  <a:pt x="237" y="233"/>
                </a:lnTo>
                <a:lnTo>
                  <a:pt x="235" y="216"/>
                </a:lnTo>
                <a:lnTo>
                  <a:pt x="235" y="216"/>
                </a:lnTo>
                <a:lnTo>
                  <a:pt x="233" y="212"/>
                </a:lnTo>
                <a:lnTo>
                  <a:pt x="229" y="209"/>
                </a:lnTo>
                <a:lnTo>
                  <a:pt x="217" y="198"/>
                </a:lnTo>
                <a:lnTo>
                  <a:pt x="201" y="184"/>
                </a:lnTo>
                <a:lnTo>
                  <a:pt x="191" y="192"/>
                </a:lnTo>
                <a:lnTo>
                  <a:pt x="191" y="291"/>
                </a:lnTo>
                <a:lnTo>
                  <a:pt x="191" y="291"/>
                </a:lnTo>
                <a:lnTo>
                  <a:pt x="189" y="289"/>
                </a:lnTo>
                <a:lnTo>
                  <a:pt x="184" y="287"/>
                </a:lnTo>
                <a:lnTo>
                  <a:pt x="182" y="286"/>
                </a:lnTo>
                <a:lnTo>
                  <a:pt x="179" y="286"/>
                </a:lnTo>
                <a:lnTo>
                  <a:pt x="178" y="288"/>
                </a:lnTo>
                <a:lnTo>
                  <a:pt x="177" y="291"/>
                </a:lnTo>
                <a:lnTo>
                  <a:pt x="177" y="291"/>
                </a:lnTo>
                <a:lnTo>
                  <a:pt x="178" y="303"/>
                </a:lnTo>
                <a:lnTo>
                  <a:pt x="180" y="319"/>
                </a:lnTo>
                <a:lnTo>
                  <a:pt x="183" y="333"/>
                </a:lnTo>
                <a:lnTo>
                  <a:pt x="184" y="342"/>
                </a:lnTo>
                <a:lnTo>
                  <a:pt x="184" y="342"/>
                </a:lnTo>
                <a:lnTo>
                  <a:pt x="185" y="342"/>
                </a:lnTo>
                <a:lnTo>
                  <a:pt x="185" y="342"/>
                </a:lnTo>
                <a:lnTo>
                  <a:pt x="191" y="359"/>
                </a:lnTo>
                <a:lnTo>
                  <a:pt x="191" y="359"/>
                </a:lnTo>
                <a:lnTo>
                  <a:pt x="198" y="376"/>
                </a:lnTo>
                <a:lnTo>
                  <a:pt x="205" y="392"/>
                </a:lnTo>
                <a:lnTo>
                  <a:pt x="212" y="405"/>
                </a:lnTo>
                <a:lnTo>
                  <a:pt x="222" y="416"/>
                </a:lnTo>
                <a:lnTo>
                  <a:pt x="222" y="416"/>
                </a:lnTo>
                <a:lnTo>
                  <a:pt x="229" y="421"/>
                </a:lnTo>
                <a:lnTo>
                  <a:pt x="239" y="426"/>
                </a:lnTo>
                <a:lnTo>
                  <a:pt x="250" y="430"/>
                </a:lnTo>
                <a:lnTo>
                  <a:pt x="264" y="434"/>
                </a:lnTo>
                <a:lnTo>
                  <a:pt x="286" y="438"/>
                </a:lnTo>
                <a:lnTo>
                  <a:pt x="296" y="441"/>
                </a:lnTo>
                <a:lnTo>
                  <a:pt x="296" y="441"/>
                </a:lnTo>
                <a:lnTo>
                  <a:pt x="305" y="443"/>
                </a:lnTo>
                <a:lnTo>
                  <a:pt x="323" y="451"/>
                </a:lnTo>
                <a:lnTo>
                  <a:pt x="343" y="460"/>
                </a:lnTo>
                <a:lnTo>
                  <a:pt x="353" y="465"/>
                </a:lnTo>
                <a:lnTo>
                  <a:pt x="361" y="471"/>
                </a:lnTo>
                <a:lnTo>
                  <a:pt x="361" y="471"/>
                </a:lnTo>
                <a:lnTo>
                  <a:pt x="373" y="480"/>
                </a:lnTo>
                <a:lnTo>
                  <a:pt x="383" y="486"/>
                </a:lnTo>
                <a:lnTo>
                  <a:pt x="433" y="512"/>
                </a:lnTo>
                <a:lnTo>
                  <a:pt x="433" y="512"/>
                </a:lnTo>
                <a:lnTo>
                  <a:pt x="464" y="529"/>
                </a:lnTo>
                <a:lnTo>
                  <a:pt x="476" y="536"/>
                </a:lnTo>
                <a:lnTo>
                  <a:pt x="488" y="542"/>
                </a:lnTo>
                <a:lnTo>
                  <a:pt x="515" y="553"/>
                </a:lnTo>
                <a:lnTo>
                  <a:pt x="515" y="553"/>
                </a:lnTo>
                <a:lnTo>
                  <a:pt x="526" y="557"/>
                </a:lnTo>
                <a:lnTo>
                  <a:pt x="538" y="559"/>
                </a:lnTo>
                <a:lnTo>
                  <a:pt x="552" y="561"/>
                </a:lnTo>
                <a:lnTo>
                  <a:pt x="566" y="562"/>
                </a:lnTo>
                <a:lnTo>
                  <a:pt x="596" y="561"/>
                </a:lnTo>
                <a:lnTo>
                  <a:pt x="624" y="558"/>
                </a:lnTo>
                <a:lnTo>
                  <a:pt x="651" y="554"/>
                </a:lnTo>
                <a:lnTo>
                  <a:pt x="673" y="551"/>
                </a:lnTo>
                <a:lnTo>
                  <a:pt x="692" y="546"/>
                </a:lnTo>
                <a:lnTo>
                  <a:pt x="692" y="546"/>
                </a:lnTo>
                <a:lnTo>
                  <a:pt x="694" y="558"/>
                </a:lnTo>
                <a:lnTo>
                  <a:pt x="695" y="568"/>
                </a:lnTo>
                <a:lnTo>
                  <a:pt x="694" y="572"/>
                </a:lnTo>
                <a:lnTo>
                  <a:pt x="692" y="574"/>
                </a:lnTo>
                <a:lnTo>
                  <a:pt x="692" y="574"/>
                </a:lnTo>
                <a:lnTo>
                  <a:pt x="685" y="578"/>
                </a:lnTo>
                <a:lnTo>
                  <a:pt x="669" y="586"/>
                </a:lnTo>
                <a:lnTo>
                  <a:pt x="618" y="611"/>
                </a:lnTo>
                <a:lnTo>
                  <a:pt x="618" y="611"/>
                </a:lnTo>
                <a:lnTo>
                  <a:pt x="595" y="624"/>
                </a:lnTo>
                <a:lnTo>
                  <a:pt x="582" y="631"/>
                </a:lnTo>
                <a:lnTo>
                  <a:pt x="574" y="636"/>
                </a:lnTo>
                <a:lnTo>
                  <a:pt x="563" y="639"/>
                </a:lnTo>
                <a:lnTo>
                  <a:pt x="563" y="639"/>
                </a:lnTo>
                <a:lnTo>
                  <a:pt x="548" y="639"/>
                </a:lnTo>
                <a:lnTo>
                  <a:pt x="532" y="639"/>
                </a:lnTo>
                <a:lnTo>
                  <a:pt x="505" y="639"/>
                </a:lnTo>
                <a:lnTo>
                  <a:pt x="505" y="639"/>
                </a:lnTo>
                <a:lnTo>
                  <a:pt x="493" y="637"/>
                </a:lnTo>
                <a:lnTo>
                  <a:pt x="481" y="636"/>
                </a:lnTo>
                <a:lnTo>
                  <a:pt x="472" y="635"/>
                </a:lnTo>
                <a:lnTo>
                  <a:pt x="471" y="636"/>
                </a:lnTo>
                <a:lnTo>
                  <a:pt x="471" y="639"/>
                </a:lnTo>
                <a:lnTo>
                  <a:pt x="471" y="639"/>
                </a:lnTo>
                <a:lnTo>
                  <a:pt x="474" y="641"/>
                </a:lnTo>
                <a:lnTo>
                  <a:pt x="477" y="644"/>
                </a:lnTo>
                <a:lnTo>
                  <a:pt x="490" y="650"/>
                </a:lnTo>
                <a:lnTo>
                  <a:pt x="505" y="656"/>
                </a:lnTo>
                <a:lnTo>
                  <a:pt x="505" y="656"/>
                </a:lnTo>
                <a:lnTo>
                  <a:pt x="496" y="664"/>
                </a:lnTo>
                <a:lnTo>
                  <a:pt x="481" y="679"/>
                </a:lnTo>
                <a:lnTo>
                  <a:pt x="481" y="679"/>
                </a:lnTo>
                <a:lnTo>
                  <a:pt x="475" y="689"/>
                </a:lnTo>
                <a:lnTo>
                  <a:pt x="469" y="703"/>
                </a:lnTo>
                <a:lnTo>
                  <a:pt x="466" y="714"/>
                </a:lnTo>
                <a:lnTo>
                  <a:pt x="466" y="718"/>
                </a:lnTo>
                <a:lnTo>
                  <a:pt x="466" y="719"/>
                </a:lnTo>
                <a:lnTo>
                  <a:pt x="468" y="721"/>
                </a:lnTo>
                <a:lnTo>
                  <a:pt x="468" y="721"/>
                </a:lnTo>
                <a:lnTo>
                  <a:pt x="470" y="719"/>
                </a:lnTo>
                <a:lnTo>
                  <a:pt x="472" y="718"/>
                </a:lnTo>
                <a:lnTo>
                  <a:pt x="477" y="713"/>
                </a:lnTo>
                <a:lnTo>
                  <a:pt x="481" y="706"/>
                </a:lnTo>
                <a:lnTo>
                  <a:pt x="481" y="706"/>
                </a:lnTo>
                <a:lnTo>
                  <a:pt x="482" y="722"/>
                </a:lnTo>
                <a:lnTo>
                  <a:pt x="483" y="733"/>
                </a:lnTo>
                <a:lnTo>
                  <a:pt x="486" y="735"/>
                </a:lnTo>
                <a:lnTo>
                  <a:pt x="488" y="738"/>
                </a:lnTo>
                <a:lnTo>
                  <a:pt x="488" y="738"/>
                </a:lnTo>
                <a:lnTo>
                  <a:pt x="491" y="736"/>
                </a:lnTo>
                <a:lnTo>
                  <a:pt x="493" y="734"/>
                </a:lnTo>
                <a:lnTo>
                  <a:pt x="497" y="729"/>
                </a:lnTo>
                <a:lnTo>
                  <a:pt x="502" y="721"/>
                </a:lnTo>
                <a:lnTo>
                  <a:pt x="502" y="721"/>
                </a:lnTo>
                <a:lnTo>
                  <a:pt x="502" y="722"/>
                </a:lnTo>
                <a:lnTo>
                  <a:pt x="502" y="727"/>
                </a:lnTo>
                <a:lnTo>
                  <a:pt x="504" y="730"/>
                </a:lnTo>
                <a:lnTo>
                  <a:pt x="505" y="733"/>
                </a:lnTo>
                <a:lnTo>
                  <a:pt x="508" y="734"/>
                </a:lnTo>
                <a:lnTo>
                  <a:pt x="508" y="734"/>
                </a:lnTo>
                <a:lnTo>
                  <a:pt x="512" y="734"/>
                </a:lnTo>
                <a:lnTo>
                  <a:pt x="515" y="733"/>
                </a:lnTo>
                <a:lnTo>
                  <a:pt x="521" y="729"/>
                </a:lnTo>
                <a:lnTo>
                  <a:pt x="529" y="723"/>
                </a:lnTo>
                <a:lnTo>
                  <a:pt x="529" y="723"/>
                </a:lnTo>
                <a:lnTo>
                  <a:pt x="527" y="725"/>
                </a:lnTo>
                <a:lnTo>
                  <a:pt x="526" y="732"/>
                </a:lnTo>
                <a:lnTo>
                  <a:pt x="526" y="734"/>
                </a:lnTo>
                <a:lnTo>
                  <a:pt x="529" y="735"/>
                </a:lnTo>
                <a:lnTo>
                  <a:pt x="532" y="735"/>
                </a:lnTo>
                <a:lnTo>
                  <a:pt x="540" y="734"/>
                </a:lnTo>
                <a:lnTo>
                  <a:pt x="540" y="734"/>
                </a:lnTo>
                <a:lnTo>
                  <a:pt x="546" y="732"/>
                </a:lnTo>
                <a:lnTo>
                  <a:pt x="551" y="728"/>
                </a:lnTo>
                <a:lnTo>
                  <a:pt x="554" y="724"/>
                </a:lnTo>
                <a:lnTo>
                  <a:pt x="558" y="722"/>
                </a:lnTo>
                <a:lnTo>
                  <a:pt x="563" y="714"/>
                </a:lnTo>
                <a:lnTo>
                  <a:pt x="568" y="712"/>
                </a:lnTo>
                <a:lnTo>
                  <a:pt x="574" y="710"/>
                </a:lnTo>
                <a:lnTo>
                  <a:pt x="574" y="710"/>
                </a:lnTo>
                <a:lnTo>
                  <a:pt x="585" y="705"/>
                </a:lnTo>
                <a:lnTo>
                  <a:pt x="593" y="700"/>
                </a:lnTo>
                <a:lnTo>
                  <a:pt x="603" y="694"/>
                </a:lnTo>
                <a:lnTo>
                  <a:pt x="618" y="686"/>
                </a:lnTo>
                <a:lnTo>
                  <a:pt x="618" y="686"/>
                </a:lnTo>
                <a:lnTo>
                  <a:pt x="654" y="672"/>
                </a:lnTo>
                <a:lnTo>
                  <a:pt x="673" y="666"/>
                </a:lnTo>
                <a:lnTo>
                  <a:pt x="673" y="666"/>
                </a:lnTo>
                <a:lnTo>
                  <a:pt x="673" y="669"/>
                </a:lnTo>
                <a:lnTo>
                  <a:pt x="672" y="674"/>
                </a:lnTo>
                <a:lnTo>
                  <a:pt x="669" y="680"/>
                </a:lnTo>
                <a:lnTo>
                  <a:pt x="665" y="686"/>
                </a:lnTo>
                <a:lnTo>
                  <a:pt x="659" y="695"/>
                </a:lnTo>
                <a:lnTo>
                  <a:pt x="648" y="702"/>
                </a:lnTo>
                <a:lnTo>
                  <a:pt x="635" y="710"/>
                </a:lnTo>
                <a:lnTo>
                  <a:pt x="635" y="710"/>
                </a:lnTo>
                <a:lnTo>
                  <a:pt x="621" y="717"/>
                </a:lnTo>
                <a:lnTo>
                  <a:pt x="612" y="724"/>
                </a:lnTo>
                <a:lnTo>
                  <a:pt x="598" y="734"/>
                </a:lnTo>
                <a:lnTo>
                  <a:pt x="591" y="739"/>
                </a:lnTo>
                <a:lnTo>
                  <a:pt x="582" y="743"/>
                </a:lnTo>
                <a:lnTo>
                  <a:pt x="570" y="745"/>
                </a:lnTo>
                <a:lnTo>
                  <a:pt x="553" y="747"/>
                </a:lnTo>
                <a:lnTo>
                  <a:pt x="553" y="747"/>
                </a:lnTo>
                <a:lnTo>
                  <a:pt x="481" y="752"/>
                </a:lnTo>
                <a:lnTo>
                  <a:pt x="455" y="755"/>
                </a:lnTo>
                <a:lnTo>
                  <a:pt x="447" y="756"/>
                </a:lnTo>
                <a:lnTo>
                  <a:pt x="441" y="757"/>
                </a:lnTo>
                <a:lnTo>
                  <a:pt x="441" y="757"/>
                </a:lnTo>
                <a:lnTo>
                  <a:pt x="420" y="765"/>
                </a:lnTo>
                <a:lnTo>
                  <a:pt x="403" y="772"/>
                </a:lnTo>
                <a:lnTo>
                  <a:pt x="384" y="783"/>
                </a:lnTo>
                <a:lnTo>
                  <a:pt x="375" y="789"/>
                </a:lnTo>
                <a:lnTo>
                  <a:pt x="365" y="796"/>
                </a:lnTo>
                <a:lnTo>
                  <a:pt x="355" y="805"/>
                </a:lnTo>
                <a:lnTo>
                  <a:pt x="345" y="816"/>
                </a:lnTo>
                <a:lnTo>
                  <a:pt x="336" y="827"/>
                </a:lnTo>
                <a:lnTo>
                  <a:pt x="327" y="840"/>
                </a:lnTo>
                <a:lnTo>
                  <a:pt x="318" y="854"/>
                </a:lnTo>
                <a:lnTo>
                  <a:pt x="310" y="870"/>
                </a:lnTo>
                <a:lnTo>
                  <a:pt x="310" y="870"/>
                </a:lnTo>
                <a:lnTo>
                  <a:pt x="286" y="929"/>
                </a:lnTo>
                <a:lnTo>
                  <a:pt x="267" y="975"/>
                </a:lnTo>
                <a:lnTo>
                  <a:pt x="255" y="1006"/>
                </a:lnTo>
                <a:lnTo>
                  <a:pt x="245" y="1027"/>
                </a:lnTo>
                <a:lnTo>
                  <a:pt x="245" y="1027"/>
                </a:lnTo>
                <a:lnTo>
                  <a:pt x="235" y="1043"/>
                </a:lnTo>
                <a:lnTo>
                  <a:pt x="224" y="1059"/>
                </a:lnTo>
                <a:lnTo>
                  <a:pt x="213" y="1072"/>
                </a:lnTo>
                <a:lnTo>
                  <a:pt x="209" y="1078"/>
                </a:lnTo>
                <a:lnTo>
                  <a:pt x="209" y="1078"/>
                </a:lnTo>
                <a:lnTo>
                  <a:pt x="204" y="1082"/>
                </a:lnTo>
                <a:lnTo>
                  <a:pt x="196" y="1091"/>
                </a:lnTo>
                <a:lnTo>
                  <a:pt x="190" y="1099"/>
                </a:lnTo>
                <a:lnTo>
                  <a:pt x="188" y="1103"/>
                </a:lnTo>
                <a:lnTo>
                  <a:pt x="188" y="1105"/>
                </a:lnTo>
                <a:lnTo>
                  <a:pt x="188" y="1105"/>
                </a:lnTo>
                <a:lnTo>
                  <a:pt x="184" y="1110"/>
                </a:lnTo>
                <a:lnTo>
                  <a:pt x="177" y="1119"/>
                </a:lnTo>
                <a:lnTo>
                  <a:pt x="152" y="1143"/>
                </a:lnTo>
                <a:lnTo>
                  <a:pt x="125" y="1168"/>
                </a:lnTo>
                <a:lnTo>
                  <a:pt x="114" y="1176"/>
                </a:lnTo>
                <a:lnTo>
                  <a:pt x="110" y="1180"/>
                </a:lnTo>
                <a:lnTo>
                  <a:pt x="110" y="1180"/>
                </a:lnTo>
                <a:lnTo>
                  <a:pt x="101" y="1183"/>
                </a:lnTo>
                <a:lnTo>
                  <a:pt x="91" y="1186"/>
                </a:lnTo>
                <a:lnTo>
                  <a:pt x="81" y="1188"/>
                </a:lnTo>
                <a:lnTo>
                  <a:pt x="77" y="1191"/>
                </a:lnTo>
                <a:lnTo>
                  <a:pt x="72" y="1194"/>
                </a:lnTo>
                <a:lnTo>
                  <a:pt x="72" y="1194"/>
                </a:lnTo>
                <a:lnTo>
                  <a:pt x="64" y="1199"/>
                </a:lnTo>
                <a:lnTo>
                  <a:pt x="61" y="1204"/>
                </a:lnTo>
                <a:lnTo>
                  <a:pt x="56" y="1207"/>
                </a:lnTo>
                <a:lnTo>
                  <a:pt x="47" y="1208"/>
                </a:lnTo>
                <a:lnTo>
                  <a:pt x="47" y="1208"/>
                </a:lnTo>
                <a:lnTo>
                  <a:pt x="34" y="1207"/>
                </a:lnTo>
                <a:lnTo>
                  <a:pt x="19" y="1205"/>
                </a:lnTo>
                <a:lnTo>
                  <a:pt x="13" y="1205"/>
                </a:lnTo>
                <a:lnTo>
                  <a:pt x="7" y="1207"/>
                </a:lnTo>
                <a:lnTo>
                  <a:pt x="2" y="1209"/>
                </a:lnTo>
                <a:lnTo>
                  <a:pt x="1" y="1212"/>
                </a:lnTo>
                <a:lnTo>
                  <a:pt x="0" y="1214"/>
                </a:lnTo>
                <a:lnTo>
                  <a:pt x="0" y="1214"/>
                </a:lnTo>
                <a:lnTo>
                  <a:pt x="0" y="1218"/>
                </a:lnTo>
                <a:lnTo>
                  <a:pt x="1" y="1221"/>
                </a:lnTo>
                <a:lnTo>
                  <a:pt x="5" y="1229"/>
                </a:lnTo>
                <a:lnTo>
                  <a:pt x="11" y="1236"/>
                </a:lnTo>
                <a:lnTo>
                  <a:pt x="20" y="1244"/>
                </a:lnTo>
                <a:lnTo>
                  <a:pt x="31" y="1253"/>
                </a:lnTo>
                <a:lnTo>
                  <a:pt x="44" y="1262"/>
                </a:lnTo>
                <a:lnTo>
                  <a:pt x="56" y="1269"/>
                </a:lnTo>
                <a:lnTo>
                  <a:pt x="68" y="1276"/>
                </a:lnTo>
                <a:lnTo>
                  <a:pt x="68" y="1276"/>
                </a:lnTo>
                <a:lnTo>
                  <a:pt x="80" y="1281"/>
                </a:lnTo>
                <a:lnTo>
                  <a:pt x="91" y="1285"/>
                </a:lnTo>
                <a:lnTo>
                  <a:pt x="101" y="1287"/>
                </a:lnTo>
                <a:lnTo>
                  <a:pt x="110" y="1288"/>
                </a:lnTo>
                <a:lnTo>
                  <a:pt x="118" y="1288"/>
                </a:lnTo>
                <a:lnTo>
                  <a:pt x="125" y="1287"/>
                </a:lnTo>
                <a:lnTo>
                  <a:pt x="133" y="1286"/>
                </a:lnTo>
                <a:lnTo>
                  <a:pt x="140" y="1282"/>
                </a:lnTo>
                <a:lnTo>
                  <a:pt x="140" y="1282"/>
                </a:lnTo>
                <a:lnTo>
                  <a:pt x="171" y="1265"/>
                </a:lnTo>
                <a:lnTo>
                  <a:pt x="188" y="1255"/>
                </a:lnTo>
                <a:lnTo>
                  <a:pt x="188" y="1255"/>
                </a:lnTo>
                <a:lnTo>
                  <a:pt x="187" y="1263"/>
                </a:lnTo>
                <a:lnTo>
                  <a:pt x="184" y="1279"/>
                </a:lnTo>
                <a:lnTo>
                  <a:pt x="183" y="1287"/>
                </a:lnTo>
                <a:lnTo>
                  <a:pt x="183" y="1295"/>
                </a:lnTo>
                <a:lnTo>
                  <a:pt x="184" y="1301"/>
                </a:lnTo>
                <a:lnTo>
                  <a:pt x="185" y="1302"/>
                </a:lnTo>
                <a:lnTo>
                  <a:pt x="188" y="1303"/>
                </a:lnTo>
                <a:lnTo>
                  <a:pt x="188" y="1303"/>
                </a:lnTo>
                <a:lnTo>
                  <a:pt x="199" y="1304"/>
                </a:lnTo>
                <a:lnTo>
                  <a:pt x="212" y="1306"/>
                </a:lnTo>
                <a:lnTo>
                  <a:pt x="218" y="1306"/>
                </a:lnTo>
                <a:lnTo>
                  <a:pt x="224" y="1304"/>
                </a:lnTo>
                <a:lnTo>
                  <a:pt x="229" y="1303"/>
                </a:lnTo>
                <a:lnTo>
                  <a:pt x="232" y="1299"/>
                </a:lnTo>
                <a:lnTo>
                  <a:pt x="232" y="1299"/>
                </a:lnTo>
                <a:lnTo>
                  <a:pt x="235" y="1286"/>
                </a:lnTo>
                <a:lnTo>
                  <a:pt x="239" y="1268"/>
                </a:lnTo>
                <a:lnTo>
                  <a:pt x="242" y="1249"/>
                </a:lnTo>
                <a:lnTo>
                  <a:pt x="243" y="1238"/>
                </a:lnTo>
                <a:lnTo>
                  <a:pt x="243" y="1238"/>
                </a:lnTo>
                <a:lnTo>
                  <a:pt x="243" y="1235"/>
                </a:lnTo>
                <a:lnTo>
                  <a:pt x="244" y="1231"/>
                </a:lnTo>
                <a:lnTo>
                  <a:pt x="244" y="1225"/>
                </a:lnTo>
                <a:lnTo>
                  <a:pt x="243" y="1214"/>
                </a:lnTo>
                <a:lnTo>
                  <a:pt x="243" y="1214"/>
                </a:lnTo>
                <a:lnTo>
                  <a:pt x="238" y="1196"/>
                </a:lnTo>
                <a:lnTo>
                  <a:pt x="235" y="1183"/>
                </a:lnTo>
                <a:lnTo>
                  <a:pt x="235" y="1183"/>
                </a:lnTo>
                <a:lnTo>
                  <a:pt x="235" y="1181"/>
                </a:lnTo>
                <a:lnTo>
                  <a:pt x="237" y="1177"/>
                </a:lnTo>
                <a:lnTo>
                  <a:pt x="242" y="1170"/>
                </a:lnTo>
                <a:lnTo>
                  <a:pt x="249" y="1160"/>
                </a:lnTo>
                <a:lnTo>
                  <a:pt x="257" y="1150"/>
                </a:lnTo>
                <a:lnTo>
                  <a:pt x="275" y="1133"/>
                </a:lnTo>
                <a:lnTo>
                  <a:pt x="283" y="1126"/>
                </a:lnTo>
                <a:lnTo>
                  <a:pt x="283" y="1126"/>
                </a:lnTo>
                <a:lnTo>
                  <a:pt x="287" y="1126"/>
                </a:lnTo>
                <a:lnTo>
                  <a:pt x="294" y="1127"/>
                </a:lnTo>
                <a:lnTo>
                  <a:pt x="306" y="1135"/>
                </a:lnTo>
                <a:lnTo>
                  <a:pt x="325" y="1146"/>
                </a:lnTo>
                <a:lnTo>
                  <a:pt x="325" y="1146"/>
                </a:lnTo>
                <a:lnTo>
                  <a:pt x="340" y="1159"/>
                </a:lnTo>
                <a:lnTo>
                  <a:pt x="351" y="1166"/>
                </a:lnTo>
                <a:lnTo>
                  <a:pt x="361" y="1171"/>
                </a:lnTo>
                <a:lnTo>
                  <a:pt x="376" y="1177"/>
                </a:lnTo>
                <a:lnTo>
                  <a:pt x="376" y="1177"/>
                </a:lnTo>
                <a:lnTo>
                  <a:pt x="397" y="1182"/>
                </a:lnTo>
                <a:lnTo>
                  <a:pt x="420" y="1188"/>
                </a:lnTo>
                <a:lnTo>
                  <a:pt x="454" y="1194"/>
                </a:lnTo>
                <a:lnTo>
                  <a:pt x="454" y="1194"/>
                </a:lnTo>
                <a:lnTo>
                  <a:pt x="458" y="1196"/>
                </a:lnTo>
                <a:lnTo>
                  <a:pt x="461" y="1197"/>
                </a:lnTo>
                <a:lnTo>
                  <a:pt x="468" y="1199"/>
                </a:lnTo>
                <a:lnTo>
                  <a:pt x="481" y="1201"/>
                </a:lnTo>
                <a:lnTo>
                  <a:pt x="481" y="1201"/>
                </a:lnTo>
                <a:lnTo>
                  <a:pt x="542" y="1208"/>
                </a:lnTo>
                <a:lnTo>
                  <a:pt x="542" y="1208"/>
                </a:lnTo>
                <a:lnTo>
                  <a:pt x="538" y="1215"/>
                </a:lnTo>
                <a:lnTo>
                  <a:pt x="530" y="1233"/>
                </a:lnTo>
                <a:lnTo>
                  <a:pt x="522" y="1243"/>
                </a:lnTo>
                <a:lnTo>
                  <a:pt x="516" y="1253"/>
                </a:lnTo>
                <a:lnTo>
                  <a:pt x="509" y="1260"/>
                </a:lnTo>
                <a:lnTo>
                  <a:pt x="502" y="1265"/>
                </a:lnTo>
                <a:lnTo>
                  <a:pt x="502" y="1265"/>
                </a:lnTo>
                <a:lnTo>
                  <a:pt x="493" y="1269"/>
                </a:lnTo>
                <a:lnTo>
                  <a:pt x="486" y="1271"/>
                </a:lnTo>
                <a:lnTo>
                  <a:pt x="469" y="1276"/>
                </a:lnTo>
                <a:lnTo>
                  <a:pt x="461" y="1279"/>
                </a:lnTo>
                <a:lnTo>
                  <a:pt x="457" y="1282"/>
                </a:lnTo>
                <a:lnTo>
                  <a:pt x="455" y="1285"/>
                </a:lnTo>
                <a:lnTo>
                  <a:pt x="454" y="1287"/>
                </a:lnTo>
                <a:lnTo>
                  <a:pt x="453" y="1290"/>
                </a:lnTo>
                <a:lnTo>
                  <a:pt x="454" y="1292"/>
                </a:lnTo>
                <a:lnTo>
                  <a:pt x="454" y="1292"/>
                </a:lnTo>
                <a:lnTo>
                  <a:pt x="455" y="1299"/>
                </a:lnTo>
                <a:lnTo>
                  <a:pt x="458" y="1304"/>
                </a:lnTo>
                <a:lnTo>
                  <a:pt x="460" y="1308"/>
                </a:lnTo>
                <a:lnTo>
                  <a:pt x="464" y="1310"/>
                </a:lnTo>
                <a:lnTo>
                  <a:pt x="469" y="1313"/>
                </a:lnTo>
                <a:lnTo>
                  <a:pt x="475" y="1314"/>
                </a:lnTo>
                <a:lnTo>
                  <a:pt x="482" y="1314"/>
                </a:lnTo>
                <a:lnTo>
                  <a:pt x="492" y="1313"/>
                </a:lnTo>
                <a:lnTo>
                  <a:pt x="492" y="1313"/>
                </a:lnTo>
                <a:lnTo>
                  <a:pt x="504" y="1310"/>
                </a:lnTo>
                <a:lnTo>
                  <a:pt x="520" y="1307"/>
                </a:lnTo>
                <a:lnTo>
                  <a:pt x="559" y="1295"/>
                </a:lnTo>
                <a:lnTo>
                  <a:pt x="595" y="1281"/>
                </a:lnTo>
                <a:lnTo>
                  <a:pt x="614" y="1273"/>
                </a:lnTo>
                <a:lnTo>
                  <a:pt x="614" y="1273"/>
                </a:lnTo>
                <a:lnTo>
                  <a:pt x="625" y="1264"/>
                </a:lnTo>
                <a:lnTo>
                  <a:pt x="637" y="1254"/>
                </a:lnTo>
                <a:lnTo>
                  <a:pt x="652" y="1242"/>
                </a:lnTo>
                <a:lnTo>
                  <a:pt x="652" y="1242"/>
                </a:lnTo>
                <a:lnTo>
                  <a:pt x="653" y="1251"/>
                </a:lnTo>
                <a:lnTo>
                  <a:pt x="653" y="1258"/>
                </a:lnTo>
                <a:lnTo>
                  <a:pt x="656" y="1262"/>
                </a:lnTo>
                <a:lnTo>
                  <a:pt x="656" y="1262"/>
                </a:lnTo>
                <a:lnTo>
                  <a:pt x="657" y="1265"/>
                </a:lnTo>
                <a:lnTo>
                  <a:pt x="661" y="1268"/>
                </a:lnTo>
                <a:lnTo>
                  <a:pt x="667" y="1269"/>
                </a:lnTo>
                <a:lnTo>
                  <a:pt x="675" y="1269"/>
                </a:lnTo>
                <a:lnTo>
                  <a:pt x="675" y="1269"/>
                </a:lnTo>
                <a:lnTo>
                  <a:pt x="680" y="1268"/>
                </a:lnTo>
                <a:lnTo>
                  <a:pt x="685" y="1265"/>
                </a:lnTo>
                <a:lnTo>
                  <a:pt x="687" y="1262"/>
                </a:lnTo>
                <a:lnTo>
                  <a:pt x="690" y="1258"/>
                </a:lnTo>
                <a:lnTo>
                  <a:pt x="691" y="1249"/>
                </a:lnTo>
                <a:lnTo>
                  <a:pt x="692" y="1242"/>
                </a:lnTo>
                <a:lnTo>
                  <a:pt x="692" y="1242"/>
                </a:lnTo>
                <a:lnTo>
                  <a:pt x="694" y="1231"/>
                </a:lnTo>
                <a:lnTo>
                  <a:pt x="695" y="1219"/>
                </a:lnTo>
                <a:lnTo>
                  <a:pt x="697" y="1213"/>
                </a:lnTo>
                <a:lnTo>
                  <a:pt x="700" y="1208"/>
                </a:lnTo>
                <a:lnTo>
                  <a:pt x="705" y="1203"/>
                </a:lnTo>
                <a:lnTo>
                  <a:pt x="709" y="1201"/>
                </a:lnTo>
                <a:lnTo>
                  <a:pt x="709" y="1201"/>
                </a:lnTo>
                <a:lnTo>
                  <a:pt x="716" y="1198"/>
                </a:lnTo>
                <a:lnTo>
                  <a:pt x="720" y="1196"/>
                </a:lnTo>
                <a:lnTo>
                  <a:pt x="728" y="1191"/>
                </a:lnTo>
                <a:lnTo>
                  <a:pt x="733" y="1188"/>
                </a:lnTo>
                <a:lnTo>
                  <a:pt x="738" y="1187"/>
                </a:lnTo>
                <a:lnTo>
                  <a:pt x="745" y="1188"/>
                </a:lnTo>
                <a:lnTo>
                  <a:pt x="755" y="1191"/>
                </a:lnTo>
                <a:lnTo>
                  <a:pt x="755" y="1191"/>
                </a:lnTo>
                <a:lnTo>
                  <a:pt x="764" y="1193"/>
                </a:lnTo>
                <a:lnTo>
                  <a:pt x="775" y="1196"/>
                </a:lnTo>
                <a:lnTo>
                  <a:pt x="797" y="1199"/>
                </a:lnTo>
                <a:lnTo>
                  <a:pt x="819" y="1201"/>
                </a:lnTo>
                <a:lnTo>
                  <a:pt x="819" y="1201"/>
                </a:lnTo>
                <a:lnTo>
                  <a:pt x="845" y="1192"/>
                </a:lnTo>
                <a:lnTo>
                  <a:pt x="868" y="1185"/>
                </a:lnTo>
                <a:lnTo>
                  <a:pt x="888" y="1177"/>
                </a:lnTo>
                <a:lnTo>
                  <a:pt x="888" y="1177"/>
                </a:lnTo>
                <a:lnTo>
                  <a:pt x="900" y="1171"/>
                </a:lnTo>
                <a:lnTo>
                  <a:pt x="910" y="1170"/>
                </a:lnTo>
                <a:lnTo>
                  <a:pt x="917" y="1170"/>
                </a:lnTo>
                <a:lnTo>
                  <a:pt x="922" y="1170"/>
                </a:lnTo>
                <a:lnTo>
                  <a:pt x="922" y="1170"/>
                </a:lnTo>
                <a:lnTo>
                  <a:pt x="922" y="1169"/>
                </a:lnTo>
                <a:lnTo>
                  <a:pt x="922" y="1165"/>
                </a:lnTo>
                <a:lnTo>
                  <a:pt x="918" y="1154"/>
                </a:lnTo>
                <a:lnTo>
                  <a:pt x="907" y="1116"/>
                </a:lnTo>
                <a:lnTo>
                  <a:pt x="895" y="1076"/>
                </a:lnTo>
                <a:lnTo>
                  <a:pt x="891" y="1059"/>
                </a:lnTo>
                <a:lnTo>
                  <a:pt x="890" y="1053"/>
                </a:lnTo>
                <a:lnTo>
                  <a:pt x="890" y="1048"/>
                </a:lnTo>
                <a:lnTo>
                  <a:pt x="890" y="1048"/>
                </a:lnTo>
                <a:lnTo>
                  <a:pt x="893" y="1032"/>
                </a:lnTo>
                <a:lnTo>
                  <a:pt x="895" y="1025"/>
                </a:lnTo>
                <a:lnTo>
                  <a:pt x="898" y="1017"/>
                </a:lnTo>
                <a:lnTo>
                  <a:pt x="902" y="1011"/>
                </a:lnTo>
                <a:lnTo>
                  <a:pt x="907" y="1006"/>
                </a:lnTo>
                <a:lnTo>
                  <a:pt x="916" y="1000"/>
                </a:lnTo>
                <a:lnTo>
                  <a:pt x="924" y="997"/>
                </a:lnTo>
                <a:lnTo>
                  <a:pt x="924" y="997"/>
                </a:lnTo>
                <a:lnTo>
                  <a:pt x="937" y="990"/>
                </a:lnTo>
                <a:lnTo>
                  <a:pt x="949" y="984"/>
                </a:lnTo>
                <a:lnTo>
                  <a:pt x="973" y="968"/>
                </a:lnTo>
                <a:lnTo>
                  <a:pt x="993" y="953"/>
                </a:lnTo>
                <a:lnTo>
                  <a:pt x="1000" y="946"/>
                </a:lnTo>
                <a:lnTo>
                  <a:pt x="1004" y="942"/>
                </a:lnTo>
                <a:lnTo>
                  <a:pt x="1004" y="942"/>
                </a:lnTo>
                <a:lnTo>
                  <a:pt x="1004" y="938"/>
                </a:lnTo>
                <a:lnTo>
                  <a:pt x="1004" y="932"/>
                </a:lnTo>
                <a:lnTo>
                  <a:pt x="1003" y="911"/>
                </a:lnTo>
                <a:lnTo>
                  <a:pt x="995" y="851"/>
                </a:lnTo>
                <a:lnTo>
                  <a:pt x="987" y="789"/>
                </a:lnTo>
                <a:lnTo>
                  <a:pt x="983" y="751"/>
                </a:lnTo>
                <a:lnTo>
                  <a:pt x="983" y="751"/>
                </a:lnTo>
                <a:lnTo>
                  <a:pt x="982" y="706"/>
                </a:lnTo>
                <a:lnTo>
                  <a:pt x="983" y="679"/>
                </a:lnTo>
                <a:lnTo>
                  <a:pt x="983" y="679"/>
                </a:lnTo>
                <a:lnTo>
                  <a:pt x="985" y="679"/>
                </a:lnTo>
                <a:lnTo>
                  <a:pt x="990" y="675"/>
                </a:lnTo>
                <a:lnTo>
                  <a:pt x="994" y="672"/>
                </a:lnTo>
                <a:lnTo>
                  <a:pt x="998" y="667"/>
                </a:lnTo>
                <a:lnTo>
                  <a:pt x="1000" y="661"/>
                </a:lnTo>
                <a:lnTo>
                  <a:pt x="1004" y="652"/>
                </a:lnTo>
                <a:lnTo>
                  <a:pt x="1004" y="652"/>
                </a:lnTo>
                <a:lnTo>
                  <a:pt x="1004" y="646"/>
                </a:lnTo>
                <a:lnTo>
                  <a:pt x="1005" y="639"/>
                </a:lnTo>
                <a:lnTo>
                  <a:pt x="1004" y="619"/>
                </a:lnTo>
                <a:lnTo>
                  <a:pt x="1003" y="596"/>
                </a:lnTo>
                <a:lnTo>
                  <a:pt x="999" y="572"/>
                </a:lnTo>
                <a:lnTo>
                  <a:pt x="993" y="523"/>
                </a:lnTo>
                <a:lnTo>
                  <a:pt x="989" y="492"/>
                </a:lnTo>
                <a:lnTo>
                  <a:pt x="989" y="492"/>
                </a:lnTo>
                <a:lnTo>
                  <a:pt x="990" y="488"/>
                </a:lnTo>
                <a:lnTo>
                  <a:pt x="990" y="486"/>
                </a:lnTo>
                <a:lnTo>
                  <a:pt x="992" y="485"/>
                </a:lnTo>
                <a:lnTo>
                  <a:pt x="994" y="485"/>
                </a:lnTo>
                <a:lnTo>
                  <a:pt x="998" y="486"/>
                </a:lnTo>
                <a:lnTo>
                  <a:pt x="1001" y="486"/>
                </a:lnTo>
                <a:lnTo>
                  <a:pt x="1003" y="486"/>
                </a:lnTo>
                <a:lnTo>
                  <a:pt x="1004" y="484"/>
                </a:lnTo>
                <a:lnTo>
                  <a:pt x="1004" y="480"/>
                </a:lnTo>
                <a:lnTo>
                  <a:pt x="1004" y="475"/>
                </a:lnTo>
                <a:lnTo>
                  <a:pt x="999" y="458"/>
                </a:lnTo>
                <a:lnTo>
                  <a:pt x="989" y="430"/>
                </a:lnTo>
                <a:lnTo>
                  <a:pt x="989" y="430"/>
                </a:lnTo>
                <a:lnTo>
                  <a:pt x="967" y="369"/>
                </a:lnTo>
                <a:lnTo>
                  <a:pt x="949" y="322"/>
                </a:lnTo>
                <a:lnTo>
                  <a:pt x="932" y="283"/>
                </a:lnTo>
                <a:lnTo>
                  <a:pt x="932" y="283"/>
                </a:lnTo>
                <a:lnTo>
                  <a:pt x="951" y="274"/>
                </a:lnTo>
                <a:lnTo>
                  <a:pt x="968" y="264"/>
                </a:lnTo>
                <a:lnTo>
                  <a:pt x="976" y="259"/>
                </a:lnTo>
                <a:lnTo>
                  <a:pt x="983" y="253"/>
                </a:lnTo>
                <a:lnTo>
                  <a:pt x="983" y="253"/>
                </a:lnTo>
                <a:lnTo>
                  <a:pt x="988" y="247"/>
                </a:lnTo>
                <a:lnTo>
                  <a:pt x="989" y="241"/>
                </a:lnTo>
                <a:lnTo>
                  <a:pt x="989" y="232"/>
                </a:lnTo>
                <a:lnTo>
                  <a:pt x="987" y="223"/>
                </a:lnTo>
                <a:lnTo>
                  <a:pt x="982" y="212"/>
                </a:lnTo>
                <a:lnTo>
                  <a:pt x="976" y="201"/>
                </a:lnTo>
                <a:lnTo>
                  <a:pt x="959" y="175"/>
                </a:lnTo>
                <a:lnTo>
                  <a:pt x="959" y="175"/>
                </a:lnTo>
                <a:lnTo>
                  <a:pt x="935" y="137"/>
                </a:lnTo>
                <a:lnTo>
                  <a:pt x="942" y="120"/>
                </a:lnTo>
                <a:lnTo>
                  <a:pt x="924" y="117"/>
                </a:lnTo>
                <a:lnTo>
                  <a:pt x="942" y="100"/>
                </a:lnTo>
                <a:lnTo>
                  <a:pt x="928" y="89"/>
                </a:lnTo>
                <a:lnTo>
                  <a:pt x="928" y="89"/>
                </a:lnTo>
                <a:lnTo>
                  <a:pt x="929" y="78"/>
                </a:lnTo>
                <a:lnTo>
                  <a:pt x="929" y="70"/>
                </a:lnTo>
                <a:lnTo>
                  <a:pt x="929" y="67"/>
                </a:lnTo>
                <a:lnTo>
                  <a:pt x="928" y="66"/>
                </a:lnTo>
                <a:lnTo>
                  <a:pt x="928" y="66"/>
                </a:lnTo>
                <a:lnTo>
                  <a:pt x="921" y="60"/>
                </a:lnTo>
                <a:lnTo>
                  <a:pt x="902" y="45"/>
                </a:lnTo>
                <a:lnTo>
                  <a:pt x="878" y="27"/>
                </a:lnTo>
                <a:lnTo>
                  <a:pt x="863" y="18"/>
                </a:lnTo>
                <a:lnTo>
                  <a:pt x="850" y="11"/>
                </a:lnTo>
                <a:lnTo>
                  <a:pt x="850" y="11"/>
                </a:lnTo>
                <a:lnTo>
                  <a:pt x="835" y="6"/>
                </a:lnTo>
                <a:lnTo>
                  <a:pt x="821" y="2"/>
                </a:lnTo>
                <a:lnTo>
                  <a:pt x="807" y="0"/>
                </a:lnTo>
                <a:lnTo>
                  <a:pt x="794" y="0"/>
                </a:lnTo>
                <a:lnTo>
                  <a:pt x="781" y="1"/>
                </a:lnTo>
                <a:lnTo>
                  <a:pt x="770" y="4"/>
                </a:lnTo>
                <a:lnTo>
                  <a:pt x="761" y="7"/>
                </a:lnTo>
                <a:lnTo>
                  <a:pt x="755" y="11"/>
                </a:lnTo>
                <a:lnTo>
                  <a:pt x="755" y="11"/>
                </a:lnTo>
                <a:lnTo>
                  <a:pt x="748" y="17"/>
                </a:lnTo>
                <a:lnTo>
                  <a:pt x="742" y="27"/>
                </a:lnTo>
                <a:lnTo>
                  <a:pt x="731" y="49"/>
                </a:lnTo>
                <a:lnTo>
                  <a:pt x="723" y="68"/>
                </a:lnTo>
                <a:lnTo>
                  <a:pt x="719" y="74"/>
                </a:lnTo>
                <a:lnTo>
                  <a:pt x="718" y="76"/>
                </a:lnTo>
                <a:lnTo>
                  <a:pt x="717" y="76"/>
                </a:lnTo>
                <a:lnTo>
                  <a:pt x="717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B677796-C697-4710-95DC-26A4A3BE1D5E}"/>
              </a:ext>
            </a:extLst>
          </p:cNvPr>
          <p:cNvSpPr>
            <a:spLocks noEditPoints="1"/>
          </p:cNvSpPr>
          <p:nvPr/>
        </p:nvSpPr>
        <p:spPr bwMode="auto">
          <a:xfrm>
            <a:off x="6401917" y="4664180"/>
            <a:ext cx="1133894" cy="1723753"/>
          </a:xfrm>
          <a:custGeom>
            <a:avLst/>
            <a:gdLst>
              <a:gd name="T0" fmla="*/ 208 w 965"/>
              <a:gd name="T1" fmla="*/ 3 h 1467"/>
              <a:gd name="T2" fmla="*/ 130 w 965"/>
              <a:gd name="T3" fmla="*/ 5 h 1467"/>
              <a:gd name="T4" fmla="*/ 54 w 965"/>
              <a:gd name="T5" fmla="*/ 144 h 1467"/>
              <a:gd name="T6" fmla="*/ 13 w 965"/>
              <a:gd name="T7" fmla="*/ 326 h 1467"/>
              <a:gd name="T8" fmla="*/ 40 w 965"/>
              <a:gd name="T9" fmla="*/ 392 h 1467"/>
              <a:gd name="T10" fmla="*/ 18 w 965"/>
              <a:gd name="T11" fmla="*/ 645 h 1467"/>
              <a:gd name="T12" fmla="*/ 13 w 965"/>
              <a:gd name="T13" fmla="*/ 814 h 1467"/>
              <a:gd name="T14" fmla="*/ 97 w 965"/>
              <a:gd name="T15" fmla="*/ 979 h 1467"/>
              <a:gd name="T16" fmla="*/ 78 w 965"/>
              <a:gd name="T17" fmla="*/ 1140 h 1467"/>
              <a:gd name="T18" fmla="*/ 34 w 965"/>
              <a:gd name="T19" fmla="*/ 1163 h 1467"/>
              <a:gd name="T20" fmla="*/ 81 w 965"/>
              <a:gd name="T21" fmla="*/ 1330 h 1467"/>
              <a:gd name="T22" fmla="*/ 57 w 965"/>
              <a:gd name="T23" fmla="*/ 1402 h 1467"/>
              <a:gd name="T24" fmla="*/ 51 w 965"/>
              <a:gd name="T25" fmla="*/ 1460 h 1467"/>
              <a:gd name="T26" fmla="*/ 237 w 965"/>
              <a:gd name="T27" fmla="*/ 1460 h 1467"/>
              <a:gd name="T28" fmla="*/ 255 w 965"/>
              <a:gd name="T29" fmla="*/ 1421 h 1467"/>
              <a:gd name="T30" fmla="*/ 198 w 965"/>
              <a:gd name="T31" fmla="*/ 1396 h 1467"/>
              <a:gd name="T32" fmla="*/ 147 w 965"/>
              <a:gd name="T33" fmla="*/ 1311 h 1467"/>
              <a:gd name="T34" fmla="*/ 202 w 965"/>
              <a:gd name="T35" fmla="*/ 1149 h 1467"/>
              <a:gd name="T36" fmla="*/ 209 w 965"/>
              <a:gd name="T37" fmla="*/ 1343 h 1467"/>
              <a:gd name="T38" fmla="*/ 223 w 965"/>
              <a:gd name="T39" fmla="*/ 1388 h 1467"/>
              <a:gd name="T40" fmla="*/ 380 w 965"/>
              <a:gd name="T41" fmla="*/ 1416 h 1467"/>
              <a:gd name="T42" fmla="*/ 383 w 965"/>
              <a:gd name="T43" fmla="*/ 1380 h 1467"/>
              <a:gd name="T44" fmla="*/ 498 w 965"/>
              <a:gd name="T45" fmla="*/ 1361 h 1467"/>
              <a:gd name="T46" fmla="*/ 515 w 965"/>
              <a:gd name="T47" fmla="*/ 1331 h 1467"/>
              <a:gd name="T48" fmla="*/ 405 w 965"/>
              <a:gd name="T49" fmla="*/ 1285 h 1467"/>
              <a:gd name="T50" fmla="*/ 403 w 965"/>
              <a:gd name="T51" fmla="*/ 1136 h 1467"/>
              <a:gd name="T52" fmla="*/ 403 w 965"/>
              <a:gd name="T53" fmla="*/ 845 h 1467"/>
              <a:gd name="T54" fmla="*/ 426 w 965"/>
              <a:gd name="T55" fmla="*/ 748 h 1467"/>
              <a:gd name="T56" fmla="*/ 441 w 965"/>
              <a:gd name="T57" fmla="*/ 718 h 1467"/>
              <a:gd name="T58" fmla="*/ 444 w 965"/>
              <a:gd name="T59" fmla="*/ 707 h 1467"/>
              <a:gd name="T60" fmla="*/ 464 w 965"/>
              <a:gd name="T61" fmla="*/ 611 h 1467"/>
              <a:gd name="T62" fmla="*/ 499 w 965"/>
              <a:gd name="T63" fmla="*/ 617 h 1467"/>
              <a:gd name="T64" fmla="*/ 520 w 965"/>
              <a:gd name="T65" fmla="*/ 582 h 1467"/>
              <a:gd name="T66" fmla="*/ 951 w 965"/>
              <a:gd name="T67" fmla="*/ 133 h 1467"/>
              <a:gd name="T68" fmla="*/ 882 w 965"/>
              <a:gd name="T69" fmla="*/ 30 h 1467"/>
              <a:gd name="T70" fmla="*/ 906 w 965"/>
              <a:gd name="T71" fmla="*/ 91 h 1467"/>
              <a:gd name="T72" fmla="*/ 505 w 965"/>
              <a:gd name="T73" fmla="*/ 551 h 1467"/>
              <a:gd name="T74" fmla="*/ 397 w 965"/>
              <a:gd name="T75" fmla="*/ 553 h 1467"/>
              <a:gd name="T76" fmla="*/ 393 w 965"/>
              <a:gd name="T77" fmla="*/ 489 h 1467"/>
              <a:gd name="T78" fmla="*/ 461 w 965"/>
              <a:gd name="T79" fmla="*/ 479 h 1467"/>
              <a:gd name="T80" fmla="*/ 487 w 965"/>
              <a:gd name="T81" fmla="*/ 437 h 1467"/>
              <a:gd name="T82" fmla="*/ 422 w 965"/>
              <a:gd name="T83" fmla="*/ 444 h 1467"/>
              <a:gd name="T84" fmla="*/ 435 w 965"/>
              <a:gd name="T85" fmla="*/ 436 h 1467"/>
              <a:gd name="T86" fmla="*/ 461 w 965"/>
              <a:gd name="T87" fmla="*/ 409 h 1467"/>
              <a:gd name="T88" fmla="*/ 513 w 965"/>
              <a:gd name="T89" fmla="*/ 370 h 1467"/>
              <a:gd name="T90" fmla="*/ 525 w 965"/>
              <a:gd name="T91" fmla="*/ 356 h 1467"/>
              <a:gd name="T92" fmla="*/ 510 w 965"/>
              <a:gd name="T93" fmla="*/ 326 h 1467"/>
              <a:gd name="T94" fmla="*/ 432 w 965"/>
              <a:gd name="T95" fmla="*/ 368 h 1467"/>
              <a:gd name="T96" fmla="*/ 361 w 965"/>
              <a:gd name="T97" fmla="*/ 326 h 1467"/>
              <a:gd name="T98" fmla="*/ 347 w 965"/>
              <a:gd name="T99" fmla="*/ 233 h 1467"/>
              <a:gd name="T100" fmla="*/ 385 w 965"/>
              <a:gd name="T101" fmla="*/ 214 h 1467"/>
              <a:gd name="T102" fmla="*/ 409 w 965"/>
              <a:gd name="T103" fmla="*/ 170 h 1467"/>
              <a:gd name="T104" fmla="*/ 398 w 965"/>
              <a:gd name="T105" fmla="*/ 124 h 1467"/>
              <a:gd name="T106" fmla="*/ 416 w 965"/>
              <a:gd name="T107" fmla="*/ 95 h 1467"/>
              <a:gd name="T108" fmla="*/ 413 w 965"/>
              <a:gd name="T109" fmla="*/ 66 h 1467"/>
              <a:gd name="T110" fmla="*/ 347 w 965"/>
              <a:gd name="T111" fmla="*/ 30 h 1467"/>
              <a:gd name="T112" fmla="*/ 271 w 965"/>
              <a:gd name="T113" fmla="*/ 33 h 1467"/>
              <a:gd name="T114" fmla="*/ 325 w 965"/>
              <a:gd name="T115" fmla="*/ 1163 h 1467"/>
              <a:gd name="T116" fmla="*/ 327 w 965"/>
              <a:gd name="T117" fmla="*/ 1320 h 1467"/>
              <a:gd name="T118" fmla="*/ 296 w 965"/>
              <a:gd name="T119" fmla="*/ 1332 h 1467"/>
              <a:gd name="T120" fmla="*/ 275 w 965"/>
              <a:gd name="T121" fmla="*/ 1280 h 1467"/>
              <a:gd name="T122" fmla="*/ 309 w 965"/>
              <a:gd name="T123" fmla="*/ 1104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5" h="1467">
                <a:moveTo>
                  <a:pt x="258" y="50"/>
                </a:moveTo>
                <a:lnTo>
                  <a:pt x="247" y="33"/>
                </a:lnTo>
                <a:lnTo>
                  <a:pt x="247" y="33"/>
                </a:lnTo>
                <a:lnTo>
                  <a:pt x="241" y="24"/>
                </a:lnTo>
                <a:lnTo>
                  <a:pt x="236" y="19"/>
                </a:lnTo>
                <a:lnTo>
                  <a:pt x="230" y="16"/>
                </a:lnTo>
                <a:lnTo>
                  <a:pt x="230" y="16"/>
                </a:lnTo>
                <a:lnTo>
                  <a:pt x="224" y="12"/>
                </a:lnTo>
                <a:lnTo>
                  <a:pt x="217" y="8"/>
                </a:lnTo>
                <a:lnTo>
                  <a:pt x="208" y="3"/>
                </a:lnTo>
                <a:lnTo>
                  <a:pt x="199" y="1"/>
                </a:lnTo>
                <a:lnTo>
                  <a:pt x="199" y="1"/>
                </a:lnTo>
                <a:lnTo>
                  <a:pt x="182" y="1"/>
                </a:lnTo>
                <a:lnTo>
                  <a:pt x="175" y="1"/>
                </a:lnTo>
                <a:lnTo>
                  <a:pt x="175" y="1"/>
                </a:lnTo>
                <a:lnTo>
                  <a:pt x="169" y="0"/>
                </a:lnTo>
                <a:lnTo>
                  <a:pt x="162" y="0"/>
                </a:lnTo>
                <a:lnTo>
                  <a:pt x="153" y="0"/>
                </a:lnTo>
                <a:lnTo>
                  <a:pt x="142" y="1"/>
                </a:lnTo>
                <a:lnTo>
                  <a:pt x="130" y="5"/>
                </a:lnTo>
                <a:lnTo>
                  <a:pt x="118" y="11"/>
                </a:lnTo>
                <a:lnTo>
                  <a:pt x="106" y="18"/>
                </a:lnTo>
                <a:lnTo>
                  <a:pt x="106" y="18"/>
                </a:lnTo>
                <a:lnTo>
                  <a:pt x="95" y="29"/>
                </a:lnTo>
                <a:lnTo>
                  <a:pt x="87" y="39"/>
                </a:lnTo>
                <a:lnTo>
                  <a:pt x="82" y="50"/>
                </a:lnTo>
                <a:lnTo>
                  <a:pt x="78" y="62"/>
                </a:lnTo>
                <a:lnTo>
                  <a:pt x="69" y="95"/>
                </a:lnTo>
                <a:lnTo>
                  <a:pt x="63" y="117"/>
                </a:lnTo>
                <a:lnTo>
                  <a:pt x="54" y="144"/>
                </a:lnTo>
                <a:lnTo>
                  <a:pt x="54" y="144"/>
                </a:lnTo>
                <a:lnTo>
                  <a:pt x="43" y="172"/>
                </a:lnTo>
                <a:lnTo>
                  <a:pt x="34" y="201"/>
                </a:lnTo>
                <a:lnTo>
                  <a:pt x="25" y="230"/>
                </a:lnTo>
                <a:lnTo>
                  <a:pt x="19" y="257"/>
                </a:lnTo>
                <a:lnTo>
                  <a:pt x="13" y="281"/>
                </a:lnTo>
                <a:lnTo>
                  <a:pt x="11" y="301"/>
                </a:lnTo>
                <a:lnTo>
                  <a:pt x="11" y="317"/>
                </a:lnTo>
                <a:lnTo>
                  <a:pt x="11" y="323"/>
                </a:lnTo>
                <a:lnTo>
                  <a:pt x="13" y="326"/>
                </a:lnTo>
                <a:lnTo>
                  <a:pt x="13" y="326"/>
                </a:lnTo>
                <a:lnTo>
                  <a:pt x="15" y="334"/>
                </a:lnTo>
                <a:lnTo>
                  <a:pt x="17" y="344"/>
                </a:lnTo>
                <a:lnTo>
                  <a:pt x="17" y="355"/>
                </a:lnTo>
                <a:lnTo>
                  <a:pt x="17" y="365"/>
                </a:lnTo>
                <a:lnTo>
                  <a:pt x="14" y="384"/>
                </a:lnTo>
                <a:lnTo>
                  <a:pt x="13" y="392"/>
                </a:lnTo>
                <a:lnTo>
                  <a:pt x="23" y="389"/>
                </a:lnTo>
                <a:lnTo>
                  <a:pt x="26" y="400"/>
                </a:lnTo>
                <a:lnTo>
                  <a:pt x="40" y="392"/>
                </a:lnTo>
                <a:lnTo>
                  <a:pt x="40" y="392"/>
                </a:lnTo>
                <a:lnTo>
                  <a:pt x="36" y="463"/>
                </a:lnTo>
                <a:lnTo>
                  <a:pt x="34" y="522"/>
                </a:lnTo>
                <a:lnTo>
                  <a:pt x="34" y="569"/>
                </a:lnTo>
                <a:lnTo>
                  <a:pt x="34" y="569"/>
                </a:lnTo>
                <a:lnTo>
                  <a:pt x="33" y="584"/>
                </a:lnTo>
                <a:lnTo>
                  <a:pt x="31" y="597"/>
                </a:lnTo>
                <a:lnTo>
                  <a:pt x="29" y="609"/>
                </a:lnTo>
                <a:lnTo>
                  <a:pt x="26" y="620"/>
                </a:lnTo>
                <a:lnTo>
                  <a:pt x="18" y="645"/>
                </a:lnTo>
                <a:lnTo>
                  <a:pt x="9" y="675"/>
                </a:lnTo>
                <a:lnTo>
                  <a:pt x="9" y="675"/>
                </a:lnTo>
                <a:lnTo>
                  <a:pt x="4" y="695"/>
                </a:lnTo>
                <a:lnTo>
                  <a:pt x="2" y="713"/>
                </a:lnTo>
                <a:lnTo>
                  <a:pt x="0" y="731"/>
                </a:lnTo>
                <a:lnTo>
                  <a:pt x="0" y="749"/>
                </a:lnTo>
                <a:lnTo>
                  <a:pt x="1" y="767"/>
                </a:lnTo>
                <a:lnTo>
                  <a:pt x="3" y="784"/>
                </a:lnTo>
                <a:lnTo>
                  <a:pt x="7" y="799"/>
                </a:lnTo>
                <a:lnTo>
                  <a:pt x="13" y="814"/>
                </a:lnTo>
                <a:lnTo>
                  <a:pt x="13" y="814"/>
                </a:lnTo>
                <a:lnTo>
                  <a:pt x="20" y="830"/>
                </a:lnTo>
                <a:lnTo>
                  <a:pt x="31" y="848"/>
                </a:lnTo>
                <a:lnTo>
                  <a:pt x="56" y="888"/>
                </a:lnTo>
                <a:lnTo>
                  <a:pt x="79" y="926"/>
                </a:lnTo>
                <a:lnTo>
                  <a:pt x="87" y="941"/>
                </a:lnTo>
                <a:lnTo>
                  <a:pt x="92" y="952"/>
                </a:lnTo>
                <a:lnTo>
                  <a:pt x="92" y="952"/>
                </a:lnTo>
                <a:lnTo>
                  <a:pt x="95" y="964"/>
                </a:lnTo>
                <a:lnTo>
                  <a:pt x="97" y="979"/>
                </a:lnTo>
                <a:lnTo>
                  <a:pt x="100" y="1014"/>
                </a:lnTo>
                <a:lnTo>
                  <a:pt x="102" y="1048"/>
                </a:lnTo>
                <a:lnTo>
                  <a:pt x="102" y="1066"/>
                </a:lnTo>
                <a:lnTo>
                  <a:pt x="102" y="1066"/>
                </a:lnTo>
                <a:lnTo>
                  <a:pt x="98" y="1082"/>
                </a:lnTo>
                <a:lnTo>
                  <a:pt x="91" y="1107"/>
                </a:lnTo>
                <a:lnTo>
                  <a:pt x="84" y="1129"/>
                </a:lnTo>
                <a:lnTo>
                  <a:pt x="80" y="1136"/>
                </a:lnTo>
                <a:lnTo>
                  <a:pt x="78" y="1140"/>
                </a:lnTo>
                <a:lnTo>
                  <a:pt x="78" y="1140"/>
                </a:lnTo>
                <a:lnTo>
                  <a:pt x="73" y="1141"/>
                </a:lnTo>
                <a:lnTo>
                  <a:pt x="63" y="1146"/>
                </a:lnTo>
                <a:lnTo>
                  <a:pt x="53" y="1152"/>
                </a:lnTo>
                <a:lnTo>
                  <a:pt x="47" y="1157"/>
                </a:lnTo>
                <a:lnTo>
                  <a:pt x="47" y="1157"/>
                </a:lnTo>
                <a:lnTo>
                  <a:pt x="45" y="1159"/>
                </a:lnTo>
                <a:lnTo>
                  <a:pt x="41" y="1160"/>
                </a:lnTo>
                <a:lnTo>
                  <a:pt x="39" y="1161"/>
                </a:lnTo>
                <a:lnTo>
                  <a:pt x="34" y="1163"/>
                </a:lnTo>
                <a:lnTo>
                  <a:pt x="34" y="1163"/>
                </a:lnTo>
                <a:lnTo>
                  <a:pt x="28" y="1165"/>
                </a:lnTo>
                <a:lnTo>
                  <a:pt x="24" y="1166"/>
                </a:lnTo>
                <a:lnTo>
                  <a:pt x="23" y="1166"/>
                </a:lnTo>
                <a:lnTo>
                  <a:pt x="22" y="1169"/>
                </a:lnTo>
                <a:lnTo>
                  <a:pt x="23" y="1177"/>
                </a:lnTo>
                <a:lnTo>
                  <a:pt x="23" y="1177"/>
                </a:lnTo>
                <a:lnTo>
                  <a:pt x="26" y="1188"/>
                </a:lnTo>
                <a:lnTo>
                  <a:pt x="34" y="1208"/>
                </a:lnTo>
                <a:lnTo>
                  <a:pt x="53" y="1259"/>
                </a:lnTo>
                <a:lnTo>
                  <a:pt x="81" y="1330"/>
                </a:lnTo>
                <a:lnTo>
                  <a:pt x="81" y="1330"/>
                </a:lnTo>
                <a:lnTo>
                  <a:pt x="76" y="1346"/>
                </a:lnTo>
                <a:lnTo>
                  <a:pt x="70" y="1359"/>
                </a:lnTo>
                <a:lnTo>
                  <a:pt x="64" y="1371"/>
                </a:lnTo>
                <a:lnTo>
                  <a:pt x="64" y="1371"/>
                </a:lnTo>
                <a:lnTo>
                  <a:pt x="62" y="1376"/>
                </a:lnTo>
                <a:lnTo>
                  <a:pt x="59" y="1381"/>
                </a:lnTo>
                <a:lnTo>
                  <a:pt x="58" y="1391"/>
                </a:lnTo>
                <a:lnTo>
                  <a:pt x="57" y="1402"/>
                </a:lnTo>
                <a:lnTo>
                  <a:pt x="57" y="1402"/>
                </a:lnTo>
                <a:lnTo>
                  <a:pt x="57" y="1403"/>
                </a:lnTo>
                <a:lnTo>
                  <a:pt x="54" y="1406"/>
                </a:lnTo>
                <a:lnTo>
                  <a:pt x="52" y="1413"/>
                </a:lnTo>
                <a:lnTo>
                  <a:pt x="51" y="1422"/>
                </a:lnTo>
                <a:lnTo>
                  <a:pt x="51" y="1422"/>
                </a:lnTo>
                <a:lnTo>
                  <a:pt x="48" y="1435"/>
                </a:lnTo>
                <a:lnTo>
                  <a:pt x="46" y="1445"/>
                </a:lnTo>
                <a:lnTo>
                  <a:pt x="46" y="1452"/>
                </a:lnTo>
                <a:lnTo>
                  <a:pt x="47" y="1456"/>
                </a:lnTo>
                <a:lnTo>
                  <a:pt x="51" y="1460"/>
                </a:lnTo>
                <a:lnTo>
                  <a:pt x="57" y="1464"/>
                </a:lnTo>
                <a:lnTo>
                  <a:pt x="57" y="1464"/>
                </a:lnTo>
                <a:lnTo>
                  <a:pt x="63" y="1465"/>
                </a:lnTo>
                <a:lnTo>
                  <a:pt x="70" y="1466"/>
                </a:lnTo>
                <a:lnTo>
                  <a:pt x="91" y="1467"/>
                </a:lnTo>
                <a:lnTo>
                  <a:pt x="118" y="1467"/>
                </a:lnTo>
                <a:lnTo>
                  <a:pt x="147" y="1466"/>
                </a:lnTo>
                <a:lnTo>
                  <a:pt x="203" y="1463"/>
                </a:lnTo>
                <a:lnTo>
                  <a:pt x="237" y="1460"/>
                </a:lnTo>
                <a:lnTo>
                  <a:pt x="237" y="1460"/>
                </a:lnTo>
                <a:lnTo>
                  <a:pt x="243" y="1460"/>
                </a:lnTo>
                <a:lnTo>
                  <a:pt x="248" y="1458"/>
                </a:lnTo>
                <a:lnTo>
                  <a:pt x="252" y="1454"/>
                </a:lnTo>
                <a:lnTo>
                  <a:pt x="253" y="1450"/>
                </a:lnTo>
                <a:lnTo>
                  <a:pt x="254" y="1443"/>
                </a:lnTo>
                <a:lnTo>
                  <a:pt x="254" y="1439"/>
                </a:lnTo>
                <a:lnTo>
                  <a:pt x="254" y="1439"/>
                </a:lnTo>
                <a:lnTo>
                  <a:pt x="255" y="1436"/>
                </a:lnTo>
                <a:lnTo>
                  <a:pt x="257" y="1426"/>
                </a:lnTo>
                <a:lnTo>
                  <a:pt x="255" y="1421"/>
                </a:lnTo>
                <a:lnTo>
                  <a:pt x="254" y="1415"/>
                </a:lnTo>
                <a:lnTo>
                  <a:pt x="251" y="1411"/>
                </a:lnTo>
                <a:lnTo>
                  <a:pt x="243" y="1409"/>
                </a:lnTo>
                <a:lnTo>
                  <a:pt x="243" y="1409"/>
                </a:lnTo>
                <a:lnTo>
                  <a:pt x="231" y="1406"/>
                </a:lnTo>
                <a:lnTo>
                  <a:pt x="223" y="1405"/>
                </a:lnTo>
                <a:lnTo>
                  <a:pt x="217" y="1405"/>
                </a:lnTo>
                <a:lnTo>
                  <a:pt x="209" y="1402"/>
                </a:lnTo>
                <a:lnTo>
                  <a:pt x="209" y="1402"/>
                </a:lnTo>
                <a:lnTo>
                  <a:pt x="198" y="1396"/>
                </a:lnTo>
                <a:lnTo>
                  <a:pt x="184" y="1386"/>
                </a:lnTo>
                <a:lnTo>
                  <a:pt x="170" y="1375"/>
                </a:lnTo>
                <a:lnTo>
                  <a:pt x="164" y="1370"/>
                </a:lnTo>
                <a:lnTo>
                  <a:pt x="160" y="1364"/>
                </a:lnTo>
                <a:lnTo>
                  <a:pt x="160" y="1364"/>
                </a:lnTo>
                <a:lnTo>
                  <a:pt x="156" y="1350"/>
                </a:lnTo>
                <a:lnTo>
                  <a:pt x="151" y="1336"/>
                </a:lnTo>
                <a:lnTo>
                  <a:pt x="147" y="1322"/>
                </a:lnTo>
                <a:lnTo>
                  <a:pt x="147" y="1316"/>
                </a:lnTo>
                <a:lnTo>
                  <a:pt x="147" y="1311"/>
                </a:lnTo>
                <a:lnTo>
                  <a:pt x="147" y="1311"/>
                </a:lnTo>
                <a:lnTo>
                  <a:pt x="156" y="1294"/>
                </a:lnTo>
                <a:lnTo>
                  <a:pt x="170" y="1263"/>
                </a:lnTo>
                <a:lnTo>
                  <a:pt x="179" y="1246"/>
                </a:lnTo>
                <a:lnTo>
                  <a:pt x="187" y="1227"/>
                </a:lnTo>
                <a:lnTo>
                  <a:pt x="192" y="1211"/>
                </a:lnTo>
                <a:lnTo>
                  <a:pt x="196" y="1198"/>
                </a:lnTo>
                <a:lnTo>
                  <a:pt x="196" y="1198"/>
                </a:lnTo>
                <a:lnTo>
                  <a:pt x="201" y="1161"/>
                </a:lnTo>
                <a:lnTo>
                  <a:pt x="202" y="1149"/>
                </a:lnTo>
                <a:lnTo>
                  <a:pt x="213" y="1142"/>
                </a:lnTo>
                <a:lnTo>
                  <a:pt x="213" y="1142"/>
                </a:lnTo>
                <a:lnTo>
                  <a:pt x="218" y="1218"/>
                </a:lnTo>
                <a:lnTo>
                  <a:pt x="221" y="1275"/>
                </a:lnTo>
                <a:lnTo>
                  <a:pt x="221" y="1297"/>
                </a:lnTo>
                <a:lnTo>
                  <a:pt x="219" y="1311"/>
                </a:lnTo>
                <a:lnTo>
                  <a:pt x="219" y="1311"/>
                </a:lnTo>
                <a:lnTo>
                  <a:pt x="215" y="1327"/>
                </a:lnTo>
                <a:lnTo>
                  <a:pt x="212" y="1336"/>
                </a:lnTo>
                <a:lnTo>
                  <a:pt x="209" y="1343"/>
                </a:lnTo>
                <a:lnTo>
                  <a:pt x="209" y="1350"/>
                </a:lnTo>
                <a:lnTo>
                  <a:pt x="209" y="1350"/>
                </a:lnTo>
                <a:lnTo>
                  <a:pt x="210" y="1361"/>
                </a:lnTo>
                <a:lnTo>
                  <a:pt x="210" y="1366"/>
                </a:lnTo>
                <a:lnTo>
                  <a:pt x="213" y="1371"/>
                </a:lnTo>
                <a:lnTo>
                  <a:pt x="213" y="1371"/>
                </a:lnTo>
                <a:lnTo>
                  <a:pt x="218" y="1382"/>
                </a:lnTo>
                <a:lnTo>
                  <a:pt x="220" y="1387"/>
                </a:lnTo>
                <a:lnTo>
                  <a:pt x="221" y="1388"/>
                </a:lnTo>
                <a:lnTo>
                  <a:pt x="223" y="1388"/>
                </a:lnTo>
                <a:lnTo>
                  <a:pt x="223" y="1388"/>
                </a:lnTo>
                <a:lnTo>
                  <a:pt x="235" y="1391"/>
                </a:lnTo>
                <a:lnTo>
                  <a:pt x="258" y="1398"/>
                </a:lnTo>
                <a:lnTo>
                  <a:pt x="290" y="1406"/>
                </a:lnTo>
                <a:lnTo>
                  <a:pt x="305" y="1409"/>
                </a:lnTo>
                <a:lnTo>
                  <a:pt x="323" y="1413"/>
                </a:lnTo>
                <a:lnTo>
                  <a:pt x="323" y="1413"/>
                </a:lnTo>
                <a:lnTo>
                  <a:pt x="354" y="1415"/>
                </a:lnTo>
                <a:lnTo>
                  <a:pt x="369" y="1416"/>
                </a:lnTo>
                <a:lnTo>
                  <a:pt x="380" y="1416"/>
                </a:lnTo>
                <a:lnTo>
                  <a:pt x="390" y="1414"/>
                </a:lnTo>
                <a:lnTo>
                  <a:pt x="396" y="1411"/>
                </a:lnTo>
                <a:lnTo>
                  <a:pt x="398" y="1410"/>
                </a:lnTo>
                <a:lnTo>
                  <a:pt x="399" y="1408"/>
                </a:lnTo>
                <a:lnTo>
                  <a:pt x="399" y="1405"/>
                </a:lnTo>
                <a:lnTo>
                  <a:pt x="399" y="1402"/>
                </a:lnTo>
                <a:lnTo>
                  <a:pt x="399" y="1402"/>
                </a:lnTo>
                <a:lnTo>
                  <a:pt x="396" y="1396"/>
                </a:lnTo>
                <a:lnTo>
                  <a:pt x="392" y="1389"/>
                </a:lnTo>
                <a:lnTo>
                  <a:pt x="383" y="1380"/>
                </a:lnTo>
                <a:lnTo>
                  <a:pt x="375" y="1374"/>
                </a:lnTo>
                <a:lnTo>
                  <a:pt x="371" y="1371"/>
                </a:lnTo>
                <a:lnTo>
                  <a:pt x="371" y="1371"/>
                </a:lnTo>
                <a:lnTo>
                  <a:pt x="385" y="1371"/>
                </a:lnTo>
                <a:lnTo>
                  <a:pt x="415" y="1371"/>
                </a:lnTo>
                <a:lnTo>
                  <a:pt x="453" y="1369"/>
                </a:lnTo>
                <a:lnTo>
                  <a:pt x="471" y="1366"/>
                </a:lnTo>
                <a:lnTo>
                  <a:pt x="485" y="1364"/>
                </a:lnTo>
                <a:lnTo>
                  <a:pt x="485" y="1364"/>
                </a:lnTo>
                <a:lnTo>
                  <a:pt x="498" y="1361"/>
                </a:lnTo>
                <a:lnTo>
                  <a:pt x="509" y="1360"/>
                </a:lnTo>
                <a:lnTo>
                  <a:pt x="526" y="1358"/>
                </a:lnTo>
                <a:lnTo>
                  <a:pt x="532" y="1357"/>
                </a:lnTo>
                <a:lnTo>
                  <a:pt x="533" y="1355"/>
                </a:lnTo>
                <a:lnTo>
                  <a:pt x="535" y="1354"/>
                </a:lnTo>
                <a:lnTo>
                  <a:pt x="533" y="1353"/>
                </a:lnTo>
                <a:lnTo>
                  <a:pt x="532" y="1350"/>
                </a:lnTo>
                <a:lnTo>
                  <a:pt x="526" y="1343"/>
                </a:lnTo>
                <a:lnTo>
                  <a:pt x="526" y="1343"/>
                </a:lnTo>
                <a:lnTo>
                  <a:pt x="515" y="1331"/>
                </a:lnTo>
                <a:lnTo>
                  <a:pt x="506" y="1324"/>
                </a:lnTo>
                <a:lnTo>
                  <a:pt x="502" y="1321"/>
                </a:lnTo>
                <a:lnTo>
                  <a:pt x="496" y="1319"/>
                </a:lnTo>
                <a:lnTo>
                  <a:pt x="475" y="1311"/>
                </a:lnTo>
                <a:lnTo>
                  <a:pt x="475" y="1311"/>
                </a:lnTo>
                <a:lnTo>
                  <a:pt x="430" y="1299"/>
                </a:lnTo>
                <a:lnTo>
                  <a:pt x="422" y="1297"/>
                </a:lnTo>
                <a:lnTo>
                  <a:pt x="415" y="1293"/>
                </a:lnTo>
                <a:lnTo>
                  <a:pt x="410" y="1289"/>
                </a:lnTo>
                <a:lnTo>
                  <a:pt x="405" y="1285"/>
                </a:lnTo>
                <a:lnTo>
                  <a:pt x="405" y="1285"/>
                </a:lnTo>
                <a:lnTo>
                  <a:pt x="403" y="1280"/>
                </a:lnTo>
                <a:lnTo>
                  <a:pt x="399" y="1278"/>
                </a:lnTo>
                <a:lnTo>
                  <a:pt x="397" y="1277"/>
                </a:lnTo>
                <a:lnTo>
                  <a:pt x="396" y="1276"/>
                </a:lnTo>
                <a:lnTo>
                  <a:pt x="396" y="1272"/>
                </a:lnTo>
                <a:lnTo>
                  <a:pt x="396" y="1257"/>
                </a:lnTo>
                <a:lnTo>
                  <a:pt x="396" y="1257"/>
                </a:lnTo>
                <a:lnTo>
                  <a:pt x="398" y="1210"/>
                </a:lnTo>
                <a:lnTo>
                  <a:pt x="403" y="1136"/>
                </a:lnTo>
                <a:lnTo>
                  <a:pt x="409" y="1058"/>
                </a:lnTo>
                <a:lnTo>
                  <a:pt x="413" y="1025"/>
                </a:lnTo>
                <a:lnTo>
                  <a:pt x="416" y="1001"/>
                </a:lnTo>
                <a:lnTo>
                  <a:pt x="416" y="1001"/>
                </a:lnTo>
                <a:lnTo>
                  <a:pt x="418" y="991"/>
                </a:lnTo>
                <a:lnTo>
                  <a:pt x="418" y="979"/>
                </a:lnTo>
                <a:lnTo>
                  <a:pt x="418" y="952"/>
                </a:lnTo>
                <a:lnTo>
                  <a:pt x="415" y="923"/>
                </a:lnTo>
                <a:lnTo>
                  <a:pt x="411" y="893"/>
                </a:lnTo>
                <a:lnTo>
                  <a:pt x="403" y="845"/>
                </a:lnTo>
                <a:lnTo>
                  <a:pt x="399" y="824"/>
                </a:lnTo>
                <a:lnTo>
                  <a:pt x="413" y="814"/>
                </a:lnTo>
                <a:lnTo>
                  <a:pt x="399" y="759"/>
                </a:lnTo>
                <a:lnTo>
                  <a:pt x="399" y="759"/>
                </a:lnTo>
                <a:lnTo>
                  <a:pt x="402" y="759"/>
                </a:lnTo>
                <a:lnTo>
                  <a:pt x="409" y="759"/>
                </a:lnTo>
                <a:lnTo>
                  <a:pt x="414" y="758"/>
                </a:lnTo>
                <a:lnTo>
                  <a:pt x="419" y="757"/>
                </a:lnTo>
                <a:lnTo>
                  <a:pt x="422" y="753"/>
                </a:lnTo>
                <a:lnTo>
                  <a:pt x="426" y="748"/>
                </a:lnTo>
                <a:lnTo>
                  <a:pt x="426" y="748"/>
                </a:lnTo>
                <a:lnTo>
                  <a:pt x="432" y="741"/>
                </a:lnTo>
                <a:lnTo>
                  <a:pt x="435" y="738"/>
                </a:lnTo>
                <a:lnTo>
                  <a:pt x="437" y="737"/>
                </a:lnTo>
                <a:lnTo>
                  <a:pt x="441" y="731"/>
                </a:lnTo>
                <a:lnTo>
                  <a:pt x="441" y="731"/>
                </a:lnTo>
                <a:lnTo>
                  <a:pt x="442" y="726"/>
                </a:lnTo>
                <a:lnTo>
                  <a:pt x="442" y="723"/>
                </a:lnTo>
                <a:lnTo>
                  <a:pt x="442" y="720"/>
                </a:lnTo>
                <a:lnTo>
                  <a:pt x="441" y="718"/>
                </a:lnTo>
                <a:lnTo>
                  <a:pt x="438" y="714"/>
                </a:lnTo>
                <a:lnTo>
                  <a:pt x="437" y="714"/>
                </a:lnTo>
                <a:lnTo>
                  <a:pt x="437" y="714"/>
                </a:lnTo>
                <a:lnTo>
                  <a:pt x="439" y="714"/>
                </a:lnTo>
                <a:lnTo>
                  <a:pt x="443" y="713"/>
                </a:lnTo>
                <a:lnTo>
                  <a:pt x="446" y="712"/>
                </a:lnTo>
                <a:lnTo>
                  <a:pt x="446" y="710"/>
                </a:lnTo>
                <a:lnTo>
                  <a:pt x="446" y="709"/>
                </a:lnTo>
                <a:lnTo>
                  <a:pt x="444" y="707"/>
                </a:lnTo>
                <a:lnTo>
                  <a:pt x="444" y="707"/>
                </a:lnTo>
                <a:lnTo>
                  <a:pt x="431" y="693"/>
                </a:lnTo>
                <a:lnTo>
                  <a:pt x="424" y="686"/>
                </a:lnTo>
                <a:lnTo>
                  <a:pt x="424" y="686"/>
                </a:lnTo>
                <a:lnTo>
                  <a:pt x="416" y="645"/>
                </a:lnTo>
                <a:lnTo>
                  <a:pt x="416" y="645"/>
                </a:lnTo>
                <a:lnTo>
                  <a:pt x="410" y="615"/>
                </a:lnTo>
                <a:lnTo>
                  <a:pt x="405" y="592"/>
                </a:lnTo>
                <a:lnTo>
                  <a:pt x="450" y="613"/>
                </a:lnTo>
                <a:lnTo>
                  <a:pt x="464" y="611"/>
                </a:lnTo>
                <a:lnTo>
                  <a:pt x="464" y="611"/>
                </a:lnTo>
                <a:lnTo>
                  <a:pt x="466" y="612"/>
                </a:lnTo>
                <a:lnTo>
                  <a:pt x="469" y="618"/>
                </a:lnTo>
                <a:lnTo>
                  <a:pt x="475" y="623"/>
                </a:lnTo>
                <a:lnTo>
                  <a:pt x="478" y="624"/>
                </a:lnTo>
                <a:lnTo>
                  <a:pt x="482" y="624"/>
                </a:lnTo>
                <a:lnTo>
                  <a:pt x="482" y="624"/>
                </a:lnTo>
                <a:lnTo>
                  <a:pt x="487" y="624"/>
                </a:lnTo>
                <a:lnTo>
                  <a:pt x="489" y="624"/>
                </a:lnTo>
                <a:lnTo>
                  <a:pt x="493" y="623"/>
                </a:lnTo>
                <a:lnTo>
                  <a:pt x="499" y="617"/>
                </a:lnTo>
                <a:lnTo>
                  <a:pt x="499" y="617"/>
                </a:lnTo>
                <a:lnTo>
                  <a:pt x="505" y="609"/>
                </a:lnTo>
                <a:lnTo>
                  <a:pt x="509" y="604"/>
                </a:lnTo>
                <a:lnTo>
                  <a:pt x="510" y="600"/>
                </a:lnTo>
                <a:lnTo>
                  <a:pt x="513" y="596"/>
                </a:lnTo>
                <a:lnTo>
                  <a:pt x="513" y="596"/>
                </a:lnTo>
                <a:lnTo>
                  <a:pt x="516" y="593"/>
                </a:lnTo>
                <a:lnTo>
                  <a:pt x="519" y="592"/>
                </a:lnTo>
                <a:lnTo>
                  <a:pt x="520" y="589"/>
                </a:lnTo>
                <a:lnTo>
                  <a:pt x="520" y="582"/>
                </a:lnTo>
                <a:lnTo>
                  <a:pt x="520" y="582"/>
                </a:lnTo>
                <a:lnTo>
                  <a:pt x="519" y="570"/>
                </a:lnTo>
                <a:lnTo>
                  <a:pt x="520" y="565"/>
                </a:lnTo>
                <a:lnTo>
                  <a:pt x="524" y="551"/>
                </a:lnTo>
                <a:lnTo>
                  <a:pt x="913" y="119"/>
                </a:lnTo>
                <a:lnTo>
                  <a:pt x="923" y="112"/>
                </a:lnTo>
                <a:lnTo>
                  <a:pt x="923" y="112"/>
                </a:lnTo>
                <a:lnTo>
                  <a:pt x="935" y="122"/>
                </a:lnTo>
                <a:lnTo>
                  <a:pt x="945" y="129"/>
                </a:lnTo>
                <a:lnTo>
                  <a:pt x="951" y="133"/>
                </a:lnTo>
                <a:lnTo>
                  <a:pt x="961" y="136"/>
                </a:lnTo>
                <a:lnTo>
                  <a:pt x="965" y="112"/>
                </a:lnTo>
                <a:lnTo>
                  <a:pt x="965" y="112"/>
                </a:lnTo>
                <a:lnTo>
                  <a:pt x="927" y="68"/>
                </a:lnTo>
                <a:lnTo>
                  <a:pt x="900" y="38"/>
                </a:lnTo>
                <a:lnTo>
                  <a:pt x="890" y="28"/>
                </a:lnTo>
                <a:lnTo>
                  <a:pt x="887" y="25"/>
                </a:lnTo>
                <a:lnTo>
                  <a:pt x="885" y="25"/>
                </a:lnTo>
                <a:lnTo>
                  <a:pt x="885" y="25"/>
                </a:lnTo>
                <a:lnTo>
                  <a:pt x="882" y="30"/>
                </a:lnTo>
                <a:lnTo>
                  <a:pt x="878" y="35"/>
                </a:lnTo>
                <a:lnTo>
                  <a:pt x="874" y="42"/>
                </a:lnTo>
                <a:lnTo>
                  <a:pt x="874" y="42"/>
                </a:lnTo>
                <a:lnTo>
                  <a:pt x="881" y="50"/>
                </a:lnTo>
                <a:lnTo>
                  <a:pt x="893" y="64"/>
                </a:lnTo>
                <a:lnTo>
                  <a:pt x="898" y="73"/>
                </a:lnTo>
                <a:lnTo>
                  <a:pt x="902" y="80"/>
                </a:lnTo>
                <a:lnTo>
                  <a:pt x="906" y="86"/>
                </a:lnTo>
                <a:lnTo>
                  <a:pt x="906" y="89"/>
                </a:lnTo>
                <a:lnTo>
                  <a:pt x="906" y="91"/>
                </a:lnTo>
                <a:lnTo>
                  <a:pt x="906" y="91"/>
                </a:lnTo>
                <a:lnTo>
                  <a:pt x="905" y="95"/>
                </a:lnTo>
                <a:lnTo>
                  <a:pt x="906" y="96"/>
                </a:lnTo>
                <a:lnTo>
                  <a:pt x="906" y="96"/>
                </a:lnTo>
                <a:lnTo>
                  <a:pt x="906" y="97"/>
                </a:lnTo>
                <a:lnTo>
                  <a:pt x="902" y="102"/>
                </a:lnTo>
                <a:lnTo>
                  <a:pt x="902" y="102"/>
                </a:lnTo>
                <a:lnTo>
                  <a:pt x="701" y="330"/>
                </a:lnTo>
                <a:lnTo>
                  <a:pt x="505" y="551"/>
                </a:lnTo>
                <a:lnTo>
                  <a:pt x="505" y="551"/>
                </a:lnTo>
                <a:lnTo>
                  <a:pt x="498" y="553"/>
                </a:lnTo>
                <a:lnTo>
                  <a:pt x="489" y="556"/>
                </a:lnTo>
                <a:lnTo>
                  <a:pt x="478" y="558"/>
                </a:lnTo>
                <a:lnTo>
                  <a:pt x="478" y="558"/>
                </a:lnTo>
                <a:lnTo>
                  <a:pt x="455" y="561"/>
                </a:lnTo>
                <a:lnTo>
                  <a:pt x="444" y="562"/>
                </a:lnTo>
                <a:lnTo>
                  <a:pt x="444" y="562"/>
                </a:lnTo>
                <a:lnTo>
                  <a:pt x="435" y="561"/>
                </a:lnTo>
                <a:lnTo>
                  <a:pt x="415" y="558"/>
                </a:lnTo>
                <a:lnTo>
                  <a:pt x="397" y="553"/>
                </a:lnTo>
                <a:lnTo>
                  <a:pt x="391" y="551"/>
                </a:lnTo>
                <a:lnTo>
                  <a:pt x="390" y="550"/>
                </a:lnTo>
                <a:lnTo>
                  <a:pt x="388" y="547"/>
                </a:lnTo>
                <a:lnTo>
                  <a:pt x="388" y="547"/>
                </a:lnTo>
                <a:lnTo>
                  <a:pt x="390" y="523"/>
                </a:lnTo>
                <a:lnTo>
                  <a:pt x="391" y="508"/>
                </a:lnTo>
                <a:lnTo>
                  <a:pt x="392" y="500"/>
                </a:lnTo>
                <a:lnTo>
                  <a:pt x="392" y="500"/>
                </a:lnTo>
                <a:lnTo>
                  <a:pt x="393" y="495"/>
                </a:lnTo>
                <a:lnTo>
                  <a:pt x="393" y="489"/>
                </a:lnTo>
                <a:lnTo>
                  <a:pt x="392" y="483"/>
                </a:lnTo>
                <a:lnTo>
                  <a:pt x="392" y="483"/>
                </a:lnTo>
                <a:lnTo>
                  <a:pt x="410" y="484"/>
                </a:lnTo>
                <a:lnTo>
                  <a:pt x="437" y="485"/>
                </a:lnTo>
                <a:lnTo>
                  <a:pt x="437" y="485"/>
                </a:lnTo>
                <a:lnTo>
                  <a:pt x="446" y="485"/>
                </a:lnTo>
                <a:lnTo>
                  <a:pt x="453" y="484"/>
                </a:lnTo>
                <a:lnTo>
                  <a:pt x="458" y="481"/>
                </a:lnTo>
                <a:lnTo>
                  <a:pt x="461" y="479"/>
                </a:lnTo>
                <a:lnTo>
                  <a:pt x="461" y="479"/>
                </a:lnTo>
                <a:lnTo>
                  <a:pt x="467" y="472"/>
                </a:lnTo>
                <a:lnTo>
                  <a:pt x="470" y="468"/>
                </a:lnTo>
                <a:lnTo>
                  <a:pt x="471" y="462"/>
                </a:lnTo>
                <a:lnTo>
                  <a:pt x="471" y="462"/>
                </a:lnTo>
                <a:lnTo>
                  <a:pt x="474" y="457"/>
                </a:lnTo>
                <a:lnTo>
                  <a:pt x="477" y="453"/>
                </a:lnTo>
                <a:lnTo>
                  <a:pt x="485" y="444"/>
                </a:lnTo>
                <a:lnTo>
                  <a:pt x="488" y="440"/>
                </a:lnTo>
                <a:lnTo>
                  <a:pt x="488" y="439"/>
                </a:lnTo>
                <a:lnTo>
                  <a:pt x="487" y="437"/>
                </a:lnTo>
                <a:lnTo>
                  <a:pt x="486" y="436"/>
                </a:lnTo>
                <a:lnTo>
                  <a:pt x="483" y="436"/>
                </a:lnTo>
                <a:lnTo>
                  <a:pt x="475" y="437"/>
                </a:lnTo>
                <a:lnTo>
                  <a:pt x="475" y="437"/>
                </a:lnTo>
                <a:lnTo>
                  <a:pt x="458" y="440"/>
                </a:lnTo>
                <a:lnTo>
                  <a:pt x="450" y="442"/>
                </a:lnTo>
                <a:lnTo>
                  <a:pt x="447" y="444"/>
                </a:lnTo>
                <a:lnTo>
                  <a:pt x="441" y="444"/>
                </a:lnTo>
                <a:lnTo>
                  <a:pt x="441" y="444"/>
                </a:lnTo>
                <a:lnTo>
                  <a:pt x="422" y="444"/>
                </a:lnTo>
                <a:lnTo>
                  <a:pt x="413" y="444"/>
                </a:lnTo>
                <a:lnTo>
                  <a:pt x="413" y="444"/>
                </a:lnTo>
                <a:lnTo>
                  <a:pt x="413" y="444"/>
                </a:lnTo>
                <a:lnTo>
                  <a:pt x="413" y="441"/>
                </a:lnTo>
                <a:lnTo>
                  <a:pt x="414" y="439"/>
                </a:lnTo>
                <a:lnTo>
                  <a:pt x="416" y="437"/>
                </a:lnTo>
                <a:lnTo>
                  <a:pt x="420" y="437"/>
                </a:lnTo>
                <a:lnTo>
                  <a:pt x="420" y="437"/>
                </a:lnTo>
                <a:lnTo>
                  <a:pt x="432" y="437"/>
                </a:lnTo>
                <a:lnTo>
                  <a:pt x="435" y="436"/>
                </a:lnTo>
                <a:lnTo>
                  <a:pt x="437" y="434"/>
                </a:lnTo>
                <a:lnTo>
                  <a:pt x="437" y="434"/>
                </a:lnTo>
                <a:lnTo>
                  <a:pt x="436" y="429"/>
                </a:lnTo>
                <a:lnTo>
                  <a:pt x="433" y="423"/>
                </a:lnTo>
                <a:lnTo>
                  <a:pt x="430" y="417"/>
                </a:lnTo>
                <a:lnTo>
                  <a:pt x="430" y="417"/>
                </a:lnTo>
                <a:lnTo>
                  <a:pt x="432" y="417"/>
                </a:lnTo>
                <a:lnTo>
                  <a:pt x="438" y="417"/>
                </a:lnTo>
                <a:lnTo>
                  <a:pt x="448" y="414"/>
                </a:lnTo>
                <a:lnTo>
                  <a:pt x="461" y="409"/>
                </a:lnTo>
                <a:lnTo>
                  <a:pt x="461" y="409"/>
                </a:lnTo>
                <a:lnTo>
                  <a:pt x="472" y="403"/>
                </a:lnTo>
                <a:lnTo>
                  <a:pt x="481" y="397"/>
                </a:lnTo>
                <a:lnTo>
                  <a:pt x="487" y="391"/>
                </a:lnTo>
                <a:lnTo>
                  <a:pt x="492" y="385"/>
                </a:lnTo>
                <a:lnTo>
                  <a:pt x="492" y="385"/>
                </a:lnTo>
                <a:lnTo>
                  <a:pt x="498" y="379"/>
                </a:lnTo>
                <a:lnTo>
                  <a:pt x="504" y="374"/>
                </a:lnTo>
                <a:lnTo>
                  <a:pt x="509" y="372"/>
                </a:lnTo>
                <a:lnTo>
                  <a:pt x="513" y="370"/>
                </a:lnTo>
                <a:lnTo>
                  <a:pt x="516" y="370"/>
                </a:lnTo>
                <a:lnTo>
                  <a:pt x="520" y="372"/>
                </a:lnTo>
                <a:lnTo>
                  <a:pt x="520" y="372"/>
                </a:lnTo>
                <a:lnTo>
                  <a:pt x="522" y="373"/>
                </a:lnTo>
                <a:lnTo>
                  <a:pt x="522" y="372"/>
                </a:lnTo>
                <a:lnTo>
                  <a:pt x="520" y="368"/>
                </a:lnTo>
                <a:lnTo>
                  <a:pt x="513" y="361"/>
                </a:lnTo>
                <a:lnTo>
                  <a:pt x="513" y="361"/>
                </a:lnTo>
                <a:lnTo>
                  <a:pt x="517" y="359"/>
                </a:lnTo>
                <a:lnTo>
                  <a:pt x="525" y="356"/>
                </a:lnTo>
                <a:lnTo>
                  <a:pt x="528" y="352"/>
                </a:lnTo>
                <a:lnTo>
                  <a:pt x="530" y="348"/>
                </a:lnTo>
                <a:lnTo>
                  <a:pt x="528" y="347"/>
                </a:lnTo>
                <a:lnTo>
                  <a:pt x="528" y="345"/>
                </a:lnTo>
                <a:lnTo>
                  <a:pt x="524" y="340"/>
                </a:lnTo>
                <a:lnTo>
                  <a:pt x="524" y="340"/>
                </a:lnTo>
                <a:lnTo>
                  <a:pt x="517" y="336"/>
                </a:lnTo>
                <a:lnTo>
                  <a:pt x="514" y="333"/>
                </a:lnTo>
                <a:lnTo>
                  <a:pt x="511" y="328"/>
                </a:lnTo>
                <a:lnTo>
                  <a:pt x="510" y="326"/>
                </a:lnTo>
                <a:lnTo>
                  <a:pt x="509" y="325"/>
                </a:lnTo>
                <a:lnTo>
                  <a:pt x="499" y="326"/>
                </a:lnTo>
                <a:lnTo>
                  <a:pt x="499" y="326"/>
                </a:lnTo>
                <a:lnTo>
                  <a:pt x="491" y="329"/>
                </a:lnTo>
                <a:lnTo>
                  <a:pt x="483" y="333"/>
                </a:lnTo>
                <a:lnTo>
                  <a:pt x="465" y="342"/>
                </a:lnTo>
                <a:lnTo>
                  <a:pt x="449" y="355"/>
                </a:lnTo>
                <a:lnTo>
                  <a:pt x="437" y="364"/>
                </a:lnTo>
                <a:lnTo>
                  <a:pt x="437" y="364"/>
                </a:lnTo>
                <a:lnTo>
                  <a:pt x="432" y="368"/>
                </a:lnTo>
                <a:lnTo>
                  <a:pt x="427" y="370"/>
                </a:lnTo>
                <a:lnTo>
                  <a:pt x="419" y="374"/>
                </a:lnTo>
                <a:lnTo>
                  <a:pt x="410" y="376"/>
                </a:lnTo>
                <a:lnTo>
                  <a:pt x="405" y="378"/>
                </a:lnTo>
                <a:lnTo>
                  <a:pt x="405" y="378"/>
                </a:lnTo>
                <a:lnTo>
                  <a:pt x="402" y="381"/>
                </a:lnTo>
                <a:lnTo>
                  <a:pt x="396" y="383"/>
                </a:lnTo>
                <a:lnTo>
                  <a:pt x="388" y="385"/>
                </a:lnTo>
                <a:lnTo>
                  <a:pt x="361" y="326"/>
                </a:lnTo>
                <a:lnTo>
                  <a:pt x="361" y="326"/>
                </a:lnTo>
                <a:lnTo>
                  <a:pt x="349" y="306"/>
                </a:lnTo>
                <a:lnTo>
                  <a:pt x="341" y="289"/>
                </a:lnTo>
                <a:lnTo>
                  <a:pt x="338" y="281"/>
                </a:lnTo>
                <a:lnTo>
                  <a:pt x="337" y="274"/>
                </a:lnTo>
                <a:lnTo>
                  <a:pt x="337" y="274"/>
                </a:lnTo>
                <a:lnTo>
                  <a:pt x="337" y="262"/>
                </a:lnTo>
                <a:lnTo>
                  <a:pt x="340" y="248"/>
                </a:lnTo>
                <a:lnTo>
                  <a:pt x="343" y="237"/>
                </a:lnTo>
                <a:lnTo>
                  <a:pt x="344" y="235"/>
                </a:lnTo>
                <a:lnTo>
                  <a:pt x="347" y="233"/>
                </a:lnTo>
                <a:lnTo>
                  <a:pt x="347" y="233"/>
                </a:lnTo>
                <a:lnTo>
                  <a:pt x="353" y="233"/>
                </a:lnTo>
                <a:lnTo>
                  <a:pt x="360" y="233"/>
                </a:lnTo>
                <a:lnTo>
                  <a:pt x="368" y="233"/>
                </a:lnTo>
                <a:lnTo>
                  <a:pt x="371" y="231"/>
                </a:lnTo>
                <a:lnTo>
                  <a:pt x="375" y="230"/>
                </a:lnTo>
                <a:lnTo>
                  <a:pt x="375" y="230"/>
                </a:lnTo>
                <a:lnTo>
                  <a:pt x="377" y="227"/>
                </a:lnTo>
                <a:lnTo>
                  <a:pt x="380" y="223"/>
                </a:lnTo>
                <a:lnTo>
                  <a:pt x="385" y="214"/>
                </a:lnTo>
                <a:lnTo>
                  <a:pt x="392" y="198"/>
                </a:lnTo>
                <a:lnTo>
                  <a:pt x="392" y="198"/>
                </a:lnTo>
                <a:lnTo>
                  <a:pt x="394" y="192"/>
                </a:lnTo>
                <a:lnTo>
                  <a:pt x="396" y="184"/>
                </a:lnTo>
                <a:lnTo>
                  <a:pt x="396" y="174"/>
                </a:lnTo>
                <a:lnTo>
                  <a:pt x="396" y="174"/>
                </a:lnTo>
                <a:lnTo>
                  <a:pt x="398" y="174"/>
                </a:lnTo>
                <a:lnTo>
                  <a:pt x="404" y="173"/>
                </a:lnTo>
                <a:lnTo>
                  <a:pt x="407" y="172"/>
                </a:lnTo>
                <a:lnTo>
                  <a:pt x="409" y="170"/>
                </a:lnTo>
                <a:lnTo>
                  <a:pt x="410" y="167"/>
                </a:lnTo>
                <a:lnTo>
                  <a:pt x="409" y="164"/>
                </a:lnTo>
                <a:lnTo>
                  <a:pt x="409" y="164"/>
                </a:lnTo>
                <a:lnTo>
                  <a:pt x="407" y="157"/>
                </a:lnTo>
                <a:lnTo>
                  <a:pt x="403" y="153"/>
                </a:lnTo>
                <a:lnTo>
                  <a:pt x="400" y="150"/>
                </a:lnTo>
                <a:lnTo>
                  <a:pt x="399" y="146"/>
                </a:lnTo>
                <a:lnTo>
                  <a:pt x="399" y="146"/>
                </a:lnTo>
                <a:lnTo>
                  <a:pt x="398" y="133"/>
                </a:lnTo>
                <a:lnTo>
                  <a:pt x="398" y="124"/>
                </a:lnTo>
                <a:lnTo>
                  <a:pt x="398" y="120"/>
                </a:lnTo>
                <a:lnTo>
                  <a:pt x="399" y="119"/>
                </a:lnTo>
                <a:lnTo>
                  <a:pt x="399" y="119"/>
                </a:lnTo>
                <a:lnTo>
                  <a:pt x="402" y="114"/>
                </a:lnTo>
                <a:lnTo>
                  <a:pt x="404" y="108"/>
                </a:lnTo>
                <a:lnTo>
                  <a:pt x="407" y="102"/>
                </a:lnTo>
                <a:lnTo>
                  <a:pt x="409" y="99"/>
                </a:lnTo>
                <a:lnTo>
                  <a:pt x="409" y="99"/>
                </a:lnTo>
                <a:lnTo>
                  <a:pt x="413" y="96"/>
                </a:lnTo>
                <a:lnTo>
                  <a:pt x="416" y="95"/>
                </a:lnTo>
                <a:lnTo>
                  <a:pt x="424" y="95"/>
                </a:lnTo>
                <a:lnTo>
                  <a:pt x="424" y="95"/>
                </a:lnTo>
                <a:lnTo>
                  <a:pt x="424" y="94"/>
                </a:lnTo>
                <a:lnTo>
                  <a:pt x="422" y="92"/>
                </a:lnTo>
                <a:lnTo>
                  <a:pt x="420" y="86"/>
                </a:lnTo>
                <a:lnTo>
                  <a:pt x="416" y="78"/>
                </a:lnTo>
                <a:lnTo>
                  <a:pt x="416" y="78"/>
                </a:lnTo>
                <a:lnTo>
                  <a:pt x="416" y="75"/>
                </a:lnTo>
                <a:lnTo>
                  <a:pt x="415" y="72"/>
                </a:lnTo>
                <a:lnTo>
                  <a:pt x="413" y="66"/>
                </a:lnTo>
                <a:lnTo>
                  <a:pt x="409" y="63"/>
                </a:lnTo>
                <a:lnTo>
                  <a:pt x="405" y="60"/>
                </a:lnTo>
                <a:lnTo>
                  <a:pt x="405" y="60"/>
                </a:lnTo>
                <a:lnTo>
                  <a:pt x="390" y="50"/>
                </a:lnTo>
                <a:lnTo>
                  <a:pt x="379" y="42"/>
                </a:lnTo>
                <a:lnTo>
                  <a:pt x="379" y="42"/>
                </a:lnTo>
                <a:lnTo>
                  <a:pt x="361" y="36"/>
                </a:lnTo>
                <a:lnTo>
                  <a:pt x="347" y="33"/>
                </a:lnTo>
                <a:lnTo>
                  <a:pt x="347" y="33"/>
                </a:lnTo>
                <a:lnTo>
                  <a:pt x="347" y="30"/>
                </a:lnTo>
                <a:lnTo>
                  <a:pt x="342" y="28"/>
                </a:lnTo>
                <a:lnTo>
                  <a:pt x="338" y="25"/>
                </a:lnTo>
                <a:lnTo>
                  <a:pt x="333" y="24"/>
                </a:lnTo>
                <a:lnTo>
                  <a:pt x="326" y="23"/>
                </a:lnTo>
                <a:lnTo>
                  <a:pt x="316" y="22"/>
                </a:lnTo>
                <a:lnTo>
                  <a:pt x="316" y="22"/>
                </a:lnTo>
                <a:lnTo>
                  <a:pt x="298" y="23"/>
                </a:lnTo>
                <a:lnTo>
                  <a:pt x="285" y="25"/>
                </a:lnTo>
                <a:lnTo>
                  <a:pt x="276" y="29"/>
                </a:lnTo>
                <a:lnTo>
                  <a:pt x="271" y="33"/>
                </a:lnTo>
                <a:lnTo>
                  <a:pt x="271" y="33"/>
                </a:lnTo>
                <a:lnTo>
                  <a:pt x="268" y="36"/>
                </a:lnTo>
                <a:lnTo>
                  <a:pt x="263" y="42"/>
                </a:lnTo>
                <a:lnTo>
                  <a:pt x="258" y="50"/>
                </a:lnTo>
                <a:lnTo>
                  <a:pt x="258" y="50"/>
                </a:lnTo>
                <a:close/>
                <a:moveTo>
                  <a:pt x="309" y="1104"/>
                </a:moveTo>
                <a:lnTo>
                  <a:pt x="309" y="1104"/>
                </a:lnTo>
                <a:lnTo>
                  <a:pt x="313" y="1115"/>
                </a:lnTo>
                <a:lnTo>
                  <a:pt x="320" y="1144"/>
                </a:lnTo>
                <a:lnTo>
                  <a:pt x="325" y="1163"/>
                </a:lnTo>
                <a:lnTo>
                  <a:pt x="329" y="1182"/>
                </a:lnTo>
                <a:lnTo>
                  <a:pt x="332" y="1203"/>
                </a:lnTo>
                <a:lnTo>
                  <a:pt x="333" y="1222"/>
                </a:lnTo>
                <a:lnTo>
                  <a:pt x="333" y="1222"/>
                </a:lnTo>
                <a:lnTo>
                  <a:pt x="333" y="1258"/>
                </a:lnTo>
                <a:lnTo>
                  <a:pt x="333" y="1287"/>
                </a:lnTo>
                <a:lnTo>
                  <a:pt x="331" y="1307"/>
                </a:lnTo>
                <a:lnTo>
                  <a:pt x="330" y="1315"/>
                </a:lnTo>
                <a:lnTo>
                  <a:pt x="330" y="1315"/>
                </a:lnTo>
                <a:lnTo>
                  <a:pt x="327" y="1320"/>
                </a:lnTo>
                <a:lnTo>
                  <a:pt x="326" y="1322"/>
                </a:lnTo>
                <a:lnTo>
                  <a:pt x="326" y="1322"/>
                </a:lnTo>
                <a:lnTo>
                  <a:pt x="323" y="1332"/>
                </a:lnTo>
                <a:lnTo>
                  <a:pt x="320" y="1338"/>
                </a:lnTo>
                <a:lnTo>
                  <a:pt x="318" y="1339"/>
                </a:lnTo>
                <a:lnTo>
                  <a:pt x="316" y="1339"/>
                </a:lnTo>
                <a:lnTo>
                  <a:pt x="316" y="1339"/>
                </a:lnTo>
                <a:lnTo>
                  <a:pt x="310" y="1338"/>
                </a:lnTo>
                <a:lnTo>
                  <a:pt x="301" y="1335"/>
                </a:lnTo>
                <a:lnTo>
                  <a:pt x="296" y="1332"/>
                </a:lnTo>
                <a:lnTo>
                  <a:pt x="291" y="1328"/>
                </a:lnTo>
                <a:lnTo>
                  <a:pt x="287" y="1325"/>
                </a:lnTo>
                <a:lnTo>
                  <a:pt x="285" y="1319"/>
                </a:lnTo>
                <a:lnTo>
                  <a:pt x="285" y="1319"/>
                </a:lnTo>
                <a:lnTo>
                  <a:pt x="284" y="1314"/>
                </a:lnTo>
                <a:lnTo>
                  <a:pt x="281" y="1309"/>
                </a:lnTo>
                <a:lnTo>
                  <a:pt x="275" y="1302"/>
                </a:lnTo>
                <a:lnTo>
                  <a:pt x="274" y="1296"/>
                </a:lnTo>
                <a:lnTo>
                  <a:pt x="274" y="1289"/>
                </a:lnTo>
                <a:lnTo>
                  <a:pt x="275" y="1280"/>
                </a:lnTo>
                <a:lnTo>
                  <a:pt x="279" y="1268"/>
                </a:lnTo>
                <a:lnTo>
                  <a:pt x="279" y="1268"/>
                </a:lnTo>
                <a:lnTo>
                  <a:pt x="287" y="1236"/>
                </a:lnTo>
                <a:lnTo>
                  <a:pt x="296" y="1204"/>
                </a:lnTo>
                <a:lnTo>
                  <a:pt x="305" y="1157"/>
                </a:lnTo>
                <a:lnTo>
                  <a:pt x="305" y="1157"/>
                </a:lnTo>
                <a:lnTo>
                  <a:pt x="308" y="1141"/>
                </a:lnTo>
                <a:lnTo>
                  <a:pt x="309" y="1124"/>
                </a:lnTo>
                <a:lnTo>
                  <a:pt x="309" y="1104"/>
                </a:lnTo>
                <a:lnTo>
                  <a:pt x="309" y="11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486C3E87-042B-4789-809D-528DEB3DBCEE}"/>
              </a:ext>
            </a:extLst>
          </p:cNvPr>
          <p:cNvSpPr>
            <a:spLocks/>
          </p:cNvSpPr>
          <p:nvPr/>
        </p:nvSpPr>
        <p:spPr bwMode="auto">
          <a:xfrm>
            <a:off x="8133570" y="4731417"/>
            <a:ext cx="1003834" cy="1625737"/>
          </a:xfrm>
          <a:custGeom>
            <a:avLst/>
            <a:gdLst>
              <a:gd name="T0" fmla="*/ 642 w 891"/>
              <a:gd name="T1" fmla="*/ 258 h 1443"/>
              <a:gd name="T2" fmla="*/ 573 w 891"/>
              <a:gd name="T3" fmla="*/ 340 h 1443"/>
              <a:gd name="T4" fmla="*/ 357 w 891"/>
              <a:gd name="T5" fmla="*/ 499 h 1443"/>
              <a:gd name="T6" fmla="*/ 307 w 891"/>
              <a:gd name="T7" fmla="*/ 486 h 1443"/>
              <a:gd name="T8" fmla="*/ 262 w 891"/>
              <a:gd name="T9" fmla="*/ 471 h 1443"/>
              <a:gd name="T10" fmla="*/ 236 w 891"/>
              <a:gd name="T11" fmla="*/ 468 h 1443"/>
              <a:gd name="T12" fmla="*/ 49 w 891"/>
              <a:gd name="T13" fmla="*/ 291 h 1443"/>
              <a:gd name="T14" fmla="*/ 39 w 891"/>
              <a:gd name="T15" fmla="*/ 234 h 1443"/>
              <a:gd name="T16" fmla="*/ 2 w 891"/>
              <a:gd name="T17" fmla="*/ 234 h 1443"/>
              <a:gd name="T18" fmla="*/ 6 w 891"/>
              <a:gd name="T19" fmla="*/ 291 h 1443"/>
              <a:gd name="T20" fmla="*/ 43 w 891"/>
              <a:gd name="T21" fmla="*/ 338 h 1443"/>
              <a:gd name="T22" fmla="*/ 224 w 891"/>
              <a:gd name="T23" fmla="*/ 502 h 1443"/>
              <a:gd name="T24" fmla="*/ 239 w 891"/>
              <a:gd name="T25" fmla="*/ 534 h 1443"/>
              <a:gd name="T26" fmla="*/ 275 w 891"/>
              <a:gd name="T27" fmla="*/ 554 h 1443"/>
              <a:gd name="T28" fmla="*/ 315 w 891"/>
              <a:gd name="T29" fmla="*/ 566 h 1443"/>
              <a:gd name="T30" fmla="*/ 430 w 891"/>
              <a:gd name="T31" fmla="*/ 560 h 1443"/>
              <a:gd name="T32" fmla="*/ 544 w 891"/>
              <a:gd name="T33" fmla="*/ 528 h 1443"/>
              <a:gd name="T34" fmla="*/ 580 w 891"/>
              <a:gd name="T35" fmla="*/ 494 h 1443"/>
              <a:gd name="T36" fmla="*/ 591 w 891"/>
              <a:gd name="T37" fmla="*/ 544 h 1443"/>
              <a:gd name="T38" fmla="*/ 592 w 891"/>
              <a:gd name="T39" fmla="*/ 586 h 1443"/>
              <a:gd name="T40" fmla="*/ 579 w 891"/>
              <a:gd name="T41" fmla="*/ 638 h 1443"/>
              <a:gd name="T42" fmla="*/ 570 w 891"/>
              <a:gd name="T43" fmla="*/ 705 h 1443"/>
              <a:gd name="T44" fmla="*/ 574 w 891"/>
              <a:gd name="T45" fmla="*/ 854 h 1443"/>
              <a:gd name="T46" fmla="*/ 616 w 891"/>
              <a:gd name="T47" fmla="*/ 1084 h 1443"/>
              <a:gd name="T48" fmla="*/ 645 w 891"/>
              <a:gd name="T49" fmla="*/ 1247 h 1443"/>
              <a:gd name="T50" fmla="*/ 643 w 891"/>
              <a:gd name="T51" fmla="*/ 1303 h 1443"/>
              <a:gd name="T52" fmla="*/ 567 w 891"/>
              <a:gd name="T53" fmla="*/ 1367 h 1443"/>
              <a:gd name="T54" fmla="*/ 578 w 891"/>
              <a:gd name="T55" fmla="*/ 1395 h 1443"/>
              <a:gd name="T56" fmla="*/ 696 w 891"/>
              <a:gd name="T57" fmla="*/ 1381 h 1443"/>
              <a:gd name="T58" fmla="*/ 691 w 891"/>
              <a:gd name="T59" fmla="*/ 1423 h 1443"/>
              <a:gd name="T60" fmla="*/ 740 w 891"/>
              <a:gd name="T61" fmla="*/ 1443 h 1443"/>
              <a:gd name="T62" fmla="*/ 833 w 891"/>
              <a:gd name="T63" fmla="*/ 1404 h 1443"/>
              <a:gd name="T64" fmla="*/ 844 w 891"/>
              <a:gd name="T65" fmla="*/ 1381 h 1443"/>
              <a:gd name="T66" fmla="*/ 822 w 891"/>
              <a:gd name="T67" fmla="*/ 1330 h 1443"/>
              <a:gd name="T68" fmla="*/ 826 w 891"/>
              <a:gd name="T69" fmla="*/ 1146 h 1443"/>
              <a:gd name="T70" fmla="*/ 797 w 891"/>
              <a:gd name="T71" fmla="*/ 890 h 1443"/>
              <a:gd name="T72" fmla="*/ 817 w 891"/>
              <a:gd name="T73" fmla="*/ 736 h 1443"/>
              <a:gd name="T74" fmla="*/ 873 w 891"/>
              <a:gd name="T75" fmla="*/ 633 h 1443"/>
              <a:gd name="T76" fmla="*/ 840 w 891"/>
              <a:gd name="T77" fmla="*/ 591 h 1443"/>
              <a:gd name="T78" fmla="*/ 891 w 891"/>
              <a:gd name="T79" fmla="*/ 487 h 1443"/>
              <a:gd name="T80" fmla="*/ 884 w 891"/>
              <a:gd name="T81" fmla="*/ 426 h 1443"/>
              <a:gd name="T82" fmla="*/ 855 w 891"/>
              <a:gd name="T83" fmla="*/ 291 h 1443"/>
              <a:gd name="T84" fmla="*/ 794 w 891"/>
              <a:gd name="T85" fmla="*/ 235 h 1443"/>
              <a:gd name="T86" fmla="*/ 728 w 891"/>
              <a:gd name="T87" fmla="*/ 194 h 1443"/>
              <a:gd name="T88" fmla="*/ 707 w 891"/>
              <a:gd name="T89" fmla="*/ 176 h 1443"/>
              <a:gd name="T90" fmla="*/ 728 w 891"/>
              <a:gd name="T91" fmla="*/ 125 h 1443"/>
              <a:gd name="T92" fmla="*/ 704 w 891"/>
              <a:gd name="T93" fmla="*/ 38 h 1443"/>
              <a:gd name="T94" fmla="*/ 647 w 891"/>
              <a:gd name="T95" fmla="*/ 9 h 1443"/>
              <a:gd name="T96" fmla="*/ 602 w 891"/>
              <a:gd name="T97" fmla="*/ 1 h 1443"/>
              <a:gd name="T98" fmla="*/ 574 w 891"/>
              <a:gd name="T99" fmla="*/ 9 h 1443"/>
              <a:gd name="T100" fmla="*/ 537 w 891"/>
              <a:gd name="T101" fmla="*/ 28 h 1443"/>
              <a:gd name="T102" fmla="*/ 520 w 891"/>
              <a:gd name="T103" fmla="*/ 41 h 1443"/>
              <a:gd name="T104" fmla="*/ 533 w 891"/>
              <a:gd name="T105" fmla="*/ 98 h 1443"/>
              <a:gd name="T106" fmla="*/ 537 w 891"/>
              <a:gd name="T107" fmla="*/ 141 h 1443"/>
              <a:gd name="T108" fmla="*/ 535 w 891"/>
              <a:gd name="T109" fmla="*/ 176 h 1443"/>
              <a:gd name="T110" fmla="*/ 557 w 891"/>
              <a:gd name="T111" fmla="*/ 221 h 1443"/>
              <a:gd name="T112" fmla="*/ 598 w 891"/>
              <a:gd name="T113" fmla="*/ 222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1" h="1443">
                <a:moveTo>
                  <a:pt x="618" y="221"/>
                </a:moveTo>
                <a:lnTo>
                  <a:pt x="618" y="221"/>
                </a:lnTo>
                <a:lnTo>
                  <a:pt x="630" y="236"/>
                </a:lnTo>
                <a:lnTo>
                  <a:pt x="638" y="247"/>
                </a:lnTo>
                <a:lnTo>
                  <a:pt x="642" y="252"/>
                </a:lnTo>
                <a:lnTo>
                  <a:pt x="642" y="255"/>
                </a:lnTo>
                <a:lnTo>
                  <a:pt x="642" y="255"/>
                </a:lnTo>
                <a:lnTo>
                  <a:pt x="642" y="258"/>
                </a:lnTo>
                <a:lnTo>
                  <a:pt x="641" y="262"/>
                </a:lnTo>
                <a:lnTo>
                  <a:pt x="629" y="275"/>
                </a:lnTo>
                <a:lnTo>
                  <a:pt x="629" y="275"/>
                </a:lnTo>
                <a:lnTo>
                  <a:pt x="609" y="293"/>
                </a:lnTo>
                <a:lnTo>
                  <a:pt x="598" y="305"/>
                </a:lnTo>
                <a:lnTo>
                  <a:pt x="586" y="320"/>
                </a:lnTo>
                <a:lnTo>
                  <a:pt x="586" y="320"/>
                </a:lnTo>
                <a:lnTo>
                  <a:pt x="573" y="340"/>
                </a:lnTo>
                <a:lnTo>
                  <a:pt x="558" y="366"/>
                </a:lnTo>
                <a:lnTo>
                  <a:pt x="537" y="405"/>
                </a:lnTo>
                <a:lnTo>
                  <a:pt x="537" y="405"/>
                </a:lnTo>
                <a:lnTo>
                  <a:pt x="520" y="441"/>
                </a:lnTo>
                <a:lnTo>
                  <a:pt x="507" y="468"/>
                </a:lnTo>
                <a:lnTo>
                  <a:pt x="507" y="468"/>
                </a:lnTo>
                <a:lnTo>
                  <a:pt x="436" y="482"/>
                </a:lnTo>
                <a:lnTo>
                  <a:pt x="357" y="499"/>
                </a:lnTo>
                <a:lnTo>
                  <a:pt x="357" y="499"/>
                </a:lnTo>
                <a:lnTo>
                  <a:pt x="349" y="498"/>
                </a:lnTo>
                <a:lnTo>
                  <a:pt x="338" y="497"/>
                </a:lnTo>
                <a:lnTo>
                  <a:pt x="325" y="494"/>
                </a:lnTo>
                <a:lnTo>
                  <a:pt x="325" y="494"/>
                </a:lnTo>
                <a:lnTo>
                  <a:pt x="316" y="491"/>
                </a:lnTo>
                <a:lnTo>
                  <a:pt x="310" y="488"/>
                </a:lnTo>
                <a:lnTo>
                  <a:pt x="307" y="486"/>
                </a:lnTo>
                <a:lnTo>
                  <a:pt x="307" y="486"/>
                </a:lnTo>
                <a:lnTo>
                  <a:pt x="302" y="482"/>
                </a:lnTo>
                <a:lnTo>
                  <a:pt x="294" y="480"/>
                </a:lnTo>
                <a:lnTo>
                  <a:pt x="286" y="476"/>
                </a:lnTo>
                <a:lnTo>
                  <a:pt x="286" y="476"/>
                </a:lnTo>
                <a:lnTo>
                  <a:pt x="275" y="475"/>
                </a:lnTo>
                <a:lnTo>
                  <a:pt x="267" y="474"/>
                </a:lnTo>
                <a:lnTo>
                  <a:pt x="262" y="471"/>
                </a:lnTo>
                <a:lnTo>
                  <a:pt x="262" y="471"/>
                </a:lnTo>
                <a:lnTo>
                  <a:pt x="257" y="469"/>
                </a:lnTo>
                <a:lnTo>
                  <a:pt x="251" y="466"/>
                </a:lnTo>
                <a:lnTo>
                  <a:pt x="244" y="463"/>
                </a:lnTo>
                <a:lnTo>
                  <a:pt x="244" y="463"/>
                </a:lnTo>
                <a:lnTo>
                  <a:pt x="240" y="464"/>
                </a:lnTo>
                <a:lnTo>
                  <a:pt x="238" y="465"/>
                </a:lnTo>
                <a:lnTo>
                  <a:pt x="236" y="468"/>
                </a:lnTo>
                <a:lnTo>
                  <a:pt x="236" y="471"/>
                </a:lnTo>
                <a:lnTo>
                  <a:pt x="49" y="326"/>
                </a:lnTo>
                <a:lnTo>
                  <a:pt x="36" y="294"/>
                </a:lnTo>
                <a:lnTo>
                  <a:pt x="36" y="294"/>
                </a:lnTo>
                <a:lnTo>
                  <a:pt x="42" y="294"/>
                </a:lnTo>
                <a:lnTo>
                  <a:pt x="46" y="293"/>
                </a:lnTo>
                <a:lnTo>
                  <a:pt x="48" y="292"/>
                </a:lnTo>
                <a:lnTo>
                  <a:pt x="49" y="291"/>
                </a:lnTo>
                <a:lnTo>
                  <a:pt x="49" y="291"/>
                </a:lnTo>
                <a:lnTo>
                  <a:pt x="50" y="285"/>
                </a:lnTo>
                <a:lnTo>
                  <a:pt x="51" y="281"/>
                </a:lnTo>
                <a:lnTo>
                  <a:pt x="51" y="281"/>
                </a:lnTo>
                <a:lnTo>
                  <a:pt x="46" y="259"/>
                </a:lnTo>
                <a:lnTo>
                  <a:pt x="43" y="244"/>
                </a:lnTo>
                <a:lnTo>
                  <a:pt x="39" y="234"/>
                </a:lnTo>
                <a:lnTo>
                  <a:pt x="39" y="234"/>
                </a:lnTo>
                <a:lnTo>
                  <a:pt x="38" y="233"/>
                </a:lnTo>
                <a:lnTo>
                  <a:pt x="36" y="232"/>
                </a:lnTo>
                <a:lnTo>
                  <a:pt x="28" y="230"/>
                </a:lnTo>
                <a:lnTo>
                  <a:pt x="28" y="230"/>
                </a:lnTo>
                <a:lnTo>
                  <a:pt x="22" y="230"/>
                </a:lnTo>
                <a:lnTo>
                  <a:pt x="14" y="232"/>
                </a:lnTo>
                <a:lnTo>
                  <a:pt x="6" y="233"/>
                </a:lnTo>
                <a:lnTo>
                  <a:pt x="2" y="234"/>
                </a:lnTo>
                <a:lnTo>
                  <a:pt x="2" y="234"/>
                </a:lnTo>
                <a:lnTo>
                  <a:pt x="0" y="238"/>
                </a:lnTo>
                <a:lnTo>
                  <a:pt x="0" y="244"/>
                </a:lnTo>
                <a:lnTo>
                  <a:pt x="2" y="262"/>
                </a:lnTo>
                <a:lnTo>
                  <a:pt x="3" y="280"/>
                </a:lnTo>
                <a:lnTo>
                  <a:pt x="4" y="287"/>
                </a:lnTo>
                <a:lnTo>
                  <a:pt x="6" y="291"/>
                </a:lnTo>
                <a:lnTo>
                  <a:pt x="6" y="291"/>
                </a:lnTo>
                <a:lnTo>
                  <a:pt x="8" y="292"/>
                </a:lnTo>
                <a:lnTo>
                  <a:pt x="10" y="293"/>
                </a:lnTo>
                <a:lnTo>
                  <a:pt x="16" y="294"/>
                </a:lnTo>
                <a:lnTo>
                  <a:pt x="23" y="294"/>
                </a:lnTo>
                <a:lnTo>
                  <a:pt x="44" y="333"/>
                </a:lnTo>
                <a:lnTo>
                  <a:pt x="44" y="333"/>
                </a:lnTo>
                <a:lnTo>
                  <a:pt x="43" y="336"/>
                </a:lnTo>
                <a:lnTo>
                  <a:pt x="43" y="338"/>
                </a:lnTo>
                <a:lnTo>
                  <a:pt x="44" y="339"/>
                </a:lnTo>
                <a:lnTo>
                  <a:pt x="44" y="339"/>
                </a:lnTo>
                <a:lnTo>
                  <a:pt x="50" y="343"/>
                </a:lnTo>
                <a:lnTo>
                  <a:pt x="52" y="344"/>
                </a:lnTo>
                <a:lnTo>
                  <a:pt x="228" y="492"/>
                </a:lnTo>
                <a:lnTo>
                  <a:pt x="228" y="492"/>
                </a:lnTo>
                <a:lnTo>
                  <a:pt x="226" y="497"/>
                </a:lnTo>
                <a:lnTo>
                  <a:pt x="224" y="502"/>
                </a:lnTo>
                <a:lnTo>
                  <a:pt x="223" y="505"/>
                </a:lnTo>
                <a:lnTo>
                  <a:pt x="223" y="505"/>
                </a:lnTo>
                <a:lnTo>
                  <a:pt x="226" y="510"/>
                </a:lnTo>
                <a:lnTo>
                  <a:pt x="230" y="517"/>
                </a:lnTo>
                <a:lnTo>
                  <a:pt x="236" y="528"/>
                </a:lnTo>
                <a:lnTo>
                  <a:pt x="236" y="528"/>
                </a:lnTo>
                <a:lnTo>
                  <a:pt x="238" y="531"/>
                </a:lnTo>
                <a:lnTo>
                  <a:pt x="239" y="534"/>
                </a:lnTo>
                <a:lnTo>
                  <a:pt x="241" y="537"/>
                </a:lnTo>
                <a:lnTo>
                  <a:pt x="246" y="537"/>
                </a:lnTo>
                <a:lnTo>
                  <a:pt x="246" y="537"/>
                </a:lnTo>
                <a:lnTo>
                  <a:pt x="253" y="537"/>
                </a:lnTo>
                <a:lnTo>
                  <a:pt x="257" y="537"/>
                </a:lnTo>
                <a:lnTo>
                  <a:pt x="257" y="537"/>
                </a:lnTo>
                <a:lnTo>
                  <a:pt x="267" y="546"/>
                </a:lnTo>
                <a:lnTo>
                  <a:pt x="275" y="554"/>
                </a:lnTo>
                <a:lnTo>
                  <a:pt x="280" y="557"/>
                </a:lnTo>
                <a:lnTo>
                  <a:pt x="280" y="557"/>
                </a:lnTo>
                <a:lnTo>
                  <a:pt x="294" y="555"/>
                </a:lnTo>
                <a:lnTo>
                  <a:pt x="294" y="555"/>
                </a:lnTo>
                <a:lnTo>
                  <a:pt x="303" y="561"/>
                </a:lnTo>
                <a:lnTo>
                  <a:pt x="310" y="564"/>
                </a:lnTo>
                <a:lnTo>
                  <a:pt x="313" y="566"/>
                </a:lnTo>
                <a:lnTo>
                  <a:pt x="315" y="566"/>
                </a:lnTo>
                <a:lnTo>
                  <a:pt x="315" y="566"/>
                </a:lnTo>
                <a:lnTo>
                  <a:pt x="319" y="563"/>
                </a:lnTo>
                <a:lnTo>
                  <a:pt x="321" y="561"/>
                </a:lnTo>
                <a:lnTo>
                  <a:pt x="322" y="557"/>
                </a:lnTo>
                <a:lnTo>
                  <a:pt x="322" y="557"/>
                </a:lnTo>
                <a:lnTo>
                  <a:pt x="363" y="558"/>
                </a:lnTo>
                <a:lnTo>
                  <a:pt x="399" y="560"/>
                </a:lnTo>
                <a:lnTo>
                  <a:pt x="430" y="560"/>
                </a:lnTo>
                <a:lnTo>
                  <a:pt x="430" y="560"/>
                </a:lnTo>
                <a:lnTo>
                  <a:pt x="452" y="557"/>
                </a:lnTo>
                <a:lnTo>
                  <a:pt x="470" y="554"/>
                </a:lnTo>
                <a:lnTo>
                  <a:pt x="494" y="548"/>
                </a:lnTo>
                <a:lnTo>
                  <a:pt x="494" y="548"/>
                </a:lnTo>
                <a:lnTo>
                  <a:pt x="507" y="544"/>
                </a:lnTo>
                <a:lnTo>
                  <a:pt x="524" y="537"/>
                </a:lnTo>
                <a:lnTo>
                  <a:pt x="544" y="528"/>
                </a:lnTo>
                <a:lnTo>
                  <a:pt x="544" y="528"/>
                </a:lnTo>
                <a:lnTo>
                  <a:pt x="546" y="528"/>
                </a:lnTo>
                <a:lnTo>
                  <a:pt x="550" y="528"/>
                </a:lnTo>
                <a:lnTo>
                  <a:pt x="555" y="526"/>
                </a:lnTo>
                <a:lnTo>
                  <a:pt x="555" y="526"/>
                </a:lnTo>
                <a:lnTo>
                  <a:pt x="562" y="518"/>
                </a:lnTo>
                <a:lnTo>
                  <a:pt x="570" y="508"/>
                </a:lnTo>
                <a:lnTo>
                  <a:pt x="580" y="494"/>
                </a:lnTo>
                <a:lnTo>
                  <a:pt x="580" y="494"/>
                </a:lnTo>
                <a:lnTo>
                  <a:pt x="585" y="497"/>
                </a:lnTo>
                <a:lnTo>
                  <a:pt x="589" y="499"/>
                </a:lnTo>
                <a:lnTo>
                  <a:pt x="590" y="500"/>
                </a:lnTo>
                <a:lnTo>
                  <a:pt x="591" y="503"/>
                </a:lnTo>
                <a:lnTo>
                  <a:pt x="591" y="503"/>
                </a:lnTo>
                <a:lnTo>
                  <a:pt x="591" y="522"/>
                </a:lnTo>
                <a:lnTo>
                  <a:pt x="591" y="544"/>
                </a:lnTo>
                <a:lnTo>
                  <a:pt x="591" y="544"/>
                </a:lnTo>
                <a:lnTo>
                  <a:pt x="589" y="558"/>
                </a:lnTo>
                <a:lnTo>
                  <a:pt x="587" y="567"/>
                </a:lnTo>
                <a:lnTo>
                  <a:pt x="586" y="575"/>
                </a:lnTo>
                <a:lnTo>
                  <a:pt x="586" y="575"/>
                </a:lnTo>
                <a:lnTo>
                  <a:pt x="587" y="578"/>
                </a:lnTo>
                <a:lnTo>
                  <a:pt x="589" y="581"/>
                </a:lnTo>
                <a:lnTo>
                  <a:pt x="592" y="586"/>
                </a:lnTo>
                <a:lnTo>
                  <a:pt x="595" y="589"/>
                </a:lnTo>
                <a:lnTo>
                  <a:pt x="595" y="592"/>
                </a:lnTo>
                <a:lnTo>
                  <a:pt x="595" y="596"/>
                </a:lnTo>
                <a:lnTo>
                  <a:pt x="593" y="600"/>
                </a:lnTo>
                <a:lnTo>
                  <a:pt x="593" y="600"/>
                </a:lnTo>
                <a:lnTo>
                  <a:pt x="590" y="606"/>
                </a:lnTo>
                <a:lnTo>
                  <a:pt x="586" y="615"/>
                </a:lnTo>
                <a:lnTo>
                  <a:pt x="579" y="638"/>
                </a:lnTo>
                <a:lnTo>
                  <a:pt x="573" y="660"/>
                </a:lnTo>
                <a:lnTo>
                  <a:pt x="570" y="671"/>
                </a:lnTo>
                <a:lnTo>
                  <a:pt x="570" y="671"/>
                </a:lnTo>
                <a:lnTo>
                  <a:pt x="572" y="675"/>
                </a:lnTo>
                <a:lnTo>
                  <a:pt x="574" y="679"/>
                </a:lnTo>
                <a:lnTo>
                  <a:pt x="578" y="684"/>
                </a:lnTo>
                <a:lnTo>
                  <a:pt x="578" y="684"/>
                </a:lnTo>
                <a:lnTo>
                  <a:pt x="570" y="705"/>
                </a:lnTo>
                <a:lnTo>
                  <a:pt x="564" y="724"/>
                </a:lnTo>
                <a:lnTo>
                  <a:pt x="563" y="734"/>
                </a:lnTo>
                <a:lnTo>
                  <a:pt x="562" y="742"/>
                </a:lnTo>
                <a:lnTo>
                  <a:pt x="562" y="742"/>
                </a:lnTo>
                <a:lnTo>
                  <a:pt x="562" y="755"/>
                </a:lnTo>
                <a:lnTo>
                  <a:pt x="563" y="770"/>
                </a:lnTo>
                <a:lnTo>
                  <a:pt x="568" y="811"/>
                </a:lnTo>
                <a:lnTo>
                  <a:pt x="574" y="854"/>
                </a:lnTo>
                <a:lnTo>
                  <a:pt x="578" y="888"/>
                </a:lnTo>
                <a:lnTo>
                  <a:pt x="578" y="888"/>
                </a:lnTo>
                <a:lnTo>
                  <a:pt x="579" y="905"/>
                </a:lnTo>
                <a:lnTo>
                  <a:pt x="584" y="928"/>
                </a:lnTo>
                <a:lnTo>
                  <a:pt x="593" y="982"/>
                </a:lnTo>
                <a:lnTo>
                  <a:pt x="609" y="1050"/>
                </a:lnTo>
                <a:lnTo>
                  <a:pt x="609" y="1050"/>
                </a:lnTo>
                <a:lnTo>
                  <a:pt x="616" y="1084"/>
                </a:lnTo>
                <a:lnTo>
                  <a:pt x="624" y="1113"/>
                </a:lnTo>
                <a:lnTo>
                  <a:pt x="629" y="1140"/>
                </a:lnTo>
                <a:lnTo>
                  <a:pt x="629" y="1140"/>
                </a:lnTo>
                <a:lnTo>
                  <a:pt x="638" y="1187"/>
                </a:lnTo>
                <a:lnTo>
                  <a:pt x="642" y="1209"/>
                </a:lnTo>
                <a:lnTo>
                  <a:pt x="644" y="1224"/>
                </a:lnTo>
                <a:lnTo>
                  <a:pt x="644" y="1224"/>
                </a:lnTo>
                <a:lnTo>
                  <a:pt x="645" y="1247"/>
                </a:lnTo>
                <a:lnTo>
                  <a:pt x="647" y="1262"/>
                </a:lnTo>
                <a:lnTo>
                  <a:pt x="647" y="1262"/>
                </a:lnTo>
                <a:lnTo>
                  <a:pt x="647" y="1272"/>
                </a:lnTo>
                <a:lnTo>
                  <a:pt x="647" y="1278"/>
                </a:lnTo>
                <a:lnTo>
                  <a:pt x="658" y="1280"/>
                </a:lnTo>
                <a:lnTo>
                  <a:pt x="658" y="1280"/>
                </a:lnTo>
                <a:lnTo>
                  <a:pt x="650" y="1292"/>
                </a:lnTo>
                <a:lnTo>
                  <a:pt x="643" y="1303"/>
                </a:lnTo>
                <a:lnTo>
                  <a:pt x="636" y="1312"/>
                </a:lnTo>
                <a:lnTo>
                  <a:pt x="636" y="1312"/>
                </a:lnTo>
                <a:lnTo>
                  <a:pt x="621" y="1322"/>
                </a:lnTo>
                <a:lnTo>
                  <a:pt x="601" y="1339"/>
                </a:lnTo>
                <a:lnTo>
                  <a:pt x="581" y="1354"/>
                </a:lnTo>
                <a:lnTo>
                  <a:pt x="570" y="1364"/>
                </a:lnTo>
                <a:lnTo>
                  <a:pt x="570" y="1364"/>
                </a:lnTo>
                <a:lnTo>
                  <a:pt x="567" y="1367"/>
                </a:lnTo>
                <a:lnTo>
                  <a:pt x="564" y="1373"/>
                </a:lnTo>
                <a:lnTo>
                  <a:pt x="564" y="1376"/>
                </a:lnTo>
                <a:lnTo>
                  <a:pt x="564" y="1379"/>
                </a:lnTo>
                <a:lnTo>
                  <a:pt x="566" y="1383"/>
                </a:lnTo>
                <a:lnTo>
                  <a:pt x="568" y="1388"/>
                </a:lnTo>
                <a:lnTo>
                  <a:pt x="568" y="1388"/>
                </a:lnTo>
                <a:lnTo>
                  <a:pt x="573" y="1391"/>
                </a:lnTo>
                <a:lnTo>
                  <a:pt x="578" y="1395"/>
                </a:lnTo>
                <a:lnTo>
                  <a:pt x="591" y="1400"/>
                </a:lnTo>
                <a:lnTo>
                  <a:pt x="604" y="1402"/>
                </a:lnTo>
                <a:lnTo>
                  <a:pt x="613" y="1404"/>
                </a:lnTo>
                <a:lnTo>
                  <a:pt x="613" y="1404"/>
                </a:lnTo>
                <a:lnTo>
                  <a:pt x="629" y="1400"/>
                </a:lnTo>
                <a:lnTo>
                  <a:pt x="656" y="1393"/>
                </a:lnTo>
                <a:lnTo>
                  <a:pt x="696" y="1381"/>
                </a:lnTo>
                <a:lnTo>
                  <a:pt x="696" y="1381"/>
                </a:lnTo>
                <a:lnTo>
                  <a:pt x="712" y="1377"/>
                </a:lnTo>
                <a:lnTo>
                  <a:pt x="712" y="1377"/>
                </a:lnTo>
                <a:lnTo>
                  <a:pt x="708" y="1382"/>
                </a:lnTo>
                <a:lnTo>
                  <a:pt x="701" y="1395"/>
                </a:lnTo>
                <a:lnTo>
                  <a:pt x="694" y="1411"/>
                </a:lnTo>
                <a:lnTo>
                  <a:pt x="691" y="1418"/>
                </a:lnTo>
                <a:lnTo>
                  <a:pt x="691" y="1423"/>
                </a:lnTo>
                <a:lnTo>
                  <a:pt x="691" y="1423"/>
                </a:lnTo>
                <a:lnTo>
                  <a:pt x="693" y="1430"/>
                </a:lnTo>
                <a:lnTo>
                  <a:pt x="693" y="1433"/>
                </a:lnTo>
                <a:lnTo>
                  <a:pt x="694" y="1434"/>
                </a:lnTo>
                <a:lnTo>
                  <a:pt x="700" y="1436"/>
                </a:lnTo>
                <a:lnTo>
                  <a:pt x="717" y="1441"/>
                </a:lnTo>
                <a:lnTo>
                  <a:pt x="717" y="1441"/>
                </a:lnTo>
                <a:lnTo>
                  <a:pt x="728" y="1443"/>
                </a:lnTo>
                <a:lnTo>
                  <a:pt x="740" y="1443"/>
                </a:lnTo>
                <a:lnTo>
                  <a:pt x="752" y="1442"/>
                </a:lnTo>
                <a:lnTo>
                  <a:pt x="764" y="1440"/>
                </a:lnTo>
                <a:lnTo>
                  <a:pt x="783" y="1434"/>
                </a:lnTo>
                <a:lnTo>
                  <a:pt x="793" y="1430"/>
                </a:lnTo>
                <a:lnTo>
                  <a:pt x="793" y="1430"/>
                </a:lnTo>
                <a:lnTo>
                  <a:pt x="811" y="1418"/>
                </a:lnTo>
                <a:lnTo>
                  <a:pt x="825" y="1410"/>
                </a:lnTo>
                <a:lnTo>
                  <a:pt x="833" y="1404"/>
                </a:lnTo>
                <a:lnTo>
                  <a:pt x="833" y="1404"/>
                </a:lnTo>
                <a:lnTo>
                  <a:pt x="838" y="1399"/>
                </a:lnTo>
                <a:lnTo>
                  <a:pt x="842" y="1394"/>
                </a:lnTo>
                <a:lnTo>
                  <a:pt x="844" y="1391"/>
                </a:lnTo>
                <a:lnTo>
                  <a:pt x="845" y="1389"/>
                </a:lnTo>
                <a:lnTo>
                  <a:pt x="845" y="1385"/>
                </a:lnTo>
                <a:lnTo>
                  <a:pt x="844" y="1381"/>
                </a:lnTo>
                <a:lnTo>
                  <a:pt x="844" y="1381"/>
                </a:lnTo>
                <a:lnTo>
                  <a:pt x="840" y="1371"/>
                </a:lnTo>
                <a:lnTo>
                  <a:pt x="835" y="1361"/>
                </a:lnTo>
                <a:lnTo>
                  <a:pt x="828" y="1348"/>
                </a:lnTo>
                <a:lnTo>
                  <a:pt x="828" y="1348"/>
                </a:lnTo>
                <a:lnTo>
                  <a:pt x="826" y="1341"/>
                </a:lnTo>
                <a:lnTo>
                  <a:pt x="823" y="1335"/>
                </a:lnTo>
                <a:lnTo>
                  <a:pt x="822" y="1330"/>
                </a:lnTo>
                <a:lnTo>
                  <a:pt x="822" y="1330"/>
                </a:lnTo>
                <a:lnTo>
                  <a:pt x="817" y="1312"/>
                </a:lnTo>
                <a:lnTo>
                  <a:pt x="833" y="1304"/>
                </a:lnTo>
                <a:lnTo>
                  <a:pt x="833" y="1304"/>
                </a:lnTo>
                <a:lnTo>
                  <a:pt x="826" y="1230"/>
                </a:lnTo>
                <a:lnTo>
                  <a:pt x="826" y="1230"/>
                </a:lnTo>
                <a:lnTo>
                  <a:pt x="827" y="1193"/>
                </a:lnTo>
                <a:lnTo>
                  <a:pt x="827" y="1167"/>
                </a:lnTo>
                <a:lnTo>
                  <a:pt x="826" y="1146"/>
                </a:lnTo>
                <a:lnTo>
                  <a:pt x="826" y="1146"/>
                </a:lnTo>
                <a:lnTo>
                  <a:pt x="825" y="1135"/>
                </a:lnTo>
                <a:lnTo>
                  <a:pt x="820" y="1120"/>
                </a:lnTo>
                <a:lnTo>
                  <a:pt x="810" y="1086"/>
                </a:lnTo>
                <a:lnTo>
                  <a:pt x="794" y="1045"/>
                </a:lnTo>
                <a:lnTo>
                  <a:pt x="794" y="1045"/>
                </a:lnTo>
                <a:lnTo>
                  <a:pt x="797" y="969"/>
                </a:lnTo>
                <a:lnTo>
                  <a:pt x="797" y="890"/>
                </a:lnTo>
                <a:lnTo>
                  <a:pt x="797" y="890"/>
                </a:lnTo>
                <a:lnTo>
                  <a:pt x="800" y="879"/>
                </a:lnTo>
                <a:lnTo>
                  <a:pt x="809" y="859"/>
                </a:lnTo>
                <a:lnTo>
                  <a:pt x="819" y="838"/>
                </a:lnTo>
                <a:lnTo>
                  <a:pt x="822" y="828"/>
                </a:lnTo>
                <a:lnTo>
                  <a:pt x="822" y="828"/>
                </a:lnTo>
                <a:lnTo>
                  <a:pt x="820" y="781"/>
                </a:lnTo>
                <a:lnTo>
                  <a:pt x="817" y="736"/>
                </a:lnTo>
                <a:lnTo>
                  <a:pt x="846" y="732"/>
                </a:lnTo>
                <a:lnTo>
                  <a:pt x="846" y="732"/>
                </a:lnTo>
                <a:lnTo>
                  <a:pt x="851" y="718"/>
                </a:lnTo>
                <a:lnTo>
                  <a:pt x="861" y="687"/>
                </a:lnTo>
                <a:lnTo>
                  <a:pt x="871" y="653"/>
                </a:lnTo>
                <a:lnTo>
                  <a:pt x="873" y="641"/>
                </a:lnTo>
                <a:lnTo>
                  <a:pt x="874" y="636"/>
                </a:lnTo>
                <a:lnTo>
                  <a:pt x="873" y="633"/>
                </a:lnTo>
                <a:lnTo>
                  <a:pt x="873" y="633"/>
                </a:lnTo>
                <a:lnTo>
                  <a:pt x="871" y="629"/>
                </a:lnTo>
                <a:lnTo>
                  <a:pt x="868" y="625"/>
                </a:lnTo>
                <a:lnTo>
                  <a:pt x="861" y="619"/>
                </a:lnTo>
                <a:lnTo>
                  <a:pt x="854" y="613"/>
                </a:lnTo>
                <a:lnTo>
                  <a:pt x="833" y="602"/>
                </a:lnTo>
                <a:lnTo>
                  <a:pt x="833" y="602"/>
                </a:lnTo>
                <a:lnTo>
                  <a:pt x="840" y="591"/>
                </a:lnTo>
                <a:lnTo>
                  <a:pt x="857" y="567"/>
                </a:lnTo>
                <a:lnTo>
                  <a:pt x="875" y="539"/>
                </a:lnTo>
                <a:lnTo>
                  <a:pt x="881" y="528"/>
                </a:lnTo>
                <a:lnTo>
                  <a:pt x="884" y="518"/>
                </a:lnTo>
                <a:lnTo>
                  <a:pt x="884" y="518"/>
                </a:lnTo>
                <a:lnTo>
                  <a:pt x="887" y="506"/>
                </a:lnTo>
                <a:lnTo>
                  <a:pt x="890" y="497"/>
                </a:lnTo>
                <a:lnTo>
                  <a:pt x="891" y="487"/>
                </a:lnTo>
                <a:lnTo>
                  <a:pt x="890" y="483"/>
                </a:lnTo>
                <a:lnTo>
                  <a:pt x="889" y="479"/>
                </a:lnTo>
                <a:lnTo>
                  <a:pt x="889" y="479"/>
                </a:lnTo>
                <a:lnTo>
                  <a:pt x="887" y="472"/>
                </a:lnTo>
                <a:lnTo>
                  <a:pt x="886" y="465"/>
                </a:lnTo>
                <a:lnTo>
                  <a:pt x="885" y="448"/>
                </a:lnTo>
                <a:lnTo>
                  <a:pt x="884" y="426"/>
                </a:lnTo>
                <a:lnTo>
                  <a:pt x="884" y="426"/>
                </a:lnTo>
                <a:lnTo>
                  <a:pt x="887" y="424"/>
                </a:lnTo>
                <a:lnTo>
                  <a:pt x="890" y="422"/>
                </a:lnTo>
                <a:lnTo>
                  <a:pt x="891" y="418"/>
                </a:lnTo>
                <a:lnTo>
                  <a:pt x="891" y="418"/>
                </a:lnTo>
                <a:lnTo>
                  <a:pt x="875" y="359"/>
                </a:lnTo>
                <a:lnTo>
                  <a:pt x="857" y="297"/>
                </a:lnTo>
                <a:lnTo>
                  <a:pt x="857" y="297"/>
                </a:lnTo>
                <a:lnTo>
                  <a:pt x="855" y="291"/>
                </a:lnTo>
                <a:lnTo>
                  <a:pt x="852" y="285"/>
                </a:lnTo>
                <a:lnTo>
                  <a:pt x="846" y="278"/>
                </a:lnTo>
                <a:lnTo>
                  <a:pt x="838" y="268"/>
                </a:lnTo>
                <a:lnTo>
                  <a:pt x="838" y="268"/>
                </a:lnTo>
                <a:lnTo>
                  <a:pt x="816" y="250"/>
                </a:lnTo>
                <a:lnTo>
                  <a:pt x="802" y="239"/>
                </a:lnTo>
                <a:lnTo>
                  <a:pt x="802" y="239"/>
                </a:lnTo>
                <a:lnTo>
                  <a:pt x="794" y="235"/>
                </a:lnTo>
                <a:lnTo>
                  <a:pt x="785" y="233"/>
                </a:lnTo>
                <a:lnTo>
                  <a:pt x="770" y="230"/>
                </a:lnTo>
                <a:lnTo>
                  <a:pt x="770" y="230"/>
                </a:lnTo>
                <a:lnTo>
                  <a:pt x="764" y="228"/>
                </a:lnTo>
                <a:lnTo>
                  <a:pt x="756" y="224"/>
                </a:lnTo>
                <a:lnTo>
                  <a:pt x="743" y="218"/>
                </a:lnTo>
                <a:lnTo>
                  <a:pt x="728" y="194"/>
                </a:lnTo>
                <a:lnTo>
                  <a:pt x="728" y="194"/>
                </a:lnTo>
                <a:lnTo>
                  <a:pt x="720" y="192"/>
                </a:lnTo>
                <a:lnTo>
                  <a:pt x="720" y="192"/>
                </a:lnTo>
                <a:lnTo>
                  <a:pt x="717" y="190"/>
                </a:lnTo>
                <a:lnTo>
                  <a:pt x="713" y="186"/>
                </a:lnTo>
                <a:lnTo>
                  <a:pt x="708" y="181"/>
                </a:lnTo>
                <a:lnTo>
                  <a:pt x="707" y="178"/>
                </a:lnTo>
                <a:lnTo>
                  <a:pt x="707" y="176"/>
                </a:lnTo>
                <a:lnTo>
                  <a:pt x="707" y="176"/>
                </a:lnTo>
                <a:lnTo>
                  <a:pt x="710" y="156"/>
                </a:lnTo>
                <a:lnTo>
                  <a:pt x="710" y="156"/>
                </a:lnTo>
                <a:lnTo>
                  <a:pt x="713" y="153"/>
                </a:lnTo>
                <a:lnTo>
                  <a:pt x="717" y="150"/>
                </a:lnTo>
                <a:lnTo>
                  <a:pt x="718" y="147"/>
                </a:lnTo>
                <a:lnTo>
                  <a:pt x="718" y="147"/>
                </a:lnTo>
                <a:lnTo>
                  <a:pt x="724" y="136"/>
                </a:lnTo>
                <a:lnTo>
                  <a:pt x="728" y="125"/>
                </a:lnTo>
                <a:lnTo>
                  <a:pt x="728" y="112"/>
                </a:lnTo>
                <a:lnTo>
                  <a:pt x="733" y="89"/>
                </a:lnTo>
                <a:lnTo>
                  <a:pt x="733" y="89"/>
                </a:lnTo>
                <a:lnTo>
                  <a:pt x="724" y="70"/>
                </a:lnTo>
                <a:lnTo>
                  <a:pt x="717" y="55"/>
                </a:lnTo>
                <a:lnTo>
                  <a:pt x="710" y="44"/>
                </a:lnTo>
                <a:lnTo>
                  <a:pt x="710" y="44"/>
                </a:lnTo>
                <a:lnTo>
                  <a:pt x="704" y="38"/>
                </a:lnTo>
                <a:lnTo>
                  <a:pt x="697" y="33"/>
                </a:lnTo>
                <a:lnTo>
                  <a:pt x="688" y="26"/>
                </a:lnTo>
                <a:lnTo>
                  <a:pt x="688" y="26"/>
                </a:lnTo>
                <a:lnTo>
                  <a:pt x="672" y="18"/>
                </a:lnTo>
                <a:lnTo>
                  <a:pt x="661" y="14"/>
                </a:lnTo>
                <a:lnTo>
                  <a:pt x="654" y="10"/>
                </a:lnTo>
                <a:lnTo>
                  <a:pt x="654" y="10"/>
                </a:lnTo>
                <a:lnTo>
                  <a:pt x="647" y="9"/>
                </a:lnTo>
                <a:lnTo>
                  <a:pt x="639" y="5"/>
                </a:lnTo>
                <a:lnTo>
                  <a:pt x="632" y="3"/>
                </a:lnTo>
                <a:lnTo>
                  <a:pt x="625" y="1"/>
                </a:lnTo>
                <a:lnTo>
                  <a:pt x="625" y="1"/>
                </a:lnTo>
                <a:lnTo>
                  <a:pt x="613" y="0"/>
                </a:lnTo>
                <a:lnTo>
                  <a:pt x="608" y="0"/>
                </a:lnTo>
                <a:lnTo>
                  <a:pt x="602" y="1"/>
                </a:lnTo>
                <a:lnTo>
                  <a:pt x="602" y="1"/>
                </a:lnTo>
                <a:lnTo>
                  <a:pt x="597" y="3"/>
                </a:lnTo>
                <a:lnTo>
                  <a:pt x="592" y="4"/>
                </a:lnTo>
                <a:lnTo>
                  <a:pt x="589" y="5"/>
                </a:lnTo>
                <a:lnTo>
                  <a:pt x="584" y="6"/>
                </a:lnTo>
                <a:lnTo>
                  <a:pt x="584" y="6"/>
                </a:lnTo>
                <a:lnTo>
                  <a:pt x="580" y="8"/>
                </a:lnTo>
                <a:lnTo>
                  <a:pt x="578" y="8"/>
                </a:lnTo>
                <a:lnTo>
                  <a:pt x="574" y="9"/>
                </a:lnTo>
                <a:lnTo>
                  <a:pt x="570" y="10"/>
                </a:lnTo>
                <a:lnTo>
                  <a:pt x="570" y="10"/>
                </a:lnTo>
                <a:lnTo>
                  <a:pt x="561" y="15"/>
                </a:lnTo>
                <a:lnTo>
                  <a:pt x="551" y="20"/>
                </a:lnTo>
                <a:lnTo>
                  <a:pt x="551" y="20"/>
                </a:lnTo>
                <a:lnTo>
                  <a:pt x="541" y="23"/>
                </a:lnTo>
                <a:lnTo>
                  <a:pt x="539" y="26"/>
                </a:lnTo>
                <a:lnTo>
                  <a:pt x="537" y="28"/>
                </a:lnTo>
                <a:lnTo>
                  <a:pt x="537" y="28"/>
                </a:lnTo>
                <a:lnTo>
                  <a:pt x="534" y="31"/>
                </a:lnTo>
                <a:lnTo>
                  <a:pt x="530" y="32"/>
                </a:lnTo>
                <a:lnTo>
                  <a:pt x="526" y="33"/>
                </a:lnTo>
                <a:lnTo>
                  <a:pt x="523" y="35"/>
                </a:lnTo>
                <a:lnTo>
                  <a:pt x="521" y="38"/>
                </a:lnTo>
                <a:lnTo>
                  <a:pt x="521" y="38"/>
                </a:lnTo>
                <a:lnTo>
                  <a:pt x="520" y="41"/>
                </a:lnTo>
                <a:lnTo>
                  <a:pt x="520" y="46"/>
                </a:lnTo>
                <a:lnTo>
                  <a:pt x="522" y="57"/>
                </a:lnTo>
                <a:lnTo>
                  <a:pt x="526" y="70"/>
                </a:lnTo>
                <a:lnTo>
                  <a:pt x="517" y="83"/>
                </a:lnTo>
                <a:lnTo>
                  <a:pt x="528" y="89"/>
                </a:lnTo>
                <a:lnTo>
                  <a:pt x="528" y="89"/>
                </a:lnTo>
                <a:lnTo>
                  <a:pt x="533" y="98"/>
                </a:lnTo>
                <a:lnTo>
                  <a:pt x="533" y="98"/>
                </a:lnTo>
                <a:lnTo>
                  <a:pt x="534" y="103"/>
                </a:lnTo>
                <a:lnTo>
                  <a:pt x="535" y="107"/>
                </a:lnTo>
                <a:lnTo>
                  <a:pt x="535" y="112"/>
                </a:lnTo>
                <a:lnTo>
                  <a:pt x="535" y="112"/>
                </a:lnTo>
                <a:lnTo>
                  <a:pt x="534" y="120"/>
                </a:lnTo>
                <a:lnTo>
                  <a:pt x="535" y="130"/>
                </a:lnTo>
                <a:lnTo>
                  <a:pt x="535" y="130"/>
                </a:lnTo>
                <a:lnTo>
                  <a:pt x="537" y="141"/>
                </a:lnTo>
                <a:lnTo>
                  <a:pt x="537" y="141"/>
                </a:lnTo>
                <a:lnTo>
                  <a:pt x="530" y="155"/>
                </a:lnTo>
                <a:lnTo>
                  <a:pt x="528" y="166"/>
                </a:lnTo>
                <a:lnTo>
                  <a:pt x="527" y="170"/>
                </a:lnTo>
                <a:lnTo>
                  <a:pt x="528" y="172"/>
                </a:lnTo>
                <a:lnTo>
                  <a:pt x="528" y="172"/>
                </a:lnTo>
                <a:lnTo>
                  <a:pt x="533" y="176"/>
                </a:lnTo>
                <a:lnTo>
                  <a:pt x="535" y="176"/>
                </a:lnTo>
                <a:lnTo>
                  <a:pt x="549" y="183"/>
                </a:lnTo>
                <a:lnTo>
                  <a:pt x="549" y="196"/>
                </a:lnTo>
                <a:lnTo>
                  <a:pt x="549" y="196"/>
                </a:lnTo>
                <a:lnTo>
                  <a:pt x="549" y="202"/>
                </a:lnTo>
                <a:lnTo>
                  <a:pt x="550" y="210"/>
                </a:lnTo>
                <a:lnTo>
                  <a:pt x="552" y="216"/>
                </a:lnTo>
                <a:lnTo>
                  <a:pt x="555" y="219"/>
                </a:lnTo>
                <a:lnTo>
                  <a:pt x="557" y="221"/>
                </a:lnTo>
                <a:lnTo>
                  <a:pt x="557" y="221"/>
                </a:lnTo>
                <a:lnTo>
                  <a:pt x="562" y="224"/>
                </a:lnTo>
                <a:lnTo>
                  <a:pt x="567" y="225"/>
                </a:lnTo>
                <a:lnTo>
                  <a:pt x="572" y="227"/>
                </a:lnTo>
                <a:lnTo>
                  <a:pt x="575" y="225"/>
                </a:lnTo>
                <a:lnTo>
                  <a:pt x="575" y="225"/>
                </a:lnTo>
                <a:lnTo>
                  <a:pt x="584" y="224"/>
                </a:lnTo>
                <a:lnTo>
                  <a:pt x="598" y="222"/>
                </a:lnTo>
                <a:lnTo>
                  <a:pt x="618" y="221"/>
                </a:lnTo>
                <a:lnTo>
                  <a:pt x="618" y="2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9C8D8AC8-5682-4285-81E4-51D69F2E82C9}"/>
              </a:ext>
            </a:extLst>
          </p:cNvPr>
          <p:cNvSpPr>
            <a:spLocks noEditPoints="1"/>
          </p:cNvSpPr>
          <p:nvPr/>
        </p:nvSpPr>
        <p:spPr bwMode="auto">
          <a:xfrm>
            <a:off x="4367935" y="709269"/>
            <a:ext cx="889865" cy="1828304"/>
          </a:xfrm>
          <a:custGeom>
            <a:avLst/>
            <a:gdLst>
              <a:gd name="T0" fmla="*/ 11 w 458"/>
              <a:gd name="T1" fmla="*/ 178 h 941"/>
              <a:gd name="T2" fmla="*/ 116 w 458"/>
              <a:gd name="T3" fmla="*/ 244 h 941"/>
              <a:gd name="T4" fmla="*/ 87 w 458"/>
              <a:gd name="T5" fmla="*/ 246 h 941"/>
              <a:gd name="T6" fmla="*/ 88 w 458"/>
              <a:gd name="T7" fmla="*/ 253 h 941"/>
              <a:gd name="T8" fmla="*/ 93 w 458"/>
              <a:gd name="T9" fmla="*/ 267 h 941"/>
              <a:gd name="T10" fmla="*/ 90 w 458"/>
              <a:gd name="T11" fmla="*/ 276 h 941"/>
              <a:gd name="T12" fmla="*/ 113 w 458"/>
              <a:gd name="T13" fmla="*/ 299 h 941"/>
              <a:gd name="T14" fmla="*/ 116 w 458"/>
              <a:gd name="T15" fmla="*/ 312 h 941"/>
              <a:gd name="T16" fmla="*/ 125 w 458"/>
              <a:gd name="T17" fmla="*/ 333 h 941"/>
              <a:gd name="T18" fmla="*/ 161 w 458"/>
              <a:gd name="T19" fmla="*/ 339 h 941"/>
              <a:gd name="T20" fmla="*/ 165 w 458"/>
              <a:gd name="T21" fmla="*/ 359 h 941"/>
              <a:gd name="T22" fmla="*/ 147 w 458"/>
              <a:gd name="T23" fmla="*/ 392 h 941"/>
              <a:gd name="T24" fmla="*/ 165 w 458"/>
              <a:gd name="T25" fmla="*/ 434 h 941"/>
              <a:gd name="T26" fmla="*/ 199 w 458"/>
              <a:gd name="T27" fmla="*/ 470 h 941"/>
              <a:gd name="T28" fmla="*/ 210 w 458"/>
              <a:gd name="T29" fmla="*/ 558 h 941"/>
              <a:gd name="T30" fmla="*/ 260 w 458"/>
              <a:gd name="T31" fmla="*/ 607 h 941"/>
              <a:gd name="T32" fmla="*/ 247 w 458"/>
              <a:gd name="T33" fmla="*/ 668 h 941"/>
              <a:gd name="T34" fmla="*/ 262 w 458"/>
              <a:gd name="T35" fmla="*/ 821 h 941"/>
              <a:gd name="T36" fmla="*/ 252 w 458"/>
              <a:gd name="T37" fmla="*/ 883 h 941"/>
              <a:gd name="T38" fmla="*/ 215 w 458"/>
              <a:gd name="T39" fmla="*/ 920 h 941"/>
              <a:gd name="T40" fmla="*/ 209 w 458"/>
              <a:gd name="T41" fmla="*/ 936 h 941"/>
              <a:gd name="T42" fmla="*/ 263 w 458"/>
              <a:gd name="T43" fmla="*/ 940 h 941"/>
              <a:gd name="T44" fmla="*/ 278 w 458"/>
              <a:gd name="T45" fmla="*/ 941 h 941"/>
              <a:gd name="T46" fmla="*/ 309 w 458"/>
              <a:gd name="T47" fmla="*/ 937 h 941"/>
              <a:gd name="T48" fmla="*/ 358 w 458"/>
              <a:gd name="T49" fmla="*/ 906 h 941"/>
              <a:gd name="T50" fmla="*/ 409 w 458"/>
              <a:gd name="T51" fmla="*/ 895 h 941"/>
              <a:gd name="T52" fmla="*/ 411 w 458"/>
              <a:gd name="T53" fmla="*/ 853 h 941"/>
              <a:gd name="T54" fmla="*/ 383 w 458"/>
              <a:gd name="T55" fmla="*/ 713 h 941"/>
              <a:gd name="T56" fmla="*/ 352 w 458"/>
              <a:gd name="T57" fmla="*/ 615 h 941"/>
              <a:gd name="T58" fmla="*/ 381 w 458"/>
              <a:gd name="T59" fmla="*/ 521 h 941"/>
              <a:gd name="T60" fmla="*/ 397 w 458"/>
              <a:gd name="T61" fmla="*/ 467 h 941"/>
              <a:gd name="T62" fmla="*/ 405 w 458"/>
              <a:gd name="T63" fmla="*/ 445 h 941"/>
              <a:gd name="T64" fmla="*/ 430 w 458"/>
              <a:gd name="T65" fmla="*/ 376 h 941"/>
              <a:gd name="T66" fmla="*/ 457 w 458"/>
              <a:gd name="T67" fmla="*/ 352 h 941"/>
              <a:gd name="T68" fmla="*/ 445 w 458"/>
              <a:gd name="T69" fmla="*/ 279 h 941"/>
              <a:gd name="T70" fmla="*/ 393 w 458"/>
              <a:gd name="T71" fmla="*/ 176 h 941"/>
              <a:gd name="T72" fmla="*/ 340 w 458"/>
              <a:gd name="T73" fmla="*/ 137 h 941"/>
              <a:gd name="T74" fmla="*/ 350 w 458"/>
              <a:gd name="T75" fmla="*/ 117 h 941"/>
              <a:gd name="T76" fmla="*/ 342 w 458"/>
              <a:gd name="T77" fmla="*/ 52 h 941"/>
              <a:gd name="T78" fmla="*/ 327 w 458"/>
              <a:gd name="T79" fmla="*/ 11 h 941"/>
              <a:gd name="T80" fmla="*/ 297 w 458"/>
              <a:gd name="T81" fmla="*/ 0 h 941"/>
              <a:gd name="T82" fmla="*/ 251 w 458"/>
              <a:gd name="T83" fmla="*/ 4 h 941"/>
              <a:gd name="T84" fmla="*/ 227 w 458"/>
              <a:gd name="T85" fmla="*/ 24 h 941"/>
              <a:gd name="T86" fmla="*/ 230 w 458"/>
              <a:gd name="T87" fmla="*/ 71 h 941"/>
              <a:gd name="T88" fmla="*/ 233 w 458"/>
              <a:gd name="T89" fmla="*/ 82 h 941"/>
              <a:gd name="T90" fmla="*/ 240 w 458"/>
              <a:gd name="T91" fmla="*/ 111 h 941"/>
              <a:gd name="T92" fmla="*/ 242 w 458"/>
              <a:gd name="T93" fmla="*/ 127 h 941"/>
              <a:gd name="T94" fmla="*/ 265 w 458"/>
              <a:gd name="T95" fmla="*/ 140 h 941"/>
              <a:gd name="T96" fmla="*/ 262 w 458"/>
              <a:gd name="T97" fmla="*/ 174 h 941"/>
              <a:gd name="T98" fmla="*/ 218 w 458"/>
              <a:gd name="T99" fmla="*/ 233 h 941"/>
              <a:gd name="T100" fmla="*/ 16 w 458"/>
              <a:gd name="T101" fmla="*/ 165 h 941"/>
              <a:gd name="T102" fmla="*/ 22 w 458"/>
              <a:gd name="T103" fmla="*/ 139 h 941"/>
              <a:gd name="T104" fmla="*/ 188 w 458"/>
              <a:gd name="T105" fmla="*/ 282 h 941"/>
              <a:gd name="T106" fmla="*/ 134 w 458"/>
              <a:gd name="T107" fmla="*/ 271 h 941"/>
              <a:gd name="T108" fmla="*/ 131 w 458"/>
              <a:gd name="T109" fmla="*/ 261 h 941"/>
              <a:gd name="T110" fmla="*/ 334 w 458"/>
              <a:gd name="T111" fmla="*/ 767 h 941"/>
              <a:gd name="T112" fmla="*/ 360 w 458"/>
              <a:gd name="T113" fmla="*/ 844 h 941"/>
              <a:gd name="T114" fmla="*/ 352 w 458"/>
              <a:gd name="T115" fmla="*/ 855 h 941"/>
              <a:gd name="T116" fmla="*/ 313 w 458"/>
              <a:gd name="T117" fmla="*/ 890 h 941"/>
              <a:gd name="T118" fmla="*/ 306 w 458"/>
              <a:gd name="T119" fmla="*/ 885 h 941"/>
              <a:gd name="T120" fmla="*/ 306 w 458"/>
              <a:gd name="T121" fmla="*/ 862 h 941"/>
              <a:gd name="T122" fmla="*/ 321 w 458"/>
              <a:gd name="T123" fmla="*/ 79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8" h="941">
                <a:moveTo>
                  <a:pt x="18" y="113"/>
                </a:moveTo>
                <a:lnTo>
                  <a:pt x="5" y="113"/>
                </a:lnTo>
                <a:lnTo>
                  <a:pt x="0" y="119"/>
                </a:lnTo>
                <a:lnTo>
                  <a:pt x="2" y="160"/>
                </a:lnTo>
                <a:lnTo>
                  <a:pt x="7" y="160"/>
                </a:lnTo>
                <a:lnTo>
                  <a:pt x="11" y="178"/>
                </a:lnTo>
                <a:lnTo>
                  <a:pt x="18" y="181"/>
                </a:lnTo>
                <a:lnTo>
                  <a:pt x="123" y="244"/>
                </a:lnTo>
                <a:lnTo>
                  <a:pt x="123" y="244"/>
                </a:lnTo>
                <a:lnTo>
                  <a:pt x="118" y="245"/>
                </a:lnTo>
                <a:lnTo>
                  <a:pt x="118" y="245"/>
                </a:lnTo>
                <a:lnTo>
                  <a:pt x="116" y="244"/>
                </a:lnTo>
                <a:lnTo>
                  <a:pt x="112" y="244"/>
                </a:lnTo>
                <a:lnTo>
                  <a:pt x="106" y="242"/>
                </a:lnTo>
                <a:lnTo>
                  <a:pt x="106" y="242"/>
                </a:lnTo>
                <a:lnTo>
                  <a:pt x="98" y="244"/>
                </a:lnTo>
                <a:lnTo>
                  <a:pt x="92" y="244"/>
                </a:lnTo>
                <a:lnTo>
                  <a:pt x="87" y="246"/>
                </a:lnTo>
                <a:lnTo>
                  <a:pt x="86" y="247"/>
                </a:lnTo>
                <a:lnTo>
                  <a:pt x="84" y="248"/>
                </a:lnTo>
                <a:lnTo>
                  <a:pt x="84" y="248"/>
                </a:lnTo>
                <a:lnTo>
                  <a:pt x="86" y="252"/>
                </a:lnTo>
                <a:lnTo>
                  <a:pt x="88" y="253"/>
                </a:lnTo>
                <a:lnTo>
                  <a:pt x="88" y="253"/>
                </a:lnTo>
                <a:lnTo>
                  <a:pt x="93" y="256"/>
                </a:lnTo>
                <a:lnTo>
                  <a:pt x="93" y="256"/>
                </a:lnTo>
                <a:lnTo>
                  <a:pt x="93" y="258"/>
                </a:lnTo>
                <a:lnTo>
                  <a:pt x="93" y="263"/>
                </a:lnTo>
                <a:lnTo>
                  <a:pt x="93" y="263"/>
                </a:lnTo>
                <a:lnTo>
                  <a:pt x="93" y="267"/>
                </a:lnTo>
                <a:lnTo>
                  <a:pt x="93" y="269"/>
                </a:lnTo>
                <a:lnTo>
                  <a:pt x="93" y="269"/>
                </a:lnTo>
                <a:lnTo>
                  <a:pt x="92" y="270"/>
                </a:lnTo>
                <a:lnTo>
                  <a:pt x="89" y="271"/>
                </a:lnTo>
                <a:lnTo>
                  <a:pt x="88" y="273"/>
                </a:lnTo>
                <a:lnTo>
                  <a:pt x="90" y="276"/>
                </a:lnTo>
                <a:lnTo>
                  <a:pt x="90" y="276"/>
                </a:lnTo>
                <a:lnTo>
                  <a:pt x="100" y="292"/>
                </a:lnTo>
                <a:lnTo>
                  <a:pt x="100" y="292"/>
                </a:lnTo>
                <a:lnTo>
                  <a:pt x="104" y="294"/>
                </a:lnTo>
                <a:lnTo>
                  <a:pt x="107" y="297"/>
                </a:lnTo>
                <a:lnTo>
                  <a:pt x="113" y="299"/>
                </a:lnTo>
                <a:lnTo>
                  <a:pt x="113" y="299"/>
                </a:lnTo>
                <a:lnTo>
                  <a:pt x="114" y="302"/>
                </a:lnTo>
                <a:lnTo>
                  <a:pt x="116" y="304"/>
                </a:lnTo>
                <a:lnTo>
                  <a:pt x="116" y="308"/>
                </a:lnTo>
                <a:lnTo>
                  <a:pt x="116" y="308"/>
                </a:lnTo>
                <a:lnTo>
                  <a:pt x="116" y="312"/>
                </a:lnTo>
                <a:lnTo>
                  <a:pt x="117" y="320"/>
                </a:lnTo>
                <a:lnTo>
                  <a:pt x="119" y="326"/>
                </a:lnTo>
                <a:lnTo>
                  <a:pt x="120" y="330"/>
                </a:lnTo>
                <a:lnTo>
                  <a:pt x="120" y="330"/>
                </a:lnTo>
                <a:lnTo>
                  <a:pt x="123" y="332"/>
                </a:lnTo>
                <a:lnTo>
                  <a:pt x="125" y="333"/>
                </a:lnTo>
                <a:lnTo>
                  <a:pt x="134" y="334"/>
                </a:lnTo>
                <a:lnTo>
                  <a:pt x="147" y="335"/>
                </a:lnTo>
                <a:lnTo>
                  <a:pt x="147" y="335"/>
                </a:lnTo>
                <a:lnTo>
                  <a:pt x="159" y="338"/>
                </a:lnTo>
                <a:lnTo>
                  <a:pt x="159" y="338"/>
                </a:lnTo>
                <a:lnTo>
                  <a:pt x="161" y="339"/>
                </a:lnTo>
                <a:lnTo>
                  <a:pt x="164" y="343"/>
                </a:lnTo>
                <a:lnTo>
                  <a:pt x="166" y="345"/>
                </a:lnTo>
                <a:lnTo>
                  <a:pt x="166" y="349"/>
                </a:lnTo>
                <a:lnTo>
                  <a:pt x="166" y="353"/>
                </a:lnTo>
                <a:lnTo>
                  <a:pt x="165" y="359"/>
                </a:lnTo>
                <a:lnTo>
                  <a:pt x="165" y="359"/>
                </a:lnTo>
                <a:lnTo>
                  <a:pt x="159" y="371"/>
                </a:lnTo>
                <a:lnTo>
                  <a:pt x="153" y="381"/>
                </a:lnTo>
                <a:lnTo>
                  <a:pt x="148" y="390"/>
                </a:lnTo>
                <a:lnTo>
                  <a:pt x="147" y="391"/>
                </a:lnTo>
                <a:lnTo>
                  <a:pt x="147" y="392"/>
                </a:lnTo>
                <a:lnTo>
                  <a:pt x="147" y="392"/>
                </a:lnTo>
                <a:lnTo>
                  <a:pt x="154" y="396"/>
                </a:lnTo>
                <a:lnTo>
                  <a:pt x="159" y="398"/>
                </a:lnTo>
                <a:lnTo>
                  <a:pt x="159" y="398"/>
                </a:lnTo>
                <a:lnTo>
                  <a:pt x="160" y="405"/>
                </a:lnTo>
                <a:lnTo>
                  <a:pt x="163" y="425"/>
                </a:lnTo>
                <a:lnTo>
                  <a:pt x="165" y="434"/>
                </a:lnTo>
                <a:lnTo>
                  <a:pt x="169" y="445"/>
                </a:lnTo>
                <a:lnTo>
                  <a:pt x="174" y="454"/>
                </a:lnTo>
                <a:lnTo>
                  <a:pt x="177" y="457"/>
                </a:lnTo>
                <a:lnTo>
                  <a:pt x="180" y="460"/>
                </a:lnTo>
                <a:lnTo>
                  <a:pt x="180" y="460"/>
                </a:lnTo>
                <a:lnTo>
                  <a:pt x="199" y="470"/>
                </a:lnTo>
                <a:lnTo>
                  <a:pt x="204" y="473"/>
                </a:lnTo>
                <a:lnTo>
                  <a:pt x="204" y="473"/>
                </a:lnTo>
                <a:lnTo>
                  <a:pt x="205" y="507"/>
                </a:lnTo>
                <a:lnTo>
                  <a:pt x="209" y="555"/>
                </a:lnTo>
                <a:lnTo>
                  <a:pt x="209" y="555"/>
                </a:lnTo>
                <a:lnTo>
                  <a:pt x="210" y="558"/>
                </a:lnTo>
                <a:lnTo>
                  <a:pt x="211" y="562"/>
                </a:lnTo>
                <a:lnTo>
                  <a:pt x="217" y="571"/>
                </a:lnTo>
                <a:lnTo>
                  <a:pt x="225" y="580"/>
                </a:lnTo>
                <a:lnTo>
                  <a:pt x="235" y="587"/>
                </a:lnTo>
                <a:lnTo>
                  <a:pt x="252" y="601"/>
                </a:lnTo>
                <a:lnTo>
                  <a:pt x="260" y="607"/>
                </a:lnTo>
                <a:lnTo>
                  <a:pt x="260" y="607"/>
                </a:lnTo>
                <a:lnTo>
                  <a:pt x="253" y="632"/>
                </a:lnTo>
                <a:lnTo>
                  <a:pt x="250" y="653"/>
                </a:lnTo>
                <a:lnTo>
                  <a:pt x="247" y="661"/>
                </a:lnTo>
                <a:lnTo>
                  <a:pt x="247" y="668"/>
                </a:lnTo>
                <a:lnTo>
                  <a:pt x="247" y="668"/>
                </a:lnTo>
                <a:lnTo>
                  <a:pt x="248" y="689"/>
                </a:lnTo>
                <a:lnTo>
                  <a:pt x="252" y="719"/>
                </a:lnTo>
                <a:lnTo>
                  <a:pt x="257" y="755"/>
                </a:lnTo>
                <a:lnTo>
                  <a:pt x="260" y="790"/>
                </a:lnTo>
                <a:lnTo>
                  <a:pt x="260" y="790"/>
                </a:lnTo>
                <a:lnTo>
                  <a:pt x="262" y="821"/>
                </a:lnTo>
                <a:lnTo>
                  <a:pt x="262" y="850"/>
                </a:lnTo>
                <a:lnTo>
                  <a:pt x="260" y="870"/>
                </a:lnTo>
                <a:lnTo>
                  <a:pt x="260" y="878"/>
                </a:lnTo>
                <a:lnTo>
                  <a:pt x="260" y="878"/>
                </a:lnTo>
                <a:lnTo>
                  <a:pt x="252" y="883"/>
                </a:lnTo>
                <a:lnTo>
                  <a:pt x="252" y="883"/>
                </a:lnTo>
                <a:lnTo>
                  <a:pt x="239" y="899"/>
                </a:lnTo>
                <a:lnTo>
                  <a:pt x="229" y="909"/>
                </a:lnTo>
                <a:lnTo>
                  <a:pt x="225" y="914"/>
                </a:lnTo>
                <a:lnTo>
                  <a:pt x="222" y="917"/>
                </a:lnTo>
                <a:lnTo>
                  <a:pt x="222" y="917"/>
                </a:lnTo>
                <a:lnTo>
                  <a:pt x="215" y="920"/>
                </a:lnTo>
                <a:lnTo>
                  <a:pt x="209" y="925"/>
                </a:lnTo>
                <a:lnTo>
                  <a:pt x="205" y="930"/>
                </a:lnTo>
                <a:lnTo>
                  <a:pt x="205" y="932"/>
                </a:lnTo>
                <a:lnTo>
                  <a:pt x="206" y="935"/>
                </a:lnTo>
                <a:lnTo>
                  <a:pt x="206" y="935"/>
                </a:lnTo>
                <a:lnTo>
                  <a:pt x="209" y="936"/>
                </a:lnTo>
                <a:lnTo>
                  <a:pt x="212" y="937"/>
                </a:lnTo>
                <a:lnTo>
                  <a:pt x="223" y="938"/>
                </a:lnTo>
                <a:lnTo>
                  <a:pt x="240" y="940"/>
                </a:lnTo>
                <a:lnTo>
                  <a:pt x="240" y="940"/>
                </a:lnTo>
                <a:lnTo>
                  <a:pt x="251" y="940"/>
                </a:lnTo>
                <a:lnTo>
                  <a:pt x="263" y="940"/>
                </a:lnTo>
                <a:lnTo>
                  <a:pt x="263" y="940"/>
                </a:lnTo>
                <a:lnTo>
                  <a:pt x="268" y="938"/>
                </a:lnTo>
                <a:lnTo>
                  <a:pt x="271" y="938"/>
                </a:lnTo>
                <a:lnTo>
                  <a:pt x="275" y="940"/>
                </a:lnTo>
                <a:lnTo>
                  <a:pt x="275" y="940"/>
                </a:lnTo>
                <a:lnTo>
                  <a:pt x="278" y="941"/>
                </a:lnTo>
                <a:lnTo>
                  <a:pt x="283" y="941"/>
                </a:lnTo>
                <a:lnTo>
                  <a:pt x="294" y="941"/>
                </a:lnTo>
                <a:lnTo>
                  <a:pt x="304" y="938"/>
                </a:lnTo>
                <a:lnTo>
                  <a:pt x="307" y="938"/>
                </a:lnTo>
                <a:lnTo>
                  <a:pt x="309" y="937"/>
                </a:lnTo>
                <a:lnTo>
                  <a:pt x="309" y="937"/>
                </a:lnTo>
                <a:lnTo>
                  <a:pt x="311" y="913"/>
                </a:lnTo>
                <a:lnTo>
                  <a:pt x="311" y="913"/>
                </a:lnTo>
                <a:lnTo>
                  <a:pt x="323" y="912"/>
                </a:lnTo>
                <a:lnTo>
                  <a:pt x="347" y="908"/>
                </a:lnTo>
                <a:lnTo>
                  <a:pt x="347" y="908"/>
                </a:lnTo>
                <a:lnTo>
                  <a:pt x="358" y="906"/>
                </a:lnTo>
                <a:lnTo>
                  <a:pt x="365" y="902"/>
                </a:lnTo>
                <a:lnTo>
                  <a:pt x="370" y="899"/>
                </a:lnTo>
                <a:lnTo>
                  <a:pt x="370" y="899"/>
                </a:lnTo>
                <a:lnTo>
                  <a:pt x="389" y="897"/>
                </a:lnTo>
                <a:lnTo>
                  <a:pt x="404" y="896"/>
                </a:lnTo>
                <a:lnTo>
                  <a:pt x="409" y="895"/>
                </a:lnTo>
                <a:lnTo>
                  <a:pt x="412" y="893"/>
                </a:lnTo>
                <a:lnTo>
                  <a:pt x="412" y="893"/>
                </a:lnTo>
                <a:lnTo>
                  <a:pt x="414" y="890"/>
                </a:lnTo>
                <a:lnTo>
                  <a:pt x="414" y="884"/>
                </a:lnTo>
                <a:lnTo>
                  <a:pt x="414" y="868"/>
                </a:lnTo>
                <a:lnTo>
                  <a:pt x="411" y="853"/>
                </a:lnTo>
                <a:lnTo>
                  <a:pt x="409" y="844"/>
                </a:lnTo>
                <a:lnTo>
                  <a:pt x="409" y="844"/>
                </a:lnTo>
                <a:lnTo>
                  <a:pt x="408" y="841"/>
                </a:lnTo>
                <a:lnTo>
                  <a:pt x="404" y="840"/>
                </a:lnTo>
                <a:lnTo>
                  <a:pt x="401" y="838"/>
                </a:lnTo>
                <a:lnTo>
                  <a:pt x="383" y="713"/>
                </a:lnTo>
                <a:lnTo>
                  <a:pt x="383" y="713"/>
                </a:lnTo>
                <a:lnTo>
                  <a:pt x="370" y="669"/>
                </a:lnTo>
                <a:lnTo>
                  <a:pt x="360" y="639"/>
                </a:lnTo>
                <a:lnTo>
                  <a:pt x="356" y="622"/>
                </a:lnTo>
                <a:lnTo>
                  <a:pt x="356" y="622"/>
                </a:lnTo>
                <a:lnTo>
                  <a:pt x="352" y="615"/>
                </a:lnTo>
                <a:lnTo>
                  <a:pt x="350" y="606"/>
                </a:lnTo>
                <a:lnTo>
                  <a:pt x="347" y="593"/>
                </a:lnTo>
                <a:lnTo>
                  <a:pt x="347" y="593"/>
                </a:lnTo>
                <a:lnTo>
                  <a:pt x="365" y="558"/>
                </a:lnTo>
                <a:lnTo>
                  <a:pt x="377" y="532"/>
                </a:lnTo>
                <a:lnTo>
                  <a:pt x="381" y="521"/>
                </a:lnTo>
                <a:lnTo>
                  <a:pt x="383" y="514"/>
                </a:lnTo>
                <a:lnTo>
                  <a:pt x="383" y="514"/>
                </a:lnTo>
                <a:lnTo>
                  <a:pt x="386" y="501"/>
                </a:lnTo>
                <a:lnTo>
                  <a:pt x="391" y="485"/>
                </a:lnTo>
                <a:lnTo>
                  <a:pt x="397" y="467"/>
                </a:lnTo>
                <a:lnTo>
                  <a:pt x="397" y="467"/>
                </a:lnTo>
                <a:lnTo>
                  <a:pt x="399" y="466"/>
                </a:lnTo>
                <a:lnTo>
                  <a:pt x="401" y="464"/>
                </a:lnTo>
                <a:lnTo>
                  <a:pt x="404" y="460"/>
                </a:lnTo>
                <a:lnTo>
                  <a:pt x="404" y="460"/>
                </a:lnTo>
                <a:lnTo>
                  <a:pt x="405" y="455"/>
                </a:lnTo>
                <a:lnTo>
                  <a:pt x="405" y="445"/>
                </a:lnTo>
                <a:lnTo>
                  <a:pt x="404" y="419"/>
                </a:lnTo>
                <a:lnTo>
                  <a:pt x="401" y="382"/>
                </a:lnTo>
                <a:lnTo>
                  <a:pt x="401" y="382"/>
                </a:lnTo>
                <a:lnTo>
                  <a:pt x="410" y="381"/>
                </a:lnTo>
                <a:lnTo>
                  <a:pt x="420" y="380"/>
                </a:lnTo>
                <a:lnTo>
                  <a:pt x="430" y="376"/>
                </a:lnTo>
                <a:lnTo>
                  <a:pt x="440" y="373"/>
                </a:lnTo>
                <a:lnTo>
                  <a:pt x="445" y="369"/>
                </a:lnTo>
                <a:lnTo>
                  <a:pt x="450" y="365"/>
                </a:lnTo>
                <a:lnTo>
                  <a:pt x="453" y="362"/>
                </a:lnTo>
                <a:lnTo>
                  <a:pt x="456" y="357"/>
                </a:lnTo>
                <a:lnTo>
                  <a:pt x="457" y="352"/>
                </a:lnTo>
                <a:lnTo>
                  <a:pt x="458" y="346"/>
                </a:lnTo>
                <a:lnTo>
                  <a:pt x="458" y="346"/>
                </a:lnTo>
                <a:lnTo>
                  <a:pt x="457" y="323"/>
                </a:lnTo>
                <a:lnTo>
                  <a:pt x="455" y="305"/>
                </a:lnTo>
                <a:lnTo>
                  <a:pt x="451" y="291"/>
                </a:lnTo>
                <a:lnTo>
                  <a:pt x="445" y="279"/>
                </a:lnTo>
                <a:lnTo>
                  <a:pt x="445" y="279"/>
                </a:lnTo>
                <a:lnTo>
                  <a:pt x="434" y="257"/>
                </a:lnTo>
                <a:lnTo>
                  <a:pt x="420" y="224"/>
                </a:lnTo>
                <a:lnTo>
                  <a:pt x="399" y="181"/>
                </a:lnTo>
                <a:lnTo>
                  <a:pt x="399" y="181"/>
                </a:lnTo>
                <a:lnTo>
                  <a:pt x="393" y="176"/>
                </a:lnTo>
                <a:lnTo>
                  <a:pt x="374" y="165"/>
                </a:lnTo>
                <a:lnTo>
                  <a:pt x="374" y="165"/>
                </a:lnTo>
                <a:lnTo>
                  <a:pt x="367" y="162"/>
                </a:lnTo>
                <a:lnTo>
                  <a:pt x="360" y="157"/>
                </a:lnTo>
                <a:lnTo>
                  <a:pt x="350" y="148"/>
                </a:lnTo>
                <a:lnTo>
                  <a:pt x="340" y="137"/>
                </a:lnTo>
                <a:lnTo>
                  <a:pt x="340" y="137"/>
                </a:lnTo>
                <a:lnTo>
                  <a:pt x="341" y="136"/>
                </a:lnTo>
                <a:lnTo>
                  <a:pt x="344" y="134"/>
                </a:lnTo>
                <a:lnTo>
                  <a:pt x="347" y="128"/>
                </a:lnTo>
                <a:lnTo>
                  <a:pt x="348" y="123"/>
                </a:lnTo>
                <a:lnTo>
                  <a:pt x="350" y="117"/>
                </a:lnTo>
                <a:lnTo>
                  <a:pt x="350" y="117"/>
                </a:lnTo>
                <a:lnTo>
                  <a:pt x="351" y="109"/>
                </a:lnTo>
                <a:lnTo>
                  <a:pt x="350" y="101"/>
                </a:lnTo>
                <a:lnTo>
                  <a:pt x="347" y="84"/>
                </a:lnTo>
                <a:lnTo>
                  <a:pt x="344" y="68"/>
                </a:lnTo>
                <a:lnTo>
                  <a:pt x="342" y="52"/>
                </a:lnTo>
                <a:lnTo>
                  <a:pt x="342" y="52"/>
                </a:lnTo>
                <a:lnTo>
                  <a:pt x="342" y="39"/>
                </a:lnTo>
                <a:lnTo>
                  <a:pt x="340" y="29"/>
                </a:lnTo>
                <a:lnTo>
                  <a:pt x="339" y="24"/>
                </a:lnTo>
                <a:lnTo>
                  <a:pt x="335" y="20"/>
                </a:lnTo>
                <a:lnTo>
                  <a:pt x="327" y="11"/>
                </a:lnTo>
                <a:lnTo>
                  <a:pt x="327" y="11"/>
                </a:lnTo>
                <a:lnTo>
                  <a:pt x="321" y="6"/>
                </a:lnTo>
                <a:lnTo>
                  <a:pt x="315" y="4"/>
                </a:lnTo>
                <a:lnTo>
                  <a:pt x="310" y="1"/>
                </a:lnTo>
                <a:lnTo>
                  <a:pt x="304" y="0"/>
                </a:lnTo>
                <a:lnTo>
                  <a:pt x="297" y="0"/>
                </a:lnTo>
                <a:lnTo>
                  <a:pt x="293" y="0"/>
                </a:lnTo>
                <a:lnTo>
                  <a:pt x="293" y="0"/>
                </a:lnTo>
                <a:lnTo>
                  <a:pt x="287" y="0"/>
                </a:lnTo>
                <a:lnTo>
                  <a:pt x="270" y="1"/>
                </a:lnTo>
                <a:lnTo>
                  <a:pt x="260" y="2"/>
                </a:lnTo>
                <a:lnTo>
                  <a:pt x="251" y="4"/>
                </a:lnTo>
                <a:lnTo>
                  <a:pt x="242" y="7"/>
                </a:lnTo>
                <a:lnTo>
                  <a:pt x="234" y="11"/>
                </a:lnTo>
                <a:lnTo>
                  <a:pt x="234" y="11"/>
                </a:lnTo>
                <a:lnTo>
                  <a:pt x="231" y="13"/>
                </a:lnTo>
                <a:lnTo>
                  <a:pt x="229" y="16"/>
                </a:lnTo>
                <a:lnTo>
                  <a:pt x="227" y="24"/>
                </a:lnTo>
                <a:lnTo>
                  <a:pt x="227" y="33"/>
                </a:lnTo>
                <a:lnTo>
                  <a:pt x="228" y="41"/>
                </a:lnTo>
                <a:lnTo>
                  <a:pt x="231" y="55"/>
                </a:lnTo>
                <a:lnTo>
                  <a:pt x="234" y="63"/>
                </a:lnTo>
                <a:lnTo>
                  <a:pt x="234" y="63"/>
                </a:lnTo>
                <a:lnTo>
                  <a:pt x="230" y="71"/>
                </a:lnTo>
                <a:lnTo>
                  <a:pt x="229" y="77"/>
                </a:lnTo>
                <a:lnTo>
                  <a:pt x="228" y="80"/>
                </a:lnTo>
                <a:lnTo>
                  <a:pt x="229" y="81"/>
                </a:lnTo>
                <a:lnTo>
                  <a:pt x="229" y="81"/>
                </a:lnTo>
                <a:lnTo>
                  <a:pt x="231" y="81"/>
                </a:lnTo>
                <a:lnTo>
                  <a:pt x="233" y="82"/>
                </a:lnTo>
                <a:lnTo>
                  <a:pt x="234" y="83"/>
                </a:lnTo>
                <a:lnTo>
                  <a:pt x="234" y="83"/>
                </a:lnTo>
                <a:lnTo>
                  <a:pt x="236" y="101"/>
                </a:lnTo>
                <a:lnTo>
                  <a:pt x="236" y="101"/>
                </a:lnTo>
                <a:lnTo>
                  <a:pt x="239" y="109"/>
                </a:lnTo>
                <a:lnTo>
                  <a:pt x="240" y="111"/>
                </a:lnTo>
                <a:lnTo>
                  <a:pt x="240" y="111"/>
                </a:lnTo>
                <a:lnTo>
                  <a:pt x="239" y="117"/>
                </a:lnTo>
                <a:lnTo>
                  <a:pt x="240" y="123"/>
                </a:lnTo>
                <a:lnTo>
                  <a:pt x="240" y="124"/>
                </a:lnTo>
                <a:lnTo>
                  <a:pt x="242" y="127"/>
                </a:lnTo>
                <a:lnTo>
                  <a:pt x="242" y="127"/>
                </a:lnTo>
                <a:lnTo>
                  <a:pt x="250" y="133"/>
                </a:lnTo>
                <a:lnTo>
                  <a:pt x="252" y="135"/>
                </a:lnTo>
                <a:lnTo>
                  <a:pt x="252" y="135"/>
                </a:lnTo>
                <a:lnTo>
                  <a:pt x="258" y="135"/>
                </a:lnTo>
                <a:lnTo>
                  <a:pt x="262" y="137"/>
                </a:lnTo>
                <a:lnTo>
                  <a:pt x="265" y="140"/>
                </a:lnTo>
                <a:lnTo>
                  <a:pt x="265" y="140"/>
                </a:lnTo>
                <a:lnTo>
                  <a:pt x="266" y="145"/>
                </a:lnTo>
                <a:lnTo>
                  <a:pt x="266" y="152"/>
                </a:lnTo>
                <a:lnTo>
                  <a:pt x="265" y="163"/>
                </a:lnTo>
                <a:lnTo>
                  <a:pt x="265" y="163"/>
                </a:lnTo>
                <a:lnTo>
                  <a:pt x="262" y="174"/>
                </a:lnTo>
                <a:lnTo>
                  <a:pt x="259" y="181"/>
                </a:lnTo>
                <a:lnTo>
                  <a:pt x="254" y="186"/>
                </a:lnTo>
                <a:lnTo>
                  <a:pt x="254" y="186"/>
                </a:lnTo>
                <a:lnTo>
                  <a:pt x="247" y="194"/>
                </a:lnTo>
                <a:lnTo>
                  <a:pt x="236" y="209"/>
                </a:lnTo>
                <a:lnTo>
                  <a:pt x="218" y="233"/>
                </a:lnTo>
                <a:lnTo>
                  <a:pt x="218" y="233"/>
                </a:lnTo>
                <a:lnTo>
                  <a:pt x="193" y="275"/>
                </a:lnTo>
                <a:lnTo>
                  <a:pt x="28" y="176"/>
                </a:lnTo>
                <a:lnTo>
                  <a:pt x="16" y="176"/>
                </a:lnTo>
                <a:lnTo>
                  <a:pt x="16" y="165"/>
                </a:lnTo>
                <a:lnTo>
                  <a:pt x="16" y="165"/>
                </a:lnTo>
                <a:lnTo>
                  <a:pt x="17" y="165"/>
                </a:lnTo>
                <a:lnTo>
                  <a:pt x="19" y="164"/>
                </a:lnTo>
                <a:lnTo>
                  <a:pt x="20" y="163"/>
                </a:lnTo>
                <a:lnTo>
                  <a:pt x="20" y="163"/>
                </a:lnTo>
                <a:lnTo>
                  <a:pt x="22" y="154"/>
                </a:lnTo>
                <a:lnTo>
                  <a:pt x="22" y="139"/>
                </a:lnTo>
                <a:lnTo>
                  <a:pt x="20" y="123"/>
                </a:lnTo>
                <a:lnTo>
                  <a:pt x="19" y="117"/>
                </a:lnTo>
                <a:lnTo>
                  <a:pt x="18" y="113"/>
                </a:lnTo>
                <a:lnTo>
                  <a:pt x="18" y="113"/>
                </a:lnTo>
                <a:close/>
                <a:moveTo>
                  <a:pt x="133" y="250"/>
                </a:moveTo>
                <a:lnTo>
                  <a:pt x="188" y="282"/>
                </a:lnTo>
                <a:lnTo>
                  <a:pt x="180" y="294"/>
                </a:lnTo>
                <a:lnTo>
                  <a:pt x="180" y="294"/>
                </a:lnTo>
                <a:lnTo>
                  <a:pt x="172" y="291"/>
                </a:lnTo>
                <a:lnTo>
                  <a:pt x="159" y="285"/>
                </a:lnTo>
                <a:lnTo>
                  <a:pt x="145" y="279"/>
                </a:lnTo>
                <a:lnTo>
                  <a:pt x="134" y="271"/>
                </a:lnTo>
                <a:lnTo>
                  <a:pt x="134" y="271"/>
                </a:lnTo>
                <a:lnTo>
                  <a:pt x="134" y="271"/>
                </a:lnTo>
                <a:lnTo>
                  <a:pt x="133" y="270"/>
                </a:lnTo>
                <a:lnTo>
                  <a:pt x="131" y="268"/>
                </a:lnTo>
                <a:lnTo>
                  <a:pt x="131" y="261"/>
                </a:lnTo>
                <a:lnTo>
                  <a:pt x="131" y="261"/>
                </a:lnTo>
                <a:lnTo>
                  <a:pt x="133" y="250"/>
                </a:lnTo>
                <a:lnTo>
                  <a:pt x="133" y="250"/>
                </a:lnTo>
                <a:close/>
                <a:moveTo>
                  <a:pt x="327" y="745"/>
                </a:moveTo>
                <a:lnTo>
                  <a:pt x="327" y="745"/>
                </a:lnTo>
                <a:lnTo>
                  <a:pt x="329" y="751"/>
                </a:lnTo>
                <a:lnTo>
                  <a:pt x="334" y="767"/>
                </a:lnTo>
                <a:lnTo>
                  <a:pt x="340" y="786"/>
                </a:lnTo>
                <a:lnTo>
                  <a:pt x="345" y="806"/>
                </a:lnTo>
                <a:lnTo>
                  <a:pt x="345" y="806"/>
                </a:lnTo>
                <a:lnTo>
                  <a:pt x="348" y="820"/>
                </a:lnTo>
                <a:lnTo>
                  <a:pt x="354" y="832"/>
                </a:lnTo>
                <a:lnTo>
                  <a:pt x="360" y="844"/>
                </a:lnTo>
                <a:lnTo>
                  <a:pt x="360" y="844"/>
                </a:lnTo>
                <a:lnTo>
                  <a:pt x="359" y="847"/>
                </a:lnTo>
                <a:lnTo>
                  <a:pt x="357" y="849"/>
                </a:lnTo>
                <a:lnTo>
                  <a:pt x="356" y="852"/>
                </a:lnTo>
                <a:lnTo>
                  <a:pt x="356" y="852"/>
                </a:lnTo>
                <a:lnTo>
                  <a:pt x="352" y="855"/>
                </a:lnTo>
                <a:lnTo>
                  <a:pt x="347" y="860"/>
                </a:lnTo>
                <a:lnTo>
                  <a:pt x="335" y="874"/>
                </a:lnTo>
                <a:lnTo>
                  <a:pt x="335" y="874"/>
                </a:lnTo>
                <a:lnTo>
                  <a:pt x="327" y="882"/>
                </a:lnTo>
                <a:lnTo>
                  <a:pt x="319" y="888"/>
                </a:lnTo>
                <a:lnTo>
                  <a:pt x="313" y="890"/>
                </a:lnTo>
                <a:lnTo>
                  <a:pt x="311" y="890"/>
                </a:lnTo>
                <a:lnTo>
                  <a:pt x="311" y="890"/>
                </a:lnTo>
                <a:lnTo>
                  <a:pt x="311" y="889"/>
                </a:lnTo>
                <a:lnTo>
                  <a:pt x="309" y="888"/>
                </a:lnTo>
                <a:lnTo>
                  <a:pt x="306" y="887"/>
                </a:lnTo>
                <a:lnTo>
                  <a:pt x="306" y="885"/>
                </a:lnTo>
                <a:lnTo>
                  <a:pt x="306" y="885"/>
                </a:lnTo>
                <a:lnTo>
                  <a:pt x="305" y="876"/>
                </a:lnTo>
                <a:lnTo>
                  <a:pt x="305" y="868"/>
                </a:lnTo>
                <a:lnTo>
                  <a:pt x="305" y="865"/>
                </a:lnTo>
                <a:lnTo>
                  <a:pt x="306" y="862"/>
                </a:lnTo>
                <a:lnTo>
                  <a:pt x="306" y="862"/>
                </a:lnTo>
                <a:lnTo>
                  <a:pt x="309" y="854"/>
                </a:lnTo>
                <a:lnTo>
                  <a:pt x="311" y="841"/>
                </a:lnTo>
                <a:lnTo>
                  <a:pt x="313" y="826"/>
                </a:lnTo>
                <a:lnTo>
                  <a:pt x="317" y="813"/>
                </a:lnTo>
                <a:lnTo>
                  <a:pt x="317" y="813"/>
                </a:lnTo>
                <a:lnTo>
                  <a:pt x="321" y="796"/>
                </a:lnTo>
                <a:lnTo>
                  <a:pt x="324" y="774"/>
                </a:lnTo>
                <a:lnTo>
                  <a:pt x="327" y="745"/>
                </a:lnTo>
                <a:lnTo>
                  <a:pt x="327" y="7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42">
            <a:extLst>
              <a:ext uri="{FF2B5EF4-FFF2-40B4-BE49-F238E27FC236}">
                <a16:creationId xmlns:a16="http://schemas.microsoft.com/office/drawing/2014/main" id="{E54E8AE4-4ECD-4343-AC8A-8CCF7A043FD9}"/>
              </a:ext>
            </a:extLst>
          </p:cNvPr>
          <p:cNvSpPr>
            <a:spLocks noEditPoints="1"/>
          </p:cNvSpPr>
          <p:nvPr/>
        </p:nvSpPr>
        <p:spPr bwMode="auto">
          <a:xfrm>
            <a:off x="886145" y="726092"/>
            <a:ext cx="750734" cy="1751071"/>
          </a:xfrm>
          <a:custGeom>
            <a:avLst/>
            <a:gdLst>
              <a:gd name="T0" fmla="*/ 190 w 391"/>
              <a:gd name="T1" fmla="*/ 164 h 912"/>
              <a:gd name="T2" fmla="*/ 190 w 391"/>
              <a:gd name="T3" fmla="*/ 177 h 912"/>
              <a:gd name="T4" fmla="*/ 167 w 391"/>
              <a:gd name="T5" fmla="*/ 200 h 912"/>
              <a:gd name="T6" fmla="*/ 155 w 391"/>
              <a:gd name="T7" fmla="*/ 236 h 912"/>
              <a:gd name="T8" fmla="*/ 35 w 391"/>
              <a:gd name="T9" fmla="*/ 57 h 912"/>
              <a:gd name="T10" fmla="*/ 12 w 391"/>
              <a:gd name="T11" fmla="*/ 0 h 912"/>
              <a:gd name="T12" fmla="*/ 33 w 391"/>
              <a:gd name="T13" fmla="*/ 73 h 912"/>
              <a:gd name="T14" fmla="*/ 121 w 391"/>
              <a:gd name="T15" fmla="*/ 283 h 912"/>
              <a:gd name="T16" fmla="*/ 127 w 391"/>
              <a:gd name="T17" fmla="*/ 298 h 912"/>
              <a:gd name="T18" fmla="*/ 121 w 391"/>
              <a:gd name="T19" fmla="*/ 304 h 912"/>
              <a:gd name="T20" fmla="*/ 142 w 391"/>
              <a:gd name="T21" fmla="*/ 339 h 912"/>
              <a:gd name="T22" fmla="*/ 142 w 391"/>
              <a:gd name="T23" fmla="*/ 358 h 912"/>
              <a:gd name="T24" fmla="*/ 144 w 391"/>
              <a:gd name="T25" fmla="*/ 377 h 912"/>
              <a:gd name="T26" fmla="*/ 150 w 391"/>
              <a:gd name="T27" fmla="*/ 406 h 912"/>
              <a:gd name="T28" fmla="*/ 144 w 391"/>
              <a:gd name="T29" fmla="*/ 441 h 912"/>
              <a:gd name="T30" fmla="*/ 138 w 391"/>
              <a:gd name="T31" fmla="*/ 452 h 912"/>
              <a:gd name="T32" fmla="*/ 150 w 391"/>
              <a:gd name="T33" fmla="*/ 464 h 912"/>
              <a:gd name="T34" fmla="*/ 138 w 391"/>
              <a:gd name="T35" fmla="*/ 737 h 912"/>
              <a:gd name="T36" fmla="*/ 202 w 391"/>
              <a:gd name="T37" fmla="*/ 856 h 912"/>
              <a:gd name="T38" fmla="*/ 202 w 391"/>
              <a:gd name="T39" fmla="*/ 856 h 912"/>
              <a:gd name="T40" fmla="*/ 174 w 391"/>
              <a:gd name="T41" fmla="*/ 874 h 912"/>
              <a:gd name="T42" fmla="*/ 141 w 391"/>
              <a:gd name="T43" fmla="*/ 890 h 912"/>
              <a:gd name="T44" fmla="*/ 126 w 391"/>
              <a:gd name="T45" fmla="*/ 900 h 912"/>
              <a:gd name="T46" fmla="*/ 127 w 391"/>
              <a:gd name="T47" fmla="*/ 908 h 912"/>
              <a:gd name="T48" fmla="*/ 253 w 391"/>
              <a:gd name="T49" fmla="*/ 911 h 912"/>
              <a:gd name="T50" fmla="*/ 281 w 391"/>
              <a:gd name="T51" fmla="*/ 912 h 912"/>
              <a:gd name="T52" fmla="*/ 343 w 391"/>
              <a:gd name="T53" fmla="*/ 903 h 912"/>
              <a:gd name="T54" fmla="*/ 341 w 391"/>
              <a:gd name="T55" fmla="*/ 871 h 912"/>
              <a:gd name="T56" fmla="*/ 328 w 391"/>
              <a:gd name="T57" fmla="*/ 853 h 912"/>
              <a:gd name="T58" fmla="*/ 329 w 391"/>
              <a:gd name="T59" fmla="*/ 754 h 912"/>
              <a:gd name="T60" fmla="*/ 306 w 391"/>
              <a:gd name="T61" fmla="*/ 628 h 912"/>
              <a:gd name="T62" fmla="*/ 314 w 391"/>
              <a:gd name="T63" fmla="*/ 514 h 912"/>
              <a:gd name="T64" fmla="*/ 356 w 391"/>
              <a:gd name="T65" fmla="*/ 498 h 912"/>
              <a:gd name="T66" fmla="*/ 366 w 391"/>
              <a:gd name="T67" fmla="*/ 452 h 912"/>
              <a:gd name="T68" fmla="*/ 372 w 391"/>
              <a:gd name="T69" fmla="*/ 395 h 912"/>
              <a:gd name="T70" fmla="*/ 391 w 391"/>
              <a:gd name="T71" fmla="*/ 389 h 912"/>
              <a:gd name="T72" fmla="*/ 358 w 391"/>
              <a:gd name="T73" fmla="*/ 306 h 912"/>
              <a:gd name="T74" fmla="*/ 299 w 391"/>
              <a:gd name="T75" fmla="*/ 275 h 912"/>
              <a:gd name="T76" fmla="*/ 308 w 391"/>
              <a:gd name="T77" fmla="*/ 243 h 912"/>
              <a:gd name="T78" fmla="*/ 294 w 391"/>
              <a:gd name="T79" fmla="*/ 199 h 912"/>
              <a:gd name="T80" fmla="*/ 270 w 391"/>
              <a:gd name="T81" fmla="*/ 125 h 912"/>
              <a:gd name="T82" fmla="*/ 268 w 391"/>
              <a:gd name="T83" fmla="*/ 83 h 912"/>
              <a:gd name="T84" fmla="*/ 253 w 391"/>
              <a:gd name="T85" fmla="*/ 58 h 912"/>
              <a:gd name="T86" fmla="*/ 203 w 391"/>
              <a:gd name="T87" fmla="*/ 49 h 912"/>
              <a:gd name="T88" fmla="*/ 164 w 391"/>
              <a:gd name="T89" fmla="*/ 75 h 912"/>
              <a:gd name="T90" fmla="*/ 173 w 391"/>
              <a:gd name="T91" fmla="*/ 91 h 912"/>
              <a:gd name="T92" fmla="*/ 167 w 391"/>
              <a:gd name="T93" fmla="*/ 108 h 912"/>
              <a:gd name="T94" fmla="*/ 161 w 391"/>
              <a:gd name="T95" fmla="*/ 120 h 912"/>
              <a:gd name="T96" fmla="*/ 161 w 391"/>
              <a:gd name="T97" fmla="*/ 153 h 912"/>
              <a:gd name="T98" fmla="*/ 190 w 391"/>
              <a:gd name="T99" fmla="*/ 160 h 912"/>
              <a:gd name="T100" fmla="*/ 247 w 391"/>
              <a:gd name="T101" fmla="*/ 830 h 912"/>
              <a:gd name="T102" fmla="*/ 293 w 391"/>
              <a:gd name="T103" fmla="*/ 853 h 912"/>
              <a:gd name="T104" fmla="*/ 287 w 391"/>
              <a:gd name="T105" fmla="*/ 859 h 912"/>
              <a:gd name="T106" fmla="*/ 273 w 391"/>
              <a:gd name="T107" fmla="*/ 880 h 912"/>
              <a:gd name="T108" fmla="*/ 253 w 391"/>
              <a:gd name="T109" fmla="*/ 888 h 912"/>
              <a:gd name="T110" fmla="*/ 253 w 391"/>
              <a:gd name="T111" fmla="*/ 871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1" h="912">
                <a:moveTo>
                  <a:pt x="190" y="160"/>
                </a:move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lnTo>
                  <a:pt x="190" y="164"/>
                </a:lnTo>
                <a:lnTo>
                  <a:pt x="190" y="170"/>
                </a:lnTo>
                <a:lnTo>
                  <a:pt x="191" y="175"/>
                </a:lnTo>
                <a:lnTo>
                  <a:pt x="191" y="177"/>
                </a:lnTo>
                <a:lnTo>
                  <a:pt x="190" y="177"/>
                </a:lnTo>
                <a:lnTo>
                  <a:pt x="190" y="177"/>
                </a:lnTo>
                <a:lnTo>
                  <a:pt x="186" y="180"/>
                </a:lnTo>
                <a:lnTo>
                  <a:pt x="180" y="184"/>
                </a:lnTo>
                <a:lnTo>
                  <a:pt x="173" y="192"/>
                </a:lnTo>
                <a:lnTo>
                  <a:pt x="167" y="200"/>
                </a:lnTo>
                <a:lnTo>
                  <a:pt x="167" y="200"/>
                </a:lnTo>
                <a:lnTo>
                  <a:pt x="159" y="211"/>
                </a:lnTo>
                <a:lnTo>
                  <a:pt x="157" y="216"/>
                </a:lnTo>
                <a:lnTo>
                  <a:pt x="156" y="223"/>
                </a:lnTo>
                <a:lnTo>
                  <a:pt x="156" y="223"/>
                </a:lnTo>
                <a:lnTo>
                  <a:pt x="155" y="236"/>
                </a:lnTo>
                <a:lnTo>
                  <a:pt x="155" y="251"/>
                </a:lnTo>
                <a:lnTo>
                  <a:pt x="156" y="269"/>
                </a:lnTo>
                <a:lnTo>
                  <a:pt x="138" y="269"/>
                </a:lnTo>
                <a:lnTo>
                  <a:pt x="46" y="69"/>
                </a:lnTo>
                <a:lnTo>
                  <a:pt x="35" y="57"/>
                </a:lnTo>
                <a:lnTo>
                  <a:pt x="35" y="40"/>
                </a:lnTo>
                <a:lnTo>
                  <a:pt x="58" y="40"/>
                </a:lnTo>
                <a:lnTo>
                  <a:pt x="69" y="6"/>
                </a:lnTo>
                <a:lnTo>
                  <a:pt x="63" y="0"/>
                </a:lnTo>
                <a:lnTo>
                  <a:pt x="12" y="0"/>
                </a:lnTo>
                <a:lnTo>
                  <a:pt x="0" y="34"/>
                </a:lnTo>
                <a:lnTo>
                  <a:pt x="6" y="40"/>
                </a:lnTo>
                <a:lnTo>
                  <a:pt x="29" y="40"/>
                </a:lnTo>
                <a:lnTo>
                  <a:pt x="29" y="57"/>
                </a:lnTo>
                <a:lnTo>
                  <a:pt x="33" y="73"/>
                </a:lnTo>
                <a:lnTo>
                  <a:pt x="128" y="275"/>
                </a:lnTo>
                <a:lnTo>
                  <a:pt x="128" y="275"/>
                </a:lnTo>
                <a:lnTo>
                  <a:pt x="124" y="277"/>
                </a:lnTo>
                <a:lnTo>
                  <a:pt x="121" y="281"/>
                </a:lnTo>
                <a:lnTo>
                  <a:pt x="121" y="283"/>
                </a:lnTo>
                <a:lnTo>
                  <a:pt x="121" y="286"/>
                </a:lnTo>
                <a:lnTo>
                  <a:pt x="121" y="286"/>
                </a:lnTo>
                <a:lnTo>
                  <a:pt x="122" y="291"/>
                </a:lnTo>
                <a:lnTo>
                  <a:pt x="124" y="294"/>
                </a:lnTo>
                <a:lnTo>
                  <a:pt x="127" y="298"/>
                </a:lnTo>
                <a:lnTo>
                  <a:pt x="127" y="298"/>
                </a:lnTo>
                <a:lnTo>
                  <a:pt x="123" y="300"/>
                </a:lnTo>
                <a:lnTo>
                  <a:pt x="122" y="301"/>
                </a:lnTo>
                <a:lnTo>
                  <a:pt x="121" y="304"/>
                </a:lnTo>
                <a:lnTo>
                  <a:pt x="121" y="304"/>
                </a:lnTo>
                <a:lnTo>
                  <a:pt x="127" y="310"/>
                </a:lnTo>
                <a:lnTo>
                  <a:pt x="133" y="315"/>
                </a:lnTo>
                <a:lnTo>
                  <a:pt x="138" y="327"/>
                </a:lnTo>
                <a:lnTo>
                  <a:pt x="138" y="327"/>
                </a:lnTo>
                <a:lnTo>
                  <a:pt x="142" y="339"/>
                </a:lnTo>
                <a:lnTo>
                  <a:pt x="144" y="348"/>
                </a:lnTo>
                <a:lnTo>
                  <a:pt x="145" y="352"/>
                </a:lnTo>
                <a:lnTo>
                  <a:pt x="144" y="354"/>
                </a:lnTo>
                <a:lnTo>
                  <a:pt x="144" y="354"/>
                </a:lnTo>
                <a:lnTo>
                  <a:pt x="142" y="358"/>
                </a:lnTo>
                <a:lnTo>
                  <a:pt x="144" y="360"/>
                </a:lnTo>
                <a:lnTo>
                  <a:pt x="144" y="365"/>
                </a:lnTo>
                <a:lnTo>
                  <a:pt x="144" y="373"/>
                </a:lnTo>
                <a:lnTo>
                  <a:pt x="144" y="373"/>
                </a:lnTo>
                <a:lnTo>
                  <a:pt x="144" y="377"/>
                </a:lnTo>
                <a:lnTo>
                  <a:pt x="145" y="382"/>
                </a:lnTo>
                <a:lnTo>
                  <a:pt x="147" y="392"/>
                </a:lnTo>
                <a:lnTo>
                  <a:pt x="150" y="401"/>
                </a:lnTo>
                <a:lnTo>
                  <a:pt x="150" y="404"/>
                </a:lnTo>
                <a:lnTo>
                  <a:pt x="150" y="406"/>
                </a:lnTo>
                <a:lnTo>
                  <a:pt x="150" y="406"/>
                </a:lnTo>
                <a:lnTo>
                  <a:pt x="147" y="414"/>
                </a:lnTo>
                <a:lnTo>
                  <a:pt x="146" y="424"/>
                </a:lnTo>
                <a:lnTo>
                  <a:pt x="144" y="441"/>
                </a:lnTo>
                <a:lnTo>
                  <a:pt x="144" y="441"/>
                </a:lnTo>
                <a:lnTo>
                  <a:pt x="142" y="443"/>
                </a:lnTo>
                <a:lnTo>
                  <a:pt x="140" y="445"/>
                </a:lnTo>
                <a:lnTo>
                  <a:pt x="138" y="447"/>
                </a:lnTo>
                <a:lnTo>
                  <a:pt x="138" y="450"/>
                </a:lnTo>
                <a:lnTo>
                  <a:pt x="138" y="452"/>
                </a:lnTo>
                <a:lnTo>
                  <a:pt x="138" y="452"/>
                </a:lnTo>
                <a:lnTo>
                  <a:pt x="141" y="457"/>
                </a:lnTo>
                <a:lnTo>
                  <a:pt x="145" y="461"/>
                </a:lnTo>
                <a:lnTo>
                  <a:pt x="150" y="464"/>
                </a:lnTo>
                <a:lnTo>
                  <a:pt x="150" y="464"/>
                </a:lnTo>
                <a:lnTo>
                  <a:pt x="145" y="552"/>
                </a:lnTo>
                <a:lnTo>
                  <a:pt x="138" y="687"/>
                </a:lnTo>
                <a:lnTo>
                  <a:pt x="138" y="687"/>
                </a:lnTo>
                <a:lnTo>
                  <a:pt x="138" y="712"/>
                </a:lnTo>
                <a:lnTo>
                  <a:pt x="138" y="737"/>
                </a:lnTo>
                <a:lnTo>
                  <a:pt x="139" y="785"/>
                </a:lnTo>
                <a:lnTo>
                  <a:pt x="142" y="821"/>
                </a:lnTo>
                <a:lnTo>
                  <a:pt x="144" y="836"/>
                </a:lnTo>
                <a:lnTo>
                  <a:pt x="202" y="836"/>
                </a:lnTo>
                <a:lnTo>
                  <a:pt x="202" y="856"/>
                </a:lnTo>
                <a:lnTo>
                  <a:pt x="202" y="856"/>
                </a:lnTo>
                <a:lnTo>
                  <a:pt x="202" y="856"/>
                </a:lnTo>
                <a:lnTo>
                  <a:pt x="202" y="857"/>
                </a:lnTo>
                <a:lnTo>
                  <a:pt x="202" y="859"/>
                </a:lnTo>
                <a:lnTo>
                  <a:pt x="202" y="856"/>
                </a:lnTo>
                <a:lnTo>
                  <a:pt x="202" y="856"/>
                </a:lnTo>
                <a:lnTo>
                  <a:pt x="196" y="859"/>
                </a:lnTo>
                <a:lnTo>
                  <a:pt x="196" y="859"/>
                </a:lnTo>
                <a:lnTo>
                  <a:pt x="186" y="865"/>
                </a:lnTo>
                <a:lnTo>
                  <a:pt x="174" y="874"/>
                </a:lnTo>
                <a:lnTo>
                  <a:pt x="161" y="883"/>
                </a:lnTo>
                <a:lnTo>
                  <a:pt x="155" y="885"/>
                </a:lnTo>
                <a:lnTo>
                  <a:pt x="150" y="888"/>
                </a:lnTo>
                <a:lnTo>
                  <a:pt x="150" y="888"/>
                </a:lnTo>
                <a:lnTo>
                  <a:pt x="141" y="890"/>
                </a:lnTo>
                <a:lnTo>
                  <a:pt x="135" y="895"/>
                </a:lnTo>
                <a:lnTo>
                  <a:pt x="130" y="897"/>
                </a:lnTo>
                <a:lnTo>
                  <a:pt x="127" y="898"/>
                </a:lnTo>
                <a:lnTo>
                  <a:pt x="127" y="898"/>
                </a:lnTo>
                <a:lnTo>
                  <a:pt x="126" y="900"/>
                </a:lnTo>
                <a:lnTo>
                  <a:pt x="123" y="901"/>
                </a:lnTo>
                <a:lnTo>
                  <a:pt x="123" y="902"/>
                </a:lnTo>
                <a:lnTo>
                  <a:pt x="123" y="905"/>
                </a:lnTo>
                <a:lnTo>
                  <a:pt x="124" y="907"/>
                </a:lnTo>
                <a:lnTo>
                  <a:pt x="127" y="908"/>
                </a:lnTo>
                <a:lnTo>
                  <a:pt x="132" y="909"/>
                </a:lnTo>
                <a:lnTo>
                  <a:pt x="138" y="911"/>
                </a:lnTo>
                <a:lnTo>
                  <a:pt x="138" y="911"/>
                </a:lnTo>
                <a:lnTo>
                  <a:pt x="203" y="911"/>
                </a:lnTo>
                <a:lnTo>
                  <a:pt x="253" y="911"/>
                </a:lnTo>
                <a:lnTo>
                  <a:pt x="258" y="905"/>
                </a:lnTo>
                <a:lnTo>
                  <a:pt x="258" y="905"/>
                </a:lnTo>
                <a:lnTo>
                  <a:pt x="276" y="911"/>
                </a:lnTo>
                <a:lnTo>
                  <a:pt x="276" y="911"/>
                </a:lnTo>
                <a:lnTo>
                  <a:pt x="281" y="912"/>
                </a:lnTo>
                <a:lnTo>
                  <a:pt x="290" y="912"/>
                </a:lnTo>
                <a:lnTo>
                  <a:pt x="311" y="912"/>
                </a:lnTo>
                <a:lnTo>
                  <a:pt x="339" y="911"/>
                </a:lnTo>
                <a:lnTo>
                  <a:pt x="339" y="911"/>
                </a:lnTo>
                <a:lnTo>
                  <a:pt x="343" y="903"/>
                </a:lnTo>
                <a:lnTo>
                  <a:pt x="344" y="896"/>
                </a:lnTo>
                <a:lnTo>
                  <a:pt x="345" y="888"/>
                </a:lnTo>
                <a:lnTo>
                  <a:pt x="345" y="888"/>
                </a:lnTo>
                <a:lnTo>
                  <a:pt x="344" y="879"/>
                </a:lnTo>
                <a:lnTo>
                  <a:pt x="341" y="871"/>
                </a:lnTo>
                <a:lnTo>
                  <a:pt x="338" y="863"/>
                </a:lnTo>
                <a:lnTo>
                  <a:pt x="333" y="859"/>
                </a:lnTo>
                <a:lnTo>
                  <a:pt x="333" y="859"/>
                </a:lnTo>
                <a:lnTo>
                  <a:pt x="329" y="855"/>
                </a:lnTo>
                <a:lnTo>
                  <a:pt x="328" y="853"/>
                </a:lnTo>
                <a:lnTo>
                  <a:pt x="328" y="848"/>
                </a:lnTo>
                <a:lnTo>
                  <a:pt x="328" y="813"/>
                </a:lnTo>
                <a:lnTo>
                  <a:pt x="339" y="807"/>
                </a:lnTo>
                <a:lnTo>
                  <a:pt x="339" y="807"/>
                </a:lnTo>
                <a:lnTo>
                  <a:pt x="329" y="754"/>
                </a:lnTo>
                <a:lnTo>
                  <a:pt x="321" y="704"/>
                </a:lnTo>
                <a:lnTo>
                  <a:pt x="310" y="652"/>
                </a:lnTo>
                <a:lnTo>
                  <a:pt x="310" y="652"/>
                </a:lnTo>
                <a:lnTo>
                  <a:pt x="308" y="640"/>
                </a:lnTo>
                <a:lnTo>
                  <a:pt x="306" y="628"/>
                </a:lnTo>
                <a:lnTo>
                  <a:pt x="305" y="602"/>
                </a:lnTo>
                <a:lnTo>
                  <a:pt x="306" y="575"/>
                </a:lnTo>
                <a:lnTo>
                  <a:pt x="308" y="551"/>
                </a:lnTo>
                <a:lnTo>
                  <a:pt x="311" y="531"/>
                </a:lnTo>
                <a:lnTo>
                  <a:pt x="314" y="514"/>
                </a:lnTo>
                <a:lnTo>
                  <a:pt x="316" y="498"/>
                </a:lnTo>
                <a:lnTo>
                  <a:pt x="316" y="498"/>
                </a:lnTo>
                <a:lnTo>
                  <a:pt x="333" y="499"/>
                </a:lnTo>
                <a:lnTo>
                  <a:pt x="346" y="499"/>
                </a:lnTo>
                <a:lnTo>
                  <a:pt x="356" y="498"/>
                </a:lnTo>
                <a:lnTo>
                  <a:pt x="356" y="498"/>
                </a:lnTo>
                <a:lnTo>
                  <a:pt x="358" y="497"/>
                </a:lnTo>
                <a:lnTo>
                  <a:pt x="360" y="493"/>
                </a:lnTo>
                <a:lnTo>
                  <a:pt x="362" y="484"/>
                </a:lnTo>
                <a:lnTo>
                  <a:pt x="366" y="452"/>
                </a:lnTo>
                <a:lnTo>
                  <a:pt x="367" y="420"/>
                </a:lnTo>
                <a:lnTo>
                  <a:pt x="368" y="400"/>
                </a:lnTo>
                <a:lnTo>
                  <a:pt x="368" y="400"/>
                </a:lnTo>
                <a:lnTo>
                  <a:pt x="369" y="398"/>
                </a:lnTo>
                <a:lnTo>
                  <a:pt x="372" y="395"/>
                </a:lnTo>
                <a:lnTo>
                  <a:pt x="375" y="393"/>
                </a:lnTo>
                <a:lnTo>
                  <a:pt x="379" y="392"/>
                </a:lnTo>
                <a:lnTo>
                  <a:pt x="387" y="389"/>
                </a:lnTo>
                <a:lnTo>
                  <a:pt x="391" y="389"/>
                </a:lnTo>
                <a:lnTo>
                  <a:pt x="391" y="389"/>
                </a:lnTo>
                <a:lnTo>
                  <a:pt x="379" y="354"/>
                </a:lnTo>
                <a:lnTo>
                  <a:pt x="379" y="354"/>
                </a:lnTo>
                <a:lnTo>
                  <a:pt x="369" y="327"/>
                </a:lnTo>
                <a:lnTo>
                  <a:pt x="362" y="311"/>
                </a:lnTo>
                <a:lnTo>
                  <a:pt x="358" y="306"/>
                </a:lnTo>
                <a:lnTo>
                  <a:pt x="356" y="304"/>
                </a:lnTo>
                <a:lnTo>
                  <a:pt x="356" y="304"/>
                </a:lnTo>
                <a:lnTo>
                  <a:pt x="328" y="300"/>
                </a:lnTo>
                <a:lnTo>
                  <a:pt x="305" y="298"/>
                </a:lnTo>
                <a:lnTo>
                  <a:pt x="299" y="275"/>
                </a:lnTo>
                <a:lnTo>
                  <a:pt x="299" y="275"/>
                </a:lnTo>
                <a:lnTo>
                  <a:pt x="302" y="271"/>
                </a:lnTo>
                <a:lnTo>
                  <a:pt x="305" y="259"/>
                </a:lnTo>
                <a:lnTo>
                  <a:pt x="308" y="252"/>
                </a:lnTo>
                <a:lnTo>
                  <a:pt x="308" y="243"/>
                </a:lnTo>
                <a:lnTo>
                  <a:pt x="308" y="234"/>
                </a:lnTo>
                <a:lnTo>
                  <a:pt x="305" y="223"/>
                </a:lnTo>
                <a:lnTo>
                  <a:pt x="305" y="223"/>
                </a:lnTo>
                <a:lnTo>
                  <a:pt x="300" y="212"/>
                </a:lnTo>
                <a:lnTo>
                  <a:pt x="294" y="199"/>
                </a:lnTo>
                <a:lnTo>
                  <a:pt x="282" y="174"/>
                </a:lnTo>
                <a:lnTo>
                  <a:pt x="276" y="160"/>
                </a:lnTo>
                <a:lnTo>
                  <a:pt x="273" y="147"/>
                </a:lnTo>
                <a:lnTo>
                  <a:pt x="270" y="136"/>
                </a:lnTo>
                <a:lnTo>
                  <a:pt x="270" y="125"/>
                </a:lnTo>
                <a:lnTo>
                  <a:pt x="270" y="125"/>
                </a:lnTo>
                <a:lnTo>
                  <a:pt x="272" y="107"/>
                </a:lnTo>
                <a:lnTo>
                  <a:pt x="272" y="99"/>
                </a:lnTo>
                <a:lnTo>
                  <a:pt x="270" y="90"/>
                </a:lnTo>
                <a:lnTo>
                  <a:pt x="268" y="83"/>
                </a:lnTo>
                <a:lnTo>
                  <a:pt x="265" y="76"/>
                </a:lnTo>
                <a:lnTo>
                  <a:pt x="263" y="69"/>
                </a:lnTo>
                <a:lnTo>
                  <a:pt x="258" y="63"/>
                </a:lnTo>
                <a:lnTo>
                  <a:pt x="258" y="63"/>
                </a:lnTo>
                <a:lnTo>
                  <a:pt x="253" y="58"/>
                </a:lnTo>
                <a:lnTo>
                  <a:pt x="245" y="53"/>
                </a:lnTo>
                <a:lnTo>
                  <a:pt x="235" y="50"/>
                </a:lnTo>
                <a:lnTo>
                  <a:pt x="226" y="48"/>
                </a:lnTo>
                <a:lnTo>
                  <a:pt x="214" y="48"/>
                </a:lnTo>
                <a:lnTo>
                  <a:pt x="203" y="49"/>
                </a:lnTo>
                <a:lnTo>
                  <a:pt x="193" y="53"/>
                </a:lnTo>
                <a:lnTo>
                  <a:pt x="183" y="57"/>
                </a:lnTo>
                <a:lnTo>
                  <a:pt x="183" y="57"/>
                </a:lnTo>
                <a:lnTo>
                  <a:pt x="171" y="67"/>
                </a:lnTo>
                <a:lnTo>
                  <a:pt x="164" y="75"/>
                </a:lnTo>
                <a:lnTo>
                  <a:pt x="162" y="78"/>
                </a:lnTo>
                <a:lnTo>
                  <a:pt x="161" y="79"/>
                </a:lnTo>
                <a:lnTo>
                  <a:pt x="167" y="79"/>
                </a:lnTo>
                <a:lnTo>
                  <a:pt x="167" y="85"/>
                </a:lnTo>
                <a:lnTo>
                  <a:pt x="173" y="91"/>
                </a:lnTo>
                <a:lnTo>
                  <a:pt x="173" y="91"/>
                </a:lnTo>
                <a:lnTo>
                  <a:pt x="171" y="100"/>
                </a:lnTo>
                <a:lnTo>
                  <a:pt x="169" y="106"/>
                </a:lnTo>
                <a:lnTo>
                  <a:pt x="168" y="108"/>
                </a:lnTo>
                <a:lnTo>
                  <a:pt x="167" y="108"/>
                </a:lnTo>
                <a:lnTo>
                  <a:pt x="167" y="108"/>
                </a:lnTo>
                <a:lnTo>
                  <a:pt x="164" y="110"/>
                </a:lnTo>
                <a:lnTo>
                  <a:pt x="162" y="112"/>
                </a:lnTo>
                <a:lnTo>
                  <a:pt x="161" y="114"/>
                </a:lnTo>
                <a:lnTo>
                  <a:pt x="161" y="120"/>
                </a:lnTo>
                <a:lnTo>
                  <a:pt x="161" y="137"/>
                </a:lnTo>
                <a:lnTo>
                  <a:pt x="161" y="137"/>
                </a:lnTo>
                <a:lnTo>
                  <a:pt x="159" y="145"/>
                </a:lnTo>
                <a:lnTo>
                  <a:pt x="159" y="151"/>
                </a:lnTo>
                <a:lnTo>
                  <a:pt x="161" y="153"/>
                </a:lnTo>
                <a:lnTo>
                  <a:pt x="161" y="154"/>
                </a:lnTo>
                <a:lnTo>
                  <a:pt x="161" y="154"/>
                </a:lnTo>
                <a:lnTo>
                  <a:pt x="167" y="157"/>
                </a:lnTo>
                <a:lnTo>
                  <a:pt x="175" y="159"/>
                </a:ln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lnTo>
                  <a:pt x="190" y="160"/>
                </a:lnTo>
                <a:close/>
                <a:moveTo>
                  <a:pt x="247" y="830"/>
                </a:moveTo>
                <a:lnTo>
                  <a:pt x="247" y="830"/>
                </a:lnTo>
                <a:lnTo>
                  <a:pt x="258" y="829"/>
                </a:lnTo>
                <a:lnTo>
                  <a:pt x="276" y="825"/>
                </a:lnTo>
                <a:lnTo>
                  <a:pt x="276" y="825"/>
                </a:lnTo>
                <a:lnTo>
                  <a:pt x="293" y="819"/>
                </a:lnTo>
                <a:lnTo>
                  <a:pt x="293" y="853"/>
                </a:lnTo>
                <a:lnTo>
                  <a:pt x="293" y="853"/>
                </a:lnTo>
                <a:lnTo>
                  <a:pt x="291" y="856"/>
                </a:lnTo>
                <a:lnTo>
                  <a:pt x="290" y="859"/>
                </a:lnTo>
                <a:lnTo>
                  <a:pt x="287" y="859"/>
                </a:lnTo>
                <a:lnTo>
                  <a:pt x="287" y="859"/>
                </a:lnTo>
                <a:lnTo>
                  <a:pt x="286" y="860"/>
                </a:lnTo>
                <a:lnTo>
                  <a:pt x="285" y="862"/>
                </a:lnTo>
                <a:lnTo>
                  <a:pt x="281" y="870"/>
                </a:lnTo>
                <a:lnTo>
                  <a:pt x="275" y="877"/>
                </a:lnTo>
                <a:lnTo>
                  <a:pt x="273" y="880"/>
                </a:lnTo>
                <a:lnTo>
                  <a:pt x="270" y="882"/>
                </a:lnTo>
                <a:lnTo>
                  <a:pt x="270" y="882"/>
                </a:lnTo>
                <a:lnTo>
                  <a:pt x="258" y="886"/>
                </a:lnTo>
                <a:lnTo>
                  <a:pt x="253" y="888"/>
                </a:lnTo>
                <a:lnTo>
                  <a:pt x="253" y="888"/>
                </a:lnTo>
                <a:lnTo>
                  <a:pt x="255" y="885"/>
                </a:lnTo>
                <a:lnTo>
                  <a:pt x="255" y="879"/>
                </a:lnTo>
                <a:lnTo>
                  <a:pt x="255" y="874"/>
                </a:lnTo>
                <a:lnTo>
                  <a:pt x="253" y="871"/>
                </a:lnTo>
                <a:lnTo>
                  <a:pt x="253" y="871"/>
                </a:lnTo>
                <a:lnTo>
                  <a:pt x="250" y="866"/>
                </a:lnTo>
                <a:lnTo>
                  <a:pt x="247" y="865"/>
                </a:lnTo>
                <a:lnTo>
                  <a:pt x="247" y="8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>
            <a:extLst>
              <a:ext uri="{FF2B5EF4-FFF2-40B4-BE49-F238E27FC236}">
                <a16:creationId xmlns:a16="http://schemas.microsoft.com/office/drawing/2014/main" id="{F17E931B-D6AF-420A-B401-932C2DC19950}"/>
              </a:ext>
            </a:extLst>
          </p:cNvPr>
          <p:cNvSpPr>
            <a:spLocks/>
          </p:cNvSpPr>
          <p:nvPr/>
        </p:nvSpPr>
        <p:spPr bwMode="auto">
          <a:xfrm>
            <a:off x="2800372" y="781724"/>
            <a:ext cx="577827" cy="1779099"/>
          </a:xfrm>
          <a:custGeom>
            <a:avLst/>
            <a:gdLst>
              <a:gd name="T0" fmla="*/ 83 w 304"/>
              <a:gd name="T1" fmla="*/ 29 h 936"/>
              <a:gd name="T2" fmla="*/ 46 w 304"/>
              <a:gd name="T3" fmla="*/ 72 h 936"/>
              <a:gd name="T4" fmla="*/ 46 w 304"/>
              <a:gd name="T5" fmla="*/ 111 h 936"/>
              <a:gd name="T6" fmla="*/ 52 w 304"/>
              <a:gd name="T7" fmla="*/ 128 h 936"/>
              <a:gd name="T8" fmla="*/ 40 w 304"/>
              <a:gd name="T9" fmla="*/ 154 h 936"/>
              <a:gd name="T10" fmla="*/ 22 w 304"/>
              <a:gd name="T11" fmla="*/ 195 h 936"/>
              <a:gd name="T12" fmla="*/ 2 w 304"/>
              <a:gd name="T13" fmla="*/ 258 h 936"/>
              <a:gd name="T14" fmla="*/ 9 w 304"/>
              <a:gd name="T15" fmla="*/ 318 h 936"/>
              <a:gd name="T16" fmla="*/ 16 w 304"/>
              <a:gd name="T17" fmla="*/ 438 h 936"/>
              <a:gd name="T18" fmla="*/ 8 w 304"/>
              <a:gd name="T19" fmla="*/ 524 h 936"/>
              <a:gd name="T20" fmla="*/ 19 w 304"/>
              <a:gd name="T21" fmla="*/ 553 h 936"/>
              <a:gd name="T22" fmla="*/ 40 w 304"/>
              <a:gd name="T23" fmla="*/ 582 h 936"/>
              <a:gd name="T24" fmla="*/ 58 w 304"/>
              <a:gd name="T25" fmla="*/ 672 h 936"/>
              <a:gd name="T26" fmla="*/ 47 w 304"/>
              <a:gd name="T27" fmla="*/ 725 h 936"/>
              <a:gd name="T28" fmla="*/ 44 w 304"/>
              <a:gd name="T29" fmla="*/ 824 h 936"/>
              <a:gd name="T30" fmla="*/ 46 w 304"/>
              <a:gd name="T31" fmla="*/ 886 h 936"/>
              <a:gd name="T32" fmla="*/ 50 w 304"/>
              <a:gd name="T33" fmla="*/ 902 h 936"/>
              <a:gd name="T34" fmla="*/ 50 w 304"/>
              <a:gd name="T35" fmla="*/ 922 h 936"/>
              <a:gd name="T36" fmla="*/ 102 w 304"/>
              <a:gd name="T37" fmla="*/ 930 h 936"/>
              <a:gd name="T38" fmla="*/ 178 w 304"/>
              <a:gd name="T39" fmla="*/ 936 h 936"/>
              <a:gd name="T40" fmla="*/ 199 w 304"/>
              <a:gd name="T41" fmla="*/ 922 h 936"/>
              <a:gd name="T42" fmla="*/ 193 w 304"/>
              <a:gd name="T43" fmla="*/ 902 h 936"/>
              <a:gd name="T44" fmla="*/ 187 w 304"/>
              <a:gd name="T45" fmla="*/ 881 h 936"/>
              <a:gd name="T46" fmla="*/ 147 w 304"/>
              <a:gd name="T47" fmla="*/ 869 h 936"/>
              <a:gd name="T48" fmla="*/ 122 w 304"/>
              <a:gd name="T49" fmla="*/ 856 h 936"/>
              <a:gd name="T50" fmla="*/ 123 w 304"/>
              <a:gd name="T51" fmla="*/ 821 h 936"/>
              <a:gd name="T52" fmla="*/ 117 w 304"/>
              <a:gd name="T53" fmla="*/ 720 h 936"/>
              <a:gd name="T54" fmla="*/ 152 w 304"/>
              <a:gd name="T55" fmla="*/ 638 h 936"/>
              <a:gd name="T56" fmla="*/ 161 w 304"/>
              <a:gd name="T57" fmla="*/ 577 h 936"/>
              <a:gd name="T58" fmla="*/ 172 w 304"/>
              <a:gd name="T59" fmla="*/ 552 h 936"/>
              <a:gd name="T60" fmla="*/ 176 w 304"/>
              <a:gd name="T61" fmla="*/ 521 h 936"/>
              <a:gd name="T62" fmla="*/ 188 w 304"/>
              <a:gd name="T63" fmla="*/ 429 h 936"/>
              <a:gd name="T64" fmla="*/ 253 w 304"/>
              <a:gd name="T65" fmla="*/ 294 h 936"/>
              <a:gd name="T66" fmla="*/ 290 w 304"/>
              <a:gd name="T67" fmla="*/ 271 h 936"/>
              <a:gd name="T68" fmla="*/ 288 w 304"/>
              <a:gd name="T69" fmla="*/ 228 h 936"/>
              <a:gd name="T70" fmla="*/ 278 w 304"/>
              <a:gd name="T71" fmla="*/ 212 h 936"/>
              <a:gd name="T72" fmla="*/ 258 w 304"/>
              <a:gd name="T73" fmla="*/ 0 h 936"/>
              <a:gd name="T74" fmla="*/ 268 w 304"/>
              <a:gd name="T75" fmla="*/ 124 h 936"/>
              <a:gd name="T76" fmla="*/ 264 w 304"/>
              <a:gd name="T77" fmla="*/ 217 h 936"/>
              <a:gd name="T78" fmla="*/ 248 w 304"/>
              <a:gd name="T79" fmla="*/ 258 h 936"/>
              <a:gd name="T80" fmla="*/ 178 w 304"/>
              <a:gd name="T81" fmla="*/ 304 h 936"/>
              <a:gd name="T82" fmla="*/ 178 w 304"/>
              <a:gd name="T83" fmla="*/ 266 h 936"/>
              <a:gd name="T84" fmla="*/ 202 w 304"/>
              <a:gd name="T85" fmla="*/ 232 h 936"/>
              <a:gd name="T86" fmla="*/ 223 w 304"/>
              <a:gd name="T87" fmla="*/ 212 h 936"/>
              <a:gd name="T88" fmla="*/ 230 w 304"/>
              <a:gd name="T89" fmla="*/ 204 h 936"/>
              <a:gd name="T90" fmla="*/ 223 w 304"/>
              <a:gd name="T91" fmla="*/ 187 h 936"/>
              <a:gd name="T92" fmla="*/ 235 w 304"/>
              <a:gd name="T93" fmla="*/ 181 h 936"/>
              <a:gd name="T94" fmla="*/ 218 w 304"/>
              <a:gd name="T95" fmla="*/ 171 h 936"/>
              <a:gd name="T96" fmla="*/ 211 w 304"/>
              <a:gd name="T97" fmla="*/ 172 h 936"/>
              <a:gd name="T98" fmla="*/ 192 w 304"/>
              <a:gd name="T99" fmla="*/ 199 h 936"/>
              <a:gd name="T100" fmla="*/ 171 w 304"/>
              <a:gd name="T101" fmla="*/ 220 h 936"/>
              <a:gd name="T102" fmla="*/ 136 w 304"/>
              <a:gd name="T103" fmla="*/ 187 h 936"/>
              <a:gd name="T104" fmla="*/ 122 w 304"/>
              <a:gd name="T105" fmla="*/ 169 h 936"/>
              <a:gd name="T106" fmla="*/ 134 w 304"/>
              <a:gd name="T107" fmla="*/ 149 h 936"/>
              <a:gd name="T108" fmla="*/ 155 w 304"/>
              <a:gd name="T109" fmla="*/ 140 h 936"/>
              <a:gd name="T110" fmla="*/ 157 w 304"/>
              <a:gd name="T111" fmla="*/ 111 h 936"/>
              <a:gd name="T112" fmla="*/ 161 w 304"/>
              <a:gd name="T113" fmla="*/ 91 h 936"/>
              <a:gd name="T114" fmla="*/ 152 w 304"/>
              <a:gd name="T115" fmla="*/ 80 h 936"/>
              <a:gd name="T116" fmla="*/ 140 w 304"/>
              <a:gd name="T117" fmla="*/ 67 h 936"/>
              <a:gd name="T118" fmla="*/ 140 w 304"/>
              <a:gd name="T119" fmla="*/ 48 h 936"/>
              <a:gd name="T120" fmla="*/ 134 w 304"/>
              <a:gd name="T121" fmla="*/ 36 h 936"/>
              <a:gd name="T122" fmla="*/ 122 w 304"/>
              <a:gd name="T123" fmla="*/ 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4" h="936">
                <a:moveTo>
                  <a:pt x="105" y="32"/>
                </a:moveTo>
                <a:lnTo>
                  <a:pt x="105" y="32"/>
                </a:lnTo>
                <a:lnTo>
                  <a:pt x="99" y="31"/>
                </a:lnTo>
                <a:lnTo>
                  <a:pt x="92" y="30"/>
                </a:lnTo>
                <a:lnTo>
                  <a:pt x="85" y="29"/>
                </a:lnTo>
                <a:lnTo>
                  <a:pt x="83" y="29"/>
                </a:lnTo>
                <a:lnTo>
                  <a:pt x="81" y="30"/>
                </a:lnTo>
                <a:lnTo>
                  <a:pt x="81" y="30"/>
                </a:lnTo>
                <a:lnTo>
                  <a:pt x="61" y="47"/>
                </a:lnTo>
                <a:lnTo>
                  <a:pt x="46" y="60"/>
                </a:lnTo>
                <a:lnTo>
                  <a:pt x="46" y="60"/>
                </a:lnTo>
                <a:lnTo>
                  <a:pt x="46" y="72"/>
                </a:lnTo>
                <a:lnTo>
                  <a:pt x="46" y="91"/>
                </a:lnTo>
                <a:lnTo>
                  <a:pt x="46" y="91"/>
                </a:lnTo>
                <a:lnTo>
                  <a:pt x="46" y="95"/>
                </a:lnTo>
                <a:lnTo>
                  <a:pt x="47" y="97"/>
                </a:lnTo>
                <a:lnTo>
                  <a:pt x="47" y="101"/>
                </a:lnTo>
                <a:lnTo>
                  <a:pt x="46" y="111"/>
                </a:lnTo>
                <a:lnTo>
                  <a:pt x="46" y="111"/>
                </a:lnTo>
                <a:lnTo>
                  <a:pt x="44" y="118"/>
                </a:lnTo>
                <a:lnTo>
                  <a:pt x="46" y="123"/>
                </a:lnTo>
                <a:lnTo>
                  <a:pt x="47" y="125"/>
                </a:lnTo>
                <a:lnTo>
                  <a:pt x="49" y="126"/>
                </a:lnTo>
                <a:lnTo>
                  <a:pt x="52" y="128"/>
                </a:lnTo>
                <a:lnTo>
                  <a:pt x="54" y="128"/>
                </a:lnTo>
                <a:lnTo>
                  <a:pt x="55" y="126"/>
                </a:lnTo>
                <a:lnTo>
                  <a:pt x="60" y="152"/>
                </a:lnTo>
                <a:lnTo>
                  <a:pt x="60" y="152"/>
                </a:lnTo>
                <a:lnTo>
                  <a:pt x="49" y="152"/>
                </a:lnTo>
                <a:lnTo>
                  <a:pt x="40" y="154"/>
                </a:lnTo>
                <a:lnTo>
                  <a:pt x="37" y="155"/>
                </a:lnTo>
                <a:lnTo>
                  <a:pt x="35" y="156"/>
                </a:lnTo>
                <a:lnTo>
                  <a:pt x="35" y="156"/>
                </a:lnTo>
                <a:lnTo>
                  <a:pt x="29" y="178"/>
                </a:lnTo>
                <a:lnTo>
                  <a:pt x="24" y="190"/>
                </a:lnTo>
                <a:lnTo>
                  <a:pt x="22" y="195"/>
                </a:lnTo>
                <a:lnTo>
                  <a:pt x="20" y="197"/>
                </a:lnTo>
                <a:lnTo>
                  <a:pt x="20" y="197"/>
                </a:lnTo>
                <a:lnTo>
                  <a:pt x="18" y="201"/>
                </a:lnTo>
                <a:lnTo>
                  <a:pt x="16" y="210"/>
                </a:lnTo>
                <a:lnTo>
                  <a:pt x="8" y="234"/>
                </a:lnTo>
                <a:lnTo>
                  <a:pt x="2" y="258"/>
                </a:lnTo>
                <a:lnTo>
                  <a:pt x="0" y="267"/>
                </a:lnTo>
                <a:lnTo>
                  <a:pt x="0" y="273"/>
                </a:lnTo>
                <a:lnTo>
                  <a:pt x="0" y="273"/>
                </a:lnTo>
                <a:lnTo>
                  <a:pt x="6" y="296"/>
                </a:lnTo>
                <a:lnTo>
                  <a:pt x="9" y="311"/>
                </a:lnTo>
                <a:lnTo>
                  <a:pt x="9" y="318"/>
                </a:lnTo>
                <a:lnTo>
                  <a:pt x="9" y="324"/>
                </a:lnTo>
                <a:lnTo>
                  <a:pt x="9" y="324"/>
                </a:lnTo>
                <a:lnTo>
                  <a:pt x="11" y="347"/>
                </a:lnTo>
                <a:lnTo>
                  <a:pt x="14" y="383"/>
                </a:lnTo>
                <a:lnTo>
                  <a:pt x="16" y="422"/>
                </a:lnTo>
                <a:lnTo>
                  <a:pt x="16" y="438"/>
                </a:lnTo>
                <a:lnTo>
                  <a:pt x="16" y="451"/>
                </a:lnTo>
                <a:lnTo>
                  <a:pt x="16" y="451"/>
                </a:lnTo>
                <a:lnTo>
                  <a:pt x="12" y="473"/>
                </a:lnTo>
                <a:lnTo>
                  <a:pt x="9" y="495"/>
                </a:lnTo>
                <a:lnTo>
                  <a:pt x="8" y="516"/>
                </a:lnTo>
                <a:lnTo>
                  <a:pt x="8" y="524"/>
                </a:lnTo>
                <a:lnTo>
                  <a:pt x="9" y="532"/>
                </a:lnTo>
                <a:lnTo>
                  <a:pt x="9" y="532"/>
                </a:lnTo>
                <a:lnTo>
                  <a:pt x="14" y="549"/>
                </a:lnTo>
                <a:lnTo>
                  <a:pt x="16" y="552"/>
                </a:lnTo>
                <a:lnTo>
                  <a:pt x="16" y="552"/>
                </a:lnTo>
                <a:lnTo>
                  <a:pt x="19" y="553"/>
                </a:lnTo>
                <a:lnTo>
                  <a:pt x="23" y="553"/>
                </a:lnTo>
                <a:lnTo>
                  <a:pt x="25" y="552"/>
                </a:lnTo>
                <a:lnTo>
                  <a:pt x="25" y="552"/>
                </a:lnTo>
                <a:lnTo>
                  <a:pt x="28" y="556"/>
                </a:lnTo>
                <a:lnTo>
                  <a:pt x="34" y="567"/>
                </a:lnTo>
                <a:lnTo>
                  <a:pt x="40" y="582"/>
                </a:lnTo>
                <a:lnTo>
                  <a:pt x="46" y="602"/>
                </a:lnTo>
                <a:lnTo>
                  <a:pt x="52" y="623"/>
                </a:lnTo>
                <a:lnTo>
                  <a:pt x="57" y="644"/>
                </a:lnTo>
                <a:lnTo>
                  <a:pt x="58" y="655"/>
                </a:lnTo>
                <a:lnTo>
                  <a:pt x="58" y="663"/>
                </a:lnTo>
                <a:lnTo>
                  <a:pt x="58" y="672"/>
                </a:lnTo>
                <a:lnTo>
                  <a:pt x="55" y="679"/>
                </a:lnTo>
                <a:lnTo>
                  <a:pt x="55" y="679"/>
                </a:lnTo>
                <a:lnTo>
                  <a:pt x="52" y="691"/>
                </a:lnTo>
                <a:lnTo>
                  <a:pt x="49" y="703"/>
                </a:lnTo>
                <a:lnTo>
                  <a:pt x="48" y="715"/>
                </a:lnTo>
                <a:lnTo>
                  <a:pt x="47" y="725"/>
                </a:lnTo>
                <a:lnTo>
                  <a:pt x="47" y="745"/>
                </a:lnTo>
                <a:lnTo>
                  <a:pt x="46" y="764"/>
                </a:lnTo>
                <a:lnTo>
                  <a:pt x="46" y="764"/>
                </a:lnTo>
                <a:lnTo>
                  <a:pt x="44" y="776"/>
                </a:lnTo>
                <a:lnTo>
                  <a:pt x="44" y="791"/>
                </a:lnTo>
                <a:lnTo>
                  <a:pt x="44" y="824"/>
                </a:lnTo>
                <a:lnTo>
                  <a:pt x="46" y="861"/>
                </a:lnTo>
                <a:lnTo>
                  <a:pt x="50" y="877"/>
                </a:lnTo>
                <a:lnTo>
                  <a:pt x="50" y="877"/>
                </a:lnTo>
                <a:lnTo>
                  <a:pt x="48" y="879"/>
                </a:lnTo>
                <a:lnTo>
                  <a:pt x="47" y="881"/>
                </a:lnTo>
                <a:lnTo>
                  <a:pt x="46" y="886"/>
                </a:lnTo>
                <a:lnTo>
                  <a:pt x="46" y="886"/>
                </a:lnTo>
                <a:lnTo>
                  <a:pt x="47" y="891"/>
                </a:lnTo>
                <a:lnTo>
                  <a:pt x="49" y="893"/>
                </a:lnTo>
                <a:lnTo>
                  <a:pt x="50" y="897"/>
                </a:lnTo>
                <a:lnTo>
                  <a:pt x="50" y="902"/>
                </a:lnTo>
                <a:lnTo>
                  <a:pt x="50" y="902"/>
                </a:lnTo>
                <a:lnTo>
                  <a:pt x="48" y="908"/>
                </a:lnTo>
                <a:lnTo>
                  <a:pt x="44" y="914"/>
                </a:lnTo>
                <a:lnTo>
                  <a:pt x="43" y="916"/>
                </a:lnTo>
                <a:lnTo>
                  <a:pt x="44" y="919"/>
                </a:lnTo>
                <a:lnTo>
                  <a:pt x="47" y="921"/>
                </a:lnTo>
                <a:lnTo>
                  <a:pt x="50" y="922"/>
                </a:lnTo>
                <a:lnTo>
                  <a:pt x="50" y="922"/>
                </a:lnTo>
                <a:lnTo>
                  <a:pt x="67" y="925"/>
                </a:lnTo>
                <a:lnTo>
                  <a:pt x="81" y="927"/>
                </a:lnTo>
                <a:lnTo>
                  <a:pt x="81" y="927"/>
                </a:lnTo>
                <a:lnTo>
                  <a:pt x="90" y="928"/>
                </a:lnTo>
                <a:lnTo>
                  <a:pt x="102" y="930"/>
                </a:lnTo>
                <a:lnTo>
                  <a:pt x="117" y="931"/>
                </a:lnTo>
                <a:lnTo>
                  <a:pt x="131" y="932"/>
                </a:lnTo>
                <a:lnTo>
                  <a:pt x="131" y="932"/>
                </a:lnTo>
                <a:lnTo>
                  <a:pt x="148" y="935"/>
                </a:lnTo>
                <a:lnTo>
                  <a:pt x="169" y="936"/>
                </a:lnTo>
                <a:lnTo>
                  <a:pt x="178" y="936"/>
                </a:lnTo>
                <a:lnTo>
                  <a:pt x="187" y="933"/>
                </a:lnTo>
                <a:lnTo>
                  <a:pt x="193" y="931"/>
                </a:lnTo>
                <a:lnTo>
                  <a:pt x="195" y="930"/>
                </a:lnTo>
                <a:lnTo>
                  <a:pt x="198" y="927"/>
                </a:lnTo>
                <a:lnTo>
                  <a:pt x="198" y="927"/>
                </a:lnTo>
                <a:lnTo>
                  <a:pt x="199" y="922"/>
                </a:lnTo>
                <a:lnTo>
                  <a:pt x="200" y="918"/>
                </a:lnTo>
                <a:lnTo>
                  <a:pt x="199" y="914"/>
                </a:lnTo>
                <a:lnTo>
                  <a:pt x="198" y="909"/>
                </a:lnTo>
                <a:lnTo>
                  <a:pt x="194" y="904"/>
                </a:lnTo>
                <a:lnTo>
                  <a:pt x="193" y="902"/>
                </a:lnTo>
                <a:lnTo>
                  <a:pt x="193" y="902"/>
                </a:lnTo>
                <a:lnTo>
                  <a:pt x="193" y="900"/>
                </a:lnTo>
                <a:lnTo>
                  <a:pt x="193" y="895"/>
                </a:lnTo>
                <a:lnTo>
                  <a:pt x="192" y="887"/>
                </a:lnTo>
                <a:lnTo>
                  <a:pt x="190" y="884"/>
                </a:lnTo>
                <a:lnTo>
                  <a:pt x="187" y="881"/>
                </a:lnTo>
                <a:lnTo>
                  <a:pt x="187" y="881"/>
                </a:lnTo>
                <a:lnTo>
                  <a:pt x="181" y="878"/>
                </a:lnTo>
                <a:lnTo>
                  <a:pt x="174" y="874"/>
                </a:lnTo>
                <a:lnTo>
                  <a:pt x="166" y="873"/>
                </a:lnTo>
                <a:lnTo>
                  <a:pt x="157" y="872"/>
                </a:lnTo>
                <a:lnTo>
                  <a:pt x="157" y="872"/>
                </a:lnTo>
                <a:lnTo>
                  <a:pt x="147" y="869"/>
                </a:lnTo>
                <a:lnTo>
                  <a:pt x="137" y="866"/>
                </a:lnTo>
                <a:lnTo>
                  <a:pt x="130" y="862"/>
                </a:lnTo>
                <a:lnTo>
                  <a:pt x="126" y="861"/>
                </a:lnTo>
                <a:lnTo>
                  <a:pt x="126" y="861"/>
                </a:lnTo>
                <a:lnTo>
                  <a:pt x="124" y="860"/>
                </a:lnTo>
                <a:lnTo>
                  <a:pt x="122" y="856"/>
                </a:lnTo>
                <a:lnTo>
                  <a:pt x="117" y="851"/>
                </a:lnTo>
                <a:lnTo>
                  <a:pt x="117" y="851"/>
                </a:lnTo>
                <a:lnTo>
                  <a:pt x="118" y="840"/>
                </a:lnTo>
                <a:lnTo>
                  <a:pt x="122" y="826"/>
                </a:lnTo>
                <a:lnTo>
                  <a:pt x="122" y="826"/>
                </a:lnTo>
                <a:lnTo>
                  <a:pt x="123" y="821"/>
                </a:lnTo>
                <a:lnTo>
                  <a:pt x="122" y="810"/>
                </a:lnTo>
                <a:lnTo>
                  <a:pt x="122" y="810"/>
                </a:lnTo>
                <a:lnTo>
                  <a:pt x="119" y="791"/>
                </a:lnTo>
                <a:lnTo>
                  <a:pt x="118" y="762"/>
                </a:lnTo>
                <a:lnTo>
                  <a:pt x="117" y="734"/>
                </a:lnTo>
                <a:lnTo>
                  <a:pt x="117" y="720"/>
                </a:lnTo>
                <a:lnTo>
                  <a:pt x="117" y="720"/>
                </a:lnTo>
                <a:lnTo>
                  <a:pt x="122" y="708"/>
                </a:lnTo>
                <a:lnTo>
                  <a:pt x="134" y="685"/>
                </a:lnTo>
                <a:lnTo>
                  <a:pt x="145" y="659"/>
                </a:lnTo>
                <a:lnTo>
                  <a:pt x="149" y="647"/>
                </a:lnTo>
                <a:lnTo>
                  <a:pt x="152" y="638"/>
                </a:lnTo>
                <a:lnTo>
                  <a:pt x="152" y="638"/>
                </a:lnTo>
                <a:lnTo>
                  <a:pt x="157" y="600"/>
                </a:lnTo>
                <a:lnTo>
                  <a:pt x="159" y="585"/>
                </a:lnTo>
                <a:lnTo>
                  <a:pt x="160" y="580"/>
                </a:lnTo>
                <a:lnTo>
                  <a:pt x="161" y="577"/>
                </a:lnTo>
                <a:lnTo>
                  <a:pt x="161" y="577"/>
                </a:lnTo>
                <a:lnTo>
                  <a:pt x="165" y="575"/>
                </a:lnTo>
                <a:lnTo>
                  <a:pt x="169" y="571"/>
                </a:lnTo>
                <a:lnTo>
                  <a:pt x="170" y="569"/>
                </a:lnTo>
                <a:lnTo>
                  <a:pt x="171" y="564"/>
                </a:lnTo>
                <a:lnTo>
                  <a:pt x="172" y="559"/>
                </a:lnTo>
                <a:lnTo>
                  <a:pt x="172" y="552"/>
                </a:lnTo>
                <a:lnTo>
                  <a:pt x="172" y="552"/>
                </a:lnTo>
                <a:lnTo>
                  <a:pt x="172" y="529"/>
                </a:lnTo>
                <a:lnTo>
                  <a:pt x="172" y="522"/>
                </a:lnTo>
                <a:lnTo>
                  <a:pt x="172" y="522"/>
                </a:lnTo>
                <a:lnTo>
                  <a:pt x="174" y="522"/>
                </a:lnTo>
                <a:lnTo>
                  <a:pt x="176" y="521"/>
                </a:lnTo>
                <a:lnTo>
                  <a:pt x="180" y="518"/>
                </a:lnTo>
                <a:lnTo>
                  <a:pt x="182" y="511"/>
                </a:lnTo>
                <a:lnTo>
                  <a:pt x="182" y="511"/>
                </a:lnTo>
                <a:lnTo>
                  <a:pt x="183" y="501"/>
                </a:lnTo>
                <a:lnTo>
                  <a:pt x="186" y="482"/>
                </a:lnTo>
                <a:lnTo>
                  <a:pt x="188" y="429"/>
                </a:lnTo>
                <a:lnTo>
                  <a:pt x="193" y="354"/>
                </a:lnTo>
                <a:lnTo>
                  <a:pt x="193" y="354"/>
                </a:lnTo>
                <a:lnTo>
                  <a:pt x="202" y="345"/>
                </a:lnTo>
                <a:lnTo>
                  <a:pt x="223" y="323"/>
                </a:lnTo>
                <a:lnTo>
                  <a:pt x="253" y="294"/>
                </a:lnTo>
                <a:lnTo>
                  <a:pt x="253" y="294"/>
                </a:lnTo>
                <a:lnTo>
                  <a:pt x="270" y="287"/>
                </a:lnTo>
                <a:lnTo>
                  <a:pt x="282" y="282"/>
                </a:lnTo>
                <a:lnTo>
                  <a:pt x="288" y="278"/>
                </a:lnTo>
                <a:lnTo>
                  <a:pt x="288" y="278"/>
                </a:lnTo>
                <a:lnTo>
                  <a:pt x="289" y="276"/>
                </a:lnTo>
                <a:lnTo>
                  <a:pt x="290" y="271"/>
                </a:lnTo>
                <a:lnTo>
                  <a:pt x="292" y="259"/>
                </a:lnTo>
                <a:lnTo>
                  <a:pt x="294" y="237"/>
                </a:lnTo>
                <a:lnTo>
                  <a:pt x="294" y="237"/>
                </a:lnTo>
                <a:lnTo>
                  <a:pt x="294" y="235"/>
                </a:lnTo>
                <a:lnTo>
                  <a:pt x="293" y="232"/>
                </a:lnTo>
                <a:lnTo>
                  <a:pt x="288" y="228"/>
                </a:lnTo>
                <a:lnTo>
                  <a:pt x="288" y="228"/>
                </a:lnTo>
                <a:lnTo>
                  <a:pt x="287" y="225"/>
                </a:lnTo>
                <a:lnTo>
                  <a:pt x="286" y="223"/>
                </a:lnTo>
                <a:lnTo>
                  <a:pt x="284" y="219"/>
                </a:lnTo>
                <a:lnTo>
                  <a:pt x="283" y="218"/>
                </a:lnTo>
                <a:lnTo>
                  <a:pt x="278" y="212"/>
                </a:lnTo>
                <a:lnTo>
                  <a:pt x="278" y="55"/>
                </a:lnTo>
                <a:lnTo>
                  <a:pt x="278" y="35"/>
                </a:lnTo>
                <a:lnTo>
                  <a:pt x="294" y="50"/>
                </a:lnTo>
                <a:lnTo>
                  <a:pt x="299" y="50"/>
                </a:lnTo>
                <a:lnTo>
                  <a:pt x="304" y="46"/>
                </a:lnTo>
                <a:lnTo>
                  <a:pt x="258" y="0"/>
                </a:lnTo>
                <a:lnTo>
                  <a:pt x="253" y="0"/>
                </a:lnTo>
                <a:lnTo>
                  <a:pt x="248" y="4"/>
                </a:lnTo>
                <a:lnTo>
                  <a:pt x="253" y="9"/>
                </a:lnTo>
                <a:lnTo>
                  <a:pt x="269" y="30"/>
                </a:lnTo>
                <a:lnTo>
                  <a:pt x="269" y="30"/>
                </a:lnTo>
                <a:lnTo>
                  <a:pt x="268" y="124"/>
                </a:lnTo>
                <a:lnTo>
                  <a:pt x="268" y="189"/>
                </a:lnTo>
                <a:lnTo>
                  <a:pt x="269" y="218"/>
                </a:lnTo>
                <a:lnTo>
                  <a:pt x="269" y="218"/>
                </a:lnTo>
                <a:lnTo>
                  <a:pt x="269" y="217"/>
                </a:lnTo>
                <a:lnTo>
                  <a:pt x="268" y="217"/>
                </a:lnTo>
                <a:lnTo>
                  <a:pt x="264" y="217"/>
                </a:lnTo>
                <a:lnTo>
                  <a:pt x="258" y="218"/>
                </a:lnTo>
                <a:lnTo>
                  <a:pt x="258" y="218"/>
                </a:lnTo>
                <a:lnTo>
                  <a:pt x="254" y="236"/>
                </a:lnTo>
                <a:lnTo>
                  <a:pt x="252" y="249"/>
                </a:lnTo>
                <a:lnTo>
                  <a:pt x="248" y="258"/>
                </a:lnTo>
                <a:lnTo>
                  <a:pt x="248" y="258"/>
                </a:lnTo>
                <a:lnTo>
                  <a:pt x="236" y="267"/>
                </a:lnTo>
                <a:lnTo>
                  <a:pt x="216" y="283"/>
                </a:lnTo>
                <a:lnTo>
                  <a:pt x="187" y="304"/>
                </a:lnTo>
                <a:lnTo>
                  <a:pt x="177" y="308"/>
                </a:lnTo>
                <a:lnTo>
                  <a:pt x="177" y="308"/>
                </a:lnTo>
                <a:lnTo>
                  <a:pt x="178" y="304"/>
                </a:lnTo>
                <a:lnTo>
                  <a:pt x="178" y="299"/>
                </a:lnTo>
                <a:lnTo>
                  <a:pt x="177" y="294"/>
                </a:lnTo>
                <a:lnTo>
                  <a:pt x="177" y="294"/>
                </a:lnTo>
                <a:lnTo>
                  <a:pt x="177" y="289"/>
                </a:lnTo>
                <a:lnTo>
                  <a:pt x="177" y="283"/>
                </a:lnTo>
                <a:lnTo>
                  <a:pt x="178" y="266"/>
                </a:lnTo>
                <a:lnTo>
                  <a:pt x="182" y="243"/>
                </a:lnTo>
                <a:lnTo>
                  <a:pt x="187" y="232"/>
                </a:lnTo>
                <a:lnTo>
                  <a:pt x="187" y="232"/>
                </a:lnTo>
                <a:lnTo>
                  <a:pt x="193" y="234"/>
                </a:lnTo>
                <a:lnTo>
                  <a:pt x="198" y="234"/>
                </a:lnTo>
                <a:lnTo>
                  <a:pt x="202" y="232"/>
                </a:lnTo>
                <a:lnTo>
                  <a:pt x="202" y="232"/>
                </a:lnTo>
                <a:lnTo>
                  <a:pt x="205" y="231"/>
                </a:lnTo>
                <a:lnTo>
                  <a:pt x="206" y="229"/>
                </a:lnTo>
                <a:lnTo>
                  <a:pt x="210" y="222"/>
                </a:lnTo>
                <a:lnTo>
                  <a:pt x="212" y="212"/>
                </a:lnTo>
                <a:lnTo>
                  <a:pt x="223" y="212"/>
                </a:lnTo>
                <a:lnTo>
                  <a:pt x="223" y="212"/>
                </a:lnTo>
                <a:lnTo>
                  <a:pt x="225" y="212"/>
                </a:lnTo>
                <a:lnTo>
                  <a:pt x="229" y="208"/>
                </a:lnTo>
                <a:lnTo>
                  <a:pt x="230" y="207"/>
                </a:lnTo>
                <a:lnTo>
                  <a:pt x="231" y="206"/>
                </a:lnTo>
                <a:lnTo>
                  <a:pt x="230" y="204"/>
                </a:lnTo>
                <a:lnTo>
                  <a:pt x="228" y="202"/>
                </a:lnTo>
                <a:lnTo>
                  <a:pt x="228" y="202"/>
                </a:lnTo>
                <a:lnTo>
                  <a:pt x="215" y="199"/>
                </a:lnTo>
                <a:lnTo>
                  <a:pt x="207" y="197"/>
                </a:lnTo>
                <a:lnTo>
                  <a:pt x="223" y="187"/>
                </a:lnTo>
                <a:lnTo>
                  <a:pt x="223" y="187"/>
                </a:lnTo>
                <a:lnTo>
                  <a:pt x="233" y="187"/>
                </a:lnTo>
                <a:lnTo>
                  <a:pt x="239" y="185"/>
                </a:lnTo>
                <a:lnTo>
                  <a:pt x="239" y="184"/>
                </a:lnTo>
                <a:lnTo>
                  <a:pt x="237" y="182"/>
                </a:lnTo>
                <a:lnTo>
                  <a:pt x="237" y="182"/>
                </a:lnTo>
                <a:lnTo>
                  <a:pt x="235" y="181"/>
                </a:lnTo>
                <a:lnTo>
                  <a:pt x="231" y="179"/>
                </a:lnTo>
                <a:lnTo>
                  <a:pt x="223" y="181"/>
                </a:lnTo>
                <a:lnTo>
                  <a:pt x="212" y="182"/>
                </a:lnTo>
                <a:lnTo>
                  <a:pt x="212" y="182"/>
                </a:lnTo>
                <a:lnTo>
                  <a:pt x="217" y="176"/>
                </a:lnTo>
                <a:lnTo>
                  <a:pt x="218" y="171"/>
                </a:lnTo>
                <a:lnTo>
                  <a:pt x="218" y="169"/>
                </a:lnTo>
                <a:lnTo>
                  <a:pt x="218" y="167"/>
                </a:lnTo>
                <a:lnTo>
                  <a:pt x="218" y="167"/>
                </a:lnTo>
                <a:lnTo>
                  <a:pt x="216" y="166"/>
                </a:lnTo>
                <a:lnTo>
                  <a:pt x="215" y="167"/>
                </a:lnTo>
                <a:lnTo>
                  <a:pt x="211" y="172"/>
                </a:lnTo>
                <a:lnTo>
                  <a:pt x="207" y="178"/>
                </a:lnTo>
                <a:lnTo>
                  <a:pt x="202" y="182"/>
                </a:lnTo>
                <a:lnTo>
                  <a:pt x="202" y="182"/>
                </a:lnTo>
                <a:lnTo>
                  <a:pt x="200" y="184"/>
                </a:lnTo>
                <a:lnTo>
                  <a:pt x="198" y="188"/>
                </a:lnTo>
                <a:lnTo>
                  <a:pt x="192" y="199"/>
                </a:lnTo>
                <a:lnTo>
                  <a:pt x="186" y="208"/>
                </a:lnTo>
                <a:lnTo>
                  <a:pt x="184" y="212"/>
                </a:lnTo>
                <a:lnTo>
                  <a:pt x="182" y="212"/>
                </a:lnTo>
                <a:lnTo>
                  <a:pt x="182" y="212"/>
                </a:lnTo>
                <a:lnTo>
                  <a:pt x="178" y="214"/>
                </a:lnTo>
                <a:lnTo>
                  <a:pt x="171" y="220"/>
                </a:lnTo>
                <a:lnTo>
                  <a:pt x="161" y="228"/>
                </a:lnTo>
                <a:lnTo>
                  <a:pt x="161" y="228"/>
                </a:lnTo>
                <a:lnTo>
                  <a:pt x="147" y="202"/>
                </a:lnTo>
                <a:lnTo>
                  <a:pt x="147" y="202"/>
                </a:lnTo>
                <a:lnTo>
                  <a:pt x="141" y="194"/>
                </a:lnTo>
                <a:lnTo>
                  <a:pt x="136" y="187"/>
                </a:lnTo>
                <a:lnTo>
                  <a:pt x="136" y="187"/>
                </a:lnTo>
                <a:lnTo>
                  <a:pt x="131" y="178"/>
                </a:lnTo>
                <a:lnTo>
                  <a:pt x="126" y="172"/>
                </a:lnTo>
                <a:lnTo>
                  <a:pt x="126" y="172"/>
                </a:lnTo>
                <a:lnTo>
                  <a:pt x="123" y="170"/>
                </a:lnTo>
                <a:lnTo>
                  <a:pt x="122" y="169"/>
                </a:lnTo>
                <a:lnTo>
                  <a:pt x="122" y="167"/>
                </a:lnTo>
                <a:lnTo>
                  <a:pt x="122" y="167"/>
                </a:lnTo>
                <a:lnTo>
                  <a:pt x="123" y="164"/>
                </a:lnTo>
                <a:lnTo>
                  <a:pt x="126" y="159"/>
                </a:lnTo>
                <a:lnTo>
                  <a:pt x="130" y="153"/>
                </a:lnTo>
                <a:lnTo>
                  <a:pt x="134" y="149"/>
                </a:lnTo>
                <a:lnTo>
                  <a:pt x="136" y="147"/>
                </a:lnTo>
                <a:lnTo>
                  <a:pt x="136" y="147"/>
                </a:lnTo>
                <a:lnTo>
                  <a:pt x="143" y="144"/>
                </a:lnTo>
                <a:lnTo>
                  <a:pt x="149" y="143"/>
                </a:lnTo>
                <a:lnTo>
                  <a:pt x="153" y="141"/>
                </a:lnTo>
                <a:lnTo>
                  <a:pt x="155" y="140"/>
                </a:lnTo>
                <a:lnTo>
                  <a:pt x="157" y="136"/>
                </a:lnTo>
                <a:lnTo>
                  <a:pt x="157" y="136"/>
                </a:lnTo>
                <a:lnTo>
                  <a:pt x="159" y="129"/>
                </a:lnTo>
                <a:lnTo>
                  <a:pt x="159" y="121"/>
                </a:lnTo>
                <a:lnTo>
                  <a:pt x="157" y="111"/>
                </a:lnTo>
                <a:lnTo>
                  <a:pt x="157" y="111"/>
                </a:lnTo>
                <a:lnTo>
                  <a:pt x="157" y="102"/>
                </a:lnTo>
                <a:lnTo>
                  <a:pt x="157" y="96"/>
                </a:lnTo>
                <a:lnTo>
                  <a:pt x="157" y="96"/>
                </a:lnTo>
                <a:lnTo>
                  <a:pt x="160" y="95"/>
                </a:lnTo>
                <a:lnTo>
                  <a:pt x="161" y="94"/>
                </a:lnTo>
                <a:lnTo>
                  <a:pt x="161" y="91"/>
                </a:lnTo>
                <a:lnTo>
                  <a:pt x="161" y="91"/>
                </a:lnTo>
                <a:lnTo>
                  <a:pt x="160" y="88"/>
                </a:lnTo>
                <a:lnTo>
                  <a:pt x="157" y="84"/>
                </a:lnTo>
                <a:lnTo>
                  <a:pt x="154" y="82"/>
                </a:lnTo>
                <a:lnTo>
                  <a:pt x="152" y="80"/>
                </a:lnTo>
                <a:lnTo>
                  <a:pt x="152" y="80"/>
                </a:lnTo>
                <a:lnTo>
                  <a:pt x="149" y="80"/>
                </a:lnTo>
                <a:lnTo>
                  <a:pt x="146" y="79"/>
                </a:lnTo>
                <a:lnTo>
                  <a:pt x="143" y="77"/>
                </a:lnTo>
                <a:lnTo>
                  <a:pt x="142" y="76"/>
                </a:lnTo>
                <a:lnTo>
                  <a:pt x="142" y="76"/>
                </a:lnTo>
                <a:lnTo>
                  <a:pt x="140" y="67"/>
                </a:lnTo>
                <a:lnTo>
                  <a:pt x="136" y="60"/>
                </a:lnTo>
                <a:lnTo>
                  <a:pt x="136" y="60"/>
                </a:lnTo>
                <a:lnTo>
                  <a:pt x="142" y="50"/>
                </a:lnTo>
                <a:lnTo>
                  <a:pt x="142" y="50"/>
                </a:lnTo>
                <a:lnTo>
                  <a:pt x="142" y="49"/>
                </a:lnTo>
                <a:lnTo>
                  <a:pt x="140" y="48"/>
                </a:lnTo>
                <a:lnTo>
                  <a:pt x="136" y="46"/>
                </a:lnTo>
                <a:lnTo>
                  <a:pt x="136" y="46"/>
                </a:lnTo>
                <a:lnTo>
                  <a:pt x="136" y="43"/>
                </a:lnTo>
                <a:lnTo>
                  <a:pt x="135" y="39"/>
                </a:lnTo>
                <a:lnTo>
                  <a:pt x="135" y="37"/>
                </a:lnTo>
                <a:lnTo>
                  <a:pt x="134" y="36"/>
                </a:lnTo>
                <a:lnTo>
                  <a:pt x="131" y="35"/>
                </a:lnTo>
                <a:lnTo>
                  <a:pt x="131" y="35"/>
                </a:lnTo>
                <a:lnTo>
                  <a:pt x="126" y="36"/>
                </a:lnTo>
                <a:lnTo>
                  <a:pt x="124" y="36"/>
                </a:lnTo>
                <a:lnTo>
                  <a:pt x="122" y="35"/>
                </a:lnTo>
                <a:lnTo>
                  <a:pt x="122" y="35"/>
                </a:lnTo>
                <a:lnTo>
                  <a:pt x="118" y="33"/>
                </a:lnTo>
                <a:lnTo>
                  <a:pt x="113" y="33"/>
                </a:lnTo>
                <a:lnTo>
                  <a:pt x="105" y="32"/>
                </a:lnTo>
                <a:lnTo>
                  <a:pt x="105" y="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E22BE4D4-2E28-446A-942F-9D1302FE5A85}"/>
              </a:ext>
            </a:extLst>
          </p:cNvPr>
          <p:cNvSpPr>
            <a:spLocks/>
          </p:cNvSpPr>
          <p:nvPr/>
        </p:nvSpPr>
        <p:spPr bwMode="auto">
          <a:xfrm>
            <a:off x="6168135" y="788760"/>
            <a:ext cx="1305145" cy="1625737"/>
          </a:xfrm>
          <a:custGeom>
            <a:avLst/>
            <a:gdLst>
              <a:gd name="T0" fmla="*/ 571 w 745"/>
              <a:gd name="T1" fmla="*/ 177 h 928"/>
              <a:gd name="T2" fmla="*/ 536 w 745"/>
              <a:gd name="T3" fmla="*/ 177 h 928"/>
              <a:gd name="T4" fmla="*/ 432 w 745"/>
              <a:gd name="T5" fmla="*/ 125 h 928"/>
              <a:gd name="T6" fmla="*/ 408 w 745"/>
              <a:gd name="T7" fmla="*/ 106 h 928"/>
              <a:gd name="T8" fmla="*/ 25 w 745"/>
              <a:gd name="T9" fmla="*/ 48 h 928"/>
              <a:gd name="T10" fmla="*/ 18 w 745"/>
              <a:gd name="T11" fmla="*/ 43 h 928"/>
              <a:gd name="T12" fmla="*/ 9 w 745"/>
              <a:gd name="T13" fmla="*/ 52 h 928"/>
              <a:gd name="T14" fmla="*/ 191 w 745"/>
              <a:gd name="T15" fmla="*/ 83 h 928"/>
              <a:gd name="T16" fmla="*/ 344 w 745"/>
              <a:gd name="T17" fmla="*/ 116 h 928"/>
              <a:gd name="T18" fmla="*/ 354 w 745"/>
              <a:gd name="T19" fmla="*/ 129 h 928"/>
              <a:gd name="T20" fmla="*/ 369 w 745"/>
              <a:gd name="T21" fmla="*/ 135 h 928"/>
              <a:gd name="T22" fmla="*/ 379 w 745"/>
              <a:gd name="T23" fmla="*/ 140 h 928"/>
              <a:gd name="T24" fmla="*/ 387 w 745"/>
              <a:gd name="T25" fmla="*/ 143 h 928"/>
              <a:gd name="T26" fmla="*/ 432 w 745"/>
              <a:gd name="T27" fmla="*/ 164 h 928"/>
              <a:gd name="T28" fmla="*/ 571 w 745"/>
              <a:gd name="T29" fmla="*/ 234 h 928"/>
              <a:gd name="T30" fmla="*/ 575 w 745"/>
              <a:gd name="T31" fmla="*/ 246 h 928"/>
              <a:gd name="T32" fmla="*/ 562 w 745"/>
              <a:gd name="T33" fmla="*/ 327 h 928"/>
              <a:gd name="T34" fmla="*/ 531 w 745"/>
              <a:gd name="T35" fmla="*/ 371 h 928"/>
              <a:gd name="T36" fmla="*/ 501 w 745"/>
              <a:gd name="T37" fmla="*/ 398 h 928"/>
              <a:gd name="T38" fmla="*/ 514 w 745"/>
              <a:gd name="T39" fmla="*/ 400 h 928"/>
              <a:gd name="T40" fmla="*/ 526 w 745"/>
              <a:gd name="T41" fmla="*/ 415 h 928"/>
              <a:gd name="T42" fmla="*/ 547 w 745"/>
              <a:gd name="T43" fmla="*/ 412 h 928"/>
              <a:gd name="T44" fmla="*/ 560 w 745"/>
              <a:gd name="T45" fmla="*/ 416 h 928"/>
              <a:gd name="T46" fmla="*/ 563 w 745"/>
              <a:gd name="T47" fmla="*/ 463 h 928"/>
              <a:gd name="T48" fmla="*/ 589 w 745"/>
              <a:gd name="T49" fmla="*/ 555 h 928"/>
              <a:gd name="T50" fmla="*/ 612 w 745"/>
              <a:gd name="T51" fmla="*/ 688 h 928"/>
              <a:gd name="T52" fmla="*/ 636 w 745"/>
              <a:gd name="T53" fmla="*/ 735 h 928"/>
              <a:gd name="T54" fmla="*/ 642 w 745"/>
              <a:gd name="T55" fmla="*/ 834 h 928"/>
              <a:gd name="T56" fmla="*/ 639 w 745"/>
              <a:gd name="T57" fmla="*/ 876 h 928"/>
              <a:gd name="T58" fmla="*/ 607 w 745"/>
              <a:gd name="T59" fmla="*/ 911 h 928"/>
              <a:gd name="T60" fmla="*/ 683 w 745"/>
              <a:gd name="T61" fmla="*/ 928 h 928"/>
              <a:gd name="T62" fmla="*/ 742 w 745"/>
              <a:gd name="T63" fmla="*/ 914 h 928"/>
              <a:gd name="T64" fmla="*/ 742 w 745"/>
              <a:gd name="T65" fmla="*/ 890 h 928"/>
              <a:gd name="T66" fmla="*/ 739 w 745"/>
              <a:gd name="T67" fmla="*/ 826 h 928"/>
              <a:gd name="T68" fmla="*/ 721 w 745"/>
              <a:gd name="T69" fmla="*/ 773 h 928"/>
              <a:gd name="T70" fmla="*/ 700 w 745"/>
              <a:gd name="T71" fmla="*/ 655 h 928"/>
              <a:gd name="T72" fmla="*/ 686 w 745"/>
              <a:gd name="T73" fmla="*/ 545 h 928"/>
              <a:gd name="T74" fmla="*/ 700 w 745"/>
              <a:gd name="T75" fmla="*/ 438 h 928"/>
              <a:gd name="T76" fmla="*/ 706 w 745"/>
              <a:gd name="T77" fmla="*/ 413 h 928"/>
              <a:gd name="T78" fmla="*/ 715 w 745"/>
              <a:gd name="T79" fmla="*/ 346 h 928"/>
              <a:gd name="T80" fmla="*/ 719 w 745"/>
              <a:gd name="T81" fmla="*/ 310 h 928"/>
              <a:gd name="T82" fmla="*/ 708 w 745"/>
              <a:gd name="T83" fmla="*/ 196 h 928"/>
              <a:gd name="T84" fmla="*/ 680 w 745"/>
              <a:gd name="T85" fmla="*/ 130 h 928"/>
              <a:gd name="T86" fmla="*/ 686 w 745"/>
              <a:gd name="T87" fmla="*/ 82 h 928"/>
              <a:gd name="T88" fmla="*/ 649 w 745"/>
              <a:gd name="T89" fmla="*/ 45 h 928"/>
              <a:gd name="T90" fmla="*/ 607 w 745"/>
              <a:gd name="T91" fmla="*/ 48 h 928"/>
              <a:gd name="T92" fmla="*/ 588 w 745"/>
              <a:gd name="T93" fmla="*/ 75 h 928"/>
              <a:gd name="T94" fmla="*/ 586 w 745"/>
              <a:gd name="T95" fmla="*/ 98 h 928"/>
              <a:gd name="T96" fmla="*/ 571 w 745"/>
              <a:gd name="T97" fmla="*/ 114 h 928"/>
              <a:gd name="T98" fmla="*/ 578 w 745"/>
              <a:gd name="T99" fmla="*/ 130 h 928"/>
              <a:gd name="T100" fmla="*/ 578 w 745"/>
              <a:gd name="T101" fmla="*/ 139 h 928"/>
              <a:gd name="T102" fmla="*/ 580 w 745"/>
              <a:gd name="T103" fmla="*/ 155 h 928"/>
              <a:gd name="T104" fmla="*/ 596 w 745"/>
              <a:gd name="T105" fmla="*/ 15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5" h="928">
                <a:moveTo>
                  <a:pt x="604" y="168"/>
                </a:moveTo>
                <a:lnTo>
                  <a:pt x="602" y="178"/>
                </a:lnTo>
                <a:lnTo>
                  <a:pt x="602" y="178"/>
                </a:lnTo>
                <a:lnTo>
                  <a:pt x="591" y="177"/>
                </a:lnTo>
                <a:lnTo>
                  <a:pt x="580" y="177"/>
                </a:lnTo>
                <a:lnTo>
                  <a:pt x="571" y="177"/>
                </a:lnTo>
                <a:lnTo>
                  <a:pt x="571" y="177"/>
                </a:lnTo>
                <a:lnTo>
                  <a:pt x="562" y="178"/>
                </a:lnTo>
                <a:lnTo>
                  <a:pt x="554" y="181"/>
                </a:lnTo>
                <a:lnTo>
                  <a:pt x="544" y="183"/>
                </a:lnTo>
                <a:lnTo>
                  <a:pt x="544" y="183"/>
                </a:lnTo>
                <a:lnTo>
                  <a:pt x="536" y="177"/>
                </a:lnTo>
                <a:lnTo>
                  <a:pt x="522" y="170"/>
                </a:lnTo>
                <a:lnTo>
                  <a:pt x="503" y="161"/>
                </a:lnTo>
                <a:lnTo>
                  <a:pt x="503" y="161"/>
                </a:lnTo>
                <a:lnTo>
                  <a:pt x="461" y="142"/>
                </a:lnTo>
                <a:lnTo>
                  <a:pt x="445" y="134"/>
                </a:lnTo>
                <a:lnTo>
                  <a:pt x="432" y="125"/>
                </a:lnTo>
                <a:lnTo>
                  <a:pt x="432" y="125"/>
                </a:lnTo>
                <a:lnTo>
                  <a:pt x="424" y="119"/>
                </a:lnTo>
                <a:lnTo>
                  <a:pt x="419" y="113"/>
                </a:lnTo>
                <a:lnTo>
                  <a:pt x="414" y="110"/>
                </a:lnTo>
                <a:lnTo>
                  <a:pt x="408" y="106"/>
                </a:lnTo>
                <a:lnTo>
                  <a:pt x="408" y="106"/>
                </a:lnTo>
                <a:lnTo>
                  <a:pt x="402" y="105"/>
                </a:lnTo>
                <a:lnTo>
                  <a:pt x="396" y="104"/>
                </a:lnTo>
                <a:lnTo>
                  <a:pt x="383" y="104"/>
                </a:lnTo>
                <a:lnTo>
                  <a:pt x="368" y="106"/>
                </a:lnTo>
                <a:lnTo>
                  <a:pt x="363" y="111"/>
                </a:lnTo>
                <a:lnTo>
                  <a:pt x="25" y="48"/>
                </a:lnTo>
                <a:lnTo>
                  <a:pt x="25" y="43"/>
                </a:lnTo>
                <a:lnTo>
                  <a:pt x="29" y="43"/>
                </a:lnTo>
                <a:lnTo>
                  <a:pt x="29" y="0"/>
                </a:lnTo>
                <a:lnTo>
                  <a:pt x="0" y="0"/>
                </a:lnTo>
                <a:lnTo>
                  <a:pt x="0" y="43"/>
                </a:lnTo>
                <a:lnTo>
                  <a:pt x="18" y="43"/>
                </a:lnTo>
                <a:lnTo>
                  <a:pt x="18" y="48"/>
                </a:lnTo>
                <a:lnTo>
                  <a:pt x="11" y="48"/>
                </a:lnTo>
                <a:lnTo>
                  <a:pt x="11" y="48"/>
                </a:lnTo>
                <a:lnTo>
                  <a:pt x="9" y="51"/>
                </a:lnTo>
                <a:lnTo>
                  <a:pt x="9" y="51"/>
                </a:lnTo>
                <a:lnTo>
                  <a:pt x="9" y="52"/>
                </a:lnTo>
                <a:lnTo>
                  <a:pt x="10" y="54"/>
                </a:lnTo>
                <a:lnTo>
                  <a:pt x="11" y="57"/>
                </a:lnTo>
                <a:lnTo>
                  <a:pt x="11" y="57"/>
                </a:lnTo>
                <a:lnTo>
                  <a:pt x="100" y="72"/>
                </a:lnTo>
                <a:lnTo>
                  <a:pt x="188" y="86"/>
                </a:lnTo>
                <a:lnTo>
                  <a:pt x="191" y="83"/>
                </a:lnTo>
                <a:lnTo>
                  <a:pt x="337" y="111"/>
                </a:lnTo>
                <a:lnTo>
                  <a:pt x="337" y="111"/>
                </a:lnTo>
                <a:lnTo>
                  <a:pt x="337" y="112"/>
                </a:lnTo>
                <a:lnTo>
                  <a:pt x="339" y="114"/>
                </a:lnTo>
                <a:lnTo>
                  <a:pt x="339" y="114"/>
                </a:lnTo>
                <a:lnTo>
                  <a:pt x="344" y="116"/>
                </a:lnTo>
                <a:lnTo>
                  <a:pt x="351" y="118"/>
                </a:lnTo>
                <a:lnTo>
                  <a:pt x="363" y="119"/>
                </a:lnTo>
                <a:lnTo>
                  <a:pt x="363" y="119"/>
                </a:lnTo>
                <a:lnTo>
                  <a:pt x="358" y="123"/>
                </a:lnTo>
                <a:lnTo>
                  <a:pt x="355" y="127"/>
                </a:lnTo>
                <a:lnTo>
                  <a:pt x="354" y="129"/>
                </a:lnTo>
                <a:lnTo>
                  <a:pt x="355" y="130"/>
                </a:lnTo>
                <a:lnTo>
                  <a:pt x="355" y="130"/>
                </a:lnTo>
                <a:lnTo>
                  <a:pt x="356" y="131"/>
                </a:lnTo>
                <a:lnTo>
                  <a:pt x="357" y="133"/>
                </a:lnTo>
                <a:lnTo>
                  <a:pt x="363" y="134"/>
                </a:lnTo>
                <a:lnTo>
                  <a:pt x="369" y="135"/>
                </a:lnTo>
                <a:lnTo>
                  <a:pt x="369" y="135"/>
                </a:lnTo>
                <a:lnTo>
                  <a:pt x="369" y="136"/>
                </a:lnTo>
                <a:lnTo>
                  <a:pt x="369" y="137"/>
                </a:lnTo>
                <a:lnTo>
                  <a:pt x="372" y="139"/>
                </a:lnTo>
                <a:lnTo>
                  <a:pt x="372" y="139"/>
                </a:lnTo>
                <a:lnTo>
                  <a:pt x="379" y="140"/>
                </a:lnTo>
                <a:lnTo>
                  <a:pt x="383" y="139"/>
                </a:lnTo>
                <a:lnTo>
                  <a:pt x="383" y="139"/>
                </a:lnTo>
                <a:lnTo>
                  <a:pt x="383" y="141"/>
                </a:lnTo>
                <a:lnTo>
                  <a:pt x="384" y="142"/>
                </a:lnTo>
                <a:lnTo>
                  <a:pt x="387" y="143"/>
                </a:lnTo>
                <a:lnTo>
                  <a:pt x="387" y="143"/>
                </a:lnTo>
                <a:lnTo>
                  <a:pt x="393" y="143"/>
                </a:lnTo>
                <a:lnTo>
                  <a:pt x="398" y="142"/>
                </a:lnTo>
                <a:lnTo>
                  <a:pt x="403" y="141"/>
                </a:lnTo>
                <a:lnTo>
                  <a:pt x="403" y="141"/>
                </a:lnTo>
                <a:lnTo>
                  <a:pt x="416" y="153"/>
                </a:lnTo>
                <a:lnTo>
                  <a:pt x="432" y="164"/>
                </a:lnTo>
                <a:lnTo>
                  <a:pt x="451" y="177"/>
                </a:lnTo>
                <a:lnTo>
                  <a:pt x="451" y="177"/>
                </a:lnTo>
                <a:lnTo>
                  <a:pt x="475" y="190"/>
                </a:lnTo>
                <a:lnTo>
                  <a:pt x="500" y="204"/>
                </a:lnTo>
                <a:lnTo>
                  <a:pt x="527" y="219"/>
                </a:lnTo>
                <a:lnTo>
                  <a:pt x="571" y="234"/>
                </a:lnTo>
                <a:lnTo>
                  <a:pt x="571" y="234"/>
                </a:lnTo>
                <a:lnTo>
                  <a:pt x="574" y="235"/>
                </a:lnTo>
                <a:lnTo>
                  <a:pt x="577" y="236"/>
                </a:lnTo>
                <a:lnTo>
                  <a:pt x="578" y="236"/>
                </a:lnTo>
                <a:lnTo>
                  <a:pt x="578" y="236"/>
                </a:lnTo>
                <a:lnTo>
                  <a:pt x="575" y="246"/>
                </a:lnTo>
                <a:lnTo>
                  <a:pt x="573" y="269"/>
                </a:lnTo>
                <a:lnTo>
                  <a:pt x="568" y="293"/>
                </a:lnTo>
                <a:lnTo>
                  <a:pt x="565" y="312"/>
                </a:lnTo>
                <a:lnTo>
                  <a:pt x="565" y="312"/>
                </a:lnTo>
                <a:lnTo>
                  <a:pt x="563" y="318"/>
                </a:lnTo>
                <a:lnTo>
                  <a:pt x="562" y="327"/>
                </a:lnTo>
                <a:lnTo>
                  <a:pt x="563" y="344"/>
                </a:lnTo>
                <a:lnTo>
                  <a:pt x="567" y="363"/>
                </a:lnTo>
                <a:lnTo>
                  <a:pt x="547" y="369"/>
                </a:lnTo>
                <a:lnTo>
                  <a:pt x="547" y="369"/>
                </a:lnTo>
                <a:lnTo>
                  <a:pt x="543" y="369"/>
                </a:lnTo>
                <a:lnTo>
                  <a:pt x="531" y="371"/>
                </a:lnTo>
                <a:lnTo>
                  <a:pt x="531" y="371"/>
                </a:lnTo>
                <a:lnTo>
                  <a:pt x="526" y="374"/>
                </a:lnTo>
                <a:lnTo>
                  <a:pt x="521" y="377"/>
                </a:lnTo>
                <a:lnTo>
                  <a:pt x="510" y="386"/>
                </a:lnTo>
                <a:lnTo>
                  <a:pt x="503" y="394"/>
                </a:lnTo>
                <a:lnTo>
                  <a:pt x="501" y="398"/>
                </a:lnTo>
                <a:lnTo>
                  <a:pt x="501" y="400"/>
                </a:lnTo>
                <a:lnTo>
                  <a:pt x="501" y="400"/>
                </a:lnTo>
                <a:lnTo>
                  <a:pt x="502" y="401"/>
                </a:lnTo>
                <a:lnTo>
                  <a:pt x="503" y="401"/>
                </a:lnTo>
                <a:lnTo>
                  <a:pt x="508" y="401"/>
                </a:lnTo>
                <a:lnTo>
                  <a:pt x="514" y="400"/>
                </a:lnTo>
                <a:lnTo>
                  <a:pt x="518" y="405"/>
                </a:lnTo>
                <a:lnTo>
                  <a:pt x="518" y="405"/>
                </a:lnTo>
                <a:lnTo>
                  <a:pt x="522" y="409"/>
                </a:lnTo>
                <a:lnTo>
                  <a:pt x="522" y="409"/>
                </a:lnTo>
                <a:lnTo>
                  <a:pt x="525" y="412"/>
                </a:lnTo>
                <a:lnTo>
                  <a:pt x="526" y="415"/>
                </a:lnTo>
                <a:lnTo>
                  <a:pt x="530" y="416"/>
                </a:lnTo>
                <a:lnTo>
                  <a:pt x="530" y="416"/>
                </a:lnTo>
                <a:lnTo>
                  <a:pt x="534" y="417"/>
                </a:lnTo>
                <a:lnTo>
                  <a:pt x="541" y="416"/>
                </a:lnTo>
                <a:lnTo>
                  <a:pt x="541" y="416"/>
                </a:lnTo>
                <a:lnTo>
                  <a:pt x="547" y="412"/>
                </a:lnTo>
                <a:lnTo>
                  <a:pt x="555" y="405"/>
                </a:lnTo>
                <a:lnTo>
                  <a:pt x="567" y="395"/>
                </a:lnTo>
                <a:lnTo>
                  <a:pt x="567" y="395"/>
                </a:lnTo>
                <a:lnTo>
                  <a:pt x="563" y="405"/>
                </a:lnTo>
                <a:lnTo>
                  <a:pt x="560" y="416"/>
                </a:lnTo>
                <a:lnTo>
                  <a:pt x="560" y="416"/>
                </a:lnTo>
                <a:lnTo>
                  <a:pt x="561" y="418"/>
                </a:lnTo>
                <a:lnTo>
                  <a:pt x="563" y="420"/>
                </a:lnTo>
                <a:lnTo>
                  <a:pt x="567" y="421"/>
                </a:lnTo>
                <a:lnTo>
                  <a:pt x="567" y="421"/>
                </a:lnTo>
                <a:lnTo>
                  <a:pt x="563" y="444"/>
                </a:lnTo>
                <a:lnTo>
                  <a:pt x="563" y="463"/>
                </a:lnTo>
                <a:lnTo>
                  <a:pt x="563" y="471"/>
                </a:lnTo>
                <a:lnTo>
                  <a:pt x="565" y="477"/>
                </a:lnTo>
                <a:lnTo>
                  <a:pt x="565" y="477"/>
                </a:lnTo>
                <a:lnTo>
                  <a:pt x="578" y="517"/>
                </a:lnTo>
                <a:lnTo>
                  <a:pt x="586" y="543"/>
                </a:lnTo>
                <a:lnTo>
                  <a:pt x="589" y="555"/>
                </a:lnTo>
                <a:lnTo>
                  <a:pt x="591" y="564"/>
                </a:lnTo>
                <a:lnTo>
                  <a:pt x="591" y="564"/>
                </a:lnTo>
                <a:lnTo>
                  <a:pt x="595" y="596"/>
                </a:lnTo>
                <a:lnTo>
                  <a:pt x="602" y="643"/>
                </a:lnTo>
                <a:lnTo>
                  <a:pt x="607" y="667"/>
                </a:lnTo>
                <a:lnTo>
                  <a:pt x="612" y="688"/>
                </a:lnTo>
                <a:lnTo>
                  <a:pt x="615" y="705"/>
                </a:lnTo>
                <a:lnTo>
                  <a:pt x="618" y="711"/>
                </a:lnTo>
                <a:lnTo>
                  <a:pt x="620" y="715"/>
                </a:lnTo>
                <a:lnTo>
                  <a:pt x="620" y="715"/>
                </a:lnTo>
                <a:lnTo>
                  <a:pt x="632" y="731"/>
                </a:lnTo>
                <a:lnTo>
                  <a:pt x="636" y="735"/>
                </a:lnTo>
                <a:lnTo>
                  <a:pt x="637" y="741"/>
                </a:lnTo>
                <a:lnTo>
                  <a:pt x="637" y="741"/>
                </a:lnTo>
                <a:lnTo>
                  <a:pt x="638" y="760"/>
                </a:lnTo>
                <a:lnTo>
                  <a:pt x="638" y="791"/>
                </a:lnTo>
                <a:lnTo>
                  <a:pt x="639" y="822"/>
                </a:lnTo>
                <a:lnTo>
                  <a:pt x="642" y="834"/>
                </a:lnTo>
                <a:lnTo>
                  <a:pt x="644" y="842"/>
                </a:lnTo>
                <a:lnTo>
                  <a:pt x="644" y="842"/>
                </a:lnTo>
                <a:lnTo>
                  <a:pt x="655" y="856"/>
                </a:lnTo>
                <a:lnTo>
                  <a:pt x="660" y="861"/>
                </a:lnTo>
                <a:lnTo>
                  <a:pt x="639" y="876"/>
                </a:lnTo>
                <a:lnTo>
                  <a:pt x="639" y="876"/>
                </a:lnTo>
                <a:lnTo>
                  <a:pt x="635" y="880"/>
                </a:lnTo>
                <a:lnTo>
                  <a:pt x="622" y="891"/>
                </a:lnTo>
                <a:lnTo>
                  <a:pt x="612" y="902"/>
                </a:lnTo>
                <a:lnTo>
                  <a:pt x="608" y="908"/>
                </a:lnTo>
                <a:lnTo>
                  <a:pt x="607" y="911"/>
                </a:lnTo>
                <a:lnTo>
                  <a:pt x="607" y="911"/>
                </a:lnTo>
                <a:lnTo>
                  <a:pt x="608" y="919"/>
                </a:lnTo>
                <a:lnTo>
                  <a:pt x="613" y="924"/>
                </a:lnTo>
                <a:lnTo>
                  <a:pt x="618" y="926"/>
                </a:lnTo>
                <a:lnTo>
                  <a:pt x="622" y="927"/>
                </a:lnTo>
                <a:lnTo>
                  <a:pt x="622" y="927"/>
                </a:lnTo>
                <a:lnTo>
                  <a:pt x="683" y="928"/>
                </a:lnTo>
                <a:lnTo>
                  <a:pt x="721" y="928"/>
                </a:lnTo>
                <a:lnTo>
                  <a:pt x="739" y="927"/>
                </a:lnTo>
                <a:lnTo>
                  <a:pt x="739" y="927"/>
                </a:lnTo>
                <a:lnTo>
                  <a:pt x="741" y="925"/>
                </a:lnTo>
                <a:lnTo>
                  <a:pt x="741" y="920"/>
                </a:lnTo>
                <a:lnTo>
                  <a:pt x="742" y="914"/>
                </a:lnTo>
                <a:lnTo>
                  <a:pt x="742" y="914"/>
                </a:lnTo>
                <a:lnTo>
                  <a:pt x="743" y="913"/>
                </a:lnTo>
                <a:lnTo>
                  <a:pt x="744" y="910"/>
                </a:lnTo>
                <a:lnTo>
                  <a:pt x="743" y="908"/>
                </a:lnTo>
                <a:lnTo>
                  <a:pt x="743" y="908"/>
                </a:lnTo>
                <a:lnTo>
                  <a:pt x="742" y="890"/>
                </a:lnTo>
                <a:lnTo>
                  <a:pt x="745" y="887"/>
                </a:lnTo>
                <a:lnTo>
                  <a:pt x="745" y="887"/>
                </a:lnTo>
                <a:lnTo>
                  <a:pt x="744" y="863"/>
                </a:lnTo>
                <a:lnTo>
                  <a:pt x="743" y="843"/>
                </a:lnTo>
                <a:lnTo>
                  <a:pt x="739" y="826"/>
                </a:lnTo>
                <a:lnTo>
                  <a:pt x="739" y="826"/>
                </a:lnTo>
                <a:lnTo>
                  <a:pt x="735" y="811"/>
                </a:lnTo>
                <a:lnTo>
                  <a:pt x="729" y="797"/>
                </a:lnTo>
                <a:lnTo>
                  <a:pt x="724" y="784"/>
                </a:lnTo>
                <a:lnTo>
                  <a:pt x="723" y="778"/>
                </a:lnTo>
                <a:lnTo>
                  <a:pt x="721" y="773"/>
                </a:lnTo>
                <a:lnTo>
                  <a:pt x="721" y="773"/>
                </a:lnTo>
                <a:lnTo>
                  <a:pt x="720" y="764"/>
                </a:lnTo>
                <a:lnTo>
                  <a:pt x="718" y="752"/>
                </a:lnTo>
                <a:lnTo>
                  <a:pt x="710" y="719"/>
                </a:lnTo>
                <a:lnTo>
                  <a:pt x="702" y="682"/>
                </a:lnTo>
                <a:lnTo>
                  <a:pt x="700" y="667"/>
                </a:lnTo>
                <a:lnTo>
                  <a:pt x="700" y="655"/>
                </a:lnTo>
                <a:lnTo>
                  <a:pt x="700" y="655"/>
                </a:lnTo>
                <a:lnTo>
                  <a:pt x="700" y="643"/>
                </a:lnTo>
                <a:lnTo>
                  <a:pt x="698" y="627"/>
                </a:lnTo>
                <a:lnTo>
                  <a:pt x="694" y="591"/>
                </a:lnTo>
                <a:lnTo>
                  <a:pt x="686" y="545"/>
                </a:lnTo>
                <a:lnTo>
                  <a:pt x="686" y="545"/>
                </a:lnTo>
                <a:lnTo>
                  <a:pt x="688" y="534"/>
                </a:lnTo>
                <a:lnTo>
                  <a:pt x="692" y="512"/>
                </a:lnTo>
                <a:lnTo>
                  <a:pt x="697" y="488"/>
                </a:lnTo>
                <a:lnTo>
                  <a:pt x="700" y="469"/>
                </a:lnTo>
                <a:lnTo>
                  <a:pt x="700" y="469"/>
                </a:lnTo>
                <a:lnTo>
                  <a:pt x="700" y="438"/>
                </a:lnTo>
                <a:lnTo>
                  <a:pt x="700" y="421"/>
                </a:lnTo>
                <a:lnTo>
                  <a:pt x="700" y="421"/>
                </a:lnTo>
                <a:lnTo>
                  <a:pt x="703" y="420"/>
                </a:lnTo>
                <a:lnTo>
                  <a:pt x="706" y="417"/>
                </a:lnTo>
                <a:lnTo>
                  <a:pt x="706" y="413"/>
                </a:lnTo>
                <a:lnTo>
                  <a:pt x="706" y="413"/>
                </a:lnTo>
                <a:lnTo>
                  <a:pt x="706" y="406"/>
                </a:lnTo>
                <a:lnTo>
                  <a:pt x="707" y="394"/>
                </a:lnTo>
                <a:lnTo>
                  <a:pt x="710" y="371"/>
                </a:lnTo>
                <a:lnTo>
                  <a:pt x="710" y="371"/>
                </a:lnTo>
                <a:lnTo>
                  <a:pt x="714" y="354"/>
                </a:lnTo>
                <a:lnTo>
                  <a:pt x="715" y="346"/>
                </a:lnTo>
                <a:lnTo>
                  <a:pt x="715" y="339"/>
                </a:lnTo>
                <a:lnTo>
                  <a:pt x="715" y="339"/>
                </a:lnTo>
                <a:lnTo>
                  <a:pt x="715" y="330"/>
                </a:lnTo>
                <a:lnTo>
                  <a:pt x="717" y="321"/>
                </a:lnTo>
                <a:lnTo>
                  <a:pt x="719" y="310"/>
                </a:lnTo>
                <a:lnTo>
                  <a:pt x="719" y="310"/>
                </a:lnTo>
                <a:lnTo>
                  <a:pt x="724" y="246"/>
                </a:lnTo>
                <a:lnTo>
                  <a:pt x="724" y="246"/>
                </a:lnTo>
                <a:lnTo>
                  <a:pt x="724" y="239"/>
                </a:lnTo>
                <a:lnTo>
                  <a:pt x="721" y="231"/>
                </a:lnTo>
                <a:lnTo>
                  <a:pt x="717" y="216"/>
                </a:lnTo>
                <a:lnTo>
                  <a:pt x="708" y="196"/>
                </a:lnTo>
                <a:lnTo>
                  <a:pt x="695" y="164"/>
                </a:lnTo>
                <a:lnTo>
                  <a:pt x="686" y="157"/>
                </a:lnTo>
                <a:lnTo>
                  <a:pt x="682" y="137"/>
                </a:lnTo>
                <a:lnTo>
                  <a:pt x="677" y="137"/>
                </a:lnTo>
                <a:lnTo>
                  <a:pt x="677" y="137"/>
                </a:lnTo>
                <a:lnTo>
                  <a:pt x="680" y="130"/>
                </a:lnTo>
                <a:lnTo>
                  <a:pt x="685" y="116"/>
                </a:lnTo>
                <a:lnTo>
                  <a:pt x="688" y="107"/>
                </a:lnTo>
                <a:lnTo>
                  <a:pt x="689" y="98"/>
                </a:lnTo>
                <a:lnTo>
                  <a:pt x="689" y="89"/>
                </a:lnTo>
                <a:lnTo>
                  <a:pt x="686" y="82"/>
                </a:lnTo>
                <a:lnTo>
                  <a:pt x="686" y="82"/>
                </a:lnTo>
                <a:lnTo>
                  <a:pt x="676" y="61"/>
                </a:lnTo>
                <a:lnTo>
                  <a:pt x="672" y="55"/>
                </a:lnTo>
                <a:lnTo>
                  <a:pt x="666" y="51"/>
                </a:lnTo>
                <a:lnTo>
                  <a:pt x="666" y="51"/>
                </a:lnTo>
                <a:lnTo>
                  <a:pt x="659" y="47"/>
                </a:lnTo>
                <a:lnTo>
                  <a:pt x="649" y="45"/>
                </a:lnTo>
                <a:lnTo>
                  <a:pt x="631" y="42"/>
                </a:lnTo>
                <a:lnTo>
                  <a:pt x="631" y="42"/>
                </a:lnTo>
                <a:lnTo>
                  <a:pt x="620" y="42"/>
                </a:lnTo>
                <a:lnTo>
                  <a:pt x="613" y="43"/>
                </a:lnTo>
                <a:lnTo>
                  <a:pt x="613" y="43"/>
                </a:lnTo>
                <a:lnTo>
                  <a:pt x="607" y="48"/>
                </a:lnTo>
                <a:lnTo>
                  <a:pt x="602" y="51"/>
                </a:lnTo>
                <a:lnTo>
                  <a:pt x="596" y="55"/>
                </a:lnTo>
                <a:lnTo>
                  <a:pt x="600" y="57"/>
                </a:lnTo>
                <a:lnTo>
                  <a:pt x="591" y="64"/>
                </a:lnTo>
                <a:lnTo>
                  <a:pt x="591" y="64"/>
                </a:lnTo>
                <a:lnTo>
                  <a:pt x="588" y="75"/>
                </a:lnTo>
                <a:lnTo>
                  <a:pt x="584" y="88"/>
                </a:lnTo>
                <a:lnTo>
                  <a:pt x="584" y="88"/>
                </a:lnTo>
                <a:lnTo>
                  <a:pt x="585" y="90"/>
                </a:lnTo>
                <a:lnTo>
                  <a:pt x="586" y="93"/>
                </a:lnTo>
                <a:lnTo>
                  <a:pt x="588" y="95"/>
                </a:lnTo>
                <a:lnTo>
                  <a:pt x="586" y="98"/>
                </a:lnTo>
                <a:lnTo>
                  <a:pt x="586" y="98"/>
                </a:lnTo>
                <a:lnTo>
                  <a:pt x="578" y="106"/>
                </a:lnTo>
                <a:lnTo>
                  <a:pt x="572" y="112"/>
                </a:lnTo>
                <a:lnTo>
                  <a:pt x="571" y="113"/>
                </a:lnTo>
                <a:lnTo>
                  <a:pt x="571" y="114"/>
                </a:lnTo>
                <a:lnTo>
                  <a:pt x="571" y="114"/>
                </a:lnTo>
                <a:lnTo>
                  <a:pt x="578" y="119"/>
                </a:lnTo>
                <a:lnTo>
                  <a:pt x="578" y="119"/>
                </a:lnTo>
                <a:lnTo>
                  <a:pt x="577" y="124"/>
                </a:lnTo>
                <a:lnTo>
                  <a:pt x="577" y="128"/>
                </a:lnTo>
                <a:lnTo>
                  <a:pt x="578" y="130"/>
                </a:lnTo>
                <a:lnTo>
                  <a:pt x="578" y="130"/>
                </a:lnTo>
                <a:lnTo>
                  <a:pt x="583" y="133"/>
                </a:lnTo>
                <a:lnTo>
                  <a:pt x="583" y="133"/>
                </a:lnTo>
                <a:lnTo>
                  <a:pt x="579" y="135"/>
                </a:lnTo>
                <a:lnTo>
                  <a:pt x="578" y="137"/>
                </a:lnTo>
                <a:lnTo>
                  <a:pt x="578" y="139"/>
                </a:lnTo>
                <a:lnTo>
                  <a:pt x="578" y="139"/>
                </a:lnTo>
                <a:lnTo>
                  <a:pt x="580" y="141"/>
                </a:lnTo>
                <a:lnTo>
                  <a:pt x="583" y="141"/>
                </a:lnTo>
                <a:lnTo>
                  <a:pt x="583" y="141"/>
                </a:lnTo>
                <a:lnTo>
                  <a:pt x="580" y="148"/>
                </a:lnTo>
                <a:lnTo>
                  <a:pt x="580" y="153"/>
                </a:lnTo>
                <a:lnTo>
                  <a:pt x="580" y="155"/>
                </a:lnTo>
                <a:lnTo>
                  <a:pt x="583" y="157"/>
                </a:lnTo>
                <a:lnTo>
                  <a:pt x="583" y="157"/>
                </a:lnTo>
                <a:lnTo>
                  <a:pt x="586" y="159"/>
                </a:lnTo>
                <a:lnTo>
                  <a:pt x="591" y="159"/>
                </a:lnTo>
                <a:lnTo>
                  <a:pt x="596" y="159"/>
                </a:lnTo>
                <a:lnTo>
                  <a:pt x="596" y="159"/>
                </a:lnTo>
                <a:lnTo>
                  <a:pt x="597" y="160"/>
                </a:lnTo>
                <a:lnTo>
                  <a:pt x="600" y="163"/>
                </a:lnTo>
                <a:lnTo>
                  <a:pt x="604" y="168"/>
                </a:lnTo>
                <a:lnTo>
                  <a:pt x="604" y="1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1159CED-8F0E-4099-B243-F2E0DC12E2EA}"/>
              </a:ext>
            </a:extLst>
          </p:cNvPr>
          <p:cNvSpPr>
            <a:spLocks noEditPoints="1"/>
          </p:cNvSpPr>
          <p:nvPr/>
        </p:nvSpPr>
        <p:spPr bwMode="auto">
          <a:xfrm>
            <a:off x="8362419" y="788759"/>
            <a:ext cx="762534" cy="1625737"/>
          </a:xfrm>
          <a:custGeom>
            <a:avLst/>
            <a:gdLst>
              <a:gd name="T0" fmla="*/ 215 w 659"/>
              <a:gd name="T1" fmla="*/ 1244 h 1405"/>
              <a:gd name="T2" fmla="*/ 204 w 659"/>
              <a:gd name="T3" fmla="*/ 1286 h 1405"/>
              <a:gd name="T4" fmla="*/ 204 w 659"/>
              <a:gd name="T5" fmla="*/ 1332 h 1405"/>
              <a:gd name="T6" fmla="*/ 200 w 659"/>
              <a:gd name="T7" fmla="*/ 1400 h 1405"/>
              <a:gd name="T8" fmla="*/ 345 w 659"/>
              <a:gd name="T9" fmla="*/ 1396 h 1405"/>
              <a:gd name="T10" fmla="*/ 422 w 659"/>
              <a:gd name="T11" fmla="*/ 1369 h 1405"/>
              <a:gd name="T12" fmla="*/ 391 w 659"/>
              <a:gd name="T13" fmla="*/ 1343 h 1405"/>
              <a:gd name="T14" fmla="*/ 359 w 659"/>
              <a:gd name="T15" fmla="*/ 1318 h 1405"/>
              <a:gd name="T16" fmla="*/ 305 w 659"/>
              <a:gd name="T17" fmla="*/ 1269 h 1405"/>
              <a:gd name="T18" fmla="*/ 313 w 659"/>
              <a:gd name="T19" fmla="*/ 1216 h 1405"/>
              <a:gd name="T20" fmla="*/ 314 w 659"/>
              <a:gd name="T21" fmla="*/ 1155 h 1405"/>
              <a:gd name="T22" fmla="*/ 424 w 659"/>
              <a:gd name="T23" fmla="*/ 956 h 1405"/>
              <a:gd name="T24" fmla="*/ 443 w 659"/>
              <a:gd name="T25" fmla="*/ 923 h 1405"/>
              <a:gd name="T26" fmla="*/ 361 w 659"/>
              <a:gd name="T27" fmla="*/ 741 h 1405"/>
              <a:gd name="T28" fmla="*/ 379 w 659"/>
              <a:gd name="T29" fmla="*/ 712 h 1405"/>
              <a:gd name="T30" fmla="*/ 405 w 659"/>
              <a:gd name="T31" fmla="*/ 692 h 1405"/>
              <a:gd name="T32" fmla="*/ 410 w 659"/>
              <a:gd name="T33" fmla="*/ 671 h 1405"/>
              <a:gd name="T34" fmla="*/ 584 w 659"/>
              <a:gd name="T35" fmla="*/ 370 h 1405"/>
              <a:gd name="T36" fmla="*/ 618 w 659"/>
              <a:gd name="T37" fmla="*/ 341 h 1405"/>
              <a:gd name="T38" fmla="*/ 634 w 659"/>
              <a:gd name="T39" fmla="*/ 320 h 1405"/>
              <a:gd name="T40" fmla="*/ 659 w 659"/>
              <a:gd name="T41" fmla="*/ 281 h 1405"/>
              <a:gd name="T42" fmla="*/ 619 w 659"/>
              <a:gd name="T43" fmla="*/ 235 h 1405"/>
              <a:gd name="T44" fmla="*/ 601 w 659"/>
              <a:gd name="T45" fmla="*/ 211 h 1405"/>
              <a:gd name="T46" fmla="*/ 596 w 659"/>
              <a:gd name="T47" fmla="*/ 241 h 1405"/>
              <a:gd name="T48" fmla="*/ 555 w 659"/>
              <a:gd name="T49" fmla="*/ 283 h 1405"/>
              <a:gd name="T50" fmla="*/ 566 w 659"/>
              <a:gd name="T51" fmla="*/ 313 h 1405"/>
              <a:gd name="T52" fmla="*/ 549 w 659"/>
              <a:gd name="T53" fmla="*/ 333 h 1405"/>
              <a:gd name="T54" fmla="*/ 492 w 659"/>
              <a:gd name="T55" fmla="*/ 349 h 1405"/>
              <a:gd name="T56" fmla="*/ 389 w 659"/>
              <a:gd name="T57" fmla="*/ 339 h 1405"/>
              <a:gd name="T58" fmla="*/ 359 w 659"/>
              <a:gd name="T59" fmla="*/ 227 h 1405"/>
              <a:gd name="T60" fmla="*/ 391 w 659"/>
              <a:gd name="T61" fmla="*/ 224 h 1405"/>
              <a:gd name="T62" fmla="*/ 364 w 659"/>
              <a:gd name="T63" fmla="*/ 205 h 1405"/>
              <a:gd name="T64" fmla="*/ 355 w 659"/>
              <a:gd name="T65" fmla="*/ 124 h 1405"/>
              <a:gd name="T66" fmla="*/ 350 w 659"/>
              <a:gd name="T67" fmla="*/ 78 h 1405"/>
              <a:gd name="T68" fmla="*/ 330 w 659"/>
              <a:gd name="T69" fmla="*/ 31 h 1405"/>
              <a:gd name="T70" fmla="*/ 293 w 659"/>
              <a:gd name="T71" fmla="*/ 4 h 1405"/>
              <a:gd name="T72" fmla="*/ 243 w 659"/>
              <a:gd name="T73" fmla="*/ 8 h 1405"/>
              <a:gd name="T74" fmla="*/ 194 w 659"/>
              <a:gd name="T75" fmla="*/ 36 h 1405"/>
              <a:gd name="T76" fmla="*/ 182 w 659"/>
              <a:gd name="T77" fmla="*/ 155 h 1405"/>
              <a:gd name="T78" fmla="*/ 160 w 659"/>
              <a:gd name="T79" fmla="*/ 180 h 1405"/>
              <a:gd name="T80" fmla="*/ 114 w 659"/>
              <a:gd name="T81" fmla="*/ 237 h 1405"/>
              <a:gd name="T82" fmla="*/ 88 w 659"/>
              <a:gd name="T83" fmla="*/ 297 h 1405"/>
              <a:gd name="T84" fmla="*/ 50 w 659"/>
              <a:gd name="T85" fmla="*/ 338 h 1405"/>
              <a:gd name="T86" fmla="*/ 25 w 659"/>
              <a:gd name="T87" fmla="*/ 356 h 1405"/>
              <a:gd name="T88" fmla="*/ 22 w 659"/>
              <a:gd name="T89" fmla="*/ 394 h 1405"/>
              <a:gd name="T90" fmla="*/ 9 w 659"/>
              <a:gd name="T91" fmla="*/ 586 h 1405"/>
              <a:gd name="T92" fmla="*/ 52 w 659"/>
              <a:gd name="T93" fmla="*/ 629 h 1405"/>
              <a:gd name="T94" fmla="*/ 121 w 659"/>
              <a:gd name="T95" fmla="*/ 634 h 1405"/>
              <a:gd name="T96" fmla="*/ 128 w 659"/>
              <a:gd name="T97" fmla="*/ 678 h 1405"/>
              <a:gd name="T98" fmla="*/ 149 w 659"/>
              <a:gd name="T99" fmla="*/ 738 h 1405"/>
              <a:gd name="T100" fmla="*/ 149 w 659"/>
              <a:gd name="T101" fmla="*/ 1005 h 1405"/>
              <a:gd name="T102" fmla="*/ 210 w 659"/>
              <a:gd name="T103" fmla="*/ 1060 h 1405"/>
              <a:gd name="T104" fmla="*/ 211 w 659"/>
              <a:gd name="T105" fmla="*/ 1200 h 1405"/>
              <a:gd name="T106" fmla="*/ 393 w 659"/>
              <a:gd name="T107" fmla="*/ 500 h 1405"/>
              <a:gd name="T108" fmla="*/ 434 w 659"/>
              <a:gd name="T109" fmla="*/ 452 h 1405"/>
              <a:gd name="T110" fmla="*/ 500 w 659"/>
              <a:gd name="T111" fmla="*/ 418 h 1405"/>
              <a:gd name="T112" fmla="*/ 550 w 659"/>
              <a:gd name="T113" fmla="*/ 378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9" h="1405">
                <a:moveTo>
                  <a:pt x="213" y="1223"/>
                </a:moveTo>
                <a:lnTo>
                  <a:pt x="213" y="1223"/>
                </a:lnTo>
                <a:lnTo>
                  <a:pt x="215" y="1244"/>
                </a:lnTo>
                <a:lnTo>
                  <a:pt x="215" y="1244"/>
                </a:lnTo>
                <a:lnTo>
                  <a:pt x="215" y="1244"/>
                </a:lnTo>
                <a:lnTo>
                  <a:pt x="215" y="1245"/>
                </a:lnTo>
                <a:lnTo>
                  <a:pt x="215" y="1244"/>
                </a:lnTo>
                <a:lnTo>
                  <a:pt x="215" y="1244"/>
                </a:lnTo>
                <a:lnTo>
                  <a:pt x="206" y="1257"/>
                </a:lnTo>
                <a:lnTo>
                  <a:pt x="200" y="1267"/>
                </a:lnTo>
                <a:lnTo>
                  <a:pt x="198" y="1273"/>
                </a:lnTo>
                <a:lnTo>
                  <a:pt x="198" y="1273"/>
                </a:lnTo>
                <a:lnTo>
                  <a:pt x="199" y="1278"/>
                </a:lnTo>
                <a:lnTo>
                  <a:pt x="201" y="1283"/>
                </a:lnTo>
                <a:lnTo>
                  <a:pt x="204" y="1286"/>
                </a:lnTo>
                <a:lnTo>
                  <a:pt x="204" y="1286"/>
                </a:lnTo>
                <a:lnTo>
                  <a:pt x="200" y="1286"/>
                </a:lnTo>
                <a:lnTo>
                  <a:pt x="197" y="1289"/>
                </a:lnTo>
                <a:lnTo>
                  <a:pt x="197" y="1290"/>
                </a:lnTo>
                <a:lnTo>
                  <a:pt x="195" y="1291"/>
                </a:lnTo>
                <a:lnTo>
                  <a:pt x="195" y="1291"/>
                </a:lnTo>
                <a:lnTo>
                  <a:pt x="197" y="1301"/>
                </a:lnTo>
                <a:lnTo>
                  <a:pt x="199" y="1314"/>
                </a:lnTo>
                <a:lnTo>
                  <a:pt x="204" y="1332"/>
                </a:lnTo>
                <a:lnTo>
                  <a:pt x="204" y="1332"/>
                </a:lnTo>
                <a:lnTo>
                  <a:pt x="203" y="1382"/>
                </a:lnTo>
                <a:lnTo>
                  <a:pt x="203" y="1382"/>
                </a:lnTo>
                <a:lnTo>
                  <a:pt x="200" y="1387"/>
                </a:lnTo>
                <a:lnTo>
                  <a:pt x="198" y="1392"/>
                </a:lnTo>
                <a:lnTo>
                  <a:pt x="198" y="1398"/>
                </a:lnTo>
                <a:lnTo>
                  <a:pt x="198" y="1398"/>
                </a:lnTo>
                <a:lnTo>
                  <a:pt x="200" y="1400"/>
                </a:lnTo>
                <a:lnTo>
                  <a:pt x="205" y="1401"/>
                </a:lnTo>
                <a:lnTo>
                  <a:pt x="212" y="1404"/>
                </a:lnTo>
                <a:lnTo>
                  <a:pt x="221" y="1404"/>
                </a:lnTo>
                <a:lnTo>
                  <a:pt x="244" y="1405"/>
                </a:lnTo>
                <a:lnTo>
                  <a:pt x="272" y="1404"/>
                </a:lnTo>
                <a:lnTo>
                  <a:pt x="272" y="1404"/>
                </a:lnTo>
                <a:lnTo>
                  <a:pt x="305" y="1401"/>
                </a:lnTo>
                <a:lnTo>
                  <a:pt x="345" y="1396"/>
                </a:lnTo>
                <a:lnTo>
                  <a:pt x="401" y="1388"/>
                </a:lnTo>
                <a:lnTo>
                  <a:pt x="401" y="1388"/>
                </a:lnTo>
                <a:lnTo>
                  <a:pt x="411" y="1386"/>
                </a:lnTo>
                <a:lnTo>
                  <a:pt x="417" y="1383"/>
                </a:lnTo>
                <a:lnTo>
                  <a:pt x="420" y="1378"/>
                </a:lnTo>
                <a:lnTo>
                  <a:pt x="422" y="1373"/>
                </a:lnTo>
                <a:lnTo>
                  <a:pt x="422" y="1373"/>
                </a:lnTo>
                <a:lnTo>
                  <a:pt x="422" y="1369"/>
                </a:lnTo>
                <a:lnTo>
                  <a:pt x="419" y="1365"/>
                </a:lnTo>
                <a:lnTo>
                  <a:pt x="417" y="1361"/>
                </a:lnTo>
                <a:lnTo>
                  <a:pt x="417" y="1361"/>
                </a:lnTo>
                <a:lnTo>
                  <a:pt x="412" y="1355"/>
                </a:lnTo>
                <a:lnTo>
                  <a:pt x="407" y="1349"/>
                </a:lnTo>
                <a:lnTo>
                  <a:pt x="401" y="1346"/>
                </a:lnTo>
                <a:lnTo>
                  <a:pt x="401" y="1346"/>
                </a:lnTo>
                <a:lnTo>
                  <a:pt x="391" y="1343"/>
                </a:lnTo>
                <a:lnTo>
                  <a:pt x="381" y="1342"/>
                </a:lnTo>
                <a:lnTo>
                  <a:pt x="365" y="1340"/>
                </a:lnTo>
                <a:lnTo>
                  <a:pt x="365" y="1340"/>
                </a:lnTo>
                <a:lnTo>
                  <a:pt x="365" y="1333"/>
                </a:lnTo>
                <a:lnTo>
                  <a:pt x="364" y="1327"/>
                </a:lnTo>
                <a:lnTo>
                  <a:pt x="361" y="1321"/>
                </a:lnTo>
                <a:lnTo>
                  <a:pt x="361" y="1321"/>
                </a:lnTo>
                <a:lnTo>
                  <a:pt x="359" y="1318"/>
                </a:lnTo>
                <a:lnTo>
                  <a:pt x="355" y="1315"/>
                </a:lnTo>
                <a:lnTo>
                  <a:pt x="345" y="1308"/>
                </a:lnTo>
                <a:lnTo>
                  <a:pt x="336" y="1302"/>
                </a:lnTo>
                <a:lnTo>
                  <a:pt x="328" y="1296"/>
                </a:lnTo>
                <a:lnTo>
                  <a:pt x="328" y="1296"/>
                </a:lnTo>
                <a:lnTo>
                  <a:pt x="315" y="1281"/>
                </a:lnTo>
                <a:lnTo>
                  <a:pt x="309" y="1275"/>
                </a:lnTo>
                <a:lnTo>
                  <a:pt x="305" y="1269"/>
                </a:lnTo>
                <a:lnTo>
                  <a:pt x="305" y="1269"/>
                </a:lnTo>
                <a:lnTo>
                  <a:pt x="305" y="1266"/>
                </a:lnTo>
                <a:lnTo>
                  <a:pt x="305" y="1258"/>
                </a:lnTo>
                <a:lnTo>
                  <a:pt x="308" y="1241"/>
                </a:lnTo>
                <a:lnTo>
                  <a:pt x="312" y="1226"/>
                </a:lnTo>
                <a:lnTo>
                  <a:pt x="313" y="1220"/>
                </a:lnTo>
                <a:lnTo>
                  <a:pt x="313" y="1216"/>
                </a:lnTo>
                <a:lnTo>
                  <a:pt x="313" y="1216"/>
                </a:lnTo>
                <a:lnTo>
                  <a:pt x="309" y="1214"/>
                </a:lnTo>
                <a:lnTo>
                  <a:pt x="303" y="1211"/>
                </a:lnTo>
                <a:lnTo>
                  <a:pt x="295" y="1209"/>
                </a:lnTo>
                <a:lnTo>
                  <a:pt x="295" y="1209"/>
                </a:lnTo>
                <a:lnTo>
                  <a:pt x="299" y="1193"/>
                </a:lnTo>
                <a:lnTo>
                  <a:pt x="305" y="1176"/>
                </a:lnTo>
                <a:lnTo>
                  <a:pt x="314" y="1155"/>
                </a:lnTo>
                <a:lnTo>
                  <a:pt x="314" y="1155"/>
                </a:lnTo>
                <a:lnTo>
                  <a:pt x="333" y="1114"/>
                </a:lnTo>
                <a:lnTo>
                  <a:pt x="364" y="1055"/>
                </a:lnTo>
                <a:lnTo>
                  <a:pt x="394" y="999"/>
                </a:lnTo>
                <a:lnTo>
                  <a:pt x="410" y="971"/>
                </a:lnTo>
                <a:lnTo>
                  <a:pt x="410" y="971"/>
                </a:lnTo>
                <a:lnTo>
                  <a:pt x="420" y="959"/>
                </a:lnTo>
                <a:lnTo>
                  <a:pt x="424" y="956"/>
                </a:lnTo>
                <a:lnTo>
                  <a:pt x="424" y="956"/>
                </a:lnTo>
                <a:lnTo>
                  <a:pt x="429" y="953"/>
                </a:lnTo>
                <a:lnTo>
                  <a:pt x="437" y="948"/>
                </a:lnTo>
                <a:lnTo>
                  <a:pt x="441" y="945"/>
                </a:lnTo>
                <a:lnTo>
                  <a:pt x="445" y="941"/>
                </a:lnTo>
                <a:lnTo>
                  <a:pt x="447" y="936"/>
                </a:lnTo>
                <a:lnTo>
                  <a:pt x="447" y="931"/>
                </a:lnTo>
                <a:lnTo>
                  <a:pt x="447" y="931"/>
                </a:lnTo>
                <a:lnTo>
                  <a:pt x="443" y="923"/>
                </a:lnTo>
                <a:lnTo>
                  <a:pt x="437" y="910"/>
                </a:lnTo>
                <a:lnTo>
                  <a:pt x="418" y="875"/>
                </a:lnTo>
                <a:lnTo>
                  <a:pt x="399" y="838"/>
                </a:lnTo>
                <a:lnTo>
                  <a:pt x="388" y="816"/>
                </a:lnTo>
                <a:lnTo>
                  <a:pt x="388" y="816"/>
                </a:lnTo>
                <a:lnTo>
                  <a:pt x="372" y="778"/>
                </a:lnTo>
                <a:lnTo>
                  <a:pt x="365" y="755"/>
                </a:lnTo>
                <a:lnTo>
                  <a:pt x="361" y="741"/>
                </a:lnTo>
                <a:lnTo>
                  <a:pt x="361" y="741"/>
                </a:lnTo>
                <a:lnTo>
                  <a:pt x="361" y="732"/>
                </a:lnTo>
                <a:lnTo>
                  <a:pt x="364" y="720"/>
                </a:lnTo>
                <a:lnTo>
                  <a:pt x="366" y="706"/>
                </a:lnTo>
                <a:lnTo>
                  <a:pt x="366" y="706"/>
                </a:lnTo>
                <a:lnTo>
                  <a:pt x="372" y="710"/>
                </a:lnTo>
                <a:lnTo>
                  <a:pt x="377" y="711"/>
                </a:lnTo>
                <a:lnTo>
                  <a:pt x="379" y="712"/>
                </a:lnTo>
                <a:lnTo>
                  <a:pt x="379" y="712"/>
                </a:lnTo>
                <a:lnTo>
                  <a:pt x="384" y="708"/>
                </a:lnTo>
                <a:lnTo>
                  <a:pt x="387" y="705"/>
                </a:lnTo>
                <a:lnTo>
                  <a:pt x="387" y="705"/>
                </a:lnTo>
                <a:lnTo>
                  <a:pt x="402" y="697"/>
                </a:lnTo>
                <a:lnTo>
                  <a:pt x="402" y="697"/>
                </a:lnTo>
                <a:lnTo>
                  <a:pt x="405" y="694"/>
                </a:lnTo>
                <a:lnTo>
                  <a:pt x="405" y="692"/>
                </a:lnTo>
                <a:lnTo>
                  <a:pt x="405" y="688"/>
                </a:lnTo>
                <a:lnTo>
                  <a:pt x="405" y="688"/>
                </a:lnTo>
                <a:lnTo>
                  <a:pt x="405" y="688"/>
                </a:lnTo>
                <a:lnTo>
                  <a:pt x="406" y="688"/>
                </a:lnTo>
                <a:lnTo>
                  <a:pt x="406" y="686"/>
                </a:lnTo>
                <a:lnTo>
                  <a:pt x="407" y="680"/>
                </a:lnTo>
                <a:lnTo>
                  <a:pt x="407" y="680"/>
                </a:lnTo>
                <a:lnTo>
                  <a:pt x="410" y="671"/>
                </a:lnTo>
                <a:lnTo>
                  <a:pt x="410" y="666"/>
                </a:lnTo>
                <a:lnTo>
                  <a:pt x="410" y="666"/>
                </a:lnTo>
                <a:lnTo>
                  <a:pt x="410" y="654"/>
                </a:lnTo>
                <a:lnTo>
                  <a:pt x="410" y="654"/>
                </a:lnTo>
                <a:lnTo>
                  <a:pt x="408" y="652"/>
                </a:lnTo>
                <a:lnTo>
                  <a:pt x="406" y="648"/>
                </a:lnTo>
                <a:lnTo>
                  <a:pt x="402" y="646"/>
                </a:lnTo>
                <a:lnTo>
                  <a:pt x="584" y="370"/>
                </a:lnTo>
                <a:lnTo>
                  <a:pt x="584" y="370"/>
                </a:lnTo>
                <a:lnTo>
                  <a:pt x="594" y="365"/>
                </a:lnTo>
                <a:lnTo>
                  <a:pt x="602" y="360"/>
                </a:lnTo>
                <a:lnTo>
                  <a:pt x="608" y="354"/>
                </a:lnTo>
                <a:lnTo>
                  <a:pt x="608" y="354"/>
                </a:lnTo>
                <a:lnTo>
                  <a:pt x="615" y="347"/>
                </a:lnTo>
                <a:lnTo>
                  <a:pt x="617" y="343"/>
                </a:lnTo>
                <a:lnTo>
                  <a:pt x="618" y="341"/>
                </a:lnTo>
                <a:lnTo>
                  <a:pt x="618" y="341"/>
                </a:lnTo>
                <a:lnTo>
                  <a:pt x="618" y="335"/>
                </a:lnTo>
                <a:lnTo>
                  <a:pt x="618" y="335"/>
                </a:lnTo>
                <a:lnTo>
                  <a:pt x="626" y="330"/>
                </a:lnTo>
                <a:lnTo>
                  <a:pt x="631" y="325"/>
                </a:lnTo>
                <a:lnTo>
                  <a:pt x="634" y="322"/>
                </a:lnTo>
                <a:lnTo>
                  <a:pt x="634" y="320"/>
                </a:lnTo>
                <a:lnTo>
                  <a:pt x="634" y="320"/>
                </a:lnTo>
                <a:lnTo>
                  <a:pt x="634" y="318"/>
                </a:lnTo>
                <a:lnTo>
                  <a:pt x="632" y="316"/>
                </a:lnTo>
                <a:lnTo>
                  <a:pt x="629" y="315"/>
                </a:lnTo>
                <a:lnTo>
                  <a:pt x="625" y="316"/>
                </a:lnTo>
                <a:lnTo>
                  <a:pt x="619" y="303"/>
                </a:lnTo>
                <a:lnTo>
                  <a:pt x="657" y="290"/>
                </a:lnTo>
                <a:lnTo>
                  <a:pt x="659" y="281"/>
                </a:lnTo>
                <a:lnTo>
                  <a:pt x="659" y="281"/>
                </a:lnTo>
                <a:lnTo>
                  <a:pt x="653" y="256"/>
                </a:lnTo>
                <a:lnTo>
                  <a:pt x="649" y="238"/>
                </a:lnTo>
                <a:lnTo>
                  <a:pt x="647" y="233"/>
                </a:lnTo>
                <a:lnTo>
                  <a:pt x="646" y="229"/>
                </a:lnTo>
                <a:lnTo>
                  <a:pt x="646" y="229"/>
                </a:lnTo>
                <a:lnTo>
                  <a:pt x="640" y="229"/>
                </a:lnTo>
                <a:lnTo>
                  <a:pt x="635" y="229"/>
                </a:lnTo>
                <a:lnTo>
                  <a:pt x="619" y="235"/>
                </a:lnTo>
                <a:lnTo>
                  <a:pt x="618" y="227"/>
                </a:lnTo>
                <a:lnTo>
                  <a:pt x="618" y="227"/>
                </a:lnTo>
                <a:lnTo>
                  <a:pt x="613" y="229"/>
                </a:lnTo>
                <a:lnTo>
                  <a:pt x="607" y="229"/>
                </a:lnTo>
                <a:lnTo>
                  <a:pt x="607" y="229"/>
                </a:lnTo>
                <a:lnTo>
                  <a:pt x="604" y="220"/>
                </a:lnTo>
                <a:lnTo>
                  <a:pt x="602" y="214"/>
                </a:lnTo>
                <a:lnTo>
                  <a:pt x="601" y="211"/>
                </a:lnTo>
                <a:lnTo>
                  <a:pt x="601" y="211"/>
                </a:lnTo>
                <a:lnTo>
                  <a:pt x="598" y="214"/>
                </a:lnTo>
                <a:lnTo>
                  <a:pt x="598" y="215"/>
                </a:lnTo>
                <a:lnTo>
                  <a:pt x="598" y="215"/>
                </a:lnTo>
                <a:lnTo>
                  <a:pt x="600" y="223"/>
                </a:lnTo>
                <a:lnTo>
                  <a:pt x="601" y="232"/>
                </a:lnTo>
                <a:lnTo>
                  <a:pt x="594" y="235"/>
                </a:lnTo>
                <a:lnTo>
                  <a:pt x="596" y="241"/>
                </a:lnTo>
                <a:lnTo>
                  <a:pt x="557" y="253"/>
                </a:lnTo>
                <a:lnTo>
                  <a:pt x="557" y="253"/>
                </a:lnTo>
                <a:lnTo>
                  <a:pt x="555" y="257"/>
                </a:lnTo>
                <a:lnTo>
                  <a:pt x="555" y="257"/>
                </a:lnTo>
                <a:lnTo>
                  <a:pt x="554" y="262"/>
                </a:lnTo>
                <a:lnTo>
                  <a:pt x="555" y="264"/>
                </a:lnTo>
                <a:lnTo>
                  <a:pt x="558" y="281"/>
                </a:lnTo>
                <a:lnTo>
                  <a:pt x="555" y="283"/>
                </a:lnTo>
                <a:lnTo>
                  <a:pt x="555" y="283"/>
                </a:lnTo>
                <a:lnTo>
                  <a:pt x="557" y="297"/>
                </a:lnTo>
                <a:lnTo>
                  <a:pt x="561" y="307"/>
                </a:lnTo>
                <a:lnTo>
                  <a:pt x="562" y="312"/>
                </a:lnTo>
                <a:lnTo>
                  <a:pt x="562" y="312"/>
                </a:lnTo>
                <a:lnTo>
                  <a:pt x="565" y="313"/>
                </a:lnTo>
                <a:lnTo>
                  <a:pt x="566" y="313"/>
                </a:lnTo>
                <a:lnTo>
                  <a:pt x="566" y="313"/>
                </a:lnTo>
                <a:lnTo>
                  <a:pt x="584" y="309"/>
                </a:lnTo>
                <a:lnTo>
                  <a:pt x="584" y="309"/>
                </a:lnTo>
                <a:lnTo>
                  <a:pt x="579" y="314"/>
                </a:lnTo>
                <a:lnTo>
                  <a:pt x="574" y="318"/>
                </a:lnTo>
                <a:lnTo>
                  <a:pt x="568" y="321"/>
                </a:lnTo>
                <a:lnTo>
                  <a:pt x="568" y="321"/>
                </a:lnTo>
                <a:lnTo>
                  <a:pt x="556" y="327"/>
                </a:lnTo>
                <a:lnTo>
                  <a:pt x="549" y="333"/>
                </a:lnTo>
                <a:lnTo>
                  <a:pt x="549" y="333"/>
                </a:lnTo>
                <a:lnTo>
                  <a:pt x="538" y="341"/>
                </a:lnTo>
                <a:lnTo>
                  <a:pt x="527" y="347"/>
                </a:lnTo>
                <a:lnTo>
                  <a:pt x="527" y="347"/>
                </a:lnTo>
                <a:lnTo>
                  <a:pt x="499" y="356"/>
                </a:lnTo>
                <a:lnTo>
                  <a:pt x="499" y="356"/>
                </a:lnTo>
                <a:lnTo>
                  <a:pt x="496" y="353"/>
                </a:lnTo>
                <a:lnTo>
                  <a:pt x="492" y="349"/>
                </a:lnTo>
                <a:lnTo>
                  <a:pt x="489" y="348"/>
                </a:lnTo>
                <a:lnTo>
                  <a:pt x="489" y="348"/>
                </a:lnTo>
                <a:lnTo>
                  <a:pt x="474" y="353"/>
                </a:lnTo>
                <a:lnTo>
                  <a:pt x="440" y="364"/>
                </a:lnTo>
                <a:lnTo>
                  <a:pt x="393" y="379"/>
                </a:lnTo>
                <a:lnTo>
                  <a:pt x="393" y="379"/>
                </a:lnTo>
                <a:lnTo>
                  <a:pt x="391" y="361"/>
                </a:lnTo>
                <a:lnTo>
                  <a:pt x="389" y="339"/>
                </a:lnTo>
                <a:lnTo>
                  <a:pt x="384" y="310"/>
                </a:lnTo>
                <a:lnTo>
                  <a:pt x="384" y="310"/>
                </a:lnTo>
                <a:lnTo>
                  <a:pt x="381" y="295"/>
                </a:lnTo>
                <a:lnTo>
                  <a:pt x="376" y="281"/>
                </a:lnTo>
                <a:lnTo>
                  <a:pt x="367" y="260"/>
                </a:lnTo>
                <a:lnTo>
                  <a:pt x="361" y="245"/>
                </a:lnTo>
                <a:lnTo>
                  <a:pt x="359" y="240"/>
                </a:lnTo>
                <a:lnTo>
                  <a:pt x="359" y="227"/>
                </a:lnTo>
                <a:lnTo>
                  <a:pt x="359" y="227"/>
                </a:lnTo>
                <a:lnTo>
                  <a:pt x="362" y="229"/>
                </a:lnTo>
                <a:lnTo>
                  <a:pt x="367" y="232"/>
                </a:lnTo>
                <a:lnTo>
                  <a:pt x="372" y="233"/>
                </a:lnTo>
                <a:lnTo>
                  <a:pt x="372" y="233"/>
                </a:lnTo>
                <a:lnTo>
                  <a:pt x="378" y="232"/>
                </a:lnTo>
                <a:lnTo>
                  <a:pt x="384" y="228"/>
                </a:lnTo>
                <a:lnTo>
                  <a:pt x="391" y="224"/>
                </a:lnTo>
                <a:lnTo>
                  <a:pt x="391" y="224"/>
                </a:lnTo>
                <a:lnTo>
                  <a:pt x="389" y="224"/>
                </a:lnTo>
                <a:lnTo>
                  <a:pt x="382" y="223"/>
                </a:lnTo>
                <a:lnTo>
                  <a:pt x="373" y="220"/>
                </a:lnTo>
                <a:lnTo>
                  <a:pt x="370" y="217"/>
                </a:lnTo>
                <a:lnTo>
                  <a:pt x="367" y="214"/>
                </a:lnTo>
                <a:lnTo>
                  <a:pt x="367" y="214"/>
                </a:lnTo>
                <a:lnTo>
                  <a:pt x="364" y="205"/>
                </a:lnTo>
                <a:lnTo>
                  <a:pt x="360" y="194"/>
                </a:lnTo>
                <a:lnTo>
                  <a:pt x="355" y="172"/>
                </a:lnTo>
                <a:lnTo>
                  <a:pt x="355" y="172"/>
                </a:lnTo>
                <a:lnTo>
                  <a:pt x="353" y="163"/>
                </a:lnTo>
                <a:lnTo>
                  <a:pt x="353" y="152"/>
                </a:lnTo>
                <a:lnTo>
                  <a:pt x="351" y="135"/>
                </a:lnTo>
                <a:lnTo>
                  <a:pt x="351" y="135"/>
                </a:lnTo>
                <a:lnTo>
                  <a:pt x="355" y="124"/>
                </a:lnTo>
                <a:lnTo>
                  <a:pt x="358" y="117"/>
                </a:lnTo>
                <a:lnTo>
                  <a:pt x="359" y="107"/>
                </a:lnTo>
                <a:lnTo>
                  <a:pt x="359" y="107"/>
                </a:lnTo>
                <a:lnTo>
                  <a:pt x="358" y="97"/>
                </a:lnTo>
                <a:lnTo>
                  <a:pt x="355" y="89"/>
                </a:lnTo>
                <a:lnTo>
                  <a:pt x="351" y="83"/>
                </a:lnTo>
                <a:lnTo>
                  <a:pt x="350" y="78"/>
                </a:lnTo>
                <a:lnTo>
                  <a:pt x="350" y="78"/>
                </a:lnTo>
                <a:lnTo>
                  <a:pt x="350" y="63"/>
                </a:lnTo>
                <a:lnTo>
                  <a:pt x="350" y="63"/>
                </a:lnTo>
                <a:lnTo>
                  <a:pt x="347" y="57"/>
                </a:lnTo>
                <a:lnTo>
                  <a:pt x="339" y="49"/>
                </a:lnTo>
                <a:lnTo>
                  <a:pt x="328" y="37"/>
                </a:lnTo>
                <a:lnTo>
                  <a:pt x="328" y="37"/>
                </a:lnTo>
                <a:lnTo>
                  <a:pt x="328" y="36"/>
                </a:lnTo>
                <a:lnTo>
                  <a:pt x="330" y="31"/>
                </a:lnTo>
                <a:lnTo>
                  <a:pt x="328" y="28"/>
                </a:lnTo>
                <a:lnTo>
                  <a:pt x="326" y="25"/>
                </a:lnTo>
                <a:lnTo>
                  <a:pt x="322" y="20"/>
                </a:lnTo>
                <a:lnTo>
                  <a:pt x="316" y="15"/>
                </a:lnTo>
                <a:lnTo>
                  <a:pt x="316" y="15"/>
                </a:lnTo>
                <a:lnTo>
                  <a:pt x="309" y="10"/>
                </a:lnTo>
                <a:lnTo>
                  <a:pt x="301" y="6"/>
                </a:lnTo>
                <a:lnTo>
                  <a:pt x="293" y="4"/>
                </a:lnTo>
                <a:lnTo>
                  <a:pt x="286" y="3"/>
                </a:lnTo>
                <a:lnTo>
                  <a:pt x="273" y="0"/>
                </a:lnTo>
                <a:lnTo>
                  <a:pt x="263" y="0"/>
                </a:lnTo>
                <a:lnTo>
                  <a:pt x="263" y="0"/>
                </a:lnTo>
                <a:lnTo>
                  <a:pt x="256" y="3"/>
                </a:lnTo>
                <a:lnTo>
                  <a:pt x="250" y="4"/>
                </a:lnTo>
                <a:lnTo>
                  <a:pt x="243" y="8"/>
                </a:lnTo>
                <a:lnTo>
                  <a:pt x="243" y="8"/>
                </a:lnTo>
                <a:lnTo>
                  <a:pt x="236" y="8"/>
                </a:lnTo>
                <a:lnTo>
                  <a:pt x="230" y="9"/>
                </a:lnTo>
                <a:lnTo>
                  <a:pt x="224" y="10"/>
                </a:lnTo>
                <a:lnTo>
                  <a:pt x="216" y="14"/>
                </a:lnTo>
                <a:lnTo>
                  <a:pt x="209" y="19"/>
                </a:lnTo>
                <a:lnTo>
                  <a:pt x="200" y="26"/>
                </a:lnTo>
                <a:lnTo>
                  <a:pt x="194" y="36"/>
                </a:lnTo>
                <a:lnTo>
                  <a:pt x="194" y="36"/>
                </a:lnTo>
                <a:lnTo>
                  <a:pt x="189" y="46"/>
                </a:lnTo>
                <a:lnTo>
                  <a:pt x="186" y="60"/>
                </a:lnTo>
                <a:lnTo>
                  <a:pt x="183" y="73"/>
                </a:lnTo>
                <a:lnTo>
                  <a:pt x="182" y="86"/>
                </a:lnTo>
                <a:lnTo>
                  <a:pt x="181" y="109"/>
                </a:lnTo>
                <a:lnTo>
                  <a:pt x="181" y="126"/>
                </a:lnTo>
                <a:lnTo>
                  <a:pt x="181" y="126"/>
                </a:lnTo>
                <a:lnTo>
                  <a:pt x="182" y="155"/>
                </a:lnTo>
                <a:lnTo>
                  <a:pt x="183" y="172"/>
                </a:lnTo>
                <a:lnTo>
                  <a:pt x="183" y="172"/>
                </a:lnTo>
                <a:lnTo>
                  <a:pt x="176" y="172"/>
                </a:lnTo>
                <a:lnTo>
                  <a:pt x="170" y="172"/>
                </a:lnTo>
                <a:lnTo>
                  <a:pt x="165" y="175"/>
                </a:lnTo>
                <a:lnTo>
                  <a:pt x="165" y="175"/>
                </a:lnTo>
                <a:lnTo>
                  <a:pt x="163" y="177"/>
                </a:lnTo>
                <a:lnTo>
                  <a:pt x="160" y="180"/>
                </a:lnTo>
                <a:lnTo>
                  <a:pt x="159" y="182"/>
                </a:lnTo>
                <a:lnTo>
                  <a:pt x="159" y="182"/>
                </a:lnTo>
                <a:lnTo>
                  <a:pt x="157" y="184"/>
                </a:lnTo>
                <a:lnTo>
                  <a:pt x="149" y="191"/>
                </a:lnTo>
                <a:lnTo>
                  <a:pt x="140" y="201"/>
                </a:lnTo>
                <a:lnTo>
                  <a:pt x="126" y="218"/>
                </a:lnTo>
                <a:lnTo>
                  <a:pt x="126" y="218"/>
                </a:lnTo>
                <a:lnTo>
                  <a:pt x="114" y="237"/>
                </a:lnTo>
                <a:lnTo>
                  <a:pt x="102" y="251"/>
                </a:lnTo>
                <a:lnTo>
                  <a:pt x="94" y="263"/>
                </a:lnTo>
                <a:lnTo>
                  <a:pt x="91" y="269"/>
                </a:lnTo>
                <a:lnTo>
                  <a:pt x="90" y="274"/>
                </a:lnTo>
                <a:lnTo>
                  <a:pt x="90" y="274"/>
                </a:lnTo>
                <a:lnTo>
                  <a:pt x="88" y="290"/>
                </a:lnTo>
                <a:lnTo>
                  <a:pt x="88" y="297"/>
                </a:lnTo>
                <a:lnTo>
                  <a:pt x="88" y="297"/>
                </a:lnTo>
                <a:lnTo>
                  <a:pt x="85" y="297"/>
                </a:lnTo>
                <a:lnTo>
                  <a:pt x="79" y="299"/>
                </a:lnTo>
                <a:lnTo>
                  <a:pt x="75" y="302"/>
                </a:lnTo>
                <a:lnTo>
                  <a:pt x="71" y="304"/>
                </a:lnTo>
                <a:lnTo>
                  <a:pt x="66" y="309"/>
                </a:lnTo>
                <a:lnTo>
                  <a:pt x="62" y="316"/>
                </a:lnTo>
                <a:lnTo>
                  <a:pt x="62" y="316"/>
                </a:lnTo>
                <a:lnTo>
                  <a:pt x="50" y="338"/>
                </a:lnTo>
                <a:lnTo>
                  <a:pt x="46" y="347"/>
                </a:lnTo>
                <a:lnTo>
                  <a:pt x="46" y="347"/>
                </a:lnTo>
                <a:lnTo>
                  <a:pt x="40" y="347"/>
                </a:lnTo>
                <a:lnTo>
                  <a:pt x="36" y="348"/>
                </a:lnTo>
                <a:lnTo>
                  <a:pt x="31" y="350"/>
                </a:lnTo>
                <a:lnTo>
                  <a:pt x="31" y="350"/>
                </a:lnTo>
                <a:lnTo>
                  <a:pt x="27" y="353"/>
                </a:lnTo>
                <a:lnTo>
                  <a:pt x="25" y="356"/>
                </a:lnTo>
                <a:lnTo>
                  <a:pt x="20" y="366"/>
                </a:lnTo>
                <a:lnTo>
                  <a:pt x="17" y="377"/>
                </a:lnTo>
                <a:lnTo>
                  <a:pt x="16" y="381"/>
                </a:lnTo>
                <a:lnTo>
                  <a:pt x="17" y="383"/>
                </a:lnTo>
                <a:lnTo>
                  <a:pt x="17" y="383"/>
                </a:lnTo>
                <a:lnTo>
                  <a:pt x="21" y="391"/>
                </a:lnTo>
                <a:lnTo>
                  <a:pt x="22" y="394"/>
                </a:lnTo>
                <a:lnTo>
                  <a:pt x="22" y="394"/>
                </a:lnTo>
                <a:lnTo>
                  <a:pt x="13" y="434"/>
                </a:lnTo>
                <a:lnTo>
                  <a:pt x="6" y="467"/>
                </a:lnTo>
                <a:lnTo>
                  <a:pt x="2" y="492"/>
                </a:lnTo>
                <a:lnTo>
                  <a:pt x="2" y="492"/>
                </a:lnTo>
                <a:lnTo>
                  <a:pt x="0" y="503"/>
                </a:lnTo>
                <a:lnTo>
                  <a:pt x="0" y="519"/>
                </a:lnTo>
                <a:lnTo>
                  <a:pt x="4" y="554"/>
                </a:lnTo>
                <a:lnTo>
                  <a:pt x="9" y="586"/>
                </a:lnTo>
                <a:lnTo>
                  <a:pt x="11" y="599"/>
                </a:lnTo>
                <a:lnTo>
                  <a:pt x="15" y="607"/>
                </a:lnTo>
                <a:lnTo>
                  <a:pt x="15" y="607"/>
                </a:lnTo>
                <a:lnTo>
                  <a:pt x="17" y="613"/>
                </a:lnTo>
                <a:lnTo>
                  <a:pt x="23" y="617"/>
                </a:lnTo>
                <a:lnTo>
                  <a:pt x="29" y="622"/>
                </a:lnTo>
                <a:lnTo>
                  <a:pt x="38" y="625"/>
                </a:lnTo>
                <a:lnTo>
                  <a:pt x="52" y="629"/>
                </a:lnTo>
                <a:lnTo>
                  <a:pt x="65" y="631"/>
                </a:lnTo>
                <a:lnTo>
                  <a:pt x="65" y="631"/>
                </a:lnTo>
                <a:lnTo>
                  <a:pt x="74" y="631"/>
                </a:lnTo>
                <a:lnTo>
                  <a:pt x="84" y="634"/>
                </a:lnTo>
                <a:lnTo>
                  <a:pt x="95" y="635"/>
                </a:lnTo>
                <a:lnTo>
                  <a:pt x="108" y="635"/>
                </a:lnTo>
                <a:lnTo>
                  <a:pt x="108" y="635"/>
                </a:lnTo>
                <a:lnTo>
                  <a:pt x="121" y="634"/>
                </a:lnTo>
                <a:lnTo>
                  <a:pt x="130" y="632"/>
                </a:lnTo>
                <a:lnTo>
                  <a:pt x="137" y="631"/>
                </a:lnTo>
                <a:lnTo>
                  <a:pt x="137" y="631"/>
                </a:lnTo>
                <a:lnTo>
                  <a:pt x="135" y="638"/>
                </a:lnTo>
                <a:lnTo>
                  <a:pt x="130" y="654"/>
                </a:lnTo>
                <a:lnTo>
                  <a:pt x="129" y="664"/>
                </a:lnTo>
                <a:lnTo>
                  <a:pt x="128" y="671"/>
                </a:lnTo>
                <a:lnTo>
                  <a:pt x="128" y="678"/>
                </a:lnTo>
                <a:lnTo>
                  <a:pt x="129" y="680"/>
                </a:lnTo>
                <a:lnTo>
                  <a:pt x="130" y="681"/>
                </a:lnTo>
                <a:lnTo>
                  <a:pt x="130" y="681"/>
                </a:lnTo>
                <a:lnTo>
                  <a:pt x="136" y="683"/>
                </a:lnTo>
                <a:lnTo>
                  <a:pt x="141" y="683"/>
                </a:lnTo>
                <a:lnTo>
                  <a:pt x="147" y="682"/>
                </a:lnTo>
                <a:lnTo>
                  <a:pt x="147" y="682"/>
                </a:lnTo>
                <a:lnTo>
                  <a:pt x="149" y="738"/>
                </a:lnTo>
                <a:lnTo>
                  <a:pt x="152" y="785"/>
                </a:lnTo>
                <a:lnTo>
                  <a:pt x="152" y="826"/>
                </a:lnTo>
                <a:lnTo>
                  <a:pt x="152" y="826"/>
                </a:lnTo>
                <a:lnTo>
                  <a:pt x="149" y="930"/>
                </a:lnTo>
                <a:lnTo>
                  <a:pt x="148" y="981"/>
                </a:lnTo>
                <a:lnTo>
                  <a:pt x="148" y="998"/>
                </a:lnTo>
                <a:lnTo>
                  <a:pt x="149" y="1005"/>
                </a:lnTo>
                <a:lnTo>
                  <a:pt x="149" y="1005"/>
                </a:lnTo>
                <a:lnTo>
                  <a:pt x="153" y="1008"/>
                </a:lnTo>
                <a:lnTo>
                  <a:pt x="161" y="1010"/>
                </a:lnTo>
                <a:lnTo>
                  <a:pt x="187" y="1014"/>
                </a:lnTo>
                <a:lnTo>
                  <a:pt x="221" y="1019"/>
                </a:lnTo>
                <a:lnTo>
                  <a:pt x="221" y="1019"/>
                </a:lnTo>
                <a:lnTo>
                  <a:pt x="218" y="1026"/>
                </a:lnTo>
                <a:lnTo>
                  <a:pt x="212" y="1045"/>
                </a:lnTo>
                <a:lnTo>
                  <a:pt x="210" y="1060"/>
                </a:lnTo>
                <a:lnTo>
                  <a:pt x="207" y="1076"/>
                </a:lnTo>
                <a:lnTo>
                  <a:pt x="205" y="1094"/>
                </a:lnTo>
                <a:lnTo>
                  <a:pt x="204" y="1113"/>
                </a:lnTo>
                <a:lnTo>
                  <a:pt x="204" y="1113"/>
                </a:lnTo>
                <a:lnTo>
                  <a:pt x="204" y="1131"/>
                </a:lnTo>
                <a:lnTo>
                  <a:pt x="204" y="1148"/>
                </a:lnTo>
                <a:lnTo>
                  <a:pt x="207" y="1176"/>
                </a:lnTo>
                <a:lnTo>
                  <a:pt x="211" y="1200"/>
                </a:lnTo>
                <a:lnTo>
                  <a:pt x="213" y="1223"/>
                </a:lnTo>
                <a:lnTo>
                  <a:pt x="213" y="1223"/>
                </a:lnTo>
                <a:close/>
                <a:moveTo>
                  <a:pt x="565" y="379"/>
                </a:moveTo>
                <a:lnTo>
                  <a:pt x="395" y="636"/>
                </a:lnTo>
                <a:lnTo>
                  <a:pt x="395" y="636"/>
                </a:lnTo>
                <a:lnTo>
                  <a:pt x="394" y="572"/>
                </a:lnTo>
                <a:lnTo>
                  <a:pt x="393" y="500"/>
                </a:lnTo>
                <a:lnTo>
                  <a:pt x="393" y="500"/>
                </a:lnTo>
                <a:lnTo>
                  <a:pt x="394" y="469"/>
                </a:lnTo>
                <a:lnTo>
                  <a:pt x="394" y="469"/>
                </a:lnTo>
                <a:lnTo>
                  <a:pt x="395" y="468"/>
                </a:lnTo>
                <a:lnTo>
                  <a:pt x="399" y="465"/>
                </a:lnTo>
                <a:lnTo>
                  <a:pt x="408" y="461"/>
                </a:lnTo>
                <a:lnTo>
                  <a:pt x="424" y="454"/>
                </a:lnTo>
                <a:lnTo>
                  <a:pt x="424" y="454"/>
                </a:lnTo>
                <a:lnTo>
                  <a:pt x="434" y="452"/>
                </a:lnTo>
                <a:lnTo>
                  <a:pt x="441" y="448"/>
                </a:lnTo>
                <a:lnTo>
                  <a:pt x="451" y="442"/>
                </a:lnTo>
                <a:lnTo>
                  <a:pt x="460" y="436"/>
                </a:lnTo>
                <a:lnTo>
                  <a:pt x="465" y="433"/>
                </a:lnTo>
                <a:lnTo>
                  <a:pt x="473" y="430"/>
                </a:lnTo>
                <a:lnTo>
                  <a:pt x="473" y="430"/>
                </a:lnTo>
                <a:lnTo>
                  <a:pt x="492" y="422"/>
                </a:lnTo>
                <a:lnTo>
                  <a:pt x="500" y="418"/>
                </a:lnTo>
                <a:lnTo>
                  <a:pt x="500" y="418"/>
                </a:lnTo>
                <a:lnTo>
                  <a:pt x="506" y="413"/>
                </a:lnTo>
                <a:lnTo>
                  <a:pt x="509" y="407"/>
                </a:lnTo>
                <a:lnTo>
                  <a:pt x="509" y="407"/>
                </a:lnTo>
                <a:lnTo>
                  <a:pt x="516" y="390"/>
                </a:lnTo>
                <a:lnTo>
                  <a:pt x="516" y="390"/>
                </a:lnTo>
                <a:lnTo>
                  <a:pt x="532" y="384"/>
                </a:lnTo>
                <a:lnTo>
                  <a:pt x="550" y="378"/>
                </a:lnTo>
                <a:lnTo>
                  <a:pt x="550" y="378"/>
                </a:lnTo>
                <a:lnTo>
                  <a:pt x="560" y="378"/>
                </a:lnTo>
                <a:lnTo>
                  <a:pt x="565" y="379"/>
                </a:lnTo>
                <a:lnTo>
                  <a:pt x="565" y="3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5">
            <a:extLst>
              <a:ext uri="{FF2B5EF4-FFF2-40B4-BE49-F238E27FC236}">
                <a16:creationId xmlns:a16="http://schemas.microsoft.com/office/drawing/2014/main" id="{81861BD2-708E-4EF0-8B2B-160A21A13439}"/>
              </a:ext>
            </a:extLst>
          </p:cNvPr>
          <p:cNvSpPr>
            <a:spLocks/>
          </p:cNvSpPr>
          <p:nvPr/>
        </p:nvSpPr>
        <p:spPr bwMode="auto">
          <a:xfrm>
            <a:off x="886145" y="2716881"/>
            <a:ext cx="863268" cy="1700032"/>
          </a:xfrm>
          <a:custGeom>
            <a:avLst/>
            <a:gdLst>
              <a:gd name="T0" fmla="*/ 47 w 456"/>
              <a:gd name="T1" fmla="*/ 80 h 898"/>
              <a:gd name="T2" fmla="*/ 39 w 456"/>
              <a:gd name="T3" fmla="*/ 37 h 898"/>
              <a:gd name="T4" fmla="*/ 59 w 456"/>
              <a:gd name="T5" fmla="*/ 10 h 898"/>
              <a:gd name="T6" fmla="*/ 120 w 456"/>
              <a:gd name="T7" fmla="*/ 0 h 898"/>
              <a:gd name="T8" fmla="*/ 155 w 456"/>
              <a:gd name="T9" fmla="*/ 10 h 898"/>
              <a:gd name="T10" fmla="*/ 181 w 456"/>
              <a:gd name="T11" fmla="*/ 78 h 898"/>
              <a:gd name="T12" fmla="*/ 175 w 456"/>
              <a:gd name="T13" fmla="*/ 111 h 898"/>
              <a:gd name="T14" fmla="*/ 162 w 456"/>
              <a:gd name="T15" fmla="*/ 115 h 898"/>
              <a:gd name="T16" fmla="*/ 187 w 456"/>
              <a:gd name="T17" fmla="*/ 139 h 898"/>
              <a:gd name="T18" fmla="*/ 229 w 456"/>
              <a:gd name="T19" fmla="*/ 136 h 898"/>
              <a:gd name="T20" fmla="*/ 308 w 456"/>
              <a:gd name="T21" fmla="*/ 131 h 898"/>
              <a:gd name="T22" fmla="*/ 401 w 456"/>
              <a:gd name="T23" fmla="*/ 68 h 898"/>
              <a:gd name="T24" fmla="*/ 413 w 456"/>
              <a:gd name="T25" fmla="*/ 15 h 898"/>
              <a:gd name="T26" fmla="*/ 414 w 456"/>
              <a:gd name="T27" fmla="*/ 2 h 898"/>
              <a:gd name="T28" fmla="*/ 427 w 456"/>
              <a:gd name="T29" fmla="*/ 7 h 898"/>
              <a:gd name="T30" fmla="*/ 450 w 456"/>
              <a:gd name="T31" fmla="*/ 35 h 898"/>
              <a:gd name="T32" fmla="*/ 448 w 456"/>
              <a:gd name="T33" fmla="*/ 72 h 898"/>
              <a:gd name="T34" fmla="*/ 382 w 456"/>
              <a:gd name="T35" fmla="*/ 142 h 898"/>
              <a:gd name="T36" fmla="*/ 355 w 456"/>
              <a:gd name="T37" fmla="*/ 176 h 898"/>
              <a:gd name="T38" fmla="*/ 278 w 456"/>
              <a:gd name="T39" fmla="*/ 217 h 898"/>
              <a:gd name="T40" fmla="*/ 249 w 456"/>
              <a:gd name="T41" fmla="*/ 240 h 898"/>
              <a:gd name="T42" fmla="*/ 256 w 456"/>
              <a:gd name="T43" fmla="*/ 301 h 898"/>
              <a:gd name="T44" fmla="*/ 264 w 456"/>
              <a:gd name="T45" fmla="*/ 402 h 898"/>
              <a:gd name="T46" fmla="*/ 281 w 456"/>
              <a:gd name="T47" fmla="*/ 439 h 898"/>
              <a:gd name="T48" fmla="*/ 296 w 456"/>
              <a:gd name="T49" fmla="*/ 527 h 898"/>
              <a:gd name="T50" fmla="*/ 315 w 456"/>
              <a:gd name="T51" fmla="*/ 654 h 898"/>
              <a:gd name="T52" fmla="*/ 280 w 456"/>
              <a:gd name="T53" fmla="*/ 669 h 898"/>
              <a:gd name="T54" fmla="*/ 288 w 456"/>
              <a:gd name="T55" fmla="*/ 824 h 898"/>
              <a:gd name="T56" fmla="*/ 321 w 456"/>
              <a:gd name="T57" fmla="*/ 848 h 898"/>
              <a:gd name="T58" fmla="*/ 381 w 456"/>
              <a:gd name="T59" fmla="*/ 861 h 898"/>
              <a:gd name="T60" fmla="*/ 372 w 456"/>
              <a:gd name="T61" fmla="*/ 876 h 898"/>
              <a:gd name="T62" fmla="*/ 317 w 456"/>
              <a:gd name="T63" fmla="*/ 885 h 898"/>
              <a:gd name="T64" fmla="*/ 238 w 456"/>
              <a:gd name="T65" fmla="*/ 879 h 898"/>
              <a:gd name="T66" fmla="*/ 244 w 456"/>
              <a:gd name="T67" fmla="*/ 835 h 898"/>
              <a:gd name="T68" fmla="*/ 235 w 456"/>
              <a:gd name="T69" fmla="*/ 776 h 898"/>
              <a:gd name="T70" fmla="*/ 221 w 456"/>
              <a:gd name="T71" fmla="*/ 660 h 898"/>
              <a:gd name="T72" fmla="*/ 126 w 456"/>
              <a:gd name="T73" fmla="*/ 739 h 898"/>
              <a:gd name="T74" fmla="*/ 102 w 456"/>
              <a:gd name="T75" fmla="*/ 824 h 898"/>
              <a:gd name="T76" fmla="*/ 103 w 456"/>
              <a:gd name="T77" fmla="*/ 875 h 898"/>
              <a:gd name="T78" fmla="*/ 106 w 456"/>
              <a:gd name="T79" fmla="*/ 898 h 898"/>
              <a:gd name="T80" fmla="*/ 67 w 456"/>
              <a:gd name="T81" fmla="*/ 885 h 898"/>
              <a:gd name="T82" fmla="*/ 47 w 456"/>
              <a:gd name="T83" fmla="*/ 857 h 898"/>
              <a:gd name="T84" fmla="*/ 41 w 456"/>
              <a:gd name="T85" fmla="*/ 826 h 898"/>
              <a:gd name="T86" fmla="*/ 32 w 456"/>
              <a:gd name="T87" fmla="*/ 806 h 898"/>
              <a:gd name="T88" fmla="*/ 41 w 456"/>
              <a:gd name="T89" fmla="*/ 768 h 898"/>
              <a:gd name="T90" fmla="*/ 70 w 456"/>
              <a:gd name="T91" fmla="*/ 750 h 898"/>
              <a:gd name="T92" fmla="*/ 90 w 456"/>
              <a:gd name="T93" fmla="*/ 686 h 898"/>
              <a:gd name="T94" fmla="*/ 120 w 456"/>
              <a:gd name="T95" fmla="*/ 645 h 898"/>
              <a:gd name="T96" fmla="*/ 111 w 456"/>
              <a:gd name="T97" fmla="*/ 531 h 898"/>
              <a:gd name="T98" fmla="*/ 76 w 456"/>
              <a:gd name="T99" fmla="*/ 458 h 898"/>
              <a:gd name="T100" fmla="*/ 38 w 456"/>
              <a:gd name="T101" fmla="*/ 407 h 898"/>
              <a:gd name="T102" fmla="*/ 17 w 456"/>
              <a:gd name="T103" fmla="*/ 401 h 898"/>
              <a:gd name="T104" fmla="*/ 2 w 456"/>
              <a:gd name="T105" fmla="*/ 357 h 898"/>
              <a:gd name="T106" fmla="*/ 6 w 456"/>
              <a:gd name="T107" fmla="*/ 242 h 898"/>
              <a:gd name="T108" fmla="*/ 41 w 456"/>
              <a:gd name="T109" fmla="*/ 171 h 898"/>
              <a:gd name="T110" fmla="*/ 75 w 456"/>
              <a:gd name="T111" fmla="*/ 154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898">
                <a:moveTo>
                  <a:pt x="80" y="123"/>
                </a:moveTo>
                <a:lnTo>
                  <a:pt x="80" y="123"/>
                </a:lnTo>
                <a:lnTo>
                  <a:pt x="65" y="107"/>
                </a:lnTo>
                <a:lnTo>
                  <a:pt x="55" y="94"/>
                </a:lnTo>
                <a:lnTo>
                  <a:pt x="51" y="86"/>
                </a:lnTo>
                <a:lnTo>
                  <a:pt x="47" y="80"/>
                </a:lnTo>
                <a:lnTo>
                  <a:pt x="47" y="80"/>
                </a:lnTo>
                <a:lnTo>
                  <a:pt x="40" y="57"/>
                </a:lnTo>
                <a:lnTo>
                  <a:pt x="36" y="48"/>
                </a:lnTo>
                <a:lnTo>
                  <a:pt x="36" y="42"/>
                </a:lnTo>
                <a:lnTo>
                  <a:pt x="36" y="42"/>
                </a:lnTo>
                <a:lnTo>
                  <a:pt x="39" y="37"/>
                </a:lnTo>
                <a:lnTo>
                  <a:pt x="44" y="32"/>
                </a:lnTo>
                <a:lnTo>
                  <a:pt x="49" y="27"/>
                </a:lnTo>
                <a:lnTo>
                  <a:pt x="52" y="21"/>
                </a:lnTo>
                <a:lnTo>
                  <a:pt x="52" y="21"/>
                </a:lnTo>
                <a:lnTo>
                  <a:pt x="57" y="14"/>
                </a:lnTo>
                <a:lnTo>
                  <a:pt x="59" y="10"/>
                </a:lnTo>
                <a:lnTo>
                  <a:pt x="63" y="9"/>
                </a:lnTo>
                <a:lnTo>
                  <a:pt x="63" y="9"/>
                </a:lnTo>
                <a:lnTo>
                  <a:pt x="70" y="7"/>
                </a:lnTo>
                <a:lnTo>
                  <a:pt x="83" y="3"/>
                </a:lnTo>
                <a:lnTo>
                  <a:pt x="100" y="0"/>
                </a:lnTo>
                <a:lnTo>
                  <a:pt x="120" y="0"/>
                </a:lnTo>
                <a:lnTo>
                  <a:pt x="120" y="0"/>
                </a:lnTo>
                <a:lnTo>
                  <a:pt x="137" y="2"/>
                </a:lnTo>
                <a:lnTo>
                  <a:pt x="149" y="4"/>
                </a:lnTo>
                <a:lnTo>
                  <a:pt x="155" y="7"/>
                </a:lnTo>
                <a:lnTo>
                  <a:pt x="155" y="7"/>
                </a:lnTo>
                <a:lnTo>
                  <a:pt x="155" y="10"/>
                </a:lnTo>
                <a:lnTo>
                  <a:pt x="153" y="18"/>
                </a:lnTo>
                <a:lnTo>
                  <a:pt x="150" y="26"/>
                </a:lnTo>
                <a:lnTo>
                  <a:pt x="165" y="55"/>
                </a:lnTo>
                <a:lnTo>
                  <a:pt x="179" y="67"/>
                </a:lnTo>
                <a:lnTo>
                  <a:pt x="179" y="67"/>
                </a:lnTo>
                <a:lnTo>
                  <a:pt x="181" y="78"/>
                </a:lnTo>
                <a:lnTo>
                  <a:pt x="181" y="89"/>
                </a:lnTo>
                <a:lnTo>
                  <a:pt x="180" y="94"/>
                </a:lnTo>
                <a:lnTo>
                  <a:pt x="179" y="98"/>
                </a:lnTo>
                <a:lnTo>
                  <a:pt x="179" y="98"/>
                </a:lnTo>
                <a:lnTo>
                  <a:pt x="176" y="106"/>
                </a:lnTo>
                <a:lnTo>
                  <a:pt x="175" y="111"/>
                </a:lnTo>
                <a:lnTo>
                  <a:pt x="174" y="113"/>
                </a:lnTo>
                <a:lnTo>
                  <a:pt x="170" y="114"/>
                </a:lnTo>
                <a:lnTo>
                  <a:pt x="170" y="114"/>
                </a:lnTo>
                <a:lnTo>
                  <a:pt x="165" y="114"/>
                </a:lnTo>
                <a:lnTo>
                  <a:pt x="163" y="114"/>
                </a:lnTo>
                <a:lnTo>
                  <a:pt x="162" y="115"/>
                </a:lnTo>
                <a:lnTo>
                  <a:pt x="157" y="131"/>
                </a:lnTo>
                <a:lnTo>
                  <a:pt x="157" y="131"/>
                </a:lnTo>
                <a:lnTo>
                  <a:pt x="170" y="136"/>
                </a:lnTo>
                <a:lnTo>
                  <a:pt x="180" y="138"/>
                </a:lnTo>
                <a:lnTo>
                  <a:pt x="187" y="139"/>
                </a:lnTo>
                <a:lnTo>
                  <a:pt x="187" y="139"/>
                </a:lnTo>
                <a:lnTo>
                  <a:pt x="193" y="138"/>
                </a:lnTo>
                <a:lnTo>
                  <a:pt x="203" y="136"/>
                </a:lnTo>
                <a:lnTo>
                  <a:pt x="216" y="135"/>
                </a:lnTo>
                <a:lnTo>
                  <a:pt x="222" y="135"/>
                </a:lnTo>
                <a:lnTo>
                  <a:pt x="229" y="136"/>
                </a:lnTo>
                <a:lnTo>
                  <a:pt x="229" y="136"/>
                </a:lnTo>
                <a:lnTo>
                  <a:pt x="245" y="137"/>
                </a:lnTo>
                <a:lnTo>
                  <a:pt x="264" y="139"/>
                </a:lnTo>
                <a:lnTo>
                  <a:pt x="291" y="139"/>
                </a:lnTo>
                <a:lnTo>
                  <a:pt x="291" y="139"/>
                </a:lnTo>
                <a:lnTo>
                  <a:pt x="296" y="137"/>
                </a:lnTo>
                <a:lnTo>
                  <a:pt x="308" y="131"/>
                </a:lnTo>
                <a:lnTo>
                  <a:pt x="339" y="112"/>
                </a:lnTo>
                <a:lnTo>
                  <a:pt x="386" y="80"/>
                </a:lnTo>
                <a:lnTo>
                  <a:pt x="386" y="80"/>
                </a:lnTo>
                <a:lnTo>
                  <a:pt x="391" y="78"/>
                </a:lnTo>
                <a:lnTo>
                  <a:pt x="396" y="73"/>
                </a:lnTo>
                <a:lnTo>
                  <a:pt x="401" y="68"/>
                </a:lnTo>
                <a:lnTo>
                  <a:pt x="402" y="66"/>
                </a:lnTo>
                <a:lnTo>
                  <a:pt x="402" y="66"/>
                </a:lnTo>
                <a:lnTo>
                  <a:pt x="404" y="48"/>
                </a:lnTo>
                <a:lnTo>
                  <a:pt x="343" y="45"/>
                </a:lnTo>
                <a:lnTo>
                  <a:pt x="343" y="10"/>
                </a:lnTo>
                <a:lnTo>
                  <a:pt x="413" y="15"/>
                </a:lnTo>
                <a:lnTo>
                  <a:pt x="420" y="20"/>
                </a:lnTo>
                <a:lnTo>
                  <a:pt x="420" y="20"/>
                </a:lnTo>
                <a:lnTo>
                  <a:pt x="417" y="18"/>
                </a:lnTo>
                <a:lnTo>
                  <a:pt x="415" y="12"/>
                </a:lnTo>
                <a:lnTo>
                  <a:pt x="413" y="6"/>
                </a:lnTo>
                <a:lnTo>
                  <a:pt x="414" y="2"/>
                </a:lnTo>
                <a:lnTo>
                  <a:pt x="415" y="0"/>
                </a:lnTo>
                <a:lnTo>
                  <a:pt x="415" y="0"/>
                </a:lnTo>
                <a:lnTo>
                  <a:pt x="417" y="0"/>
                </a:lnTo>
                <a:lnTo>
                  <a:pt x="421" y="1"/>
                </a:lnTo>
                <a:lnTo>
                  <a:pt x="425" y="3"/>
                </a:lnTo>
                <a:lnTo>
                  <a:pt x="427" y="7"/>
                </a:lnTo>
                <a:lnTo>
                  <a:pt x="433" y="14"/>
                </a:lnTo>
                <a:lnTo>
                  <a:pt x="434" y="18"/>
                </a:lnTo>
                <a:lnTo>
                  <a:pt x="434" y="18"/>
                </a:lnTo>
                <a:lnTo>
                  <a:pt x="442" y="24"/>
                </a:lnTo>
                <a:lnTo>
                  <a:pt x="450" y="35"/>
                </a:lnTo>
                <a:lnTo>
                  <a:pt x="450" y="35"/>
                </a:lnTo>
                <a:lnTo>
                  <a:pt x="455" y="47"/>
                </a:lnTo>
                <a:lnTo>
                  <a:pt x="456" y="53"/>
                </a:lnTo>
                <a:lnTo>
                  <a:pt x="456" y="56"/>
                </a:lnTo>
                <a:lnTo>
                  <a:pt x="456" y="56"/>
                </a:lnTo>
                <a:lnTo>
                  <a:pt x="451" y="66"/>
                </a:lnTo>
                <a:lnTo>
                  <a:pt x="448" y="72"/>
                </a:lnTo>
                <a:lnTo>
                  <a:pt x="444" y="77"/>
                </a:lnTo>
                <a:lnTo>
                  <a:pt x="444" y="77"/>
                </a:lnTo>
                <a:lnTo>
                  <a:pt x="428" y="90"/>
                </a:lnTo>
                <a:lnTo>
                  <a:pt x="415" y="103"/>
                </a:lnTo>
                <a:lnTo>
                  <a:pt x="415" y="103"/>
                </a:lnTo>
                <a:lnTo>
                  <a:pt x="382" y="142"/>
                </a:lnTo>
                <a:lnTo>
                  <a:pt x="382" y="142"/>
                </a:lnTo>
                <a:lnTo>
                  <a:pt x="382" y="144"/>
                </a:lnTo>
                <a:lnTo>
                  <a:pt x="381" y="148"/>
                </a:lnTo>
                <a:lnTo>
                  <a:pt x="378" y="153"/>
                </a:lnTo>
                <a:lnTo>
                  <a:pt x="378" y="153"/>
                </a:lnTo>
                <a:lnTo>
                  <a:pt x="355" y="176"/>
                </a:lnTo>
                <a:lnTo>
                  <a:pt x="337" y="193"/>
                </a:lnTo>
                <a:lnTo>
                  <a:pt x="337" y="193"/>
                </a:lnTo>
                <a:lnTo>
                  <a:pt x="309" y="202"/>
                </a:lnTo>
                <a:lnTo>
                  <a:pt x="290" y="211"/>
                </a:lnTo>
                <a:lnTo>
                  <a:pt x="278" y="217"/>
                </a:lnTo>
                <a:lnTo>
                  <a:pt x="278" y="217"/>
                </a:lnTo>
                <a:lnTo>
                  <a:pt x="269" y="220"/>
                </a:lnTo>
                <a:lnTo>
                  <a:pt x="258" y="225"/>
                </a:lnTo>
                <a:lnTo>
                  <a:pt x="244" y="231"/>
                </a:lnTo>
                <a:lnTo>
                  <a:pt x="244" y="231"/>
                </a:lnTo>
                <a:lnTo>
                  <a:pt x="245" y="234"/>
                </a:lnTo>
                <a:lnTo>
                  <a:pt x="249" y="240"/>
                </a:lnTo>
                <a:lnTo>
                  <a:pt x="250" y="249"/>
                </a:lnTo>
                <a:lnTo>
                  <a:pt x="251" y="262"/>
                </a:lnTo>
                <a:lnTo>
                  <a:pt x="251" y="262"/>
                </a:lnTo>
                <a:lnTo>
                  <a:pt x="251" y="270"/>
                </a:lnTo>
                <a:lnTo>
                  <a:pt x="252" y="281"/>
                </a:lnTo>
                <a:lnTo>
                  <a:pt x="256" y="301"/>
                </a:lnTo>
                <a:lnTo>
                  <a:pt x="258" y="320"/>
                </a:lnTo>
                <a:lnTo>
                  <a:pt x="260" y="332"/>
                </a:lnTo>
                <a:lnTo>
                  <a:pt x="260" y="332"/>
                </a:lnTo>
                <a:lnTo>
                  <a:pt x="260" y="346"/>
                </a:lnTo>
                <a:lnTo>
                  <a:pt x="262" y="367"/>
                </a:lnTo>
                <a:lnTo>
                  <a:pt x="264" y="402"/>
                </a:lnTo>
                <a:lnTo>
                  <a:pt x="264" y="402"/>
                </a:lnTo>
                <a:lnTo>
                  <a:pt x="266" y="406"/>
                </a:lnTo>
                <a:lnTo>
                  <a:pt x="268" y="411"/>
                </a:lnTo>
                <a:lnTo>
                  <a:pt x="274" y="422"/>
                </a:lnTo>
                <a:lnTo>
                  <a:pt x="280" y="434"/>
                </a:lnTo>
                <a:lnTo>
                  <a:pt x="281" y="439"/>
                </a:lnTo>
                <a:lnTo>
                  <a:pt x="280" y="441"/>
                </a:lnTo>
                <a:lnTo>
                  <a:pt x="270" y="451"/>
                </a:lnTo>
                <a:lnTo>
                  <a:pt x="270" y="451"/>
                </a:lnTo>
                <a:lnTo>
                  <a:pt x="284" y="489"/>
                </a:lnTo>
                <a:lnTo>
                  <a:pt x="293" y="516"/>
                </a:lnTo>
                <a:lnTo>
                  <a:pt x="296" y="527"/>
                </a:lnTo>
                <a:lnTo>
                  <a:pt x="297" y="531"/>
                </a:lnTo>
                <a:lnTo>
                  <a:pt x="297" y="531"/>
                </a:lnTo>
                <a:lnTo>
                  <a:pt x="299" y="553"/>
                </a:lnTo>
                <a:lnTo>
                  <a:pt x="307" y="595"/>
                </a:lnTo>
                <a:lnTo>
                  <a:pt x="313" y="640"/>
                </a:lnTo>
                <a:lnTo>
                  <a:pt x="315" y="654"/>
                </a:lnTo>
                <a:lnTo>
                  <a:pt x="315" y="663"/>
                </a:lnTo>
                <a:lnTo>
                  <a:pt x="315" y="663"/>
                </a:lnTo>
                <a:lnTo>
                  <a:pt x="313" y="665"/>
                </a:lnTo>
                <a:lnTo>
                  <a:pt x="308" y="666"/>
                </a:lnTo>
                <a:lnTo>
                  <a:pt x="296" y="669"/>
                </a:lnTo>
                <a:lnTo>
                  <a:pt x="280" y="669"/>
                </a:lnTo>
                <a:lnTo>
                  <a:pt x="280" y="669"/>
                </a:lnTo>
                <a:lnTo>
                  <a:pt x="281" y="741"/>
                </a:lnTo>
                <a:lnTo>
                  <a:pt x="284" y="794"/>
                </a:lnTo>
                <a:lnTo>
                  <a:pt x="286" y="814"/>
                </a:lnTo>
                <a:lnTo>
                  <a:pt x="288" y="824"/>
                </a:lnTo>
                <a:lnTo>
                  <a:pt x="288" y="824"/>
                </a:lnTo>
                <a:lnTo>
                  <a:pt x="291" y="829"/>
                </a:lnTo>
                <a:lnTo>
                  <a:pt x="296" y="833"/>
                </a:lnTo>
                <a:lnTo>
                  <a:pt x="307" y="841"/>
                </a:lnTo>
                <a:lnTo>
                  <a:pt x="317" y="846"/>
                </a:lnTo>
                <a:lnTo>
                  <a:pt x="321" y="848"/>
                </a:lnTo>
                <a:lnTo>
                  <a:pt x="321" y="848"/>
                </a:lnTo>
                <a:lnTo>
                  <a:pt x="349" y="851"/>
                </a:lnTo>
                <a:lnTo>
                  <a:pt x="368" y="854"/>
                </a:lnTo>
                <a:lnTo>
                  <a:pt x="376" y="857"/>
                </a:lnTo>
                <a:lnTo>
                  <a:pt x="380" y="859"/>
                </a:lnTo>
                <a:lnTo>
                  <a:pt x="380" y="859"/>
                </a:lnTo>
                <a:lnTo>
                  <a:pt x="381" y="861"/>
                </a:lnTo>
                <a:lnTo>
                  <a:pt x="382" y="863"/>
                </a:lnTo>
                <a:lnTo>
                  <a:pt x="381" y="865"/>
                </a:lnTo>
                <a:lnTo>
                  <a:pt x="380" y="868"/>
                </a:lnTo>
                <a:lnTo>
                  <a:pt x="376" y="873"/>
                </a:lnTo>
                <a:lnTo>
                  <a:pt x="372" y="876"/>
                </a:lnTo>
                <a:lnTo>
                  <a:pt x="372" y="876"/>
                </a:lnTo>
                <a:lnTo>
                  <a:pt x="363" y="880"/>
                </a:lnTo>
                <a:lnTo>
                  <a:pt x="351" y="882"/>
                </a:lnTo>
                <a:lnTo>
                  <a:pt x="339" y="885"/>
                </a:lnTo>
                <a:lnTo>
                  <a:pt x="332" y="885"/>
                </a:lnTo>
                <a:lnTo>
                  <a:pt x="332" y="885"/>
                </a:lnTo>
                <a:lnTo>
                  <a:pt x="317" y="885"/>
                </a:lnTo>
                <a:lnTo>
                  <a:pt x="292" y="885"/>
                </a:lnTo>
                <a:lnTo>
                  <a:pt x="256" y="885"/>
                </a:lnTo>
                <a:lnTo>
                  <a:pt x="256" y="885"/>
                </a:lnTo>
                <a:lnTo>
                  <a:pt x="247" y="883"/>
                </a:lnTo>
                <a:lnTo>
                  <a:pt x="241" y="881"/>
                </a:lnTo>
                <a:lnTo>
                  <a:pt x="238" y="879"/>
                </a:lnTo>
                <a:lnTo>
                  <a:pt x="238" y="879"/>
                </a:lnTo>
                <a:lnTo>
                  <a:pt x="237" y="876"/>
                </a:lnTo>
                <a:lnTo>
                  <a:pt x="237" y="871"/>
                </a:lnTo>
                <a:lnTo>
                  <a:pt x="237" y="861"/>
                </a:lnTo>
                <a:lnTo>
                  <a:pt x="238" y="846"/>
                </a:lnTo>
                <a:lnTo>
                  <a:pt x="244" y="835"/>
                </a:lnTo>
                <a:lnTo>
                  <a:pt x="244" y="835"/>
                </a:lnTo>
                <a:lnTo>
                  <a:pt x="241" y="809"/>
                </a:lnTo>
                <a:lnTo>
                  <a:pt x="239" y="789"/>
                </a:lnTo>
                <a:lnTo>
                  <a:pt x="238" y="781"/>
                </a:lnTo>
                <a:lnTo>
                  <a:pt x="235" y="776"/>
                </a:lnTo>
                <a:lnTo>
                  <a:pt x="235" y="776"/>
                </a:lnTo>
                <a:lnTo>
                  <a:pt x="227" y="756"/>
                </a:lnTo>
                <a:lnTo>
                  <a:pt x="222" y="742"/>
                </a:lnTo>
                <a:lnTo>
                  <a:pt x="221" y="728"/>
                </a:lnTo>
                <a:lnTo>
                  <a:pt x="221" y="728"/>
                </a:lnTo>
                <a:lnTo>
                  <a:pt x="220" y="687"/>
                </a:lnTo>
                <a:lnTo>
                  <a:pt x="221" y="660"/>
                </a:lnTo>
                <a:lnTo>
                  <a:pt x="197" y="658"/>
                </a:lnTo>
                <a:lnTo>
                  <a:pt x="197" y="658"/>
                </a:lnTo>
                <a:lnTo>
                  <a:pt x="163" y="694"/>
                </a:lnTo>
                <a:lnTo>
                  <a:pt x="139" y="722"/>
                </a:lnTo>
                <a:lnTo>
                  <a:pt x="126" y="739"/>
                </a:lnTo>
                <a:lnTo>
                  <a:pt x="126" y="739"/>
                </a:lnTo>
                <a:lnTo>
                  <a:pt x="98" y="787"/>
                </a:lnTo>
                <a:lnTo>
                  <a:pt x="98" y="787"/>
                </a:lnTo>
                <a:lnTo>
                  <a:pt x="99" y="795"/>
                </a:lnTo>
                <a:lnTo>
                  <a:pt x="103" y="815"/>
                </a:lnTo>
                <a:lnTo>
                  <a:pt x="103" y="815"/>
                </a:lnTo>
                <a:lnTo>
                  <a:pt x="102" y="824"/>
                </a:lnTo>
                <a:lnTo>
                  <a:pt x="100" y="833"/>
                </a:lnTo>
                <a:lnTo>
                  <a:pt x="99" y="844"/>
                </a:lnTo>
                <a:lnTo>
                  <a:pt x="100" y="859"/>
                </a:lnTo>
                <a:lnTo>
                  <a:pt x="100" y="859"/>
                </a:lnTo>
                <a:lnTo>
                  <a:pt x="102" y="868"/>
                </a:lnTo>
                <a:lnTo>
                  <a:pt x="103" y="875"/>
                </a:lnTo>
                <a:lnTo>
                  <a:pt x="106" y="885"/>
                </a:lnTo>
                <a:lnTo>
                  <a:pt x="109" y="892"/>
                </a:lnTo>
                <a:lnTo>
                  <a:pt x="110" y="894"/>
                </a:lnTo>
                <a:lnTo>
                  <a:pt x="109" y="895"/>
                </a:lnTo>
                <a:lnTo>
                  <a:pt x="109" y="895"/>
                </a:lnTo>
                <a:lnTo>
                  <a:pt x="106" y="898"/>
                </a:lnTo>
                <a:lnTo>
                  <a:pt x="102" y="898"/>
                </a:lnTo>
                <a:lnTo>
                  <a:pt x="90" y="895"/>
                </a:lnTo>
                <a:lnTo>
                  <a:pt x="76" y="892"/>
                </a:lnTo>
                <a:lnTo>
                  <a:pt x="70" y="888"/>
                </a:lnTo>
                <a:lnTo>
                  <a:pt x="67" y="885"/>
                </a:lnTo>
                <a:lnTo>
                  <a:pt x="67" y="885"/>
                </a:lnTo>
                <a:lnTo>
                  <a:pt x="62" y="879"/>
                </a:lnTo>
                <a:lnTo>
                  <a:pt x="55" y="874"/>
                </a:lnTo>
                <a:lnTo>
                  <a:pt x="52" y="870"/>
                </a:lnTo>
                <a:lnTo>
                  <a:pt x="50" y="867"/>
                </a:lnTo>
                <a:lnTo>
                  <a:pt x="49" y="862"/>
                </a:lnTo>
                <a:lnTo>
                  <a:pt x="47" y="857"/>
                </a:lnTo>
                <a:lnTo>
                  <a:pt x="47" y="857"/>
                </a:lnTo>
                <a:lnTo>
                  <a:pt x="46" y="835"/>
                </a:lnTo>
                <a:lnTo>
                  <a:pt x="45" y="826"/>
                </a:lnTo>
                <a:lnTo>
                  <a:pt x="45" y="826"/>
                </a:lnTo>
                <a:lnTo>
                  <a:pt x="44" y="827"/>
                </a:lnTo>
                <a:lnTo>
                  <a:pt x="41" y="826"/>
                </a:lnTo>
                <a:lnTo>
                  <a:pt x="39" y="824"/>
                </a:lnTo>
                <a:lnTo>
                  <a:pt x="36" y="823"/>
                </a:lnTo>
                <a:lnTo>
                  <a:pt x="34" y="820"/>
                </a:lnTo>
                <a:lnTo>
                  <a:pt x="33" y="814"/>
                </a:lnTo>
                <a:lnTo>
                  <a:pt x="32" y="806"/>
                </a:lnTo>
                <a:lnTo>
                  <a:pt x="32" y="806"/>
                </a:lnTo>
                <a:lnTo>
                  <a:pt x="33" y="792"/>
                </a:lnTo>
                <a:lnTo>
                  <a:pt x="33" y="780"/>
                </a:lnTo>
                <a:lnTo>
                  <a:pt x="34" y="775"/>
                </a:lnTo>
                <a:lnTo>
                  <a:pt x="35" y="771"/>
                </a:lnTo>
                <a:lnTo>
                  <a:pt x="38" y="769"/>
                </a:lnTo>
                <a:lnTo>
                  <a:pt x="41" y="768"/>
                </a:lnTo>
                <a:lnTo>
                  <a:pt x="41" y="768"/>
                </a:lnTo>
                <a:lnTo>
                  <a:pt x="50" y="764"/>
                </a:lnTo>
                <a:lnTo>
                  <a:pt x="59" y="762"/>
                </a:lnTo>
                <a:lnTo>
                  <a:pt x="69" y="758"/>
                </a:lnTo>
                <a:lnTo>
                  <a:pt x="69" y="758"/>
                </a:lnTo>
                <a:lnTo>
                  <a:pt x="70" y="750"/>
                </a:lnTo>
                <a:lnTo>
                  <a:pt x="70" y="740"/>
                </a:lnTo>
                <a:lnTo>
                  <a:pt x="71" y="728"/>
                </a:lnTo>
                <a:lnTo>
                  <a:pt x="75" y="715"/>
                </a:lnTo>
                <a:lnTo>
                  <a:pt x="79" y="703"/>
                </a:lnTo>
                <a:lnTo>
                  <a:pt x="85" y="692"/>
                </a:lnTo>
                <a:lnTo>
                  <a:pt x="90" y="686"/>
                </a:lnTo>
                <a:lnTo>
                  <a:pt x="93" y="682"/>
                </a:lnTo>
                <a:lnTo>
                  <a:pt x="93" y="682"/>
                </a:lnTo>
                <a:lnTo>
                  <a:pt x="124" y="657"/>
                </a:lnTo>
                <a:lnTo>
                  <a:pt x="138" y="647"/>
                </a:lnTo>
                <a:lnTo>
                  <a:pt x="120" y="645"/>
                </a:lnTo>
                <a:lnTo>
                  <a:pt x="120" y="645"/>
                </a:lnTo>
                <a:lnTo>
                  <a:pt x="123" y="627"/>
                </a:lnTo>
                <a:lnTo>
                  <a:pt x="126" y="612"/>
                </a:lnTo>
                <a:lnTo>
                  <a:pt x="126" y="601"/>
                </a:lnTo>
                <a:lnTo>
                  <a:pt x="126" y="601"/>
                </a:lnTo>
                <a:lnTo>
                  <a:pt x="121" y="576"/>
                </a:lnTo>
                <a:lnTo>
                  <a:pt x="111" y="531"/>
                </a:lnTo>
                <a:lnTo>
                  <a:pt x="99" y="488"/>
                </a:lnTo>
                <a:lnTo>
                  <a:pt x="93" y="467"/>
                </a:lnTo>
                <a:lnTo>
                  <a:pt x="93" y="467"/>
                </a:lnTo>
                <a:lnTo>
                  <a:pt x="90" y="465"/>
                </a:lnTo>
                <a:lnTo>
                  <a:pt x="81" y="461"/>
                </a:lnTo>
                <a:lnTo>
                  <a:pt x="76" y="458"/>
                </a:lnTo>
                <a:lnTo>
                  <a:pt x="70" y="452"/>
                </a:lnTo>
                <a:lnTo>
                  <a:pt x="64" y="446"/>
                </a:lnTo>
                <a:lnTo>
                  <a:pt x="58" y="437"/>
                </a:lnTo>
                <a:lnTo>
                  <a:pt x="58" y="437"/>
                </a:lnTo>
                <a:lnTo>
                  <a:pt x="43" y="413"/>
                </a:lnTo>
                <a:lnTo>
                  <a:pt x="38" y="407"/>
                </a:lnTo>
                <a:lnTo>
                  <a:pt x="32" y="402"/>
                </a:lnTo>
                <a:lnTo>
                  <a:pt x="32" y="402"/>
                </a:lnTo>
                <a:lnTo>
                  <a:pt x="29" y="400"/>
                </a:lnTo>
                <a:lnTo>
                  <a:pt x="24" y="400"/>
                </a:lnTo>
                <a:lnTo>
                  <a:pt x="21" y="401"/>
                </a:lnTo>
                <a:lnTo>
                  <a:pt x="17" y="401"/>
                </a:lnTo>
                <a:lnTo>
                  <a:pt x="14" y="400"/>
                </a:lnTo>
                <a:lnTo>
                  <a:pt x="10" y="395"/>
                </a:lnTo>
                <a:lnTo>
                  <a:pt x="6" y="387"/>
                </a:lnTo>
                <a:lnTo>
                  <a:pt x="4" y="373"/>
                </a:lnTo>
                <a:lnTo>
                  <a:pt x="4" y="373"/>
                </a:lnTo>
                <a:lnTo>
                  <a:pt x="2" y="357"/>
                </a:lnTo>
                <a:lnTo>
                  <a:pt x="0" y="337"/>
                </a:lnTo>
                <a:lnTo>
                  <a:pt x="0" y="300"/>
                </a:lnTo>
                <a:lnTo>
                  <a:pt x="2" y="269"/>
                </a:lnTo>
                <a:lnTo>
                  <a:pt x="4" y="252"/>
                </a:lnTo>
                <a:lnTo>
                  <a:pt x="4" y="252"/>
                </a:lnTo>
                <a:lnTo>
                  <a:pt x="6" y="242"/>
                </a:lnTo>
                <a:lnTo>
                  <a:pt x="11" y="231"/>
                </a:lnTo>
                <a:lnTo>
                  <a:pt x="20" y="214"/>
                </a:lnTo>
                <a:lnTo>
                  <a:pt x="20" y="214"/>
                </a:lnTo>
                <a:lnTo>
                  <a:pt x="30" y="195"/>
                </a:lnTo>
                <a:lnTo>
                  <a:pt x="36" y="180"/>
                </a:lnTo>
                <a:lnTo>
                  <a:pt x="41" y="171"/>
                </a:lnTo>
                <a:lnTo>
                  <a:pt x="41" y="171"/>
                </a:lnTo>
                <a:lnTo>
                  <a:pt x="44" y="167"/>
                </a:lnTo>
                <a:lnTo>
                  <a:pt x="49" y="164"/>
                </a:lnTo>
                <a:lnTo>
                  <a:pt x="55" y="161"/>
                </a:lnTo>
                <a:lnTo>
                  <a:pt x="62" y="158"/>
                </a:lnTo>
                <a:lnTo>
                  <a:pt x="75" y="154"/>
                </a:lnTo>
                <a:lnTo>
                  <a:pt x="80" y="153"/>
                </a:lnTo>
                <a:lnTo>
                  <a:pt x="80" y="1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8D036F72-BA63-48E0-AC44-A3C0743F994A}"/>
              </a:ext>
            </a:extLst>
          </p:cNvPr>
          <p:cNvSpPr>
            <a:spLocks noEditPoints="1"/>
          </p:cNvSpPr>
          <p:nvPr/>
        </p:nvSpPr>
        <p:spPr bwMode="auto">
          <a:xfrm>
            <a:off x="2883483" y="2688154"/>
            <a:ext cx="647737" cy="1768299"/>
          </a:xfrm>
          <a:custGeom>
            <a:avLst/>
            <a:gdLst>
              <a:gd name="T0" fmla="*/ 56 w 574"/>
              <a:gd name="T1" fmla="*/ 10 h 1567"/>
              <a:gd name="T2" fmla="*/ 38 w 574"/>
              <a:gd name="T3" fmla="*/ 80 h 1567"/>
              <a:gd name="T4" fmla="*/ 40 w 574"/>
              <a:gd name="T5" fmla="*/ 176 h 1567"/>
              <a:gd name="T6" fmla="*/ 2 w 574"/>
              <a:gd name="T7" fmla="*/ 230 h 1567"/>
              <a:gd name="T8" fmla="*/ 32 w 574"/>
              <a:gd name="T9" fmla="*/ 332 h 1567"/>
              <a:gd name="T10" fmla="*/ 134 w 574"/>
              <a:gd name="T11" fmla="*/ 420 h 1567"/>
              <a:gd name="T12" fmla="*/ 186 w 574"/>
              <a:gd name="T13" fmla="*/ 600 h 1567"/>
              <a:gd name="T14" fmla="*/ 144 w 574"/>
              <a:gd name="T15" fmla="*/ 698 h 1567"/>
              <a:gd name="T16" fmla="*/ 108 w 574"/>
              <a:gd name="T17" fmla="*/ 985 h 1567"/>
              <a:gd name="T18" fmla="*/ 128 w 574"/>
              <a:gd name="T19" fmla="*/ 1037 h 1567"/>
              <a:gd name="T20" fmla="*/ 172 w 574"/>
              <a:gd name="T21" fmla="*/ 1047 h 1567"/>
              <a:gd name="T22" fmla="*/ 214 w 574"/>
              <a:gd name="T23" fmla="*/ 1113 h 1567"/>
              <a:gd name="T24" fmla="*/ 236 w 574"/>
              <a:gd name="T25" fmla="*/ 1365 h 1567"/>
              <a:gd name="T26" fmla="*/ 218 w 574"/>
              <a:gd name="T27" fmla="*/ 1475 h 1567"/>
              <a:gd name="T28" fmla="*/ 162 w 574"/>
              <a:gd name="T29" fmla="*/ 1485 h 1567"/>
              <a:gd name="T30" fmla="*/ 244 w 574"/>
              <a:gd name="T31" fmla="*/ 1543 h 1567"/>
              <a:gd name="T32" fmla="*/ 296 w 574"/>
              <a:gd name="T33" fmla="*/ 1567 h 1567"/>
              <a:gd name="T34" fmla="*/ 322 w 574"/>
              <a:gd name="T35" fmla="*/ 1499 h 1567"/>
              <a:gd name="T36" fmla="*/ 450 w 574"/>
              <a:gd name="T37" fmla="*/ 1523 h 1567"/>
              <a:gd name="T38" fmla="*/ 436 w 574"/>
              <a:gd name="T39" fmla="*/ 1415 h 1567"/>
              <a:gd name="T40" fmla="*/ 456 w 574"/>
              <a:gd name="T41" fmla="*/ 1219 h 1567"/>
              <a:gd name="T42" fmla="*/ 430 w 574"/>
              <a:gd name="T43" fmla="*/ 1035 h 1567"/>
              <a:gd name="T44" fmla="*/ 484 w 574"/>
              <a:gd name="T45" fmla="*/ 1011 h 1567"/>
              <a:gd name="T46" fmla="*/ 474 w 574"/>
              <a:gd name="T47" fmla="*/ 920 h 1567"/>
              <a:gd name="T48" fmla="*/ 468 w 574"/>
              <a:gd name="T49" fmla="*/ 840 h 1567"/>
              <a:gd name="T50" fmla="*/ 568 w 574"/>
              <a:gd name="T51" fmla="*/ 718 h 1567"/>
              <a:gd name="T52" fmla="*/ 560 w 574"/>
              <a:gd name="T53" fmla="*/ 612 h 1567"/>
              <a:gd name="T54" fmla="*/ 516 w 574"/>
              <a:gd name="T55" fmla="*/ 468 h 1567"/>
              <a:gd name="T56" fmla="*/ 530 w 574"/>
              <a:gd name="T57" fmla="*/ 282 h 1567"/>
              <a:gd name="T58" fmla="*/ 494 w 574"/>
              <a:gd name="T59" fmla="*/ 176 h 1567"/>
              <a:gd name="T60" fmla="*/ 440 w 574"/>
              <a:gd name="T61" fmla="*/ 144 h 1567"/>
              <a:gd name="T62" fmla="*/ 402 w 574"/>
              <a:gd name="T63" fmla="*/ 142 h 1567"/>
              <a:gd name="T64" fmla="*/ 366 w 574"/>
              <a:gd name="T65" fmla="*/ 174 h 1567"/>
              <a:gd name="T66" fmla="*/ 334 w 574"/>
              <a:gd name="T67" fmla="*/ 212 h 1567"/>
              <a:gd name="T68" fmla="*/ 308 w 574"/>
              <a:gd name="T69" fmla="*/ 242 h 1567"/>
              <a:gd name="T70" fmla="*/ 302 w 574"/>
              <a:gd name="T71" fmla="*/ 268 h 1567"/>
              <a:gd name="T72" fmla="*/ 292 w 574"/>
              <a:gd name="T73" fmla="*/ 294 h 1567"/>
              <a:gd name="T74" fmla="*/ 278 w 574"/>
              <a:gd name="T75" fmla="*/ 270 h 1567"/>
              <a:gd name="T76" fmla="*/ 258 w 574"/>
              <a:gd name="T77" fmla="*/ 236 h 1567"/>
              <a:gd name="T78" fmla="*/ 194 w 574"/>
              <a:gd name="T79" fmla="*/ 86 h 1567"/>
              <a:gd name="T80" fmla="*/ 170 w 574"/>
              <a:gd name="T81" fmla="*/ 38 h 1567"/>
              <a:gd name="T82" fmla="*/ 138 w 574"/>
              <a:gd name="T83" fmla="*/ 12 h 1567"/>
              <a:gd name="T84" fmla="*/ 90 w 574"/>
              <a:gd name="T85" fmla="*/ 10 h 1567"/>
              <a:gd name="T86" fmla="*/ 76 w 574"/>
              <a:gd name="T87" fmla="*/ 0 h 1567"/>
              <a:gd name="T88" fmla="*/ 140 w 574"/>
              <a:gd name="T89" fmla="*/ 56 h 1567"/>
              <a:gd name="T90" fmla="*/ 160 w 574"/>
              <a:gd name="T91" fmla="*/ 80 h 1567"/>
              <a:gd name="T92" fmla="*/ 138 w 574"/>
              <a:gd name="T93" fmla="*/ 68 h 1567"/>
              <a:gd name="T94" fmla="*/ 116 w 574"/>
              <a:gd name="T95" fmla="*/ 72 h 1567"/>
              <a:gd name="T96" fmla="*/ 148 w 574"/>
              <a:gd name="T97" fmla="*/ 120 h 1567"/>
              <a:gd name="T98" fmla="*/ 154 w 574"/>
              <a:gd name="T99" fmla="*/ 182 h 1567"/>
              <a:gd name="T100" fmla="*/ 148 w 574"/>
              <a:gd name="T101" fmla="*/ 212 h 1567"/>
              <a:gd name="T102" fmla="*/ 198 w 574"/>
              <a:gd name="T103" fmla="*/ 302 h 1567"/>
              <a:gd name="T104" fmla="*/ 246 w 574"/>
              <a:gd name="T105" fmla="*/ 354 h 1567"/>
              <a:gd name="T106" fmla="*/ 182 w 574"/>
              <a:gd name="T107" fmla="*/ 338 h 1567"/>
              <a:gd name="T108" fmla="*/ 120 w 574"/>
              <a:gd name="T109" fmla="*/ 296 h 1567"/>
              <a:gd name="T110" fmla="*/ 104 w 574"/>
              <a:gd name="T111" fmla="*/ 250 h 1567"/>
              <a:gd name="T112" fmla="*/ 92 w 574"/>
              <a:gd name="T113" fmla="*/ 172 h 1567"/>
              <a:gd name="T114" fmla="*/ 102 w 574"/>
              <a:gd name="T115" fmla="*/ 92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4" h="1567">
                <a:moveTo>
                  <a:pt x="60" y="42"/>
                </a:moveTo>
                <a:lnTo>
                  <a:pt x="60" y="42"/>
                </a:lnTo>
                <a:lnTo>
                  <a:pt x="62" y="26"/>
                </a:lnTo>
                <a:lnTo>
                  <a:pt x="62" y="16"/>
                </a:lnTo>
                <a:lnTo>
                  <a:pt x="60" y="10"/>
                </a:lnTo>
                <a:lnTo>
                  <a:pt x="60" y="10"/>
                </a:lnTo>
                <a:lnTo>
                  <a:pt x="58" y="8"/>
                </a:lnTo>
                <a:lnTo>
                  <a:pt x="56" y="10"/>
                </a:lnTo>
                <a:lnTo>
                  <a:pt x="52" y="16"/>
                </a:lnTo>
                <a:lnTo>
                  <a:pt x="52" y="16"/>
                </a:lnTo>
                <a:lnTo>
                  <a:pt x="50" y="36"/>
                </a:lnTo>
                <a:lnTo>
                  <a:pt x="48" y="48"/>
                </a:lnTo>
                <a:lnTo>
                  <a:pt x="46" y="54"/>
                </a:lnTo>
                <a:lnTo>
                  <a:pt x="46" y="54"/>
                </a:lnTo>
                <a:lnTo>
                  <a:pt x="42" y="62"/>
                </a:lnTo>
                <a:lnTo>
                  <a:pt x="38" y="80"/>
                </a:lnTo>
                <a:lnTo>
                  <a:pt x="38" y="80"/>
                </a:lnTo>
                <a:lnTo>
                  <a:pt x="36" y="92"/>
                </a:lnTo>
                <a:lnTo>
                  <a:pt x="38" y="104"/>
                </a:lnTo>
                <a:lnTo>
                  <a:pt x="40" y="116"/>
                </a:lnTo>
                <a:lnTo>
                  <a:pt x="40" y="126"/>
                </a:lnTo>
                <a:lnTo>
                  <a:pt x="40" y="126"/>
                </a:lnTo>
                <a:lnTo>
                  <a:pt x="40" y="158"/>
                </a:lnTo>
                <a:lnTo>
                  <a:pt x="40" y="176"/>
                </a:lnTo>
                <a:lnTo>
                  <a:pt x="40" y="176"/>
                </a:lnTo>
                <a:lnTo>
                  <a:pt x="8" y="202"/>
                </a:lnTo>
                <a:lnTo>
                  <a:pt x="8" y="202"/>
                </a:lnTo>
                <a:lnTo>
                  <a:pt x="4" y="208"/>
                </a:lnTo>
                <a:lnTo>
                  <a:pt x="2" y="214"/>
                </a:lnTo>
                <a:lnTo>
                  <a:pt x="0" y="224"/>
                </a:lnTo>
                <a:lnTo>
                  <a:pt x="0" y="224"/>
                </a:lnTo>
                <a:lnTo>
                  <a:pt x="2" y="230"/>
                </a:lnTo>
                <a:lnTo>
                  <a:pt x="10" y="242"/>
                </a:lnTo>
                <a:lnTo>
                  <a:pt x="20" y="256"/>
                </a:lnTo>
                <a:lnTo>
                  <a:pt x="22" y="264"/>
                </a:lnTo>
                <a:lnTo>
                  <a:pt x="22" y="264"/>
                </a:lnTo>
                <a:lnTo>
                  <a:pt x="24" y="292"/>
                </a:lnTo>
                <a:lnTo>
                  <a:pt x="26" y="312"/>
                </a:lnTo>
                <a:lnTo>
                  <a:pt x="28" y="322"/>
                </a:lnTo>
                <a:lnTo>
                  <a:pt x="32" y="332"/>
                </a:lnTo>
                <a:lnTo>
                  <a:pt x="32" y="332"/>
                </a:lnTo>
                <a:lnTo>
                  <a:pt x="36" y="340"/>
                </a:lnTo>
                <a:lnTo>
                  <a:pt x="42" y="348"/>
                </a:lnTo>
                <a:lnTo>
                  <a:pt x="56" y="362"/>
                </a:lnTo>
                <a:lnTo>
                  <a:pt x="84" y="388"/>
                </a:lnTo>
                <a:lnTo>
                  <a:pt x="84" y="388"/>
                </a:lnTo>
                <a:lnTo>
                  <a:pt x="104" y="402"/>
                </a:lnTo>
                <a:lnTo>
                  <a:pt x="134" y="420"/>
                </a:lnTo>
                <a:lnTo>
                  <a:pt x="172" y="446"/>
                </a:lnTo>
                <a:lnTo>
                  <a:pt x="198" y="458"/>
                </a:lnTo>
                <a:lnTo>
                  <a:pt x="198" y="458"/>
                </a:lnTo>
                <a:lnTo>
                  <a:pt x="196" y="502"/>
                </a:lnTo>
                <a:lnTo>
                  <a:pt x="194" y="538"/>
                </a:lnTo>
                <a:lnTo>
                  <a:pt x="190" y="566"/>
                </a:lnTo>
                <a:lnTo>
                  <a:pt x="190" y="566"/>
                </a:lnTo>
                <a:lnTo>
                  <a:pt x="186" y="600"/>
                </a:lnTo>
                <a:lnTo>
                  <a:pt x="182" y="614"/>
                </a:lnTo>
                <a:lnTo>
                  <a:pt x="178" y="626"/>
                </a:lnTo>
                <a:lnTo>
                  <a:pt x="178" y="626"/>
                </a:lnTo>
                <a:lnTo>
                  <a:pt x="168" y="654"/>
                </a:lnTo>
                <a:lnTo>
                  <a:pt x="164" y="668"/>
                </a:lnTo>
                <a:lnTo>
                  <a:pt x="158" y="680"/>
                </a:lnTo>
                <a:lnTo>
                  <a:pt x="158" y="680"/>
                </a:lnTo>
                <a:lnTo>
                  <a:pt x="144" y="698"/>
                </a:lnTo>
                <a:lnTo>
                  <a:pt x="140" y="706"/>
                </a:lnTo>
                <a:lnTo>
                  <a:pt x="138" y="718"/>
                </a:lnTo>
                <a:lnTo>
                  <a:pt x="138" y="718"/>
                </a:lnTo>
                <a:lnTo>
                  <a:pt x="138" y="740"/>
                </a:lnTo>
                <a:lnTo>
                  <a:pt x="142" y="776"/>
                </a:lnTo>
                <a:lnTo>
                  <a:pt x="146" y="822"/>
                </a:lnTo>
                <a:lnTo>
                  <a:pt x="146" y="822"/>
                </a:lnTo>
                <a:lnTo>
                  <a:pt x="108" y="985"/>
                </a:lnTo>
                <a:lnTo>
                  <a:pt x="108" y="985"/>
                </a:lnTo>
                <a:lnTo>
                  <a:pt x="100" y="1021"/>
                </a:lnTo>
                <a:lnTo>
                  <a:pt x="98" y="1035"/>
                </a:lnTo>
                <a:lnTo>
                  <a:pt x="98" y="1035"/>
                </a:lnTo>
                <a:lnTo>
                  <a:pt x="108" y="1033"/>
                </a:lnTo>
                <a:lnTo>
                  <a:pt x="118" y="1035"/>
                </a:lnTo>
                <a:lnTo>
                  <a:pt x="128" y="1037"/>
                </a:lnTo>
                <a:lnTo>
                  <a:pt x="128" y="1037"/>
                </a:lnTo>
                <a:lnTo>
                  <a:pt x="144" y="1045"/>
                </a:lnTo>
                <a:lnTo>
                  <a:pt x="148" y="1047"/>
                </a:lnTo>
                <a:lnTo>
                  <a:pt x="152" y="1047"/>
                </a:lnTo>
                <a:lnTo>
                  <a:pt x="152" y="1047"/>
                </a:lnTo>
                <a:lnTo>
                  <a:pt x="160" y="1045"/>
                </a:lnTo>
                <a:lnTo>
                  <a:pt x="166" y="1045"/>
                </a:lnTo>
                <a:lnTo>
                  <a:pt x="172" y="1047"/>
                </a:lnTo>
                <a:lnTo>
                  <a:pt x="172" y="1047"/>
                </a:lnTo>
                <a:lnTo>
                  <a:pt x="178" y="1049"/>
                </a:lnTo>
                <a:lnTo>
                  <a:pt x="186" y="1049"/>
                </a:lnTo>
                <a:lnTo>
                  <a:pt x="196" y="1049"/>
                </a:lnTo>
                <a:lnTo>
                  <a:pt x="196" y="1049"/>
                </a:lnTo>
                <a:lnTo>
                  <a:pt x="204" y="1053"/>
                </a:lnTo>
                <a:lnTo>
                  <a:pt x="204" y="1053"/>
                </a:lnTo>
                <a:lnTo>
                  <a:pt x="210" y="1085"/>
                </a:lnTo>
                <a:lnTo>
                  <a:pt x="214" y="1113"/>
                </a:lnTo>
                <a:lnTo>
                  <a:pt x="216" y="1143"/>
                </a:lnTo>
                <a:lnTo>
                  <a:pt x="216" y="1143"/>
                </a:lnTo>
                <a:lnTo>
                  <a:pt x="220" y="1249"/>
                </a:lnTo>
                <a:lnTo>
                  <a:pt x="226" y="1309"/>
                </a:lnTo>
                <a:lnTo>
                  <a:pt x="228" y="1331"/>
                </a:lnTo>
                <a:lnTo>
                  <a:pt x="230" y="1345"/>
                </a:lnTo>
                <a:lnTo>
                  <a:pt x="230" y="1345"/>
                </a:lnTo>
                <a:lnTo>
                  <a:pt x="236" y="1365"/>
                </a:lnTo>
                <a:lnTo>
                  <a:pt x="242" y="1391"/>
                </a:lnTo>
                <a:lnTo>
                  <a:pt x="246" y="1413"/>
                </a:lnTo>
                <a:lnTo>
                  <a:pt x="248" y="1429"/>
                </a:lnTo>
                <a:lnTo>
                  <a:pt x="248" y="1451"/>
                </a:lnTo>
                <a:lnTo>
                  <a:pt x="248" y="1451"/>
                </a:lnTo>
                <a:lnTo>
                  <a:pt x="236" y="1463"/>
                </a:lnTo>
                <a:lnTo>
                  <a:pt x="224" y="1473"/>
                </a:lnTo>
                <a:lnTo>
                  <a:pt x="218" y="1475"/>
                </a:lnTo>
                <a:lnTo>
                  <a:pt x="214" y="1477"/>
                </a:lnTo>
                <a:lnTo>
                  <a:pt x="214" y="1477"/>
                </a:lnTo>
                <a:lnTo>
                  <a:pt x="194" y="1475"/>
                </a:lnTo>
                <a:lnTo>
                  <a:pt x="186" y="1475"/>
                </a:lnTo>
                <a:lnTo>
                  <a:pt x="176" y="1477"/>
                </a:lnTo>
                <a:lnTo>
                  <a:pt x="176" y="1477"/>
                </a:lnTo>
                <a:lnTo>
                  <a:pt x="166" y="1479"/>
                </a:lnTo>
                <a:lnTo>
                  <a:pt x="162" y="1485"/>
                </a:lnTo>
                <a:lnTo>
                  <a:pt x="162" y="1491"/>
                </a:lnTo>
                <a:lnTo>
                  <a:pt x="166" y="1499"/>
                </a:lnTo>
                <a:lnTo>
                  <a:pt x="166" y="1499"/>
                </a:lnTo>
                <a:lnTo>
                  <a:pt x="176" y="1509"/>
                </a:lnTo>
                <a:lnTo>
                  <a:pt x="188" y="1517"/>
                </a:lnTo>
                <a:lnTo>
                  <a:pt x="220" y="1531"/>
                </a:lnTo>
                <a:lnTo>
                  <a:pt x="220" y="1531"/>
                </a:lnTo>
                <a:lnTo>
                  <a:pt x="244" y="1543"/>
                </a:lnTo>
                <a:lnTo>
                  <a:pt x="252" y="1545"/>
                </a:lnTo>
                <a:lnTo>
                  <a:pt x="258" y="1549"/>
                </a:lnTo>
                <a:lnTo>
                  <a:pt x="258" y="1549"/>
                </a:lnTo>
                <a:lnTo>
                  <a:pt x="266" y="1555"/>
                </a:lnTo>
                <a:lnTo>
                  <a:pt x="276" y="1561"/>
                </a:lnTo>
                <a:lnTo>
                  <a:pt x="286" y="1565"/>
                </a:lnTo>
                <a:lnTo>
                  <a:pt x="296" y="1567"/>
                </a:lnTo>
                <a:lnTo>
                  <a:pt x="296" y="1567"/>
                </a:lnTo>
                <a:lnTo>
                  <a:pt x="304" y="1565"/>
                </a:lnTo>
                <a:lnTo>
                  <a:pt x="314" y="1559"/>
                </a:lnTo>
                <a:lnTo>
                  <a:pt x="322" y="1551"/>
                </a:lnTo>
                <a:lnTo>
                  <a:pt x="324" y="1547"/>
                </a:lnTo>
                <a:lnTo>
                  <a:pt x="324" y="1541"/>
                </a:lnTo>
                <a:lnTo>
                  <a:pt x="324" y="1541"/>
                </a:lnTo>
                <a:lnTo>
                  <a:pt x="322" y="1499"/>
                </a:lnTo>
                <a:lnTo>
                  <a:pt x="322" y="1499"/>
                </a:lnTo>
                <a:lnTo>
                  <a:pt x="390" y="1517"/>
                </a:lnTo>
                <a:lnTo>
                  <a:pt x="390" y="1517"/>
                </a:lnTo>
                <a:lnTo>
                  <a:pt x="420" y="1527"/>
                </a:lnTo>
                <a:lnTo>
                  <a:pt x="436" y="1531"/>
                </a:lnTo>
                <a:lnTo>
                  <a:pt x="442" y="1531"/>
                </a:lnTo>
                <a:lnTo>
                  <a:pt x="444" y="1529"/>
                </a:lnTo>
                <a:lnTo>
                  <a:pt x="444" y="1529"/>
                </a:lnTo>
                <a:lnTo>
                  <a:pt x="450" y="1523"/>
                </a:lnTo>
                <a:lnTo>
                  <a:pt x="452" y="1517"/>
                </a:lnTo>
                <a:lnTo>
                  <a:pt x="454" y="1509"/>
                </a:lnTo>
                <a:lnTo>
                  <a:pt x="454" y="1499"/>
                </a:lnTo>
                <a:lnTo>
                  <a:pt x="454" y="1499"/>
                </a:lnTo>
                <a:lnTo>
                  <a:pt x="452" y="1485"/>
                </a:lnTo>
                <a:lnTo>
                  <a:pt x="444" y="1469"/>
                </a:lnTo>
                <a:lnTo>
                  <a:pt x="436" y="1447"/>
                </a:lnTo>
                <a:lnTo>
                  <a:pt x="436" y="1415"/>
                </a:lnTo>
                <a:lnTo>
                  <a:pt x="436" y="1415"/>
                </a:lnTo>
                <a:lnTo>
                  <a:pt x="480" y="1415"/>
                </a:lnTo>
                <a:lnTo>
                  <a:pt x="480" y="1415"/>
                </a:lnTo>
                <a:lnTo>
                  <a:pt x="470" y="1353"/>
                </a:lnTo>
                <a:lnTo>
                  <a:pt x="464" y="1303"/>
                </a:lnTo>
                <a:lnTo>
                  <a:pt x="460" y="1261"/>
                </a:lnTo>
                <a:lnTo>
                  <a:pt x="460" y="1261"/>
                </a:lnTo>
                <a:lnTo>
                  <a:pt x="456" y="1219"/>
                </a:lnTo>
                <a:lnTo>
                  <a:pt x="448" y="1173"/>
                </a:lnTo>
                <a:lnTo>
                  <a:pt x="440" y="1133"/>
                </a:lnTo>
                <a:lnTo>
                  <a:pt x="436" y="1117"/>
                </a:lnTo>
                <a:lnTo>
                  <a:pt x="436" y="1117"/>
                </a:lnTo>
                <a:lnTo>
                  <a:pt x="434" y="1103"/>
                </a:lnTo>
                <a:lnTo>
                  <a:pt x="432" y="1075"/>
                </a:lnTo>
                <a:lnTo>
                  <a:pt x="430" y="1035"/>
                </a:lnTo>
                <a:lnTo>
                  <a:pt x="430" y="1035"/>
                </a:lnTo>
                <a:lnTo>
                  <a:pt x="446" y="1021"/>
                </a:lnTo>
                <a:lnTo>
                  <a:pt x="458" y="1009"/>
                </a:lnTo>
                <a:lnTo>
                  <a:pt x="464" y="1007"/>
                </a:lnTo>
                <a:lnTo>
                  <a:pt x="468" y="1005"/>
                </a:lnTo>
                <a:lnTo>
                  <a:pt x="468" y="1005"/>
                </a:lnTo>
                <a:lnTo>
                  <a:pt x="480" y="1007"/>
                </a:lnTo>
                <a:lnTo>
                  <a:pt x="482" y="1009"/>
                </a:lnTo>
                <a:lnTo>
                  <a:pt x="484" y="1011"/>
                </a:lnTo>
                <a:lnTo>
                  <a:pt x="484" y="1011"/>
                </a:lnTo>
                <a:lnTo>
                  <a:pt x="486" y="1033"/>
                </a:lnTo>
                <a:lnTo>
                  <a:pt x="486" y="1033"/>
                </a:lnTo>
                <a:lnTo>
                  <a:pt x="488" y="1011"/>
                </a:lnTo>
                <a:lnTo>
                  <a:pt x="488" y="1011"/>
                </a:lnTo>
                <a:lnTo>
                  <a:pt x="488" y="997"/>
                </a:lnTo>
                <a:lnTo>
                  <a:pt x="484" y="970"/>
                </a:lnTo>
                <a:lnTo>
                  <a:pt x="474" y="920"/>
                </a:lnTo>
                <a:lnTo>
                  <a:pt x="474" y="920"/>
                </a:lnTo>
                <a:lnTo>
                  <a:pt x="474" y="904"/>
                </a:lnTo>
                <a:lnTo>
                  <a:pt x="474" y="896"/>
                </a:lnTo>
                <a:lnTo>
                  <a:pt x="474" y="890"/>
                </a:lnTo>
                <a:lnTo>
                  <a:pt x="474" y="890"/>
                </a:lnTo>
                <a:lnTo>
                  <a:pt x="470" y="864"/>
                </a:lnTo>
                <a:lnTo>
                  <a:pt x="468" y="840"/>
                </a:lnTo>
                <a:lnTo>
                  <a:pt x="468" y="840"/>
                </a:lnTo>
                <a:lnTo>
                  <a:pt x="496" y="828"/>
                </a:lnTo>
                <a:lnTo>
                  <a:pt x="518" y="818"/>
                </a:lnTo>
                <a:lnTo>
                  <a:pt x="526" y="812"/>
                </a:lnTo>
                <a:lnTo>
                  <a:pt x="530" y="808"/>
                </a:lnTo>
                <a:lnTo>
                  <a:pt x="530" y="808"/>
                </a:lnTo>
                <a:lnTo>
                  <a:pt x="540" y="790"/>
                </a:lnTo>
                <a:lnTo>
                  <a:pt x="552" y="760"/>
                </a:lnTo>
                <a:lnTo>
                  <a:pt x="568" y="718"/>
                </a:lnTo>
                <a:lnTo>
                  <a:pt x="568" y="718"/>
                </a:lnTo>
                <a:lnTo>
                  <a:pt x="572" y="702"/>
                </a:lnTo>
                <a:lnTo>
                  <a:pt x="574" y="688"/>
                </a:lnTo>
                <a:lnTo>
                  <a:pt x="574" y="688"/>
                </a:lnTo>
                <a:lnTo>
                  <a:pt x="566" y="658"/>
                </a:lnTo>
                <a:lnTo>
                  <a:pt x="562" y="634"/>
                </a:lnTo>
                <a:lnTo>
                  <a:pt x="560" y="612"/>
                </a:lnTo>
                <a:lnTo>
                  <a:pt x="560" y="612"/>
                </a:lnTo>
                <a:lnTo>
                  <a:pt x="560" y="560"/>
                </a:lnTo>
                <a:lnTo>
                  <a:pt x="558" y="532"/>
                </a:lnTo>
                <a:lnTo>
                  <a:pt x="556" y="522"/>
                </a:lnTo>
                <a:lnTo>
                  <a:pt x="554" y="516"/>
                </a:lnTo>
                <a:lnTo>
                  <a:pt x="554" y="516"/>
                </a:lnTo>
                <a:lnTo>
                  <a:pt x="544" y="504"/>
                </a:lnTo>
                <a:lnTo>
                  <a:pt x="532" y="488"/>
                </a:lnTo>
                <a:lnTo>
                  <a:pt x="516" y="468"/>
                </a:lnTo>
                <a:lnTo>
                  <a:pt x="516" y="468"/>
                </a:lnTo>
                <a:lnTo>
                  <a:pt x="514" y="436"/>
                </a:lnTo>
                <a:lnTo>
                  <a:pt x="512" y="384"/>
                </a:lnTo>
                <a:lnTo>
                  <a:pt x="512" y="384"/>
                </a:lnTo>
                <a:lnTo>
                  <a:pt x="516" y="362"/>
                </a:lnTo>
                <a:lnTo>
                  <a:pt x="522" y="334"/>
                </a:lnTo>
                <a:lnTo>
                  <a:pt x="528" y="300"/>
                </a:lnTo>
                <a:lnTo>
                  <a:pt x="530" y="282"/>
                </a:lnTo>
                <a:lnTo>
                  <a:pt x="530" y="264"/>
                </a:lnTo>
                <a:lnTo>
                  <a:pt x="530" y="264"/>
                </a:lnTo>
                <a:lnTo>
                  <a:pt x="528" y="248"/>
                </a:lnTo>
                <a:lnTo>
                  <a:pt x="526" y="232"/>
                </a:lnTo>
                <a:lnTo>
                  <a:pt x="522" y="220"/>
                </a:lnTo>
                <a:lnTo>
                  <a:pt x="516" y="208"/>
                </a:lnTo>
                <a:lnTo>
                  <a:pt x="506" y="190"/>
                </a:lnTo>
                <a:lnTo>
                  <a:pt x="494" y="176"/>
                </a:lnTo>
                <a:lnTo>
                  <a:pt x="494" y="176"/>
                </a:lnTo>
                <a:lnTo>
                  <a:pt x="482" y="166"/>
                </a:lnTo>
                <a:lnTo>
                  <a:pt x="470" y="160"/>
                </a:lnTo>
                <a:lnTo>
                  <a:pt x="456" y="156"/>
                </a:lnTo>
                <a:lnTo>
                  <a:pt x="456" y="156"/>
                </a:lnTo>
                <a:lnTo>
                  <a:pt x="450" y="150"/>
                </a:lnTo>
                <a:lnTo>
                  <a:pt x="444" y="146"/>
                </a:lnTo>
                <a:lnTo>
                  <a:pt x="440" y="144"/>
                </a:lnTo>
                <a:lnTo>
                  <a:pt x="440" y="144"/>
                </a:lnTo>
                <a:lnTo>
                  <a:pt x="424" y="144"/>
                </a:lnTo>
                <a:lnTo>
                  <a:pt x="424" y="144"/>
                </a:lnTo>
                <a:lnTo>
                  <a:pt x="416" y="144"/>
                </a:lnTo>
                <a:lnTo>
                  <a:pt x="416" y="144"/>
                </a:lnTo>
                <a:lnTo>
                  <a:pt x="410" y="144"/>
                </a:lnTo>
                <a:lnTo>
                  <a:pt x="406" y="142"/>
                </a:lnTo>
                <a:lnTo>
                  <a:pt x="402" y="142"/>
                </a:lnTo>
                <a:lnTo>
                  <a:pt x="398" y="144"/>
                </a:lnTo>
                <a:lnTo>
                  <a:pt x="398" y="144"/>
                </a:lnTo>
                <a:lnTo>
                  <a:pt x="388" y="150"/>
                </a:lnTo>
                <a:lnTo>
                  <a:pt x="382" y="154"/>
                </a:lnTo>
                <a:lnTo>
                  <a:pt x="380" y="156"/>
                </a:lnTo>
                <a:lnTo>
                  <a:pt x="380" y="156"/>
                </a:lnTo>
                <a:lnTo>
                  <a:pt x="372" y="166"/>
                </a:lnTo>
                <a:lnTo>
                  <a:pt x="366" y="174"/>
                </a:lnTo>
                <a:lnTo>
                  <a:pt x="366" y="174"/>
                </a:lnTo>
                <a:lnTo>
                  <a:pt x="362" y="176"/>
                </a:lnTo>
                <a:lnTo>
                  <a:pt x="356" y="182"/>
                </a:lnTo>
                <a:lnTo>
                  <a:pt x="356" y="182"/>
                </a:lnTo>
                <a:lnTo>
                  <a:pt x="346" y="198"/>
                </a:lnTo>
                <a:lnTo>
                  <a:pt x="338" y="208"/>
                </a:lnTo>
                <a:lnTo>
                  <a:pt x="334" y="212"/>
                </a:lnTo>
                <a:lnTo>
                  <a:pt x="334" y="212"/>
                </a:lnTo>
                <a:lnTo>
                  <a:pt x="324" y="214"/>
                </a:lnTo>
                <a:lnTo>
                  <a:pt x="320" y="216"/>
                </a:lnTo>
                <a:lnTo>
                  <a:pt x="318" y="218"/>
                </a:lnTo>
                <a:lnTo>
                  <a:pt x="318" y="218"/>
                </a:lnTo>
                <a:lnTo>
                  <a:pt x="324" y="232"/>
                </a:lnTo>
                <a:lnTo>
                  <a:pt x="324" y="232"/>
                </a:lnTo>
                <a:lnTo>
                  <a:pt x="314" y="238"/>
                </a:lnTo>
                <a:lnTo>
                  <a:pt x="308" y="242"/>
                </a:lnTo>
                <a:lnTo>
                  <a:pt x="304" y="246"/>
                </a:lnTo>
                <a:lnTo>
                  <a:pt x="304" y="246"/>
                </a:lnTo>
                <a:lnTo>
                  <a:pt x="304" y="252"/>
                </a:lnTo>
                <a:lnTo>
                  <a:pt x="304" y="258"/>
                </a:lnTo>
                <a:lnTo>
                  <a:pt x="304" y="258"/>
                </a:lnTo>
                <a:lnTo>
                  <a:pt x="302" y="262"/>
                </a:lnTo>
                <a:lnTo>
                  <a:pt x="302" y="268"/>
                </a:lnTo>
                <a:lnTo>
                  <a:pt x="302" y="268"/>
                </a:lnTo>
                <a:lnTo>
                  <a:pt x="298" y="274"/>
                </a:lnTo>
                <a:lnTo>
                  <a:pt x="296" y="278"/>
                </a:lnTo>
                <a:lnTo>
                  <a:pt x="296" y="284"/>
                </a:lnTo>
                <a:lnTo>
                  <a:pt x="296" y="284"/>
                </a:lnTo>
                <a:lnTo>
                  <a:pt x="296" y="294"/>
                </a:lnTo>
                <a:lnTo>
                  <a:pt x="296" y="294"/>
                </a:lnTo>
                <a:lnTo>
                  <a:pt x="294" y="294"/>
                </a:lnTo>
                <a:lnTo>
                  <a:pt x="292" y="294"/>
                </a:lnTo>
                <a:lnTo>
                  <a:pt x="290" y="294"/>
                </a:lnTo>
                <a:lnTo>
                  <a:pt x="286" y="290"/>
                </a:lnTo>
                <a:lnTo>
                  <a:pt x="286" y="290"/>
                </a:lnTo>
                <a:lnTo>
                  <a:pt x="284" y="286"/>
                </a:lnTo>
                <a:lnTo>
                  <a:pt x="284" y="282"/>
                </a:lnTo>
                <a:lnTo>
                  <a:pt x="282" y="276"/>
                </a:lnTo>
                <a:lnTo>
                  <a:pt x="278" y="270"/>
                </a:lnTo>
                <a:lnTo>
                  <a:pt x="278" y="270"/>
                </a:lnTo>
                <a:lnTo>
                  <a:pt x="266" y="260"/>
                </a:lnTo>
                <a:lnTo>
                  <a:pt x="260" y="256"/>
                </a:lnTo>
                <a:lnTo>
                  <a:pt x="260" y="256"/>
                </a:lnTo>
                <a:lnTo>
                  <a:pt x="262" y="252"/>
                </a:lnTo>
                <a:lnTo>
                  <a:pt x="262" y="248"/>
                </a:lnTo>
                <a:lnTo>
                  <a:pt x="260" y="244"/>
                </a:lnTo>
                <a:lnTo>
                  <a:pt x="260" y="244"/>
                </a:lnTo>
                <a:lnTo>
                  <a:pt x="258" y="236"/>
                </a:lnTo>
                <a:lnTo>
                  <a:pt x="252" y="226"/>
                </a:lnTo>
                <a:lnTo>
                  <a:pt x="252" y="226"/>
                </a:lnTo>
                <a:lnTo>
                  <a:pt x="214" y="170"/>
                </a:lnTo>
                <a:lnTo>
                  <a:pt x="204" y="170"/>
                </a:lnTo>
                <a:lnTo>
                  <a:pt x="190" y="122"/>
                </a:lnTo>
                <a:lnTo>
                  <a:pt x="190" y="122"/>
                </a:lnTo>
                <a:lnTo>
                  <a:pt x="192" y="100"/>
                </a:lnTo>
                <a:lnTo>
                  <a:pt x="194" y="86"/>
                </a:lnTo>
                <a:lnTo>
                  <a:pt x="192" y="74"/>
                </a:lnTo>
                <a:lnTo>
                  <a:pt x="192" y="74"/>
                </a:lnTo>
                <a:lnTo>
                  <a:pt x="188" y="62"/>
                </a:lnTo>
                <a:lnTo>
                  <a:pt x="186" y="58"/>
                </a:lnTo>
                <a:lnTo>
                  <a:pt x="184" y="56"/>
                </a:lnTo>
                <a:lnTo>
                  <a:pt x="176" y="54"/>
                </a:lnTo>
                <a:lnTo>
                  <a:pt x="176" y="54"/>
                </a:lnTo>
                <a:lnTo>
                  <a:pt x="170" y="38"/>
                </a:lnTo>
                <a:lnTo>
                  <a:pt x="166" y="28"/>
                </a:lnTo>
                <a:lnTo>
                  <a:pt x="160" y="18"/>
                </a:lnTo>
                <a:lnTo>
                  <a:pt x="160" y="18"/>
                </a:lnTo>
                <a:lnTo>
                  <a:pt x="152" y="10"/>
                </a:lnTo>
                <a:lnTo>
                  <a:pt x="150" y="6"/>
                </a:lnTo>
                <a:lnTo>
                  <a:pt x="146" y="8"/>
                </a:lnTo>
                <a:lnTo>
                  <a:pt x="146" y="8"/>
                </a:lnTo>
                <a:lnTo>
                  <a:pt x="138" y="12"/>
                </a:lnTo>
                <a:lnTo>
                  <a:pt x="134" y="16"/>
                </a:lnTo>
                <a:lnTo>
                  <a:pt x="108" y="16"/>
                </a:lnTo>
                <a:lnTo>
                  <a:pt x="108" y="16"/>
                </a:lnTo>
                <a:lnTo>
                  <a:pt x="106" y="14"/>
                </a:lnTo>
                <a:lnTo>
                  <a:pt x="104" y="12"/>
                </a:lnTo>
                <a:lnTo>
                  <a:pt x="98" y="10"/>
                </a:lnTo>
                <a:lnTo>
                  <a:pt x="98" y="10"/>
                </a:lnTo>
                <a:lnTo>
                  <a:pt x="90" y="10"/>
                </a:lnTo>
                <a:lnTo>
                  <a:pt x="88" y="10"/>
                </a:lnTo>
                <a:lnTo>
                  <a:pt x="88" y="10"/>
                </a:lnTo>
                <a:lnTo>
                  <a:pt x="86" y="10"/>
                </a:lnTo>
                <a:lnTo>
                  <a:pt x="84" y="10"/>
                </a:lnTo>
                <a:lnTo>
                  <a:pt x="84" y="10"/>
                </a:lnTo>
                <a:lnTo>
                  <a:pt x="78" y="4"/>
                </a:lnTo>
                <a:lnTo>
                  <a:pt x="78" y="4"/>
                </a:lnTo>
                <a:lnTo>
                  <a:pt x="76" y="0"/>
                </a:lnTo>
                <a:lnTo>
                  <a:pt x="74" y="0"/>
                </a:lnTo>
                <a:lnTo>
                  <a:pt x="72" y="2"/>
                </a:lnTo>
                <a:lnTo>
                  <a:pt x="72" y="2"/>
                </a:lnTo>
                <a:lnTo>
                  <a:pt x="70" y="8"/>
                </a:lnTo>
                <a:lnTo>
                  <a:pt x="68" y="16"/>
                </a:lnTo>
                <a:lnTo>
                  <a:pt x="66" y="28"/>
                </a:lnTo>
                <a:lnTo>
                  <a:pt x="60" y="42"/>
                </a:lnTo>
                <a:close/>
                <a:moveTo>
                  <a:pt x="140" y="56"/>
                </a:moveTo>
                <a:lnTo>
                  <a:pt x="152" y="60"/>
                </a:lnTo>
                <a:lnTo>
                  <a:pt x="152" y="60"/>
                </a:lnTo>
                <a:lnTo>
                  <a:pt x="160" y="66"/>
                </a:lnTo>
                <a:lnTo>
                  <a:pt x="160" y="66"/>
                </a:lnTo>
                <a:lnTo>
                  <a:pt x="162" y="68"/>
                </a:lnTo>
                <a:lnTo>
                  <a:pt x="162" y="70"/>
                </a:lnTo>
                <a:lnTo>
                  <a:pt x="160" y="80"/>
                </a:lnTo>
                <a:lnTo>
                  <a:pt x="160" y="80"/>
                </a:lnTo>
                <a:lnTo>
                  <a:pt x="160" y="86"/>
                </a:lnTo>
                <a:lnTo>
                  <a:pt x="160" y="90"/>
                </a:lnTo>
                <a:lnTo>
                  <a:pt x="158" y="92"/>
                </a:lnTo>
                <a:lnTo>
                  <a:pt x="158" y="92"/>
                </a:lnTo>
                <a:lnTo>
                  <a:pt x="148" y="80"/>
                </a:lnTo>
                <a:lnTo>
                  <a:pt x="148" y="80"/>
                </a:lnTo>
                <a:lnTo>
                  <a:pt x="142" y="74"/>
                </a:lnTo>
                <a:lnTo>
                  <a:pt x="138" y="68"/>
                </a:lnTo>
                <a:lnTo>
                  <a:pt x="138" y="68"/>
                </a:lnTo>
                <a:lnTo>
                  <a:pt x="140" y="56"/>
                </a:lnTo>
                <a:lnTo>
                  <a:pt x="140" y="56"/>
                </a:lnTo>
                <a:close/>
                <a:moveTo>
                  <a:pt x="108" y="74"/>
                </a:moveTo>
                <a:lnTo>
                  <a:pt x="108" y="74"/>
                </a:lnTo>
                <a:lnTo>
                  <a:pt x="108" y="72"/>
                </a:lnTo>
                <a:lnTo>
                  <a:pt x="112" y="72"/>
                </a:lnTo>
                <a:lnTo>
                  <a:pt x="116" y="72"/>
                </a:lnTo>
                <a:lnTo>
                  <a:pt x="120" y="74"/>
                </a:lnTo>
                <a:lnTo>
                  <a:pt x="120" y="74"/>
                </a:lnTo>
                <a:lnTo>
                  <a:pt x="138" y="92"/>
                </a:lnTo>
                <a:lnTo>
                  <a:pt x="138" y="92"/>
                </a:lnTo>
                <a:lnTo>
                  <a:pt x="140" y="96"/>
                </a:lnTo>
                <a:lnTo>
                  <a:pt x="142" y="110"/>
                </a:lnTo>
                <a:lnTo>
                  <a:pt x="142" y="110"/>
                </a:lnTo>
                <a:lnTo>
                  <a:pt x="148" y="120"/>
                </a:lnTo>
                <a:lnTo>
                  <a:pt x="154" y="130"/>
                </a:lnTo>
                <a:lnTo>
                  <a:pt x="154" y="130"/>
                </a:lnTo>
                <a:lnTo>
                  <a:pt x="168" y="154"/>
                </a:lnTo>
                <a:lnTo>
                  <a:pt x="176" y="168"/>
                </a:lnTo>
                <a:lnTo>
                  <a:pt x="176" y="168"/>
                </a:lnTo>
                <a:lnTo>
                  <a:pt x="166" y="172"/>
                </a:lnTo>
                <a:lnTo>
                  <a:pt x="158" y="178"/>
                </a:lnTo>
                <a:lnTo>
                  <a:pt x="154" y="182"/>
                </a:lnTo>
                <a:lnTo>
                  <a:pt x="152" y="186"/>
                </a:lnTo>
                <a:lnTo>
                  <a:pt x="152" y="186"/>
                </a:lnTo>
                <a:lnTo>
                  <a:pt x="150" y="192"/>
                </a:lnTo>
                <a:lnTo>
                  <a:pt x="150" y="198"/>
                </a:lnTo>
                <a:lnTo>
                  <a:pt x="152" y="206"/>
                </a:lnTo>
                <a:lnTo>
                  <a:pt x="152" y="206"/>
                </a:lnTo>
                <a:lnTo>
                  <a:pt x="148" y="212"/>
                </a:lnTo>
                <a:lnTo>
                  <a:pt x="148" y="212"/>
                </a:lnTo>
                <a:lnTo>
                  <a:pt x="152" y="218"/>
                </a:lnTo>
                <a:lnTo>
                  <a:pt x="158" y="236"/>
                </a:lnTo>
                <a:lnTo>
                  <a:pt x="158" y="236"/>
                </a:lnTo>
                <a:lnTo>
                  <a:pt x="166" y="260"/>
                </a:lnTo>
                <a:lnTo>
                  <a:pt x="176" y="276"/>
                </a:lnTo>
                <a:lnTo>
                  <a:pt x="176" y="276"/>
                </a:lnTo>
                <a:lnTo>
                  <a:pt x="198" y="302"/>
                </a:lnTo>
                <a:lnTo>
                  <a:pt x="198" y="302"/>
                </a:lnTo>
                <a:lnTo>
                  <a:pt x="206" y="312"/>
                </a:lnTo>
                <a:lnTo>
                  <a:pt x="210" y="322"/>
                </a:lnTo>
                <a:lnTo>
                  <a:pt x="210" y="322"/>
                </a:lnTo>
                <a:lnTo>
                  <a:pt x="214" y="328"/>
                </a:lnTo>
                <a:lnTo>
                  <a:pt x="220" y="332"/>
                </a:lnTo>
                <a:lnTo>
                  <a:pt x="234" y="344"/>
                </a:lnTo>
                <a:lnTo>
                  <a:pt x="234" y="344"/>
                </a:lnTo>
                <a:lnTo>
                  <a:pt x="246" y="354"/>
                </a:lnTo>
                <a:lnTo>
                  <a:pt x="222" y="366"/>
                </a:lnTo>
                <a:lnTo>
                  <a:pt x="222" y="366"/>
                </a:lnTo>
                <a:lnTo>
                  <a:pt x="210" y="360"/>
                </a:lnTo>
                <a:lnTo>
                  <a:pt x="196" y="350"/>
                </a:lnTo>
                <a:lnTo>
                  <a:pt x="196" y="350"/>
                </a:lnTo>
                <a:lnTo>
                  <a:pt x="188" y="342"/>
                </a:lnTo>
                <a:lnTo>
                  <a:pt x="182" y="338"/>
                </a:lnTo>
                <a:lnTo>
                  <a:pt x="182" y="338"/>
                </a:lnTo>
                <a:lnTo>
                  <a:pt x="170" y="330"/>
                </a:lnTo>
                <a:lnTo>
                  <a:pt x="162" y="324"/>
                </a:lnTo>
                <a:lnTo>
                  <a:pt x="158" y="320"/>
                </a:lnTo>
                <a:lnTo>
                  <a:pt x="158" y="320"/>
                </a:lnTo>
                <a:lnTo>
                  <a:pt x="150" y="314"/>
                </a:lnTo>
                <a:lnTo>
                  <a:pt x="138" y="306"/>
                </a:lnTo>
                <a:lnTo>
                  <a:pt x="120" y="296"/>
                </a:lnTo>
                <a:lnTo>
                  <a:pt x="120" y="296"/>
                </a:lnTo>
                <a:lnTo>
                  <a:pt x="114" y="292"/>
                </a:lnTo>
                <a:lnTo>
                  <a:pt x="110" y="286"/>
                </a:lnTo>
                <a:lnTo>
                  <a:pt x="108" y="282"/>
                </a:lnTo>
                <a:lnTo>
                  <a:pt x="108" y="282"/>
                </a:lnTo>
                <a:lnTo>
                  <a:pt x="104" y="266"/>
                </a:lnTo>
                <a:lnTo>
                  <a:pt x="104" y="258"/>
                </a:lnTo>
                <a:lnTo>
                  <a:pt x="104" y="250"/>
                </a:lnTo>
                <a:lnTo>
                  <a:pt x="104" y="250"/>
                </a:lnTo>
                <a:lnTo>
                  <a:pt x="104" y="238"/>
                </a:lnTo>
                <a:lnTo>
                  <a:pt x="100" y="224"/>
                </a:lnTo>
                <a:lnTo>
                  <a:pt x="96" y="206"/>
                </a:lnTo>
                <a:lnTo>
                  <a:pt x="96" y="206"/>
                </a:lnTo>
                <a:lnTo>
                  <a:pt x="94" y="188"/>
                </a:lnTo>
                <a:lnTo>
                  <a:pt x="94" y="170"/>
                </a:lnTo>
                <a:lnTo>
                  <a:pt x="94" y="170"/>
                </a:lnTo>
                <a:lnTo>
                  <a:pt x="92" y="172"/>
                </a:lnTo>
                <a:lnTo>
                  <a:pt x="90" y="170"/>
                </a:lnTo>
                <a:lnTo>
                  <a:pt x="88" y="168"/>
                </a:lnTo>
                <a:lnTo>
                  <a:pt x="88" y="160"/>
                </a:lnTo>
                <a:lnTo>
                  <a:pt x="88" y="160"/>
                </a:lnTo>
                <a:lnTo>
                  <a:pt x="88" y="146"/>
                </a:lnTo>
                <a:lnTo>
                  <a:pt x="90" y="128"/>
                </a:lnTo>
                <a:lnTo>
                  <a:pt x="96" y="110"/>
                </a:lnTo>
                <a:lnTo>
                  <a:pt x="102" y="92"/>
                </a:lnTo>
                <a:lnTo>
                  <a:pt x="102" y="92"/>
                </a:lnTo>
                <a:lnTo>
                  <a:pt x="110" y="76"/>
                </a:lnTo>
                <a:lnTo>
                  <a:pt x="108" y="74"/>
                </a:lnTo>
                <a:lnTo>
                  <a:pt x="108" y="74"/>
                </a:lnTo>
                <a:lnTo>
                  <a:pt x="108" y="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6963C02D-4CAE-4F47-BC4C-C723B9D64FB8}"/>
              </a:ext>
            </a:extLst>
          </p:cNvPr>
          <p:cNvSpPr>
            <a:spLocks/>
          </p:cNvSpPr>
          <p:nvPr/>
        </p:nvSpPr>
        <p:spPr bwMode="auto">
          <a:xfrm>
            <a:off x="4538453" y="2688154"/>
            <a:ext cx="757119" cy="1730887"/>
          </a:xfrm>
          <a:custGeom>
            <a:avLst/>
            <a:gdLst>
              <a:gd name="T0" fmla="*/ 371 w 657"/>
              <a:gd name="T1" fmla="*/ 0 h 1502"/>
              <a:gd name="T2" fmla="*/ 297 w 657"/>
              <a:gd name="T3" fmla="*/ 46 h 1502"/>
              <a:gd name="T4" fmla="*/ 297 w 657"/>
              <a:gd name="T5" fmla="*/ 115 h 1502"/>
              <a:gd name="T6" fmla="*/ 291 w 657"/>
              <a:gd name="T7" fmla="*/ 142 h 1502"/>
              <a:gd name="T8" fmla="*/ 297 w 657"/>
              <a:gd name="T9" fmla="*/ 185 h 1502"/>
              <a:gd name="T10" fmla="*/ 312 w 657"/>
              <a:gd name="T11" fmla="*/ 214 h 1502"/>
              <a:gd name="T12" fmla="*/ 299 w 657"/>
              <a:gd name="T13" fmla="*/ 235 h 1502"/>
              <a:gd name="T14" fmla="*/ 282 w 657"/>
              <a:gd name="T15" fmla="*/ 252 h 1502"/>
              <a:gd name="T16" fmla="*/ 198 w 657"/>
              <a:gd name="T17" fmla="*/ 278 h 1502"/>
              <a:gd name="T18" fmla="*/ 149 w 657"/>
              <a:gd name="T19" fmla="*/ 229 h 1502"/>
              <a:gd name="T20" fmla="*/ 160 w 657"/>
              <a:gd name="T21" fmla="*/ 147 h 1502"/>
              <a:gd name="T22" fmla="*/ 145 w 657"/>
              <a:gd name="T23" fmla="*/ 89 h 1502"/>
              <a:gd name="T24" fmla="*/ 32 w 657"/>
              <a:gd name="T25" fmla="*/ 84 h 1502"/>
              <a:gd name="T26" fmla="*/ 9 w 657"/>
              <a:gd name="T27" fmla="*/ 136 h 1502"/>
              <a:gd name="T28" fmla="*/ 5 w 657"/>
              <a:gd name="T29" fmla="*/ 151 h 1502"/>
              <a:gd name="T30" fmla="*/ 13 w 657"/>
              <a:gd name="T31" fmla="*/ 171 h 1502"/>
              <a:gd name="T32" fmla="*/ 18 w 657"/>
              <a:gd name="T33" fmla="*/ 190 h 1502"/>
              <a:gd name="T34" fmla="*/ 15 w 657"/>
              <a:gd name="T35" fmla="*/ 209 h 1502"/>
              <a:gd name="T36" fmla="*/ 15 w 657"/>
              <a:gd name="T37" fmla="*/ 231 h 1502"/>
              <a:gd name="T38" fmla="*/ 7 w 657"/>
              <a:gd name="T39" fmla="*/ 278 h 1502"/>
              <a:gd name="T40" fmla="*/ 26 w 657"/>
              <a:gd name="T41" fmla="*/ 336 h 1502"/>
              <a:gd name="T42" fmla="*/ 60 w 657"/>
              <a:gd name="T43" fmla="*/ 373 h 1502"/>
              <a:gd name="T44" fmla="*/ 145 w 657"/>
              <a:gd name="T45" fmla="*/ 407 h 1502"/>
              <a:gd name="T46" fmla="*/ 190 w 657"/>
              <a:gd name="T47" fmla="*/ 495 h 1502"/>
              <a:gd name="T48" fmla="*/ 179 w 657"/>
              <a:gd name="T49" fmla="*/ 560 h 1502"/>
              <a:gd name="T50" fmla="*/ 162 w 657"/>
              <a:gd name="T51" fmla="*/ 719 h 1502"/>
              <a:gd name="T52" fmla="*/ 145 w 657"/>
              <a:gd name="T53" fmla="*/ 855 h 1502"/>
              <a:gd name="T54" fmla="*/ 166 w 657"/>
              <a:gd name="T55" fmla="*/ 876 h 1502"/>
              <a:gd name="T56" fmla="*/ 153 w 657"/>
              <a:gd name="T57" fmla="*/ 1339 h 1502"/>
              <a:gd name="T58" fmla="*/ 153 w 657"/>
              <a:gd name="T59" fmla="*/ 1392 h 1502"/>
              <a:gd name="T60" fmla="*/ 99 w 657"/>
              <a:gd name="T61" fmla="*/ 1455 h 1502"/>
              <a:gd name="T62" fmla="*/ 75 w 657"/>
              <a:gd name="T63" fmla="*/ 1492 h 1502"/>
              <a:gd name="T64" fmla="*/ 196 w 657"/>
              <a:gd name="T65" fmla="*/ 1491 h 1502"/>
              <a:gd name="T66" fmla="*/ 263 w 657"/>
              <a:gd name="T67" fmla="*/ 1468 h 1502"/>
              <a:gd name="T68" fmla="*/ 248 w 657"/>
              <a:gd name="T69" fmla="*/ 1388 h 1502"/>
              <a:gd name="T70" fmla="*/ 244 w 657"/>
              <a:gd name="T71" fmla="*/ 1321 h 1502"/>
              <a:gd name="T72" fmla="*/ 274 w 657"/>
              <a:gd name="T73" fmla="*/ 1109 h 1502"/>
              <a:gd name="T74" fmla="*/ 383 w 657"/>
              <a:gd name="T75" fmla="*/ 1052 h 1502"/>
              <a:gd name="T76" fmla="*/ 493 w 657"/>
              <a:gd name="T77" fmla="*/ 1222 h 1502"/>
              <a:gd name="T78" fmla="*/ 513 w 657"/>
              <a:gd name="T79" fmla="*/ 1285 h 1502"/>
              <a:gd name="T80" fmla="*/ 523 w 657"/>
              <a:gd name="T81" fmla="*/ 1321 h 1502"/>
              <a:gd name="T82" fmla="*/ 480 w 657"/>
              <a:gd name="T83" fmla="*/ 1388 h 1502"/>
              <a:gd name="T84" fmla="*/ 454 w 657"/>
              <a:gd name="T85" fmla="*/ 1425 h 1502"/>
              <a:gd name="T86" fmla="*/ 551 w 657"/>
              <a:gd name="T87" fmla="*/ 1433 h 1502"/>
              <a:gd name="T88" fmla="*/ 652 w 657"/>
              <a:gd name="T89" fmla="*/ 1379 h 1502"/>
              <a:gd name="T90" fmla="*/ 601 w 657"/>
              <a:gd name="T91" fmla="*/ 1300 h 1502"/>
              <a:gd name="T92" fmla="*/ 605 w 657"/>
              <a:gd name="T93" fmla="*/ 1266 h 1502"/>
              <a:gd name="T94" fmla="*/ 553 w 657"/>
              <a:gd name="T95" fmla="*/ 1111 h 1502"/>
              <a:gd name="T96" fmla="*/ 498 w 657"/>
              <a:gd name="T97" fmla="*/ 973 h 1502"/>
              <a:gd name="T98" fmla="*/ 519 w 657"/>
              <a:gd name="T99" fmla="*/ 775 h 1502"/>
              <a:gd name="T100" fmla="*/ 482 w 657"/>
              <a:gd name="T101" fmla="*/ 502 h 1502"/>
              <a:gd name="T102" fmla="*/ 519 w 657"/>
              <a:gd name="T103" fmla="*/ 429 h 1502"/>
              <a:gd name="T104" fmla="*/ 558 w 657"/>
              <a:gd name="T105" fmla="*/ 327 h 1502"/>
              <a:gd name="T106" fmla="*/ 543 w 657"/>
              <a:gd name="T107" fmla="*/ 285 h 1502"/>
              <a:gd name="T108" fmla="*/ 521 w 657"/>
              <a:gd name="T109" fmla="*/ 263 h 1502"/>
              <a:gd name="T110" fmla="*/ 502 w 657"/>
              <a:gd name="T111" fmla="*/ 228 h 1502"/>
              <a:gd name="T112" fmla="*/ 489 w 657"/>
              <a:gd name="T113" fmla="*/ 162 h 1502"/>
              <a:gd name="T114" fmla="*/ 487 w 657"/>
              <a:gd name="T115" fmla="*/ 74 h 1502"/>
              <a:gd name="T116" fmla="*/ 454 w 657"/>
              <a:gd name="T117" fmla="*/ 2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7" h="1502">
                <a:moveTo>
                  <a:pt x="435" y="13"/>
                </a:moveTo>
                <a:lnTo>
                  <a:pt x="435" y="13"/>
                </a:lnTo>
                <a:lnTo>
                  <a:pt x="429" y="11"/>
                </a:lnTo>
                <a:lnTo>
                  <a:pt x="413" y="5"/>
                </a:lnTo>
                <a:lnTo>
                  <a:pt x="401" y="1"/>
                </a:lnTo>
                <a:lnTo>
                  <a:pt x="386" y="0"/>
                </a:lnTo>
                <a:lnTo>
                  <a:pt x="371" y="0"/>
                </a:lnTo>
                <a:lnTo>
                  <a:pt x="353" y="1"/>
                </a:lnTo>
                <a:lnTo>
                  <a:pt x="353" y="1"/>
                </a:lnTo>
                <a:lnTo>
                  <a:pt x="336" y="7"/>
                </a:lnTo>
                <a:lnTo>
                  <a:pt x="321" y="15"/>
                </a:lnTo>
                <a:lnTo>
                  <a:pt x="310" y="24"/>
                </a:lnTo>
                <a:lnTo>
                  <a:pt x="302" y="35"/>
                </a:lnTo>
                <a:lnTo>
                  <a:pt x="297" y="46"/>
                </a:lnTo>
                <a:lnTo>
                  <a:pt x="293" y="56"/>
                </a:lnTo>
                <a:lnTo>
                  <a:pt x="289" y="71"/>
                </a:lnTo>
                <a:lnTo>
                  <a:pt x="289" y="71"/>
                </a:lnTo>
                <a:lnTo>
                  <a:pt x="291" y="80"/>
                </a:lnTo>
                <a:lnTo>
                  <a:pt x="293" y="87"/>
                </a:lnTo>
                <a:lnTo>
                  <a:pt x="297" y="95"/>
                </a:lnTo>
                <a:lnTo>
                  <a:pt x="297" y="115"/>
                </a:lnTo>
                <a:lnTo>
                  <a:pt x="297" y="115"/>
                </a:lnTo>
                <a:lnTo>
                  <a:pt x="291" y="125"/>
                </a:lnTo>
                <a:lnTo>
                  <a:pt x="287" y="130"/>
                </a:lnTo>
                <a:lnTo>
                  <a:pt x="287" y="132"/>
                </a:lnTo>
                <a:lnTo>
                  <a:pt x="287" y="134"/>
                </a:lnTo>
                <a:lnTo>
                  <a:pt x="287" y="134"/>
                </a:lnTo>
                <a:lnTo>
                  <a:pt x="291" y="142"/>
                </a:lnTo>
                <a:lnTo>
                  <a:pt x="293" y="145"/>
                </a:lnTo>
                <a:lnTo>
                  <a:pt x="293" y="158"/>
                </a:lnTo>
                <a:lnTo>
                  <a:pt x="293" y="158"/>
                </a:lnTo>
                <a:lnTo>
                  <a:pt x="293" y="166"/>
                </a:lnTo>
                <a:lnTo>
                  <a:pt x="295" y="177"/>
                </a:lnTo>
                <a:lnTo>
                  <a:pt x="295" y="177"/>
                </a:lnTo>
                <a:lnTo>
                  <a:pt x="297" y="185"/>
                </a:lnTo>
                <a:lnTo>
                  <a:pt x="297" y="190"/>
                </a:lnTo>
                <a:lnTo>
                  <a:pt x="297" y="190"/>
                </a:lnTo>
                <a:lnTo>
                  <a:pt x="299" y="201"/>
                </a:lnTo>
                <a:lnTo>
                  <a:pt x="301" y="207"/>
                </a:lnTo>
                <a:lnTo>
                  <a:pt x="304" y="213"/>
                </a:lnTo>
                <a:lnTo>
                  <a:pt x="304" y="213"/>
                </a:lnTo>
                <a:lnTo>
                  <a:pt x="312" y="214"/>
                </a:lnTo>
                <a:lnTo>
                  <a:pt x="323" y="218"/>
                </a:lnTo>
                <a:lnTo>
                  <a:pt x="338" y="220"/>
                </a:lnTo>
                <a:lnTo>
                  <a:pt x="338" y="220"/>
                </a:lnTo>
                <a:lnTo>
                  <a:pt x="323" y="224"/>
                </a:lnTo>
                <a:lnTo>
                  <a:pt x="310" y="229"/>
                </a:lnTo>
                <a:lnTo>
                  <a:pt x="299" y="235"/>
                </a:lnTo>
                <a:lnTo>
                  <a:pt x="299" y="235"/>
                </a:lnTo>
                <a:lnTo>
                  <a:pt x="291" y="239"/>
                </a:lnTo>
                <a:lnTo>
                  <a:pt x="287" y="244"/>
                </a:lnTo>
                <a:lnTo>
                  <a:pt x="286" y="248"/>
                </a:lnTo>
                <a:lnTo>
                  <a:pt x="284" y="248"/>
                </a:lnTo>
                <a:lnTo>
                  <a:pt x="284" y="248"/>
                </a:lnTo>
                <a:lnTo>
                  <a:pt x="282" y="250"/>
                </a:lnTo>
                <a:lnTo>
                  <a:pt x="282" y="252"/>
                </a:lnTo>
                <a:lnTo>
                  <a:pt x="278" y="256"/>
                </a:lnTo>
                <a:lnTo>
                  <a:pt x="271" y="256"/>
                </a:lnTo>
                <a:lnTo>
                  <a:pt x="271" y="256"/>
                </a:lnTo>
                <a:lnTo>
                  <a:pt x="254" y="259"/>
                </a:lnTo>
                <a:lnTo>
                  <a:pt x="231" y="267"/>
                </a:lnTo>
                <a:lnTo>
                  <a:pt x="198" y="278"/>
                </a:lnTo>
                <a:lnTo>
                  <a:pt x="198" y="278"/>
                </a:lnTo>
                <a:lnTo>
                  <a:pt x="192" y="278"/>
                </a:lnTo>
                <a:lnTo>
                  <a:pt x="187" y="278"/>
                </a:lnTo>
                <a:lnTo>
                  <a:pt x="183" y="276"/>
                </a:lnTo>
                <a:lnTo>
                  <a:pt x="157" y="254"/>
                </a:lnTo>
                <a:lnTo>
                  <a:pt x="129" y="229"/>
                </a:lnTo>
                <a:lnTo>
                  <a:pt x="149" y="229"/>
                </a:lnTo>
                <a:lnTo>
                  <a:pt x="149" y="229"/>
                </a:lnTo>
                <a:lnTo>
                  <a:pt x="151" y="228"/>
                </a:lnTo>
                <a:lnTo>
                  <a:pt x="153" y="226"/>
                </a:lnTo>
                <a:lnTo>
                  <a:pt x="155" y="222"/>
                </a:lnTo>
                <a:lnTo>
                  <a:pt x="155" y="222"/>
                </a:lnTo>
                <a:lnTo>
                  <a:pt x="157" y="177"/>
                </a:lnTo>
                <a:lnTo>
                  <a:pt x="160" y="173"/>
                </a:lnTo>
                <a:lnTo>
                  <a:pt x="160" y="147"/>
                </a:lnTo>
                <a:lnTo>
                  <a:pt x="157" y="147"/>
                </a:lnTo>
                <a:lnTo>
                  <a:pt x="157" y="97"/>
                </a:lnTo>
                <a:lnTo>
                  <a:pt x="157" y="97"/>
                </a:lnTo>
                <a:lnTo>
                  <a:pt x="155" y="95"/>
                </a:lnTo>
                <a:lnTo>
                  <a:pt x="149" y="89"/>
                </a:lnTo>
                <a:lnTo>
                  <a:pt x="149" y="89"/>
                </a:lnTo>
                <a:lnTo>
                  <a:pt x="145" y="89"/>
                </a:lnTo>
                <a:lnTo>
                  <a:pt x="136" y="89"/>
                </a:lnTo>
                <a:lnTo>
                  <a:pt x="110" y="89"/>
                </a:lnTo>
                <a:lnTo>
                  <a:pt x="75" y="89"/>
                </a:lnTo>
                <a:lnTo>
                  <a:pt x="63" y="89"/>
                </a:lnTo>
                <a:lnTo>
                  <a:pt x="63" y="89"/>
                </a:lnTo>
                <a:lnTo>
                  <a:pt x="48" y="87"/>
                </a:lnTo>
                <a:lnTo>
                  <a:pt x="32" y="84"/>
                </a:lnTo>
                <a:lnTo>
                  <a:pt x="32" y="84"/>
                </a:lnTo>
                <a:lnTo>
                  <a:pt x="28" y="86"/>
                </a:lnTo>
                <a:lnTo>
                  <a:pt x="26" y="87"/>
                </a:lnTo>
                <a:lnTo>
                  <a:pt x="24" y="91"/>
                </a:lnTo>
                <a:lnTo>
                  <a:pt x="24" y="91"/>
                </a:lnTo>
                <a:lnTo>
                  <a:pt x="24" y="143"/>
                </a:lnTo>
                <a:lnTo>
                  <a:pt x="9" y="136"/>
                </a:lnTo>
                <a:lnTo>
                  <a:pt x="9" y="136"/>
                </a:lnTo>
                <a:lnTo>
                  <a:pt x="4" y="138"/>
                </a:lnTo>
                <a:lnTo>
                  <a:pt x="0" y="140"/>
                </a:lnTo>
                <a:lnTo>
                  <a:pt x="0" y="143"/>
                </a:lnTo>
                <a:lnTo>
                  <a:pt x="0" y="143"/>
                </a:lnTo>
                <a:lnTo>
                  <a:pt x="2" y="147"/>
                </a:lnTo>
                <a:lnTo>
                  <a:pt x="5" y="151"/>
                </a:lnTo>
                <a:lnTo>
                  <a:pt x="15" y="160"/>
                </a:lnTo>
                <a:lnTo>
                  <a:pt x="30" y="170"/>
                </a:lnTo>
                <a:lnTo>
                  <a:pt x="30" y="170"/>
                </a:lnTo>
                <a:lnTo>
                  <a:pt x="26" y="168"/>
                </a:lnTo>
                <a:lnTo>
                  <a:pt x="18" y="170"/>
                </a:lnTo>
                <a:lnTo>
                  <a:pt x="18" y="170"/>
                </a:lnTo>
                <a:lnTo>
                  <a:pt x="13" y="171"/>
                </a:lnTo>
                <a:lnTo>
                  <a:pt x="11" y="175"/>
                </a:lnTo>
                <a:lnTo>
                  <a:pt x="9" y="179"/>
                </a:lnTo>
                <a:lnTo>
                  <a:pt x="11" y="183"/>
                </a:lnTo>
                <a:lnTo>
                  <a:pt x="11" y="183"/>
                </a:lnTo>
                <a:lnTo>
                  <a:pt x="15" y="188"/>
                </a:lnTo>
                <a:lnTo>
                  <a:pt x="18" y="190"/>
                </a:lnTo>
                <a:lnTo>
                  <a:pt x="18" y="190"/>
                </a:lnTo>
                <a:lnTo>
                  <a:pt x="13" y="192"/>
                </a:lnTo>
                <a:lnTo>
                  <a:pt x="11" y="194"/>
                </a:lnTo>
                <a:lnTo>
                  <a:pt x="9" y="199"/>
                </a:lnTo>
                <a:lnTo>
                  <a:pt x="9" y="199"/>
                </a:lnTo>
                <a:lnTo>
                  <a:pt x="9" y="201"/>
                </a:lnTo>
                <a:lnTo>
                  <a:pt x="11" y="205"/>
                </a:lnTo>
                <a:lnTo>
                  <a:pt x="15" y="209"/>
                </a:lnTo>
                <a:lnTo>
                  <a:pt x="22" y="214"/>
                </a:lnTo>
                <a:lnTo>
                  <a:pt x="22" y="214"/>
                </a:lnTo>
                <a:lnTo>
                  <a:pt x="17" y="218"/>
                </a:lnTo>
                <a:lnTo>
                  <a:pt x="15" y="222"/>
                </a:lnTo>
                <a:lnTo>
                  <a:pt x="13" y="228"/>
                </a:lnTo>
                <a:lnTo>
                  <a:pt x="13" y="228"/>
                </a:lnTo>
                <a:lnTo>
                  <a:pt x="15" y="231"/>
                </a:lnTo>
                <a:lnTo>
                  <a:pt x="18" y="235"/>
                </a:lnTo>
                <a:lnTo>
                  <a:pt x="24" y="239"/>
                </a:lnTo>
                <a:lnTo>
                  <a:pt x="24" y="239"/>
                </a:lnTo>
                <a:lnTo>
                  <a:pt x="18" y="248"/>
                </a:lnTo>
                <a:lnTo>
                  <a:pt x="13" y="261"/>
                </a:lnTo>
                <a:lnTo>
                  <a:pt x="7" y="278"/>
                </a:lnTo>
                <a:lnTo>
                  <a:pt x="7" y="278"/>
                </a:lnTo>
                <a:lnTo>
                  <a:pt x="5" y="287"/>
                </a:lnTo>
                <a:lnTo>
                  <a:pt x="5" y="299"/>
                </a:lnTo>
                <a:lnTo>
                  <a:pt x="9" y="308"/>
                </a:lnTo>
                <a:lnTo>
                  <a:pt x="13" y="315"/>
                </a:lnTo>
                <a:lnTo>
                  <a:pt x="20" y="330"/>
                </a:lnTo>
                <a:lnTo>
                  <a:pt x="26" y="336"/>
                </a:lnTo>
                <a:lnTo>
                  <a:pt x="26" y="336"/>
                </a:lnTo>
                <a:lnTo>
                  <a:pt x="48" y="349"/>
                </a:lnTo>
                <a:lnTo>
                  <a:pt x="48" y="349"/>
                </a:lnTo>
                <a:lnTo>
                  <a:pt x="48" y="355"/>
                </a:lnTo>
                <a:lnTo>
                  <a:pt x="50" y="360"/>
                </a:lnTo>
                <a:lnTo>
                  <a:pt x="52" y="366"/>
                </a:lnTo>
                <a:lnTo>
                  <a:pt x="52" y="366"/>
                </a:lnTo>
                <a:lnTo>
                  <a:pt x="60" y="373"/>
                </a:lnTo>
                <a:lnTo>
                  <a:pt x="71" y="384"/>
                </a:lnTo>
                <a:lnTo>
                  <a:pt x="86" y="394"/>
                </a:lnTo>
                <a:lnTo>
                  <a:pt x="99" y="401"/>
                </a:lnTo>
                <a:lnTo>
                  <a:pt x="99" y="401"/>
                </a:lnTo>
                <a:lnTo>
                  <a:pt x="114" y="405"/>
                </a:lnTo>
                <a:lnTo>
                  <a:pt x="131" y="405"/>
                </a:lnTo>
                <a:lnTo>
                  <a:pt x="145" y="407"/>
                </a:lnTo>
                <a:lnTo>
                  <a:pt x="151" y="405"/>
                </a:lnTo>
                <a:lnTo>
                  <a:pt x="151" y="405"/>
                </a:lnTo>
                <a:lnTo>
                  <a:pt x="166" y="414"/>
                </a:lnTo>
                <a:lnTo>
                  <a:pt x="181" y="424"/>
                </a:lnTo>
                <a:lnTo>
                  <a:pt x="181" y="424"/>
                </a:lnTo>
                <a:lnTo>
                  <a:pt x="187" y="465"/>
                </a:lnTo>
                <a:lnTo>
                  <a:pt x="190" y="495"/>
                </a:lnTo>
                <a:lnTo>
                  <a:pt x="188" y="506"/>
                </a:lnTo>
                <a:lnTo>
                  <a:pt x="187" y="515"/>
                </a:lnTo>
                <a:lnTo>
                  <a:pt x="187" y="515"/>
                </a:lnTo>
                <a:lnTo>
                  <a:pt x="179" y="525"/>
                </a:lnTo>
                <a:lnTo>
                  <a:pt x="170" y="536"/>
                </a:lnTo>
                <a:lnTo>
                  <a:pt x="160" y="547"/>
                </a:lnTo>
                <a:lnTo>
                  <a:pt x="179" y="560"/>
                </a:lnTo>
                <a:lnTo>
                  <a:pt x="179" y="560"/>
                </a:lnTo>
                <a:lnTo>
                  <a:pt x="166" y="626"/>
                </a:lnTo>
                <a:lnTo>
                  <a:pt x="159" y="674"/>
                </a:lnTo>
                <a:lnTo>
                  <a:pt x="157" y="693"/>
                </a:lnTo>
                <a:lnTo>
                  <a:pt x="157" y="704"/>
                </a:lnTo>
                <a:lnTo>
                  <a:pt x="157" y="704"/>
                </a:lnTo>
                <a:lnTo>
                  <a:pt x="162" y="719"/>
                </a:lnTo>
                <a:lnTo>
                  <a:pt x="162" y="725"/>
                </a:lnTo>
                <a:lnTo>
                  <a:pt x="162" y="725"/>
                </a:lnTo>
                <a:lnTo>
                  <a:pt x="155" y="779"/>
                </a:lnTo>
                <a:lnTo>
                  <a:pt x="145" y="840"/>
                </a:lnTo>
                <a:lnTo>
                  <a:pt x="145" y="840"/>
                </a:lnTo>
                <a:lnTo>
                  <a:pt x="144" y="850"/>
                </a:lnTo>
                <a:lnTo>
                  <a:pt x="145" y="855"/>
                </a:lnTo>
                <a:lnTo>
                  <a:pt x="145" y="861"/>
                </a:lnTo>
                <a:lnTo>
                  <a:pt x="147" y="863"/>
                </a:lnTo>
                <a:lnTo>
                  <a:pt x="147" y="863"/>
                </a:lnTo>
                <a:lnTo>
                  <a:pt x="157" y="868"/>
                </a:lnTo>
                <a:lnTo>
                  <a:pt x="164" y="874"/>
                </a:lnTo>
                <a:lnTo>
                  <a:pt x="166" y="876"/>
                </a:lnTo>
                <a:lnTo>
                  <a:pt x="166" y="876"/>
                </a:lnTo>
                <a:lnTo>
                  <a:pt x="160" y="1009"/>
                </a:lnTo>
                <a:lnTo>
                  <a:pt x="157" y="1145"/>
                </a:lnTo>
                <a:lnTo>
                  <a:pt x="157" y="1145"/>
                </a:lnTo>
                <a:lnTo>
                  <a:pt x="155" y="1240"/>
                </a:lnTo>
                <a:lnTo>
                  <a:pt x="157" y="1328"/>
                </a:lnTo>
                <a:lnTo>
                  <a:pt x="157" y="1328"/>
                </a:lnTo>
                <a:lnTo>
                  <a:pt x="153" y="1339"/>
                </a:lnTo>
                <a:lnTo>
                  <a:pt x="153" y="1339"/>
                </a:lnTo>
                <a:lnTo>
                  <a:pt x="151" y="1345"/>
                </a:lnTo>
                <a:lnTo>
                  <a:pt x="153" y="1354"/>
                </a:lnTo>
                <a:lnTo>
                  <a:pt x="153" y="1354"/>
                </a:lnTo>
                <a:lnTo>
                  <a:pt x="155" y="1373"/>
                </a:lnTo>
                <a:lnTo>
                  <a:pt x="155" y="1382"/>
                </a:lnTo>
                <a:lnTo>
                  <a:pt x="153" y="1392"/>
                </a:lnTo>
                <a:lnTo>
                  <a:pt x="153" y="1392"/>
                </a:lnTo>
                <a:lnTo>
                  <a:pt x="144" y="1410"/>
                </a:lnTo>
                <a:lnTo>
                  <a:pt x="132" y="1431"/>
                </a:lnTo>
                <a:lnTo>
                  <a:pt x="132" y="1431"/>
                </a:lnTo>
                <a:lnTo>
                  <a:pt x="127" y="1435"/>
                </a:lnTo>
                <a:lnTo>
                  <a:pt x="119" y="1442"/>
                </a:lnTo>
                <a:lnTo>
                  <a:pt x="99" y="1455"/>
                </a:lnTo>
                <a:lnTo>
                  <a:pt x="78" y="1468"/>
                </a:lnTo>
                <a:lnTo>
                  <a:pt x="67" y="1476"/>
                </a:lnTo>
                <a:lnTo>
                  <a:pt x="67" y="1476"/>
                </a:lnTo>
                <a:lnTo>
                  <a:pt x="69" y="1479"/>
                </a:lnTo>
                <a:lnTo>
                  <a:pt x="71" y="1487"/>
                </a:lnTo>
                <a:lnTo>
                  <a:pt x="75" y="1492"/>
                </a:lnTo>
                <a:lnTo>
                  <a:pt x="75" y="1492"/>
                </a:lnTo>
                <a:lnTo>
                  <a:pt x="106" y="1498"/>
                </a:lnTo>
                <a:lnTo>
                  <a:pt x="129" y="1500"/>
                </a:lnTo>
                <a:lnTo>
                  <a:pt x="145" y="1502"/>
                </a:lnTo>
                <a:lnTo>
                  <a:pt x="145" y="1502"/>
                </a:lnTo>
                <a:lnTo>
                  <a:pt x="159" y="1500"/>
                </a:lnTo>
                <a:lnTo>
                  <a:pt x="177" y="1494"/>
                </a:lnTo>
                <a:lnTo>
                  <a:pt x="196" y="1491"/>
                </a:lnTo>
                <a:lnTo>
                  <a:pt x="211" y="1487"/>
                </a:lnTo>
                <a:lnTo>
                  <a:pt x="211" y="1487"/>
                </a:lnTo>
                <a:lnTo>
                  <a:pt x="226" y="1485"/>
                </a:lnTo>
                <a:lnTo>
                  <a:pt x="243" y="1481"/>
                </a:lnTo>
                <a:lnTo>
                  <a:pt x="258" y="1476"/>
                </a:lnTo>
                <a:lnTo>
                  <a:pt x="261" y="1472"/>
                </a:lnTo>
                <a:lnTo>
                  <a:pt x="263" y="1468"/>
                </a:lnTo>
                <a:lnTo>
                  <a:pt x="263" y="1468"/>
                </a:lnTo>
                <a:lnTo>
                  <a:pt x="263" y="1455"/>
                </a:lnTo>
                <a:lnTo>
                  <a:pt x="261" y="1446"/>
                </a:lnTo>
                <a:lnTo>
                  <a:pt x="261" y="1446"/>
                </a:lnTo>
                <a:lnTo>
                  <a:pt x="254" y="1416"/>
                </a:lnTo>
                <a:lnTo>
                  <a:pt x="248" y="1388"/>
                </a:lnTo>
                <a:lnTo>
                  <a:pt x="248" y="1388"/>
                </a:lnTo>
                <a:lnTo>
                  <a:pt x="250" y="1362"/>
                </a:lnTo>
                <a:lnTo>
                  <a:pt x="252" y="1336"/>
                </a:lnTo>
                <a:lnTo>
                  <a:pt x="252" y="1336"/>
                </a:lnTo>
                <a:lnTo>
                  <a:pt x="250" y="1332"/>
                </a:lnTo>
                <a:lnTo>
                  <a:pt x="248" y="1326"/>
                </a:lnTo>
                <a:lnTo>
                  <a:pt x="244" y="1321"/>
                </a:lnTo>
                <a:lnTo>
                  <a:pt x="244" y="1321"/>
                </a:lnTo>
                <a:lnTo>
                  <a:pt x="250" y="1294"/>
                </a:lnTo>
                <a:lnTo>
                  <a:pt x="265" y="1223"/>
                </a:lnTo>
                <a:lnTo>
                  <a:pt x="265" y="1223"/>
                </a:lnTo>
                <a:lnTo>
                  <a:pt x="269" y="1201"/>
                </a:lnTo>
                <a:lnTo>
                  <a:pt x="271" y="1179"/>
                </a:lnTo>
                <a:lnTo>
                  <a:pt x="274" y="1139"/>
                </a:lnTo>
                <a:lnTo>
                  <a:pt x="274" y="1109"/>
                </a:lnTo>
                <a:lnTo>
                  <a:pt x="272" y="1098"/>
                </a:lnTo>
                <a:lnTo>
                  <a:pt x="301" y="975"/>
                </a:lnTo>
                <a:lnTo>
                  <a:pt x="370" y="973"/>
                </a:lnTo>
                <a:lnTo>
                  <a:pt x="370" y="973"/>
                </a:lnTo>
                <a:lnTo>
                  <a:pt x="373" y="1009"/>
                </a:lnTo>
                <a:lnTo>
                  <a:pt x="379" y="1038"/>
                </a:lnTo>
                <a:lnTo>
                  <a:pt x="383" y="1052"/>
                </a:lnTo>
                <a:lnTo>
                  <a:pt x="386" y="1061"/>
                </a:lnTo>
                <a:lnTo>
                  <a:pt x="386" y="1061"/>
                </a:lnTo>
                <a:lnTo>
                  <a:pt x="405" y="1089"/>
                </a:lnTo>
                <a:lnTo>
                  <a:pt x="437" y="1136"/>
                </a:lnTo>
                <a:lnTo>
                  <a:pt x="469" y="1182"/>
                </a:lnTo>
                <a:lnTo>
                  <a:pt x="493" y="1222"/>
                </a:lnTo>
                <a:lnTo>
                  <a:pt x="493" y="1222"/>
                </a:lnTo>
                <a:lnTo>
                  <a:pt x="498" y="1235"/>
                </a:lnTo>
                <a:lnTo>
                  <a:pt x="502" y="1246"/>
                </a:lnTo>
                <a:lnTo>
                  <a:pt x="506" y="1263"/>
                </a:lnTo>
                <a:lnTo>
                  <a:pt x="508" y="1274"/>
                </a:lnTo>
                <a:lnTo>
                  <a:pt x="508" y="1281"/>
                </a:lnTo>
                <a:lnTo>
                  <a:pt x="508" y="1281"/>
                </a:lnTo>
                <a:lnTo>
                  <a:pt x="513" y="1285"/>
                </a:lnTo>
                <a:lnTo>
                  <a:pt x="517" y="1287"/>
                </a:lnTo>
                <a:lnTo>
                  <a:pt x="521" y="1291"/>
                </a:lnTo>
                <a:lnTo>
                  <a:pt x="521" y="1294"/>
                </a:lnTo>
                <a:lnTo>
                  <a:pt x="521" y="1294"/>
                </a:lnTo>
                <a:lnTo>
                  <a:pt x="521" y="1302"/>
                </a:lnTo>
                <a:lnTo>
                  <a:pt x="521" y="1311"/>
                </a:lnTo>
                <a:lnTo>
                  <a:pt x="523" y="1321"/>
                </a:lnTo>
                <a:lnTo>
                  <a:pt x="523" y="1326"/>
                </a:lnTo>
                <a:lnTo>
                  <a:pt x="523" y="1326"/>
                </a:lnTo>
                <a:lnTo>
                  <a:pt x="510" y="1352"/>
                </a:lnTo>
                <a:lnTo>
                  <a:pt x="497" y="1371"/>
                </a:lnTo>
                <a:lnTo>
                  <a:pt x="489" y="1380"/>
                </a:lnTo>
                <a:lnTo>
                  <a:pt x="480" y="1388"/>
                </a:lnTo>
                <a:lnTo>
                  <a:pt x="480" y="1388"/>
                </a:lnTo>
                <a:lnTo>
                  <a:pt x="467" y="1397"/>
                </a:lnTo>
                <a:lnTo>
                  <a:pt x="456" y="1407"/>
                </a:lnTo>
                <a:lnTo>
                  <a:pt x="454" y="1412"/>
                </a:lnTo>
                <a:lnTo>
                  <a:pt x="452" y="1416"/>
                </a:lnTo>
                <a:lnTo>
                  <a:pt x="452" y="1421"/>
                </a:lnTo>
                <a:lnTo>
                  <a:pt x="454" y="1425"/>
                </a:lnTo>
                <a:lnTo>
                  <a:pt x="454" y="1425"/>
                </a:lnTo>
                <a:lnTo>
                  <a:pt x="459" y="1429"/>
                </a:lnTo>
                <a:lnTo>
                  <a:pt x="469" y="1431"/>
                </a:lnTo>
                <a:lnTo>
                  <a:pt x="493" y="1435"/>
                </a:lnTo>
                <a:lnTo>
                  <a:pt x="519" y="1436"/>
                </a:lnTo>
                <a:lnTo>
                  <a:pt x="541" y="1435"/>
                </a:lnTo>
                <a:lnTo>
                  <a:pt x="541" y="1435"/>
                </a:lnTo>
                <a:lnTo>
                  <a:pt x="551" y="1433"/>
                </a:lnTo>
                <a:lnTo>
                  <a:pt x="562" y="1429"/>
                </a:lnTo>
                <a:lnTo>
                  <a:pt x="586" y="1418"/>
                </a:lnTo>
                <a:lnTo>
                  <a:pt x="631" y="1395"/>
                </a:lnTo>
                <a:lnTo>
                  <a:pt x="631" y="1395"/>
                </a:lnTo>
                <a:lnTo>
                  <a:pt x="637" y="1392"/>
                </a:lnTo>
                <a:lnTo>
                  <a:pt x="642" y="1388"/>
                </a:lnTo>
                <a:lnTo>
                  <a:pt x="652" y="1379"/>
                </a:lnTo>
                <a:lnTo>
                  <a:pt x="655" y="1371"/>
                </a:lnTo>
                <a:lnTo>
                  <a:pt x="657" y="1367"/>
                </a:lnTo>
                <a:lnTo>
                  <a:pt x="657" y="1367"/>
                </a:lnTo>
                <a:lnTo>
                  <a:pt x="631" y="1336"/>
                </a:lnTo>
                <a:lnTo>
                  <a:pt x="612" y="1315"/>
                </a:lnTo>
                <a:lnTo>
                  <a:pt x="601" y="1300"/>
                </a:lnTo>
                <a:lnTo>
                  <a:pt x="601" y="1300"/>
                </a:lnTo>
                <a:lnTo>
                  <a:pt x="599" y="1296"/>
                </a:lnTo>
                <a:lnTo>
                  <a:pt x="599" y="1293"/>
                </a:lnTo>
                <a:lnTo>
                  <a:pt x="603" y="1287"/>
                </a:lnTo>
                <a:lnTo>
                  <a:pt x="607" y="1281"/>
                </a:lnTo>
                <a:lnTo>
                  <a:pt x="607" y="1281"/>
                </a:lnTo>
                <a:lnTo>
                  <a:pt x="607" y="1276"/>
                </a:lnTo>
                <a:lnTo>
                  <a:pt x="605" y="1266"/>
                </a:lnTo>
                <a:lnTo>
                  <a:pt x="597" y="1251"/>
                </a:lnTo>
                <a:lnTo>
                  <a:pt x="597" y="1251"/>
                </a:lnTo>
                <a:lnTo>
                  <a:pt x="588" y="1223"/>
                </a:lnTo>
                <a:lnTo>
                  <a:pt x="575" y="1182"/>
                </a:lnTo>
                <a:lnTo>
                  <a:pt x="564" y="1141"/>
                </a:lnTo>
                <a:lnTo>
                  <a:pt x="553" y="1111"/>
                </a:lnTo>
                <a:lnTo>
                  <a:pt x="553" y="1111"/>
                </a:lnTo>
                <a:lnTo>
                  <a:pt x="541" y="1089"/>
                </a:lnTo>
                <a:lnTo>
                  <a:pt x="527" y="1061"/>
                </a:lnTo>
                <a:lnTo>
                  <a:pt x="513" y="1035"/>
                </a:lnTo>
                <a:lnTo>
                  <a:pt x="504" y="1014"/>
                </a:lnTo>
                <a:lnTo>
                  <a:pt x="504" y="1014"/>
                </a:lnTo>
                <a:lnTo>
                  <a:pt x="500" y="994"/>
                </a:lnTo>
                <a:lnTo>
                  <a:pt x="498" y="973"/>
                </a:lnTo>
                <a:lnTo>
                  <a:pt x="497" y="951"/>
                </a:lnTo>
                <a:lnTo>
                  <a:pt x="508" y="945"/>
                </a:lnTo>
                <a:lnTo>
                  <a:pt x="508" y="945"/>
                </a:lnTo>
                <a:lnTo>
                  <a:pt x="513" y="870"/>
                </a:lnTo>
                <a:lnTo>
                  <a:pt x="517" y="812"/>
                </a:lnTo>
                <a:lnTo>
                  <a:pt x="519" y="775"/>
                </a:lnTo>
                <a:lnTo>
                  <a:pt x="519" y="775"/>
                </a:lnTo>
                <a:lnTo>
                  <a:pt x="515" y="741"/>
                </a:lnTo>
                <a:lnTo>
                  <a:pt x="506" y="693"/>
                </a:lnTo>
                <a:lnTo>
                  <a:pt x="489" y="607"/>
                </a:lnTo>
                <a:lnTo>
                  <a:pt x="489" y="607"/>
                </a:lnTo>
                <a:lnTo>
                  <a:pt x="485" y="581"/>
                </a:lnTo>
                <a:lnTo>
                  <a:pt x="484" y="549"/>
                </a:lnTo>
                <a:lnTo>
                  <a:pt x="482" y="502"/>
                </a:lnTo>
                <a:lnTo>
                  <a:pt x="482" y="502"/>
                </a:lnTo>
                <a:lnTo>
                  <a:pt x="487" y="467"/>
                </a:lnTo>
                <a:lnTo>
                  <a:pt x="493" y="439"/>
                </a:lnTo>
                <a:lnTo>
                  <a:pt x="493" y="439"/>
                </a:lnTo>
                <a:lnTo>
                  <a:pt x="497" y="439"/>
                </a:lnTo>
                <a:lnTo>
                  <a:pt x="508" y="435"/>
                </a:lnTo>
                <a:lnTo>
                  <a:pt x="519" y="429"/>
                </a:lnTo>
                <a:lnTo>
                  <a:pt x="523" y="424"/>
                </a:lnTo>
                <a:lnTo>
                  <a:pt x="527" y="418"/>
                </a:lnTo>
                <a:lnTo>
                  <a:pt x="527" y="418"/>
                </a:lnTo>
                <a:lnTo>
                  <a:pt x="551" y="336"/>
                </a:lnTo>
                <a:lnTo>
                  <a:pt x="551" y="336"/>
                </a:lnTo>
                <a:lnTo>
                  <a:pt x="555" y="330"/>
                </a:lnTo>
                <a:lnTo>
                  <a:pt x="558" y="327"/>
                </a:lnTo>
                <a:lnTo>
                  <a:pt x="568" y="317"/>
                </a:lnTo>
                <a:lnTo>
                  <a:pt x="569" y="312"/>
                </a:lnTo>
                <a:lnTo>
                  <a:pt x="568" y="306"/>
                </a:lnTo>
                <a:lnTo>
                  <a:pt x="564" y="299"/>
                </a:lnTo>
                <a:lnTo>
                  <a:pt x="555" y="293"/>
                </a:lnTo>
                <a:lnTo>
                  <a:pt x="555" y="293"/>
                </a:lnTo>
                <a:lnTo>
                  <a:pt x="543" y="285"/>
                </a:lnTo>
                <a:lnTo>
                  <a:pt x="534" y="282"/>
                </a:lnTo>
                <a:lnTo>
                  <a:pt x="519" y="278"/>
                </a:lnTo>
                <a:lnTo>
                  <a:pt x="512" y="278"/>
                </a:lnTo>
                <a:lnTo>
                  <a:pt x="510" y="280"/>
                </a:lnTo>
                <a:lnTo>
                  <a:pt x="510" y="280"/>
                </a:lnTo>
                <a:lnTo>
                  <a:pt x="513" y="274"/>
                </a:lnTo>
                <a:lnTo>
                  <a:pt x="521" y="263"/>
                </a:lnTo>
                <a:lnTo>
                  <a:pt x="523" y="257"/>
                </a:lnTo>
                <a:lnTo>
                  <a:pt x="525" y="250"/>
                </a:lnTo>
                <a:lnTo>
                  <a:pt x="523" y="242"/>
                </a:lnTo>
                <a:lnTo>
                  <a:pt x="519" y="237"/>
                </a:lnTo>
                <a:lnTo>
                  <a:pt x="519" y="237"/>
                </a:lnTo>
                <a:lnTo>
                  <a:pt x="512" y="231"/>
                </a:lnTo>
                <a:lnTo>
                  <a:pt x="502" y="228"/>
                </a:lnTo>
                <a:lnTo>
                  <a:pt x="482" y="218"/>
                </a:lnTo>
                <a:lnTo>
                  <a:pt x="456" y="213"/>
                </a:lnTo>
                <a:lnTo>
                  <a:pt x="456" y="213"/>
                </a:lnTo>
                <a:lnTo>
                  <a:pt x="461" y="205"/>
                </a:lnTo>
                <a:lnTo>
                  <a:pt x="474" y="186"/>
                </a:lnTo>
                <a:lnTo>
                  <a:pt x="482" y="175"/>
                </a:lnTo>
                <a:lnTo>
                  <a:pt x="489" y="162"/>
                </a:lnTo>
                <a:lnTo>
                  <a:pt x="493" y="149"/>
                </a:lnTo>
                <a:lnTo>
                  <a:pt x="495" y="136"/>
                </a:lnTo>
                <a:lnTo>
                  <a:pt x="495" y="136"/>
                </a:lnTo>
                <a:lnTo>
                  <a:pt x="495" y="117"/>
                </a:lnTo>
                <a:lnTo>
                  <a:pt x="495" y="102"/>
                </a:lnTo>
                <a:lnTo>
                  <a:pt x="495" y="89"/>
                </a:lnTo>
                <a:lnTo>
                  <a:pt x="487" y="74"/>
                </a:lnTo>
                <a:lnTo>
                  <a:pt x="487" y="74"/>
                </a:lnTo>
                <a:lnTo>
                  <a:pt x="482" y="59"/>
                </a:lnTo>
                <a:lnTo>
                  <a:pt x="476" y="48"/>
                </a:lnTo>
                <a:lnTo>
                  <a:pt x="472" y="39"/>
                </a:lnTo>
                <a:lnTo>
                  <a:pt x="465" y="29"/>
                </a:lnTo>
                <a:lnTo>
                  <a:pt x="465" y="29"/>
                </a:lnTo>
                <a:lnTo>
                  <a:pt x="454" y="20"/>
                </a:lnTo>
                <a:lnTo>
                  <a:pt x="444" y="16"/>
                </a:lnTo>
                <a:lnTo>
                  <a:pt x="435" y="13"/>
                </a:lnTo>
                <a:lnTo>
                  <a:pt x="435" y="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5E015A3-0AD3-44F0-8F5F-950DD35CB86F}"/>
              </a:ext>
            </a:extLst>
          </p:cNvPr>
          <p:cNvSpPr>
            <a:spLocks noEditPoints="1"/>
          </p:cNvSpPr>
          <p:nvPr/>
        </p:nvSpPr>
        <p:spPr bwMode="auto">
          <a:xfrm>
            <a:off x="6482504" y="2716881"/>
            <a:ext cx="590470" cy="1723753"/>
          </a:xfrm>
          <a:custGeom>
            <a:avLst/>
            <a:gdLst>
              <a:gd name="T0" fmla="*/ 38 w 508"/>
              <a:gd name="T1" fmla="*/ 251 h 1483"/>
              <a:gd name="T2" fmla="*/ 11 w 508"/>
              <a:gd name="T3" fmla="*/ 294 h 1483"/>
              <a:gd name="T4" fmla="*/ 33 w 508"/>
              <a:gd name="T5" fmla="*/ 374 h 1483"/>
              <a:gd name="T6" fmla="*/ 85 w 508"/>
              <a:gd name="T7" fmla="*/ 457 h 1483"/>
              <a:gd name="T8" fmla="*/ 98 w 508"/>
              <a:gd name="T9" fmla="*/ 579 h 1483"/>
              <a:gd name="T10" fmla="*/ 137 w 508"/>
              <a:gd name="T11" fmla="*/ 803 h 1483"/>
              <a:gd name="T12" fmla="*/ 170 w 508"/>
              <a:gd name="T13" fmla="*/ 948 h 1483"/>
              <a:gd name="T14" fmla="*/ 157 w 508"/>
              <a:gd name="T15" fmla="*/ 1182 h 1483"/>
              <a:gd name="T16" fmla="*/ 156 w 508"/>
              <a:gd name="T17" fmla="*/ 1351 h 1483"/>
              <a:gd name="T18" fmla="*/ 161 w 508"/>
              <a:gd name="T19" fmla="*/ 1472 h 1483"/>
              <a:gd name="T20" fmla="*/ 351 w 508"/>
              <a:gd name="T21" fmla="*/ 1481 h 1483"/>
              <a:gd name="T22" fmla="*/ 455 w 508"/>
              <a:gd name="T23" fmla="*/ 1467 h 1483"/>
              <a:gd name="T24" fmla="*/ 479 w 508"/>
              <a:gd name="T25" fmla="*/ 1457 h 1483"/>
              <a:gd name="T26" fmla="*/ 468 w 508"/>
              <a:gd name="T27" fmla="*/ 1437 h 1483"/>
              <a:gd name="T28" fmla="*/ 445 w 508"/>
              <a:gd name="T29" fmla="*/ 1420 h 1483"/>
              <a:gd name="T30" fmla="*/ 387 w 508"/>
              <a:gd name="T31" fmla="*/ 1354 h 1483"/>
              <a:gd name="T32" fmla="*/ 392 w 508"/>
              <a:gd name="T33" fmla="*/ 1306 h 1483"/>
              <a:gd name="T34" fmla="*/ 406 w 508"/>
              <a:gd name="T35" fmla="*/ 1228 h 1483"/>
              <a:gd name="T36" fmla="*/ 424 w 508"/>
              <a:gd name="T37" fmla="*/ 851 h 1483"/>
              <a:gd name="T38" fmla="*/ 432 w 508"/>
              <a:gd name="T39" fmla="*/ 789 h 1483"/>
              <a:gd name="T40" fmla="*/ 426 w 508"/>
              <a:gd name="T41" fmla="*/ 736 h 1483"/>
              <a:gd name="T42" fmla="*/ 395 w 508"/>
              <a:gd name="T43" fmla="*/ 642 h 1483"/>
              <a:gd name="T44" fmla="*/ 361 w 508"/>
              <a:gd name="T45" fmla="*/ 412 h 1483"/>
              <a:gd name="T46" fmla="*/ 430 w 508"/>
              <a:gd name="T47" fmla="*/ 364 h 1483"/>
              <a:gd name="T48" fmla="*/ 505 w 508"/>
              <a:gd name="T49" fmla="*/ 300 h 1483"/>
              <a:gd name="T50" fmla="*/ 505 w 508"/>
              <a:gd name="T51" fmla="*/ 230 h 1483"/>
              <a:gd name="T52" fmla="*/ 435 w 508"/>
              <a:gd name="T53" fmla="*/ 117 h 1483"/>
              <a:gd name="T54" fmla="*/ 409 w 508"/>
              <a:gd name="T55" fmla="*/ 53 h 1483"/>
              <a:gd name="T56" fmla="*/ 419 w 508"/>
              <a:gd name="T57" fmla="*/ 46 h 1483"/>
              <a:gd name="T58" fmla="*/ 425 w 508"/>
              <a:gd name="T59" fmla="*/ 25 h 1483"/>
              <a:gd name="T60" fmla="*/ 401 w 508"/>
              <a:gd name="T61" fmla="*/ 0 h 1483"/>
              <a:gd name="T62" fmla="*/ 380 w 508"/>
              <a:gd name="T63" fmla="*/ 3 h 1483"/>
              <a:gd name="T64" fmla="*/ 327 w 508"/>
              <a:gd name="T65" fmla="*/ 21 h 1483"/>
              <a:gd name="T66" fmla="*/ 313 w 508"/>
              <a:gd name="T67" fmla="*/ 27 h 1483"/>
              <a:gd name="T68" fmla="*/ 290 w 508"/>
              <a:gd name="T69" fmla="*/ 100 h 1483"/>
              <a:gd name="T70" fmla="*/ 230 w 508"/>
              <a:gd name="T71" fmla="*/ 202 h 1483"/>
              <a:gd name="T72" fmla="*/ 206 w 508"/>
              <a:gd name="T73" fmla="*/ 212 h 1483"/>
              <a:gd name="T74" fmla="*/ 220 w 508"/>
              <a:gd name="T75" fmla="*/ 176 h 1483"/>
              <a:gd name="T76" fmla="*/ 204 w 508"/>
              <a:gd name="T77" fmla="*/ 129 h 1483"/>
              <a:gd name="T78" fmla="*/ 176 w 508"/>
              <a:gd name="T79" fmla="*/ 99 h 1483"/>
              <a:gd name="T80" fmla="*/ 141 w 508"/>
              <a:gd name="T81" fmla="*/ 53 h 1483"/>
              <a:gd name="T82" fmla="*/ 116 w 508"/>
              <a:gd name="T83" fmla="*/ 42 h 1483"/>
              <a:gd name="T84" fmla="*/ 102 w 508"/>
              <a:gd name="T85" fmla="*/ 53 h 1483"/>
              <a:gd name="T86" fmla="*/ 48 w 508"/>
              <a:gd name="T87" fmla="*/ 60 h 1483"/>
              <a:gd name="T88" fmla="*/ 20 w 508"/>
              <a:gd name="T89" fmla="*/ 90 h 1483"/>
              <a:gd name="T90" fmla="*/ 1 w 508"/>
              <a:gd name="T91" fmla="*/ 137 h 1483"/>
              <a:gd name="T92" fmla="*/ 16 w 508"/>
              <a:gd name="T93" fmla="*/ 198 h 1483"/>
              <a:gd name="T94" fmla="*/ 44 w 508"/>
              <a:gd name="T95" fmla="*/ 239 h 1483"/>
              <a:gd name="T96" fmla="*/ 68 w 508"/>
              <a:gd name="T97" fmla="*/ 254 h 1483"/>
              <a:gd name="T98" fmla="*/ 375 w 508"/>
              <a:gd name="T99" fmla="*/ 191 h 1483"/>
              <a:gd name="T100" fmla="*/ 388 w 508"/>
              <a:gd name="T101" fmla="*/ 208 h 1483"/>
              <a:gd name="T102" fmla="*/ 387 w 508"/>
              <a:gd name="T103" fmla="*/ 273 h 1483"/>
              <a:gd name="T104" fmla="*/ 354 w 508"/>
              <a:gd name="T105" fmla="*/ 278 h 1483"/>
              <a:gd name="T106" fmla="*/ 285 w 508"/>
              <a:gd name="T107" fmla="*/ 261 h 1483"/>
              <a:gd name="T108" fmla="*/ 326 w 508"/>
              <a:gd name="T109" fmla="*/ 203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8" h="1483">
                <a:moveTo>
                  <a:pt x="70" y="256"/>
                </a:moveTo>
                <a:lnTo>
                  <a:pt x="70" y="256"/>
                </a:lnTo>
                <a:lnTo>
                  <a:pt x="69" y="257"/>
                </a:lnTo>
                <a:lnTo>
                  <a:pt x="65" y="257"/>
                </a:lnTo>
                <a:lnTo>
                  <a:pt x="54" y="255"/>
                </a:lnTo>
                <a:lnTo>
                  <a:pt x="38" y="251"/>
                </a:lnTo>
                <a:lnTo>
                  <a:pt x="38" y="251"/>
                </a:lnTo>
                <a:lnTo>
                  <a:pt x="34" y="256"/>
                </a:lnTo>
                <a:lnTo>
                  <a:pt x="25" y="266"/>
                </a:lnTo>
                <a:lnTo>
                  <a:pt x="16" y="280"/>
                </a:lnTo>
                <a:lnTo>
                  <a:pt x="13" y="288"/>
                </a:lnTo>
                <a:lnTo>
                  <a:pt x="11" y="294"/>
                </a:lnTo>
                <a:lnTo>
                  <a:pt x="11" y="294"/>
                </a:lnTo>
                <a:lnTo>
                  <a:pt x="11" y="303"/>
                </a:lnTo>
                <a:lnTo>
                  <a:pt x="14" y="314"/>
                </a:lnTo>
                <a:lnTo>
                  <a:pt x="21" y="340"/>
                </a:lnTo>
                <a:lnTo>
                  <a:pt x="33" y="374"/>
                </a:lnTo>
                <a:lnTo>
                  <a:pt x="33" y="374"/>
                </a:lnTo>
                <a:lnTo>
                  <a:pt x="54" y="401"/>
                </a:lnTo>
                <a:lnTo>
                  <a:pt x="70" y="421"/>
                </a:lnTo>
                <a:lnTo>
                  <a:pt x="80" y="435"/>
                </a:lnTo>
                <a:lnTo>
                  <a:pt x="80" y="435"/>
                </a:lnTo>
                <a:lnTo>
                  <a:pt x="83" y="442"/>
                </a:lnTo>
                <a:lnTo>
                  <a:pt x="85" y="457"/>
                </a:lnTo>
                <a:lnTo>
                  <a:pt x="89" y="499"/>
                </a:lnTo>
                <a:lnTo>
                  <a:pt x="90" y="540"/>
                </a:lnTo>
                <a:lnTo>
                  <a:pt x="92" y="563"/>
                </a:lnTo>
                <a:lnTo>
                  <a:pt x="92" y="563"/>
                </a:lnTo>
                <a:lnTo>
                  <a:pt x="93" y="569"/>
                </a:lnTo>
                <a:lnTo>
                  <a:pt x="98" y="579"/>
                </a:lnTo>
                <a:lnTo>
                  <a:pt x="113" y="604"/>
                </a:lnTo>
                <a:lnTo>
                  <a:pt x="134" y="638"/>
                </a:lnTo>
                <a:lnTo>
                  <a:pt x="134" y="773"/>
                </a:lnTo>
                <a:lnTo>
                  <a:pt x="134" y="773"/>
                </a:lnTo>
                <a:lnTo>
                  <a:pt x="136" y="787"/>
                </a:lnTo>
                <a:lnTo>
                  <a:pt x="137" y="803"/>
                </a:lnTo>
                <a:lnTo>
                  <a:pt x="145" y="837"/>
                </a:lnTo>
                <a:lnTo>
                  <a:pt x="151" y="869"/>
                </a:lnTo>
                <a:lnTo>
                  <a:pt x="156" y="886"/>
                </a:lnTo>
                <a:lnTo>
                  <a:pt x="156" y="886"/>
                </a:lnTo>
                <a:lnTo>
                  <a:pt x="161" y="909"/>
                </a:lnTo>
                <a:lnTo>
                  <a:pt x="170" y="948"/>
                </a:lnTo>
                <a:lnTo>
                  <a:pt x="182" y="1004"/>
                </a:lnTo>
                <a:lnTo>
                  <a:pt x="182" y="1004"/>
                </a:lnTo>
                <a:lnTo>
                  <a:pt x="182" y="1014"/>
                </a:lnTo>
                <a:lnTo>
                  <a:pt x="178" y="1036"/>
                </a:lnTo>
                <a:lnTo>
                  <a:pt x="168" y="1104"/>
                </a:lnTo>
                <a:lnTo>
                  <a:pt x="157" y="1182"/>
                </a:lnTo>
                <a:lnTo>
                  <a:pt x="152" y="1216"/>
                </a:lnTo>
                <a:lnTo>
                  <a:pt x="151" y="1241"/>
                </a:lnTo>
                <a:lnTo>
                  <a:pt x="151" y="1241"/>
                </a:lnTo>
                <a:lnTo>
                  <a:pt x="151" y="1265"/>
                </a:lnTo>
                <a:lnTo>
                  <a:pt x="152" y="1292"/>
                </a:lnTo>
                <a:lnTo>
                  <a:pt x="156" y="1351"/>
                </a:lnTo>
                <a:lnTo>
                  <a:pt x="160" y="1402"/>
                </a:lnTo>
                <a:lnTo>
                  <a:pt x="161" y="1417"/>
                </a:lnTo>
                <a:lnTo>
                  <a:pt x="161" y="1424"/>
                </a:lnTo>
                <a:lnTo>
                  <a:pt x="161" y="1424"/>
                </a:lnTo>
                <a:lnTo>
                  <a:pt x="146" y="1467"/>
                </a:lnTo>
                <a:lnTo>
                  <a:pt x="161" y="1472"/>
                </a:lnTo>
                <a:lnTo>
                  <a:pt x="161" y="1483"/>
                </a:lnTo>
                <a:lnTo>
                  <a:pt x="177" y="1483"/>
                </a:lnTo>
                <a:lnTo>
                  <a:pt x="264" y="1483"/>
                </a:lnTo>
                <a:lnTo>
                  <a:pt x="264" y="1483"/>
                </a:lnTo>
                <a:lnTo>
                  <a:pt x="314" y="1482"/>
                </a:lnTo>
                <a:lnTo>
                  <a:pt x="351" y="1481"/>
                </a:lnTo>
                <a:lnTo>
                  <a:pt x="366" y="1480"/>
                </a:lnTo>
                <a:lnTo>
                  <a:pt x="376" y="1478"/>
                </a:lnTo>
                <a:lnTo>
                  <a:pt x="376" y="1478"/>
                </a:lnTo>
                <a:lnTo>
                  <a:pt x="398" y="1475"/>
                </a:lnTo>
                <a:lnTo>
                  <a:pt x="427" y="1471"/>
                </a:lnTo>
                <a:lnTo>
                  <a:pt x="455" y="1467"/>
                </a:lnTo>
                <a:lnTo>
                  <a:pt x="465" y="1464"/>
                </a:lnTo>
                <a:lnTo>
                  <a:pt x="473" y="1462"/>
                </a:lnTo>
                <a:lnTo>
                  <a:pt x="473" y="1462"/>
                </a:lnTo>
                <a:lnTo>
                  <a:pt x="479" y="1458"/>
                </a:lnTo>
                <a:lnTo>
                  <a:pt x="480" y="1457"/>
                </a:lnTo>
                <a:lnTo>
                  <a:pt x="479" y="1457"/>
                </a:lnTo>
                <a:lnTo>
                  <a:pt x="475" y="1454"/>
                </a:lnTo>
                <a:lnTo>
                  <a:pt x="474" y="1453"/>
                </a:lnTo>
                <a:lnTo>
                  <a:pt x="473" y="1451"/>
                </a:lnTo>
                <a:lnTo>
                  <a:pt x="473" y="1451"/>
                </a:lnTo>
                <a:lnTo>
                  <a:pt x="471" y="1444"/>
                </a:lnTo>
                <a:lnTo>
                  <a:pt x="468" y="1437"/>
                </a:lnTo>
                <a:lnTo>
                  <a:pt x="464" y="1429"/>
                </a:lnTo>
                <a:lnTo>
                  <a:pt x="460" y="1427"/>
                </a:lnTo>
                <a:lnTo>
                  <a:pt x="456" y="1424"/>
                </a:lnTo>
                <a:lnTo>
                  <a:pt x="456" y="1424"/>
                </a:lnTo>
                <a:lnTo>
                  <a:pt x="451" y="1423"/>
                </a:lnTo>
                <a:lnTo>
                  <a:pt x="445" y="1420"/>
                </a:lnTo>
                <a:lnTo>
                  <a:pt x="429" y="1419"/>
                </a:lnTo>
                <a:lnTo>
                  <a:pt x="409" y="1419"/>
                </a:lnTo>
                <a:lnTo>
                  <a:pt x="409" y="1419"/>
                </a:lnTo>
                <a:lnTo>
                  <a:pt x="400" y="1392"/>
                </a:lnTo>
                <a:lnTo>
                  <a:pt x="387" y="1354"/>
                </a:lnTo>
                <a:lnTo>
                  <a:pt x="387" y="1354"/>
                </a:lnTo>
                <a:lnTo>
                  <a:pt x="386" y="1349"/>
                </a:lnTo>
                <a:lnTo>
                  <a:pt x="385" y="1344"/>
                </a:lnTo>
                <a:lnTo>
                  <a:pt x="386" y="1332"/>
                </a:lnTo>
                <a:lnTo>
                  <a:pt x="388" y="1320"/>
                </a:lnTo>
                <a:lnTo>
                  <a:pt x="392" y="1306"/>
                </a:lnTo>
                <a:lnTo>
                  <a:pt x="392" y="1306"/>
                </a:lnTo>
                <a:lnTo>
                  <a:pt x="396" y="1291"/>
                </a:lnTo>
                <a:lnTo>
                  <a:pt x="397" y="1277"/>
                </a:lnTo>
                <a:lnTo>
                  <a:pt x="400" y="1263"/>
                </a:lnTo>
                <a:lnTo>
                  <a:pt x="403" y="1247"/>
                </a:lnTo>
                <a:lnTo>
                  <a:pt x="403" y="1247"/>
                </a:lnTo>
                <a:lnTo>
                  <a:pt x="406" y="1228"/>
                </a:lnTo>
                <a:lnTo>
                  <a:pt x="407" y="1207"/>
                </a:lnTo>
                <a:lnTo>
                  <a:pt x="409" y="1144"/>
                </a:lnTo>
                <a:lnTo>
                  <a:pt x="409" y="1144"/>
                </a:lnTo>
                <a:lnTo>
                  <a:pt x="411" y="1070"/>
                </a:lnTo>
                <a:lnTo>
                  <a:pt x="416" y="957"/>
                </a:lnTo>
                <a:lnTo>
                  <a:pt x="424" y="851"/>
                </a:lnTo>
                <a:lnTo>
                  <a:pt x="427" y="816"/>
                </a:lnTo>
                <a:lnTo>
                  <a:pt x="429" y="806"/>
                </a:lnTo>
                <a:lnTo>
                  <a:pt x="430" y="801"/>
                </a:lnTo>
                <a:lnTo>
                  <a:pt x="430" y="801"/>
                </a:lnTo>
                <a:lnTo>
                  <a:pt x="432" y="796"/>
                </a:lnTo>
                <a:lnTo>
                  <a:pt x="432" y="789"/>
                </a:lnTo>
                <a:lnTo>
                  <a:pt x="432" y="777"/>
                </a:lnTo>
                <a:lnTo>
                  <a:pt x="431" y="764"/>
                </a:lnTo>
                <a:lnTo>
                  <a:pt x="430" y="752"/>
                </a:lnTo>
                <a:lnTo>
                  <a:pt x="430" y="752"/>
                </a:lnTo>
                <a:lnTo>
                  <a:pt x="429" y="745"/>
                </a:lnTo>
                <a:lnTo>
                  <a:pt x="426" y="736"/>
                </a:lnTo>
                <a:lnTo>
                  <a:pt x="417" y="718"/>
                </a:lnTo>
                <a:lnTo>
                  <a:pt x="409" y="700"/>
                </a:lnTo>
                <a:lnTo>
                  <a:pt x="403" y="687"/>
                </a:lnTo>
                <a:lnTo>
                  <a:pt x="403" y="687"/>
                </a:lnTo>
                <a:lnTo>
                  <a:pt x="400" y="670"/>
                </a:lnTo>
                <a:lnTo>
                  <a:pt x="395" y="642"/>
                </a:lnTo>
                <a:lnTo>
                  <a:pt x="387" y="596"/>
                </a:lnTo>
                <a:lnTo>
                  <a:pt x="387" y="596"/>
                </a:lnTo>
                <a:lnTo>
                  <a:pt x="367" y="503"/>
                </a:lnTo>
                <a:lnTo>
                  <a:pt x="349" y="418"/>
                </a:lnTo>
                <a:lnTo>
                  <a:pt x="349" y="418"/>
                </a:lnTo>
                <a:lnTo>
                  <a:pt x="361" y="412"/>
                </a:lnTo>
                <a:lnTo>
                  <a:pt x="386" y="398"/>
                </a:lnTo>
                <a:lnTo>
                  <a:pt x="400" y="389"/>
                </a:lnTo>
                <a:lnTo>
                  <a:pt x="412" y="381"/>
                </a:lnTo>
                <a:lnTo>
                  <a:pt x="424" y="372"/>
                </a:lnTo>
                <a:lnTo>
                  <a:pt x="430" y="364"/>
                </a:lnTo>
                <a:lnTo>
                  <a:pt x="430" y="364"/>
                </a:lnTo>
                <a:lnTo>
                  <a:pt x="436" y="357"/>
                </a:lnTo>
                <a:lnTo>
                  <a:pt x="445" y="348"/>
                </a:lnTo>
                <a:lnTo>
                  <a:pt x="469" y="328"/>
                </a:lnTo>
                <a:lnTo>
                  <a:pt x="493" y="310"/>
                </a:lnTo>
                <a:lnTo>
                  <a:pt x="505" y="300"/>
                </a:lnTo>
                <a:lnTo>
                  <a:pt x="505" y="300"/>
                </a:lnTo>
                <a:lnTo>
                  <a:pt x="507" y="295"/>
                </a:lnTo>
                <a:lnTo>
                  <a:pt x="508" y="288"/>
                </a:lnTo>
                <a:lnTo>
                  <a:pt x="508" y="269"/>
                </a:lnTo>
                <a:lnTo>
                  <a:pt x="507" y="247"/>
                </a:lnTo>
                <a:lnTo>
                  <a:pt x="505" y="230"/>
                </a:lnTo>
                <a:lnTo>
                  <a:pt x="505" y="230"/>
                </a:lnTo>
                <a:lnTo>
                  <a:pt x="502" y="220"/>
                </a:lnTo>
                <a:lnTo>
                  <a:pt x="495" y="206"/>
                </a:lnTo>
                <a:lnTo>
                  <a:pt x="485" y="190"/>
                </a:lnTo>
                <a:lnTo>
                  <a:pt x="474" y="172"/>
                </a:lnTo>
                <a:lnTo>
                  <a:pt x="451" y="138"/>
                </a:lnTo>
                <a:lnTo>
                  <a:pt x="435" y="117"/>
                </a:lnTo>
                <a:lnTo>
                  <a:pt x="435" y="117"/>
                </a:lnTo>
                <a:lnTo>
                  <a:pt x="425" y="104"/>
                </a:lnTo>
                <a:lnTo>
                  <a:pt x="415" y="90"/>
                </a:lnTo>
                <a:lnTo>
                  <a:pt x="403" y="74"/>
                </a:lnTo>
                <a:lnTo>
                  <a:pt x="409" y="63"/>
                </a:lnTo>
                <a:lnTo>
                  <a:pt x="409" y="53"/>
                </a:lnTo>
                <a:lnTo>
                  <a:pt x="409" y="53"/>
                </a:lnTo>
                <a:lnTo>
                  <a:pt x="409" y="50"/>
                </a:lnTo>
                <a:lnTo>
                  <a:pt x="410" y="49"/>
                </a:lnTo>
                <a:lnTo>
                  <a:pt x="412" y="47"/>
                </a:lnTo>
                <a:lnTo>
                  <a:pt x="416" y="47"/>
                </a:lnTo>
                <a:lnTo>
                  <a:pt x="419" y="46"/>
                </a:lnTo>
                <a:lnTo>
                  <a:pt x="419" y="46"/>
                </a:lnTo>
                <a:lnTo>
                  <a:pt x="421" y="44"/>
                </a:lnTo>
                <a:lnTo>
                  <a:pt x="424" y="37"/>
                </a:lnTo>
                <a:lnTo>
                  <a:pt x="425" y="31"/>
                </a:lnTo>
                <a:lnTo>
                  <a:pt x="425" y="25"/>
                </a:lnTo>
                <a:lnTo>
                  <a:pt x="425" y="25"/>
                </a:lnTo>
                <a:lnTo>
                  <a:pt x="422" y="20"/>
                </a:lnTo>
                <a:lnTo>
                  <a:pt x="419" y="15"/>
                </a:lnTo>
                <a:lnTo>
                  <a:pt x="409" y="3"/>
                </a:lnTo>
                <a:lnTo>
                  <a:pt x="409" y="3"/>
                </a:lnTo>
                <a:lnTo>
                  <a:pt x="405" y="1"/>
                </a:lnTo>
                <a:lnTo>
                  <a:pt x="401" y="0"/>
                </a:lnTo>
                <a:lnTo>
                  <a:pt x="396" y="0"/>
                </a:lnTo>
                <a:lnTo>
                  <a:pt x="392" y="0"/>
                </a:lnTo>
                <a:lnTo>
                  <a:pt x="385" y="2"/>
                </a:lnTo>
                <a:lnTo>
                  <a:pt x="382" y="3"/>
                </a:lnTo>
                <a:lnTo>
                  <a:pt x="382" y="3"/>
                </a:lnTo>
                <a:lnTo>
                  <a:pt x="380" y="3"/>
                </a:lnTo>
                <a:lnTo>
                  <a:pt x="376" y="6"/>
                </a:lnTo>
                <a:lnTo>
                  <a:pt x="367" y="11"/>
                </a:lnTo>
                <a:lnTo>
                  <a:pt x="354" y="20"/>
                </a:lnTo>
                <a:lnTo>
                  <a:pt x="344" y="20"/>
                </a:lnTo>
                <a:lnTo>
                  <a:pt x="344" y="20"/>
                </a:lnTo>
                <a:lnTo>
                  <a:pt x="327" y="21"/>
                </a:lnTo>
                <a:lnTo>
                  <a:pt x="321" y="21"/>
                </a:lnTo>
                <a:lnTo>
                  <a:pt x="317" y="20"/>
                </a:lnTo>
                <a:lnTo>
                  <a:pt x="317" y="20"/>
                </a:lnTo>
                <a:lnTo>
                  <a:pt x="315" y="20"/>
                </a:lnTo>
                <a:lnTo>
                  <a:pt x="314" y="21"/>
                </a:lnTo>
                <a:lnTo>
                  <a:pt x="313" y="27"/>
                </a:lnTo>
                <a:lnTo>
                  <a:pt x="312" y="36"/>
                </a:lnTo>
                <a:lnTo>
                  <a:pt x="295" y="36"/>
                </a:lnTo>
                <a:lnTo>
                  <a:pt x="300" y="58"/>
                </a:lnTo>
                <a:lnTo>
                  <a:pt x="295" y="79"/>
                </a:lnTo>
                <a:lnTo>
                  <a:pt x="290" y="100"/>
                </a:lnTo>
                <a:lnTo>
                  <a:pt x="290" y="100"/>
                </a:lnTo>
                <a:lnTo>
                  <a:pt x="261" y="144"/>
                </a:lnTo>
                <a:lnTo>
                  <a:pt x="241" y="177"/>
                </a:lnTo>
                <a:lnTo>
                  <a:pt x="235" y="190"/>
                </a:lnTo>
                <a:lnTo>
                  <a:pt x="231" y="197"/>
                </a:lnTo>
                <a:lnTo>
                  <a:pt x="231" y="197"/>
                </a:lnTo>
                <a:lnTo>
                  <a:pt x="230" y="202"/>
                </a:lnTo>
                <a:lnTo>
                  <a:pt x="226" y="208"/>
                </a:lnTo>
                <a:lnTo>
                  <a:pt x="220" y="221"/>
                </a:lnTo>
                <a:lnTo>
                  <a:pt x="210" y="235"/>
                </a:lnTo>
                <a:lnTo>
                  <a:pt x="199" y="218"/>
                </a:lnTo>
                <a:lnTo>
                  <a:pt x="199" y="218"/>
                </a:lnTo>
                <a:lnTo>
                  <a:pt x="206" y="212"/>
                </a:lnTo>
                <a:lnTo>
                  <a:pt x="215" y="203"/>
                </a:lnTo>
                <a:lnTo>
                  <a:pt x="215" y="203"/>
                </a:lnTo>
                <a:lnTo>
                  <a:pt x="217" y="197"/>
                </a:lnTo>
                <a:lnTo>
                  <a:pt x="219" y="188"/>
                </a:lnTo>
                <a:lnTo>
                  <a:pt x="220" y="176"/>
                </a:lnTo>
                <a:lnTo>
                  <a:pt x="220" y="176"/>
                </a:lnTo>
                <a:lnTo>
                  <a:pt x="219" y="158"/>
                </a:lnTo>
                <a:lnTo>
                  <a:pt x="217" y="146"/>
                </a:lnTo>
                <a:lnTo>
                  <a:pt x="215" y="138"/>
                </a:lnTo>
                <a:lnTo>
                  <a:pt x="215" y="138"/>
                </a:lnTo>
                <a:lnTo>
                  <a:pt x="211" y="134"/>
                </a:lnTo>
                <a:lnTo>
                  <a:pt x="204" y="129"/>
                </a:lnTo>
                <a:lnTo>
                  <a:pt x="195" y="123"/>
                </a:lnTo>
                <a:lnTo>
                  <a:pt x="189" y="117"/>
                </a:lnTo>
                <a:lnTo>
                  <a:pt x="189" y="117"/>
                </a:lnTo>
                <a:lnTo>
                  <a:pt x="184" y="110"/>
                </a:lnTo>
                <a:lnTo>
                  <a:pt x="180" y="104"/>
                </a:lnTo>
                <a:lnTo>
                  <a:pt x="176" y="99"/>
                </a:lnTo>
                <a:lnTo>
                  <a:pt x="172" y="95"/>
                </a:lnTo>
                <a:lnTo>
                  <a:pt x="146" y="79"/>
                </a:lnTo>
                <a:lnTo>
                  <a:pt x="146" y="58"/>
                </a:lnTo>
                <a:lnTo>
                  <a:pt x="146" y="58"/>
                </a:lnTo>
                <a:lnTo>
                  <a:pt x="145" y="54"/>
                </a:lnTo>
                <a:lnTo>
                  <a:pt x="141" y="53"/>
                </a:lnTo>
                <a:lnTo>
                  <a:pt x="129" y="53"/>
                </a:lnTo>
                <a:lnTo>
                  <a:pt x="129" y="53"/>
                </a:lnTo>
                <a:lnTo>
                  <a:pt x="126" y="51"/>
                </a:lnTo>
                <a:lnTo>
                  <a:pt x="122" y="50"/>
                </a:lnTo>
                <a:lnTo>
                  <a:pt x="118" y="46"/>
                </a:lnTo>
                <a:lnTo>
                  <a:pt x="116" y="42"/>
                </a:lnTo>
                <a:lnTo>
                  <a:pt x="114" y="41"/>
                </a:lnTo>
                <a:lnTo>
                  <a:pt x="113" y="41"/>
                </a:lnTo>
                <a:lnTo>
                  <a:pt x="113" y="41"/>
                </a:lnTo>
                <a:lnTo>
                  <a:pt x="108" y="47"/>
                </a:lnTo>
                <a:lnTo>
                  <a:pt x="104" y="51"/>
                </a:lnTo>
                <a:lnTo>
                  <a:pt x="102" y="53"/>
                </a:lnTo>
                <a:lnTo>
                  <a:pt x="102" y="53"/>
                </a:lnTo>
                <a:lnTo>
                  <a:pt x="84" y="54"/>
                </a:lnTo>
                <a:lnTo>
                  <a:pt x="69" y="55"/>
                </a:lnTo>
                <a:lnTo>
                  <a:pt x="54" y="58"/>
                </a:lnTo>
                <a:lnTo>
                  <a:pt x="54" y="58"/>
                </a:lnTo>
                <a:lnTo>
                  <a:pt x="48" y="60"/>
                </a:lnTo>
                <a:lnTo>
                  <a:pt x="41" y="63"/>
                </a:lnTo>
                <a:lnTo>
                  <a:pt x="31" y="70"/>
                </a:lnTo>
                <a:lnTo>
                  <a:pt x="25" y="78"/>
                </a:lnTo>
                <a:lnTo>
                  <a:pt x="21" y="84"/>
                </a:lnTo>
                <a:lnTo>
                  <a:pt x="21" y="84"/>
                </a:lnTo>
                <a:lnTo>
                  <a:pt x="20" y="90"/>
                </a:lnTo>
                <a:lnTo>
                  <a:pt x="15" y="97"/>
                </a:lnTo>
                <a:lnTo>
                  <a:pt x="6" y="112"/>
                </a:lnTo>
                <a:lnTo>
                  <a:pt x="6" y="112"/>
                </a:lnTo>
                <a:lnTo>
                  <a:pt x="2" y="119"/>
                </a:lnTo>
                <a:lnTo>
                  <a:pt x="2" y="128"/>
                </a:lnTo>
                <a:lnTo>
                  <a:pt x="1" y="137"/>
                </a:lnTo>
                <a:lnTo>
                  <a:pt x="0" y="143"/>
                </a:lnTo>
                <a:lnTo>
                  <a:pt x="0" y="143"/>
                </a:lnTo>
                <a:lnTo>
                  <a:pt x="0" y="148"/>
                </a:lnTo>
                <a:lnTo>
                  <a:pt x="1" y="156"/>
                </a:lnTo>
                <a:lnTo>
                  <a:pt x="6" y="176"/>
                </a:lnTo>
                <a:lnTo>
                  <a:pt x="16" y="198"/>
                </a:lnTo>
                <a:lnTo>
                  <a:pt x="21" y="210"/>
                </a:lnTo>
                <a:lnTo>
                  <a:pt x="28" y="218"/>
                </a:lnTo>
                <a:lnTo>
                  <a:pt x="28" y="218"/>
                </a:lnTo>
                <a:lnTo>
                  <a:pt x="33" y="227"/>
                </a:lnTo>
                <a:lnTo>
                  <a:pt x="39" y="234"/>
                </a:lnTo>
                <a:lnTo>
                  <a:pt x="44" y="239"/>
                </a:lnTo>
                <a:lnTo>
                  <a:pt x="49" y="241"/>
                </a:lnTo>
                <a:lnTo>
                  <a:pt x="57" y="245"/>
                </a:lnTo>
                <a:lnTo>
                  <a:pt x="59" y="246"/>
                </a:lnTo>
                <a:lnTo>
                  <a:pt x="59" y="246"/>
                </a:lnTo>
                <a:lnTo>
                  <a:pt x="64" y="250"/>
                </a:lnTo>
                <a:lnTo>
                  <a:pt x="68" y="254"/>
                </a:lnTo>
                <a:lnTo>
                  <a:pt x="70" y="256"/>
                </a:lnTo>
                <a:lnTo>
                  <a:pt x="70" y="256"/>
                </a:lnTo>
                <a:close/>
                <a:moveTo>
                  <a:pt x="344" y="166"/>
                </a:moveTo>
                <a:lnTo>
                  <a:pt x="371" y="187"/>
                </a:lnTo>
                <a:lnTo>
                  <a:pt x="371" y="187"/>
                </a:lnTo>
                <a:lnTo>
                  <a:pt x="375" y="191"/>
                </a:lnTo>
                <a:lnTo>
                  <a:pt x="377" y="195"/>
                </a:lnTo>
                <a:lnTo>
                  <a:pt x="382" y="197"/>
                </a:lnTo>
                <a:lnTo>
                  <a:pt x="382" y="197"/>
                </a:lnTo>
                <a:lnTo>
                  <a:pt x="385" y="200"/>
                </a:lnTo>
                <a:lnTo>
                  <a:pt x="386" y="203"/>
                </a:lnTo>
                <a:lnTo>
                  <a:pt x="388" y="208"/>
                </a:lnTo>
                <a:lnTo>
                  <a:pt x="392" y="213"/>
                </a:lnTo>
                <a:lnTo>
                  <a:pt x="392" y="213"/>
                </a:lnTo>
                <a:lnTo>
                  <a:pt x="393" y="218"/>
                </a:lnTo>
                <a:lnTo>
                  <a:pt x="395" y="225"/>
                </a:lnTo>
                <a:lnTo>
                  <a:pt x="392" y="244"/>
                </a:lnTo>
                <a:lnTo>
                  <a:pt x="387" y="273"/>
                </a:lnTo>
                <a:lnTo>
                  <a:pt x="387" y="273"/>
                </a:lnTo>
                <a:lnTo>
                  <a:pt x="386" y="274"/>
                </a:lnTo>
                <a:lnTo>
                  <a:pt x="383" y="275"/>
                </a:lnTo>
                <a:lnTo>
                  <a:pt x="376" y="276"/>
                </a:lnTo>
                <a:lnTo>
                  <a:pt x="354" y="278"/>
                </a:lnTo>
                <a:lnTo>
                  <a:pt x="354" y="278"/>
                </a:lnTo>
                <a:lnTo>
                  <a:pt x="346" y="280"/>
                </a:lnTo>
                <a:lnTo>
                  <a:pt x="337" y="284"/>
                </a:lnTo>
                <a:lnTo>
                  <a:pt x="328" y="289"/>
                </a:lnTo>
                <a:lnTo>
                  <a:pt x="274" y="273"/>
                </a:lnTo>
                <a:lnTo>
                  <a:pt x="274" y="273"/>
                </a:lnTo>
                <a:lnTo>
                  <a:pt x="285" y="261"/>
                </a:lnTo>
                <a:lnTo>
                  <a:pt x="294" y="252"/>
                </a:lnTo>
                <a:lnTo>
                  <a:pt x="300" y="246"/>
                </a:lnTo>
                <a:lnTo>
                  <a:pt x="300" y="246"/>
                </a:lnTo>
                <a:lnTo>
                  <a:pt x="305" y="241"/>
                </a:lnTo>
                <a:lnTo>
                  <a:pt x="310" y="231"/>
                </a:lnTo>
                <a:lnTo>
                  <a:pt x="326" y="203"/>
                </a:lnTo>
                <a:lnTo>
                  <a:pt x="344" y="166"/>
                </a:lnTo>
                <a:lnTo>
                  <a:pt x="344" y="1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2">
            <a:extLst>
              <a:ext uri="{FF2B5EF4-FFF2-40B4-BE49-F238E27FC236}">
                <a16:creationId xmlns:a16="http://schemas.microsoft.com/office/drawing/2014/main" id="{8552CCC1-1B65-4D7C-A652-E55C999BDB04}"/>
              </a:ext>
            </a:extLst>
          </p:cNvPr>
          <p:cNvSpPr>
            <a:spLocks/>
          </p:cNvSpPr>
          <p:nvPr/>
        </p:nvSpPr>
        <p:spPr bwMode="auto">
          <a:xfrm>
            <a:off x="8303025" y="2716880"/>
            <a:ext cx="607146" cy="1712153"/>
          </a:xfrm>
          <a:custGeom>
            <a:avLst/>
            <a:gdLst>
              <a:gd name="T0" fmla="*/ 171 w 450"/>
              <a:gd name="T1" fmla="*/ 234 h 1269"/>
              <a:gd name="T2" fmla="*/ 173 w 450"/>
              <a:gd name="T3" fmla="*/ 273 h 1269"/>
              <a:gd name="T4" fmla="*/ 148 w 450"/>
              <a:gd name="T5" fmla="*/ 300 h 1269"/>
              <a:gd name="T6" fmla="*/ 99 w 450"/>
              <a:gd name="T7" fmla="*/ 318 h 1269"/>
              <a:gd name="T8" fmla="*/ 55 w 450"/>
              <a:gd name="T9" fmla="*/ 368 h 1269"/>
              <a:gd name="T10" fmla="*/ 6 w 450"/>
              <a:gd name="T11" fmla="*/ 481 h 1269"/>
              <a:gd name="T12" fmla="*/ 4 w 450"/>
              <a:gd name="T13" fmla="*/ 549 h 1269"/>
              <a:gd name="T14" fmla="*/ 45 w 450"/>
              <a:gd name="T15" fmla="*/ 568 h 1269"/>
              <a:gd name="T16" fmla="*/ 68 w 450"/>
              <a:gd name="T17" fmla="*/ 568 h 1269"/>
              <a:gd name="T18" fmla="*/ 56 w 450"/>
              <a:gd name="T19" fmla="*/ 696 h 1269"/>
              <a:gd name="T20" fmla="*/ 68 w 450"/>
              <a:gd name="T21" fmla="*/ 718 h 1269"/>
              <a:gd name="T22" fmla="*/ 86 w 450"/>
              <a:gd name="T23" fmla="*/ 919 h 1269"/>
              <a:gd name="T24" fmla="*/ 63 w 450"/>
              <a:gd name="T25" fmla="*/ 1131 h 1269"/>
              <a:gd name="T26" fmla="*/ 68 w 450"/>
              <a:gd name="T27" fmla="*/ 1149 h 1269"/>
              <a:gd name="T28" fmla="*/ 85 w 450"/>
              <a:gd name="T29" fmla="*/ 1236 h 1269"/>
              <a:gd name="T30" fmla="*/ 99 w 450"/>
              <a:gd name="T31" fmla="*/ 1266 h 1269"/>
              <a:gd name="T32" fmla="*/ 132 w 450"/>
              <a:gd name="T33" fmla="*/ 1260 h 1269"/>
              <a:gd name="T34" fmla="*/ 140 w 450"/>
              <a:gd name="T35" fmla="*/ 1236 h 1269"/>
              <a:gd name="T36" fmla="*/ 143 w 450"/>
              <a:gd name="T37" fmla="*/ 1150 h 1269"/>
              <a:gd name="T38" fmla="*/ 147 w 450"/>
              <a:gd name="T39" fmla="*/ 1076 h 1269"/>
              <a:gd name="T40" fmla="*/ 174 w 450"/>
              <a:gd name="T41" fmla="*/ 949 h 1269"/>
              <a:gd name="T42" fmla="*/ 190 w 450"/>
              <a:gd name="T43" fmla="*/ 821 h 1269"/>
              <a:gd name="T44" fmla="*/ 201 w 450"/>
              <a:gd name="T45" fmla="*/ 831 h 1269"/>
              <a:gd name="T46" fmla="*/ 214 w 450"/>
              <a:gd name="T47" fmla="*/ 976 h 1269"/>
              <a:gd name="T48" fmla="*/ 195 w 450"/>
              <a:gd name="T49" fmla="*/ 1094 h 1269"/>
              <a:gd name="T50" fmla="*/ 186 w 450"/>
              <a:gd name="T51" fmla="*/ 1192 h 1269"/>
              <a:gd name="T52" fmla="*/ 198 w 450"/>
              <a:gd name="T53" fmla="*/ 1242 h 1269"/>
              <a:gd name="T54" fmla="*/ 276 w 450"/>
              <a:gd name="T55" fmla="*/ 1264 h 1269"/>
              <a:gd name="T56" fmla="*/ 303 w 450"/>
              <a:gd name="T57" fmla="*/ 1245 h 1269"/>
              <a:gd name="T58" fmla="*/ 284 w 450"/>
              <a:gd name="T59" fmla="*/ 1220 h 1269"/>
              <a:gd name="T60" fmla="*/ 264 w 450"/>
              <a:gd name="T61" fmla="*/ 1192 h 1269"/>
              <a:gd name="T62" fmla="*/ 245 w 450"/>
              <a:gd name="T63" fmla="*/ 1176 h 1269"/>
              <a:gd name="T64" fmla="*/ 258 w 450"/>
              <a:gd name="T65" fmla="*/ 1146 h 1269"/>
              <a:gd name="T66" fmla="*/ 289 w 450"/>
              <a:gd name="T67" fmla="*/ 1009 h 1269"/>
              <a:gd name="T68" fmla="*/ 311 w 450"/>
              <a:gd name="T69" fmla="*/ 844 h 1269"/>
              <a:gd name="T70" fmla="*/ 312 w 450"/>
              <a:gd name="T71" fmla="*/ 718 h 1269"/>
              <a:gd name="T72" fmla="*/ 316 w 450"/>
              <a:gd name="T73" fmla="*/ 698 h 1269"/>
              <a:gd name="T74" fmla="*/ 317 w 450"/>
              <a:gd name="T75" fmla="*/ 615 h 1269"/>
              <a:gd name="T76" fmla="*/ 313 w 450"/>
              <a:gd name="T77" fmla="*/ 530 h 1269"/>
              <a:gd name="T78" fmla="*/ 329 w 450"/>
              <a:gd name="T79" fmla="*/ 534 h 1269"/>
              <a:gd name="T80" fmla="*/ 373 w 450"/>
              <a:gd name="T81" fmla="*/ 544 h 1269"/>
              <a:gd name="T82" fmla="*/ 391 w 450"/>
              <a:gd name="T83" fmla="*/ 529 h 1269"/>
              <a:gd name="T84" fmla="*/ 417 w 450"/>
              <a:gd name="T85" fmla="*/ 504 h 1269"/>
              <a:gd name="T86" fmla="*/ 419 w 450"/>
              <a:gd name="T87" fmla="*/ 468 h 1269"/>
              <a:gd name="T88" fmla="*/ 378 w 450"/>
              <a:gd name="T89" fmla="*/ 455 h 1269"/>
              <a:gd name="T90" fmla="*/ 363 w 450"/>
              <a:gd name="T91" fmla="*/ 442 h 1269"/>
              <a:gd name="T92" fmla="*/ 367 w 450"/>
              <a:gd name="T93" fmla="*/ 414 h 1269"/>
              <a:gd name="T94" fmla="*/ 331 w 450"/>
              <a:gd name="T95" fmla="*/ 361 h 1269"/>
              <a:gd name="T96" fmla="*/ 275 w 450"/>
              <a:gd name="T97" fmla="*/ 314 h 1269"/>
              <a:gd name="T98" fmla="*/ 289 w 450"/>
              <a:gd name="T99" fmla="*/ 295 h 1269"/>
              <a:gd name="T100" fmla="*/ 302 w 450"/>
              <a:gd name="T101" fmla="*/ 250 h 1269"/>
              <a:gd name="T102" fmla="*/ 312 w 450"/>
              <a:gd name="T103" fmla="*/ 239 h 1269"/>
              <a:gd name="T104" fmla="*/ 376 w 450"/>
              <a:gd name="T105" fmla="*/ 83 h 1269"/>
              <a:gd name="T106" fmla="*/ 386 w 450"/>
              <a:gd name="T107" fmla="*/ 66 h 1269"/>
              <a:gd name="T108" fmla="*/ 387 w 450"/>
              <a:gd name="T109" fmla="*/ 46 h 1269"/>
              <a:gd name="T110" fmla="*/ 303 w 450"/>
              <a:gd name="T111" fmla="*/ 183 h 1269"/>
              <a:gd name="T112" fmla="*/ 277 w 450"/>
              <a:gd name="T113" fmla="*/ 169 h 1269"/>
              <a:gd name="T114" fmla="*/ 243 w 450"/>
              <a:gd name="T115" fmla="*/ 159 h 1269"/>
              <a:gd name="T116" fmla="*/ 218 w 450"/>
              <a:gd name="T117" fmla="*/ 159 h 1269"/>
              <a:gd name="T118" fmla="*/ 180 w 450"/>
              <a:gd name="T119" fmla="*/ 184 h 1269"/>
              <a:gd name="T120" fmla="*/ 176 w 450"/>
              <a:gd name="T121" fmla="*/ 201 h 1269"/>
              <a:gd name="T122" fmla="*/ 171 w 450"/>
              <a:gd name="T123" fmla="*/ 227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1269">
                <a:moveTo>
                  <a:pt x="171" y="230"/>
                </a:move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1"/>
                </a:lnTo>
                <a:lnTo>
                  <a:pt x="171" y="234"/>
                </a:lnTo>
                <a:lnTo>
                  <a:pt x="171" y="258"/>
                </a:lnTo>
                <a:lnTo>
                  <a:pt x="171" y="258"/>
                </a:lnTo>
                <a:lnTo>
                  <a:pt x="170" y="268"/>
                </a:lnTo>
                <a:lnTo>
                  <a:pt x="170" y="271"/>
                </a:lnTo>
                <a:lnTo>
                  <a:pt x="171" y="272"/>
                </a:lnTo>
                <a:lnTo>
                  <a:pt x="171" y="272"/>
                </a:lnTo>
                <a:lnTo>
                  <a:pt x="173" y="273"/>
                </a:lnTo>
                <a:lnTo>
                  <a:pt x="175" y="277"/>
                </a:lnTo>
                <a:lnTo>
                  <a:pt x="176" y="281"/>
                </a:lnTo>
                <a:lnTo>
                  <a:pt x="176" y="286"/>
                </a:lnTo>
                <a:lnTo>
                  <a:pt x="176" y="286"/>
                </a:lnTo>
                <a:lnTo>
                  <a:pt x="168" y="292"/>
                </a:lnTo>
                <a:lnTo>
                  <a:pt x="159" y="297"/>
                </a:lnTo>
                <a:lnTo>
                  <a:pt x="148" y="300"/>
                </a:lnTo>
                <a:lnTo>
                  <a:pt x="148" y="300"/>
                </a:lnTo>
                <a:lnTo>
                  <a:pt x="130" y="304"/>
                </a:lnTo>
                <a:lnTo>
                  <a:pt x="122" y="306"/>
                </a:lnTo>
                <a:lnTo>
                  <a:pt x="115" y="309"/>
                </a:lnTo>
                <a:lnTo>
                  <a:pt x="115" y="309"/>
                </a:lnTo>
                <a:lnTo>
                  <a:pt x="107" y="314"/>
                </a:lnTo>
                <a:lnTo>
                  <a:pt x="99" y="318"/>
                </a:lnTo>
                <a:lnTo>
                  <a:pt x="93" y="321"/>
                </a:lnTo>
                <a:lnTo>
                  <a:pt x="92" y="322"/>
                </a:lnTo>
                <a:lnTo>
                  <a:pt x="92" y="324"/>
                </a:lnTo>
                <a:lnTo>
                  <a:pt x="96" y="328"/>
                </a:lnTo>
                <a:lnTo>
                  <a:pt x="96" y="328"/>
                </a:lnTo>
                <a:lnTo>
                  <a:pt x="74" y="349"/>
                </a:lnTo>
                <a:lnTo>
                  <a:pt x="55" y="368"/>
                </a:lnTo>
                <a:lnTo>
                  <a:pt x="40" y="385"/>
                </a:lnTo>
                <a:lnTo>
                  <a:pt x="40" y="385"/>
                </a:lnTo>
                <a:lnTo>
                  <a:pt x="34" y="394"/>
                </a:lnTo>
                <a:lnTo>
                  <a:pt x="27" y="409"/>
                </a:lnTo>
                <a:lnTo>
                  <a:pt x="21" y="427"/>
                </a:lnTo>
                <a:lnTo>
                  <a:pt x="15" y="446"/>
                </a:lnTo>
                <a:lnTo>
                  <a:pt x="6" y="481"/>
                </a:lnTo>
                <a:lnTo>
                  <a:pt x="2" y="502"/>
                </a:lnTo>
                <a:lnTo>
                  <a:pt x="2" y="502"/>
                </a:lnTo>
                <a:lnTo>
                  <a:pt x="1" y="514"/>
                </a:lnTo>
                <a:lnTo>
                  <a:pt x="0" y="528"/>
                </a:lnTo>
                <a:lnTo>
                  <a:pt x="0" y="536"/>
                </a:lnTo>
                <a:lnTo>
                  <a:pt x="1" y="543"/>
                </a:lnTo>
                <a:lnTo>
                  <a:pt x="4" y="549"/>
                </a:lnTo>
                <a:lnTo>
                  <a:pt x="7" y="554"/>
                </a:lnTo>
                <a:lnTo>
                  <a:pt x="7" y="554"/>
                </a:lnTo>
                <a:lnTo>
                  <a:pt x="12" y="557"/>
                </a:lnTo>
                <a:lnTo>
                  <a:pt x="18" y="561"/>
                </a:lnTo>
                <a:lnTo>
                  <a:pt x="31" y="564"/>
                </a:lnTo>
                <a:lnTo>
                  <a:pt x="40" y="567"/>
                </a:lnTo>
                <a:lnTo>
                  <a:pt x="45" y="568"/>
                </a:lnTo>
                <a:lnTo>
                  <a:pt x="45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8" y="568"/>
                </a:lnTo>
                <a:lnTo>
                  <a:pt x="67" y="582"/>
                </a:lnTo>
                <a:lnTo>
                  <a:pt x="66" y="610"/>
                </a:lnTo>
                <a:lnTo>
                  <a:pt x="63" y="662"/>
                </a:lnTo>
                <a:lnTo>
                  <a:pt x="63" y="662"/>
                </a:lnTo>
                <a:lnTo>
                  <a:pt x="61" y="675"/>
                </a:lnTo>
                <a:lnTo>
                  <a:pt x="58" y="689"/>
                </a:lnTo>
                <a:lnTo>
                  <a:pt x="56" y="696"/>
                </a:lnTo>
                <a:lnTo>
                  <a:pt x="55" y="700"/>
                </a:lnTo>
                <a:lnTo>
                  <a:pt x="56" y="705"/>
                </a:lnTo>
                <a:lnTo>
                  <a:pt x="59" y="709"/>
                </a:lnTo>
                <a:lnTo>
                  <a:pt x="59" y="709"/>
                </a:lnTo>
                <a:lnTo>
                  <a:pt x="63" y="713"/>
                </a:lnTo>
                <a:lnTo>
                  <a:pt x="67" y="716"/>
                </a:lnTo>
                <a:lnTo>
                  <a:pt x="68" y="718"/>
                </a:lnTo>
                <a:lnTo>
                  <a:pt x="68" y="718"/>
                </a:lnTo>
                <a:lnTo>
                  <a:pt x="78" y="788"/>
                </a:lnTo>
                <a:lnTo>
                  <a:pt x="85" y="844"/>
                </a:lnTo>
                <a:lnTo>
                  <a:pt x="87" y="867"/>
                </a:lnTo>
                <a:lnTo>
                  <a:pt x="87" y="882"/>
                </a:lnTo>
                <a:lnTo>
                  <a:pt x="87" y="882"/>
                </a:lnTo>
                <a:lnTo>
                  <a:pt x="86" y="919"/>
                </a:lnTo>
                <a:lnTo>
                  <a:pt x="86" y="932"/>
                </a:lnTo>
                <a:lnTo>
                  <a:pt x="87" y="939"/>
                </a:lnTo>
                <a:lnTo>
                  <a:pt x="87" y="939"/>
                </a:lnTo>
                <a:lnTo>
                  <a:pt x="87" y="948"/>
                </a:lnTo>
                <a:lnTo>
                  <a:pt x="85" y="970"/>
                </a:lnTo>
                <a:lnTo>
                  <a:pt x="76" y="1034"/>
                </a:lnTo>
                <a:lnTo>
                  <a:pt x="63" y="1131"/>
                </a:lnTo>
                <a:lnTo>
                  <a:pt x="63" y="1131"/>
                </a:lnTo>
                <a:lnTo>
                  <a:pt x="62" y="1145"/>
                </a:lnTo>
                <a:lnTo>
                  <a:pt x="62" y="1149"/>
                </a:lnTo>
                <a:lnTo>
                  <a:pt x="63" y="1150"/>
                </a:lnTo>
                <a:lnTo>
                  <a:pt x="63" y="1150"/>
                </a:lnTo>
                <a:lnTo>
                  <a:pt x="63" y="1150"/>
                </a:lnTo>
                <a:lnTo>
                  <a:pt x="68" y="1149"/>
                </a:lnTo>
                <a:lnTo>
                  <a:pt x="75" y="1149"/>
                </a:lnTo>
                <a:lnTo>
                  <a:pt x="87" y="1150"/>
                </a:lnTo>
                <a:lnTo>
                  <a:pt x="87" y="1150"/>
                </a:lnTo>
                <a:lnTo>
                  <a:pt x="87" y="1179"/>
                </a:lnTo>
                <a:lnTo>
                  <a:pt x="87" y="1216"/>
                </a:lnTo>
                <a:lnTo>
                  <a:pt x="87" y="1216"/>
                </a:lnTo>
                <a:lnTo>
                  <a:pt x="85" y="1236"/>
                </a:lnTo>
                <a:lnTo>
                  <a:pt x="85" y="1246"/>
                </a:lnTo>
                <a:lnTo>
                  <a:pt x="85" y="1251"/>
                </a:lnTo>
                <a:lnTo>
                  <a:pt x="87" y="1253"/>
                </a:lnTo>
                <a:lnTo>
                  <a:pt x="87" y="1253"/>
                </a:lnTo>
                <a:lnTo>
                  <a:pt x="92" y="1258"/>
                </a:lnTo>
                <a:lnTo>
                  <a:pt x="96" y="1264"/>
                </a:lnTo>
                <a:lnTo>
                  <a:pt x="99" y="1266"/>
                </a:lnTo>
                <a:lnTo>
                  <a:pt x="103" y="1267"/>
                </a:lnTo>
                <a:lnTo>
                  <a:pt x="108" y="1269"/>
                </a:lnTo>
                <a:lnTo>
                  <a:pt x="115" y="1267"/>
                </a:lnTo>
                <a:lnTo>
                  <a:pt x="115" y="1267"/>
                </a:lnTo>
                <a:lnTo>
                  <a:pt x="122" y="1265"/>
                </a:lnTo>
                <a:lnTo>
                  <a:pt x="127" y="1263"/>
                </a:lnTo>
                <a:lnTo>
                  <a:pt x="132" y="1260"/>
                </a:lnTo>
                <a:lnTo>
                  <a:pt x="134" y="1257"/>
                </a:lnTo>
                <a:lnTo>
                  <a:pt x="136" y="1253"/>
                </a:lnTo>
                <a:lnTo>
                  <a:pt x="137" y="1251"/>
                </a:lnTo>
                <a:lnTo>
                  <a:pt x="139" y="1244"/>
                </a:lnTo>
                <a:lnTo>
                  <a:pt x="139" y="1244"/>
                </a:lnTo>
                <a:lnTo>
                  <a:pt x="139" y="1239"/>
                </a:lnTo>
                <a:lnTo>
                  <a:pt x="140" y="1236"/>
                </a:lnTo>
                <a:lnTo>
                  <a:pt x="140" y="1230"/>
                </a:lnTo>
                <a:lnTo>
                  <a:pt x="139" y="1220"/>
                </a:lnTo>
                <a:lnTo>
                  <a:pt x="139" y="1220"/>
                </a:lnTo>
                <a:lnTo>
                  <a:pt x="137" y="1203"/>
                </a:lnTo>
                <a:lnTo>
                  <a:pt x="137" y="1182"/>
                </a:lnTo>
                <a:lnTo>
                  <a:pt x="139" y="1155"/>
                </a:lnTo>
                <a:lnTo>
                  <a:pt x="143" y="1150"/>
                </a:lnTo>
                <a:lnTo>
                  <a:pt x="143" y="1150"/>
                </a:lnTo>
                <a:lnTo>
                  <a:pt x="143" y="1148"/>
                </a:lnTo>
                <a:lnTo>
                  <a:pt x="143" y="1141"/>
                </a:lnTo>
                <a:lnTo>
                  <a:pt x="143" y="1122"/>
                </a:lnTo>
                <a:lnTo>
                  <a:pt x="143" y="1122"/>
                </a:lnTo>
                <a:lnTo>
                  <a:pt x="144" y="1103"/>
                </a:lnTo>
                <a:lnTo>
                  <a:pt x="147" y="1076"/>
                </a:lnTo>
                <a:lnTo>
                  <a:pt x="153" y="1033"/>
                </a:lnTo>
                <a:lnTo>
                  <a:pt x="153" y="1033"/>
                </a:lnTo>
                <a:lnTo>
                  <a:pt x="162" y="991"/>
                </a:lnTo>
                <a:lnTo>
                  <a:pt x="168" y="968"/>
                </a:lnTo>
                <a:lnTo>
                  <a:pt x="171" y="957"/>
                </a:lnTo>
                <a:lnTo>
                  <a:pt x="171" y="957"/>
                </a:lnTo>
                <a:lnTo>
                  <a:pt x="174" y="949"/>
                </a:lnTo>
                <a:lnTo>
                  <a:pt x="178" y="930"/>
                </a:lnTo>
                <a:lnTo>
                  <a:pt x="183" y="910"/>
                </a:lnTo>
                <a:lnTo>
                  <a:pt x="186" y="896"/>
                </a:lnTo>
                <a:lnTo>
                  <a:pt x="186" y="896"/>
                </a:lnTo>
                <a:lnTo>
                  <a:pt x="188" y="848"/>
                </a:lnTo>
                <a:lnTo>
                  <a:pt x="189" y="833"/>
                </a:lnTo>
                <a:lnTo>
                  <a:pt x="190" y="821"/>
                </a:lnTo>
                <a:lnTo>
                  <a:pt x="193" y="813"/>
                </a:lnTo>
                <a:lnTo>
                  <a:pt x="194" y="812"/>
                </a:lnTo>
                <a:lnTo>
                  <a:pt x="195" y="812"/>
                </a:lnTo>
                <a:lnTo>
                  <a:pt x="195" y="812"/>
                </a:lnTo>
                <a:lnTo>
                  <a:pt x="196" y="814"/>
                </a:lnTo>
                <a:lnTo>
                  <a:pt x="198" y="818"/>
                </a:lnTo>
                <a:lnTo>
                  <a:pt x="201" y="831"/>
                </a:lnTo>
                <a:lnTo>
                  <a:pt x="205" y="868"/>
                </a:lnTo>
                <a:lnTo>
                  <a:pt x="208" y="906"/>
                </a:lnTo>
                <a:lnTo>
                  <a:pt x="209" y="929"/>
                </a:lnTo>
                <a:lnTo>
                  <a:pt x="209" y="929"/>
                </a:lnTo>
                <a:lnTo>
                  <a:pt x="210" y="942"/>
                </a:lnTo>
                <a:lnTo>
                  <a:pt x="211" y="957"/>
                </a:lnTo>
                <a:lnTo>
                  <a:pt x="214" y="976"/>
                </a:lnTo>
                <a:lnTo>
                  <a:pt x="214" y="976"/>
                </a:lnTo>
                <a:lnTo>
                  <a:pt x="211" y="989"/>
                </a:lnTo>
                <a:lnTo>
                  <a:pt x="204" y="1020"/>
                </a:lnTo>
                <a:lnTo>
                  <a:pt x="198" y="1058"/>
                </a:lnTo>
                <a:lnTo>
                  <a:pt x="196" y="1077"/>
                </a:lnTo>
                <a:lnTo>
                  <a:pt x="195" y="1094"/>
                </a:lnTo>
                <a:lnTo>
                  <a:pt x="195" y="1094"/>
                </a:lnTo>
                <a:lnTo>
                  <a:pt x="193" y="1124"/>
                </a:lnTo>
                <a:lnTo>
                  <a:pt x="189" y="1151"/>
                </a:lnTo>
                <a:lnTo>
                  <a:pt x="186" y="1178"/>
                </a:lnTo>
                <a:lnTo>
                  <a:pt x="186" y="1178"/>
                </a:lnTo>
                <a:lnTo>
                  <a:pt x="187" y="1180"/>
                </a:lnTo>
                <a:lnTo>
                  <a:pt x="187" y="1185"/>
                </a:lnTo>
                <a:lnTo>
                  <a:pt x="186" y="1192"/>
                </a:lnTo>
                <a:lnTo>
                  <a:pt x="186" y="1192"/>
                </a:lnTo>
                <a:lnTo>
                  <a:pt x="186" y="1204"/>
                </a:lnTo>
                <a:lnTo>
                  <a:pt x="187" y="1219"/>
                </a:lnTo>
                <a:lnTo>
                  <a:pt x="189" y="1232"/>
                </a:lnTo>
                <a:lnTo>
                  <a:pt x="190" y="1239"/>
                </a:lnTo>
                <a:lnTo>
                  <a:pt x="190" y="1239"/>
                </a:lnTo>
                <a:lnTo>
                  <a:pt x="198" y="1242"/>
                </a:lnTo>
                <a:lnTo>
                  <a:pt x="216" y="1245"/>
                </a:lnTo>
                <a:lnTo>
                  <a:pt x="234" y="1250"/>
                </a:lnTo>
                <a:lnTo>
                  <a:pt x="247" y="1253"/>
                </a:lnTo>
                <a:lnTo>
                  <a:pt x="247" y="1253"/>
                </a:lnTo>
                <a:lnTo>
                  <a:pt x="255" y="1257"/>
                </a:lnTo>
                <a:lnTo>
                  <a:pt x="265" y="1261"/>
                </a:lnTo>
                <a:lnTo>
                  <a:pt x="276" y="1264"/>
                </a:lnTo>
                <a:lnTo>
                  <a:pt x="281" y="1264"/>
                </a:lnTo>
                <a:lnTo>
                  <a:pt x="284" y="1263"/>
                </a:lnTo>
                <a:lnTo>
                  <a:pt x="284" y="1263"/>
                </a:lnTo>
                <a:lnTo>
                  <a:pt x="291" y="1259"/>
                </a:lnTo>
                <a:lnTo>
                  <a:pt x="298" y="1252"/>
                </a:lnTo>
                <a:lnTo>
                  <a:pt x="301" y="1249"/>
                </a:lnTo>
                <a:lnTo>
                  <a:pt x="303" y="1245"/>
                </a:lnTo>
                <a:lnTo>
                  <a:pt x="304" y="1243"/>
                </a:lnTo>
                <a:lnTo>
                  <a:pt x="303" y="1239"/>
                </a:lnTo>
                <a:lnTo>
                  <a:pt x="303" y="1239"/>
                </a:lnTo>
                <a:lnTo>
                  <a:pt x="299" y="1234"/>
                </a:lnTo>
                <a:lnTo>
                  <a:pt x="296" y="1232"/>
                </a:lnTo>
                <a:lnTo>
                  <a:pt x="290" y="1227"/>
                </a:lnTo>
                <a:lnTo>
                  <a:pt x="284" y="1220"/>
                </a:lnTo>
                <a:lnTo>
                  <a:pt x="284" y="1220"/>
                </a:lnTo>
                <a:lnTo>
                  <a:pt x="278" y="1211"/>
                </a:lnTo>
                <a:lnTo>
                  <a:pt x="272" y="1204"/>
                </a:lnTo>
                <a:lnTo>
                  <a:pt x="268" y="1199"/>
                </a:lnTo>
                <a:lnTo>
                  <a:pt x="265" y="1197"/>
                </a:lnTo>
                <a:lnTo>
                  <a:pt x="265" y="1197"/>
                </a:lnTo>
                <a:lnTo>
                  <a:pt x="264" y="1192"/>
                </a:lnTo>
                <a:lnTo>
                  <a:pt x="263" y="1190"/>
                </a:lnTo>
                <a:lnTo>
                  <a:pt x="261" y="1188"/>
                </a:lnTo>
                <a:lnTo>
                  <a:pt x="261" y="1188"/>
                </a:lnTo>
                <a:lnTo>
                  <a:pt x="252" y="1182"/>
                </a:lnTo>
                <a:lnTo>
                  <a:pt x="247" y="1178"/>
                </a:lnTo>
                <a:lnTo>
                  <a:pt x="247" y="1178"/>
                </a:lnTo>
                <a:lnTo>
                  <a:pt x="245" y="1176"/>
                </a:lnTo>
                <a:lnTo>
                  <a:pt x="245" y="1175"/>
                </a:lnTo>
                <a:lnTo>
                  <a:pt x="247" y="1173"/>
                </a:lnTo>
                <a:lnTo>
                  <a:pt x="247" y="1173"/>
                </a:lnTo>
                <a:lnTo>
                  <a:pt x="252" y="1173"/>
                </a:lnTo>
                <a:lnTo>
                  <a:pt x="256" y="1173"/>
                </a:lnTo>
                <a:lnTo>
                  <a:pt x="256" y="1173"/>
                </a:lnTo>
                <a:lnTo>
                  <a:pt x="258" y="1146"/>
                </a:lnTo>
                <a:lnTo>
                  <a:pt x="261" y="1128"/>
                </a:lnTo>
                <a:lnTo>
                  <a:pt x="261" y="1117"/>
                </a:lnTo>
                <a:lnTo>
                  <a:pt x="261" y="1117"/>
                </a:lnTo>
                <a:lnTo>
                  <a:pt x="264" y="1102"/>
                </a:lnTo>
                <a:lnTo>
                  <a:pt x="272" y="1070"/>
                </a:lnTo>
                <a:lnTo>
                  <a:pt x="283" y="1035"/>
                </a:lnTo>
                <a:lnTo>
                  <a:pt x="289" y="1009"/>
                </a:lnTo>
                <a:lnTo>
                  <a:pt x="289" y="1009"/>
                </a:lnTo>
                <a:lnTo>
                  <a:pt x="294" y="977"/>
                </a:lnTo>
                <a:lnTo>
                  <a:pt x="298" y="928"/>
                </a:lnTo>
                <a:lnTo>
                  <a:pt x="304" y="882"/>
                </a:lnTo>
                <a:lnTo>
                  <a:pt x="308" y="859"/>
                </a:lnTo>
                <a:lnTo>
                  <a:pt x="308" y="859"/>
                </a:lnTo>
                <a:lnTo>
                  <a:pt x="311" y="844"/>
                </a:lnTo>
                <a:lnTo>
                  <a:pt x="316" y="818"/>
                </a:lnTo>
                <a:lnTo>
                  <a:pt x="322" y="779"/>
                </a:lnTo>
                <a:lnTo>
                  <a:pt x="322" y="779"/>
                </a:lnTo>
                <a:lnTo>
                  <a:pt x="321" y="767"/>
                </a:lnTo>
                <a:lnTo>
                  <a:pt x="317" y="746"/>
                </a:lnTo>
                <a:lnTo>
                  <a:pt x="312" y="718"/>
                </a:lnTo>
                <a:lnTo>
                  <a:pt x="312" y="718"/>
                </a:lnTo>
                <a:lnTo>
                  <a:pt x="313" y="719"/>
                </a:lnTo>
                <a:lnTo>
                  <a:pt x="315" y="720"/>
                </a:lnTo>
                <a:lnTo>
                  <a:pt x="316" y="719"/>
                </a:lnTo>
                <a:lnTo>
                  <a:pt x="317" y="718"/>
                </a:lnTo>
                <a:lnTo>
                  <a:pt x="317" y="709"/>
                </a:lnTo>
                <a:lnTo>
                  <a:pt x="317" y="709"/>
                </a:lnTo>
                <a:lnTo>
                  <a:pt x="316" y="698"/>
                </a:lnTo>
                <a:lnTo>
                  <a:pt x="313" y="690"/>
                </a:lnTo>
                <a:lnTo>
                  <a:pt x="312" y="683"/>
                </a:lnTo>
                <a:lnTo>
                  <a:pt x="312" y="671"/>
                </a:lnTo>
                <a:lnTo>
                  <a:pt x="312" y="671"/>
                </a:lnTo>
                <a:lnTo>
                  <a:pt x="317" y="644"/>
                </a:lnTo>
                <a:lnTo>
                  <a:pt x="318" y="630"/>
                </a:lnTo>
                <a:lnTo>
                  <a:pt x="317" y="615"/>
                </a:lnTo>
                <a:lnTo>
                  <a:pt x="317" y="615"/>
                </a:lnTo>
                <a:lnTo>
                  <a:pt x="315" y="598"/>
                </a:lnTo>
                <a:lnTo>
                  <a:pt x="313" y="581"/>
                </a:lnTo>
                <a:lnTo>
                  <a:pt x="312" y="554"/>
                </a:lnTo>
                <a:lnTo>
                  <a:pt x="312" y="554"/>
                </a:lnTo>
                <a:lnTo>
                  <a:pt x="312" y="543"/>
                </a:lnTo>
                <a:lnTo>
                  <a:pt x="313" y="530"/>
                </a:lnTo>
                <a:lnTo>
                  <a:pt x="316" y="520"/>
                </a:lnTo>
                <a:lnTo>
                  <a:pt x="317" y="516"/>
                </a:lnTo>
                <a:lnTo>
                  <a:pt x="317" y="516"/>
                </a:lnTo>
                <a:lnTo>
                  <a:pt x="318" y="520"/>
                </a:lnTo>
                <a:lnTo>
                  <a:pt x="322" y="525"/>
                </a:lnTo>
                <a:lnTo>
                  <a:pt x="325" y="529"/>
                </a:lnTo>
                <a:lnTo>
                  <a:pt x="329" y="534"/>
                </a:lnTo>
                <a:lnTo>
                  <a:pt x="333" y="537"/>
                </a:lnTo>
                <a:lnTo>
                  <a:pt x="340" y="540"/>
                </a:lnTo>
                <a:lnTo>
                  <a:pt x="340" y="540"/>
                </a:lnTo>
                <a:lnTo>
                  <a:pt x="352" y="543"/>
                </a:lnTo>
                <a:lnTo>
                  <a:pt x="362" y="545"/>
                </a:lnTo>
                <a:lnTo>
                  <a:pt x="367" y="547"/>
                </a:lnTo>
                <a:lnTo>
                  <a:pt x="373" y="544"/>
                </a:lnTo>
                <a:lnTo>
                  <a:pt x="373" y="544"/>
                </a:lnTo>
                <a:lnTo>
                  <a:pt x="379" y="541"/>
                </a:lnTo>
                <a:lnTo>
                  <a:pt x="383" y="536"/>
                </a:lnTo>
                <a:lnTo>
                  <a:pt x="385" y="532"/>
                </a:lnTo>
                <a:lnTo>
                  <a:pt x="387" y="530"/>
                </a:lnTo>
                <a:lnTo>
                  <a:pt x="387" y="530"/>
                </a:lnTo>
                <a:lnTo>
                  <a:pt x="391" y="529"/>
                </a:lnTo>
                <a:lnTo>
                  <a:pt x="398" y="528"/>
                </a:lnTo>
                <a:lnTo>
                  <a:pt x="401" y="527"/>
                </a:lnTo>
                <a:lnTo>
                  <a:pt x="405" y="524"/>
                </a:lnTo>
                <a:lnTo>
                  <a:pt x="407" y="521"/>
                </a:lnTo>
                <a:lnTo>
                  <a:pt x="411" y="516"/>
                </a:lnTo>
                <a:lnTo>
                  <a:pt x="411" y="516"/>
                </a:lnTo>
                <a:lnTo>
                  <a:pt x="417" y="504"/>
                </a:lnTo>
                <a:lnTo>
                  <a:pt x="421" y="493"/>
                </a:lnTo>
                <a:lnTo>
                  <a:pt x="425" y="481"/>
                </a:lnTo>
                <a:lnTo>
                  <a:pt x="425" y="477"/>
                </a:lnTo>
                <a:lnTo>
                  <a:pt x="425" y="474"/>
                </a:lnTo>
                <a:lnTo>
                  <a:pt x="425" y="474"/>
                </a:lnTo>
                <a:lnTo>
                  <a:pt x="423" y="471"/>
                </a:lnTo>
                <a:lnTo>
                  <a:pt x="419" y="468"/>
                </a:lnTo>
                <a:lnTo>
                  <a:pt x="410" y="462"/>
                </a:lnTo>
                <a:lnTo>
                  <a:pt x="400" y="457"/>
                </a:lnTo>
                <a:lnTo>
                  <a:pt x="392" y="455"/>
                </a:lnTo>
                <a:lnTo>
                  <a:pt x="392" y="455"/>
                </a:lnTo>
                <a:lnTo>
                  <a:pt x="383" y="455"/>
                </a:lnTo>
                <a:lnTo>
                  <a:pt x="378" y="455"/>
                </a:lnTo>
                <a:lnTo>
                  <a:pt x="378" y="455"/>
                </a:lnTo>
                <a:lnTo>
                  <a:pt x="373" y="457"/>
                </a:lnTo>
                <a:lnTo>
                  <a:pt x="371" y="457"/>
                </a:lnTo>
                <a:lnTo>
                  <a:pt x="370" y="456"/>
                </a:lnTo>
                <a:lnTo>
                  <a:pt x="369" y="455"/>
                </a:lnTo>
                <a:lnTo>
                  <a:pt x="369" y="455"/>
                </a:lnTo>
                <a:lnTo>
                  <a:pt x="365" y="447"/>
                </a:lnTo>
                <a:lnTo>
                  <a:pt x="363" y="442"/>
                </a:lnTo>
                <a:lnTo>
                  <a:pt x="364" y="436"/>
                </a:lnTo>
                <a:lnTo>
                  <a:pt x="364" y="436"/>
                </a:lnTo>
                <a:lnTo>
                  <a:pt x="367" y="427"/>
                </a:lnTo>
                <a:lnTo>
                  <a:pt x="369" y="422"/>
                </a:lnTo>
                <a:lnTo>
                  <a:pt x="369" y="417"/>
                </a:lnTo>
                <a:lnTo>
                  <a:pt x="369" y="417"/>
                </a:lnTo>
                <a:lnTo>
                  <a:pt x="367" y="414"/>
                </a:lnTo>
                <a:lnTo>
                  <a:pt x="366" y="409"/>
                </a:lnTo>
                <a:lnTo>
                  <a:pt x="360" y="396"/>
                </a:lnTo>
                <a:lnTo>
                  <a:pt x="353" y="386"/>
                </a:lnTo>
                <a:lnTo>
                  <a:pt x="350" y="380"/>
                </a:lnTo>
                <a:lnTo>
                  <a:pt x="350" y="380"/>
                </a:lnTo>
                <a:lnTo>
                  <a:pt x="331" y="361"/>
                </a:lnTo>
                <a:lnTo>
                  <a:pt x="331" y="361"/>
                </a:lnTo>
                <a:lnTo>
                  <a:pt x="328" y="355"/>
                </a:lnTo>
                <a:lnTo>
                  <a:pt x="324" y="349"/>
                </a:lnTo>
                <a:lnTo>
                  <a:pt x="317" y="342"/>
                </a:lnTo>
                <a:lnTo>
                  <a:pt x="317" y="342"/>
                </a:lnTo>
                <a:lnTo>
                  <a:pt x="298" y="324"/>
                </a:lnTo>
                <a:lnTo>
                  <a:pt x="275" y="314"/>
                </a:lnTo>
                <a:lnTo>
                  <a:pt x="275" y="314"/>
                </a:lnTo>
                <a:lnTo>
                  <a:pt x="277" y="314"/>
                </a:lnTo>
                <a:lnTo>
                  <a:pt x="281" y="313"/>
                </a:lnTo>
                <a:lnTo>
                  <a:pt x="283" y="311"/>
                </a:lnTo>
                <a:lnTo>
                  <a:pt x="284" y="307"/>
                </a:lnTo>
                <a:lnTo>
                  <a:pt x="286" y="302"/>
                </a:lnTo>
                <a:lnTo>
                  <a:pt x="289" y="295"/>
                </a:lnTo>
                <a:lnTo>
                  <a:pt x="289" y="295"/>
                </a:lnTo>
                <a:lnTo>
                  <a:pt x="292" y="282"/>
                </a:lnTo>
                <a:lnTo>
                  <a:pt x="296" y="274"/>
                </a:lnTo>
                <a:lnTo>
                  <a:pt x="297" y="268"/>
                </a:lnTo>
                <a:lnTo>
                  <a:pt x="298" y="262"/>
                </a:lnTo>
                <a:lnTo>
                  <a:pt x="298" y="262"/>
                </a:lnTo>
                <a:lnTo>
                  <a:pt x="299" y="255"/>
                </a:lnTo>
                <a:lnTo>
                  <a:pt x="302" y="250"/>
                </a:lnTo>
                <a:lnTo>
                  <a:pt x="303" y="246"/>
                </a:lnTo>
                <a:lnTo>
                  <a:pt x="303" y="244"/>
                </a:lnTo>
                <a:lnTo>
                  <a:pt x="303" y="244"/>
                </a:lnTo>
                <a:lnTo>
                  <a:pt x="303" y="243"/>
                </a:lnTo>
                <a:lnTo>
                  <a:pt x="304" y="241"/>
                </a:lnTo>
                <a:lnTo>
                  <a:pt x="308" y="239"/>
                </a:lnTo>
                <a:lnTo>
                  <a:pt x="312" y="239"/>
                </a:lnTo>
                <a:lnTo>
                  <a:pt x="312" y="234"/>
                </a:lnTo>
                <a:lnTo>
                  <a:pt x="312" y="216"/>
                </a:lnTo>
                <a:lnTo>
                  <a:pt x="317" y="211"/>
                </a:lnTo>
                <a:lnTo>
                  <a:pt x="317" y="211"/>
                </a:lnTo>
                <a:lnTo>
                  <a:pt x="313" y="204"/>
                </a:lnTo>
                <a:lnTo>
                  <a:pt x="376" y="83"/>
                </a:lnTo>
                <a:lnTo>
                  <a:pt x="376" y="83"/>
                </a:lnTo>
                <a:lnTo>
                  <a:pt x="382" y="81"/>
                </a:lnTo>
                <a:lnTo>
                  <a:pt x="385" y="77"/>
                </a:lnTo>
                <a:lnTo>
                  <a:pt x="385" y="76"/>
                </a:lnTo>
                <a:lnTo>
                  <a:pt x="386" y="73"/>
                </a:lnTo>
                <a:lnTo>
                  <a:pt x="386" y="73"/>
                </a:lnTo>
                <a:lnTo>
                  <a:pt x="385" y="70"/>
                </a:lnTo>
                <a:lnTo>
                  <a:pt x="386" y="66"/>
                </a:lnTo>
                <a:lnTo>
                  <a:pt x="387" y="61"/>
                </a:lnTo>
                <a:lnTo>
                  <a:pt x="397" y="51"/>
                </a:lnTo>
                <a:lnTo>
                  <a:pt x="428" y="65"/>
                </a:lnTo>
                <a:lnTo>
                  <a:pt x="450" y="42"/>
                </a:lnTo>
                <a:lnTo>
                  <a:pt x="369" y="0"/>
                </a:lnTo>
                <a:lnTo>
                  <a:pt x="350" y="28"/>
                </a:lnTo>
                <a:lnTo>
                  <a:pt x="387" y="46"/>
                </a:lnTo>
                <a:lnTo>
                  <a:pt x="378" y="56"/>
                </a:lnTo>
                <a:lnTo>
                  <a:pt x="369" y="65"/>
                </a:lnTo>
                <a:lnTo>
                  <a:pt x="369" y="75"/>
                </a:lnTo>
                <a:lnTo>
                  <a:pt x="311" y="190"/>
                </a:lnTo>
                <a:lnTo>
                  <a:pt x="311" y="190"/>
                </a:lnTo>
                <a:lnTo>
                  <a:pt x="309" y="186"/>
                </a:lnTo>
                <a:lnTo>
                  <a:pt x="303" y="183"/>
                </a:lnTo>
                <a:lnTo>
                  <a:pt x="303" y="183"/>
                </a:lnTo>
                <a:lnTo>
                  <a:pt x="292" y="177"/>
                </a:lnTo>
                <a:lnTo>
                  <a:pt x="288" y="174"/>
                </a:lnTo>
                <a:lnTo>
                  <a:pt x="284" y="173"/>
                </a:lnTo>
                <a:lnTo>
                  <a:pt x="284" y="173"/>
                </a:lnTo>
                <a:lnTo>
                  <a:pt x="281" y="171"/>
                </a:lnTo>
                <a:lnTo>
                  <a:pt x="277" y="169"/>
                </a:lnTo>
                <a:lnTo>
                  <a:pt x="272" y="165"/>
                </a:lnTo>
                <a:lnTo>
                  <a:pt x="269" y="164"/>
                </a:lnTo>
                <a:lnTo>
                  <a:pt x="265" y="164"/>
                </a:lnTo>
                <a:lnTo>
                  <a:pt x="265" y="164"/>
                </a:lnTo>
                <a:lnTo>
                  <a:pt x="257" y="163"/>
                </a:lnTo>
                <a:lnTo>
                  <a:pt x="250" y="162"/>
                </a:lnTo>
                <a:lnTo>
                  <a:pt x="243" y="159"/>
                </a:lnTo>
                <a:lnTo>
                  <a:pt x="237" y="159"/>
                </a:lnTo>
                <a:lnTo>
                  <a:pt x="237" y="159"/>
                </a:lnTo>
                <a:lnTo>
                  <a:pt x="232" y="159"/>
                </a:lnTo>
                <a:lnTo>
                  <a:pt x="229" y="158"/>
                </a:lnTo>
                <a:lnTo>
                  <a:pt x="224" y="158"/>
                </a:lnTo>
                <a:lnTo>
                  <a:pt x="218" y="159"/>
                </a:lnTo>
                <a:lnTo>
                  <a:pt x="218" y="159"/>
                </a:lnTo>
                <a:lnTo>
                  <a:pt x="209" y="162"/>
                </a:lnTo>
                <a:lnTo>
                  <a:pt x="200" y="165"/>
                </a:lnTo>
                <a:lnTo>
                  <a:pt x="190" y="169"/>
                </a:lnTo>
                <a:lnTo>
                  <a:pt x="188" y="171"/>
                </a:lnTo>
                <a:lnTo>
                  <a:pt x="186" y="173"/>
                </a:lnTo>
                <a:lnTo>
                  <a:pt x="186" y="173"/>
                </a:lnTo>
                <a:lnTo>
                  <a:pt x="180" y="184"/>
                </a:lnTo>
                <a:lnTo>
                  <a:pt x="176" y="192"/>
                </a:lnTo>
                <a:lnTo>
                  <a:pt x="176" y="192"/>
                </a:lnTo>
                <a:lnTo>
                  <a:pt x="176" y="193"/>
                </a:lnTo>
                <a:lnTo>
                  <a:pt x="176" y="194"/>
                </a:lnTo>
                <a:lnTo>
                  <a:pt x="177" y="196"/>
                </a:lnTo>
                <a:lnTo>
                  <a:pt x="176" y="201"/>
                </a:lnTo>
                <a:lnTo>
                  <a:pt x="176" y="201"/>
                </a:lnTo>
                <a:lnTo>
                  <a:pt x="175" y="207"/>
                </a:lnTo>
                <a:lnTo>
                  <a:pt x="176" y="210"/>
                </a:lnTo>
                <a:lnTo>
                  <a:pt x="177" y="212"/>
                </a:lnTo>
                <a:lnTo>
                  <a:pt x="176" y="216"/>
                </a:lnTo>
                <a:lnTo>
                  <a:pt x="176" y="216"/>
                </a:lnTo>
                <a:lnTo>
                  <a:pt x="173" y="224"/>
                </a:lnTo>
                <a:lnTo>
                  <a:pt x="171" y="227"/>
                </a:lnTo>
                <a:lnTo>
                  <a:pt x="171" y="230"/>
                </a:lnTo>
                <a:lnTo>
                  <a:pt x="171" y="2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>
            <a:extLst>
              <a:ext uri="{FF2B5EF4-FFF2-40B4-BE49-F238E27FC236}">
                <a16:creationId xmlns:a16="http://schemas.microsoft.com/office/drawing/2014/main" id="{D369C509-EA0E-48D0-8DA8-C5E062CF4952}"/>
              </a:ext>
            </a:extLst>
          </p:cNvPr>
          <p:cNvSpPr>
            <a:spLocks noEditPoints="1"/>
          </p:cNvSpPr>
          <p:nvPr/>
        </p:nvSpPr>
        <p:spPr bwMode="auto">
          <a:xfrm>
            <a:off x="859711" y="4656631"/>
            <a:ext cx="769269" cy="1644563"/>
          </a:xfrm>
          <a:custGeom>
            <a:avLst/>
            <a:gdLst>
              <a:gd name="T0" fmla="*/ 64 w 653"/>
              <a:gd name="T1" fmla="*/ 114 h 1396"/>
              <a:gd name="T2" fmla="*/ 33 w 653"/>
              <a:gd name="T3" fmla="*/ 117 h 1396"/>
              <a:gd name="T4" fmla="*/ 43 w 653"/>
              <a:gd name="T5" fmla="*/ 164 h 1396"/>
              <a:gd name="T6" fmla="*/ 37 w 653"/>
              <a:gd name="T7" fmla="*/ 244 h 1396"/>
              <a:gd name="T8" fmla="*/ 23 w 653"/>
              <a:gd name="T9" fmla="*/ 305 h 1396"/>
              <a:gd name="T10" fmla="*/ 55 w 653"/>
              <a:gd name="T11" fmla="*/ 366 h 1396"/>
              <a:gd name="T12" fmla="*/ 124 w 653"/>
              <a:gd name="T13" fmla="*/ 386 h 1396"/>
              <a:gd name="T14" fmla="*/ 209 w 653"/>
              <a:gd name="T15" fmla="*/ 518 h 1396"/>
              <a:gd name="T16" fmla="*/ 189 w 653"/>
              <a:gd name="T17" fmla="*/ 635 h 1396"/>
              <a:gd name="T18" fmla="*/ 161 w 653"/>
              <a:gd name="T19" fmla="*/ 720 h 1396"/>
              <a:gd name="T20" fmla="*/ 168 w 653"/>
              <a:gd name="T21" fmla="*/ 745 h 1396"/>
              <a:gd name="T22" fmla="*/ 124 w 653"/>
              <a:gd name="T23" fmla="*/ 997 h 1396"/>
              <a:gd name="T24" fmla="*/ 99 w 653"/>
              <a:gd name="T25" fmla="*/ 1103 h 1396"/>
              <a:gd name="T26" fmla="*/ 89 w 653"/>
              <a:gd name="T27" fmla="*/ 1263 h 1396"/>
              <a:gd name="T28" fmla="*/ 92 w 653"/>
              <a:gd name="T29" fmla="*/ 1301 h 1396"/>
              <a:gd name="T30" fmla="*/ 54 w 653"/>
              <a:gd name="T31" fmla="*/ 1349 h 1396"/>
              <a:gd name="T32" fmla="*/ 0 w 653"/>
              <a:gd name="T33" fmla="*/ 1372 h 1396"/>
              <a:gd name="T34" fmla="*/ 29 w 653"/>
              <a:gd name="T35" fmla="*/ 1389 h 1396"/>
              <a:gd name="T36" fmla="*/ 201 w 653"/>
              <a:gd name="T37" fmla="*/ 1386 h 1396"/>
              <a:gd name="T38" fmla="*/ 214 w 653"/>
              <a:gd name="T39" fmla="*/ 1328 h 1396"/>
              <a:gd name="T40" fmla="*/ 227 w 653"/>
              <a:gd name="T41" fmla="*/ 1083 h 1396"/>
              <a:gd name="T42" fmla="*/ 253 w 653"/>
              <a:gd name="T43" fmla="*/ 1008 h 1396"/>
              <a:gd name="T44" fmla="*/ 281 w 653"/>
              <a:gd name="T45" fmla="*/ 943 h 1396"/>
              <a:gd name="T46" fmla="*/ 290 w 653"/>
              <a:gd name="T47" fmla="*/ 1080 h 1396"/>
              <a:gd name="T48" fmla="*/ 314 w 653"/>
              <a:gd name="T49" fmla="*/ 1291 h 1396"/>
              <a:gd name="T50" fmla="*/ 301 w 653"/>
              <a:gd name="T51" fmla="*/ 1349 h 1396"/>
              <a:gd name="T52" fmla="*/ 253 w 653"/>
              <a:gd name="T53" fmla="*/ 1380 h 1396"/>
              <a:gd name="T54" fmla="*/ 293 w 653"/>
              <a:gd name="T55" fmla="*/ 1392 h 1396"/>
              <a:gd name="T56" fmla="*/ 377 w 653"/>
              <a:gd name="T57" fmla="*/ 1390 h 1396"/>
              <a:gd name="T58" fmla="*/ 416 w 653"/>
              <a:gd name="T59" fmla="*/ 1356 h 1396"/>
              <a:gd name="T60" fmla="*/ 416 w 653"/>
              <a:gd name="T61" fmla="*/ 1299 h 1396"/>
              <a:gd name="T62" fmla="*/ 416 w 653"/>
              <a:gd name="T63" fmla="*/ 1095 h 1396"/>
              <a:gd name="T64" fmla="*/ 412 w 653"/>
              <a:gd name="T65" fmla="*/ 990 h 1396"/>
              <a:gd name="T66" fmla="*/ 412 w 653"/>
              <a:gd name="T67" fmla="*/ 894 h 1396"/>
              <a:gd name="T68" fmla="*/ 440 w 653"/>
              <a:gd name="T69" fmla="*/ 664 h 1396"/>
              <a:gd name="T70" fmla="*/ 506 w 653"/>
              <a:gd name="T71" fmla="*/ 654 h 1396"/>
              <a:gd name="T72" fmla="*/ 648 w 653"/>
              <a:gd name="T73" fmla="*/ 519 h 1396"/>
              <a:gd name="T74" fmla="*/ 650 w 653"/>
              <a:gd name="T75" fmla="*/ 488 h 1396"/>
              <a:gd name="T76" fmla="*/ 586 w 653"/>
              <a:gd name="T77" fmla="*/ 375 h 1396"/>
              <a:gd name="T78" fmla="*/ 533 w 653"/>
              <a:gd name="T79" fmla="*/ 308 h 1396"/>
              <a:gd name="T80" fmla="*/ 486 w 653"/>
              <a:gd name="T81" fmla="*/ 261 h 1396"/>
              <a:gd name="T82" fmla="*/ 422 w 653"/>
              <a:gd name="T83" fmla="*/ 155 h 1396"/>
              <a:gd name="T84" fmla="*/ 447 w 653"/>
              <a:gd name="T85" fmla="*/ 74 h 1396"/>
              <a:gd name="T86" fmla="*/ 427 w 653"/>
              <a:gd name="T87" fmla="*/ 24 h 1396"/>
              <a:gd name="T88" fmla="*/ 370 w 653"/>
              <a:gd name="T89" fmla="*/ 2 h 1396"/>
              <a:gd name="T90" fmla="*/ 316 w 653"/>
              <a:gd name="T91" fmla="*/ 7 h 1396"/>
              <a:gd name="T92" fmla="*/ 284 w 653"/>
              <a:gd name="T93" fmla="*/ 52 h 1396"/>
              <a:gd name="T94" fmla="*/ 284 w 653"/>
              <a:gd name="T95" fmla="*/ 122 h 1396"/>
              <a:gd name="T96" fmla="*/ 282 w 653"/>
              <a:gd name="T97" fmla="*/ 176 h 1396"/>
              <a:gd name="T98" fmla="*/ 316 w 653"/>
              <a:gd name="T99" fmla="*/ 205 h 1396"/>
              <a:gd name="T100" fmla="*/ 284 w 653"/>
              <a:gd name="T101" fmla="*/ 225 h 1396"/>
              <a:gd name="T102" fmla="*/ 217 w 653"/>
              <a:gd name="T103" fmla="*/ 241 h 1396"/>
              <a:gd name="T104" fmla="*/ 133 w 653"/>
              <a:gd name="T105" fmla="*/ 281 h 1396"/>
              <a:gd name="T106" fmla="*/ 104 w 653"/>
              <a:gd name="T107" fmla="*/ 254 h 1396"/>
              <a:gd name="T108" fmla="*/ 91 w 653"/>
              <a:gd name="T109" fmla="*/ 221 h 1396"/>
              <a:gd name="T110" fmla="*/ 102 w 653"/>
              <a:gd name="T111" fmla="*/ 196 h 1396"/>
              <a:gd name="T112" fmla="*/ 109 w 653"/>
              <a:gd name="T113" fmla="*/ 122 h 1396"/>
              <a:gd name="T114" fmla="*/ 90 w 653"/>
              <a:gd name="T115" fmla="*/ 102 h 1396"/>
              <a:gd name="T116" fmla="*/ 83 w 653"/>
              <a:gd name="T117" fmla="*/ 112 h 1396"/>
              <a:gd name="T118" fmla="*/ 517 w 653"/>
              <a:gd name="T119" fmla="*/ 488 h 1396"/>
              <a:gd name="T120" fmla="*/ 533 w 653"/>
              <a:gd name="T121" fmla="*/ 518 h 1396"/>
              <a:gd name="T122" fmla="*/ 506 w 653"/>
              <a:gd name="T123" fmla="*/ 556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3" h="1396">
                <a:moveTo>
                  <a:pt x="68" y="105"/>
                </a:moveTo>
                <a:lnTo>
                  <a:pt x="68" y="105"/>
                </a:lnTo>
                <a:lnTo>
                  <a:pt x="64" y="107"/>
                </a:lnTo>
                <a:lnTo>
                  <a:pt x="63" y="110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64" y="114"/>
                </a:lnTo>
                <a:lnTo>
                  <a:pt x="54" y="114"/>
                </a:lnTo>
                <a:lnTo>
                  <a:pt x="54" y="114"/>
                </a:lnTo>
                <a:lnTo>
                  <a:pt x="38" y="116"/>
                </a:lnTo>
                <a:lnTo>
                  <a:pt x="34" y="117"/>
                </a:lnTo>
                <a:lnTo>
                  <a:pt x="33" y="117"/>
                </a:lnTo>
                <a:lnTo>
                  <a:pt x="33" y="118"/>
                </a:lnTo>
                <a:lnTo>
                  <a:pt x="33" y="118"/>
                </a:lnTo>
                <a:lnTo>
                  <a:pt x="33" y="126"/>
                </a:lnTo>
                <a:lnTo>
                  <a:pt x="33" y="142"/>
                </a:lnTo>
                <a:lnTo>
                  <a:pt x="33" y="164"/>
                </a:lnTo>
                <a:lnTo>
                  <a:pt x="43" y="164"/>
                </a:lnTo>
                <a:lnTo>
                  <a:pt x="43" y="164"/>
                </a:lnTo>
                <a:lnTo>
                  <a:pt x="41" y="175"/>
                </a:lnTo>
                <a:lnTo>
                  <a:pt x="40" y="194"/>
                </a:lnTo>
                <a:lnTo>
                  <a:pt x="40" y="194"/>
                </a:lnTo>
                <a:lnTo>
                  <a:pt x="40" y="203"/>
                </a:lnTo>
                <a:lnTo>
                  <a:pt x="41" y="211"/>
                </a:lnTo>
                <a:lnTo>
                  <a:pt x="43" y="219"/>
                </a:lnTo>
                <a:lnTo>
                  <a:pt x="37" y="244"/>
                </a:lnTo>
                <a:lnTo>
                  <a:pt x="37" y="244"/>
                </a:lnTo>
                <a:lnTo>
                  <a:pt x="32" y="250"/>
                </a:lnTo>
                <a:lnTo>
                  <a:pt x="29" y="258"/>
                </a:lnTo>
                <a:lnTo>
                  <a:pt x="26" y="268"/>
                </a:lnTo>
                <a:lnTo>
                  <a:pt x="26" y="268"/>
                </a:lnTo>
                <a:lnTo>
                  <a:pt x="23" y="283"/>
                </a:lnTo>
                <a:lnTo>
                  <a:pt x="23" y="305"/>
                </a:lnTo>
                <a:lnTo>
                  <a:pt x="23" y="325"/>
                </a:lnTo>
                <a:lnTo>
                  <a:pt x="25" y="333"/>
                </a:lnTo>
                <a:lnTo>
                  <a:pt x="26" y="338"/>
                </a:lnTo>
                <a:lnTo>
                  <a:pt x="26" y="338"/>
                </a:lnTo>
                <a:lnTo>
                  <a:pt x="31" y="345"/>
                </a:lnTo>
                <a:lnTo>
                  <a:pt x="41" y="355"/>
                </a:lnTo>
                <a:lnTo>
                  <a:pt x="55" y="366"/>
                </a:lnTo>
                <a:lnTo>
                  <a:pt x="70" y="375"/>
                </a:lnTo>
                <a:lnTo>
                  <a:pt x="70" y="375"/>
                </a:lnTo>
                <a:lnTo>
                  <a:pt x="79" y="379"/>
                </a:lnTo>
                <a:lnTo>
                  <a:pt x="87" y="383"/>
                </a:lnTo>
                <a:lnTo>
                  <a:pt x="102" y="385"/>
                </a:lnTo>
                <a:lnTo>
                  <a:pt x="114" y="386"/>
                </a:lnTo>
                <a:lnTo>
                  <a:pt x="124" y="386"/>
                </a:lnTo>
                <a:lnTo>
                  <a:pt x="124" y="386"/>
                </a:lnTo>
                <a:lnTo>
                  <a:pt x="142" y="385"/>
                </a:lnTo>
                <a:lnTo>
                  <a:pt x="171" y="385"/>
                </a:lnTo>
                <a:lnTo>
                  <a:pt x="211" y="386"/>
                </a:lnTo>
                <a:lnTo>
                  <a:pt x="218" y="473"/>
                </a:lnTo>
                <a:lnTo>
                  <a:pt x="218" y="473"/>
                </a:lnTo>
                <a:lnTo>
                  <a:pt x="209" y="518"/>
                </a:lnTo>
                <a:lnTo>
                  <a:pt x="202" y="553"/>
                </a:lnTo>
                <a:lnTo>
                  <a:pt x="196" y="577"/>
                </a:lnTo>
                <a:lnTo>
                  <a:pt x="196" y="577"/>
                </a:lnTo>
                <a:lnTo>
                  <a:pt x="195" y="585"/>
                </a:lnTo>
                <a:lnTo>
                  <a:pt x="194" y="594"/>
                </a:lnTo>
                <a:lnTo>
                  <a:pt x="191" y="614"/>
                </a:lnTo>
                <a:lnTo>
                  <a:pt x="189" y="635"/>
                </a:lnTo>
                <a:lnTo>
                  <a:pt x="186" y="645"/>
                </a:lnTo>
                <a:lnTo>
                  <a:pt x="183" y="654"/>
                </a:lnTo>
                <a:lnTo>
                  <a:pt x="183" y="654"/>
                </a:lnTo>
                <a:lnTo>
                  <a:pt x="174" y="672"/>
                </a:lnTo>
                <a:lnTo>
                  <a:pt x="167" y="694"/>
                </a:lnTo>
                <a:lnTo>
                  <a:pt x="162" y="712"/>
                </a:lnTo>
                <a:lnTo>
                  <a:pt x="161" y="720"/>
                </a:lnTo>
                <a:lnTo>
                  <a:pt x="162" y="723"/>
                </a:lnTo>
                <a:lnTo>
                  <a:pt x="162" y="723"/>
                </a:lnTo>
                <a:lnTo>
                  <a:pt x="165" y="730"/>
                </a:lnTo>
                <a:lnTo>
                  <a:pt x="167" y="733"/>
                </a:lnTo>
                <a:lnTo>
                  <a:pt x="168" y="734"/>
                </a:lnTo>
                <a:lnTo>
                  <a:pt x="168" y="734"/>
                </a:lnTo>
                <a:lnTo>
                  <a:pt x="168" y="745"/>
                </a:lnTo>
                <a:lnTo>
                  <a:pt x="165" y="773"/>
                </a:lnTo>
                <a:lnTo>
                  <a:pt x="151" y="856"/>
                </a:lnTo>
                <a:lnTo>
                  <a:pt x="136" y="943"/>
                </a:lnTo>
                <a:lnTo>
                  <a:pt x="130" y="973"/>
                </a:lnTo>
                <a:lnTo>
                  <a:pt x="127" y="988"/>
                </a:lnTo>
                <a:lnTo>
                  <a:pt x="127" y="988"/>
                </a:lnTo>
                <a:lnTo>
                  <a:pt x="124" y="997"/>
                </a:lnTo>
                <a:lnTo>
                  <a:pt x="122" y="1007"/>
                </a:lnTo>
                <a:lnTo>
                  <a:pt x="120" y="1023"/>
                </a:lnTo>
                <a:lnTo>
                  <a:pt x="120" y="1023"/>
                </a:lnTo>
                <a:lnTo>
                  <a:pt x="110" y="1057"/>
                </a:lnTo>
                <a:lnTo>
                  <a:pt x="103" y="1081"/>
                </a:lnTo>
                <a:lnTo>
                  <a:pt x="101" y="1093"/>
                </a:lnTo>
                <a:lnTo>
                  <a:pt x="99" y="1103"/>
                </a:lnTo>
                <a:lnTo>
                  <a:pt x="99" y="1103"/>
                </a:lnTo>
                <a:lnTo>
                  <a:pt x="97" y="1123"/>
                </a:lnTo>
                <a:lnTo>
                  <a:pt x="97" y="1146"/>
                </a:lnTo>
                <a:lnTo>
                  <a:pt x="96" y="1179"/>
                </a:lnTo>
                <a:lnTo>
                  <a:pt x="96" y="1179"/>
                </a:lnTo>
                <a:lnTo>
                  <a:pt x="91" y="1231"/>
                </a:lnTo>
                <a:lnTo>
                  <a:pt x="89" y="1263"/>
                </a:lnTo>
                <a:lnTo>
                  <a:pt x="89" y="1280"/>
                </a:lnTo>
                <a:lnTo>
                  <a:pt x="89" y="1280"/>
                </a:lnTo>
                <a:lnTo>
                  <a:pt x="92" y="1290"/>
                </a:lnTo>
                <a:lnTo>
                  <a:pt x="93" y="1296"/>
                </a:lnTo>
                <a:lnTo>
                  <a:pt x="93" y="1298"/>
                </a:lnTo>
                <a:lnTo>
                  <a:pt x="92" y="1301"/>
                </a:lnTo>
                <a:lnTo>
                  <a:pt x="92" y="1301"/>
                </a:lnTo>
                <a:lnTo>
                  <a:pt x="85" y="1318"/>
                </a:lnTo>
                <a:lnTo>
                  <a:pt x="78" y="1332"/>
                </a:lnTo>
                <a:lnTo>
                  <a:pt x="78" y="1332"/>
                </a:lnTo>
                <a:lnTo>
                  <a:pt x="75" y="1336"/>
                </a:lnTo>
                <a:lnTo>
                  <a:pt x="69" y="1339"/>
                </a:lnTo>
                <a:lnTo>
                  <a:pt x="54" y="1349"/>
                </a:lnTo>
                <a:lnTo>
                  <a:pt x="54" y="1349"/>
                </a:lnTo>
                <a:lnTo>
                  <a:pt x="47" y="1353"/>
                </a:lnTo>
                <a:lnTo>
                  <a:pt x="39" y="1355"/>
                </a:lnTo>
                <a:lnTo>
                  <a:pt x="20" y="1360"/>
                </a:lnTo>
                <a:lnTo>
                  <a:pt x="11" y="1363"/>
                </a:lnTo>
                <a:lnTo>
                  <a:pt x="4" y="1367"/>
                </a:lnTo>
                <a:lnTo>
                  <a:pt x="2" y="1370"/>
                </a:lnTo>
                <a:lnTo>
                  <a:pt x="0" y="1372"/>
                </a:lnTo>
                <a:lnTo>
                  <a:pt x="0" y="1374"/>
                </a:lnTo>
                <a:lnTo>
                  <a:pt x="2" y="1377"/>
                </a:lnTo>
                <a:lnTo>
                  <a:pt x="2" y="1377"/>
                </a:lnTo>
                <a:lnTo>
                  <a:pt x="4" y="1380"/>
                </a:lnTo>
                <a:lnTo>
                  <a:pt x="6" y="1383"/>
                </a:lnTo>
                <a:lnTo>
                  <a:pt x="17" y="1386"/>
                </a:lnTo>
                <a:lnTo>
                  <a:pt x="29" y="1389"/>
                </a:lnTo>
                <a:lnTo>
                  <a:pt x="43" y="1391"/>
                </a:lnTo>
                <a:lnTo>
                  <a:pt x="67" y="1391"/>
                </a:lnTo>
                <a:lnTo>
                  <a:pt x="78" y="1391"/>
                </a:lnTo>
                <a:lnTo>
                  <a:pt x="78" y="1391"/>
                </a:lnTo>
                <a:lnTo>
                  <a:pt x="142" y="1390"/>
                </a:lnTo>
                <a:lnTo>
                  <a:pt x="185" y="1388"/>
                </a:lnTo>
                <a:lnTo>
                  <a:pt x="201" y="1386"/>
                </a:lnTo>
                <a:lnTo>
                  <a:pt x="207" y="1384"/>
                </a:lnTo>
                <a:lnTo>
                  <a:pt x="207" y="1384"/>
                </a:lnTo>
                <a:lnTo>
                  <a:pt x="208" y="1380"/>
                </a:lnTo>
                <a:lnTo>
                  <a:pt x="208" y="1374"/>
                </a:lnTo>
                <a:lnTo>
                  <a:pt x="207" y="1356"/>
                </a:lnTo>
                <a:lnTo>
                  <a:pt x="203" y="1332"/>
                </a:lnTo>
                <a:lnTo>
                  <a:pt x="214" y="1328"/>
                </a:lnTo>
                <a:lnTo>
                  <a:pt x="214" y="1328"/>
                </a:lnTo>
                <a:lnTo>
                  <a:pt x="215" y="1251"/>
                </a:lnTo>
                <a:lnTo>
                  <a:pt x="218" y="1154"/>
                </a:lnTo>
                <a:lnTo>
                  <a:pt x="218" y="1154"/>
                </a:lnTo>
                <a:lnTo>
                  <a:pt x="218" y="1142"/>
                </a:lnTo>
                <a:lnTo>
                  <a:pt x="220" y="1124"/>
                </a:lnTo>
                <a:lnTo>
                  <a:pt x="227" y="1083"/>
                </a:lnTo>
                <a:lnTo>
                  <a:pt x="236" y="1045"/>
                </a:lnTo>
                <a:lnTo>
                  <a:pt x="240" y="1032"/>
                </a:lnTo>
                <a:lnTo>
                  <a:pt x="242" y="1026"/>
                </a:lnTo>
                <a:lnTo>
                  <a:pt x="242" y="1026"/>
                </a:lnTo>
                <a:lnTo>
                  <a:pt x="248" y="1017"/>
                </a:lnTo>
                <a:lnTo>
                  <a:pt x="253" y="1008"/>
                </a:lnTo>
                <a:lnTo>
                  <a:pt x="253" y="1008"/>
                </a:lnTo>
                <a:lnTo>
                  <a:pt x="262" y="988"/>
                </a:lnTo>
                <a:lnTo>
                  <a:pt x="270" y="973"/>
                </a:lnTo>
                <a:lnTo>
                  <a:pt x="273" y="964"/>
                </a:lnTo>
                <a:lnTo>
                  <a:pt x="273" y="964"/>
                </a:lnTo>
                <a:lnTo>
                  <a:pt x="277" y="950"/>
                </a:lnTo>
                <a:lnTo>
                  <a:pt x="281" y="943"/>
                </a:lnTo>
                <a:lnTo>
                  <a:pt x="281" y="943"/>
                </a:lnTo>
                <a:lnTo>
                  <a:pt x="282" y="967"/>
                </a:lnTo>
                <a:lnTo>
                  <a:pt x="284" y="999"/>
                </a:lnTo>
                <a:lnTo>
                  <a:pt x="284" y="999"/>
                </a:lnTo>
                <a:lnTo>
                  <a:pt x="284" y="1022"/>
                </a:lnTo>
                <a:lnTo>
                  <a:pt x="287" y="1058"/>
                </a:lnTo>
                <a:lnTo>
                  <a:pt x="287" y="1058"/>
                </a:lnTo>
                <a:lnTo>
                  <a:pt x="290" y="1080"/>
                </a:lnTo>
                <a:lnTo>
                  <a:pt x="293" y="1103"/>
                </a:lnTo>
                <a:lnTo>
                  <a:pt x="301" y="1145"/>
                </a:lnTo>
                <a:lnTo>
                  <a:pt x="301" y="1145"/>
                </a:lnTo>
                <a:lnTo>
                  <a:pt x="304" y="1157"/>
                </a:lnTo>
                <a:lnTo>
                  <a:pt x="306" y="1179"/>
                </a:lnTo>
                <a:lnTo>
                  <a:pt x="311" y="1235"/>
                </a:lnTo>
                <a:lnTo>
                  <a:pt x="314" y="1291"/>
                </a:lnTo>
                <a:lnTo>
                  <a:pt x="316" y="1309"/>
                </a:lnTo>
                <a:lnTo>
                  <a:pt x="316" y="1318"/>
                </a:lnTo>
                <a:lnTo>
                  <a:pt x="316" y="1318"/>
                </a:lnTo>
                <a:lnTo>
                  <a:pt x="308" y="1337"/>
                </a:lnTo>
                <a:lnTo>
                  <a:pt x="304" y="1345"/>
                </a:lnTo>
                <a:lnTo>
                  <a:pt x="301" y="1349"/>
                </a:lnTo>
                <a:lnTo>
                  <a:pt x="301" y="1349"/>
                </a:lnTo>
                <a:lnTo>
                  <a:pt x="293" y="1354"/>
                </a:lnTo>
                <a:lnTo>
                  <a:pt x="276" y="1362"/>
                </a:lnTo>
                <a:lnTo>
                  <a:pt x="266" y="1367"/>
                </a:lnTo>
                <a:lnTo>
                  <a:pt x="259" y="1372"/>
                </a:lnTo>
                <a:lnTo>
                  <a:pt x="254" y="1377"/>
                </a:lnTo>
                <a:lnTo>
                  <a:pt x="253" y="1379"/>
                </a:lnTo>
                <a:lnTo>
                  <a:pt x="253" y="1380"/>
                </a:lnTo>
                <a:lnTo>
                  <a:pt x="253" y="1380"/>
                </a:lnTo>
                <a:lnTo>
                  <a:pt x="253" y="1383"/>
                </a:lnTo>
                <a:lnTo>
                  <a:pt x="254" y="1384"/>
                </a:lnTo>
                <a:lnTo>
                  <a:pt x="259" y="1386"/>
                </a:lnTo>
                <a:lnTo>
                  <a:pt x="266" y="1389"/>
                </a:lnTo>
                <a:lnTo>
                  <a:pt x="275" y="1390"/>
                </a:lnTo>
                <a:lnTo>
                  <a:pt x="293" y="1392"/>
                </a:lnTo>
                <a:lnTo>
                  <a:pt x="308" y="1395"/>
                </a:lnTo>
                <a:lnTo>
                  <a:pt x="308" y="1395"/>
                </a:lnTo>
                <a:lnTo>
                  <a:pt x="316" y="1396"/>
                </a:lnTo>
                <a:lnTo>
                  <a:pt x="325" y="1396"/>
                </a:lnTo>
                <a:lnTo>
                  <a:pt x="348" y="1394"/>
                </a:lnTo>
                <a:lnTo>
                  <a:pt x="370" y="1391"/>
                </a:lnTo>
                <a:lnTo>
                  <a:pt x="377" y="1390"/>
                </a:lnTo>
                <a:lnTo>
                  <a:pt x="381" y="1388"/>
                </a:lnTo>
                <a:lnTo>
                  <a:pt x="381" y="1388"/>
                </a:lnTo>
                <a:lnTo>
                  <a:pt x="403" y="1371"/>
                </a:lnTo>
                <a:lnTo>
                  <a:pt x="403" y="1371"/>
                </a:lnTo>
                <a:lnTo>
                  <a:pt x="407" y="1366"/>
                </a:lnTo>
                <a:lnTo>
                  <a:pt x="412" y="1362"/>
                </a:lnTo>
                <a:lnTo>
                  <a:pt x="416" y="1356"/>
                </a:lnTo>
                <a:lnTo>
                  <a:pt x="416" y="1356"/>
                </a:lnTo>
                <a:lnTo>
                  <a:pt x="418" y="1351"/>
                </a:lnTo>
                <a:lnTo>
                  <a:pt x="418" y="1344"/>
                </a:lnTo>
                <a:lnTo>
                  <a:pt x="417" y="1334"/>
                </a:lnTo>
                <a:lnTo>
                  <a:pt x="416" y="1318"/>
                </a:lnTo>
                <a:lnTo>
                  <a:pt x="416" y="1318"/>
                </a:lnTo>
                <a:lnTo>
                  <a:pt x="416" y="1299"/>
                </a:lnTo>
                <a:lnTo>
                  <a:pt x="415" y="1285"/>
                </a:lnTo>
                <a:lnTo>
                  <a:pt x="413" y="1272"/>
                </a:lnTo>
                <a:lnTo>
                  <a:pt x="412" y="1256"/>
                </a:lnTo>
                <a:lnTo>
                  <a:pt x="412" y="1256"/>
                </a:lnTo>
                <a:lnTo>
                  <a:pt x="415" y="1173"/>
                </a:lnTo>
                <a:lnTo>
                  <a:pt x="416" y="1124"/>
                </a:lnTo>
                <a:lnTo>
                  <a:pt x="416" y="1095"/>
                </a:lnTo>
                <a:lnTo>
                  <a:pt x="416" y="1095"/>
                </a:lnTo>
                <a:lnTo>
                  <a:pt x="416" y="1077"/>
                </a:lnTo>
                <a:lnTo>
                  <a:pt x="416" y="1054"/>
                </a:lnTo>
                <a:lnTo>
                  <a:pt x="417" y="1032"/>
                </a:lnTo>
                <a:lnTo>
                  <a:pt x="416" y="1019"/>
                </a:lnTo>
                <a:lnTo>
                  <a:pt x="416" y="1019"/>
                </a:lnTo>
                <a:lnTo>
                  <a:pt x="412" y="990"/>
                </a:lnTo>
                <a:lnTo>
                  <a:pt x="410" y="972"/>
                </a:lnTo>
                <a:lnTo>
                  <a:pt x="409" y="956"/>
                </a:lnTo>
                <a:lnTo>
                  <a:pt x="409" y="956"/>
                </a:lnTo>
                <a:lnTo>
                  <a:pt x="409" y="924"/>
                </a:lnTo>
                <a:lnTo>
                  <a:pt x="410" y="907"/>
                </a:lnTo>
                <a:lnTo>
                  <a:pt x="411" y="900"/>
                </a:lnTo>
                <a:lnTo>
                  <a:pt x="412" y="894"/>
                </a:lnTo>
                <a:lnTo>
                  <a:pt x="412" y="894"/>
                </a:lnTo>
                <a:lnTo>
                  <a:pt x="416" y="885"/>
                </a:lnTo>
                <a:lnTo>
                  <a:pt x="419" y="868"/>
                </a:lnTo>
                <a:lnTo>
                  <a:pt x="427" y="825"/>
                </a:lnTo>
                <a:lnTo>
                  <a:pt x="438" y="765"/>
                </a:lnTo>
                <a:lnTo>
                  <a:pt x="440" y="664"/>
                </a:lnTo>
                <a:lnTo>
                  <a:pt x="440" y="664"/>
                </a:lnTo>
                <a:lnTo>
                  <a:pt x="469" y="660"/>
                </a:lnTo>
                <a:lnTo>
                  <a:pt x="469" y="660"/>
                </a:lnTo>
                <a:lnTo>
                  <a:pt x="476" y="659"/>
                </a:lnTo>
                <a:lnTo>
                  <a:pt x="482" y="656"/>
                </a:lnTo>
                <a:lnTo>
                  <a:pt x="490" y="651"/>
                </a:lnTo>
                <a:lnTo>
                  <a:pt x="506" y="654"/>
                </a:lnTo>
                <a:lnTo>
                  <a:pt x="506" y="654"/>
                </a:lnTo>
                <a:lnTo>
                  <a:pt x="561" y="606"/>
                </a:lnTo>
                <a:lnTo>
                  <a:pt x="602" y="569"/>
                </a:lnTo>
                <a:lnTo>
                  <a:pt x="619" y="553"/>
                </a:lnTo>
                <a:lnTo>
                  <a:pt x="628" y="542"/>
                </a:lnTo>
                <a:lnTo>
                  <a:pt x="628" y="542"/>
                </a:lnTo>
                <a:lnTo>
                  <a:pt x="640" y="529"/>
                </a:lnTo>
                <a:lnTo>
                  <a:pt x="648" y="519"/>
                </a:lnTo>
                <a:lnTo>
                  <a:pt x="650" y="515"/>
                </a:lnTo>
                <a:lnTo>
                  <a:pt x="653" y="511"/>
                </a:lnTo>
                <a:lnTo>
                  <a:pt x="653" y="506"/>
                </a:lnTo>
                <a:lnTo>
                  <a:pt x="653" y="501"/>
                </a:lnTo>
                <a:lnTo>
                  <a:pt x="653" y="501"/>
                </a:lnTo>
                <a:lnTo>
                  <a:pt x="653" y="495"/>
                </a:lnTo>
                <a:lnTo>
                  <a:pt x="650" y="488"/>
                </a:lnTo>
                <a:lnTo>
                  <a:pt x="644" y="472"/>
                </a:lnTo>
                <a:lnTo>
                  <a:pt x="636" y="455"/>
                </a:lnTo>
                <a:lnTo>
                  <a:pt x="625" y="438"/>
                </a:lnTo>
                <a:lnTo>
                  <a:pt x="625" y="438"/>
                </a:lnTo>
                <a:lnTo>
                  <a:pt x="602" y="398"/>
                </a:lnTo>
                <a:lnTo>
                  <a:pt x="591" y="381"/>
                </a:lnTo>
                <a:lnTo>
                  <a:pt x="586" y="375"/>
                </a:lnTo>
                <a:lnTo>
                  <a:pt x="584" y="372"/>
                </a:lnTo>
                <a:lnTo>
                  <a:pt x="584" y="372"/>
                </a:lnTo>
                <a:lnTo>
                  <a:pt x="575" y="363"/>
                </a:lnTo>
                <a:lnTo>
                  <a:pt x="561" y="346"/>
                </a:lnTo>
                <a:lnTo>
                  <a:pt x="538" y="316"/>
                </a:lnTo>
                <a:lnTo>
                  <a:pt x="538" y="316"/>
                </a:lnTo>
                <a:lnTo>
                  <a:pt x="533" y="308"/>
                </a:lnTo>
                <a:lnTo>
                  <a:pt x="528" y="298"/>
                </a:lnTo>
                <a:lnTo>
                  <a:pt x="523" y="288"/>
                </a:lnTo>
                <a:lnTo>
                  <a:pt x="521" y="285"/>
                </a:lnTo>
                <a:lnTo>
                  <a:pt x="521" y="285"/>
                </a:lnTo>
                <a:lnTo>
                  <a:pt x="514" y="281"/>
                </a:lnTo>
                <a:lnTo>
                  <a:pt x="503" y="273"/>
                </a:lnTo>
                <a:lnTo>
                  <a:pt x="486" y="261"/>
                </a:lnTo>
                <a:lnTo>
                  <a:pt x="430" y="240"/>
                </a:lnTo>
                <a:lnTo>
                  <a:pt x="416" y="219"/>
                </a:lnTo>
                <a:lnTo>
                  <a:pt x="409" y="194"/>
                </a:lnTo>
                <a:lnTo>
                  <a:pt x="403" y="181"/>
                </a:lnTo>
                <a:lnTo>
                  <a:pt x="403" y="181"/>
                </a:lnTo>
                <a:lnTo>
                  <a:pt x="412" y="169"/>
                </a:lnTo>
                <a:lnTo>
                  <a:pt x="422" y="155"/>
                </a:lnTo>
                <a:lnTo>
                  <a:pt x="430" y="142"/>
                </a:lnTo>
                <a:lnTo>
                  <a:pt x="430" y="142"/>
                </a:lnTo>
                <a:lnTo>
                  <a:pt x="436" y="131"/>
                </a:lnTo>
                <a:lnTo>
                  <a:pt x="439" y="122"/>
                </a:lnTo>
                <a:lnTo>
                  <a:pt x="444" y="94"/>
                </a:lnTo>
                <a:lnTo>
                  <a:pt x="444" y="94"/>
                </a:lnTo>
                <a:lnTo>
                  <a:pt x="447" y="74"/>
                </a:lnTo>
                <a:lnTo>
                  <a:pt x="448" y="66"/>
                </a:lnTo>
                <a:lnTo>
                  <a:pt x="447" y="56"/>
                </a:lnTo>
                <a:lnTo>
                  <a:pt x="446" y="48"/>
                </a:lnTo>
                <a:lnTo>
                  <a:pt x="441" y="39"/>
                </a:lnTo>
                <a:lnTo>
                  <a:pt x="435" y="31"/>
                </a:lnTo>
                <a:lnTo>
                  <a:pt x="427" y="24"/>
                </a:lnTo>
                <a:lnTo>
                  <a:pt x="427" y="24"/>
                </a:lnTo>
                <a:lnTo>
                  <a:pt x="417" y="18"/>
                </a:lnTo>
                <a:lnTo>
                  <a:pt x="407" y="13"/>
                </a:lnTo>
                <a:lnTo>
                  <a:pt x="392" y="7"/>
                </a:lnTo>
                <a:lnTo>
                  <a:pt x="382" y="4"/>
                </a:lnTo>
                <a:lnTo>
                  <a:pt x="377" y="3"/>
                </a:lnTo>
                <a:lnTo>
                  <a:pt x="377" y="3"/>
                </a:lnTo>
                <a:lnTo>
                  <a:pt x="370" y="2"/>
                </a:lnTo>
                <a:lnTo>
                  <a:pt x="353" y="0"/>
                </a:lnTo>
                <a:lnTo>
                  <a:pt x="342" y="0"/>
                </a:lnTo>
                <a:lnTo>
                  <a:pt x="333" y="1"/>
                </a:lnTo>
                <a:lnTo>
                  <a:pt x="323" y="3"/>
                </a:lnTo>
                <a:lnTo>
                  <a:pt x="318" y="4"/>
                </a:lnTo>
                <a:lnTo>
                  <a:pt x="316" y="7"/>
                </a:lnTo>
                <a:lnTo>
                  <a:pt x="316" y="7"/>
                </a:lnTo>
                <a:lnTo>
                  <a:pt x="304" y="18"/>
                </a:lnTo>
                <a:lnTo>
                  <a:pt x="295" y="26"/>
                </a:lnTo>
                <a:lnTo>
                  <a:pt x="287" y="38"/>
                </a:lnTo>
                <a:lnTo>
                  <a:pt x="287" y="38"/>
                </a:lnTo>
                <a:lnTo>
                  <a:pt x="285" y="42"/>
                </a:lnTo>
                <a:lnTo>
                  <a:pt x="284" y="47"/>
                </a:lnTo>
                <a:lnTo>
                  <a:pt x="284" y="52"/>
                </a:lnTo>
                <a:lnTo>
                  <a:pt x="287" y="66"/>
                </a:lnTo>
                <a:lnTo>
                  <a:pt x="287" y="66"/>
                </a:lnTo>
                <a:lnTo>
                  <a:pt x="289" y="70"/>
                </a:lnTo>
                <a:lnTo>
                  <a:pt x="290" y="73"/>
                </a:lnTo>
                <a:lnTo>
                  <a:pt x="290" y="79"/>
                </a:lnTo>
                <a:lnTo>
                  <a:pt x="290" y="79"/>
                </a:lnTo>
                <a:lnTo>
                  <a:pt x="284" y="122"/>
                </a:lnTo>
                <a:lnTo>
                  <a:pt x="284" y="122"/>
                </a:lnTo>
                <a:lnTo>
                  <a:pt x="281" y="134"/>
                </a:lnTo>
                <a:lnTo>
                  <a:pt x="278" y="143"/>
                </a:lnTo>
                <a:lnTo>
                  <a:pt x="277" y="153"/>
                </a:lnTo>
                <a:lnTo>
                  <a:pt x="277" y="153"/>
                </a:lnTo>
                <a:lnTo>
                  <a:pt x="278" y="163"/>
                </a:lnTo>
                <a:lnTo>
                  <a:pt x="282" y="176"/>
                </a:lnTo>
                <a:lnTo>
                  <a:pt x="284" y="182"/>
                </a:lnTo>
                <a:lnTo>
                  <a:pt x="287" y="188"/>
                </a:lnTo>
                <a:lnTo>
                  <a:pt x="290" y="192"/>
                </a:lnTo>
                <a:lnTo>
                  <a:pt x="294" y="194"/>
                </a:lnTo>
                <a:lnTo>
                  <a:pt x="294" y="194"/>
                </a:lnTo>
                <a:lnTo>
                  <a:pt x="308" y="201"/>
                </a:lnTo>
                <a:lnTo>
                  <a:pt x="316" y="205"/>
                </a:lnTo>
                <a:lnTo>
                  <a:pt x="316" y="205"/>
                </a:lnTo>
                <a:lnTo>
                  <a:pt x="314" y="213"/>
                </a:lnTo>
                <a:lnTo>
                  <a:pt x="313" y="219"/>
                </a:lnTo>
                <a:lnTo>
                  <a:pt x="312" y="222"/>
                </a:lnTo>
                <a:lnTo>
                  <a:pt x="312" y="223"/>
                </a:lnTo>
                <a:lnTo>
                  <a:pt x="312" y="223"/>
                </a:lnTo>
                <a:lnTo>
                  <a:pt x="284" y="225"/>
                </a:lnTo>
                <a:lnTo>
                  <a:pt x="262" y="228"/>
                </a:lnTo>
                <a:lnTo>
                  <a:pt x="246" y="229"/>
                </a:lnTo>
                <a:lnTo>
                  <a:pt x="246" y="229"/>
                </a:lnTo>
                <a:lnTo>
                  <a:pt x="240" y="230"/>
                </a:lnTo>
                <a:lnTo>
                  <a:pt x="233" y="232"/>
                </a:lnTo>
                <a:lnTo>
                  <a:pt x="224" y="236"/>
                </a:lnTo>
                <a:lnTo>
                  <a:pt x="217" y="241"/>
                </a:lnTo>
                <a:lnTo>
                  <a:pt x="211" y="247"/>
                </a:lnTo>
                <a:lnTo>
                  <a:pt x="211" y="247"/>
                </a:lnTo>
                <a:lnTo>
                  <a:pt x="195" y="258"/>
                </a:lnTo>
                <a:lnTo>
                  <a:pt x="176" y="268"/>
                </a:lnTo>
                <a:lnTo>
                  <a:pt x="176" y="268"/>
                </a:lnTo>
                <a:lnTo>
                  <a:pt x="151" y="276"/>
                </a:lnTo>
                <a:lnTo>
                  <a:pt x="133" y="281"/>
                </a:lnTo>
                <a:lnTo>
                  <a:pt x="116" y="279"/>
                </a:lnTo>
                <a:lnTo>
                  <a:pt x="116" y="279"/>
                </a:lnTo>
                <a:lnTo>
                  <a:pt x="111" y="270"/>
                </a:lnTo>
                <a:lnTo>
                  <a:pt x="105" y="261"/>
                </a:lnTo>
                <a:lnTo>
                  <a:pt x="105" y="261"/>
                </a:lnTo>
                <a:lnTo>
                  <a:pt x="105" y="257"/>
                </a:lnTo>
                <a:lnTo>
                  <a:pt x="104" y="254"/>
                </a:lnTo>
                <a:lnTo>
                  <a:pt x="102" y="251"/>
                </a:lnTo>
                <a:lnTo>
                  <a:pt x="102" y="251"/>
                </a:lnTo>
                <a:lnTo>
                  <a:pt x="97" y="241"/>
                </a:lnTo>
                <a:lnTo>
                  <a:pt x="96" y="236"/>
                </a:lnTo>
                <a:lnTo>
                  <a:pt x="96" y="236"/>
                </a:lnTo>
                <a:lnTo>
                  <a:pt x="93" y="227"/>
                </a:lnTo>
                <a:lnTo>
                  <a:pt x="91" y="221"/>
                </a:lnTo>
                <a:lnTo>
                  <a:pt x="91" y="217"/>
                </a:lnTo>
                <a:lnTo>
                  <a:pt x="92" y="216"/>
                </a:lnTo>
                <a:lnTo>
                  <a:pt x="92" y="216"/>
                </a:lnTo>
                <a:lnTo>
                  <a:pt x="93" y="212"/>
                </a:lnTo>
                <a:lnTo>
                  <a:pt x="99" y="201"/>
                </a:lnTo>
                <a:lnTo>
                  <a:pt x="99" y="201"/>
                </a:lnTo>
                <a:lnTo>
                  <a:pt x="102" y="196"/>
                </a:lnTo>
                <a:lnTo>
                  <a:pt x="103" y="192"/>
                </a:lnTo>
                <a:lnTo>
                  <a:pt x="105" y="180"/>
                </a:lnTo>
                <a:lnTo>
                  <a:pt x="105" y="166"/>
                </a:lnTo>
                <a:lnTo>
                  <a:pt x="120" y="166"/>
                </a:lnTo>
                <a:lnTo>
                  <a:pt x="120" y="129"/>
                </a:lnTo>
                <a:lnTo>
                  <a:pt x="109" y="122"/>
                </a:lnTo>
                <a:lnTo>
                  <a:pt x="109" y="122"/>
                </a:lnTo>
                <a:lnTo>
                  <a:pt x="108" y="118"/>
                </a:lnTo>
                <a:lnTo>
                  <a:pt x="104" y="111"/>
                </a:lnTo>
                <a:lnTo>
                  <a:pt x="98" y="103"/>
                </a:lnTo>
                <a:lnTo>
                  <a:pt x="95" y="101"/>
                </a:lnTo>
                <a:lnTo>
                  <a:pt x="92" y="101"/>
                </a:lnTo>
                <a:lnTo>
                  <a:pt x="92" y="101"/>
                </a:lnTo>
                <a:lnTo>
                  <a:pt x="90" y="102"/>
                </a:lnTo>
                <a:lnTo>
                  <a:pt x="89" y="105"/>
                </a:lnTo>
                <a:lnTo>
                  <a:pt x="89" y="108"/>
                </a:lnTo>
                <a:lnTo>
                  <a:pt x="89" y="112"/>
                </a:lnTo>
                <a:lnTo>
                  <a:pt x="91" y="118"/>
                </a:lnTo>
                <a:lnTo>
                  <a:pt x="92" y="122"/>
                </a:lnTo>
                <a:lnTo>
                  <a:pt x="92" y="122"/>
                </a:lnTo>
                <a:lnTo>
                  <a:pt x="83" y="112"/>
                </a:lnTo>
                <a:lnTo>
                  <a:pt x="74" y="106"/>
                </a:lnTo>
                <a:lnTo>
                  <a:pt x="70" y="103"/>
                </a:lnTo>
                <a:lnTo>
                  <a:pt x="68" y="105"/>
                </a:lnTo>
                <a:lnTo>
                  <a:pt x="68" y="105"/>
                </a:lnTo>
                <a:close/>
                <a:moveTo>
                  <a:pt x="514" y="486"/>
                </a:moveTo>
                <a:lnTo>
                  <a:pt x="514" y="486"/>
                </a:lnTo>
                <a:lnTo>
                  <a:pt x="517" y="488"/>
                </a:lnTo>
                <a:lnTo>
                  <a:pt x="522" y="490"/>
                </a:lnTo>
                <a:lnTo>
                  <a:pt x="531" y="497"/>
                </a:lnTo>
                <a:lnTo>
                  <a:pt x="531" y="497"/>
                </a:lnTo>
                <a:lnTo>
                  <a:pt x="533" y="502"/>
                </a:lnTo>
                <a:lnTo>
                  <a:pt x="534" y="509"/>
                </a:lnTo>
                <a:lnTo>
                  <a:pt x="534" y="513"/>
                </a:lnTo>
                <a:lnTo>
                  <a:pt x="533" y="518"/>
                </a:lnTo>
                <a:lnTo>
                  <a:pt x="531" y="521"/>
                </a:lnTo>
                <a:lnTo>
                  <a:pt x="528" y="525"/>
                </a:lnTo>
                <a:lnTo>
                  <a:pt x="528" y="525"/>
                </a:lnTo>
                <a:lnTo>
                  <a:pt x="521" y="534"/>
                </a:lnTo>
                <a:lnTo>
                  <a:pt x="514" y="544"/>
                </a:lnTo>
                <a:lnTo>
                  <a:pt x="506" y="556"/>
                </a:lnTo>
                <a:lnTo>
                  <a:pt x="506" y="556"/>
                </a:lnTo>
                <a:lnTo>
                  <a:pt x="509" y="521"/>
                </a:lnTo>
                <a:lnTo>
                  <a:pt x="511" y="499"/>
                </a:lnTo>
                <a:lnTo>
                  <a:pt x="512" y="490"/>
                </a:lnTo>
                <a:lnTo>
                  <a:pt x="514" y="486"/>
                </a:lnTo>
                <a:lnTo>
                  <a:pt x="514" y="4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C1603EDB-F950-4A00-A551-938BA0924F30}"/>
              </a:ext>
            </a:extLst>
          </p:cNvPr>
          <p:cNvSpPr>
            <a:spLocks noEditPoints="1"/>
          </p:cNvSpPr>
          <p:nvPr/>
        </p:nvSpPr>
        <p:spPr bwMode="auto">
          <a:xfrm>
            <a:off x="2662838" y="4700495"/>
            <a:ext cx="715361" cy="1600699"/>
          </a:xfrm>
          <a:custGeom>
            <a:avLst/>
            <a:gdLst>
              <a:gd name="T0" fmla="*/ 97 w 686"/>
              <a:gd name="T1" fmla="*/ 29 h 1535"/>
              <a:gd name="T2" fmla="*/ 20 w 686"/>
              <a:gd name="T3" fmla="*/ 76 h 1535"/>
              <a:gd name="T4" fmla="*/ 26 w 686"/>
              <a:gd name="T5" fmla="*/ 184 h 1535"/>
              <a:gd name="T6" fmla="*/ 25 w 686"/>
              <a:gd name="T7" fmla="*/ 250 h 1535"/>
              <a:gd name="T8" fmla="*/ 60 w 686"/>
              <a:gd name="T9" fmla="*/ 271 h 1535"/>
              <a:gd name="T10" fmla="*/ 25 w 686"/>
              <a:gd name="T11" fmla="*/ 342 h 1535"/>
              <a:gd name="T12" fmla="*/ 9 w 686"/>
              <a:gd name="T13" fmla="*/ 444 h 1535"/>
              <a:gd name="T14" fmla="*/ 6 w 686"/>
              <a:gd name="T15" fmla="*/ 614 h 1535"/>
              <a:gd name="T16" fmla="*/ 29 w 686"/>
              <a:gd name="T17" fmla="*/ 756 h 1535"/>
              <a:gd name="T18" fmla="*/ 37 w 686"/>
              <a:gd name="T19" fmla="*/ 917 h 1535"/>
              <a:gd name="T20" fmla="*/ 35 w 686"/>
              <a:gd name="T21" fmla="*/ 1094 h 1535"/>
              <a:gd name="T22" fmla="*/ 57 w 686"/>
              <a:gd name="T23" fmla="*/ 1366 h 1535"/>
              <a:gd name="T24" fmla="*/ 62 w 686"/>
              <a:gd name="T25" fmla="*/ 1490 h 1535"/>
              <a:gd name="T26" fmla="*/ 191 w 686"/>
              <a:gd name="T27" fmla="*/ 1516 h 1535"/>
              <a:gd name="T28" fmla="*/ 250 w 686"/>
              <a:gd name="T29" fmla="*/ 1495 h 1535"/>
              <a:gd name="T30" fmla="*/ 298 w 686"/>
              <a:gd name="T31" fmla="*/ 1527 h 1535"/>
              <a:gd name="T32" fmla="*/ 367 w 686"/>
              <a:gd name="T33" fmla="*/ 1525 h 1535"/>
              <a:gd name="T34" fmla="*/ 378 w 686"/>
              <a:gd name="T35" fmla="*/ 1419 h 1535"/>
              <a:gd name="T36" fmla="*/ 391 w 686"/>
              <a:gd name="T37" fmla="*/ 1118 h 1535"/>
              <a:gd name="T38" fmla="*/ 421 w 686"/>
              <a:gd name="T39" fmla="*/ 962 h 1535"/>
              <a:gd name="T40" fmla="*/ 505 w 686"/>
              <a:gd name="T41" fmla="*/ 1107 h 1535"/>
              <a:gd name="T42" fmla="*/ 508 w 686"/>
              <a:gd name="T43" fmla="*/ 1433 h 1535"/>
              <a:gd name="T44" fmla="*/ 523 w 686"/>
              <a:gd name="T45" fmla="*/ 1523 h 1535"/>
              <a:gd name="T46" fmla="*/ 594 w 686"/>
              <a:gd name="T47" fmla="*/ 1528 h 1535"/>
              <a:gd name="T48" fmla="*/ 575 w 686"/>
              <a:gd name="T49" fmla="*/ 1441 h 1535"/>
              <a:gd name="T50" fmla="*/ 599 w 686"/>
              <a:gd name="T51" fmla="*/ 1197 h 1535"/>
              <a:gd name="T52" fmla="*/ 582 w 686"/>
              <a:gd name="T53" fmla="*/ 1054 h 1535"/>
              <a:gd name="T54" fmla="*/ 665 w 686"/>
              <a:gd name="T55" fmla="*/ 900 h 1535"/>
              <a:gd name="T56" fmla="*/ 544 w 686"/>
              <a:gd name="T57" fmla="*/ 447 h 1535"/>
              <a:gd name="T58" fmla="*/ 667 w 686"/>
              <a:gd name="T59" fmla="*/ 301 h 1535"/>
              <a:gd name="T60" fmla="*/ 676 w 686"/>
              <a:gd name="T61" fmla="*/ 245 h 1535"/>
              <a:gd name="T62" fmla="*/ 613 w 686"/>
              <a:gd name="T63" fmla="*/ 205 h 1535"/>
              <a:gd name="T64" fmla="*/ 604 w 686"/>
              <a:gd name="T65" fmla="*/ 137 h 1535"/>
              <a:gd name="T66" fmla="*/ 577 w 686"/>
              <a:gd name="T67" fmla="*/ 64 h 1535"/>
              <a:gd name="T68" fmla="*/ 512 w 686"/>
              <a:gd name="T69" fmla="*/ 77 h 1535"/>
              <a:gd name="T70" fmla="*/ 444 w 686"/>
              <a:gd name="T71" fmla="*/ 79 h 1535"/>
              <a:gd name="T72" fmla="*/ 378 w 686"/>
              <a:gd name="T73" fmla="*/ 51 h 1535"/>
              <a:gd name="T74" fmla="*/ 286 w 686"/>
              <a:gd name="T75" fmla="*/ 14 h 1535"/>
              <a:gd name="T76" fmla="*/ 244 w 686"/>
              <a:gd name="T77" fmla="*/ 53 h 1535"/>
              <a:gd name="T78" fmla="*/ 179 w 686"/>
              <a:gd name="T79" fmla="*/ 66 h 1535"/>
              <a:gd name="T80" fmla="*/ 293 w 686"/>
              <a:gd name="T81" fmla="*/ 957 h 1535"/>
              <a:gd name="T82" fmla="*/ 288 w 686"/>
              <a:gd name="T83" fmla="*/ 1116 h 1535"/>
              <a:gd name="T84" fmla="*/ 292 w 686"/>
              <a:gd name="T85" fmla="*/ 1377 h 1535"/>
              <a:gd name="T86" fmla="*/ 305 w 686"/>
              <a:gd name="T87" fmla="*/ 1427 h 1535"/>
              <a:gd name="T88" fmla="*/ 263 w 686"/>
              <a:gd name="T89" fmla="*/ 1458 h 1535"/>
              <a:gd name="T90" fmla="*/ 200 w 686"/>
              <a:gd name="T91" fmla="*/ 1364 h 1535"/>
              <a:gd name="T92" fmla="*/ 225 w 686"/>
              <a:gd name="T93" fmla="*/ 1184 h 1535"/>
              <a:gd name="T94" fmla="*/ 231 w 686"/>
              <a:gd name="T95" fmla="*/ 1096 h 1535"/>
              <a:gd name="T96" fmla="*/ 253 w 686"/>
              <a:gd name="T97" fmla="*/ 977 h 1535"/>
              <a:gd name="T98" fmla="*/ 275 w 686"/>
              <a:gd name="T99" fmla="*/ 881 h 1535"/>
              <a:gd name="T100" fmla="*/ 263 w 686"/>
              <a:gd name="T101" fmla="*/ 725 h 1535"/>
              <a:gd name="T102" fmla="*/ 281 w 686"/>
              <a:gd name="T103" fmla="*/ 717 h 1535"/>
              <a:gd name="T104" fmla="*/ 289 w 686"/>
              <a:gd name="T105" fmla="*/ 775 h 1535"/>
              <a:gd name="T106" fmla="*/ 141 w 686"/>
              <a:gd name="T107" fmla="*/ 1414 h 1535"/>
              <a:gd name="T108" fmla="*/ 485 w 686"/>
              <a:gd name="T109" fmla="*/ 192 h 1535"/>
              <a:gd name="T110" fmla="*/ 528 w 686"/>
              <a:gd name="T111" fmla="*/ 165 h 1535"/>
              <a:gd name="T112" fmla="*/ 556 w 686"/>
              <a:gd name="T113" fmla="*/ 206 h 1535"/>
              <a:gd name="T114" fmla="*/ 573 w 686"/>
              <a:gd name="T115" fmla="*/ 256 h 1535"/>
              <a:gd name="T116" fmla="*/ 504 w 686"/>
              <a:gd name="T117" fmla="*/ 214 h 1535"/>
              <a:gd name="T118" fmla="*/ 485 w 686"/>
              <a:gd name="T119" fmla="*/ 192 h 1535"/>
              <a:gd name="T120" fmla="*/ 240 w 686"/>
              <a:gd name="T121" fmla="*/ 223 h 1535"/>
              <a:gd name="T122" fmla="*/ 244 w 686"/>
              <a:gd name="T123" fmla="*/ 242 h 1535"/>
              <a:gd name="T124" fmla="*/ 196 w 686"/>
              <a:gd name="T125" fmla="*/ 230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535">
                <a:moveTo>
                  <a:pt x="179" y="66"/>
                </a:moveTo>
                <a:lnTo>
                  <a:pt x="179" y="66"/>
                </a:lnTo>
                <a:lnTo>
                  <a:pt x="172" y="61"/>
                </a:lnTo>
                <a:lnTo>
                  <a:pt x="154" y="49"/>
                </a:lnTo>
                <a:lnTo>
                  <a:pt x="142" y="42"/>
                </a:lnTo>
                <a:lnTo>
                  <a:pt x="131" y="36"/>
                </a:lnTo>
                <a:lnTo>
                  <a:pt x="119" y="31"/>
                </a:lnTo>
                <a:lnTo>
                  <a:pt x="108" y="29"/>
                </a:lnTo>
                <a:lnTo>
                  <a:pt x="108" y="29"/>
                </a:lnTo>
                <a:lnTo>
                  <a:pt x="97" y="29"/>
                </a:lnTo>
                <a:lnTo>
                  <a:pt x="87" y="30"/>
                </a:lnTo>
                <a:lnTo>
                  <a:pt x="76" y="32"/>
                </a:lnTo>
                <a:lnTo>
                  <a:pt x="64" y="36"/>
                </a:lnTo>
                <a:lnTo>
                  <a:pt x="55" y="40"/>
                </a:lnTo>
                <a:lnTo>
                  <a:pt x="44" y="46"/>
                </a:lnTo>
                <a:lnTo>
                  <a:pt x="36" y="53"/>
                </a:lnTo>
                <a:lnTo>
                  <a:pt x="29" y="61"/>
                </a:lnTo>
                <a:lnTo>
                  <a:pt x="29" y="61"/>
                </a:lnTo>
                <a:lnTo>
                  <a:pt x="24" y="69"/>
                </a:lnTo>
                <a:lnTo>
                  <a:pt x="20" y="76"/>
                </a:lnTo>
                <a:lnTo>
                  <a:pt x="17" y="83"/>
                </a:lnTo>
                <a:lnTo>
                  <a:pt x="16" y="90"/>
                </a:lnTo>
                <a:lnTo>
                  <a:pt x="13" y="106"/>
                </a:lnTo>
                <a:lnTo>
                  <a:pt x="13" y="124"/>
                </a:lnTo>
                <a:lnTo>
                  <a:pt x="13" y="124"/>
                </a:lnTo>
                <a:lnTo>
                  <a:pt x="13" y="134"/>
                </a:lnTo>
                <a:lnTo>
                  <a:pt x="15" y="142"/>
                </a:lnTo>
                <a:lnTo>
                  <a:pt x="19" y="159"/>
                </a:lnTo>
                <a:lnTo>
                  <a:pt x="24" y="173"/>
                </a:lnTo>
                <a:lnTo>
                  <a:pt x="26" y="184"/>
                </a:lnTo>
                <a:lnTo>
                  <a:pt x="26" y="184"/>
                </a:lnTo>
                <a:lnTo>
                  <a:pt x="29" y="193"/>
                </a:lnTo>
                <a:lnTo>
                  <a:pt x="31" y="203"/>
                </a:lnTo>
                <a:lnTo>
                  <a:pt x="34" y="211"/>
                </a:lnTo>
                <a:lnTo>
                  <a:pt x="35" y="217"/>
                </a:lnTo>
                <a:lnTo>
                  <a:pt x="35" y="217"/>
                </a:lnTo>
                <a:lnTo>
                  <a:pt x="32" y="225"/>
                </a:lnTo>
                <a:lnTo>
                  <a:pt x="28" y="238"/>
                </a:lnTo>
                <a:lnTo>
                  <a:pt x="25" y="245"/>
                </a:lnTo>
                <a:lnTo>
                  <a:pt x="25" y="250"/>
                </a:lnTo>
                <a:lnTo>
                  <a:pt x="26" y="254"/>
                </a:lnTo>
                <a:lnTo>
                  <a:pt x="28" y="255"/>
                </a:lnTo>
                <a:lnTo>
                  <a:pt x="29" y="255"/>
                </a:lnTo>
                <a:lnTo>
                  <a:pt x="29" y="255"/>
                </a:lnTo>
                <a:lnTo>
                  <a:pt x="38" y="252"/>
                </a:lnTo>
                <a:lnTo>
                  <a:pt x="45" y="249"/>
                </a:lnTo>
                <a:lnTo>
                  <a:pt x="51" y="244"/>
                </a:lnTo>
                <a:lnTo>
                  <a:pt x="51" y="244"/>
                </a:lnTo>
                <a:lnTo>
                  <a:pt x="54" y="255"/>
                </a:lnTo>
                <a:lnTo>
                  <a:pt x="60" y="271"/>
                </a:lnTo>
                <a:lnTo>
                  <a:pt x="60" y="271"/>
                </a:lnTo>
                <a:lnTo>
                  <a:pt x="63" y="278"/>
                </a:lnTo>
                <a:lnTo>
                  <a:pt x="68" y="283"/>
                </a:lnTo>
                <a:lnTo>
                  <a:pt x="73" y="288"/>
                </a:lnTo>
                <a:lnTo>
                  <a:pt x="73" y="288"/>
                </a:lnTo>
                <a:lnTo>
                  <a:pt x="58" y="301"/>
                </a:lnTo>
                <a:lnTo>
                  <a:pt x="45" y="315"/>
                </a:lnTo>
                <a:lnTo>
                  <a:pt x="32" y="332"/>
                </a:lnTo>
                <a:lnTo>
                  <a:pt x="32" y="332"/>
                </a:lnTo>
                <a:lnTo>
                  <a:pt x="25" y="342"/>
                </a:lnTo>
                <a:lnTo>
                  <a:pt x="19" y="355"/>
                </a:lnTo>
                <a:lnTo>
                  <a:pt x="13" y="370"/>
                </a:lnTo>
                <a:lnTo>
                  <a:pt x="9" y="385"/>
                </a:lnTo>
                <a:lnTo>
                  <a:pt x="4" y="399"/>
                </a:lnTo>
                <a:lnTo>
                  <a:pt x="2" y="412"/>
                </a:lnTo>
                <a:lnTo>
                  <a:pt x="0" y="423"/>
                </a:lnTo>
                <a:lnTo>
                  <a:pt x="2" y="428"/>
                </a:lnTo>
                <a:lnTo>
                  <a:pt x="2" y="430"/>
                </a:lnTo>
                <a:lnTo>
                  <a:pt x="2" y="430"/>
                </a:lnTo>
                <a:lnTo>
                  <a:pt x="9" y="444"/>
                </a:lnTo>
                <a:lnTo>
                  <a:pt x="15" y="464"/>
                </a:lnTo>
                <a:lnTo>
                  <a:pt x="18" y="484"/>
                </a:lnTo>
                <a:lnTo>
                  <a:pt x="19" y="493"/>
                </a:lnTo>
                <a:lnTo>
                  <a:pt x="18" y="499"/>
                </a:lnTo>
                <a:lnTo>
                  <a:pt x="18" y="499"/>
                </a:lnTo>
                <a:lnTo>
                  <a:pt x="15" y="519"/>
                </a:lnTo>
                <a:lnTo>
                  <a:pt x="10" y="556"/>
                </a:lnTo>
                <a:lnTo>
                  <a:pt x="7" y="577"/>
                </a:lnTo>
                <a:lnTo>
                  <a:pt x="6" y="596"/>
                </a:lnTo>
                <a:lnTo>
                  <a:pt x="6" y="614"/>
                </a:lnTo>
                <a:lnTo>
                  <a:pt x="7" y="627"/>
                </a:lnTo>
                <a:lnTo>
                  <a:pt x="7" y="627"/>
                </a:lnTo>
                <a:lnTo>
                  <a:pt x="16" y="669"/>
                </a:lnTo>
                <a:lnTo>
                  <a:pt x="19" y="688"/>
                </a:lnTo>
                <a:lnTo>
                  <a:pt x="22" y="706"/>
                </a:lnTo>
                <a:lnTo>
                  <a:pt x="22" y="706"/>
                </a:lnTo>
                <a:lnTo>
                  <a:pt x="23" y="722"/>
                </a:lnTo>
                <a:lnTo>
                  <a:pt x="25" y="738"/>
                </a:lnTo>
                <a:lnTo>
                  <a:pt x="29" y="756"/>
                </a:lnTo>
                <a:lnTo>
                  <a:pt x="29" y="756"/>
                </a:lnTo>
                <a:lnTo>
                  <a:pt x="28" y="763"/>
                </a:lnTo>
                <a:lnTo>
                  <a:pt x="24" y="775"/>
                </a:lnTo>
                <a:lnTo>
                  <a:pt x="16" y="799"/>
                </a:lnTo>
                <a:lnTo>
                  <a:pt x="16" y="799"/>
                </a:lnTo>
                <a:lnTo>
                  <a:pt x="16" y="807"/>
                </a:lnTo>
                <a:lnTo>
                  <a:pt x="18" y="820"/>
                </a:lnTo>
                <a:lnTo>
                  <a:pt x="25" y="855"/>
                </a:lnTo>
                <a:lnTo>
                  <a:pt x="34" y="892"/>
                </a:lnTo>
                <a:lnTo>
                  <a:pt x="36" y="906"/>
                </a:lnTo>
                <a:lnTo>
                  <a:pt x="37" y="917"/>
                </a:lnTo>
                <a:lnTo>
                  <a:pt x="37" y="917"/>
                </a:lnTo>
                <a:lnTo>
                  <a:pt x="38" y="942"/>
                </a:lnTo>
                <a:lnTo>
                  <a:pt x="37" y="978"/>
                </a:lnTo>
                <a:lnTo>
                  <a:pt x="35" y="1042"/>
                </a:lnTo>
                <a:lnTo>
                  <a:pt x="35" y="1042"/>
                </a:lnTo>
                <a:lnTo>
                  <a:pt x="35" y="1058"/>
                </a:lnTo>
                <a:lnTo>
                  <a:pt x="36" y="1072"/>
                </a:lnTo>
                <a:lnTo>
                  <a:pt x="37" y="1085"/>
                </a:lnTo>
                <a:lnTo>
                  <a:pt x="36" y="1090"/>
                </a:lnTo>
                <a:lnTo>
                  <a:pt x="35" y="1094"/>
                </a:lnTo>
                <a:lnTo>
                  <a:pt x="35" y="1094"/>
                </a:lnTo>
                <a:lnTo>
                  <a:pt x="32" y="1100"/>
                </a:lnTo>
                <a:lnTo>
                  <a:pt x="31" y="1110"/>
                </a:lnTo>
                <a:lnTo>
                  <a:pt x="26" y="1137"/>
                </a:lnTo>
                <a:lnTo>
                  <a:pt x="22" y="1187"/>
                </a:lnTo>
                <a:lnTo>
                  <a:pt x="22" y="1187"/>
                </a:lnTo>
                <a:lnTo>
                  <a:pt x="13" y="1354"/>
                </a:lnTo>
                <a:lnTo>
                  <a:pt x="13" y="1354"/>
                </a:lnTo>
                <a:lnTo>
                  <a:pt x="39" y="1361"/>
                </a:lnTo>
                <a:lnTo>
                  <a:pt x="57" y="1366"/>
                </a:lnTo>
                <a:lnTo>
                  <a:pt x="63" y="1368"/>
                </a:lnTo>
                <a:lnTo>
                  <a:pt x="64" y="1370"/>
                </a:lnTo>
                <a:lnTo>
                  <a:pt x="64" y="1370"/>
                </a:lnTo>
                <a:lnTo>
                  <a:pt x="62" y="1389"/>
                </a:lnTo>
                <a:lnTo>
                  <a:pt x="58" y="1428"/>
                </a:lnTo>
                <a:lnTo>
                  <a:pt x="57" y="1450"/>
                </a:lnTo>
                <a:lnTo>
                  <a:pt x="58" y="1470"/>
                </a:lnTo>
                <a:lnTo>
                  <a:pt x="58" y="1478"/>
                </a:lnTo>
                <a:lnTo>
                  <a:pt x="60" y="1484"/>
                </a:lnTo>
                <a:lnTo>
                  <a:pt x="62" y="1490"/>
                </a:lnTo>
                <a:lnTo>
                  <a:pt x="64" y="1493"/>
                </a:lnTo>
                <a:lnTo>
                  <a:pt x="64" y="1493"/>
                </a:lnTo>
                <a:lnTo>
                  <a:pt x="69" y="1496"/>
                </a:lnTo>
                <a:lnTo>
                  <a:pt x="75" y="1498"/>
                </a:lnTo>
                <a:lnTo>
                  <a:pt x="90" y="1503"/>
                </a:lnTo>
                <a:lnTo>
                  <a:pt x="110" y="1506"/>
                </a:lnTo>
                <a:lnTo>
                  <a:pt x="133" y="1511"/>
                </a:lnTo>
                <a:lnTo>
                  <a:pt x="155" y="1514"/>
                </a:lnTo>
                <a:lnTo>
                  <a:pt x="176" y="1516"/>
                </a:lnTo>
                <a:lnTo>
                  <a:pt x="191" y="1516"/>
                </a:lnTo>
                <a:lnTo>
                  <a:pt x="200" y="1515"/>
                </a:lnTo>
                <a:lnTo>
                  <a:pt x="200" y="1515"/>
                </a:lnTo>
                <a:lnTo>
                  <a:pt x="206" y="1512"/>
                </a:lnTo>
                <a:lnTo>
                  <a:pt x="210" y="1509"/>
                </a:lnTo>
                <a:lnTo>
                  <a:pt x="213" y="1505"/>
                </a:lnTo>
                <a:lnTo>
                  <a:pt x="216" y="1502"/>
                </a:lnTo>
                <a:lnTo>
                  <a:pt x="217" y="1496"/>
                </a:lnTo>
                <a:lnTo>
                  <a:pt x="217" y="1493"/>
                </a:lnTo>
                <a:lnTo>
                  <a:pt x="217" y="1493"/>
                </a:lnTo>
                <a:lnTo>
                  <a:pt x="250" y="1495"/>
                </a:lnTo>
                <a:lnTo>
                  <a:pt x="273" y="1498"/>
                </a:lnTo>
                <a:lnTo>
                  <a:pt x="280" y="1499"/>
                </a:lnTo>
                <a:lnTo>
                  <a:pt x="282" y="1501"/>
                </a:lnTo>
                <a:lnTo>
                  <a:pt x="282" y="1502"/>
                </a:lnTo>
                <a:lnTo>
                  <a:pt x="282" y="1502"/>
                </a:lnTo>
                <a:lnTo>
                  <a:pt x="283" y="1508"/>
                </a:lnTo>
                <a:lnTo>
                  <a:pt x="287" y="1515"/>
                </a:lnTo>
                <a:lnTo>
                  <a:pt x="289" y="1519"/>
                </a:lnTo>
                <a:lnTo>
                  <a:pt x="293" y="1523"/>
                </a:lnTo>
                <a:lnTo>
                  <a:pt x="298" y="1527"/>
                </a:lnTo>
                <a:lnTo>
                  <a:pt x="302" y="1529"/>
                </a:lnTo>
                <a:lnTo>
                  <a:pt x="302" y="1529"/>
                </a:lnTo>
                <a:lnTo>
                  <a:pt x="308" y="1530"/>
                </a:lnTo>
                <a:lnTo>
                  <a:pt x="318" y="1532"/>
                </a:lnTo>
                <a:lnTo>
                  <a:pt x="330" y="1534"/>
                </a:lnTo>
                <a:lnTo>
                  <a:pt x="341" y="1534"/>
                </a:lnTo>
                <a:lnTo>
                  <a:pt x="352" y="1532"/>
                </a:lnTo>
                <a:lnTo>
                  <a:pt x="361" y="1530"/>
                </a:lnTo>
                <a:lnTo>
                  <a:pt x="365" y="1528"/>
                </a:lnTo>
                <a:lnTo>
                  <a:pt x="367" y="1525"/>
                </a:lnTo>
                <a:lnTo>
                  <a:pt x="370" y="1522"/>
                </a:lnTo>
                <a:lnTo>
                  <a:pt x="370" y="1518"/>
                </a:lnTo>
                <a:lnTo>
                  <a:pt x="370" y="1518"/>
                </a:lnTo>
                <a:lnTo>
                  <a:pt x="369" y="1496"/>
                </a:lnTo>
                <a:lnTo>
                  <a:pt x="367" y="1471"/>
                </a:lnTo>
                <a:lnTo>
                  <a:pt x="364" y="1441"/>
                </a:lnTo>
                <a:lnTo>
                  <a:pt x="367" y="1427"/>
                </a:lnTo>
                <a:lnTo>
                  <a:pt x="367" y="1427"/>
                </a:lnTo>
                <a:lnTo>
                  <a:pt x="373" y="1422"/>
                </a:lnTo>
                <a:lnTo>
                  <a:pt x="378" y="1419"/>
                </a:lnTo>
                <a:lnTo>
                  <a:pt x="380" y="1414"/>
                </a:lnTo>
                <a:lnTo>
                  <a:pt x="380" y="1414"/>
                </a:lnTo>
                <a:lnTo>
                  <a:pt x="382" y="1375"/>
                </a:lnTo>
                <a:lnTo>
                  <a:pt x="383" y="1293"/>
                </a:lnTo>
                <a:lnTo>
                  <a:pt x="384" y="1208"/>
                </a:lnTo>
                <a:lnTo>
                  <a:pt x="384" y="1157"/>
                </a:lnTo>
                <a:lnTo>
                  <a:pt x="384" y="1157"/>
                </a:lnTo>
                <a:lnTo>
                  <a:pt x="384" y="1145"/>
                </a:lnTo>
                <a:lnTo>
                  <a:pt x="388" y="1132"/>
                </a:lnTo>
                <a:lnTo>
                  <a:pt x="391" y="1118"/>
                </a:lnTo>
                <a:lnTo>
                  <a:pt x="397" y="1103"/>
                </a:lnTo>
                <a:lnTo>
                  <a:pt x="406" y="1077"/>
                </a:lnTo>
                <a:lnTo>
                  <a:pt x="410" y="1066"/>
                </a:lnTo>
                <a:lnTo>
                  <a:pt x="411" y="1059"/>
                </a:lnTo>
                <a:lnTo>
                  <a:pt x="411" y="1059"/>
                </a:lnTo>
                <a:lnTo>
                  <a:pt x="411" y="1036"/>
                </a:lnTo>
                <a:lnTo>
                  <a:pt x="414" y="1003"/>
                </a:lnTo>
                <a:lnTo>
                  <a:pt x="415" y="987"/>
                </a:lnTo>
                <a:lnTo>
                  <a:pt x="417" y="972"/>
                </a:lnTo>
                <a:lnTo>
                  <a:pt x="421" y="962"/>
                </a:lnTo>
                <a:lnTo>
                  <a:pt x="422" y="959"/>
                </a:lnTo>
                <a:lnTo>
                  <a:pt x="424" y="957"/>
                </a:lnTo>
                <a:lnTo>
                  <a:pt x="424" y="957"/>
                </a:lnTo>
                <a:lnTo>
                  <a:pt x="436" y="956"/>
                </a:lnTo>
                <a:lnTo>
                  <a:pt x="453" y="953"/>
                </a:lnTo>
                <a:lnTo>
                  <a:pt x="474" y="952"/>
                </a:lnTo>
                <a:lnTo>
                  <a:pt x="474" y="952"/>
                </a:lnTo>
                <a:lnTo>
                  <a:pt x="491" y="1029"/>
                </a:lnTo>
                <a:lnTo>
                  <a:pt x="501" y="1086"/>
                </a:lnTo>
                <a:lnTo>
                  <a:pt x="505" y="1107"/>
                </a:lnTo>
                <a:lnTo>
                  <a:pt x="506" y="1119"/>
                </a:lnTo>
                <a:lnTo>
                  <a:pt x="506" y="1119"/>
                </a:lnTo>
                <a:lnTo>
                  <a:pt x="498" y="1196"/>
                </a:lnTo>
                <a:lnTo>
                  <a:pt x="492" y="1245"/>
                </a:lnTo>
                <a:lnTo>
                  <a:pt x="489" y="1272"/>
                </a:lnTo>
                <a:lnTo>
                  <a:pt x="489" y="1272"/>
                </a:lnTo>
                <a:lnTo>
                  <a:pt x="494" y="1348"/>
                </a:lnTo>
                <a:lnTo>
                  <a:pt x="498" y="1414"/>
                </a:lnTo>
                <a:lnTo>
                  <a:pt x="508" y="1433"/>
                </a:lnTo>
                <a:lnTo>
                  <a:pt x="508" y="1433"/>
                </a:lnTo>
                <a:lnTo>
                  <a:pt x="505" y="1461"/>
                </a:lnTo>
                <a:lnTo>
                  <a:pt x="504" y="1482"/>
                </a:lnTo>
                <a:lnTo>
                  <a:pt x="502" y="1489"/>
                </a:lnTo>
                <a:lnTo>
                  <a:pt x="504" y="1493"/>
                </a:lnTo>
                <a:lnTo>
                  <a:pt x="504" y="1493"/>
                </a:lnTo>
                <a:lnTo>
                  <a:pt x="506" y="1499"/>
                </a:lnTo>
                <a:lnTo>
                  <a:pt x="512" y="1510"/>
                </a:lnTo>
                <a:lnTo>
                  <a:pt x="515" y="1515"/>
                </a:lnTo>
                <a:lnTo>
                  <a:pt x="519" y="1519"/>
                </a:lnTo>
                <a:lnTo>
                  <a:pt x="523" y="1523"/>
                </a:lnTo>
                <a:lnTo>
                  <a:pt x="528" y="1525"/>
                </a:lnTo>
                <a:lnTo>
                  <a:pt x="528" y="1525"/>
                </a:lnTo>
                <a:lnTo>
                  <a:pt x="541" y="1530"/>
                </a:lnTo>
                <a:lnTo>
                  <a:pt x="559" y="1534"/>
                </a:lnTo>
                <a:lnTo>
                  <a:pt x="569" y="1535"/>
                </a:lnTo>
                <a:lnTo>
                  <a:pt x="577" y="1535"/>
                </a:lnTo>
                <a:lnTo>
                  <a:pt x="585" y="1534"/>
                </a:lnTo>
                <a:lnTo>
                  <a:pt x="590" y="1531"/>
                </a:lnTo>
                <a:lnTo>
                  <a:pt x="590" y="1531"/>
                </a:lnTo>
                <a:lnTo>
                  <a:pt x="594" y="1528"/>
                </a:lnTo>
                <a:lnTo>
                  <a:pt x="596" y="1523"/>
                </a:lnTo>
                <a:lnTo>
                  <a:pt x="596" y="1517"/>
                </a:lnTo>
                <a:lnTo>
                  <a:pt x="594" y="1511"/>
                </a:lnTo>
                <a:lnTo>
                  <a:pt x="589" y="1497"/>
                </a:lnTo>
                <a:lnTo>
                  <a:pt x="583" y="1483"/>
                </a:lnTo>
                <a:lnTo>
                  <a:pt x="583" y="1483"/>
                </a:lnTo>
                <a:lnTo>
                  <a:pt x="578" y="1467"/>
                </a:lnTo>
                <a:lnTo>
                  <a:pt x="576" y="1454"/>
                </a:lnTo>
                <a:lnTo>
                  <a:pt x="575" y="1441"/>
                </a:lnTo>
                <a:lnTo>
                  <a:pt x="575" y="1441"/>
                </a:lnTo>
                <a:lnTo>
                  <a:pt x="581" y="1440"/>
                </a:lnTo>
                <a:lnTo>
                  <a:pt x="585" y="1438"/>
                </a:lnTo>
                <a:lnTo>
                  <a:pt x="586" y="1435"/>
                </a:lnTo>
                <a:lnTo>
                  <a:pt x="588" y="1433"/>
                </a:lnTo>
                <a:lnTo>
                  <a:pt x="588" y="1433"/>
                </a:lnTo>
                <a:lnTo>
                  <a:pt x="590" y="1407"/>
                </a:lnTo>
                <a:lnTo>
                  <a:pt x="592" y="1356"/>
                </a:lnTo>
                <a:lnTo>
                  <a:pt x="596" y="1264"/>
                </a:lnTo>
                <a:lnTo>
                  <a:pt x="596" y="1264"/>
                </a:lnTo>
                <a:lnTo>
                  <a:pt x="599" y="1197"/>
                </a:lnTo>
                <a:lnTo>
                  <a:pt x="601" y="1163"/>
                </a:lnTo>
                <a:lnTo>
                  <a:pt x="599" y="1150"/>
                </a:lnTo>
                <a:lnTo>
                  <a:pt x="598" y="1143"/>
                </a:lnTo>
                <a:lnTo>
                  <a:pt x="598" y="1143"/>
                </a:lnTo>
                <a:lnTo>
                  <a:pt x="595" y="1130"/>
                </a:lnTo>
                <a:lnTo>
                  <a:pt x="590" y="1110"/>
                </a:lnTo>
                <a:lnTo>
                  <a:pt x="585" y="1087"/>
                </a:lnTo>
                <a:lnTo>
                  <a:pt x="583" y="1067"/>
                </a:lnTo>
                <a:lnTo>
                  <a:pt x="583" y="1067"/>
                </a:lnTo>
                <a:lnTo>
                  <a:pt x="582" y="1054"/>
                </a:lnTo>
                <a:lnTo>
                  <a:pt x="582" y="1034"/>
                </a:lnTo>
                <a:lnTo>
                  <a:pt x="583" y="984"/>
                </a:lnTo>
                <a:lnTo>
                  <a:pt x="585" y="919"/>
                </a:lnTo>
                <a:lnTo>
                  <a:pt x="585" y="919"/>
                </a:lnTo>
                <a:lnTo>
                  <a:pt x="597" y="918"/>
                </a:lnTo>
                <a:lnTo>
                  <a:pt x="623" y="913"/>
                </a:lnTo>
                <a:lnTo>
                  <a:pt x="639" y="910"/>
                </a:lnTo>
                <a:lnTo>
                  <a:pt x="652" y="906"/>
                </a:lnTo>
                <a:lnTo>
                  <a:pt x="661" y="901"/>
                </a:lnTo>
                <a:lnTo>
                  <a:pt x="665" y="900"/>
                </a:lnTo>
                <a:lnTo>
                  <a:pt x="667" y="898"/>
                </a:lnTo>
                <a:lnTo>
                  <a:pt x="667" y="898"/>
                </a:lnTo>
                <a:lnTo>
                  <a:pt x="671" y="888"/>
                </a:lnTo>
                <a:lnTo>
                  <a:pt x="673" y="880"/>
                </a:lnTo>
                <a:lnTo>
                  <a:pt x="675" y="873"/>
                </a:lnTo>
                <a:lnTo>
                  <a:pt x="675" y="873"/>
                </a:lnTo>
                <a:lnTo>
                  <a:pt x="579" y="599"/>
                </a:lnTo>
                <a:lnTo>
                  <a:pt x="579" y="599"/>
                </a:lnTo>
                <a:lnTo>
                  <a:pt x="544" y="447"/>
                </a:lnTo>
                <a:lnTo>
                  <a:pt x="544" y="447"/>
                </a:lnTo>
                <a:lnTo>
                  <a:pt x="539" y="403"/>
                </a:lnTo>
                <a:lnTo>
                  <a:pt x="536" y="361"/>
                </a:lnTo>
                <a:lnTo>
                  <a:pt x="536" y="361"/>
                </a:lnTo>
                <a:lnTo>
                  <a:pt x="581" y="345"/>
                </a:lnTo>
                <a:lnTo>
                  <a:pt x="637" y="323"/>
                </a:lnTo>
                <a:lnTo>
                  <a:pt x="637" y="323"/>
                </a:lnTo>
                <a:lnTo>
                  <a:pt x="643" y="320"/>
                </a:lnTo>
                <a:lnTo>
                  <a:pt x="652" y="315"/>
                </a:lnTo>
                <a:lnTo>
                  <a:pt x="660" y="308"/>
                </a:lnTo>
                <a:lnTo>
                  <a:pt x="667" y="301"/>
                </a:lnTo>
                <a:lnTo>
                  <a:pt x="675" y="294"/>
                </a:lnTo>
                <a:lnTo>
                  <a:pt x="681" y="286"/>
                </a:lnTo>
                <a:lnTo>
                  <a:pt x="685" y="278"/>
                </a:lnTo>
                <a:lnTo>
                  <a:pt x="686" y="275"/>
                </a:lnTo>
                <a:lnTo>
                  <a:pt x="686" y="271"/>
                </a:lnTo>
                <a:lnTo>
                  <a:pt x="686" y="271"/>
                </a:lnTo>
                <a:lnTo>
                  <a:pt x="685" y="261"/>
                </a:lnTo>
                <a:lnTo>
                  <a:pt x="684" y="255"/>
                </a:lnTo>
                <a:lnTo>
                  <a:pt x="681" y="250"/>
                </a:lnTo>
                <a:lnTo>
                  <a:pt x="676" y="245"/>
                </a:lnTo>
                <a:lnTo>
                  <a:pt x="672" y="242"/>
                </a:lnTo>
                <a:lnTo>
                  <a:pt x="665" y="237"/>
                </a:lnTo>
                <a:lnTo>
                  <a:pt x="656" y="233"/>
                </a:lnTo>
                <a:lnTo>
                  <a:pt x="656" y="233"/>
                </a:lnTo>
                <a:lnTo>
                  <a:pt x="626" y="222"/>
                </a:lnTo>
                <a:lnTo>
                  <a:pt x="617" y="219"/>
                </a:lnTo>
                <a:lnTo>
                  <a:pt x="616" y="218"/>
                </a:lnTo>
                <a:lnTo>
                  <a:pt x="615" y="217"/>
                </a:lnTo>
                <a:lnTo>
                  <a:pt x="615" y="217"/>
                </a:lnTo>
                <a:lnTo>
                  <a:pt x="613" y="205"/>
                </a:lnTo>
                <a:lnTo>
                  <a:pt x="610" y="196"/>
                </a:lnTo>
                <a:lnTo>
                  <a:pt x="610" y="196"/>
                </a:lnTo>
                <a:lnTo>
                  <a:pt x="611" y="181"/>
                </a:lnTo>
                <a:lnTo>
                  <a:pt x="613" y="169"/>
                </a:lnTo>
                <a:lnTo>
                  <a:pt x="613" y="160"/>
                </a:lnTo>
                <a:lnTo>
                  <a:pt x="613" y="160"/>
                </a:lnTo>
                <a:lnTo>
                  <a:pt x="610" y="148"/>
                </a:lnTo>
                <a:lnTo>
                  <a:pt x="608" y="143"/>
                </a:lnTo>
                <a:lnTo>
                  <a:pt x="604" y="137"/>
                </a:lnTo>
                <a:lnTo>
                  <a:pt x="604" y="137"/>
                </a:lnTo>
                <a:lnTo>
                  <a:pt x="595" y="127"/>
                </a:lnTo>
                <a:lnTo>
                  <a:pt x="590" y="121"/>
                </a:lnTo>
                <a:lnTo>
                  <a:pt x="590" y="121"/>
                </a:lnTo>
                <a:lnTo>
                  <a:pt x="588" y="95"/>
                </a:lnTo>
                <a:lnTo>
                  <a:pt x="585" y="77"/>
                </a:lnTo>
                <a:lnTo>
                  <a:pt x="584" y="70"/>
                </a:lnTo>
                <a:lnTo>
                  <a:pt x="583" y="66"/>
                </a:lnTo>
                <a:lnTo>
                  <a:pt x="583" y="66"/>
                </a:lnTo>
                <a:lnTo>
                  <a:pt x="579" y="64"/>
                </a:lnTo>
                <a:lnTo>
                  <a:pt x="577" y="64"/>
                </a:lnTo>
                <a:lnTo>
                  <a:pt x="575" y="64"/>
                </a:lnTo>
                <a:lnTo>
                  <a:pt x="571" y="4"/>
                </a:lnTo>
                <a:lnTo>
                  <a:pt x="571" y="4"/>
                </a:lnTo>
                <a:lnTo>
                  <a:pt x="570" y="2"/>
                </a:lnTo>
                <a:lnTo>
                  <a:pt x="569" y="1"/>
                </a:lnTo>
                <a:lnTo>
                  <a:pt x="569" y="1"/>
                </a:lnTo>
                <a:lnTo>
                  <a:pt x="560" y="0"/>
                </a:lnTo>
                <a:lnTo>
                  <a:pt x="541" y="0"/>
                </a:lnTo>
                <a:lnTo>
                  <a:pt x="514" y="1"/>
                </a:lnTo>
                <a:lnTo>
                  <a:pt x="512" y="77"/>
                </a:lnTo>
                <a:lnTo>
                  <a:pt x="512" y="77"/>
                </a:lnTo>
                <a:lnTo>
                  <a:pt x="509" y="82"/>
                </a:lnTo>
                <a:lnTo>
                  <a:pt x="506" y="85"/>
                </a:lnTo>
                <a:lnTo>
                  <a:pt x="504" y="89"/>
                </a:lnTo>
                <a:lnTo>
                  <a:pt x="504" y="89"/>
                </a:lnTo>
                <a:lnTo>
                  <a:pt x="470" y="108"/>
                </a:lnTo>
                <a:lnTo>
                  <a:pt x="470" y="108"/>
                </a:lnTo>
                <a:lnTo>
                  <a:pt x="459" y="94"/>
                </a:lnTo>
                <a:lnTo>
                  <a:pt x="448" y="83"/>
                </a:lnTo>
                <a:lnTo>
                  <a:pt x="444" y="79"/>
                </a:lnTo>
                <a:lnTo>
                  <a:pt x="441" y="77"/>
                </a:lnTo>
                <a:lnTo>
                  <a:pt x="441" y="77"/>
                </a:lnTo>
                <a:lnTo>
                  <a:pt x="412" y="72"/>
                </a:lnTo>
                <a:lnTo>
                  <a:pt x="396" y="69"/>
                </a:lnTo>
                <a:lnTo>
                  <a:pt x="391" y="68"/>
                </a:lnTo>
                <a:lnTo>
                  <a:pt x="389" y="66"/>
                </a:lnTo>
                <a:lnTo>
                  <a:pt x="389" y="66"/>
                </a:lnTo>
                <a:lnTo>
                  <a:pt x="388" y="64"/>
                </a:lnTo>
                <a:lnTo>
                  <a:pt x="384" y="58"/>
                </a:lnTo>
                <a:lnTo>
                  <a:pt x="378" y="51"/>
                </a:lnTo>
                <a:lnTo>
                  <a:pt x="370" y="42"/>
                </a:lnTo>
                <a:lnTo>
                  <a:pt x="360" y="33"/>
                </a:lnTo>
                <a:lnTo>
                  <a:pt x="351" y="25"/>
                </a:lnTo>
                <a:lnTo>
                  <a:pt x="340" y="19"/>
                </a:lnTo>
                <a:lnTo>
                  <a:pt x="330" y="14"/>
                </a:lnTo>
                <a:lnTo>
                  <a:pt x="330" y="14"/>
                </a:lnTo>
                <a:lnTo>
                  <a:pt x="312" y="11"/>
                </a:lnTo>
                <a:lnTo>
                  <a:pt x="299" y="11"/>
                </a:lnTo>
                <a:lnTo>
                  <a:pt x="290" y="12"/>
                </a:lnTo>
                <a:lnTo>
                  <a:pt x="286" y="14"/>
                </a:lnTo>
                <a:lnTo>
                  <a:pt x="286" y="14"/>
                </a:lnTo>
                <a:lnTo>
                  <a:pt x="279" y="18"/>
                </a:lnTo>
                <a:lnTo>
                  <a:pt x="269" y="21"/>
                </a:lnTo>
                <a:lnTo>
                  <a:pt x="264" y="25"/>
                </a:lnTo>
                <a:lnTo>
                  <a:pt x="260" y="29"/>
                </a:lnTo>
                <a:lnTo>
                  <a:pt x="255" y="33"/>
                </a:lnTo>
                <a:lnTo>
                  <a:pt x="250" y="39"/>
                </a:lnTo>
                <a:lnTo>
                  <a:pt x="250" y="39"/>
                </a:lnTo>
                <a:lnTo>
                  <a:pt x="247" y="46"/>
                </a:lnTo>
                <a:lnTo>
                  <a:pt x="244" y="53"/>
                </a:lnTo>
                <a:lnTo>
                  <a:pt x="241" y="68"/>
                </a:lnTo>
                <a:lnTo>
                  <a:pt x="240" y="78"/>
                </a:lnTo>
                <a:lnTo>
                  <a:pt x="240" y="83"/>
                </a:lnTo>
                <a:lnTo>
                  <a:pt x="240" y="83"/>
                </a:lnTo>
                <a:lnTo>
                  <a:pt x="230" y="79"/>
                </a:lnTo>
                <a:lnTo>
                  <a:pt x="212" y="72"/>
                </a:lnTo>
                <a:lnTo>
                  <a:pt x="212" y="72"/>
                </a:lnTo>
                <a:lnTo>
                  <a:pt x="202" y="70"/>
                </a:lnTo>
                <a:lnTo>
                  <a:pt x="191" y="68"/>
                </a:lnTo>
                <a:lnTo>
                  <a:pt x="179" y="66"/>
                </a:lnTo>
                <a:lnTo>
                  <a:pt x="179" y="66"/>
                </a:lnTo>
                <a:close/>
                <a:moveTo>
                  <a:pt x="286" y="898"/>
                </a:moveTo>
                <a:lnTo>
                  <a:pt x="286" y="898"/>
                </a:lnTo>
                <a:lnTo>
                  <a:pt x="281" y="923"/>
                </a:lnTo>
                <a:lnTo>
                  <a:pt x="277" y="940"/>
                </a:lnTo>
                <a:lnTo>
                  <a:pt x="277" y="946"/>
                </a:lnTo>
                <a:lnTo>
                  <a:pt x="277" y="950"/>
                </a:lnTo>
                <a:lnTo>
                  <a:pt x="277" y="950"/>
                </a:lnTo>
                <a:lnTo>
                  <a:pt x="283" y="952"/>
                </a:lnTo>
                <a:lnTo>
                  <a:pt x="293" y="957"/>
                </a:lnTo>
                <a:lnTo>
                  <a:pt x="307" y="963"/>
                </a:lnTo>
                <a:lnTo>
                  <a:pt x="307" y="963"/>
                </a:lnTo>
                <a:lnTo>
                  <a:pt x="307" y="994"/>
                </a:lnTo>
                <a:lnTo>
                  <a:pt x="306" y="1019"/>
                </a:lnTo>
                <a:lnTo>
                  <a:pt x="306" y="1028"/>
                </a:lnTo>
                <a:lnTo>
                  <a:pt x="305" y="1034"/>
                </a:lnTo>
                <a:lnTo>
                  <a:pt x="305" y="1034"/>
                </a:lnTo>
                <a:lnTo>
                  <a:pt x="295" y="1073"/>
                </a:lnTo>
                <a:lnTo>
                  <a:pt x="290" y="1098"/>
                </a:lnTo>
                <a:lnTo>
                  <a:pt x="288" y="1116"/>
                </a:lnTo>
                <a:lnTo>
                  <a:pt x="288" y="1116"/>
                </a:lnTo>
                <a:lnTo>
                  <a:pt x="287" y="1150"/>
                </a:lnTo>
                <a:lnTo>
                  <a:pt x="286" y="1190"/>
                </a:lnTo>
                <a:lnTo>
                  <a:pt x="286" y="1190"/>
                </a:lnTo>
                <a:lnTo>
                  <a:pt x="286" y="1216"/>
                </a:lnTo>
                <a:lnTo>
                  <a:pt x="288" y="1252"/>
                </a:lnTo>
                <a:lnTo>
                  <a:pt x="290" y="1299"/>
                </a:lnTo>
                <a:lnTo>
                  <a:pt x="290" y="1299"/>
                </a:lnTo>
                <a:lnTo>
                  <a:pt x="292" y="1347"/>
                </a:lnTo>
                <a:lnTo>
                  <a:pt x="292" y="1377"/>
                </a:lnTo>
                <a:lnTo>
                  <a:pt x="290" y="1392"/>
                </a:lnTo>
                <a:lnTo>
                  <a:pt x="290" y="1392"/>
                </a:lnTo>
                <a:lnTo>
                  <a:pt x="290" y="1397"/>
                </a:lnTo>
                <a:lnTo>
                  <a:pt x="289" y="1407"/>
                </a:lnTo>
                <a:lnTo>
                  <a:pt x="290" y="1418"/>
                </a:lnTo>
                <a:lnTo>
                  <a:pt x="290" y="1422"/>
                </a:lnTo>
                <a:lnTo>
                  <a:pt x="290" y="1422"/>
                </a:lnTo>
                <a:lnTo>
                  <a:pt x="299" y="1425"/>
                </a:lnTo>
                <a:lnTo>
                  <a:pt x="302" y="1426"/>
                </a:lnTo>
                <a:lnTo>
                  <a:pt x="305" y="1427"/>
                </a:lnTo>
                <a:lnTo>
                  <a:pt x="305" y="1427"/>
                </a:lnTo>
                <a:lnTo>
                  <a:pt x="299" y="1463"/>
                </a:lnTo>
                <a:lnTo>
                  <a:pt x="299" y="1463"/>
                </a:lnTo>
                <a:lnTo>
                  <a:pt x="296" y="1464"/>
                </a:lnTo>
                <a:lnTo>
                  <a:pt x="289" y="1465"/>
                </a:lnTo>
                <a:lnTo>
                  <a:pt x="285" y="1465"/>
                </a:lnTo>
                <a:lnTo>
                  <a:pt x="279" y="1464"/>
                </a:lnTo>
                <a:lnTo>
                  <a:pt x="272" y="1461"/>
                </a:lnTo>
                <a:lnTo>
                  <a:pt x="263" y="1458"/>
                </a:lnTo>
                <a:lnTo>
                  <a:pt x="263" y="1458"/>
                </a:lnTo>
                <a:lnTo>
                  <a:pt x="255" y="1451"/>
                </a:lnTo>
                <a:lnTo>
                  <a:pt x="247" y="1441"/>
                </a:lnTo>
                <a:lnTo>
                  <a:pt x="238" y="1429"/>
                </a:lnTo>
                <a:lnTo>
                  <a:pt x="230" y="1418"/>
                </a:lnTo>
                <a:lnTo>
                  <a:pt x="216" y="1396"/>
                </a:lnTo>
                <a:lnTo>
                  <a:pt x="209" y="1387"/>
                </a:lnTo>
                <a:lnTo>
                  <a:pt x="209" y="1387"/>
                </a:lnTo>
                <a:lnTo>
                  <a:pt x="206" y="1383"/>
                </a:lnTo>
                <a:lnTo>
                  <a:pt x="204" y="1376"/>
                </a:lnTo>
                <a:lnTo>
                  <a:pt x="200" y="1364"/>
                </a:lnTo>
                <a:lnTo>
                  <a:pt x="200" y="1364"/>
                </a:lnTo>
                <a:lnTo>
                  <a:pt x="202" y="1361"/>
                </a:lnTo>
                <a:lnTo>
                  <a:pt x="204" y="1357"/>
                </a:lnTo>
                <a:lnTo>
                  <a:pt x="206" y="1351"/>
                </a:lnTo>
                <a:lnTo>
                  <a:pt x="206" y="1351"/>
                </a:lnTo>
                <a:lnTo>
                  <a:pt x="206" y="1324"/>
                </a:lnTo>
                <a:lnTo>
                  <a:pt x="208" y="1303"/>
                </a:lnTo>
                <a:lnTo>
                  <a:pt x="209" y="1283"/>
                </a:lnTo>
                <a:lnTo>
                  <a:pt x="209" y="1283"/>
                </a:lnTo>
                <a:lnTo>
                  <a:pt x="225" y="1184"/>
                </a:lnTo>
                <a:lnTo>
                  <a:pt x="225" y="1184"/>
                </a:lnTo>
                <a:lnTo>
                  <a:pt x="225" y="1178"/>
                </a:lnTo>
                <a:lnTo>
                  <a:pt x="225" y="1170"/>
                </a:lnTo>
                <a:lnTo>
                  <a:pt x="224" y="1150"/>
                </a:lnTo>
                <a:lnTo>
                  <a:pt x="223" y="1130"/>
                </a:lnTo>
                <a:lnTo>
                  <a:pt x="224" y="1122"/>
                </a:lnTo>
                <a:lnTo>
                  <a:pt x="225" y="1116"/>
                </a:lnTo>
                <a:lnTo>
                  <a:pt x="225" y="1116"/>
                </a:lnTo>
                <a:lnTo>
                  <a:pt x="229" y="1106"/>
                </a:lnTo>
                <a:lnTo>
                  <a:pt x="231" y="1096"/>
                </a:lnTo>
                <a:lnTo>
                  <a:pt x="234" y="1084"/>
                </a:lnTo>
                <a:lnTo>
                  <a:pt x="236" y="1075"/>
                </a:lnTo>
                <a:lnTo>
                  <a:pt x="236" y="1075"/>
                </a:lnTo>
                <a:lnTo>
                  <a:pt x="238" y="1064"/>
                </a:lnTo>
                <a:lnTo>
                  <a:pt x="241" y="1048"/>
                </a:lnTo>
                <a:lnTo>
                  <a:pt x="244" y="1023"/>
                </a:lnTo>
                <a:lnTo>
                  <a:pt x="244" y="1023"/>
                </a:lnTo>
                <a:lnTo>
                  <a:pt x="249" y="998"/>
                </a:lnTo>
                <a:lnTo>
                  <a:pt x="251" y="985"/>
                </a:lnTo>
                <a:lnTo>
                  <a:pt x="253" y="977"/>
                </a:lnTo>
                <a:lnTo>
                  <a:pt x="253" y="977"/>
                </a:lnTo>
                <a:lnTo>
                  <a:pt x="255" y="962"/>
                </a:lnTo>
                <a:lnTo>
                  <a:pt x="258" y="934"/>
                </a:lnTo>
                <a:lnTo>
                  <a:pt x="263" y="898"/>
                </a:lnTo>
                <a:lnTo>
                  <a:pt x="263" y="898"/>
                </a:lnTo>
                <a:lnTo>
                  <a:pt x="269" y="891"/>
                </a:lnTo>
                <a:lnTo>
                  <a:pt x="274" y="885"/>
                </a:lnTo>
                <a:lnTo>
                  <a:pt x="274" y="882"/>
                </a:lnTo>
                <a:lnTo>
                  <a:pt x="275" y="881"/>
                </a:lnTo>
                <a:lnTo>
                  <a:pt x="275" y="881"/>
                </a:lnTo>
                <a:lnTo>
                  <a:pt x="273" y="862"/>
                </a:lnTo>
                <a:lnTo>
                  <a:pt x="269" y="826"/>
                </a:lnTo>
                <a:lnTo>
                  <a:pt x="266" y="789"/>
                </a:lnTo>
                <a:lnTo>
                  <a:pt x="263" y="771"/>
                </a:lnTo>
                <a:lnTo>
                  <a:pt x="263" y="771"/>
                </a:lnTo>
                <a:lnTo>
                  <a:pt x="263" y="764"/>
                </a:lnTo>
                <a:lnTo>
                  <a:pt x="263" y="749"/>
                </a:lnTo>
                <a:lnTo>
                  <a:pt x="264" y="732"/>
                </a:lnTo>
                <a:lnTo>
                  <a:pt x="263" y="725"/>
                </a:lnTo>
                <a:lnTo>
                  <a:pt x="263" y="725"/>
                </a:lnTo>
                <a:lnTo>
                  <a:pt x="264" y="719"/>
                </a:lnTo>
                <a:lnTo>
                  <a:pt x="269" y="707"/>
                </a:lnTo>
                <a:lnTo>
                  <a:pt x="275" y="693"/>
                </a:lnTo>
                <a:lnTo>
                  <a:pt x="275" y="693"/>
                </a:lnTo>
                <a:lnTo>
                  <a:pt x="275" y="698"/>
                </a:lnTo>
                <a:lnTo>
                  <a:pt x="276" y="704"/>
                </a:lnTo>
                <a:lnTo>
                  <a:pt x="279" y="711"/>
                </a:lnTo>
                <a:lnTo>
                  <a:pt x="280" y="714"/>
                </a:lnTo>
                <a:lnTo>
                  <a:pt x="280" y="714"/>
                </a:lnTo>
                <a:lnTo>
                  <a:pt x="281" y="717"/>
                </a:lnTo>
                <a:lnTo>
                  <a:pt x="283" y="720"/>
                </a:lnTo>
                <a:lnTo>
                  <a:pt x="285" y="722"/>
                </a:lnTo>
                <a:lnTo>
                  <a:pt x="286" y="725"/>
                </a:lnTo>
                <a:lnTo>
                  <a:pt x="286" y="725"/>
                </a:lnTo>
                <a:lnTo>
                  <a:pt x="286" y="730"/>
                </a:lnTo>
                <a:lnTo>
                  <a:pt x="288" y="737"/>
                </a:lnTo>
                <a:lnTo>
                  <a:pt x="290" y="745"/>
                </a:lnTo>
                <a:lnTo>
                  <a:pt x="290" y="750"/>
                </a:lnTo>
                <a:lnTo>
                  <a:pt x="290" y="750"/>
                </a:lnTo>
                <a:lnTo>
                  <a:pt x="289" y="775"/>
                </a:lnTo>
                <a:lnTo>
                  <a:pt x="288" y="826"/>
                </a:lnTo>
                <a:lnTo>
                  <a:pt x="286" y="898"/>
                </a:lnTo>
                <a:lnTo>
                  <a:pt x="286" y="898"/>
                </a:lnTo>
                <a:close/>
                <a:moveTo>
                  <a:pt x="110" y="1348"/>
                </a:moveTo>
                <a:lnTo>
                  <a:pt x="125" y="1356"/>
                </a:lnTo>
                <a:lnTo>
                  <a:pt x="125" y="1356"/>
                </a:lnTo>
                <a:lnTo>
                  <a:pt x="133" y="1362"/>
                </a:lnTo>
                <a:lnTo>
                  <a:pt x="144" y="1368"/>
                </a:lnTo>
                <a:lnTo>
                  <a:pt x="141" y="1414"/>
                </a:lnTo>
                <a:lnTo>
                  <a:pt x="141" y="1414"/>
                </a:lnTo>
                <a:lnTo>
                  <a:pt x="133" y="1409"/>
                </a:lnTo>
                <a:lnTo>
                  <a:pt x="126" y="1406"/>
                </a:lnTo>
                <a:lnTo>
                  <a:pt x="124" y="1402"/>
                </a:lnTo>
                <a:lnTo>
                  <a:pt x="122" y="1400"/>
                </a:lnTo>
                <a:lnTo>
                  <a:pt x="122" y="1400"/>
                </a:lnTo>
                <a:lnTo>
                  <a:pt x="110" y="1376"/>
                </a:lnTo>
                <a:lnTo>
                  <a:pt x="119" y="1376"/>
                </a:lnTo>
                <a:lnTo>
                  <a:pt x="110" y="1348"/>
                </a:lnTo>
                <a:close/>
                <a:moveTo>
                  <a:pt x="485" y="192"/>
                </a:moveTo>
                <a:lnTo>
                  <a:pt x="485" y="192"/>
                </a:lnTo>
                <a:lnTo>
                  <a:pt x="488" y="185"/>
                </a:lnTo>
                <a:lnTo>
                  <a:pt x="493" y="175"/>
                </a:lnTo>
                <a:lnTo>
                  <a:pt x="493" y="175"/>
                </a:lnTo>
                <a:lnTo>
                  <a:pt x="495" y="173"/>
                </a:lnTo>
                <a:lnTo>
                  <a:pt x="500" y="171"/>
                </a:lnTo>
                <a:lnTo>
                  <a:pt x="514" y="171"/>
                </a:lnTo>
                <a:lnTo>
                  <a:pt x="514" y="171"/>
                </a:lnTo>
                <a:lnTo>
                  <a:pt x="519" y="169"/>
                </a:lnTo>
                <a:lnTo>
                  <a:pt x="523" y="168"/>
                </a:lnTo>
                <a:lnTo>
                  <a:pt x="528" y="165"/>
                </a:lnTo>
                <a:lnTo>
                  <a:pt x="532" y="161"/>
                </a:lnTo>
                <a:lnTo>
                  <a:pt x="533" y="160"/>
                </a:lnTo>
                <a:lnTo>
                  <a:pt x="544" y="165"/>
                </a:lnTo>
                <a:lnTo>
                  <a:pt x="544" y="165"/>
                </a:lnTo>
                <a:lnTo>
                  <a:pt x="546" y="175"/>
                </a:lnTo>
                <a:lnTo>
                  <a:pt x="547" y="186"/>
                </a:lnTo>
                <a:lnTo>
                  <a:pt x="550" y="196"/>
                </a:lnTo>
                <a:lnTo>
                  <a:pt x="550" y="196"/>
                </a:lnTo>
                <a:lnTo>
                  <a:pt x="552" y="201"/>
                </a:lnTo>
                <a:lnTo>
                  <a:pt x="556" y="206"/>
                </a:lnTo>
                <a:lnTo>
                  <a:pt x="558" y="211"/>
                </a:lnTo>
                <a:lnTo>
                  <a:pt x="560" y="217"/>
                </a:lnTo>
                <a:lnTo>
                  <a:pt x="560" y="217"/>
                </a:lnTo>
                <a:lnTo>
                  <a:pt x="563" y="223"/>
                </a:lnTo>
                <a:lnTo>
                  <a:pt x="565" y="227"/>
                </a:lnTo>
                <a:lnTo>
                  <a:pt x="568" y="232"/>
                </a:lnTo>
                <a:lnTo>
                  <a:pt x="569" y="238"/>
                </a:lnTo>
                <a:lnTo>
                  <a:pt x="569" y="238"/>
                </a:lnTo>
                <a:lnTo>
                  <a:pt x="571" y="246"/>
                </a:lnTo>
                <a:lnTo>
                  <a:pt x="573" y="256"/>
                </a:lnTo>
                <a:lnTo>
                  <a:pt x="577" y="267"/>
                </a:lnTo>
                <a:lnTo>
                  <a:pt x="528" y="242"/>
                </a:lnTo>
                <a:lnTo>
                  <a:pt x="528" y="242"/>
                </a:lnTo>
                <a:lnTo>
                  <a:pt x="520" y="236"/>
                </a:lnTo>
                <a:lnTo>
                  <a:pt x="515" y="230"/>
                </a:lnTo>
                <a:lnTo>
                  <a:pt x="512" y="225"/>
                </a:lnTo>
                <a:lnTo>
                  <a:pt x="512" y="225"/>
                </a:lnTo>
                <a:lnTo>
                  <a:pt x="507" y="219"/>
                </a:lnTo>
                <a:lnTo>
                  <a:pt x="504" y="214"/>
                </a:lnTo>
                <a:lnTo>
                  <a:pt x="504" y="214"/>
                </a:lnTo>
                <a:lnTo>
                  <a:pt x="501" y="211"/>
                </a:lnTo>
                <a:lnTo>
                  <a:pt x="498" y="210"/>
                </a:lnTo>
                <a:lnTo>
                  <a:pt x="489" y="209"/>
                </a:lnTo>
                <a:lnTo>
                  <a:pt x="489" y="209"/>
                </a:lnTo>
                <a:lnTo>
                  <a:pt x="485" y="209"/>
                </a:lnTo>
                <a:lnTo>
                  <a:pt x="479" y="209"/>
                </a:lnTo>
                <a:lnTo>
                  <a:pt x="469" y="211"/>
                </a:lnTo>
                <a:lnTo>
                  <a:pt x="469" y="211"/>
                </a:lnTo>
                <a:lnTo>
                  <a:pt x="478" y="201"/>
                </a:lnTo>
                <a:lnTo>
                  <a:pt x="485" y="192"/>
                </a:lnTo>
                <a:lnTo>
                  <a:pt x="485" y="192"/>
                </a:lnTo>
                <a:close/>
                <a:moveTo>
                  <a:pt x="468" y="211"/>
                </a:moveTo>
                <a:lnTo>
                  <a:pt x="468" y="211"/>
                </a:lnTo>
                <a:lnTo>
                  <a:pt x="469" y="211"/>
                </a:lnTo>
                <a:lnTo>
                  <a:pt x="469" y="211"/>
                </a:lnTo>
                <a:lnTo>
                  <a:pt x="468" y="211"/>
                </a:lnTo>
                <a:lnTo>
                  <a:pt x="468" y="211"/>
                </a:lnTo>
                <a:close/>
                <a:moveTo>
                  <a:pt x="215" y="200"/>
                </a:moveTo>
                <a:lnTo>
                  <a:pt x="215" y="200"/>
                </a:lnTo>
                <a:lnTo>
                  <a:pt x="240" y="223"/>
                </a:lnTo>
                <a:lnTo>
                  <a:pt x="240" y="223"/>
                </a:lnTo>
                <a:lnTo>
                  <a:pt x="248" y="230"/>
                </a:lnTo>
                <a:lnTo>
                  <a:pt x="248" y="229"/>
                </a:lnTo>
                <a:lnTo>
                  <a:pt x="248" y="227"/>
                </a:lnTo>
                <a:lnTo>
                  <a:pt x="248" y="227"/>
                </a:lnTo>
                <a:lnTo>
                  <a:pt x="254" y="235"/>
                </a:lnTo>
                <a:lnTo>
                  <a:pt x="258" y="242"/>
                </a:lnTo>
                <a:lnTo>
                  <a:pt x="258" y="242"/>
                </a:lnTo>
                <a:lnTo>
                  <a:pt x="253" y="242"/>
                </a:lnTo>
                <a:lnTo>
                  <a:pt x="244" y="242"/>
                </a:lnTo>
                <a:lnTo>
                  <a:pt x="244" y="242"/>
                </a:lnTo>
                <a:lnTo>
                  <a:pt x="237" y="241"/>
                </a:lnTo>
                <a:lnTo>
                  <a:pt x="223" y="242"/>
                </a:lnTo>
                <a:lnTo>
                  <a:pt x="223" y="242"/>
                </a:lnTo>
                <a:lnTo>
                  <a:pt x="198" y="243"/>
                </a:lnTo>
                <a:lnTo>
                  <a:pt x="182" y="244"/>
                </a:lnTo>
                <a:lnTo>
                  <a:pt x="182" y="244"/>
                </a:lnTo>
                <a:lnTo>
                  <a:pt x="190" y="233"/>
                </a:lnTo>
                <a:lnTo>
                  <a:pt x="190" y="233"/>
                </a:lnTo>
                <a:lnTo>
                  <a:pt x="196" y="230"/>
                </a:lnTo>
                <a:lnTo>
                  <a:pt x="206" y="225"/>
                </a:lnTo>
                <a:lnTo>
                  <a:pt x="206" y="225"/>
                </a:lnTo>
                <a:lnTo>
                  <a:pt x="210" y="223"/>
                </a:lnTo>
                <a:lnTo>
                  <a:pt x="212" y="219"/>
                </a:lnTo>
                <a:lnTo>
                  <a:pt x="213" y="211"/>
                </a:lnTo>
                <a:lnTo>
                  <a:pt x="215" y="204"/>
                </a:lnTo>
                <a:lnTo>
                  <a:pt x="215" y="200"/>
                </a:lnTo>
                <a:lnTo>
                  <a:pt x="215" y="2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6">
            <a:extLst>
              <a:ext uri="{FF2B5EF4-FFF2-40B4-BE49-F238E27FC236}">
                <a16:creationId xmlns:a16="http://schemas.microsoft.com/office/drawing/2014/main" id="{E0403D52-7B2E-4FBE-A99F-425C50664E2E}"/>
              </a:ext>
            </a:extLst>
          </p:cNvPr>
          <p:cNvSpPr>
            <a:spLocks/>
          </p:cNvSpPr>
          <p:nvPr/>
        </p:nvSpPr>
        <p:spPr bwMode="auto">
          <a:xfrm>
            <a:off x="4264272" y="4722489"/>
            <a:ext cx="1224279" cy="1600699"/>
          </a:xfrm>
          <a:custGeom>
            <a:avLst/>
            <a:gdLst>
              <a:gd name="T0" fmla="*/ 678 w 1005"/>
              <a:gd name="T1" fmla="*/ 120 h 1314"/>
              <a:gd name="T2" fmla="*/ 702 w 1005"/>
              <a:gd name="T3" fmla="*/ 162 h 1314"/>
              <a:gd name="T4" fmla="*/ 709 w 1005"/>
              <a:gd name="T5" fmla="*/ 190 h 1314"/>
              <a:gd name="T6" fmla="*/ 717 w 1005"/>
              <a:gd name="T7" fmla="*/ 236 h 1314"/>
              <a:gd name="T8" fmla="*/ 761 w 1005"/>
              <a:gd name="T9" fmla="*/ 263 h 1314"/>
              <a:gd name="T10" fmla="*/ 717 w 1005"/>
              <a:gd name="T11" fmla="*/ 335 h 1314"/>
              <a:gd name="T12" fmla="*/ 648 w 1005"/>
              <a:gd name="T13" fmla="*/ 376 h 1314"/>
              <a:gd name="T14" fmla="*/ 612 w 1005"/>
              <a:gd name="T15" fmla="*/ 442 h 1314"/>
              <a:gd name="T16" fmla="*/ 485 w 1005"/>
              <a:gd name="T17" fmla="*/ 441 h 1314"/>
              <a:gd name="T18" fmla="*/ 276 w 1005"/>
              <a:gd name="T19" fmla="*/ 338 h 1314"/>
              <a:gd name="T20" fmla="*/ 229 w 1005"/>
              <a:gd name="T21" fmla="*/ 209 h 1314"/>
              <a:gd name="T22" fmla="*/ 178 w 1005"/>
              <a:gd name="T23" fmla="*/ 288 h 1314"/>
              <a:gd name="T24" fmla="*/ 191 w 1005"/>
              <a:gd name="T25" fmla="*/ 359 h 1314"/>
              <a:gd name="T26" fmla="*/ 264 w 1005"/>
              <a:gd name="T27" fmla="*/ 434 h 1314"/>
              <a:gd name="T28" fmla="*/ 373 w 1005"/>
              <a:gd name="T29" fmla="*/ 480 h 1314"/>
              <a:gd name="T30" fmla="*/ 538 w 1005"/>
              <a:gd name="T31" fmla="*/ 559 h 1314"/>
              <a:gd name="T32" fmla="*/ 695 w 1005"/>
              <a:gd name="T33" fmla="*/ 568 h 1314"/>
              <a:gd name="T34" fmla="*/ 574 w 1005"/>
              <a:gd name="T35" fmla="*/ 636 h 1314"/>
              <a:gd name="T36" fmla="*/ 471 w 1005"/>
              <a:gd name="T37" fmla="*/ 636 h 1314"/>
              <a:gd name="T38" fmla="*/ 481 w 1005"/>
              <a:gd name="T39" fmla="*/ 679 h 1314"/>
              <a:gd name="T40" fmla="*/ 477 w 1005"/>
              <a:gd name="T41" fmla="*/ 713 h 1314"/>
              <a:gd name="T42" fmla="*/ 497 w 1005"/>
              <a:gd name="T43" fmla="*/ 729 h 1314"/>
              <a:gd name="T44" fmla="*/ 515 w 1005"/>
              <a:gd name="T45" fmla="*/ 733 h 1314"/>
              <a:gd name="T46" fmla="*/ 540 w 1005"/>
              <a:gd name="T47" fmla="*/ 734 h 1314"/>
              <a:gd name="T48" fmla="*/ 593 w 1005"/>
              <a:gd name="T49" fmla="*/ 700 h 1314"/>
              <a:gd name="T50" fmla="*/ 665 w 1005"/>
              <a:gd name="T51" fmla="*/ 686 h 1314"/>
              <a:gd name="T52" fmla="*/ 570 w 1005"/>
              <a:gd name="T53" fmla="*/ 745 h 1314"/>
              <a:gd name="T54" fmla="*/ 384 w 1005"/>
              <a:gd name="T55" fmla="*/ 783 h 1314"/>
              <a:gd name="T56" fmla="*/ 286 w 1005"/>
              <a:gd name="T57" fmla="*/ 929 h 1314"/>
              <a:gd name="T58" fmla="*/ 204 w 1005"/>
              <a:gd name="T59" fmla="*/ 1082 h 1314"/>
              <a:gd name="T60" fmla="*/ 114 w 1005"/>
              <a:gd name="T61" fmla="*/ 1176 h 1314"/>
              <a:gd name="T62" fmla="*/ 61 w 1005"/>
              <a:gd name="T63" fmla="*/ 1204 h 1314"/>
              <a:gd name="T64" fmla="*/ 0 w 1005"/>
              <a:gd name="T65" fmla="*/ 1214 h 1314"/>
              <a:gd name="T66" fmla="*/ 68 w 1005"/>
              <a:gd name="T67" fmla="*/ 1276 h 1314"/>
              <a:gd name="T68" fmla="*/ 140 w 1005"/>
              <a:gd name="T69" fmla="*/ 1282 h 1314"/>
              <a:gd name="T70" fmla="*/ 188 w 1005"/>
              <a:gd name="T71" fmla="*/ 1303 h 1314"/>
              <a:gd name="T72" fmla="*/ 239 w 1005"/>
              <a:gd name="T73" fmla="*/ 1268 h 1314"/>
              <a:gd name="T74" fmla="*/ 235 w 1005"/>
              <a:gd name="T75" fmla="*/ 1183 h 1314"/>
              <a:gd name="T76" fmla="*/ 287 w 1005"/>
              <a:gd name="T77" fmla="*/ 1126 h 1314"/>
              <a:gd name="T78" fmla="*/ 397 w 1005"/>
              <a:gd name="T79" fmla="*/ 1182 h 1314"/>
              <a:gd name="T80" fmla="*/ 542 w 1005"/>
              <a:gd name="T81" fmla="*/ 1208 h 1314"/>
              <a:gd name="T82" fmla="*/ 469 w 1005"/>
              <a:gd name="T83" fmla="*/ 1276 h 1314"/>
              <a:gd name="T84" fmla="*/ 460 w 1005"/>
              <a:gd name="T85" fmla="*/ 1308 h 1314"/>
              <a:gd name="T86" fmla="*/ 595 w 1005"/>
              <a:gd name="T87" fmla="*/ 1281 h 1314"/>
              <a:gd name="T88" fmla="*/ 656 w 1005"/>
              <a:gd name="T89" fmla="*/ 1262 h 1314"/>
              <a:gd name="T90" fmla="*/ 691 w 1005"/>
              <a:gd name="T91" fmla="*/ 1249 h 1314"/>
              <a:gd name="T92" fmla="*/ 716 w 1005"/>
              <a:gd name="T93" fmla="*/ 1198 h 1314"/>
              <a:gd name="T94" fmla="*/ 797 w 1005"/>
              <a:gd name="T95" fmla="*/ 1199 h 1314"/>
              <a:gd name="T96" fmla="*/ 922 w 1005"/>
              <a:gd name="T97" fmla="*/ 1170 h 1314"/>
              <a:gd name="T98" fmla="*/ 890 w 1005"/>
              <a:gd name="T99" fmla="*/ 1048 h 1314"/>
              <a:gd name="T100" fmla="*/ 949 w 1005"/>
              <a:gd name="T101" fmla="*/ 984 h 1314"/>
              <a:gd name="T102" fmla="*/ 987 w 1005"/>
              <a:gd name="T103" fmla="*/ 789 h 1314"/>
              <a:gd name="T104" fmla="*/ 1000 w 1005"/>
              <a:gd name="T105" fmla="*/ 661 h 1314"/>
              <a:gd name="T106" fmla="*/ 989 w 1005"/>
              <a:gd name="T107" fmla="*/ 492 h 1314"/>
              <a:gd name="T108" fmla="*/ 1004 w 1005"/>
              <a:gd name="T109" fmla="*/ 475 h 1314"/>
              <a:gd name="T110" fmla="*/ 976 w 1005"/>
              <a:gd name="T111" fmla="*/ 259 h 1314"/>
              <a:gd name="T112" fmla="*/ 959 w 1005"/>
              <a:gd name="T113" fmla="*/ 175 h 1314"/>
              <a:gd name="T114" fmla="*/ 928 w 1005"/>
              <a:gd name="T115" fmla="*/ 66 h 1314"/>
              <a:gd name="T116" fmla="*/ 807 w 1005"/>
              <a:gd name="T117" fmla="*/ 0 h 1314"/>
              <a:gd name="T118" fmla="*/ 723 w 1005"/>
              <a:gd name="T119" fmla="*/ 68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5" h="1314">
                <a:moveTo>
                  <a:pt x="717" y="76"/>
                </a:moveTo>
                <a:lnTo>
                  <a:pt x="717" y="76"/>
                </a:lnTo>
                <a:lnTo>
                  <a:pt x="645" y="49"/>
                </a:lnTo>
                <a:lnTo>
                  <a:pt x="645" y="49"/>
                </a:lnTo>
                <a:lnTo>
                  <a:pt x="650" y="68"/>
                </a:lnTo>
                <a:lnTo>
                  <a:pt x="658" y="100"/>
                </a:lnTo>
                <a:lnTo>
                  <a:pt x="658" y="100"/>
                </a:lnTo>
                <a:lnTo>
                  <a:pt x="662" y="106"/>
                </a:lnTo>
                <a:lnTo>
                  <a:pt x="669" y="114"/>
                </a:lnTo>
                <a:lnTo>
                  <a:pt x="678" y="120"/>
                </a:lnTo>
                <a:lnTo>
                  <a:pt x="686" y="127"/>
                </a:lnTo>
                <a:lnTo>
                  <a:pt x="702" y="137"/>
                </a:lnTo>
                <a:lnTo>
                  <a:pt x="709" y="140"/>
                </a:lnTo>
                <a:lnTo>
                  <a:pt x="709" y="140"/>
                </a:lnTo>
                <a:lnTo>
                  <a:pt x="709" y="149"/>
                </a:lnTo>
                <a:lnTo>
                  <a:pt x="709" y="156"/>
                </a:lnTo>
                <a:lnTo>
                  <a:pt x="708" y="159"/>
                </a:lnTo>
                <a:lnTo>
                  <a:pt x="707" y="161"/>
                </a:lnTo>
                <a:lnTo>
                  <a:pt x="707" y="161"/>
                </a:lnTo>
                <a:lnTo>
                  <a:pt x="702" y="162"/>
                </a:lnTo>
                <a:lnTo>
                  <a:pt x="697" y="165"/>
                </a:lnTo>
                <a:lnTo>
                  <a:pt x="695" y="166"/>
                </a:lnTo>
                <a:lnTo>
                  <a:pt x="694" y="168"/>
                </a:lnTo>
                <a:lnTo>
                  <a:pt x="692" y="171"/>
                </a:lnTo>
                <a:lnTo>
                  <a:pt x="692" y="171"/>
                </a:lnTo>
                <a:lnTo>
                  <a:pt x="694" y="175"/>
                </a:lnTo>
                <a:lnTo>
                  <a:pt x="696" y="177"/>
                </a:lnTo>
                <a:lnTo>
                  <a:pt x="702" y="183"/>
                </a:lnTo>
                <a:lnTo>
                  <a:pt x="708" y="188"/>
                </a:lnTo>
                <a:lnTo>
                  <a:pt x="709" y="190"/>
                </a:lnTo>
                <a:lnTo>
                  <a:pt x="709" y="192"/>
                </a:lnTo>
                <a:lnTo>
                  <a:pt x="709" y="192"/>
                </a:lnTo>
                <a:lnTo>
                  <a:pt x="709" y="197"/>
                </a:lnTo>
                <a:lnTo>
                  <a:pt x="709" y="203"/>
                </a:lnTo>
                <a:lnTo>
                  <a:pt x="709" y="212"/>
                </a:lnTo>
                <a:lnTo>
                  <a:pt x="709" y="212"/>
                </a:lnTo>
                <a:lnTo>
                  <a:pt x="712" y="221"/>
                </a:lnTo>
                <a:lnTo>
                  <a:pt x="714" y="230"/>
                </a:lnTo>
                <a:lnTo>
                  <a:pt x="717" y="236"/>
                </a:lnTo>
                <a:lnTo>
                  <a:pt x="717" y="236"/>
                </a:lnTo>
                <a:lnTo>
                  <a:pt x="718" y="238"/>
                </a:lnTo>
                <a:lnTo>
                  <a:pt x="717" y="239"/>
                </a:lnTo>
                <a:lnTo>
                  <a:pt x="717" y="242"/>
                </a:lnTo>
                <a:lnTo>
                  <a:pt x="717" y="243"/>
                </a:lnTo>
                <a:lnTo>
                  <a:pt x="717" y="245"/>
                </a:lnTo>
                <a:lnTo>
                  <a:pt x="724" y="249"/>
                </a:lnTo>
                <a:lnTo>
                  <a:pt x="724" y="249"/>
                </a:lnTo>
                <a:lnTo>
                  <a:pt x="730" y="253"/>
                </a:lnTo>
                <a:lnTo>
                  <a:pt x="740" y="256"/>
                </a:lnTo>
                <a:lnTo>
                  <a:pt x="761" y="263"/>
                </a:lnTo>
                <a:lnTo>
                  <a:pt x="789" y="270"/>
                </a:lnTo>
                <a:lnTo>
                  <a:pt x="789" y="270"/>
                </a:lnTo>
                <a:lnTo>
                  <a:pt x="780" y="277"/>
                </a:lnTo>
                <a:lnTo>
                  <a:pt x="769" y="286"/>
                </a:lnTo>
                <a:lnTo>
                  <a:pt x="755" y="298"/>
                </a:lnTo>
                <a:lnTo>
                  <a:pt x="755" y="298"/>
                </a:lnTo>
                <a:lnTo>
                  <a:pt x="740" y="307"/>
                </a:lnTo>
                <a:lnTo>
                  <a:pt x="731" y="313"/>
                </a:lnTo>
                <a:lnTo>
                  <a:pt x="725" y="321"/>
                </a:lnTo>
                <a:lnTo>
                  <a:pt x="717" y="335"/>
                </a:lnTo>
                <a:lnTo>
                  <a:pt x="717" y="335"/>
                </a:lnTo>
                <a:lnTo>
                  <a:pt x="712" y="344"/>
                </a:lnTo>
                <a:lnTo>
                  <a:pt x="706" y="352"/>
                </a:lnTo>
                <a:lnTo>
                  <a:pt x="700" y="359"/>
                </a:lnTo>
                <a:lnTo>
                  <a:pt x="695" y="365"/>
                </a:lnTo>
                <a:lnTo>
                  <a:pt x="689" y="370"/>
                </a:lnTo>
                <a:lnTo>
                  <a:pt x="683" y="372"/>
                </a:lnTo>
                <a:lnTo>
                  <a:pt x="678" y="375"/>
                </a:lnTo>
                <a:lnTo>
                  <a:pt x="673" y="376"/>
                </a:lnTo>
                <a:lnTo>
                  <a:pt x="648" y="376"/>
                </a:lnTo>
                <a:lnTo>
                  <a:pt x="669" y="386"/>
                </a:lnTo>
                <a:lnTo>
                  <a:pt x="669" y="386"/>
                </a:lnTo>
                <a:lnTo>
                  <a:pt x="665" y="388"/>
                </a:lnTo>
                <a:lnTo>
                  <a:pt x="661" y="391"/>
                </a:lnTo>
                <a:lnTo>
                  <a:pt x="656" y="396"/>
                </a:lnTo>
                <a:lnTo>
                  <a:pt x="641" y="410"/>
                </a:lnTo>
                <a:lnTo>
                  <a:pt x="641" y="410"/>
                </a:lnTo>
                <a:lnTo>
                  <a:pt x="636" y="418"/>
                </a:lnTo>
                <a:lnTo>
                  <a:pt x="621" y="434"/>
                </a:lnTo>
                <a:lnTo>
                  <a:pt x="612" y="442"/>
                </a:lnTo>
                <a:lnTo>
                  <a:pt x="601" y="451"/>
                </a:lnTo>
                <a:lnTo>
                  <a:pt x="591" y="456"/>
                </a:lnTo>
                <a:lnTo>
                  <a:pt x="585" y="457"/>
                </a:lnTo>
                <a:lnTo>
                  <a:pt x="580" y="458"/>
                </a:lnTo>
                <a:lnTo>
                  <a:pt x="580" y="458"/>
                </a:lnTo>
                <a:lnTo>
                  <a:pt x="558" y="457"/>
                </a:lnTo>
                <a:lnTo>
                  <a:pt x="532" y="453"/>
                </a:lnTo>
                <a:lnTo>
                  <a:pt x="507" y="447"/>
                </a:lnTo>
                <a:lnTo>
                  <a:pt x="485" y="441"/>
                </a:lnTo>
                <a:lnTo>
                  <a:pt x="485" y="441"/>
                </a:lnTo>
                <a:lnTo>
                  <a:pt x="442" y="425"/>
                </a:lnTo>
                <a:lnTo>
                  <a:pt x="417" y="414"/>
                </a:lnTo>
                <a:lnTo>
                  <a:pt x="389" y="399"/>
                </a:lnTo>
                <a:lnTo>
                  <a:pt x="389" y="399"/>
                </a:lnTo>
                <a:lnTo>
                  <a:pt x="344" y="376"/>
                </a:lnTo>
                <a:lnTo>
                  <a:pt x="317" y="363"/>
                </a:lnTo>
                <a:lnTo>
                  <a:pt x="317" y="363"/>
                </a:lnTo>
                <a:lnTo>
                  <a:pt x="294" y="349"/>
                </a:lnTo>
                <a:lnTo>
                  <a:pt x="284" y="343"/>
                </a:lnTo>
                <a:lnTo>
                  <a:pt x="276" y="338"/>
                </a:lnTo>
                <a:lnTo>
                  <a:pt x="276" y="338"/>
                </a:lnTo>
                <a:lnTo>
                  <a:pt x="255" y="322"/>
                </a:lnTo>
                <a:lnTo>
                  <a:pt x="239" y="311"/>
                </a:lnTo>
                <a:lnTo>
                  <a:pt x="239" y="311"/>
                </a:lnTo>
                <a:lnTo>
                  <a:pt x="238" y="265"/>
                </a:lnTo>
                <a:lnTo>
                  <a:pt x="237" y="233"/>
                </a:lnTo>
                <a:lnTo>
                  <a:pt x="235" y="216"/>
                </a:lnTo>
                <a:lnTo>
                  <a:pt x="235" y="216"/>
                </a:lnTo>
                <a:lnTo>
                  <a:pt x="233" y="212"/>
                </a:lnTo>
                <a:lnTo>
                  <a:pt x="229" y="209"/>
                </a:lnTo>
                <a:lnTo>
                  <a:pt x="217" y="198"/>
                </a:lnTo>
                <a:lnTo>
                  <a:pt x="201" y="184"/>
                </a:lnTo>
                <a:lnTo>
                  <a:pt x="191" y="192"/>
                </a:lnTo>
                <a:lnTo>
                  <a:pt x="191" y="291"/>
                </a:lnTo>
                <a:lnTo>
                  <a:pt x="191" y="291"/>
                </a:lnTo>
                <a:lnTo>
                  <a:pt x="189" y="289"/>
                </a:lnTo>
                <a:lnTo>
                  <a:pt x="184" y="287"/>
                </a:lnTo>
                <a:lnTo>
                  <a:pt x="182" y="286"/>
                </a:lnTo>
                <a:lnTo>
                  <a:pt x="179" y="286"/>
                </a:lnTo>
                <a:lnTo>
                  <a:pt x="178" y="288"/>
                </a:lnTo>
                <a:lnTo>
                  <a:pt x="177" y="291"/>
                </a:lnTo>
                <a:lnTo>
                  <a:pt x="177" y="291"/>
                </a:lnTo>
                <a:lnTo>
                  <a:pt x="178" y="303"/>
                </a:lnTo>
                <a:lnTo>
                  <a:pt x="180" y="319"/>
                </a:lnTo>
                <a:lnTo>
                  <a:pt x="183" y="333"/>
                </a:lnTo>
                <a:lnTo>
                  <a:pt x="184" y="342"/>
                </a:lnTo>
                <a:lnTo>
                  <a:pt x="184" y="342"/>
                </a:lnTo>
                <a:lnTo>
                  <a:pt x="185" y="342"/>
                </a:lnTo>
                <a:lnTo>
                  <a:pt x="185" y="342"/>
                </a:lnTo>
                <a:lnTo>
                  <a:pt x="191" y="359"/>
                </a:lnTo>
                <a:lnTo>
                  <a:pt x="191" y="359"/>
                </a:lnTo>
                <a:lnTo>
                  <a:pt x="198" y="376"/>
                </a:lnTo>
                <a:lnTo>
                  <a:pt x="205" y="392"/>
                </a:lnTo>
                <a:lnTo>
                  <a:pt x="212" y="405"/>
                </a:lnTo>
                <a:lnTo>
                  <a:pt x="222" y="416"/>
                </a:lnTo>
                <a:lnTo>
                  <a:pt x="222" y="416"/>
                </a:lnTo>
                <a:lnTo>
                  <a:pt x="229" y="421"/>
                </a:lnTo>
                <a:lnTo>
                  <a:pt x="239" y="426"/>
                </a:lnTo>
                <a:lnTo>
                  <a:pt x="250" y="430"/>
                </a:lnTo>
                <a:lnTo>
                  <a:pt x="264" y="434"/>
                </a:lnTo>
                <a:lnTo>
                  <a:pt x="286" y="438"/>
                </a:lnTo>
                <a:lnTo>
                  <a:pt x="296" y="441"/>
                </a:lnTo>
                <a:lnTo>
                  <a:pt x="296" y="441"/>
                </a:lnTo>
                <a:lnTo>
                  <a:pt x="305" y="443"/>
                </a:lnTo>
                <a:lnTo>
                  <a:pt x="323" y="451"/>
                </a:lnTo>
                <a:lnTo>
                  <a:pt x="343" y="460"/>
                </a:lnTo>
                <a:lnTo>
                  <a:pt x="353" y="465"/>
                </a:lnTo>
                <a:lnTo>
                  <a:pt x="361" y="471"/>
                </a:lnTo>
                <a:lnTo>
                  <a:pt x="361" y="471"/>
                </a:lnTo>
                <a:lnTo>
                  <a:pt x="373" y="480"/>
                </a:lnTo>
                <a:lnTo>
                  <a:pt x="383" y="486"/>
                </a:lnTo>
                <a:lnTo>
                  <a:pt x="433" y="512"/>
                </a:lnTo>
                <a:lnTo>
                  <a:pt x="433" y="512"/>
                </a:lnTo>
                <a:lnTo>
                  <a:pt x="464" y="529"/>
                </a:lnTo>
                <a:lnTo>
                  <a:pt x="476" y="536"/>
                </a:lnTo>
                <a:lnTo>
                  <a:pt x="488" y="542"/>
                </a:lnTo>
                <a:lnTo>
                  <a:pt x="515" y="553"/>
                </a:lnTo>
                <a:lnTo>
                  <a:pt x="515" y="553"/>
                </a:lnTo>
                <a:lnTo>
                  <a:pt x="526" y="557"/>
                </a:lnTo>
                <a:lnTo>
                  <a:pt x="538" y="559"/>
                </a:lnTo>
                <a:lnTo>
                  <a:pt x="552" y="561"/>
                </a:lnTo>
                <a:lnTo>
                  <a:pt x="566" y="562"/>
                </a:lnTo>
                <a:lnTo>
                  <a:pt x="596" y="561"/>
                </a:lnTo>
                <a:lnTo>
                  <a:pt x="624" y="558"/>
                </a:lnTo>
                <a:lnTo>
                  <a:pt x="651" y="554"/>
                </a:lnTo>
                <a:lnTo>
                  <a:pt x="673" y="551"/>
                </a:lnTo>
                <a:lnTo>
                  <a:pt x="692" y="546"/>
                </a:lnTo>
                <a:lnTo>
                  <a:pt x="692" y="546"/>
                </a:lnTo>
                <a:lnTo>
                  <a:pt x="694" y="558"/>
                </a:lnTo>
                <a:lnTo>
                  <a:pt x="695" y="568"/>
                </a:lnTo>
                <a:lnTo>
                  <a:pt x="694" y="572"/>
                </a:lnTo>
                <a:lnTo>
                  <a:pt x="692" y="574"/>
                </a:lnTo>
                <a:lnTo>
                  <a:pt x="692" y="574"/>
                </a:lnTo>
                <a:lnTo>
                  <a:pt x="685" y="578"/>
                </a:lnTo>
                <a:lnTo>
                  <a:pt x="669" y="586"/>
                </a:lnTo>
                <a:lnTo>
                  <a:pt x="618" y="611"/>
                </a:lnTo>
                <a:lnTo>
                  <a:pt x="618" y="611"/>
                </a:lnTo>
                <a:lnTo>
                  <a:pt x="595" y="624"/>
                </a:lnTo>
                <a:lnTo>
                  <a:pt x="582" y="631"/>
                </a:lnTo>
                <a:lnTo>
                  <a:pt x="574" y="636"/>
                </a:lnTo>
                <a:lnTo>
                  <a:pt x="563" y="639"/>
                </a:lnTo>
                <a:lnTo>
                  <a:pt x="563" y="639"/>
                </a:lnTo>
                <a:lnTo>
                  <a:pt x="548" y="639"/>
                </a:lnTo>
                <a:lnTo>
                  <a:pt x="532" y="639"/>
                </a:lnTo>
                <a:lnTo>
                  <a:pt x="505" y="639"/>
                </a:lnTo>
                <a:lnTo>
                  <a:pt x="505" y="639"/>
                </a:lnTo>
                <a:lnTo>
                  <a:pt x="493" y="637"/>
                </a:lnTo>
                <a:lnTo>
                  <a:pt x="481" y="636"/>
                </a:lnTo>
                <a:lnTo>
                  <a:pt x="472" y="635"/>
                </a:lnTo>
                <a:lnTo>
                  <a:pt x="471" y="636"/>
                </a:lnTo>
                <a:lnTo>
                  <a:pt x="471" y="639"/>
                </a:lnTo>
                <a:lnTo>
                  <a:pt x="471" y="639"/>
                </a:lnTo>
                <a:lnTo>
                  <a:pt x="474" y="641"/>
                </a:lnTo>
                <a:lnTo>
                  <a:pt x="477" y="644"/>
                </a:lnTo>
                <a:lnTo>
                  <a:pt x="490" y="650"/>
                </a:lnTo>
                <a:lnTo>
                  <a:pt x="505" y="656"/>
                </a:lnTo>
                <a:lnTo>
                  <a:pt x="505" y="656"/>
                </a:lnTo>
                <a:lnTo>
                  <a:pt x="496" y="664"/>
                </a:lnTo>
                <a:lnTo>
                  <a:pt x="481" y="679"/>
                </a:lnTo>
                <a:lnTo>
                  <a:pt x="481" y="679"/>
                </a:lnTo>
                <a:lnTo>
                  <a:pt x="475" y="689"/>
                </a:lnTo>
                <a:lnTo>
                  <a:pt x="469" y="703"/>
                </a:lnTo>
                <a:lnTo>
                  <a:pt x="466" y="714"/>
                </a:lnTo>
                <a:lnTo>
                  <a:pt x="466" y="718"/>
                </a:lnTo>
                <a:lnTo>
                  <a:pt x="466" y="719"/>
                </a:lnTo>
                <a:lnTo>
                  <a:pt x="468" y="721"/>
                </a:lnTo>
                <a:lnTo>
                  <a:pt x="468" y="721"/>
                </a:lnTo>
                <a:lnTo>
                  <a:pt x="470" y="719"/>
                </a:lnTo>
                <a:lnTo>
                  <a:pt x="472" y="718"/>
                </a:lnTo>
                <a:lnTo>
                  <a:pt x="477" y="713"/>
                </a:lnTo>
                <a:lnTo>
                  <a:pt x="481" y="706"/>
                </a:lnTo>
                <a:lnTo>
                  <a:pt x="481" y="706"/>
                </a:lnTo>
                <a:lnTo>
                  <a:pt x="482" y="722"/>
                </a:lnTo>
                <a:lnTo>
                  <a:pt x="483" y="733"/>
                </a:lnTo>
                <a:lnTo>
                  <a:pt x="486" y="735"/>
                </a:lnTo>
                <a:lnTo>
                  <a:pt x="488" y="738"/>
                </a:lnTo>
                <a:lnTo>
                  <a:pt x="488" y="738"/>
                </a:lnTo>
                <a:lnTo>
                  <a:pt x="491" y="736"/>
                </a:lnTo>
                <a:lnTo>
                  <a:pt x="493" y="734"/>
                </a:lnTo>
                <a:lnTo>
                  <a:pt x="497" y="729"/>
                </a:lnTo>
                <a:lnTo>
                  <a:pt x="502" y="721"/>
                </a:lnTo>
                <a:lnTo>
                  <a:pt x="502" y="721"/>
                </a:lnTo>
                <a:lnTo>
                  <a:pt x="502" y="722"/>
                </a:lnTo>
                <a:lnTo>
                  <a:pt x="502" y="727"/>
                </a:lnTo>
                <a:lnTo>
                  <a:pt x="504" y="730"/>
                </a:lnTo>
                <a:lnTo>
                  <a:pt x="505" y="733"/>
                </a:lnTo>
                <a:lnTo>
                  <a:pt x="508" y="734"/>
                </a:lnTo>
                <a:lnTo>
                  <a:pt x="508" y="734"/>
                </a:lnTo>
                <a:lnTo>
                  <a:pt x="512" y="734"/>
                </a:lnTo>
                <a:lnTo>
                  <a:pt x="515" y="733"/>
                </a:lnTo>
                <a:lnTo>
                  <a:pt x="521" y="729"/>
                </a:lnTo>
                <a:lnTo>
                  <a:pt x="529" y="723"/>
                </a:lnTo>
                <a:lnTo>
                  <a:pt x="529" y="723"/>
                </a:lnTo>
                <a:lnTo>
                  <a:pt x="527" y="725"/>
                </a:lnTo>
                <a:lnTo>
                  <a:pt x="526" y="732"/>
                </a:lnTo>
                <a:lnTo>
                  <a:pt x="526" y="734"/>
                </a:lnTo>
                <a:lnTo>
                  <a:pt x="529" y="735"/>
                </a:lnTo>
                <a:lnTo>
                  <a:pt x="532" y="735"/>
                </a:lnTo>
                <a:lnTo>
                  <a:pt x="540" y="734"/>
                </a:lnTo>
                <a:lnTo>
                  <a:pt x="540" y="734"/>
                </a:lnTo>
                <a:lnTo>
                  <a:pt x="546" y="732"/>
                </a:lnTo>
                <a:lnTo>
                  <a:pt x="551" y="728"/>
                </a:lnTo>
                <a:lnTo>
                  <a:pt x="554" y="724"/>
                </a:lnTo>
                <a:lnTo>
                  <a:pt x="558" y="722"/>
                </a:lnTo>
                <a:lnTo>
                  <a:pt x="563" y="714"/>
                </a:lnTo>
                <a:lnTo>
                  <a:pt x="568" y="712"/>
                </a:lnTo>
                <a:lnTo>
                  <a:pt x="574" y="710"/>
                </a:lnTo>
                <a:lnTo>
                  <a:pt x="574" y="710"/>
                </a:lnTo>
                <a:lnTo>
                  <a:pt x="585" y="705"/>
                </a:lnTo>
                <a:lnTo>
                  <a:pt x="593" y="700"/>
                </a:lnTo>
                <a:lnTo>
                  <a:pt x="603" y="694"/>
                </a:lnTo>
                <a:lnTo>
                  <a:pt x="618" y="686"/>
                </a:lnTo>
                <a:lnTo>
                  <a:pt x="618" y="686"/>
                </a:lnTo>
                <a:lnTo>
                  <a:pt x="654" y="672"/>
                </a:lnTo>
                <a:lnTo>
                  <a:pt x="673" y="666"/>
                </a:lnTo>
                <a:lnTo>
                  <a:pt x="673" y="666"/>
                </a:lnTo>
                <a:lnTo>
                  <a:pt x="673" y="669"/>
                </a:lnTo>
                <a:lnTo>
                  <a:pt x="672" y="674"/>
                </a:lnTo>
                <a:lnTo>
                  <a:pt x="669" y="680"/>
                </a:lnTo>
                <a:lnTo>
                  <a:pt x="665" y="686"/>
                </a:lnTo>
                <a:lnTo>
                  <a:pt x="659" y="695"/>
                </a:lnTo>
                <a:lnTo>
                  <a:pt x="648" y="702"/>
                </a:lnTo>
                <a:lnTo>
                  <a:pt x="635" y="710"/>
                </a:lnTo>
                <a:lnTo>
                  <a:pt x="635" y="710"/>
                </a:lnTo>
                <a:lnTo>
                  <a:pt x="621" y="717"/>
                </a:lnTo>
                <a:lnTo>
                  <a:pt x="612" y="724"/>
                </a:lnTo>
                <a:lnTo>
                  <a:pt x="598" y="734"/>
                </a:lnTo>
                <a:lnTo>
                  <a:pt x="591" y="739"/>
                </a:lnTo>
                <a:lnTo>
                  <a:pt x="582" y="743"/>
                </a:lnTo>
                <a:lnTo>
                  <a:pt x="570" y="745"/>
                </a:lnTo>
                <a:lnTo>
                  <a:pt x="553" y="747"/>
                </a:lnTo>
                <a:lnTo>
                  <a:pt x="553" y="747"/>
                </a:lnTo>
                <a:lnTo>
                  <a:pt x="481" y="752"/>
                </a:lnTo>
                <a:lnTo>
                  <a:pt x="455" y="755"/>
                </a:lnTo>
                <a:lnTo>
                  <a:pt x="447" y="756"/>
                </a:lnTo>
                <a:lnTo>
                  <a:pt x="441" y="757"/>
                </a:lnTo>
                <a:lnTo>
                  <a:pt x="441" y="757"/>
                </a:lnTo>
                <a:lnTo>
                  <a:pt x="420" y="765"/>
                </a:lnTo>
                <a:lnTo>
                  <a:pt x="403" y="772"/>
                </a:lnTo>
                <a:lnTo>
                  <a:pt x="384" y="783"/>
                </a:lnTo>
                <a:lnTo>
                  <a:pt x="375" y="789"/>
                </a:lnTo>
                <a:lnTo>
                  <a:pt x="365" y="796"/>
                </a:lnTo>
                <a:lnTo>
                  <a:pt x="355" y="805"/>
                </a:lnTo>
                <a:lnTo>
                  <a:pt x="345" y="816"/>
                </a:lnTo>
                <a:lnTo>
                  <a:pt x="336" y="827"/>
                </a:lnTo>
                <a:lnTo>
                  <a:pt x="327" y="840"/>
                </a:lnTo>
                <a:lnTo>
                  <a:pt x="318" y="854"/>
                </a:lnTo>
                <a:lnTo>
                  <a:pt x="310" y="870"/>
                </a:lnTo>
                <a:lnTo>
                  <a:pt x="310" y="870"/>
                </a:lnTo>
                <a:lnTo>
                  <a:pt x="286" y="929"/>
                </a:lnTo>
                <a:lnTo>
                  <a:pt x="267" y="975"/>
                </a:lnTo>
                <a:lnTo>
                  <a:pt x="255" y="1006"/>
                </a:lnTo>
                <a:lnTo>
                  <a:pt x="245" y="1027"/>
                </a:lnTo>
                <a:lnTo>
                  <a:pt x="245" y="1027"/>
                </a:lnTo>
                <a:lnTo>
                  <a:pt x="235" y="1043"/>
                </a:lnTo>
                <a:lnTo>
                  <a:pt x="224" y="1059"/>
                </a:lnTo>
                <a:lnTo>
                  <a:pt x="213" y="1072"/>
                </a:lnTo>
                <a:lnTo>
                  <a:pt x="209" y="1078"/>
                </a:lnTo>
                <a:lnTo>
                  <a:pt x="209" y="1078"/>
                </a:lnTo>
                <a:lnTo>
                  <a:pt x="204" y="1082"/>
                </a:lnTo>
                <a:lnTo>
                  <a:pt x="196" y="1091"/>
                </a:lnTo>
                <a:lnTo>
                  <a:pt x="190" y="1099"/>
                </a:lnTo>
                <a:lnTo>
                  <a:pt x="188" y="1103"/>
                </a:lnTo>
                <a:lnTo>
                  <a:pt x="188" y="1105"/>
                </a:lnTo>
                <a:lnTo>
                  <a:pt x="188" y="1105"/>
                </a:lnTo>
                <a:lnTo>
                  <a:pt x="184" y="1110"/>
                </a:lnTo>
                <a:lnTo>
                  <a:pt x="177" y="1119"/>
                </a:lnTo>
                <a:lnTo>
                  <a:pt x="152" y="1143"/>
                </a:lnTo>
                <a:lnTo>
                  <a:pt x="125" y="1168"/>
                </a:lnTo>
                <a:lnTo>
                  <a:pt x="114" y="1176"/>
                </a:lnTo>
                <a:lnTo>
                  <a:pt x="110" y="1180"/>
                </a:lnTo>
                <a:lnTo>
                  <a:pt x="110" y="1180"/>
                </a:lnTo>
                <a:lnTo>
                  <a:pt x="101" y="1183"/>
                </a:lnTo>
                <a:lnTo>
                  <a:pt x="91" y="1186"/>
                </a:lnTo>
                <a:lnTo>
                  <a:pt x="81" y="1188"/>
                </a:lnTo>
                <a:lnTo>
                  <a:pt x="77" y="1191"/>
                </a:lnTo>
                <a:lnTo>
                  <a:pt x="72" y="1194"/>
                </a:lnTo>
                <a:lnTo>
                  <a:pt x="72" y="1194"/>
                </a:lnTo>
                <a:lnTo>
                  <a:pt x="64" y="1199"/>
                </a:lnTo>
                <a:lnTo>
                  <a:pt x="61" y="1204"/>
                </a:lnTo>
                <a:lnTo>
                  <a:pt x="56" y="1207"/>
                </a:lnTo>
                <a:lnTo>
                  <a:pt x="47" y="1208"/>
                </a:lnTo>
                <a:lnTo>
                  <a:pt x="47" y="1208"/>
                </a:lnTo>
                <a:lnTo>
                  <a:pt x="34" y="1207"/>
                </a:lnTo>
                <a:lnTo>
                  <a:pt x="19" y="1205"/>
                </a:lnTo>
                <a:lnTo>
                  <a:pt x="13" y="1205"/>
                </a:lnTo>
                <a:lnTo>
                  <a:pt x="7" y="1207"/>
                </a:lnTo>
                <a:lnTo>
                  <a:pt x="2" y="1209"/>
                </a:lnTo>
                <a:lnTo>
                  <a:pt x="1" y="1212"/>
                </a:lnTo>
                <a:lnTo>
                  <a:pt x="0" y="1214"/>
                </a:lnTo>
                <a:lnTo>
                  <a:pt x="0" y="1214"/>
                </a:lnTo>
                <a:lnTo>
                  <a:pt x="0" y="1218"/>
                </a:lnTo>
                <a:lnTo>
                  <a:pt x="1" y="1221"/>
                </a:lnTo>
                <a:lnTo>
                  <a:pt x="5" y="1229"/>
                </a:lnTo>
                <a:lnTo>
                  <a:pt x="11" y="1236"/>
                </a:lnTo>
                <a:lnTo>
                  <a:pt x="20" y="1244"/>
                </a:lnTo>
                <a:lnTo>
                  <a:pt x="31" y="1253"/>
                </a:lnTo>
                <a:lnTo>
                  <a:pt x="44" y="1262"/>
                </a:lnTo>
                <a:lnTo>
                  <a:pt x="56" y="1269"/>
                </a:lnTo>
                <a:lnTo>
                  <a:pt x="68" y="1276"/>
                </a:lnTo>
                <a:lnTo>
                  <a:pt x="68" y="1276"/>
                </a:lnTo>
                <a:lnTo>
                  <a:pt x="80" y="1281"/>
                </a:lnTo>
                <a:lnTo>
                  <a:pt x="91" y="1285"/>
                </a:lnTo>
                <a:lnTo>
                  <a:pt x="101" y="1287"/>
                </a:lnTo>
                <a:lnTo>
                  <a:pt x="110" y="1288"/>
                </a:lnTo>
                <a:lnTo>
                  <a:pt x="118" y="1288"/>
                </a:lnTo>
                <a:lnTo>
                  <a:pt x="125" y="1287"/>
                </a:lnTo>
                <a:lnTo>
                  <a:pt x="133" y="1286"/>
                </a:lnTo>
                <a:lnTo>
                  <a:pt x="140" y="1282"/>
                </a:lnTo>
                <a:lnTo>
                  <a:pt x="140" y="1282"/>
                </a:lnTo>
                <a:lnTo>
                  <a:pt x="171" y="1265"/>
                </a:lnTo>
                <a:lnTo>
                  <a:pt x="188" y="1255"/>
                </a:lnTo>
                <a:lnTo>
                  <a:pt x="188" y="1255"/>
                </a:lnTo>
                <a:lnTo>
                  <a:pt x="187" y="1263"/>
                </a:lnTo>
                <a:lnTo>
                  <a:pt x="184" y="1279"/>
                </a:lnTo>
                <a:lnTo>
                  <a:pt x="183" y="1287"/>
                </a:lnTo>
                <a:lnTo>
                  <a:pt x="183" y="1295"/>
                </a:lnTo>
                <a:lnTo>
                  <a:pt x="184" y="1301"/>
                </a:lnTo>
                <a:lnTo>
                  <a:pt x="185" y="1302"/>
                </a:lnTo>
                <a:lnTo>
                  <a:pt x="188" y="1303"/>
                </a:lnTo>
                <a:lnTo>
                  <a:pt x="188" y="1303"/>
                </a:lnTo>
                <a:lnTo>
                  <a:pt x="199" y="1304"/>
                </a:lnTo>
                <a:lnTo>
                  <a:pt x="212" y="1306"/>
                </a:lnTo>
                <a:lnTo>
                  <a:pt x="218" y="1306"/>
                </a:lnTo>
                <a:lnTo>
                  <a:pt x="224" y="1304"/>
                </a:lnTo>
                <a:lnTo>
                  <a:pt x="229" y="1303"/>
                </a:lnTo>
                <a:lnTo>
                  <a:pt x="232" y="1299"/>
                </a:lnTo>
                <a:lnTo>
                  <a:pt x="232" y="1299"/>
                </a:lnTo>
                <a:lnTo>
                  <a:pt x="235" y="1286"/>
                </a:lnTo>
                <a:lnTo>
                  <a:pt x="239" y="1268"/>
                </a:lnTo>
                <a:lnTo>
                  <a:pt x="242" y="1249"/>
                </a:lnTo>
                <a:lnTo>
                  <a:pt x="243" y="1238"/>
                </a:lnTo>
                <a:lnTo>
                  <a:pt x="243" y="1238"/>
                </a:lnTo>
                <a:lnTo>
                  <a:pt x="243" y="1235"/>
                </a:lnTo>
                <a:lnTo>
                  <a:pt x="244" y="1231"/>
                </a:lnTo>
                <a:lnTo>
                  <a:pt x="244" y="1225"/>
                </a:lnTo>
                <a:lnTo>
                  <a:pt x="243" y="1214"/>
                </a:lnTo>
                <a:lnTo>
                  <a:pt x="243" y="1214"/>
                </a:lnTo>
                <a:lnTo>
                  <a:pt x="238" y="1196"/>
                </a:lnTo>
                <a:lnTo>
                  <a:pt x="235" y="1183"/>
                </a:lnTo>
                <a:lnTo>
                  <a:pt x="235" y="1183"/>
                </a:lnTo>
                <a:lnTo>
                  <a:pt x="235" y="1181"/>
                </a:lnTo>
                <a:lnTo>
                  <a:pt x="237" y="1177"/>
                </a:lnTo>
                <a:lnTo>
                  <a:pt x="242" y="1170"/>
                </a:lnTo>
                <a:lnTo>
                  <a:pt x="249" y="1160"/>
                </a:lnTo>
                <a:lnTo>
                  <a:pt x="257" y="1150"/>
                </a:lnTo>
                <a:lnTo>
                  <a:pt x="275" y="1133"/>
                </a:lnTo>
                <a:lnTo>
                  <a:pt x="283" y="1126"/>
                </a:lnTo>
                <a:lnTo>
                  <a:pt x="283" y="1126"/>
                </a:lnTo>
                <a:lnTo>
                  <a:pt x="287" y="1126"/>
                </a:lnTo>
                <a:lnTo>
                  <a:pt x="294" y="1127"/>
                </a:lnTo>
                <a:lnTo>
                  <a:pt x="306" y="1135"/>
                </a:lnTo>
                <a:lnTo>
                  <a:pt x="325" y="1146"/>
                </a:lnTo>
                <a:lnTo>
                  <a:pt x="325" y="1146"/>
                </a:lnTo>
                <a:lnTo>
                  <a:pt x="340" y="1159"/>
                </a:lnTo>
                <a:lnTo>
                  <a:pt x="351" y="1166"/>
                </a:lnTo>
                <a:lnTo>
                  <a:pt x="361" y="1171"/>
                </a:lnTo>
                <a:lnTo>
                  <a:pt x="376" y="1177"/>
                </a:lnTo>
                <a:lnTo>
                  <a:pt x="376" y="1177"/>
                </a:lnTo>
                <a:lnTo>
                  <a:pt x="397" y="1182"/>
                </a:lnTo>
                <a:lnTo>
                  <a:pt x="420" y="1188"/>
                </a:lnTo>
                <a:lnTo>
                  <a:pt x="454" y="1194"/>
                </a:lnTo>
                <a:lnTo>
                  <a:pt x="454" y="1194"/>
                </a:lnTo>
                <a:lnTo>
                  <a:pt x="458" y="1196"/>
                </a:lnTo>
                <a:lnTo>
                  <a:pt x="461" y="1197"/>
                </a:lnTo>
                <a:lnTo>
                  <a:pt x="468" y="1199"/>
                </a:lnTo>
                <a:lnTo>
                  <a:pt x="481" y="1201"/>
                </a:lnTo>
                <a:lnTo>
                  <a:pt x="481" y="1201"/>
                </a:lnTo>
                <a:lnTo>
                  <a:pt x="542" y="1208"/>
                </a:lnTo>
                <a:lnTo>
                  <a:pt x="542" y="1208"/>
                </a:lnTo>
                <a:lnTo>
                  <a:pt x="538" y="1215"/>
                </a:lnTo>
                <a:lnTo>
                  <a:pt x="530" y="1233"/>
                </a:lnTo>
                <a:lnTo>
                  <a:pt x="522" y="1243"/>
                </a:lnTo>
                <a:lnTo>
                  <a:pt x="516" y="1253"/>
                </a:lnTo>
                <a:lnTo>
                  <a:pt x="509" y="1260"/>
                </a:lnTo>
                <a:lnTo>
                  <a:pt x="502" y="1265"/>
                </a:lnTo>
                <a:lnTo>
                  <a:pt x="502" y="1265"/>
                </a:lnTo>
                <a:lnTo>
                  <a:pt x="493" y="1269"/>
                </a:lnTo>
                <a:lnTo>
                  <a:pt x="486" y="1271"/>
                </a:lnTo>
                <a:lnTo>
                  <a:pt x="469" y="1276"/>
                </a:lnTo>
                <a:lnTo>
                  <a:pt x="461" y="1279"/>
                </a:lnTo>
                <a:lnTo>
                  <a:pt x="457" y="1282"/>
                </a:lnTo>
                <a:lnTo>
                  <a:pt x="455" y="1285"/>
                </a:lnTo>
                <a:lnTo>
                  <a:pt x="454" y="1287"/>
                </a:lnTo>
                <a:lnTo>
                  <a:pt x="453" y="1290"/>
                </a:lnTo>
                <a:lnTo>
                  <a:pt x="454" y="1292"/>
                </a:lnTo>
                <a:lnTo>
                  <a:pt x="454" y="1292"/>
                </a:lnTo>
                <a:lnTo>
                  <a:pt x="455" y="1299"/>
                </a:lnTo>
                <a:lnTo>
                  <a:pt x="458" y="1304"/>
                </a:lnTo>
                <a:lnTo>
                  <a:pt x="460" y="1308"/>
                </a:lnTo>
                <a:lnTo>
                  <a:pt x="464" y="1310"/>
                </a:lnTo>
                <a:lnTo>
                  <a:pt x="469" y="1313"/>
                </a:lnTo>
                <a:lnTo>
                  <a:pt x="475" y="1314"/>
                </a:lnTo>
                <a:lnTo>
                  <a:pt x="482" y="1314"/>
                </a:lnTo>
                <a:lnTo>
                  <a:pt x="492" y="1313"/>
                </a:lnTo>
                <a:lnTo>
                  <a:pt x="492" y="1313"/>
                </a:lnTo>
                <a:lnTo>
                  <a:pt x="504" y="1310"/>
                </a:lnTo>
                <a:lnTo>
                  <a:pt x="520" y="1307"/>
                </a:lnTo>
                <a:lnTo>
                  <a:pt x="559" y="1295"/>
                </a:lnTo>
                <a:lnTo>
                  <a:pt x="595" y="1281"/>
                </a:lnTo>
                <a:lnTo>
                  <a:pt x="614" y="1273"/>
                </a:lnTo>
                <a:lnTo>
                  <a:pt x="614" y="1273"/>
                </a:lnTo>
                <a:lnTo>
                  <a:pt x="625" y="1264"/>
                </a:lnTo>
                <a:lnTo>
                  <a:pt x="637" y="1254"/>
                </a:lnTo>
                <a:lnTo>
                  <a:pt x="652" y="1242"/>
                </a:lnTo>
                <a:lnTo>
                  <a:pt x="652" y="1242"/>
                </a:lnTo>
                <a:lnTo>
                  <a:pt x="653" y="1251"/>
                </a:lnTo>
                <a:lnTo>
                  <a:pt x="653" y="1258"/>
                </a:lnTo>
                <a:lnTo>
                  <a:pt x="656" y="1262"/>
                </a:lnTo>
                <a:lnTo>
                  <a:pt x="656" y="1262"/>
                </a:lnTo>
                <a:lnTo>
                  <a:pt x="657" y="1265"/>
                </a:lnTo>
                <a:lnTo>
                  <a:pt x="661" y="1268"/>
                </a:lnTo>
                <a:lnTo>
                  <a:pt x="667" y="1269"/>
                </a:lnTo>
                <a:lnTo>
                  <a:pt x="675" y="1269"/>
                </a:lnTo>
                <a:lnTo>
                  <a:pt x="675" y="1269"/>
                </a:lnTo>
                <a:lnTo>
                  <a:pt x="680" y="1268"/>
                </a:lnTo>
                <a:lnTo>
                  <a:pt x="685" y="1265"/>
                </a:lnTo>
                <a:lnTo>
                  <a:pt x="687" y="1262"/>
                </a:lnTo>
                <a:lnTo>
                  <a:pt x="690" y="1258"/>
                </a:lnTo>
                <a:lnTo>
                  <a:pt x="691" y="1249"/>
                </a:lnTo>
                <a:lnTo>
                  <a:pt x="692" y="1242"/>
                </a:lnTo>
                <a:lnTo>
                  <a:pt x="692" y="1242"/>
                </a:lnTo>
                <a:lnTo>
                  <a:pt x="694" y="1231"/>
                </a:lnTo>
                <a:lnTo>
                  <a:pt x="695" y="1219"/>
                </a:lnTo>
                <a:lnTo>
                  <a:pt x="697" y="1213"/>
                </a:lnTo>
                <a:lnTo>
                  <a:pt x="700" y="1208"/>
                </a:lnTo>
                <a:lnTo>
                  <a:pt x="705" y="1203"/>
                </a:lnTo>
                <a:lnTo>
                  <a:pt x="709" y="1201"/>
                </a:lnTo>
                <a:lnTo>
                  <a:pt x="709" y="1201"/>
                </a:lnTo>
                <a:lnTo>
                  <a:pt x="716" y="1198"/>
                </a:lnTo>
                <a:lnTo>
                  <a:pt x="720" y="1196"/>
                </a:lnTo>
                <a:lnTo>
                  <a:pt x="728" y="1191"/>
                </a:lnTo>
                <a:lnTo>
                  <a:pt x="733" y="1188"/>
                </a:lnTo>
                <a:lnTo>
                  <a:pt x="738" y="1187"/>
                </a:lnTo>
                <a:lnTo>
                  <a:pt x="745" y="1188"/>
                </a:lnTo>
                <a:lnTo>
                  <a:pt x="755" y="1191"/>
                </a:lnTo>
                <a:lnTo>
                  <a:pt x="755" y="1191"/>
                </a:lnTo>
                <a:lnTo>
                  <a:pt x="764" y="1193"/>
                </a:lnTo>
                <a:lnTo>
                  <a:pt x="775" y="1196"/>
                </a:lnTo>
                <a:lnTo>
                  <a:pt x="797" y="1199"/>
                </a:lnTo>
                <a:lnTo>
                  <a:pt x="819" y="1201"/>
                </a:lnTo>
                <a:lnTo>
                  <a:pt x="819" y="1201"/>
                </a:lnTo>
                <a:lnTo>
                  <a:pt x="845" y="1192"/>
                </a:lnTo>
                <a:lnTo>
                  <a:pt x="868" y="1185"/>
                </a:lnTo>
                <a:lnTo>
                  <a:pt x="888" y="1177"/>
                </a:lnTo>
                <a:lnTo>
                  <a:pt x="888" y="1177"/>
                </a:lnTo>
                <a:lnTo>
                  <a:pt x="900" y="1171"/>
                </a:lnTo>
                <a:lnTo>
                  <a:pt x="910" y="1170"/>
                </a:lnTo>
                <a:lnTo>
                  <a:pt x="917" y="1170"/>
                </a:lnTo>
                <a:lnTo>
                  <a:pt x="922" y="1170"/>
                </a:lnTo>
                <a:lnTo>
                  <a:pt x="922" y="1170"/>
                </a:lnTo>
                <a:lnTo>
                  <a:pt x="922" y="1169"/>
                </a:lnTo>
                <a:lnTo>
                  <a:pt x="922" y="1165"/>
                </a:lnTo>
                <a:lnTo>
                  <a:pt x="918" y="1154"/>
                </a:lnTo>
                <a:lnTo>
                  <a:pt x="907" y="1116"/>
                </a:lnTo>
                <a:lnTo>
                  <a:pt x="895" y="1076"/>
                </a:lnTo>
                <a:lnTo>
                  <a:pt x="891" y="1059"/>
                </a:lnTo>
                <a:lnTo>
                  <a:pt x="890" y="1053"/>
                </a:lnTo>
                <a:lnTo>
                  <a:pt x="890" y="1048"/>
                </a:lnTo>
                <a:lnTo>
                  <a:pt x="890" y="1048"/>
                </a:lnTo>
                <a:lnTo>
                  <a:pt x="893" y="1032"/>
                </a:lnTo>
                <a:lnTo>
                  <a:pt x="895" y="1025"/>
                </a:lnTo>
                <a:lnTo>
                  <a:pt x="898" y="1017"/>
                </a:lnTo>
                <a:lnTo>
                  <a:pt x="902" y="1011"/>
                </a:lnTo>
                <a:lnTo>
                  <a:pt x="907" y="1006"/>
                </a:lnTo>
                <a:lnTo>
                  <a:pt x="916" y="1000"/>
                </a:lnTo>
                <a:lnTo>
                  <a:pt x="924" y="997"/>
                </a:lnTo>
                <a:lnTo>
                  <a:pt x="924" y="997"/>
                </a:lnTo>
                <a:lnTo>
                  <a:pt x="937" y="990"/>
                </a:lnTo>
                <a:lnTo>
                  <a:pt x="949" y="984"/>
                </a:lnTo>
                <a:lnTo>
                  <a:pt x="973" y="968"/>
                </a:lnTo>
                <a:lnTo>
                  <a:pt x="993" y="953"/>
                </a:lnTo>
                <a:lnTo>
                  <a:pt x="1000" y="946"/>
                </a:lnTo>
                <a:lnTo>
                  <a:pt x="1004" y="942"/>
                </a:lnTo>
                <a:lnTo>
                  <a:pt x="1004" y="942"/>
                </a:lnTo>
                <a:lnTo>
                  <a:pt x="1004" y="938"/>
                </a:lnTo>
                <a:lnTo>
                  <a:pt x="1004" y="932"/>
                </a:lnTo>
                <a:lnTo>
                  <a:pt x="1003" y="911"/>
                </a:lnTo>
                <a:lnTo>
                  <a:pt x="995" y="851"/>
                </a:lnTo>
                <a:lnTo>
                  <a:pt x="987" y="789"/>
                </a:lnTo>
                <a:lnTo>
                  <a:pt x="983" y="751"/>
                </a:lnTo>
                <a:lnTo>
                  <a:pt x="983" y="751"/>
                </a:lnTo>
                <a:lnTo>
                  <a:pt x="982" y="706"/>
                </a:lnTo>
                <a:lnTo>
                  <a:pt x="983" y="679"/>
                </a:lnTo>
                <a:lnTo>
                  <a:pt x="983" y="679"/>
                </a:lnTo>
                <a:lnTo>
                  <a:pt x="985" y="679"/>
                </a:lnTo>
                <a:lnTo>
                  <a:pt x="990" y="675"/>
                </a:lnTo>
                <a:lnTo>
                  <a:pt x="994" y="672"/>
                </a:lnTo>
                <a:lnTo>
                  <a:pt x="998" y="667"/>
                </a:lnTo>
                <a:lnTo>
                  <a:pt x="1000" y="661"/>
                </a:lnTo>
                <a:lnTo>
                  <a:pt x="1004" y="652"/>
                </a:lnTo>
                <a:lnTo>
                  <a:pt x="1004" y="652"/>
                </a:lnTo>
                <a:lnTo>
                  <a:pt x="1004" y="646"/>
                </a:lnTo>
                <a:lnTo>
                  <a:pt x="1005" y="639"/>
                </a:lnTo>
                <a:lnTo>
                  <a:pt x="1004" y="619"/>
                </a:lnTo>
                <a:lnTo>
                  <a:pt x="1003" y="596"/>
                </a:lnTo>
                <a:lnTo>
                  <a:pt x="999" y="572"/>
                </a:lnTo>
                <a:lnTo>
                  <a:pt x="993" y="523"/>
                </a:lnTo>
                <a:lnTo>
                  <a:pt x="989" y="492"/>
                </a:lnTo>
                <a:lnTo>
                  <a:pt x="989" y="492"/>
                </a:lnTo>
                <a:lnTo>
                  <a:pt x="990" y="488"/>
                </a:lnTo>
                <a:lnTo>
                  <a:pt x="990" y="486"/>
                </a:lnTo>
                <a:lnTo>
                  <a:pt x="992" y="485"/>
                </a:lnTo>
                <a:lnTo>
                  <a:pt x="994" y="485"/>
                </a:lnTo>
                <a:lnTo>
                  <a:pt x="998" y="486"/>
                </a:lnTo>
                <a:lnTo>
                  <a:pt x="1001" y="486"/>
                </a:lnTo>
                <a:lnTo>
                  <a:pt x="1003" y="486"/>
                </a:lnTo>
                <a:lnTo>
                  <a:pt x="1004" y="484"/>
                </a:lnTo>
                <a:lnTo>
                  <a:pt x="1004" y="480"/>
                </a:lnTo>
                <a:lnTo>
                  <a:pt x="1004" y="475"/>
                </a:lnTo>
                <a:lnTo>
                  <a:pt x="999" y="458"/>
                </a:lnTo>
                <a:lnTo>
                  <a:pt x="989" y="430"/>
                </a:lnTo>
                <a:lnTo>
                  <a:pt x="989" y="430"/>
                </a:lnTo>
                <a:lnTo>
                  <a:pt x="967" y="369"/>
                </a:lnTo>
                <a:lnTo>
                  <a:pt x="949" y="322"/>
                </a:lnTo>
                <a:lnTo>
                  <a:pt x="932" y="283"/>
                </a:lnTo>
                <a:lnTo>
                  <a:pt x="932" y="283"/>
                </a:lnTo>
                <a:lnTo>
                  <a:pt x="951" y="274"/>
                </a:lnTo>
                <a:lnTo>
                  <a:pt x="968" y="264"/>
                </a:lnTo>
                <a:lnTo>
                  <a:pt x="976" y="259"/>
                </a:lnTo>
                <a:lnTo>
                  <a:pt x="983" y="253"/>
                </a:lnTo>
                <a:lnTo>
                  <a:pt x="983" y="253"/>
                </a:lnTo>
                <a:lnTo>
                  <a:pt x="988" y="247"/>
                </a:lnTo>
                <a:lnTo>
                  <a:pt x="989" y="241"/>
                </a:lnTo>
                <a:lnTo>
                  <a:pt x="989" y="232"/>
                </a:lnTo>
                <a:lnTo>
                  <a:pt x="987" y="223"/>
                </a:lnTo>
                <a:lnTo>
                  <a:pt x="982" y="212"/>
                </a:lnTo>
                <a:lnTo>
                  <a:pt x="976" y="201"/>
                </a:lnTo>
                <a:lnTo>
                  <a:pt x="959" y="175"/>
                </a:lnTo>
                <a:lnTo>
                  <a:pt x="959" y="175"/>
                </a:lnTo>
                <a:lnTo>
                  <a:pt x="935" y="137"/>
                </a:lnTo>
                <a:lnTo>
                  <a:pt x="942" y="120"/>
                </a:lnTo>
                <a:lnTo>
                  <a:pt x="924" y="117"/>
                </a:lnTo>
                <a:lnTo>
                  <a:pt x="942" y="100"/>
                </a:lnTo>
                <a:lnTo>
                  <a:pt x="928" y="89"/>
                </a:lnTo>
                <a:lnTo>
                  <a:pt x="928" y="89"/>
                </a:lnTo>
                <a:lnTo>
                  <a:pt x="929" y="78"/>
                </a:lnTo>
                <a:lnTo>
                  <a:pt x="929" y="70"/>
                </a:lnTo>
                <a:lnTo>
                  <a:pt x="929" y="67"/>
                </a:lnTo>
                <a:lnTo>
                  <a:pt x="928" y="66"/>
                </a:lnTo>
                <a:lnTo>
                  <a:pt x="928" y="66"/>
                </a:lnTo>
                <a:lnTo>
                  <a:pt x="921" y="60"/>
                </a:lnTo>
                <a:lnTo>
                  <a:pt x="902" y="45"/>
                </a:lnTo>
                <a:lnTo>
                  <a:pt x="878" y="27"/>
                </a:lnTo>
                <a:lnTo>
                  <a:pt x="863" y="18"/>
                </a:lnTo>
                <a:lnTo>
                  <a:pt x="850" y="11"/>
                </a:lnTo>
                <a:lnTo>
                  <a:pt x="850" y="11"/>
                </a:lnTo>
                <a:lnTo>
                  <a:pt x="835" y="6"/>
                </a:lnTo>
                <a:lnTo>
                  <a:pt x="821" y="2"/>
                </a:lnTo>
                <a:lnTo>
                  <a:pt x="807" y="0"/>
                </a:lnTo>
                <a:lnTo>
                  <a:pt x="794" y="0"/>
                </a:lnTo>
                <a:lnTo>
                  <a:pt x="781" y="1"/>
                </a:lnTo>
                <a:lnTo>
                  <a:pt x="770" y="4"/>
                </a:lnTo>
                <a:lnTo>
                  <a:pt x="761" y="7"/>
                </a:lnTo>
                <a:lnTo>
                  <a:pt x="755" y="11"/>
                </a:lnTo>
                <a:lnTo>
                  <a:pt x="755" y="11"/>
                </a:lnTo>
                <a:lnTo>
                  <a:pt x="748" y="17"/>
                </a:lnTo>
                <a:lnTo>
                  <a:pt x="742" y="27"/>
                </a:lnTo>
                <a:lnTo>
                  <a:pt x="731" y="49"/>
                </a:lnTo>
                <a:lnTo>
                  <a:pt x="723" y="68"/>
                </a:lnTo>
                <a:lnTo>
                  <a:pt x="719" y="74"/>
                </a:lnTo>
                <a:lnTo>
                  <a:pt x="718" y="76"/>
                </a:lnTo>
                <a:lnTo>
                  <a:pt x="717" y="76"/>
                </a:lnTo>
                <a:lnTo>
                  <a:pt x="717" y="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89F5F8AA-A59D-4D62-BE3F-93B42CE9BDE1}"/>
              </a:ext>
            </a:extLst>
          </p:cNvPr>
          <p:cNvSpPr>
            <a:spLocks noEditPoints="1"/>
          </p:cNvSpPr>
          <p:nvPr/>
        </p:nvSpPr>
        <p:spPr bwMode="auto">
          <a:xfrm>
            <a:off x="6401917" y="4664180"/>
            <a:ext cx="1133894" cy="1723753"/>
          </a:xfrm>
          <a:custGeom>
            <a:avLst/>
            <a:gdLst>
              <a:gd name="T0" fmla="*/ 208 w 965"/>
              <a:gd name="T1" fmla="*/ 3 h 1467"/>
              <a:gd name="T2" fmla="*/ 130 w 965"/>
              <a:gd name="T3" fmla="*/ 5 h 1467"/>
              <a:gd name="T4" fmla="*/ 54 w 965"/>
              <a:gd name="T5" fmla="*/ 144 h 1467"/>
              <a:gd name="T6" fmla="*/ 13 w 965"/>
              <a:gd name="T7" fmla="*/ 326 h 1467"/>
              <a:gd name="T8" fmla="*/ 40 w 965"/>
              <a:gd name="T9" fmla="*/ 392 h 1467"/>
              <a:gd name="T10" fmla="*/ 18 w 965"/>
              <a:gd name="T11" fmla="*/ 645 h 1467"/>
              <a:gd name="T12" fmla="*/ 13 w 965"/>
              <a:gd name="T13" fmla="*/ 814 h 1467"/>
              <a:gd name="T14" fmla="*/ 97 w 965"/>
              <a:gd name="T15" fmla="*/ 979 h 1467"/>
              <a:gd name="T16" fmla="*/ 78 w 965"/>
              <a:gd name="T17" fmla="*/ 1140 h 1467"/>
              <a:gd name="T18" fmla="*/ 34 w 965"/>
              <a:gd name="T19" fmla="*/ 1163 h 1467"/>
              <a:gd name="T20" fmla="*/ 81 w 965"/>
              <a:gd name="T21" fmla="*/ 1330 h 1467"/>
              <a:gd name="T22" fmla="*/ 57 w 965"/>
              <a:gd name="T23" fmla="*/ 1402 h 1467"/>
              <a:gd name="T24" fmla="*/ 51 w 965"/>
              <a:gd name="T25" fmla="*/ 1460 h 1467"/>
              <a:gd name="T26" fmla="*/ 237 w 965"/>
              <a:gd name="T27" fmla="*/ 1460 h 1467"/>
              <a:gd name="T28" fmla="*/ 255 w 965"/>
              <a:gd name="T29" fmla="*/ 1421 h 1467"/>
              <a:gd name="T30" fmla="*/ 198 w 965"/>
              <a:gd name="T31" fmla="*/ 1396 h 1467"/>
              <a:gd name="T32" fmla="*/ 147 w 965"/>
              <a:gd name="T33" fmla="*/ 1311 h 1467"/>
              <a:gd name="T34" fmla="*/ 202 w 965"/>
              <a:gd name="T35" fmla="*/ 1149 h 1467"/>
              <a:gd name="T36" fmla="*/ 209 w 965"/>
              <a:gd name="T37" fmla="*/ 1343 h 1467"/>
              <a:gd name="T38" fmla="*/ 223 w 965"/>
              <a:gd name="T39" fmla="*/ 1388 h 1467"/>
              <a:gd name="T40" fmla="*/ 380 w 965"/>
              <a:gd name="T41" fmla="*/ 1416 h 1467"/>
              <a:gd name="T42" fmla="*/ 383 w 965"/>
              <a:gd name="T43" fmla="*/ 1380 h 1467"/>
              <a:gd name="T44" fmla="*/ 498 w 965"/>
              <a:gd name="T45" fmla="*/ 1361 h 1467"/>
              <a:gd name="T46" fmla="*/ 515 w 965"/>
              <a:gd name="T47" fmla="*/ 1331 h 1467"/>
              <a:gd name="T48" fmla="*/ 405 w 965"/>
              <a:gd name="T49" fmla="*/ 1285 h 1467"/>
              <a:gd name="T50" fmla="*/ 403 w 965"/>
              <a:gd name="T51" fmla="*/ 1136 h 1467"/>
              <a:gd name="T52" fmla="*/ 403 w 965"/>
              <a:gd name="T53" fmla="*/ 845 h 1467"/>
              <a:gd name="T54" fmla="*/ 426 w 965"/>
              <a:gd name="T55" fmla="*/ 748 h 1467"/>
              <a:gd name="T56" fmla="*/ 441 w 965"/>
              <a:gd name="T57" fmla="*/ 718 h 1467"/>
              <a:gd name="T58" fmla="*/ 444 w 965"/>
              <a:gd name="T59" fmla="*/ 707 h 1467"/>
              <a:gd name="T60" fmla="*/ 464 w 965"/>
              <a:gd name="T61" fmla="*/ 611 h 1467"/>
              <a:gd name="T62" fmla="*/ 499 w 965"/>
              <a:gd name="T63" fmla="*/ 617 h 1467"/>
              <a:gd name="T64" fmla="*/ 520 w 965"/>
              <a:gd name="T65" fmla="*/ 582 h 1467"/>
              <a:gd name="T66" fmla="*/ 951 w 965"/>
              <a:gd name="T67" fmla="*/ 133 h 1467"/>
              <a:gd name="T68" fmla="*/ 882 w 965"/>
              <a:gd name="T69" fmla="*/ 30 h 1467"/>
              <a:gd name="T70" fmla="*/ 906 w 965"/>
              <a:gd name="T71" fmla="*/ 91 h 1467"/>
              <a:gd name="T72" fmla="*/ 505 w 965"/>
              <a:gd name="T73" fmla="*/ 551 h 1467"/>
              <a:gd name="T74" fmla="*/ 397 w 965"/>
              <a:gd name="T75" fmla="*/ 553 h 1467"/>
              <a:gd name="T76" fmla="*/ 393 w 965"/>
              <a:gd name="T77" fmla="*/ 489 h 1467"/>
              <a:gd name="T78" fmla="*/ 461 w 965"/>
              <a:gd name="T79" fmla="*/ 479 h 1467"/>
              <a:gd name="T80" fmla="*/ 487 w 965"/>
              <a:gd name="T81" fmla="*/ 437 h 1467"/>
              <a:gd name="T82" fmla="*/ 422 w 965"/>
              <a:gd name="T83" fmla="*/ 444 h 1467"/>
              <a:gd name="T84" fmla="*/ 435 w 965"/>
              <a:gd name="T85" fmla="*/ 436 h 1467"/>
              <a:gd name="T86" fmla="*/ 461 w 965"/>
              <a:gd name="T87" fmla="*/ 409 h 1467"/>
              <a:gd name="T88" fmla="*/ 513 w 965"/>
              <a:gd name="T89" fmla="*/ 370 h 1467"/>
              <a:gd name="T90" fmla="*/ 525 w 965"/>
              <a:gd name="T91" fmla="*/ 356 h 1467"/>
              <a:gd name="T92" fmla="*/ 510 w 965"/>
              <a:gd name="T93" fmla="*/ 326 h 1467"/>
              <a:gd name="T94" fmla="*/ 432 w 965"/>
              <a:gd name="T95" fmla="*/ 368 h 1467"/>
              <a:gd name="T96" fmla="*/ 361 w 965"/>
              <a:gd name="T97" fmla="*/ 326 h 1467"/>
              <a:gd name="T98" fmla="*/ 347 w 965"/>
              <a:gd name="T99" fmla="*/ 233 h 1467"/>
              <a:gd name="T100" fmla="*/ 385 w 965"/>
              <a:gd name="T101" fmla="*/ 214 h 1467"/>
              <a:gd name="T102" fmla="*/ 409 w 965"/>
              <a:gd name="T103" fmla="*/ 170 h 1467"/>
              <a:gd name="T104" fmla="*/ 398 w 965"/>
              <a:gd name="T105" fmla="*/ 124 h 1467"/>
              <a:gd name="T106" fmla="*/ 416 w 965"/>
              <a:gd name="T107" fmla="*/ 95 h 1467"/>
              <a:gd name="T108" fmla="*/ 413 w 965"/>
              <a:gd name="T109" fmla="*/ 66 h 1467"/>
              <a:gd name="T110" fmla="*/ 347 w 965"/>
              <a:gd name="T111" fmla="*/ 30 h 1467"/>
              <a:gd name="T112" fmla="*/ 271 w 965"/>
              <a:gd name="T113" fmla="*/ 33 h 1467"/>
              <a:gd name="T114" fmla="*/ 325 w 965"/>
              <a:gd name="T115" fmla="*/ 1163 h 1467"/>
              <a:gd name="T116" fmla="*/ 327 w 965"/>
              <a:gd name="T117" fmla="*/ 1320 h 1467"/>
              <a:gd name="T118" fmla="*/ 296 w 965"/>
              <a:gd name="T119" fmla="*/ 1332 h 1467"/>
              <a:gd name="T120" fmla="*/ 275 w 965"/>
              <a:gd name="T121" fmla="*/ 1280 h 1467"/>
              <a:gd name="T122" fmla="*/ 309 w 965"/>
              <a:gd name="T123" fmla="*/ 1104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5" h="1467">
                <a:moveTo>
                  <a:pt x="258" y="50"/>
                </a:moveTo>
                <a:lnTo>
                  <a:pt x="247" y="33"/>
                </a:lnTo>
                <a:lnTo>
                  <a:pt x="247" y="33"/>
                </a:lnTo>
                <a:lnTo>
                  <a:pt x="241" y="24"/>
                </a:lnTo>
                <a:lnTo>
                  <a:pt x="236" y="19"/>
                </a:lnTo>
                <a:lnTo>
                  <a:pt x="230" y="16"/>
                </a:lnTo>
                <a:lnTo>
                  <a:pt x="230" y="16"/>
                </a:lnTo>
                <a:lnTo>
                  <a:pt x="224" y="12"/>
                </a:lnTo>
                <a:lnTo>
                  <a:pt x="217" y="8"/>
                </a:lnTo>
                <a:lnTo>
                  <a:pt x="208" y="3"/>
                </a:lnTo>
                <a:lnTo>
                  <a:pt x="199" y="1"/>
                </a:lnTo>
                <a:lnTo>
                  <a:pt x="199" y="1"/>
                </a:lnTo>
                <a:lnTo>
                  <a:pt x="182" y="1"/>
                </a:lnTo>
                <a:lnTo>
                  <a:pt x="175" y="1"/>
                </a:lnTo>
                <a:lnTo>
                  <a:pt x="175" y="1"/>
                </a:lnTo>
                <a:lnTo>
                  <a:pt x="169" y="0"/>
                </a:lnTo>
                <a:lnTo>
                  <a:pt x="162" y="0"/>
                </a:lnTo>
                <a:lnTo>
                  <a:pt x="153" y="0"/>
                </a:lnTo>
                <a:lnTo>
                  <a:pt x="142" y="1"/>
                </a:lnTo>
                <a:lnTo>
                  <a:pt x="130" y="5"/>
                </a:lnTo>
                <a:lnTo>
                  <a:pt x="118" y="11"/>
                </a:lnTo>
                <a:lnTo>
                  <a:pt x="106" y="18"/>
                </a:lnTo>
                <a:lnTo>
                  <a:pt x="106" y="18"/>
                </a:lnTo>
                <a:lnTo>
                  <a:pt x="95" y="29"/>
                </a:lnTo>
                <a:lnTo>
                  <a:pt x="87" y="39"/>
                </a:lnTo>
                <a:lnTo>
                  <a:pt x="82" y="50"/>
                </a:lnTo>
                <a:lnTo>
                  <a:pt x="78" y="62"/>
                </a:lnTo>
                <a:lnTo>
                  <a:pt x="69" y="95"/>
                </a:lnTo>
                <a:lnTo>
                  <a:pt x="63" y="117"/>
                </a:lnTo>
                <a:lnTo>
                  <a:pt x="54" y="144"/>
                </a:lnTo>
                <a:lnTo>
                  <a:pt x="54" y="144"/>
                </a:lnTo>
                <a:lnTo>
                  <a:pt x="43" y="172"/>
                </a:lnTo>
                <a:lnTo>
                  <a:pt x="34" y="201"/>
                </a:lnTo>
                <a:lnTo>
                  <a:pt x="25" y="230"/>
                </a:lnTo>
                <a:lnTo>
                  <a:pt x="19" y="257"/>
                </a:lnTo>
                <a:lnTo>
                  <a:pt x="13" y="281"/>
                </a:lnTo>
                <a:lnTo>
                  <a:pt x="11" y="301"/>
                </a:lnTo>
                <a:lnTo>
                  <a:pt x="11" y="317"/>
                </a:lnTo>
                <a:lnTo>
                  <a:pt x="11" y="323"/>
                </a:lnTo>
                <a:lnTo>
                  <a:pt x="13" y="326"/>
                </a:lnTo>
                <a:lnTo>
                  <a:pt x="13" y="326"/>
                </a:lnTo>
                <a:lnTo>
                  <a:pt x="15" y="334"/>
                </a:lnTo>
                <a:lnTo>
                  <a:pt x="17" y="344"/>
                </a:lnTo>
                <a:lnTo>
                  <a:pt x="17" y="355"/>
                </a:lnTo>
                <a:lnTo>
                  <a:pt x="17" y="365"/>
                </a:lnTo>
                <a:lnTo>
                  <a:pt x="14" y="384"/>
                </a:lnTo>
                <a:lnTo>
                  <a:pt x="13" y="392"/>
                </a:lnTo>
                <a:lnTo>
                  <a:pt x="23" y="389"/>
                </a:lnTo>
                <a:lnTo>
                  <a:pt x="26" y="400"/>
                </a:lnTo>
                <a:lnTo>
                  <a:pt x="40" y="392"/>
                </a:lnTo>
                <a:lnTo>
                  <a:pt x="40" y="392"/>
                </a:lnTo>
                <a:lnTo>
                  <a:pt x="36" y="463"/>
                </a:lnTo>
                <a:lnTo>
                  <a:pt x="34" y="522"/>
                </a:lnTo>
                <a:lnTo>
                  <a:pt x="34" y="569"/>
                </a:lnTo>
                <a:lnTo>
                  <a:pt x="34" y="569"/>
                </a:lnTo>
                <a:lnTo>
                  <a:pt x="33" y="584"/>
                </a:lnTo>
                <a:lnTo>
                  <a:pt x="31" y="597"/>
                </a:lnTo>
                <a:lnTo>
                  <a:pt x="29" y="609"/>
                </a:lnTo>
                <a:lnTo>
                  <a:pt x="26" y="620"/>
                </a:lnTo>
                <a:lnTo>
                  <a:pt x="18" y="645"/>
                </a:lnTo>
                <a:lnTo>
                  <a:pt x="9" y="675"/>
                </a:lnTo>
                <a:lnTo>
                  <a:pt x="9" y="675"/>
                </a:lnTo>
                <a:lnTo>
                  <a:pt x="4" y="695"/>
                </a:lnTo>
                <a:lnTo>
                  <a:pt x="2" y="713"/>
                </a:lnTo>
                <a:lnTo>
                  <a:pt x="0" y="731"/>
                </a:lnTo>
                <a:lnTo>
                  <a:pt x="0" y="749"/>
                </a:lnTo>
                <a:lnTo>
                  <a:pt x="1" y="767"/>
                </a:lnTo>
                <a:lnTo>
                  <a:pt x="3" y="784"/>
                </a:lnTo>
                <a:lnTo>
                  <a:pt x="7" y="799"/>
                </a:lnTo>
                <a:lnTo>
                  <a:pt x="13" y="814"/>
                </a:lnTo>
                <a:lnTo>
                  <a:pt x="13" y="814"/>
                </a:lnTo>
                <a:lnTo>
                  <a:pt x="20" y="830"/>
                </a:lnTo>
                <a:lnTo>
                  <a:pt x="31" y="848"/>
                </a:lnTo>
                <a:lnTo>
                  <a:pt x="56" y="888"/>
                </a:lnTo>
                <a:lnTo>
                  <a:pt x="79" y="926"/>
                </a:lnTo>
                <a:lnTo>
                  <a:pt x="87" y="941"/>
                </a:lnTo>
                <a:lnTo>
                  <a:pt x="92" y="952"/>
                </a:lnTo>
                <a:lnTo>
                  <a:pt x="92" y="952"/>
                </a:lnTo>
                <a:lnTo>
                  <a:pt x="95" y="964"/>
                </a:lnTo>
                <a:lnTo>
                  <a:pt x="97" y="979"/>
                </a:lnTo>
                <a:lnTo>
                  <a:pt x="100" y="1014"/>
                </a:lnTo>
                <a:lnTo>
                  <a:pt x="102" y="1048"/>
                </a:lnTo>
                <a:lnTo>
                  <a:pt x="102" y="1066"/>
                </a:lnTo>
                <a:lnTo>
                  <a:pt x="102" y="1066"/>
                </a:lnTo>
                <a:lnTo>
                  <a:pt x="98" y="1082"/>
                </a:lnTo>
                <a:lnTo>
                  <a:pt x="91" y="1107"/>
                </a:lnTo>
                <a:lnTo>
                  <a:pt x="84" y="1129"/>
                </a:lnTo>
                <a:lnTo>
                  <a:pt x="80" y="1136"/>
                </a:lnTo>
                <a:lnTo>
                  <a:pt x="78" y="1140"/>
                </a:lnTo>
                <a:lnTo>
                  <a:pt x="78" y="1140"/>
                </a:lnTo>
                <a:lnTo>
                  <a:pt x="73" y="1141"/>
                </a:lnTo>
                <a:lnTo>
                  <a:pt x="63" y="1146"/>
                </a:lnTo>
                <a:lnTo>
                  <a:pt x="53" y="1152"/>
                </a:lnTo>
                <a:lnTo>
                  <a:pt x="47" y="1157"/>
                </a:lnTo>
                <a:lnTo>
                  <a:pt x="47" y="1157"/>
                </a:lnTo>
                <a:lnTo>
                  <a:pt x="45" y="1159"/>
                </a:lnTo>
                <a:lnTo>
                  <a:pt x="41" y="1160"/>
                </a:lnTo>
                <a:lnTo>
                  <a:pt x="39" y="1161"/>
                </a:lnTo>
                <a:lnTo>
                  <a:pt x="34" y="1163"/>
                </a:lnTo>
                <a:lnTo>
                  <a:pt x="34" y="1163"/>
                </a:lnTo>
                <a:lnTo>
                  <a:pt x="28" y="1165"/>
                </a:lnTo>
                <a:lnTo>
                  <a:pt x="24" y="1166"/>
                </a:lnTo>
                <a:lnTo>
                  <a:pt x="23" y="1166"/>
                </a:lnTo>
                <a:lnTo>
                  <a:pt x="22" y="1169"/>
                </a:lnTo>
                <a:lnTo>
                  <a:pt x="23" y="1177"/>
                </a:lnTo>
                <a:lnTo>
                  <a:pt x="23" y="1177"/>
                </a:lnTo>
                <a:lnTo>
                  <a:pt x="26" y="1188"/>
                </a:lnTo>
                <a:lnTo>
                  <a:pt x="34" y="1208"/>
                </a:lnTo>
                <a:lnTo>
                  <a:pt x="53" y="1259"/>
                </a:lnTo>
                <a:lnTo>
                  <a:pt x="81" y="1330"/>
                </a:lnTo>
                <a:lnTo>
                  <a:pt x="81" y="1330"/>
                </a:lnTo>
                <a:lnTo>
                  <a:pt x="76" y="1346"/>
                </a:lnTo>
                <a:lnTo>
                  <a:pt x="70" y="1359"/>
                </a:lnTo>
                <a:lnTo>
                  <a:pt x="64" y="1371"/>
                </a:lnTo>
                <a:lnTo>
                  <a:pt x="64" y="1371"/>
                </a:lnTo>
                <a:lnTo>
                  <a:pt x="62" y="1376"/>
                </a:lnTo>
                <a:lnTo>
                  <a:pt x="59" y="1381"/>
                </a:lnTo>
                <a:lnTo>
                  <a:pt x="58" y="1391"/>
                </a:lnTo>
                <a:lnTo>
                  <a:pt x="57" y="1402"/>
                </a:lnTo>
                <a:lnTo>
                  <a:pt x="57" y="1402"/>
                </a:lnTo>
                <a:lnTo>
                  <a:pt x="57" y="1403"/>
                </a:lnTo>
                <a:lnTo>
                  <a:pt x="54" y="1406"/>
                </a:lnTo>
                <a:lnTo>
                  <a:pt x="52" y="1413"/>
                </a:lnTo>
                <a:lnTo>
                  <a:pt x="51" y="1422"/>
                </a:lnTo>
                <a:lnTo>
                  <a:pt x="51" y="1422"/>
                </a:lnTo>
                <a:lnTo>
                  <a:pt x="48" y="1435"/>
                </a:lnTo>
                <a:lnTo>
                  <a:pt x="46" y="1445"/>
                </a:lnTo>
                <a:lnTo>
                  <a:pt x="46" y="1452"/>
                </a:lnTo>
                <a:lnTo>
                  <a:pt x="47" y="1456"/>
                </a:lnTo>
                <a:lnTo>
                  <a:pt x="51" y="1460"/>
                </a:lnTo>
                <a:lnTo>
                  <a:pt x="57" y="1464"/>
                </a:lnTo>
                <a:lnTo>
                  <a:pt x="57" y="1464"/>
                </a:lnTo>
                <a:lnTo>
                  <a:pt x="63" y="1465"/>
                </a:lnTo>
                <a:lnTo>
                  <a:pt x="70" y="1466"/>
                </a:lnTo>
                <a:lnTo>
                  <a:pt x="91" y="1467"/>
                </a:lnTo>
                <a:lnTo>
                  <a:pt x="118" y="1467"/>
                </a:lnTo>
                <a:lnTo>
                  <a:pt x="147" y="1466"/>
                </a:lnTo>
                <a:lnTo>
                  <a:pt x="203" y="1463"/>
                </a:lnTo>
                <a:lnTo>
                  <a:pt x="237" y="1460"/>
                </a:lnTo>
                <a:lnTo>
                  <a:pt x="237" y="1460"/>
                </a:lnTo>
                <a:lnTo>
                  <a:pt x="243" y="1460"/>
                </a:lnTo>
                <a:lnTo>
                  <a:pt x="248" y="1458"/>
                </a:lnTo>
                <a:lnTo>
                  <a:pt x="252" y="1454"/>
                </a:lnTo>
                <a:lnTo>
                  <a:pt x="253" y="1450"/>
                </a:lnTo>
                <a:lnTo>
                  <a:pt x="254" y="1443"/>
                </a:lnTo>
                <a:lnTo>
                  <a:pt x="254" y="1439"/>
                </a:lnTo>
                <a:lnTo>
                  <a:pt x="254" y="1439"/>
                </a:lnTo>
                <a:lnTo>
                  <a:pt x="255" y="1436"/>
                </a:lnTo>
                <a:lnTo>
                  <a:pt x="257" y="1426"/>
                </a:lnTo>
                <a:lnTo>
                  <a:pt x="255" y="1421"/>
                </a:lnTo>
                <a:lnTo>
                  <a:pt x="254" y="1415"/>
                </a:lnTo>
                <a:lnTo>
                  <a:pt x="251" y="1411"/>
                </a:lnTo>
                <a:lnTo>
                  <a:pt x="243" y="1409"/>
                </a:lnTo>
                <a:lnTo>
                  <a:pt x="243" y="1409"/>
                </a:lnTo>
                <a:lnTo>
                  <a:pt x="231" y="1406"/>
                </a:lnTo>
                <a:lnTo>
                  <a:pt x="223" y="1405"/>
                </a:lnTo>
                <a:lnTo>
                  <a:pt x="217" y="1405"/>
                </a:lnTo>
                <a:lnTo>
                  <a:pt x="209" y="1402"/>
                </a:lnTo>
                <a:lnTo>
                  <a:pt x="209" y="1402"/>
                </a:lnTo>
                <a:lnTo>
                  <a:pt x="198" y="1396"/>
                </a:lnTo>
                <a:lnTo>
                  <a:pt x="184" y="1386"/>
                </a:lnTo>
                <a:lnTo>
                  <a:pt x="170" y="1375"/>
                </a:lnTo>
                <a:lnTo>
                  <a:pt x="164" y="1370"/>
                </a:lnTo>
                <a:lnTo>
                  <a:pt x="160" y="1364"/>
                </a:lnTo>
                <a:lnTo>
                  <a:pt x="160" y="1364"/>
                </a:lnTo>
                <a:lnTo>
                  <a:pt x="156" y="1350"/>
                </a:lnTo>
                <a:lnTo>
                  <a:pt x="151" y="1336"/>
                </a:lnTo>
                <a:lnTo>
                  <a:pt x="147" y="1322"/>
                </a:lnTo>
                <a:lnTo>
                  <a:pt x="147" y="1316"/>
                </a:lnTo>
                <a:lnTo>
                  <a:pt x="147" y="1311"/>
                </a:lnTo>
                <a:lnTo>
                  <a:pt x="147" y="1311"/>
                </a:lnTo>
                <a:lnTo>
                  <a:pt x="156" y="1294"/>
                </a:lnTo>
                <a:lnTo>
                  <a:pt x="170" y="1263"/>
                </a:lnTo>
                <a:lnTo>
                  <a:pt x="179" y="1246"/>
                </a:lnTo>
                <a:lnTo>
                  <a:pt x="187" y="1227"/>
                </a:lnTo>
                <a:lnTo>
                  <a:pt x="192" y="1211"/>
                </a:lnTo>
                <a:lnTo>
                  <a:pt x="196" y="1198"/>
                </a:lnTo>
                <a:lnTo>
                  <a:pt x="196" y="1198"/>
                </a:lnTo>
                <a:lnTo>
                  <a:pt x="201" y="1161"/>
                </a:lnTo>
                <a:lnTo>
                  <a:pt x="202" y="1149"/>
                </a:lnTo>
                <a:lnTo>
                  <a:pt x="213" y="1142"/>
                </a:lnTo>
                <a:lnTo>
                  <a:pt x="213" y="1142"/>
                </a:lnTo>
                <a:lnTo>
                  <a:pt x="218" y="1218"/>
                </a:lnTo>
                <a:lnTo>
                  <a:pt x="221" y="1275"/>
                </a:lnTo>
                <a:lnTo>
                  <a:pt x="221" y="1297"/>
                </a:lnTo>
                <a:lnTo>
                  <a:pt x="219" y="1311"/>
                </a:lnTo>
                <a:lnTo>
                  <a:pt x="219" y="1311"/>
                </a:lnTo>
                <a:lnTo>
                  <a:pt x="215" y="1327"/>
                </a:lnTo>
                <a:lnTo>
                  <a:pt x="212" y="1336"/>
                </a:lnTo>
                <a:lnTo>
                  <a:pt x="209" y="1343"/>
                </a:lnTo>
                <a:lnTo>
                  <a:pt x="209" y="1350"/>
                </a:lnTo>
                <a:lnTo>
                  <a:pt x="209" y="1350"/>
                </a:lnTo>
                <a:lnTo>
                  <a:pt x="210" y="1361"/>
                </a:lnTo>
                <a:lnTo>
                  <a:pt x="210" y="1366"/>
                </a:lnTo>
                <a:lnTo>
                  <a:pt x="213" y="1371"/>
                </a:lnTo>
                <a:lnTo>
                  <a:pt x="213" y="1371"/>
                </a:lnTo>
                <a:lnTo>
                  <a:pt x="218" y="1382"/>
                </a:lnTo>
                <a:lnTo>
                  <a:pt x="220" y="1387"/>
                </a:lnTo>
                <a:lnTo>
                  <a:pt x="221" y="1388"/>
                </a:lnTo>
                <a:lnTo>
                  <a:pt x="223" y="1388"/>
                </a:lnTo>
                <a:lnTo>
                  <a:pt x="223" y="1388"/>
                </a:lnTo>
                <a:lnTo>
                  <a:pt x="235" y="1391"/>
                </a:lnTo>
                <a:lnTo>
                  <a:pt x="258" y="1398"/>
                </a:lnTo>
                <a:lnTo>
                  <a:pt x="290" y="1406"/>
                </a:lnTo>
                <a:lnTo>
                  <a:pt x="305" y="1409"/>
                </a:lnTo>
                <a:lnTo>
                  <a:pt x="323" y="1413"/>
                </a:lnTo>
                <a:lnTo>
                  <a:pt x="323" y="1413"/>
                </a:lnTo>
                <a:lnTo>
                  <a:pt x="354" y="1415"/>
                </a:lnTo>
                <a:lnTo>
                  <a:pt x="369" y="1416"/>
                </a:lnTo>
                <a:lnTo>
                  <a:pt x="380" y="1416"/>
                </a:lnTo>
                <a:lnTo>
                  <a:pt x="390" y="1414"/>
                </a:lnTo>
                <a:lnTo>
                  <a:pt x="396" y="1411"/>
                </a:lnTo>
                <a:lnTo>
                  <a:pt x="398" y="1410"/>
                </a:lnTo>
                <a:lnTo>
                  <a:pt x="399" y="1408"/>
                </a:lnTo>
                <a:lnTo>
                  <a:pt x="399" y="1405"/>
                </a:lnTo>
                <a:lnTo>
                  <a:pt x="399" y="1402"/>
                </a:lnTo>
                <a:lnTo>
                  <a:pt x="399" y="1402"/>
                </a:lnTo>
                <a:lnTo>
                  <a:pt x="396" y="1396"/>
                </a:lnTo>
                <a:lnTo>
                  <a:pt x="392" y="1389"/>
                </a:lnTo>
                <a:lnTo>
                  <a:pt x="383" y="1380"/>
                </a:lnTo>
                <a:lnTo>
                  <a:pt x="375" y="1374"/>
                </a:lnTo>
                <a:lnTo>
                  <a:pt x="371" y="1371"/>
                </a:lnTo>
                <a:lnTo>
                  <a:pt x="371" y="1371"/>
                </a:lnTo>
                <a:lnTo>
                  <a:pt x="385" y="1371"/>
                </a:lnTo>
                <a:lnTo>
                  <a:pt x="415" y="1371"/>
                </a:lnTo>
                <a:lnTo>
                  <a:pt x="453" y="1369"/>
                </a:lnTo>
                <a:lnTo>
                  <a:pt x="471" y="1366"/>
                </a:lnTo>
                <a:lnTo>
                  <a:pt x="485" y="1364"/>
                </a:lnTo>
                <a:lnTo>
                  <a:pt x="485" y="1364"/>
                </a:lnTo>
                <a:lnTo>
                  <a:pt x="498" y="1361"/>
                </a:lnTo>
                <a:lnTo>
                  <a:pt x="509" y="1360"/>
                </a:lnTo>
                <a:lnTo>
                  <a:pt x="526" y="1358"/>
                </a:lnTo>
                <a:lnTo>
                  <a:pt x="532" y="1357"/>
                </a:lnTo>
                <a:lnTo>
                  <a:pt x="533" y="1355"/>
                </a:lnTo>
                <a:lnTo>
                  <a:pt x="535" y="1354"/>
                </a:lnTo>
                <a:lnTo>
                  <a:pt x="533" y="1353"/>
                </a:lnTo>
                <a:lnTo>
                  <a:pt x="532" y="1350"/>
                </a:lnTo>
                <a:lnTo>
                  <a:pt x="526" y="1343"/>
                </a:lnTo>
                <a:lnTo>
                  <a:pt x="526" y="1343"/>
                </a:lnTo>
                <a:lnTo>
                  <a:pt x="515" y="1331"/>
                </a:lnTo>
                <a:lnTo>
                  <a:pt x="506" y="1324"/>
                </a:lnTo>
                <a:lnTo>
                  <a:pt x="502" y="1321"/>
                </a:lnTo>
                <a:lnTo>
                  <a:pt x="496" y="1319"/>
                </a:lnTo>
                <a:lnTo>
                  <a:pt x="475" y="1311"/>
                </a:lnTo>
                <a:lnTo>
                  <a:pt x="475" y="1311"/>
                </a:lnTo>
                <a:lnTo>
                  <a:pt x="430" y="1299"/>
                </a:lnTo>
                <a:lnTo>
                  <a:pt x="422" y="1297"/>
                </a:lnTo>
                <a:lnTo>
                  <a:pt x="415" y="1293"/>
                </a:lnTo>
                <a:lnTo>
                  <a:pt x="410" y="1289"/>
                </a:lnTo>
                <a:lnTo>
                  <a:pt x="405" y="1285"/>
                </a:lnTo>
                <a:lnTo>
                  <a:pt x="405" y="1285"/>
                </a:lnTo>
                <a:lnTo>
                  <a:pt x="403" y="1280"/>
                </a:lnTo>
                <a:lnTo>
                  <a:pt x="399" y="1278"/>
                </a:lnTo>
                <a:lnTo>
                  <a:pt x="397" y="1277"/>
                </a:lnTo>
                <a:lnTo>
                  <a:pt x="396" y="1276"/>
                </a:lnTo>
                <a:lnTo>
                  <a:pt x="396" y="1272"/>
                </a:lnTo>
                <a:lnTo>
                  <a:pt x="396" y="1257"/>
                </a:lnTo>
                <a:lnTo>
                  <a:pt x="396" y="1257"/>
                </a:lnTo>
                <a:lnTo>
                  <a:pt x="398" y="1210"/>
                </a:lnTo>
                <a:lnTo>
                  <a:pt x="403" y="1136"/>
                </a:lnTo>
                <a:lnTo>
                  <a:pt x="409" y="1058"/>
                </a:lnTo>
                <a:lnTo>
                  <a:pt x="413" y="1025"/>
                </a:lnTo>
                <a:lnTo>
                  <a:pt x="416" y="1001"/>
                </a:lnTo>
                <a:lnTo>
                  <a:pt x="416" y="1001"/>
                </a:lnTo>
                <a:lnTo>
                  <a:pt x="418" y="991"/>
                </a:lnTo>
                <a:lnTo>
                  <a:pt x="418" y="979"/>
                </a:lnTo>
                <a:lnTo>
                  <a:pt x="418" y="952"/>
                </a:lnTo>
                <a:lnTo>
                  <a:pt x="415" y="923"/>
                </a:lnTo>
                <a:lnTo>
                  <a:pt x="411" y="893"/>
                </a:lnTo>
                <a:lnTo>
                  <a:pt x="403" y="845"/>
                </a:lnTo>
                <a:lnTo>
                  <a:pt x="399" y="824"/>
                </a:lnTo>
                <a:lnTo>
                  <a:pt x="413" y="814"/>
                </a:lnTo>
                <a:lnTo>
                  <a:pt x="399" y="759"/>
                </a:lnTo>
                <a:lnTo>
                  <a:pt x="399" y="759"/>
                </a:lnTo>
                <a:lnTo>
                  <a:pt x="402" y="759"/>
                </a:lnTo>
                <a:lnTo>
                  <a:pt x="409" y="759"/>
                </a:lnTo>
                <a:lnTo>
                  <a:pt x="414" y="758"/>
                </a:lnTo>
                <a:lnTo>
                  <a:pt x="419" y="757"/>
                </a:lnTo>
                <a:lnTo>
                  <a:pt x="422" y="753"/>
                </a:lnTo>
                <a:lnTo>
                  <a:pt x="426" y="748"/>
                </a:lnTo>
                <a:lnTo>
                  <a:pt x="426" y="748"/>
                </a:lnTo>
                <a:lnTo>
                  <a:pt x="432" y="741"/>
                </a:lnTo>
                <a:lnTo>
                  <a:pt x="435" y="738"/>
                </a:lnTo>
                <a:lnTo>
                  <a:pt x="437" y="737"/>
                </a:lnTo>
                <a:lnTo>
                  <a:pt x="441" y="731"/>
                </a:lnTo>
                <a:lnTo>
                  <a:pt x="441" y="731"/>
                </a:lnTo>
                <a:lnTo>
                  <a:pt x="442" y="726"/>
                </a:lnTo>
                <a:lnTo>
                  <a:pt x="442" y="723"/>
                </a:lnTo>
                <a:lnTo>
                  <a:pt x="442" y="720"/>
                </a:lnTo>
                <a:lnTo>
                  <a:pt x="441" y="718"/>
                </a:lnTo>
                <a:lnTo>
                  <a:pt x="438" y="714"/>
                </a:lnTo>
                <a:lnTo>
                  <a:pt x="437" y="714"/>
                </a:lnTo>
                <a:lnTo>
                  <a:pt x="437" y="714"/>
                </a:lnTo>
                <a:lnTo>
                  <a:pt x="439" y="714"/>
                </a:lnTo>
                <a:lnTo>
                  <a:pt x="443" y="713"/>
                </a:lnTo>
                <a:lnTo>
                  <a:pt x="446" y="712"/>
                </a:lnTo>
                <a:lnTo>
                  <a:pt x="446" y="710"/>
                </a:lnTo>
                <a:lnTo>
                  <a:pt x="446" y="709"/>
                </a:lnTo>
                <a:lnTo>
                  <a:pt x="444" y="707"/>
                </a:lnTo>
                <a:lnTo>
                  <a:pt x="444" y="707"/>
                </a:lnTo>
                <a:lnTo>
                  <a:pt x="431" y="693"/>
                </a:lnTo>
                <a:lnTo>
                  <a:pt x="424" y="686"/>
                </a:lnTo>
                <a:lnTo>
                  <a:pt x="424" y="686"/>
                </a:lnTo>
                <a:lnTo>
                  <a:pt x="416" y="645"/>
                </a:lnTo>
                <a:lnTo>
                  <a:pt x="416" y="645"/>
                </a:lnTo>
                <a:lnTo>
                  <a:pt x="410" y="615"/>
                </a:lnTo>
                <a:lnTo>
                  <a:pt x="405" y="592"/>
                </a:lnTo>
                <a:lnTo>
                  <a:pt x="450" y="613"/>
                </a:lnTo>
                <a:lnTo>
                  <a:pt x="464" y="611"/>
                </a:lnTo>
                <a:lnTo>
                  <a:pt x="464" y="611"/>
                </a:lnTo>
                <a:lnTo>
                  <a:pt x="466" y="612"/>
                </a:lnTo>
                <a:lnTo>
                  <a:pt x="469" y="618"/>
                </a:lnTo>
                <a:lnTo>
                  <a:pt x="475" y="623"/>
                </a:lnTo>
                <a:lnTo>
                  <a:pt x="478" y="624"/>
                </a:lnTo>
                <a:lnTo>
                  <a:pt x="482" y="624"/>
                </a:lnTo>
                <a:lnTo>
                  <a:pt x="482" y="624"/>
                </a:lnTo>
                <a:lnTo>
                  <a:pt x="487" y="624"/>
                </a:lnTo>
                <a:lnTo>
                  <a:pt x="489" y="624"/>
                </a:lnTo>
                <a:lnTo>
                  <a:pt x="493" y="623"/>
                </a:lnTo>
                <a:lnTo>
                  <a:pt x="499" y="617"/>
                </a:lnTo>
                <a:lnTo>
                  <a:pt x="499" y="617"/>
                </a:lnTo>
                <a:lnTo>
                  <a:pt x="505" y="609"/>
                </a:lnTo>
                <a:lnTo>
                  <a:pt x="509" y="604"/>
                </a:lnTo>
                <a:lnTo>
                  <a:pt x="510" y="600"/>
                </a:lnTo>
                <a:lnTo>
                  <a:pt x="513" y="596"/>
                </a:lnTo>
                <a:lnTo>
                  <a:pt x="513" y="596"/>
                </a:lnTo>
                <a:lnTo>
                  <a:pt x="516" y="593"/>
                </a:lnTo>
                <a:lnTo>
                  <a:pt x="519" y="592"/>
                </a:lnTo>
                <a:lnTo>
                  <a:pt x="520" y="589"/>
                </a:lnTo>
                <a:lnTo>
                  <a:pt x="520" y="582"/>
                </a:lnTo>
                <a:lnTo>
                  <a:pt x="520" y="582"/>
                </a:lnTo>
                <a:lnTo>
                  <a:pt x="519" y="570"/>
                </a:lnTo>
                <a:lnTo>
                  <a:pt x="520" y="565"/>
                </a:lnTo>
                <a:lnTo>
                  <a:pt x="524" y="551"/>
                </a:lnTo>
                <a:lnTo>
                  <a:pt x="913" y="119"/>
                </a:lnTo>
                <a:lnTo>
                  <a:pt x="923" y="112"/>
                </a:lnTo>
                <a:lnTo>
                  <a:pt x="923" y="112"/>
                </a:lnTo>
                <a:lnTo>
                  <a:pt x="935" y="122"/>
                </a:lnTo>
                <a:lnTo>
                  <a:pt x="945" y="129"/>
                </a:lnTo>
                <a:lnTo>
                  <a:pt x="951" y="133"/>
                </a:lnTo>
                <a:lnTo>
                  <a:pt x="961" y="136"/>
                </a:lnTo>
                <a:lnTo>
                  <a:pt x="965" y="112"/>
                </a:lnTo>
                <a:lnTo>
                  <a:pt x="965" y="112"/>
                </a:lnTo>
                <a:lnTo>
                  <a:pt x="927" y="68"/>
                </a:lnTo>
                <a:lnTo>
                  <a:pt x="900" y="38"/>
                </a:lnTo>
                <a:lnTo>
                  <a:pt x="890" y="28"/>
                </a:lnTo>
                <a:lnTo>
                  <a:pt x="887" y="25"/>
                </a:lnTo>
                <a:lnTo>
                  <a:pt x="885" y="25"/>
                </a:lnTo>
                <a:lnTo>
                  <a:pt x="885" y="25"/>
                </a:lnTo>
                <a:lnTo>
                  <a:pt x="882" y="30"/>
                </a:lnTo>
                <a:lnTo>
                  <a:pt x="878" y="35"/>
                </a:lnTo>
                <a:lnTo>
                  <a:pt x="874" y="42"/>
                </a:lnTo>
                <a:lnTo>
                  <a:pt x="874" y="42"/>
                </a:lnTo>
                <a:lnTo>
                  <a:pt x="881" y="50"/>
                </a:lnTo>
                <a:lnTo>
                  <a:pt x="893" y="64"/>
                </a:lnTo>
                <a:lnTo>
                  <a:pt x="898" y="73"/>
                </a:lnTo>
                <a:lnTo>
                  <a:pt x="902" y="80"/>
                </a:lnTo>
                <a:lnTo>
                  <a:pt x="906" y="86"/>
                </a:lnTo>
                <a:lnTo>
                  <a:pt x="906" y="89"/>
                </a:lnTo>
                <a:lnTo>
                  <a:pt x="906" y="91"/>
                </a:lnTo>
                <a:lnTo>
                  <a:pt x="906" y="91"/>
                </a:lnTo>
                <a:lnTo>
                  <a:pt x="905" y="95"/>
                </a:lnTo>
                <a:lnTo>
                  <a:pt x="906" y="96"/>
                </a:lnTo>
                <a:lnTo>
                  <a:pt x="906" y="96"/>
                </a:lnTo>
                <a:lnTo>
                  <a:pt x="906" y="97"/>
                </a:lnTo>
                <a:lnTo>
                  <a:pt x="902" y="102"/>
                </a:lnTo>
                <a:lnTo>
                  <a:pt x="902" y="102"/>
                </a:lnTo>
                <a:lnTo>
                  <a:pt x="701" y="330"/>
                </a:lnTo>
                <a:lnTo>
                  <a:pt x="505" y="551"/>
                </a:lnTo>
                <a:lnTo>
                  <a:pt x="505" y="551"/>
                </a:lnTo>
                <a:lnTo>
                  <a:pt x="498" y="553"/>
                </a:lnTo>
                <a:lnTo>
                  <a:pt x="489" y="556"/>
                </a:lnTo>
                <a:lnTo>
                  <a:pt x="478" y="558"/>
                </a:lnTo>
                <a:lnTo>
                  <a:pt x="478" y="558"/>
                </a:lnTo>
                <a:lnTo>
                  <a:pt x="455" y="561"/>
                </a:lnTo>
                <a:lnTo>
                  <a:pt x="444" y="562"/>
                </a:lnTo>
                <a:lnTo>
                  <a:pt x="444" y="562"/>
                </a:lnTo>
                <a:lnTo>
                  <a:pt x="435" y="561"/>
                </a:lnTo>
                <a:lnTo>
                  <a:pt x="415" y="558"/>
                </a:lnTo>
                <a:lnTo>
                  <a:pt x="397" y="553"/>
                </a:lnTo>
                <a:lnTo>
                  <a:pt x="391" y="551"/>
                </a:lnTo>
                <a:lnTo>
                  <a:pt x="390" y="550"/>
                </a:lnTo>
                <a:lnTo>
                  <a:pt x="388" y="547"/>
                </a:lnTo>
                <a:lnTo>
                  <a:pt x="388" y="547"/>
                </a:lnTo>
                <a:lnTo>
                  <a:pt x="390" y="523"/>
                </a:lnTo>
                <a:lnTo>
                  <a:pt x="391" y="508"/>
                </a:lnTo>
                <a:lnTo>
                  <a:pt x="392" y="500"/>
                </a:lnTo>
                <a:lnTo>
                  <a:pt x="392" y="500"/>
                </a:lnTo>
                <a:lnTo>
                  <a:pt x="393" y="495"/>
                </a:lnTo>
                <a:lnTo>
                  <a:pt x="393" y="489"/>
                </a:lnTo>
                <a:lnTo>
                  <a:pt x="392" y="483"/>
                </a:lnTo>
                <a:lnTo>
                  <a:pt x="392" y="483"/>
                </a:lnTo>
                <a:lnTo>
                  <a:pt x="410" y="484"/>
                </a:lnTo>
                <a:lnTo>
                  <a:pt x="437" y="485"/>
                </a:lnTo>
                <a:lnTo>
                  <a:pt x="437" y="485"/>
                </a:lnTo>
                <a:lnTo>
                  <a:pt x="446" y="485"/>
                </a:lnTo>
                <a:lnTo>
                  <a:pt x="453" y="484"/>
                </a:lnTo>
                <a:lnTo>
                  <a:pt x="458" y="481"/>
                </a:lnTo>
                <a:lnTo>
                  <a:pt x="461" y="479"/>
                </a:lnTo>
                <a:lnTo>
                  <a:pt x="461" y="479"/>
                </a:lnTo>
                <a:lnTo>
                  <a:pt x="467" y="472"/>
                </a:lnTo>
                <a:lnTo>
                  <a:pt x="470" y="468"/>
                </a:lnTo>
                <a:lnTo>
                  <a:pt x="471" y="462"/>
                </a:lnTo>
                <a:lnTo>
                  <a:pt x="471" y="462"/>
                </a:lnTo>
                <a:lnTo>
                  <a:pt x="474" y="457"/>
                </a:lnTo>
                <a:lnTo>
                  <a:pt x="477" y="453"/>
                </a:lnTo>
                <a:lnTo>
                  <a:pt x="485" y="444"/>
                </a:lnTo>
                <a:lnTo>
                  <a:pt x="488" y="440"/>
                </a:lnTo>
                <a:lnTo>
                  <a:pt x="488" y="439"/>
                </a:lnTo>
                <a:lnTo>
                  <a:pt x="487" y="437"/>
                </a:lnTo>
                <a:lnTo>
                  <a:pt x="486" y="436"/>
                </a:lnTo>
                <a:lnTo>
                  <a:pt x="483" y="436"/>
                </a:lnTo>
                <a:lnTo>
                  <a:pt x="475" y="437"/>
                </a:lnTo>
                <a:lnTo>
                  <a:pt x="475" y="437"/>
                </a:lnTo>
                <a:lnTo>
                  <a:pt x="458" y="440"/>
                </a:lnTo>
                <a:lnTo>
                  <a:pt x="450" y="442"/>
                </a:lnTo>
                <a:lnTo>
                  <a:pt x="447" y="444"/>
                </a:lnTo>
                <a:lnTo>
                  <a:pt x="441" y="444"/>
                </a:lnTo>
                <a:lnTo>
                  <a:pt x="441" y="444"/>
                </a:lnTo>
                <a:lnTo>
                  <a:pt x="422" y="444"/>
                </a:lnTo>
                <a:lnTo>
                  <a:pt x="413" y="444"/>
                </a:lnTo>
                <a:lnTo>
                  <a:pt x="413" y="444"/>
                </a:lnTo>
                <a:lnTo>
                  <a:pt x="413" y="444"/>
                </a:lnTo>
                <a:lnTo>
                  <a:pt x="413" y="441"/>
                </a:lnTo>
                <a:lnTo>
                  <a:pt x="414" y="439"/>
                </a:lnTo>
                <a:lnTo>
                  <a:pt x="416" y="437"/>
                </a:lnTo>
                <a:lnTo>
                  <a:pt x="420" y="437"/>
                </a:lnTo>
                <a:lnTo>
                  <a:pt x="420" y="437"/>
                </a:lnTo>
                <a:lnTo>
                  <a:pt x="432" y="437"/>
                </a:lnTo>
                <a:lnTo>
                  <a:pt x="435" y="436"/>
                </a:lnTo>
                <a:lnTo>
                  <a:pt x="437" y="434"/>
                </a:lnTo>
                <a:lnTo>
                  <a:pt x="437" y="434"/>
                </a:lnTo>
                <a:lnTo>
                  <a:pt x="436" y="429"/>
                </a:lnTo>
                <a:lnTo>
                  <a:pt x="433" y="423"/>
                </a:lnTo>
                <a:lnTo>
                  <a:pt x="430" y="417"/>
                </a:lnTo>
                <a:lnTo>
                  <a:pt x="430" y="417"/>
                </a:lnTo>
                <a:lnTo>
                  <a:pt x="432" y="417"/>
                </a:lnTo>
                <a:lnTo>
                  <a:pt x="438" y="417"/>
                </a:lnTo>
                <a:lnTo>
                  <a:pt x="448" y="414"/>
                </a:lnTo>
                <a:lnTo>
                  <a:pt x="461" y="409"/>
                </a:lnTo>
                <a:lnTo>
                  <a:pt x="461" y="409"/>
                </a:lnTo>
                <a:lnTo>
                  <a:pt x="472" y="403"/>
                </a:lnTo>
                <a:lnTo>
                  <a:pt x="481" y="397"/>
                </a:lnTo>
                <a:lnTo>
                  <a:pt x="487" y="391"/>
                </a:lnTo>
                <a:lnTo>
                  <a:pt x="492" y="385"/>
                </a:lnTo>
                <a:lnTo>
                  <a:pt x="492" y="385"/>
                </a:lnTo>
                <a:lnTo>
                  <a:pt x="498" y="379"/>
                </a:lnTo>
                <a:lnTo>
                  <a:pt x="504" y="374"/>
                </a:lnTo>
                <a:lnTo>
                  <a:pt x="509" y="372"/>
                </a:lnTo>
                <a:lnTo>
                  <a:pt x="513" y="370"/>
                </a:lnTo>
                <a:lnTo>
                  <a:pt x="516" y="370"/>
                </a:lnTo>
                <a:lnTo>
                  <a:pt x="520" y="372"/>
                </a:lnTo>
                <a:lnTo>
                  <a:pt x="520" y="372"/>
                </a:lnTo>
                <a:lnTo>
                  <a:pt x="522" y="373"/>
                </a:lnTo>
                <a:lnTo>
                  <a:pt x="522" y="372"/>
                </a:lnTo>
                <a:lnTo>
                  <a:pt x="520" y="368"/>
                </a:lnTo>
                <a:lnTo>
                  <a:pt x="513" y="361"/>
                </a:lnTo>
                <a:lnTo>
                  <a:pt x="513" y="361"/>
                </a:lnTo>
                <a:lnTo>
                  <a:pt x="517" y="359"/>
                </a:lnTo>
                <a:lnTo>
                  <a:pt x="525" y="356"/>
                </a:lnTo>
                <a:lnTo>
                  <a:pt x="528" y="352"/>
                </a:lnTo>
                <a:lnTo>
                  <a:pt x="530" y="348"/>
                </a:lnTo>
                <a:lnTo>
                  <a:pt x="528" y="347"/>
                </a:lnTo>
                <a:lnTo>
                  <a:pt x="528" y="345"/>
                </a:lnTo>
                <a:lnTo>
                  <a:pt x="524" y="340"/>
                </a:lnTo>
                <a:lnTo>
                  <a:pt x="524" y="340"/>
                </a:lnTo>
                <a:lnTo>
                  <a:pt x="517" y="336"/>
                </a:lnTo>
                <a:lnTo>
                  <a:pt x="514" y="333"/>
                </a:lnTo>
                <a:lnTo>
                  <a:pt x="511" y="328"/>
                </a:lnTo>
                <a:lnTo>
                  <a:pt x="510" y="326"/>
                </a:lnTo>
                <a:lnTo>
                  <a:pt x="509" y="325"/>
                </a:lnTo>
                <a:lnTo>
                  <a:pt x="499" y="326"/>
                </a:lnTo>
                <a:lnTo>
                  <a:pt x="499" y="326"/>
                </a:lnTo>
                <a:lnTo>
                  <a:pt x="491" y="329"/>
                </a:lnTo>
                <a:lnTo>
                  <a:pt x="483" y="333"/>
                </a:lnTo>
                <a:lnTo>
                  <a:pt x="465" y="342"/>
                </a:lnTo>
                <a:lnTo>
                  <a:pt x="449" y="355"/>
                </a:lnTo>
                <a:lnTo>
                  <a:pt x="437" y="364"/>
                </a:lnTo>
                <a:lnTo>
                  <a:pt x="437" y="364"/>
                </a:lnTo>
                <a:lnTo>
                  <a:pt x="432" y="368"/>
                </a:lnTo>
                <a:lnTo>
                  <a:pt x="427" y="370"/>
                </a:lnTo>
                <a:lnTo>
                  <a:pt x="419" y="374"/>
                </a:lnTo>
                <a:lnTo>
                  <a:pt x="410" y="376"/>
                </a:lnTo>
                <a:lnTo>
                  <a:pt x="405" y="378"/>
                </a:lnTo>
                <a:lnTo>
                  <a:pt x="405" y="378"/>
                </a:lnTo>
                <a:lnTo>
                  <a:pt x="402" y="381"/>
                </a:lnTo>
                <a:lnTo>
                  <a:pt x="396" y="383"/>
                </a:lnTo>
                <a:lnTo>
                  <a:pt x="388" y="385"/>
                </a:lnTo>
                <a:lnTo>
                  <a:pt x="361" y="326"/>
                </a:lnTo>
                <a:lnTo>
                  <a:pt x="361" y="326"/>
                </a:lnTo>
                <a:lnTo>
                  <a:pt x="349" y="306"/>
                </a:lnTo>
                <a:lnTo>
                  <a:pt x="341" y="289"/>
                </a:lnTo>
                <a:lnTo>
                  <a:pt x="338" y="281"/>
                </a:lnTo>
                <a:lnTo>
                  <a:pt x="337" y="274"/>
                </a:lnTo>
                <a:lnTo>
                  <a:pt x="337" y="274"/>
                </a:lnTo>
                <a:lnTo>
                  <a:pt x="337" y="262"/>
                </a:lnTo>
                <a:lnTo>
                  <a:pt x="340" y="248"/>
                </a:lnTo>
                <a:lnTo>
                  <a:pt x="343" y="237"/>
                </a:lnTo>
                <a:lnTo>
                  <a:pt x="344" y="235"/>
                </a:lnTo>
                <a:lnTo>
                  <a:pt x="347" y="233"/>
                </a:lnTo>
                <a:lnTo>
                  <a:pt x="347" y="233"/>
                </a:lnTo>
                <a:lnTo>
                  <a:pt x="353" y="233"/>
                </a:lnTo>
                <a:lnTo>
                  <a:pt x="360" y="233"/>
                </a:lnTo>
                <a:lnTo>
                  <a:pt x="368" y="233"/>
                </a:lnTo>
                <a:lnTo>
                  <a:pt x="371" y="231"/>
                </a:lnTo>
                <a:lnTo>
                  <a:pt x="375" y="230"/>
                </a:lnTo>
                <a:lnTo>
                  <a:pt x="375" y="230"/>
                </a:lnTo>
                <a:lnTo>
                  <a:pt x="377" y="227"/>
                </a:lnTo>
                <a:lnTo>
                  <a:pt x="380" y="223"/>
                </a:lnTo>
                <a:lnTo>
                  <a:pt x="385" y="214"/>
                </a:lnTo>
                <a:lnTo>
                  <a:pt x="392" y="198"/>
                </a:lnTo>
                <a:lnTo>
                  <a:pt x="392" y="198"/>
                </a:lnTo>
                <a:lnTo>
                  <a:pt x="394" y="192"/>
                </a:lnTo>
                <a:lnTo>
                  <a:pt x="396" y="184"/>
                </a:lnTo>
                <a:lnTo>
                  <a:pt x="396" y="174"/>
                </a:lnTo>
                <a:lnTo>
                  <a:pt x="396" y="174"/>
                </a:lnTo>
                <a:lnTo>
                  <a:pt x="398" y="174"/>
                </a:lnTo>
                <a:lnTo>
                  <a:pt x="404" y="173"/>
                </a:lnTo>
                <a:lnTo>
                  <a:pt x="407" y="172"/>
                </a:lnTo>
                <a:lnTo>
                  <a:pt x="409" y="170"/>
                </a:lnTo>
                <a:lnTo>
                  <a:pt x="410" y="167"/>
                </a:lnTo>
                <a:lnTo>
                  <a:pt x="409" y="164"/>
                </a:lnTo>
                <a:lnTo>
                  <a:pt x="409" y="164"/>
                </a:lnTo>
                <a:lnTo>
                  <a:pt x="407" y="157"/>
                </a:lnTo>
                <a:lnTo>
                  <a:pt x="403" y="153"/>
                </a:lnTo>
                <a:lnTo>
                  <a:pt x="400" y="150"/>
                </a:lnTo>
                <a:lnTo>
                  <a:pt x="399" y="146"/>
                </a:lnTo>
                <a:lnTo>
                  <a:pt x="399" y="146"/>
                </a:lnTo>
                <a:lnTo>
                  <a:pt x="398" y="133"/>
                </a:lnTo>
                <a:lnTo>
                  <a:pt x="398" y="124"/>
                </a:lnTo>
                <a:lnTo>
                  <a:pt x="398" y="120"/>
                </a:lnTo>
                <a:lnTo>
                  <a:pt x="399" y="119"/>
                </a:lnTo>
                <a:lnTo>
                  <a:pt x="399" y="119"/>
                </a:lnTo>
                <a:lnTo>
                  <a:pt x="402" y="114"/>
                </a:lnTo>
                <a:lnTo>
                  <a:pt x="404" y="108"/>
                </a:lnTo>
                <a:lnTo>
                  <a:pt x="407" y="102"/>
                </a:lnTo>
                <a:lnTo>
                  <a:pt x="409" y="99"/>
                </a:lnTo>
                <a:lnTo>
                  <a:pt x="409" y="99"/>
                </a:lnTo>
                <a:lnTo>
                  <a:pt x="413" y="96"/>
                </a:lnTo>
                <a:lnTo>
                  <a:pt x="416" y="95"/>
                </a:lnTo>
                <a:lnTo>
                  <a:pt x="424" y="95"/>
                </a:lnTo>
                <a:lnTo>
                  <a:pt x="424" y="95"/>
                </a:lnTo>
                <a:lnTo>
                  <a:pt x="424" y="94"/>
                </a:lnTo>
                <a:lnTo>
                  <a:pt x="422" y="92"/>
                </a:lnTo>
                <a:lnTo>
                  <a:pt x="420" y="86"/>
                </a:lnTo>
                <a:lnTo>
                  <a:pt x="416" y="78"/>
                </a:lnTo>
                <a:lnTo>
                  <a:pt x="416" y="78"/>
                </a:lnTo>
                <a:lnTo>
                  <a:pt x="416" y="75"/>
                </a:lnTo>
                <a:lnTo>
                  <a:pt x="415" y="72"/>
                </a:lnTo>
                <a:lnTo>
                  <a:pt x="413" y="66"/>
                </a:lnTo>
                <a:lnTo>
                  <a:pt x="409" y="63"/>
                </a:lnTo>
                <a:lnTo>
                  <a:pt x="405" y="60"/>
                </a:lnTo>
                <a:lnTo>
                  <a:pt x="405" y="60"/>
                </a:lnTo>
                <a:lnTo>
                  <a:pt x="390" y="50"/>
                </a:lnTo>
                <a:lnTo>
                  <a:pt x="379" y="42"/>
                </a:lnTo>
                <a:lnTo>
                  <a:pt x="379" y="42"/>
                </a:lnTo>
                <a:lnTo>
                  <a:pt x="361" y="36"/>
                </a:lnTo>
                <a:lnTo>
                  <a:pt x="347" y="33"/>
                </a:lnTo>
                <a:lnTo>
                  <a:pt x="347" y="33"/>
                </a:lnTo>
                <a:lnTo>
                  <a:pt x="347" y="30"/>
                </a:lnTo>
                <a:lnTo>
                  <a:pt x="342" y="28"/>
                </a:lnTo>
                <a:lnTo>
                  <a:pt x="338" y="25"/>
                </a:lnTo>
                <a:lnTo>
                  <a:pt x="333" y="24"/>
                </a:lnTo>
                <a:lnTo>
                  <a:pt x="326" y="23"/>
                </a:lnTo>
                <a:lnTo>
                  <a:pt x="316" y="22"/>
                </a:lnTo>
                <a:lnTo>
                  <a:pt x="316" y="22"/>
                </a:lnTo>
                <a:lnTo>
                  <a:pt x="298" y="23"/>
                </a:lnTo>
                <a:lnTo>
                  <a:pt x="285" y="25"/>
                </a:lnTo>
                <a:lnTo>
                  <a:pt x="276" y="29"/>
                </a:lnTo>
                <a:lnTo>
                  <a:pt x="271" y="33"/>
                </a:lnTo>
                <a:lnTo>
                  <a:pt x="271" y="33"/>
                </a:lnTo>
                <a:lnTo>
                  <a:pt x="268" y="36"/>
                </a:lnTo>
                <a:lnTo>
                  <a:pt x="263" y="42"/>
                </a:lnTo>
                <a:lnTo>
                  <a:pt x="258" y="50"/>
                </a:lnTo>
                <a:lnTo>
                  <a:pt x="258" y="50"/>
                </a:lnTo>
                <a:close/>
                <a:moveTo>
                  <a:pt x="309" y="1104"/>
                </a:moveTo>
                <a:lnTo>
                  <a:pt x="309" y="1104"/>
                </a:lnTo>
                <a:lnTo>
                  <a:pt x="313" y="1115"/>
                </a:lnTo>
                <a:lnTo>
                  <a:pt x="320" y="1144"/>
                </a:lnTo>
                <a:lnTo>
                  <a:pt x="325" y="1163"/>
                </a:lnTo>
                <a:lnTo>
                  <a:pt x="329" y="1182"/>
                </a:lnTo>
                <a:lnTo>
                  <a:pt x="332" y="1203"/>
                </a:lnTo>
                <a:lnTo>
                  <a:pt x="333" y="1222"/>
                </a:lnTo>
                <a:lnTo>
                  <a:pt x="333" y="1222"/>
                </a:lnTo>
                <a:lnTo>
                  <a:pt x="333" y="1258"/>
                </a:lnTo>
                <a:lnTo>
                  <a:pt x="333" y="1287"/>
                </a:lnTo>
                <a:lnTo>
                  <a:pt x="331" y="1307"/>
                </a:lnTo>
                <a:lnTo>
                  <a:pt x="330" y="1315"/>
                </a:lnTo>
                <a:lnTo>
                  <a:pt x="330" y="1315"/>
                </a:lnTo>
                <a:lnTo>
                  <a:pt x="327" y="1320"/>
                </a:lnTo>
                <a:lnTo>
                  <a:pt x="326" y="1322"/>
                </a:lnTo>
                <a:lnTo>
                  <a:pt x="326" y="1322"/>
                </a:lnTo>
                <a:lnTo>
                  <a:pt x="323" y="1332"/>
                </a:lnTo>
                <a:lnTo>
                  <a:pt x="320" y="1338"/>
                </a:lnTo>
                <a:lnTo>
                  <a:pt x="318" y="1339"/>
                </a:lnTo>
                <a:lnTo>
                  <a:pt x="316" y="1339"/>
                </a:lnTo>
                <a:lnTo>
                  <a:pt x="316" y="1339"/>
                </a:lnTo>
                <a:lnTo>
                  <a:pt x="310" y="1338"/>
                </a:lnTo>
                <a:lnTo>
                  <a:pt x="301" y="1335"/>
                </a:lnTo>
                <a:lnTo>
                  <a:pt x="296" y="1332"/>
                </a:lnTo>
                <a:lnTo>
                  <a:pt x="291" y="1328"/>
                </a:lnTo>
                <a:lnTo>
                  <a:pt x="287" y="1325"/>
                </a:lnTo>
                <a:lnTo>
                  <a:pt x="285" y="1319"/>
                </a:lnTo>
                <a:lnTo>
                  <a:pt x="285" y="1319"/>
                </a:lnTo>
                <a:lnTo>
                  <a:pt x="284" y="1314"/>
                </a:lnTo>
                <a:lnTo>
                  <a:pt x="281" y="1309"/>
                </a:lnTo>
                <a:lnTo>
                  <a:pt x="275" y="1302"/>
                </a:lnTo>
                <a:lnTo>
                  <a:pt x="274" y="1296"/>
                </a:lnTo>
                <a:lnTo>
                  <a:pt x="274" y="1289"/>
                </a:lnTo>
                <a:lnTo>
                  <a:pt x="275" y="1280"/>
                </a:lnTo>
                <a:lnTo>
                  <a:pt x="279" y="1268"/>
                </a:lnTo>
                <a:lnTo>
                  <a:pt x="279" y="1268"/>
                </a:lnTo>
                <a:lnTo>
                  <a:pt x="287" y="1236"/>
                </a:lnTo>
                <a:lnTo>
                  <a:pt x="296" y="1204"/>
                </a:lnTo>
                <a:lnTo>
                  <a:pt x="305" y="1157"/>
                </a:lnTo>
                <a:lnTo>
                  <a:pt x="305" y="1157"/>
                </a:lnTo>
                <a:lnTo>
                  <a:pt x="308" y="1141"/>
                </a:lnTo>
                <a:lnTo>
                  <a:pt x="309" y="1124"/>
                </a:lnTo>
                <a:lnTo>
                  <a:pt x="309" y="1104"/>
                </a:lnTo>
                <a:lnTo>
                  <a:pt x="309" y="11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CDCFDFCA-131D-4622-B702-DD072C6FF83E}"/>
              </a:ext>
            </a:extLst>
          </p:cNvPr>
          <p:cNvSpPr>
            <a:spLocks/>
          </p:cNvSpPr>
          <p:nvPr/>
        </p:nvSpPr>
        <p:spPr bwMode="auto">
          <a:xfrm>
            <a:off x="8133570" y="4731417"/>
            <a:ext cx="1003834" cy="1625737"/>
          </a:xfrm>
          <a:custGeom>
            <a:avLst/>
            <a:gdLst>
              <a:gd name="T0" fmla="*/ 642 w 891"/>
              <a:gd name="T1" fmla="*/ 258 h 1443"/>
              <a:gd name="T2" fmla="*/ 573 w 891"/>
              <a:gd name="T3" fmla="*/ 340 h 1443"/>
              <a:gd name="T4" fmla="*/ 357 w 891"/>
              <a:gd name="T5" fmla="*/ 499 h 1443"/>
              <a:gd name="T6" fmla="*/ 307 w 891"/>
              <a:gd name="T7" fmla="*/ 486 h 1443"/>
              <a:gd name="T8" fmla="*/ 262 w 891"/>
              <a:gd name="T9" fmla="*/ 471 h 1443"/>
              <a:gd name="T10" fmla="*/ 236 w 891"/>
              <a:gd name="T11" fmla="*/ 468 h 1443"/>
              <a:gd name="T12" fmla="*/ 49 w 891"/>
              <a:gd name="T13" fmla="*/ 291 h 1443"/>
              <a:gd name="T14" fmla="*/ 39 w 891"/>
              <a:gd name="T15" fmla="*/ 234 h 1443"/>
              <a:gd name="T16" fmla="*/ 2 w 891"/>
              <a:gd name="T17" fmla="*/ 234 h 1443"/>
              <a:gd name="T18" fmla="*/ 6 w 891"/>
              <a:gd name="T19" fmla="*/ 291 h 1443"/>
              <a:gd name="T20" fmla="*/ 43 w 891"/>
              <a:gd name="T21" fmla="*/ 338 h 1443"/>
              <a:gd name="T22" fmla="*/ 224 w 891"/>
              <a:gd name="T23" fmla="*/ 502 h 1443"/>
              <a:gd name="T24" fmla="*/ 239 w 891"/>
              <a:gd name="T25" fmla="*/ 534 h 1443"/>
              <a:gd name="T26" fmla="*/ 275 w 891"/>
              <a:gd name="T27" fmla="*/ 554 h 1443"/>
              <a:gd name="T28" fmla="*/ 315 w 891"/>
              <a:gd name="T29" fmla="*/ 566 h 1443"/>
              <a:gd name="T30" fmla="*/ 430 w 891"/>
              <a:gd name="T31" fmla="*/ 560 h 1443"/>
              <a:gd name="T32" fmla="*/ 544 w 891"/>
              <a:gd name="T33" fmla="*/ 528 h 1443"/>
              <a:gd name="T34" fmla="*/ 580 w 891"/>
              <a:gd name="T35" fmla="*/ 494 h 1443"/>
              <a:gd name="T36" fmla="*/ 591 w 891"/>
              <a:gd name="T37" fmla="*/ 544 h 1443"/>
              <a:gd name="T38" fmla="*/ 592 w 891"/>
              <a:gd name="T39" fmla="*/ 586 h 1443"/>
              <a:gd name="T40" fmla="*/ 579 w 891"/>
              <a:gd name="T41" fmla="*/ 638 h 1443"/>
              <a:gd name="T42" fmla="*/ 570 w 891"/>
              <a:gd name="T43" fmla="*/ 705 h 1443"/>
              <a:gd name="T44" fmla="*/ 574 w 891"/>
              <a:gd name="T45" fmla="*/ 854 h 1443"/>
              <a:gd name="T46" fmla="*/ 616 w 891"/>
              <a:gd name="T47" fmla="*/ 1084 h 1443"/>
              <a:gd name="T48" fmla="*/ 645 w 891"/>
              <a:gd name="T49" fmla="*/ 1247 h 1443"/>
              <a:gd name="T50" fmla="*/ 643 w 891"/>
              <a:gd name="T51" fmla="*/ 1303 h 1443"/>
              <a:gd name="T52" fmla="*/ 567 w 891"/>
              <a:gd name="T53" fmla="*/ 1367 h 1443"/>
              <a:gd name="T54" fmla="*/ 578 w 891"/>
              <a:gd name="T55" fmla="*/ 1395 h 1443"/>
              <a:gd name="T56" fmla="*/ 696 w 891"/>
              <a:gd name="T57" fmla="*/ 1381 h 1443"/>
              <a:gd name="T58" fmla="*/ 691 w 891"/>
              <a:gd name="T59" fmla="*/ 1423 h 1443"/>
              <a:gd name="T60" fmla="*/ 740 w 891"/>
              <a:gd name="T61" fmla="*/ 1443 h 1443"/>
              <a:gd name="T62" fmla="*/ 833 w 891"/>
              <a:gd name="T63" fmla="*/ 1404 h 1443"/>
              <a:gd name="T64" fmla="*/ 844 w 891"/>
              <a:gd name="T65" fmla="*/ 1381 h 1443"/>
              <a:gd name="T66" fmla="*/ 822 w 891"/>
              <a:gd name="T67" fmla="*/ 1330 h 1443"/>
              <a:gd name="T68" fmla="*/ 826 w 891"/>
              <a:gd name="T69" fmla="*/ 1146 h 1443"/>
              <a:gd name="T70" fmla="*/ 797 w 891"/>
              <a:gd name="T71" fmla="*/ 890 h 1443"/>
              <a:gd name="T72" fmla="*/ 817 w 891"/>
              <a:gd name="T73" fmla="*/ 736 h 1443"/>
              <a:gd name="T74" fmla="*/ 873 w 891"/>
              <a:gd name="T75" fmla="*/ 633 h 1443"/>
              <a:gd name="T76" fmla="*/ 840 w 891"/>
              <a:gd name="T77" fmla="*/ 591 h 1443"/>
              <a:gd name="T78" fmla="*/ 891 w 891"/>
              <a:gd name="T79" fmla="*/ 487 h 1443"/>
              <a:gd name="T80" fmla="*/ 884 w 891"/>
              <a:gd name="T81" fmla="*/ 426 h 1443"/>
              <a:gd name="T82" fmla="*/ 855 w 891"/>
              <a:gd name="T83" fmla="*/ 291 h 1443"/>
              <a:gd name="T84" fmla="*/ 794 w 891"/>
              <a:gd name="T85" fmla="*/ 235 h 1443"/>
              <a:gd name="T86" fmla="*/ 728 w 891"/>
              <a:gd name="T87" fmla="*/ 194 h 1443"/>
              <a:gd name="T88" fmla="*/ 707 w 891"/>
              <a:gd name="T89" fmla="*/ 176 h 1443"/>
              <a:gd name="T90" fmla="*/ 728 w 891"/>
              <a:gd name="T91" fmla="*/ 125 h 1443"/>
              <a:gd name="T92" fmla="*/ 704 w 891"/>
              <a:gd name="T93" fmla="*/ 38 h 1443"/>
              <a:gd name="T94" fmla="*/ 647 w 891"/>
              <a:gd name="T95" fmla="*/ 9 h 1443"/>
              <a:gd name="T96" fmla="*/ 602 w 891"/>
              <a:gd name="T97" fmla="*/ 1 h 1443"/>
              <a:gd name="T98" fmla="*/ 574 w 891"/>
              <a:gd name="T99" fmla="*/ 9 h 1443"/>
              <a:gd name="T100" fmla="*/ 537 w 891"/>
              <a:gd name="T101" fmla="*/ 28 h 1443"/>
              <a:gd name="T102" fmla="*/ 520 w 891"/>
              <a:gd name="T103" fmla="*/ 41 h 1443"/>
              <a:gd name="T104" fmla="*/ 533 w 891"/>
              <a:gd name="T105" fmla="*/ 98 h 1443"/>
              <a:gd name="T106" fmla="*/ 537 w 891"/>
              <a:gd name="T107" fmla="*/ 141 h 1443"/>
              <a:gd name="T108" fmla="*/ 535 w 891"/>
              <a:gd name="T109" fmla="*/ 176 h 1443"/>
              <a:gd name="T110" fmla="*/ 557 w 891"/>
              <a:gd name="T111" fmla="*/ 221 h 1443"/>
              <a:gd name="T112" fmla="*/ 598 w 891"/>
              <a:gd name="T113" fmla="*/ 222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1" h="1443">
                <a:moveTo>
                  <a:pt x="618" y="221"/>
                </a:moveTo>
                <a:lnTo>
                  <a:pt x="618" y="221"/>
                </a:lnTo>
                <a:lnTo>
                  <a:pt x="630" y="236"/>
                </a:lnTo>
                <a:lnTo>
                  <a:pt x="638" y="247"/>
                </a:lnTo>
                <a:lnTo>
                  <a:pt x="642" y="252"/>
                </a:lnTo>
                <a:lnTo>
                  <a:pt x="642" y="255"/>
                </a:lnTo>
                <a:lnTo>
                  <a:pt x="642" y="255"/>
                </a:lnTo>
                <a:lnTo>
                  <a:pt x="642" y="258"/>
                </a:lnTo>
                <a:lnTo>
                  <a:pt x="641" y="262"/>
                </a:lnTo>
                <a:lnTo>
                  <a:pt x="629" y="275"/>
                </a:lnTo>
                <a:lnTo>
                  <a:pt x="629" y="275"/>
                </a:lnTo>
                <a:lnTo>
                  <a:pt x="609" y="293"/>
                </a:lnTo>
                <a:lnTo>
                  <a:pt x="598" y="305"/>
                </a:lnTo>
                <a:lnTo>
                  <a:pt x="586" y="320"/>
                </a:lnTo>
                <a:lnTo>
                  <a:pt x="586" y="320"/>
                </a:lnTo>
                <a:lnTo>
                  <a:pt x="573" y="340"/>
                </a:lnTo>
                <a:lnTo>
                  <a:pt x="558" y="366"/>
                </a:lnTo>
                <a:lnTo>
                  <a:pt x="537" y="405"/>
                </a:lnTo>
                <a:lnTo>
                  <a:pt x="537" y="405"/>
                </a:lnTo>
                <a:lnTo>
                  <a:pt x="520" y="441"/>
                </a:lnTo>
                <a:lnTo>
                  <a:pt x="507" y="468"/>
                </a:lnTo>
                <a:lnTo>
                  <a:pt x="507" y="468"/>
                </a:lnTo>
                <a:lnTo>
                  <a:pt x="436" y="482"/>
                </a:lnTo>
                <a:lnTo>
                  <a:pt x="357" y="499"/>
                </a:lnTo>
                <a:lnTo>
                  <a:pt x="357" y="499"/>
                </a:lnTo>
                <a:lnTo>
                  <a:pt x="349" y="498"/>
                </a:lnTo>
                <a:lnTo>
                  <a:pt x="338" y="497"/>
                </a:lnTo>
                <a:lnTo>
                  <a:pt x="325" y="494"/>
                </a:lnTo>
                <a:lnTo>
                  <a:pt x="325" y="494"/>
                </a:lnTo>
                <a:lnTo>
                  <a:pt x="316" y="491"/>
                </a:lnTo>
                <a:lnTo>
                  <a:pt x="310" y="488"/>
                </a:lnTo>
                <a:lnTo>
                  <a:pt x="307" y="486"/>
                </a:lnTo>
                <a:lnTo>
                  <a:pt x="307" y="486"/>
                </a:lnTo>
                <a:lnTo>
                  <a:pt x="302" y="482"/>
                </a:lnTo>
                <a:lnTo>
                  <a:pt x="294" y="480"/>
                </a:lnTo>
                <a:lnTo>
                  <a:pt x="286" y="476"/>
                </a:lnTo>
                <a:lnTo>
                  <a:pt x="286" y="476"/>
                </a:lnTo>
                <a:lnTo>
                  <a:pt x="275" y="475"/>
                </a:lnTo>
                <a:lnTo>
                  <a:pt x="267" y="474"/>
                </a:lnTo>
                <a:lnTo>
                  <a:pt x="262" y="471"/>
                </a:lnTo>
                <a:lnTo>
                  <a:pt x="262" y="471"/>
                </a:lnTo>
                <a:lnTo>
                  <a:pt x="257" y="469"/>
                </a:lnTo>
                <a:lnTo>
                  <a:pt x="251" y="466"/>
                </a:lnTo>
                <a:lnTo>
                  <a:pt x="244" y="463"/>
                </a:lnTo>
                <a:lnTo>
                  <a:pt x="244" y="463"/>
                </a:lnTo>
                <a:lnTo>
                  <a:pt x="240" y="464"/>
                </a:lnTo>
                <a:lnTo>
                  <a:pt x="238" y="465"/>
                </a:lnTo>
                <a:lnTo>
                  <a:pt x="236" y="468"/>
                </a:lnTo>
                <a:lnTo>
                  <a:pt x="236" y="471"/>
                </a:lnTo>
                <a:lnTo>
                  <a:pt x="49" y="326"/>
                </a:lnTo>
                <a:lnTo>
                  <a:pt x="36" y="294"/>
                </a:lnTo>
                <a:lnTo>
                  <a:pt x="36" y="294"/>
                </a:lnTo>
                <a:lnTo>
                  <a:pt x="42" y="294"/>
                </a:lnTo>
                <a:lnTo>
                  <a:pt x="46" y="293"/>
                </a:lnTo>
                <a:lnTo>
                  <a:pt x="48" y="292"/>
                </a:lnTo>
                <a:lnTo>
                  <a:pt x="49" y="291"/>
                </a:lnTo>
                <a:lnTo>
                  <a:pt x="49" y="291"/>
                </a:lnTo>
                <a:lnTo>
                  <a:pt x="50" y="285"/>
                </a:lnTo>
                <a:lnTo>
                  <a:pt x="51" y="281"/>
                </a:lnTo>
                <a:lnTo>
                  <a:pt x="51" y="281"/>
                </a:lnTo>
                <a:lnTo>
                  <a:pt x="46" y="259"/>
                </a:lnTo>
                <a:lnTo>
                  <a:pt x="43" y="244"/>
                </a:lnTo>
                <a:lnTo>
                  <a:pt x="39" y="234"/>
                </a:lnTo>
                <a:lnTo>
                  <a:pt x="39" y="234"/>
                </a:lnTo>
                <a:lnTo>
                  <a:pt x="38" y="233"/>
                </a:lnTo>
                <a:lnTo>
                  <a:pt x="36" y="232"/>
                </a:lnTo>
                <a:lnTo>
                  <a:pt x="28" y="230"/>
                </a:lnTo>
                <a:lnTo>
                  <a:pt x="28" y="230"/>
                </a:lnTo>
                <a:lnTo>
                  <a:pt x="22" y="230"/>
                </a:lnTo>
                <a:lnTo>
                  <a:pt x="14" y="232"/>
                </a:lnTo>
                <a:lnTo>
                  <a:pt x="6" y="233"/>
                </a:lnTo>
                <a:lnTo>
                  <a:pt x="2" y="234"/>
                </a:lnTo>
                <a:lnTo>
                  <a:pt x="2" y="234"/>
                </a:lnTo>
                <a:lnTo>
                  <a:pt x="0" y="238"/>
                </a:lnTo>
                <a:lnTo>
                  <a:pt x="0" y="244"/>
                </a:lnTo>
                <a:lnTo>
                  <a:pt x="2" y="262"/>
                </a:lnTo>
                <a:lnTo>
                  <a:pt x="3" y="280"/>
                </a:lnTo>
                <a:lnTo>
                  <a:pt x="4" y="287"/>
                </a:lnTo>
                <a:lnTo>
                  <a:pt x="6" y="291"/>
                </a:lnTo>
                <a:lnTo>
                  <a:pt x="6" y="291"/>
                </a:lnTo>
                <a:lnTo>
                  <a:pt x="8" y="292"/>
                </a:lnTo>
                <a:lnTo>
                  <a:pt x="10" y="293"/>
                </a:lnTo>
                <a:lnTo>
                  <a:pt x="16" y="294"/>
                </a:lnTo>
                <a:lnTo>
                  <a:pt x="23" y="294"/>
                </a:lnTo>
                <a:lnTo>
                  <a:pt x="44" y="333"/>
                </a:lnTo>
                <a:lnTo>
                  <a:pt x="44" y="333"/>
                </a:lnTo>
                <a:lnTo>
                  <a:pt x="43" y="336"/>
                </a:lnTo>
                <a:lnTo>
                  <a:pt x="43" y="338"/>
                </a:lnTo>
                <a:lnTo>
                  <a:pt x="44" y="339"/>
                </a:lnTo>
                <a:lnTo>
                  <a:pt x="44" y="339"/>
                </a:lnTo>
                <a:lnTo>
                  <a:pt x="50" y="343"/>
                </a:lnTo>
                <a:lnTo>
                  <a:pt x="52" y="344"/>
                </a:lnTo>
                <a:lnTo>
                  <a:pt x="228" y="492"/>
                </a:lnTo>
                <a:lnTo>
                  <a:pt x="228" y="492"/>
                </a:lnTo>
                <a:lnTo>
                  <a:pt x="226" y="497"/>
                </a:lnTo>
                <a:lnTo>
                  <a:pt x="224" y="502"/>
                </a:lnTo>
                <a:lnTo>
                  <a:pt x="223" y="505"/>
                </a:lnTo>
                <a:lnTo>
                  <a:pt x="223" y="505"/>
                </a:lnTo>
                <a:lnTo>
                  <a:pt x="226" y="510"/>
                </a:lnTo>
                <a:lnTo>
                  <a:pt x="230" y="517"/>
                </a:lnTo>
                <a:lnTo>
                  <a:pt x="236" y="528"/>
                </a:lnTo>
                <a:lnTo>
                  <a:pt x="236" y="528"/>
                </a:lnTo>
                <a:lnTo>
                  <a:pt x="238" y="531"/>
                </a:lnTo>
                <a:lnTo>
                  <a:pt x="239" y="534"/>
                </a:lnTo>
                <a:lnTo>
                  <a:pt x="241" y="537"/>
                </a:lnTo>
                <a:lnTo>
                  <a:pt x="246" y="537"/>
                </a:lnTo>
                <a:lnTo>
                  <a:pt x="246" y="537"/>
                </a:lnTo>
                <a:lnTo>
                  <a:pt x="253" y="537"/>
                </a:lnTo>
                <a:lnTo>
                  <a:pt x="257" y="537"/>
                </a:lnTo>
                <a:lnTo>
                  <a:pt x="257" y="537"/>
                </a:lnTo>
                <a:lnTo>
                  <a:pt x="267" y="546"/>
                </a:lnTo>
                <a:lnTo>
                  <a:pt x="275" y="554"/>
                </a:lnTo>
                <a:lnTo>
                  <a:pt x="280" y="557"/>
                </a:lnTo>
                <a:lnTo>
                  <a:pt x="280" y="557"/>
                </a:lnTo>
                <a:lnTo>
                  <a:pt x="294" y="555"/>
                </a:lnTo>
                <a:lnTo>
                  <a:pt x="294" y="555"/>
                </a:lnTo>
                <a:lnTo>
                  <a:pt x="303" y="561"/>
                </a:lnTo>
                <a:lnTo>
                  <a:pt x="310" y="564"/>
                </a:lnTo>
                <a:lnTo>
                  <a:pt x="313" y="566"/>
                </a:lnTo>
                <a:lnTo>
                  <a:pt x="315" y="566"/>
                </a:lnTo>
                <a:lnTo>
                  <a:pt x="315" y="566"/>
                </a:lnTo>
                <a:lnTo>
                  <a:pt x="319" y="563"/>
                </a:lnTo>
                <a:lnTo>
                  <a:pt x="321" y="561"/>
                </a:lnTo>
                <a:lnTo>
                  <a:pt x="322" y="557"/>
                </a:lnTo>
                <a:lnTo>
                  <a:pt x="322" y="557"/>
                </a:lnTo>
                <a:lnTo>
                  <a:pt x="363" y="558"/>
                </a:lnTo>
                <a:lnTo>
                  <a:pt x="399" y="560"/>
                </a:lnTo>
                <a:lnTo>
                  <a:pt x="430" y="560"/>
                </a:lnTo>
                <a:lnTo>
                  <a:pt x="430" y="560"/>
                </a:lnTo>
                <a:lnTo>
                  <a:pt x="452" y="557"/>
                </a:lnTo>
                <a:lnTo>
                  <a:pt x="470" y="554"/>
                </a:lnTo>
                <a:lnTo>
                  <a:pt x="494" y="548"/>
                </a:lnTo>
                <a:lnTo>
                  <a:pt x="494" y="548"/>
                </a:lnTo>
                <a:lnTo>
                  <a:pt x="507" y="544"/>
                </a:lnTo>
                <a:lnTo>
                  <a:pt x="524" y="537"/>
                </a:lnTo>
                <a:lnTo>
                  <a:pt x="544" y="528"/>
                </a:lnTo>
                <a:lnTo>
                  <a:pt x="544" y="528"/>
                </a:lnTo>
                <a:lnTo>
                  <a:pt x="546" y="528"/>
                </a:lnTo>
                <a:lnTo>
                  <a:pt x="550" y="528"/>
                </a:lnTo>
                <a:lnTo>
                  <a:pt x="555" y="526"/>
                </a:lnTo>
                <a:lnTo>
                  <a:pt x="555" y="526"/>
                </a:lnTo>
                <a:lnTo>
                  <a:pt x="562" y="518"/>
                </a:lnTo>
                <a:lnTo>
                  <a:pt x="570" y="508"/>
                </a:lnTo>
                <a:lnTo>
                  <a:pt x="580" y="494"/>
                </a:lnTo>
                <a:lnTo>
                  <a:pt x="580" y="494"/>
                </a:lnTo>
                <a:lnTo>
                  <a:pt x="585" y="497"/>
                </a:lnTo>
                <a:lnTo>
                  <a:pt x="589" y="499"/>
                </a:lnTo>
                <a:lnTo>
                  <a:pt x="590" y="500"/>
                </a:lnTo>
                <a:lnTo>
                  <a:pt x="591" y="503"/>
                </a:lnTo>
                <a:lnTo>
                  <a:pt x="591" y="503"/>
                </a:lnTo>
                <a:lnTo>
                  <a:pt x="591" y="522"/>
                </a:lnTo>
                <a:lnTo>
                  <a:pt x="591" y="544"/>
                </a:lnTo>
                <a:lnTo>
                  <a:pt x="591" y="544"/>
                </a:lnTo>
                <a:lnTo>
                  <a:pt x="589" y="558"/>
                </a:lnTo>
                <a:lnTo>
                  <a:pt x="587" y="567"/>
                </a:lnTo>
                <a:lnTo>
                  <a:pt x="586" y="575"/>
                </a:lnTo>
                <a:lnTo>
                  <a:pt x="586" y="575"/>
                </a:lnTo>
                <a:lnTo>
                  <a:pt x="587" y="578"/>
                </a:lnTo>
                <a:lnTo>
                  <a:pt x="589" y="581"/>
                </a:lnTo>
                <a:lnTo>
                  <a:pt x="592" y="586"/>
                </a:lnTo>
                <a:lnTo>
                  <a:pt x="595" y="589"/>
                </a:lnTo>
                <a:lnTo>
                  <a:pt x="595" y="592"/>
                </a:lnTo>
                <a:lnTo>
                  <a:pt x="595" y="596"/>
                </a:lnTo>
                <a:lnTo>
                  <a:pt x="593" y="600"/>
                </a:lnTo>
                <a:lnTo>
                  <a:pt x="593" y="600"/>
                </a:lnTo>
                <a:lnTo>
                  <a:pt x="590" y="606"/>
                </a:lnTo>
                <a:lnTo>
                  <a:pt x="586" y="615"/>
                </a:lnTo>
                <a:lnTo>
                  <a:pt x="579" y="638"/>
                </a:lnTo>
                <a:lnTo>
                  <a:pt x="573" y="660"/>
                </a:lnTo>
                <a:lnTo>
                  <a:pt x="570" y="671"/>
                </a:lnTo>
                <a:lnTo>
                  <a:pt x="570" y="671"/>
                </a:lnTo>
                <a:lnTo>
                  <a:pt x="572" y="675"/>
                </a:lnTo>
                <a:lnTo>
                  <a:pt x="574" y="679"/>
                </a:lnTo>
                <a:lnTo>
                  <a:pt x="578" y="684"/>
                </a:lnTo>
                <a:lnTo>
                  <a:pt x="578" y="684"/>
                </a:lnTo>
                <a:lnTo>
                  <a:pt x="570" y="705"/>
                </a:lnTo>
                <a:lnTo>
                  <a:pt x="564" y="724"/>
                </a:lnTo>
                <a:lnTo>
                  <a:pt x="563" y="734"/>
                </a:lnTo>
                <a:lnTo>
                  <a:pt x="562" y="742"/>
                </a:lnTo>
                <a:lnTo>
                  <a:pt x="562" y="742"/>
                </a:lnTo>
                <a:lnTo>
                  <a:pt x="562" y="755"/>
                </a:lnTo>
                <a:lnTo>
                  <a:pt x="563" y="770"/>
                </a:lnTo>
                <a:lnTo>
                  <a:pt x="568" y="811"/>
                </a:lnTo>
                <a:lnTo>
                  <a:pt x="574" y="854"/>
                </a:lnTo>
                <a:lnTo>
                  <a:pt x="578" y="888"/>
                </a:lnTo>
                <a:lnTo>
                  <a:pt x="578" y="888"/>
                </a:lnTo>
                <a:lnTo>
                  <a:pt x="579" y="905"/>
                </a:lnTo>
                <a:lnTo>
                  <a:pt x="584" y="928"/>
                </a:lnTo>
                <a:lnTo>
                  <a:pt x="593" y="982"/>
                </a:lnTo>
                <a:lnTo>
                  <a:pt x="609" y="1050"/>
                </a:lnTo>
                <a:lnTo>
                  <a:pt x="609" y="1050"/>
                </a:lnTo>
                <a:lnTo>
                  <a:pt x="616" y="1084"/>
                </a:lnTo>
                <a:lnTo>
                  <a:pt x="624" y="1113"/>
                </a:lnTo>
                <a:lnTo>
                  <a:pt x="629" y="1140"/>
                </a:lnTo>
                <a:lnTo>
                  <a:pt x="629" y="1140"/>
                </a:lnTo>
                <a:lnTo>
                  <a:pt x="638" y="1187"/>
                </a:lnTo>
                <a:lnTo>
                  <a:pt x="642" y="1209"/>
                </a:lnTo>
                <a:lnTo>
                  <a:pt x="644" y="1224"/>
                </a:lnTo>
                <a:lnTo>
                  <a:pt x="644" y="1224"/>
                </a:lnTo>
                <a:lnTo>
                  <a:pt x="645" y="1247"/>
                </a:lnTo>
                <a:lnTo>
                  <a:pt x="647" y="1262"/>
                </a:lnTo>
                <a:lnTo>
                  <a:pt x="647" y="1262"/>
                </a:lnTo>
                <a:lnTo>
                  <a:pt x="647" y="1272"/>
                </a:lnTo>
                <a:lnTo>
                  <a:pt x="647" y="1278"/>
                </a:lnTo>
                <a:lnTo>
                  <a:pt x="658" y="1280"/>
                </a:lnTo>
                <a:lnTo>
                  <a:pt x="658" y="1280"/>
                </a:lnTo>
                <a:lnTo>
                  <a:pt x="650" y="1292"/>
                </a:lnTo>
                <a:lnTo>
                  <a:pt x="643" y="1303"/>
                </a:lnTo>
                <a:lnTo>
                  <a:pt x="636" y="1312"/>
                </a:lnTo>
                <a:lnTo>
                  <a:pt x="636" y="1312"/>
                </a:lnTo>
                <a:lnTo>
                  <a:pt x="621" y="1322"/>
                </a:lnTo>
                <a:lnTo>
                  <a:pt x="601" y="1339"/>
                </a:lnTo>
                <a:lnTo>
                  <a:pt x="581" y="1354"/>
                </a:lnTo>
                <a:lnTo>
                  <a:pt x="570" y="1364"/>
                </a:lnTo>
                <a:lnTo>
                  <a:pt x="570" y="1364"/>
                </a:lnTo>
                <a:lnTo>
                  <a:pt x="567" y="1367"/>
                </a:lnTo>
                <a:lnTo>
                  <a:pt x="564" y="1373"/>
                </a:lnTo>
                <a:lnTo>
                  <a:pt x="564" y="1376"/>
                </a:lnTo>
                <a:lnTo>
                  <a:pt x="564" y="1379"/>
                </a:lnTo>
                <a:lnTo>
                  <a:pt x="566" y="1383"/>
                </a:lnTo>
                <a:lnTo>
                  <a:pt x="568" y="1388"/>
                </a:lnTo>
                <a:lnTo>
                  <a:pt x="568" y="1388"/>
                </a:lnTo>
                <a:lnTo>
                  <a:pt x="573" y="1391"/>
                </a:lnTo>
                <a:lnTo>
                  <a:pt x="578" y="1395"/>
                </a:lnTo>
                <a:lnTo>
                  <a:pt x="591" y="1400"/>
                </a:lnTo>
                <a:lnTo>
                  <a:pt x="604" y="1402"/>
                </a:lnTo>
                <a:lnTo>
                  <a:pt x="613" y="1404"/>
                </a:lnTo>
                <a:lnTo>
                  <a:pt x="613" y="1404"/>
                </a:lnTo>
                <a:lnTo>
                  <a:pt x="629" y="1400"/>
                </a:lnTo>
                <a:lnTo>
                  <a:pt x="656" y="1393"/>
                </a:lnTo>
                <a:lnTo>
                  <a:pt x="696" y="1381"/>
                </a:lnTo>
                <a:lnTo>
                  <a:pt x="696" y="1381"/>
                </a:lnTo>
                <a:lnTo>
                  <a:pt x="712" y="1377"/>
                </a:lnTo>
                <a:lnTo>
                  <a:pt x="712" y="1377"/>
                </a:lnTo>
                <a:lnTo>
                  <a:pt x="708" y="1382"/>
                </a:lnTo>
                <a:lnTo>
                  <a:pt x="701" y="1395"/>
                </a:lnTo>
                <a:lnTo>
                  <a:pt x="694" y="1411"/>
                </a:lnTo>
                <a:lnTo>
                  <a:pt x="691" y="1418"/>
                </a:lnTo>
                <a:lnTo>
                  <a:pt x="691" y="1423"/>
                </a:lnTo>
                <a:lnTo>
                  <a:pt x="691" y="1423"/>
                </a:lnTo>
                <a:lnTo>
                  <a:pt x="693" y="1430"/>
                </a:lnTo>
                <a:lnTo>
                  <a:pt x="693" y="1433"/>
                </a:lnTo>
                <a:lnTo>
                  <a:pt x="694" y="1434"/>
                </a:lnTo>
                <a:lnTo>
                  <a:pt x="700" y="1436"/>
                </a:lnTo>
                <a:lnTo>
                  <a:pt x="717" y="1441"/>
                </a:lnTo>
                <a:lnTo>
                  <a:pt x="717" y="1441"/>
                </a:lnTo>
                <a:lnTo>
                  <a:pt x="728" y="1443"/>
                </a:lnTo>
                <a:lnTo>
                  <a:pt x="740" y="1443"/>
                </a:lnTo>
                <a:lnTo>
                  <a:pt x="752" y="1442"/>
                </a:lnTo>
                <a:lnTo>
                  <a:pt x="764" y="1440"/>
                </a:lnTo>
                <a:lnTo>
                  <a:pt x="783" y="1434"/>
                </a:lnTo>
                <a:lnTo>
                  <a:pt x="793" y="1430"/>
                </a:lnTo>
                <a:lnTo>
                  <a:pt x="793" y="1430"/>
                </a:lnTo>
                <a:lnTo>
                  <a:pt x="811" y="1418"/>
                </a:lnTo>
                <a:lnTo>
                  <a:pt x="825" y="1410"/>
                </a:lnTo>
                <a:lnTo>
                  <a:pt x="833" y="1404"/>
                </a:lnTo>
                <a:lnTo>
                  <a:pt x="833" y="1404"/>
                </a:lnTo>
                <a:lnTo>
                  <a:pt x="838" y="1399"/>
                </a:lnTo>
                <a:lnTo>
                  <a:pt x="842" y="1394"/>
                </a:lnTo>
                <a:lnTo>
                  <a:pt x="844" y="1391"/>
                </a:lnTo>
                <a:lnTo>
                  <a:pt x="845" y="1389"/>
                </a:lnTo>
                <a:lnTo>
                  <a:pt x="845" y="1385"/>
                </a:lnTo>
                <a:lnTo>
                  <a:pt x="844" y="1381"/>
                </a:lnTo>
                <a:lnTo>
                  <a:pt x="844" y="1381"/>
                </a:lnTo>
                <a:lnTo>
                  <a:pt x="840" y="1371"/>
                </a:lnTo>
                <a:lnTo>
                  <a:pt x="835" y="1361"/>
                </a:lnTo>
                <a:lnTo>
                  <a:pt x="828" y="1348"/>
                </a:lnTo>
                <a:lnTo>
                  <a:pt x="828" y="1348"/>
                </a:lnTo>
                <a:lnTo>
                  <a:pt x="826" y="1341"/>
                </a:lnTo>
                <a:lnTo>
                  <a:pt x="823" y="1335"/>
                </a:lnTo>
                <a:lnTo>
                  <a:pt x="822" y="1330"/>
                </a:lnTo>
                <a:lnTo>
                  <a:pt x="822" y="1330"/>
                </a:lnTo>
                <a:lnTo>
                  <a:pt x="817" y="1312"/>
                </a:lnTo>
                <a:lnTo>
                  <a:pt x="833" y="1304"/>
                </a:lnTo>
                <a:lnTo>
                  <a:pt x="833" y="1304"/>
                </a:lnTo>
                <a:lnTo>
                  <a:pt x="826" y="1230"/>
                </a:lnTo>
                <a:lnTo>
                  <a:pt x="826" y="1230"/>
                </a:lnTo>
                <a:lnTo>
                  <a:pt x="827" y="1193"/>
                </a:lnTo>
                <a:lnTo>
                  <a:pt x="827" y="1167"/>
                </a:lnTo>
                <a:lnTo>
                  <a:pt x="826" y="1146"/>
                </a:lnTo>
                <a:lnTo>
                  <a:pt x="826" y="1146"/>
                </a:lnTo>
                <a:lnTo>
                  <a:pt x="825" y="1135"/>
                </a:lnTo>
                <a:lnTo>
                  <a:pt x="820" y="1120"/>
                </a:lnTo>
                <a:lnTo>
                  <a:pt x="810" y="1086"/>
                </a:lnTo>
                <a:lnTo>
                  <a:pt x="794" y="1045"/>
                </a:lnTo>
                <a:lnTo>
                  <a:pt x="794" y="1045"/>
                </a:lnTo>
                <a:lnTo>
                  <a:pt x="797" y="969"/>
                </a:lnTo>
                <a:lnTo>
                  <a:pt x="797" y="890"/>
                </a:lnTo>
                <a:lnTo>
                  <a:pt x="797" y="890"/>
                </a:lnTo>
                <a:lnTo>
                  <a:pt x="800" y="879"/>
                </a:lnTo>
                <a:lnTo>
                  <a:pt x="809" y="859"/>
                </a:lnTo>
                <a:lnTo>
                  <a:pt x="819" y="838"/>
                </a:lnTo>
                <a:lnTo>
                  <a:pt x="822" y="828"/>
                </a:lnTo>
                <a:lnTo>
                  <a:pt x="822" y="828"/>
                </a:lnTo>
                <a:lnTo>
                  <a:pt x="820" y="781"/>
                </a:lnTo>
                <a:lnTo>
                  <a:pt x="817" y="736"/>
                </a:lnTo>
                <a:lnTo>
                  <a:pt x="846" y="732"/>
                </a:lnTo>
                <a:lnTo>
                  <a:pt x="846" y="732"/>
                </a:lnTo>
                <a:lnTo>
                  <a:pt x="851" y="718"/>
                </a:lnTo>
                <a:lnTo>
                  <a:pt x="861" y="687"/>
                </a:lnTo>
                <a:lnTo>
                  <a:pt x="871" y="653"/>
                </a:lnTo>
                <a:lnTo>
                  <a:pt x="873" y="641"/>
                </a:lnTo>
                <a:lnTo>
                  <a:pt x="874" y="636"/>
                </a:lnTo>
                <a:lnTo>
                  <a:pt x="873" y="633"/>
                </a:lnTo>
                <a:lnTo>
                  <a:pt x="873" y="633"/>
                </a:lnTo>
                <a:lnTo>
                  <a:pt x="871" y="629"/>
                </a:lnTo>
                <a:lnTo>
                  <a:pt x="868" y="625"/>
                </a:lnTo>
                <a:lnTo>
                  <a:pt x="861" y="619"/>
                </a:lnTo>
                <a:lnTo>
                  <a:pt x="854" y="613"/>
                </a:lnTo>
                <a:lnTo>
                  <a:pt x="833" y="602"/>
                </a:lnTo>
                <a:lnTo>
                  <a:pt x="833" y="602"/>
                </a:lnTo>
                <a:lnTo>
                  <a:pt x="840" y="591"/>
                </a:lnTo>
                <a:lnTo>
                  <a:pt x="857" y="567"/>
                </a:lnTo>
                <a:lnTo>
                  <a:pt x="875" y="539"/>
                </a:lnTo>
                <a:lnTo>
                  <a:pt x="881" y="528"/>
                </a:lnTo>
                <a:lnTo>
                  <a:pt x="884" y="518"/>
                </a:lnTo>
                <a:lnTo>
                  <a:pt x="884" y="518"/>
                </a:lnTo>
                <a:lnTo>
                  <a:pt x="887" y="506"/>
                </a:lnTo>
                <a:lnTo>
                  <a:pt x="890" y="497"/>
                </a:lnTo>
                <a:lnTo>
                  <a:pt x="891" y="487"/>
                </a:lnTo>
                <a:lnTo>
                  <a:pt x="890" y="483"/>
                </a:lnTo>
                <a:lnTo>
                  <a:pt x="889" y="479"/>
                </a:lnTo>
                <a:lnTo>
                  <a:pt x="889" y="479"/>
                </a:lnTo>
                <a:lnTo>
                  <a:pt x="887" y="472"/>
                </a:lnTo>
                <a:lnTo>
                  <a:pt x="886" y="465"/>
                </a:lnTo>
                <a:lnTo>
                  <a:pt x="885" y="448"/>
                </a:lnTo>
                <a:lnTo>
                  <a:pt x="884" y="426"/>
                </a:lnTo>
                <a:lnTo>
                  <a:pt x="884" y="426"/>
                </a:lnTo>
                <a:lnTo>
                  <a:pt x="887" y="424"/>
                </a:lnTo>
                <a:lnTo>
                  <a:pt x="890" y="422"/>
                </a:lnTo>
                <a:lnTo>
                  <a:pt x="891" y="418"/>
                </a:lnTo>
                <a:lnTo>
                  <a:pt x="891" y="418"/>
                </a:lnTo>
                <a:lnTo>
                  <a:pt x="875" y="359"/>
                </a:lnTo>
                <a:lnTo>
                  <a:pt x="857" y="297"/>
                </a:lnTo>
                <a:lnTo>
                  <a:pt x="857" y="297"/>
                </a:lnTo>
                <a:lnTo>
                  <a:pt x="855" y="291"/>
                </a:lnTo>
                <a:lnTo>
                  <a:pt x="852" y="285"/>
                </a:lnTo>
                <a:lnTo>
                  <a:pt x="846" y="278"/>
                </a:lnTo>
                <a:lnTo>
                  <a:pt x="838" y="268"/>
                </a:lnTo>
                <a:lnTo>
                  <a:pt x="838" y="268"/>
                </a:lnTo>
                <a:lnTo>
                  <a:pt x="816" y="250"/>
                </a:lnTo>
                <a:lnTo>
                  <a:pt x="802" y="239"/>
                </a:lnTo>
                <a:lnTo>
                  <a:pt x="802" y="239"/>
                </a:lnTo>
                <a:lnTo>
                  <a:pt x="794" y="235"/>
                </a:lnTo>
                <a:lnTo>
                  <a:pt x="785" y="233"/>
                </a:lnTo>
                <a:lnTo>
                  <a:pt x="770" y="230"/>
                </a:lnTo>
                <a:lnTo>
                  <a:pt x="770" y="230"/>
                </a:lnTo>
                <a:lnTo>
                  <a:pt x="764" y="228"/>
                </a:lnTo>
                <a:lnTo>
                  <a:pt x="756" y="224"/>
                </a:lnTo>
                <a:lnTo>
                  <a:pt x="743" y="218"/>
                </a:lnTo>
                <a:lnTo>
                  <a:pt x="728" y="194"/>
                </a:lnTo>
                <a:lnTo>
                  <a:pt x="728" y="194"/>
                </a:lnTo>
                <a:lnTo>
                  <a:pt x="720" y="192"/>
                </a:lnTo>
                <a:lnTo>
                  <a:pt x="720" y="192"/>
                </a:lnTo>
                <a:lnTo>
                  <a:pt x="717" y="190"/>
                </a:lnTo>
                <a:lnTo>
                  <a:pt x="713" y="186"/>
                </a:lnTo>
                <a:lnTo>
                  <a:pt x="708" y="181"/>
                </a:lnTo>
                <a:lnTo>
                  <a:pt x="707" y="178"/>
                </a:lnTo>
                <a:lnTo>
                  <a:pt x="707" y="176"/>
                </a:lnTo>
                <a:lnTo>
                  <a:pt x="707" y="176"/>
                </a:lnTo>
                <a:lnTo>
                  <a:pt x="710" y="156"/>
                </a:lnTo>
                <a:lnTo>
                  <a:pt x="710" y="156"/>
                </a:lnTo>
                <a:lnTo>
                  <a:pt x="713" y="153"/>
                </a:lnTo>
                <a:lnTo>
                  <a:pt x="717" y="150"/>
                </a:lnTo>
                <a:lnTo>
                  <a:pt x="718" y="147"/>
                </a:lnTo>
                <a:lnTo>
                  <a:pt x="718" y="147"/>
                </a:lnTo>
                <a:lnTo>
                  <a:pt x="724" y="136"/>
                </a:lnTo>
                <a:lnTo>
                  <a:pt x="728" y="125"/>
                </a:lnTo>
                <a:lnTo>
                  <a:pt x="728" y="112"/>
                </a:lnTo>
                <a:lnTo>
                  <a:pt x="733" y="89"/>
                </a:lnTo>
                <a:lnTo>
                  <a:pt x="733" y="89"/>
                </a:lnTo>
                <a:lnTo>
                  <a:pt x="724" y="70"/>
                </a:lnTo>
                <a:lnTo>
                  <a:pt x="717" y="55"/>
                </a:lnTo>
                <a:lnTo>
                  <a:pt x="710" y="44"/>
                </a:lnTo>
                <a:lnTo>
                  <a:pt x="710" y="44"/>
                </a:lnTo>
                <a:lnTo>
                  <a:pt x="704" y="38"/>
                </a:lnTo>
                <a:lnTo>
                  <a:pt x="697" y="33"/>
                </a:lnTo>
                <a:lnTo>
                  <a:pt x="688" y="26"/>
                </a:lnTo>
                <a:lnTo>
                  <a:pt x="688" y="26"/>
                </a:lnTo>
                <a:lnTo>
                  <a:pt x="672" y="18"/>
                </a:lnTo>
                <a:lnTo>
                  <a:pt x="661" y="14"/>
                </a:lnTo>
                <a:lnTo>
                  <a:pt x="654" y="10"/>
                </a:lnTo>
                <a:lnTo>
                  <a:pt x="654" y="10"/>
                </a:lnTo>
                <a:lnTo>
                  <a:pt x="647" y="9"/>
                </a:lnTo>
                <a:lnTo>
                  <a:pt x="639" y="5"/>
                </a:lnTo>
                <a:lnTo>
                  <a:pt x="632" y="3"/>
                </a:lnTo>
                <a:lnTo>
                  <a:pt x="625" y="1"/>
                </a:lnTo>
                <a:lnTo>
                  <a:pt x="625" y="1"/>
                </a:lnTo>
                <a:lnTo>
                  <a:pt x="613" y="0"/>
                </a:lnTo>
                <a:lnTo>
                  <a:pt x="608" y="0"/>
                </a:lnTo>
                <a:lnTo>
                  <a:pt x="602" y="1"/>
                </a:lnTo>
                <a:lnTo>
                  <a:pt x="602" y="1"/>
                </a:lnTo>
                <a:lnTo>
                  <a:pt x="597" y="3"/>
                </a:lnTo>
                <a:lnTo>
                  <a:pt x="592" y="4"/>
                </a:lnTo>
                <a:lnTo>
                  <a:pt x="589" y="5"/>
                </a:lnTo>
                <a:lnTo>
                  <a:pt x="584" y="6"/>
                </a:lnTo>
                <a:lnTo>
                  <a:pt x="584" y="6"/>
                </a:lnTo>
                <a:lnTo>
                  <a:pt x="580" y="8"/>
                </a:lnTo>
                <a:lnTo>
                  <a:pt x="578" y="8"/>
                </a:lnTo>
                <a:lnTo>
                  <a:pt x="574" y="9"/>
                </a:lnTo>
                <a:lnTo>
                  <a:pt x="570" y="10"/>
                </a:lnTo>
                <a:lnTo>
                  <a:pt x="570" y="10"/>
                </a:lnTo>
                <a:lnTo>
                  <a:pt x="561" y="15"/>
                </a:lnTo>
                <a:lnTo>
                  <a:pt x="551" y="20"/>
                </a:lnTo>
                <a:lnTo>
                  <a:pt x="551" y="20"/>
                </a:lnTo>
                <a:lnTo>
                  <a:pt x="541" y="23"/>
                </a:lnTo>
                <a:lnTo>
                  <a:pt x="539" y="26"/>
                </a:lnTo>
                <a:lnTo>
                  <a:pt x="537" y="28"/>
                </a:lnTo>
                <a:lnTo>
                  <a:pt x="537" y="28"/>
                </a:lnTo>
                <a:lnTo>
                  <a:pt x="534" y="31"/>
                </a:lnTo>
                <a:lnTo>
                  <a:pt x="530" y="32"/>
                </a:lnTo>
                <a:lnTo>
                  <a:pt x="526" y="33"/>
                </a:lnTo>
                <a:lnTo>
                  <a:pt x="523" y="35"/>
                </a:lnTo>
                <a:lnTo>
                  <a:pt x="521" y="38"/>
                </a:lnTo>
                <a:lnTo>
                  <a:pt x="521" y="38"/>
                </a:lnTo>
                <a:lnTo>
                  <a:pt x="520" y="41"/>
                </a:lnTo>
                <a:lnTo>
                  <a:pt x="520" y="46"/>
                </a:lnTo>
                <a:lnTo>
                  <a:pt x="522" y="57"/>
                </a:lnTo>
                <a:lnTo>
                  <a:pt x="526" y="70"/>
                </a:lnTo>
                <a:lnTo>
                  <a:pt x="517" y="83"/>
                </a:lnTo>
                <a:lnTo>
                  <a:pt x="528" y="89"/>
                </a:lnTo>
                <a:lnTo>
                  <a:pt x="528" y="89"/>
                </a:lnTo>
                <a:lnTo>
                  <a:pt x="533" y="98"/>
                </a:lnTo>
                <a:lnTo>
                  <a:pt x="533" y="98"/>
                </a:lnTo>
                <a:lnTo>
                  <a:pt x="534" y="103"/>
                </a:lnTo>
                <a:lnTo>
                  <a:pt x="535" y="107"/>
                </a:lnTo>
                <a:lnTo>
                  <a:pt x="535" y="112"/>
                </a:lnTo>
                <a:lnTo>
                  <a:pt x="535" y="112"/>
                </a:lnTo>
                <a:lnTo>
                  <a:pt x="534" y="120"/>
                </a:lnTo>
                <a:lnTo>
                  <a:pt x="535" y="130"/>
                </a:lnTo>
                <a:lnTo>
                  <a:pt x="535" y="130"/>
                </a:lnTo>
                <a:lnTo>
                  <a:pt x="537" y="141"/>
                </a:lnTo>
                <a:lnTo>
                  <a:pt x="537" y="141"/>
                </a:lnTo>
                <a:lnTo>
                  <a:pt x="530" y="155"/>
                </a:lnTo>
                <a:lnTo>
                  <a:pt x="528" y="166"/>
                </a:lnTo>
                <a:lnTo>
                  <a:pt x="527" y="170"/>
                </a:lnTo>
                <a:lnTo>
                  <a:pt x="528" y="172"/>
                </a:lnTo>
                <a:lnTo>
                  <a:pt x="528" y="172"/>
                </a:lnTo>
                <a:lnTo>
                  <a:pt x="533" y="176"/>
                </a:lnTo>
                <a:lnTo>
                  <a:pt x="535" y="176"/>
                </a:lnTo>
                <a:lnTo>
                  <a:pt x="549" y="183"/>
                </a:lnTo>
                <a:lnTo>
                  <a:pt x="549" y="196"/>
                </a:lnTo>
                <a:lnTo>
                  <a:pt x="549" y="196"/>
                </a:lnTo>
                <a:lnTo>
                  <a:pt x="549" y="202"/>
                </a:lnTo>
                <a:lnTo>
                  <a:pt x="550" y="210"/>
                </a:lnTo>
                <a:lnTo>
                  <a:pt x="552" y="216"/>
                </a:lnTo>
                <a:lnTo>
                  <a:pt x="555" y="219"/>
                </a:lnTo>
                <a:lnTo>
                  <a:pt x="557" y="221"/>
                </a:lnTo>
                <a:lnTo>
                  <a:pt x="557" y="221"/>
                </a:lnTo>
                <a:lnTo>
                  <a:pt x="562" y="224"/>
                </a:lnTo>
                <a:lnTo>
                  <a:pt x="567" y="225"/>
                </a:lnTo>
                <a:lnTo>
                  <a:pt x="572" y="227"/>
                </a:lnTo>
                <a:lnTo>
                  <a:pt x="575" y="225"/>
                </a:lnTo>
                <a:lnTo>
                  <a:pt x="575" y="225"/>
                </a:lnTo>
                <a:lnTo>
                  <a:pt x="584" y="224"/>
                </a:lnTo>
                <a:lnTo>
                  <a:pt x="598" y="222"/>
                </a:lnTo>
                <a:lnTo>
                  <a:pt x="618" y="221"/>
                </a:lnTo>
                <a:lnTo>
                  <a:pt x="618" y="2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pptx895_自撮りする人のシルエット</dc:title>
  <dc:subject>pptx895_自撮りする人のシルエット</dc:subject>
  <dc:creator>digipot.net</dc:creator>
  <cp:revision>1</cp:revision>
  <dcterms:created xsi:type="dcterms:W3CDTF">2018-05-20T00:31:01Z</dcterms:created>
  <dcterms:modified xsi:type="dcterms:W3CDTF">2018-11-27T09:08:18Z</dcterms:modified>
  <cp:version>1</cp:version>
</cp:coreProperties>
</file>