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2511DF0A-A04A-426C-8EE9-01CE15F24200}"/>
              </a:ext>
            </a:extLst>
          </p:cNvPr>
          <p:cNvSpPr>
            <a:spLocks noEditPoints="1"/>
          </p:cNvSpPr>
          <p:nvPr/>
        </p:nvSpPr>
        <p:spPr bwMode="auto">
          <a:xfrm>
            <a:off x="902550" y="761635"/>
            <a:ext cx="600490" cy="1690237"/>
          </a:xfrm>
          <a:custGeom>
            <a:avLst/>
            <a:gdLst>
              <a:gd name="T0" fmla="*/ 315 w 718"/>
              <a:gd name="T1" fmla="*/ 3 h 2021"/>
              <a:gd name="T2" fmla="*/ 268 w 718"/>
              <a:gd name="T3" fmla="*/ 29 h 2021"/>
              <a:gd name="T4" fmla="*/ 244 w 718"/>
              <a:gd name="T5" fmla="*/ 91 h 2021"/>
              <a:gd name="T6" fmla="*/ 254 w 718"/>
              <a:gd name="T7" fmla="*/ 175 h 2021"/>
              <a:gd name="T8" fmla="*/ 267 w 718"/>
              <a:gd name="T9" fmla="*/ 223 h 2021"/>
              <a:gd name="T10" fmla="*/ 272 w 718"/>
              <a:gd name="T11" fmla="*/ 248 h 2021"/>
              <a:gd name="T12" fmla="*/ 272 w 718"/>
              <a:gd name="T13" fmla="*/ 307 h 2021"/>
              <a:gd name="T14" fmla="*/ 211 w 718"/>
              <a:gd name="T15" fmla="*/ 332 h 2021"/>
              <a:gd name="T16" fmla="*/ 127 w 718"/>
              <a:gd name="T17" fmla="*/ 369 h 2021"/>
              <a:gd name="T18" fmla="*/ 28 w 718"/>
              <a:gd name="T19" fmla="*/ 537 h 2021"/>
              <a:gd name="T20" fmla="*/ 3 w 718"/>
              <a:gd name="T21" fmla="*/ 626 h 2021"/>
              <a:gd name="T22" fmla="*/ 43 w 718"/>
              <a:gd name="T23" fmla="*/ 716 h 2021"/>
              <a:gd name="T24" fmla="*/ 104 w 718"/>
              <a:gd name="T25" fmla="*/ 781 h 2021"/>
              <a:gd name="T26" fmla="*/ 155 w 718"/>
              <a:gd name="T27" fmla="*/ 788 h 2021"/>
              <a:gd name="T28" fmla="*/ 170 w 718"/>
              <a:gd name="T29" fmla="*/ 919 h 2021"/>
              <a:gd name="T30" fmla="*/ 151 w 718"/>
              <a:gd name="T31" fmla="*/ 1021 h 2021"/>
              <a:gd name="T32" fmla="*/ 194 w 718"/>
              <a:gd name="T33" fmla="*/ 1206 h 2021"/>
              <a:gd name="T34" fmla="*/ 265 w 718"/>
              <a:gd name="T35" fmla="*/ 1324 h 2021"/>
              <a:gd name="T36" fmla="*/ 261 w 718"/>
              <a:gd name="T37" fmla="*/ 1551 h 2021"/>
              <a:gd name="T38" fmla="*/ 317 w 718"/>
              <a:gd name="T39" fmla="*/ 1765 h 2021"/>
              <a:gd name="T40" fmla="*/ 347 w 718"/>
              <a:gd name="T41" fmla="*/ 1939 h 2021"/>
              <a:gd name="T42" fmla="*/ 341 w 718"/>
              <a:gd name="T43" fmla="*/ 2002 h 2021"/>
              <a:gd name="T44" fmla="*/ 429 w 718"/>
              <a:gd name="T45" fmla="*/ 2021 h 2021"/>
              <a:gd name="T46" fmla="*/ 483 w 718"/>
              <a:gd name="T47" fmla="*/ 1997 h 2021"/>
              <a:gd name="T48" fmla="*/ 470 w 718"/>
              <a:gd name="T49" fmla="*/ 1959 h 2021"/>
              <a:gd name="T50" fmla="*/ 440 w 718"/>
              <a:gd name="T51" fmla="*/ 1922 h 2021"/>
              <a:gd name="T52" fmla="*/ 421 w 718"/>
              <a:gd name="T53" fmla="*/ 1849 h 2021"/>
              <a:gd name="T54" fmla="*/ 444 w 718"/>
              <a:gd name="T55" fmla="*/ 1797 h 2021"/>
              <a:gd name="T56" fmla="*/ 442 w 718"/>
              <a:gd name="T57" fmla="*/ 1702 h 2021"/>
              <a:gd name="T58" fmla="*/ 461 w 718"/>
              <a:gd name="T59" fmla="*/ 1600 h 2021"/>
              <a:gd name="T60" fmla="*/ 520 w 718"/>
              <a:gd name="T61" fmla="*/ 1506 h 2021"/>
              <a:gd name="T62" fmla="*/ 546 w 718"/>
              <a:gd name="T63" fmla="*/ 1303 h 2021"/>
              <a:gd name="T64" fmla="*/ 560 w 718"/>
              <a:gd name="T65" fmla="*/ 1146 h 2021"/>
              <a:gd name="T66" fmla="*/ 595 w 718"/>
              <a:gd name="T67" fmla="*/ 1051 h 2021"/>
              <a:gd name="T68" fmla="*/ 578 w 718"/>
              <a:gd name="T69" fmla="*/ 889 h 2021"/>
              <a:gd name="T70" fmla="*/ 580 w 718"/>
              <a:gd name="T71" fmla="*/ 768 h 2021"/>
              <a:gd name="T72" fmla="*/ 657 w 718"/>
              <a:gd name="T73" fmla="*/ 760 h 2021"/>
              <a:gd name="T74" fmla="*/ 681 w 718"/>
              <a:gd name="T75" fmla="*/ 725 h 2021"/>
              <a:gd name="T76" fmla="*/ 681 w 718"/>
              <a:gd name="T77" fmla="*/ 628 h 2021"/>
              <a:gd name="T78" fmla="*/ 718 w 718"/>
              <a:gd name="T79" fmla="*/ 593 h 2021"/>
              <a:gd name="T80" fmla="*/ 694 w 718"/>
              <a:gd name="T81" fmla="*/ 555 h 2021"/>
              <a:gd name="T82" fmla="*/ 632 w 718"/>
              <a:gd name="T83" fmla="*/ 415 h 2021"/>
              <a:gd name="T84" fmla="*/ 530 w 718"/>
              <a:gd name="T85" fmla="*/ 352 h 2021"/>
              <a:gd name="T86" fmla="*/ 436 w 718"/>
              <a:gd name="T87" fmla="*/ 324 h 2021"/>
              <a:gd name="T88" fmla="*/ 433 w 718"/>
              <a:gd name="T89" fmla="*/ 231 h 2021"/>
              <a:gd name="T90" fmla="*/ 455 w 718"/>
              <a:gd name="T91" fmla="*/ 164 h 2021"/>
              <a:gd name="T92" fmla="*/ 461 w 718"/>
              <a:gd name="T93" fmla="*/ 85 h 2021"/>
              <a:gd name="T94" fmla="*/ 436 w 718"/>
              <a:gd name="T95" fmla="*/ 37 h 2021"/>
              <a:gd name="T96" fmla="*/ 423 w 718"/>
              <a:gd name="T97" fmla="*/ 13 h 2021"/>
              <a:gd name="T98" fmla="*/ 395 w 718"/>
              <a:gd name="T99" fmla="*/ 7 h 2021"/>
              <a:gd name="T100" fmla="*/ 160 w 718"/>
              <a:gd name="T101" fmla="*/ 591 h 2021"/>
              <a:gd name="T102" fmla="*/ 162 w 718"/>
              <a:gd name="T103" fmla="*/ 656 h 2021"/>
              <a:gd name="T104" fmla="*/ 162 w 718"/>
              <a:gd name="T105" fmla="*/ 699 h 2021"/>
              <a:gd name="T106" fmla="*/ 127 w 718"/>
              <a:gd name="T107" fmla="*/ 690 h 2021"/>
              <a:gd name="T108" fmla="*/ 89 w 718"/>
              <a:gd name="T109" fmla="*/ 649 h 2021"/>
              <a:gd name="T110" fmla="*/ 127 w 718"/>
              <a:gd name="T111" fmla="*/ 639 h 2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18" h="2021">
                <a:moveTo>
                  <a:pt x="388" y="11"/>
                </a:moveTo>
                <a:lnTo>
                  <a:pt x="388" y="11"/>
                </a:lnTo>
                <a:lnTo>
                  <a:pt x="360" y="11"/>
                </a:lnTo>
                <a:lnTo>
                  <a:pt x="339" y="9"/>
                </a:lnTo>
                <a:lnTo>
                  <a:pt x="323" y="7"/>
                </a:lnTo>
                <a:lnTo>
                  <a:pt x="323" y="7"/>
                </a:lnTo>
                <a:lnTo>
                  <a:pt x="315" y="3"/>
                </a:lnTo>
                <a:lnTo>
                  <a:pt x="311" y="0"/>
                </a:lnTo>
                <a:lnTo>
                  <a:pt x="309" y="0"/>
                </a:lnTo>
                <a:lnTo>
                  <a:pt x="308" y="0"/>
                </a:lnTo>
                <a:lnTo>
                  <a:pt x="298" y="7"/>
                </a:lnTo>
                <a:lnTo>
                  <a:pt x="298" y="7"/>
                </a:lnTo>
                <a:lnTo>
                  <a:pt x="276" y="22"/>
                </a:lnTo>
                <a:lnTo>
                  <a:pt x="268" y="29"/>
                </a:lnTo>
                <a:lnTo>
                  <a:pt x="261" y="41"/>
                </a:lnTo>
                <a:lnTo>
                  <a:pt x="261" y="41"/>
                </a:lnTo>
                <a:lnTo>
                  <a:pt x="254" y="63"/>
                </a:lnTo>
                <a:lnTo>
                  <a:pt x="250" y="80"/>
                </a:lnTo>
                <a:lnTo>
                  <a:pt x="250" y="80"/>
                </a:lnTo>
                <a:lnTo>
                  <a:pt x="248" y="85"/>
                </a:lnTo>
                <a:lnTo>
                  <a:pt x="244" y="91"/>
                </a:lnTo>
                <a:lnTo>
                  <a:pt x="242" y="98"/>
                </a:lnTo>
                <a:lnTo>
                  <a:pt x="242" y="110"/>
                </a:lnTo>
                <a:lnTo>
                  <a:pt x="242" y="147"/>
                </a:lnTo>
                <a:lnTo>
                  <a:pt x="242" y="147"/>
                </a:lnTo>
                <a:lnTo>
                  <a:pt x="244" y="154"/>
                </a:lnTo>
                <a:lnTo>
                  <a:pt x="248" y="164"/>
                </a:lnTo>
                <a:lnTo>
                  <a:pt x="254" y="175"/>
                </a:lnTo>
                <a:lnTo>
                  <a:pt x="254" y="175"/>
                </a:lnTo>
                <a:lnTo>
                  <a:pt x="254" y="195"/>
                </a:lnTo>
                <a:lnTo>
                  <a:pt x="257" y="210"/>
                </a:lnTo>
                <a:lnTo>
                  <a:pt x="259" y="216"/>
                </a:lnTo>
                <a:lnTo>
                  <a:pt x="261" y="220"/>
                </a:lnTo>
                <a:lnTo>
                  <a:pt x="261" y="220"/>
                </a:lnTo>
                <a:lnTo>
                  <a:pt x="267" y="223"/>
                </a:lnTo>
                <a:lnTo>
                  <a:pt x="270" y="225"/>
                </a:lnTo>
                <a:lnTo>
                  <a:pt x="272" y="227"/>
                </a:lnTo>
                <a:lnTo>
                  <a:pt x="272" y="227"/>
                </a:lnTo>
                <a:lnTo>
                  <a:pt x="272" y="227"/>
                </a:lnTo>
                <a:lnTo>
                  <a:pt x="272" y="235"/>
                </a:lnTo>
                <a:lnTo>
                  <a:pt x="272" y="248"/>
                </a:lnTo>
                <a:lnTo>
                  <a:pt x="272" y="248"/>
                </a:lnTo>
                <a:lnTo>
                  <a:pt x="274" y="274"/>
                </a:lnTo>
                <a:lnTo>
                  <a:pt x="276" y="287"/>
                </a:lnTo>
                <a:lnTo>
                  <a:pt x="276" y="292"/>
                </a:lnTo>
                <a:lnTo>
                  <a:pt x="276" y="292"/>
                </a:lnTo>
                <a:lnTo>
                  <a:pt x="274" y="302"/>
                </a:lnTo>
                <a:lnTo>
                  <a:pt x="272" y="307"/>
                </a:lnTo>
                <a:lnTo>
                  <a:pt x="272" y="307"/>
                </a:lnTo>
                <a:lnTo>
                  <a:pt x="265" y="311"/>
                </a:lnTo>
                <a:lnTo>
                  <a:pt x="242" y="317"/>
                </a:lnTo>
                <a:lnTo>
                  <a:pt x="242" y="317"/>
                </a:lnTo>
                <a:lnTo>
                  <a:pt x="231" y="318"/>
                </a:lnTo>
                <a:lnTo>
                  <a:pt x="224" y="322"/>
                </a:lnTo>
                <a:lnTo>
                  <a:pt x="218" y="326"/>
                </a:lnTo>
                <a:lnTo>
                  <a:pt x="211" y="332"/>
                </a:lnTo>
                <a:lnTo>
                  <a:pt x="211" y="332"/>
                </a:lnTo>
                <a:lnTo>
                  <a:pt x="194" y="343"/>
                </a:lnTo>
                <a:lnTo>
                  <a:pt x="183" y="348"/>
                </a:lnTo>
                <a:lnTo>
                  <a:pt x="166" y="354"/>
                </a:lnTo>
                <a:lnTo>
                  <a:pt x="166" y="354"/>
                </a:lnTo>
                <a:lnTo>
                  <a:pt x="145" y="361"/>
                </a:lnTo>
                <a:lnTo>
                  <a:pt x="127" y="369"/>
                </a:lnTo>
                <a:lnTo>
                  <a:pt x="108" y="380"/>
                </a:lnTo>
                <a:lnTo>
                  <a:pt x="108" y="380"/>
                </a:lnTo>
                <a:lnTo>
                  <a:pt x="78" y="434"/>
                </a:lnTo>
                <a:lnTo>
                  <a:pt x="46" y="496"/>
                </a:lnTo>
                <a:lnTo>
                  <a:pt x="46" y="496"/>
                </a:lnTo>
                <a:lnTo>
                  <a:pt x="35" y="520"/>
                </a:lnTo>
                <a:lnTo>
                  <a:pt x="28" y="537"/>
                </a:lnTo>
                <a:lnTo>
                  <a:pt x="28" y="537"/>
                </a:lnTo>
                <a:lnTo>
                  <a:pt x="28" y="546"/>
                </a:lnTo>
                <a:lnTo>
                  <a:pt x="28" y="552"/>
                </a:lnTo>
                <a:lnTo>
                  <a:pt x="28" y="552"/>
                </a:lnTo>
                <a:lnTo>
                  <a:pt x="15" y="583"/>
                </a:lnTo>
                <a:lnTo>
                  <a:pt x="5" y="611"/>
                </a:lnTo>
                <a:lnTo>
                  <a:pt x="3" y="626"/>
                </a:lnTo>
                <a:lnTo>
                  <a:pt x="2" y="639"/>
                </a:lnTo>
                <a:lnTo>
                  <a:pt x="2" y="639"/>
                </a:lnTo>
                <a:lnTo>
                  <a:pt x="0" y="680"/>
                </a:lnTo>
                <a:lnTo>
                  <a:pt x="0" y="690"/>
                </a:lnTo>
                <a:lnTo>
                  <a:pt x="2" y="693"/>
                </a:lnTo>
                <a:lnTo>
                  <a:pt x="2" y="693"/>
                </a:lnTo>
                <a:lnTo>
                  <a:pt x="43" y="716"/>
                </a:lnTo>
                <a:lnTo>
                  <a:pt x="82" y="740"/>
                </a:lnTo>
                <a:lnTo>
                  <a:pt x="82" y="740"/>
                </a:lnTo>
                <a:lnTo>
                  <a:pt x="87" y="759"/>
                </a:lnTo>
                <a:lnTo>
                  <a:pt x="95" y="772"/>
                </a:lnTo>
                <a:lnTo>
                  <a:pt x="99" y="777"/>
                </a:lnTo>
                <a:lnTo>
                  <a:pt x="104" y="781"/>
                </a:lnTo>
                <a:lnTo>
                  <a:pt x="104" y="781"/>
                </a:lnTo>
                <a:lnTo>
                  <a:pt x="115" y="785"/>
                </a:lnTo>
                <a:lnTo>
                  <a:pt x="125" y="785"/>
                </a:lnTo>
                <a:lnTo>
                  <a:pt x="138" y="781"/>
                </a:lnTo>
                <a:lnTo>
                  <a:pt x="138" y="781"/>
                </a:lnTo>
                <a:lnTo>
                  <a:pt x="143" y="783"/>
                </a:lnTo>
                <a:lnTo>
                  <a:pt x="147" y="785"/>
                </a:lnTo>
                <a:lnTo>
                  <a:pt x="155" y="788"/>
                </a:lnTo>
                <a:lnTo>
                  <a:pt x="155" y="788"/>
                </a:lnTo>
                <a:lnTo>
                  <a:pt x="155" y="809"/>
                </a:lnTo>
                <a:lnTo>
                  <a:pt x="155" y="829"/>
                </a:lnTo>
                <a:lnTo>
                  <a:pt x="158" y="854"/>
                </a:lnTo>
                <a:lnTo>
                  <a:pt x="158" y="854"/>
                </a:lnTo>
                <a:lnTo>
                  <a:pt x="166" y="902"/>
                </a:lnTo>
                <a:lnTo>
                  <a:pt x="170" y="919"/>
                </a:lnTo>
                <a:lnTo>
                  <a:pt x="170" y="930"/>
                </a:lnTo>
                <a:lnTo>
                  <a:pt x="170" y="930"/>
                </a:lnTo>
                <a:lnTo>
                  <a:pt x="156" y="977"/>
                </a:lnTo>
                <a:lnTo>
                  <a:pt x="151" y="1007"/>
                </a:lnTo>
                <a:lnTo>
                  <a:pt x="149" y="1016"/>
                </a:lnTo>
                <a:lnTo>
                  <a:pt x="151" y="1021"/>
                </a:lnTo>
                <a:lnTo>
                  <a:pt x="151" y="1021"/>
                </a:lnTo>
                <a:lnTo>
                  <a:pt x="155" y="1025"/>
                </a:lnTo>
                <a:lnTo>
                  <a:pt x="160" y="1027"/>
                </a:lnTo>
                <a:lnTo>
                  <a:pt x="166" y="1029"/>
                </a:lnTo>
                <a:lnTo>
                  <a:pt x="166" y="1029"/>
                </a:lnTo>
                <a:lnTo>
                  <a:pt x="177" y="1115"/>
                </a:lnTo>
                <a:lnTo>
                  <a:pt x="188" y="1180"/>
                </a:lnTo>
                <a:lnTo>
                  <a:pt x="194" y="1206"/>
                </a:lnTo>
                <a:lnTo>
                  <a:pt x="199" y="1225"/>
                </a:lnTo>
                <a:lnTo>
                  <a:pt x="199" y="1225"/>
                </a:lnTo>
                <a:lnTo>
                  <a:pt x="212" y="1253"/>
                </a:lnTo>
                <a:lnTo>
                  <a:pt x="227" y="1283"/>
                </a:lnTo>
                <a:lnTo>
                  <a:pt x="246" y="1316"/>
                </a:lnTo>
                <a:lnTo>
                  <a:pt x="265" y="1324"/>
                </a:lnTo>
                <a:lnTo>
                  <a:pt x="265" y="1324"/>
                </a:lnTo>
                <a:lnTo>
                  <a:pt x="270" y="1379"/>
                </a:lnTo>
                <a:lnTo>
                  <a:pt x="272" y="1424"/>
                </a:lnTo>
                <a:lnTo>
                  <a:pt x="274" y="1443"/>
                </a:lnTo>
                <a:lnTo>
                  <a:pt x="272" y="1456"/>
                </a:lnTo>
                <a:lnTo>
                  <a:pt x="272" y="1456"/>
                </a:lnTo>
                <a:lnTo>
                  <a:pt x="263" y="1516"/>
                </a:lnTo>
                <a:lnTo>
                  <a:pt x="261" y="1551"/>
                </a:lnTo>
                <a:lnTo>
                  <a:pt x="259" y="1568"/>
                </a:lnTo>
                <a:lnTo>
                  <a:pt x="261" y="1586"/>
                </a:lnTo>
                <a:lnTo>
                  <a:pt x="261" y="1586"/>
                </a:lnTo>
                <a:lnTo>
                  <a:pt x="265" y="1607"/>
                </a:lnTo>
                <a:lnTo>
                  <a:pt x="272" y="1635"/>
                </a:lnTo>
                <a:lnTo>
                  <a:pt x="295" y="1698"/>
                </a:lnTo>
                <a:lnTo>
                  <a:pt x="317" y="1765"/>
                </a:lnTo>
                <a:lnTo>
                  <a:pt x="326" y="1793"/>
                </a:lnTo>
                <a:lnTo>
                  <a:pt x="334" y="1820"/>
                </a:lnTo>
                <a:lnTo>
                  <a:pt x="334" y="1820"/>
                </a:lnTo>
                <a:lnTo>
                  <a:pt x="337" y="1842"/>
                </a:lnTo>
                <a:lnTo>
                  <a:pt x="341" y="1864"/>
                </a:lnTo>
                <a:lnTo>
                  <a:pt x="345" y="1907"/>
                </a:lnTo>
                <a:lnTo>
                  <a:pt x="347" y="1939"/>
                </a:lnTo>
                <a:lnTo>
                  <a:pt x="345" y="1954"/>
                </a:lnTo>
                <a:lnTo>
                  <a:pt x="345" y="1954"/>
                </a:lnTo>
                <a:lnTo>
                  <a:pt x="343" y="1961"/>
                </a:lnTo>
                <a:lnTo>
                  <a:pt x="341" y="1978"/>
                </a:lnTo>
                <a:lnTo>
                  <a:pt x="339" y="1993"/>
                </a:lnTo>
                <a:lnTo>
                  <a:pt x="341" y="2002"/>
                </a:lnTo>
                <a:lnTo>
                  <a:pt x="341" y="2002"/>
                </a:lnTo>
                <a:lnTo>
                  <a:pt x="347" y="2008"/>
                </a:lnTo>
                <a:lnTo>
                  <a:pt x="356" y="2015"/>
                </a:lnTo>
                <a:lnTo>
                  <a:pt x="367" y="2019"/>
                </a:lnTo>
                <a:lnTo>
                  <a:pt x="375" y="2021"/>
                </a:lnTo>
                <a:lnTo>
                  <a:pt x="382" y="2021"/>
                </a:lnTo>
                <a:lnTo>
                  <a:pt x="382" y="2021"/>
                </a:lnTo>
                <a:lnTo>
                  <a:pt x="429" y="2021"/>
                </a:lnTo>
                <a:lnTo>
                  <a:pt x="455" y="2019"/>
                </a:lnTo>
                <a:lnTo>
                  <a:pt x="464" y="2017"/>
                </a:lnTo>
                <a:lnTo>
                  <a:pt x="472" y="2013"/>
                </a:lnTo>
                <a:lnTo>
                  <a:pt x="472" y="2013"/>
                </a:lnTo>
                <a:lnTo>
                  <a:pt x="476" y="2010"/>
                </a:lnTo>
                <a:lnTo>
                  <a:pt x="479" y="2002"/>
                </a:lnTo>
                <a:lnTo>
                  <a:pt x="483" y="1997"/>
                </a:lnTo>
                <a:lnTo>
                  <a:pt x="485" y="1989"/>
                </a:lnTo>
                <a:lnTo>
                  <a:pt x="485" y="1982"/>
                </a:lnTo>
                <a:lnTo>
                  <a:pt x="485" y="1976"/>
                </a:lnTo>
                <a:lnTo>
                  <a:pt x="483" y="1969"/>
                </a:lnTo>
                <a:lnTo>
                  <a:pt x="479" y="1965"/>
                </a:lnTo>
                <a:lnTo>
                  <a:pt x="479" y="1965"/>
                </a:lnTo>
                <a:lnTo>
                  <a:pt x="470" y="1959"/>
                </a:lnTo>
                <a:lnTo>
                  <a:pt x="463" y="1956"/>
                </a:lnTo>
                <a:lnTo>
                  <a:pt x="457" y="1954"/>
                </a:lnTo>
                <a:lnTo>
                  <a:pt x="455" y="1952"/>
                </a:lnTo>
                <a:lnTo>
                  <a:pt x="451" y="1948"/>
                </a:lnTo>
                <a:lnTo>
                  <a:pt x="451" y="1948"/>
                </a:lnTo>
                <a:lnTo>
                  <a:pt x="446" y="1937"/>
                </a:lnTo>
                <a:lnTo>
                  <a:pt x="440" y="1922"/>
                </a:lnTo>
                <a:lnTo>
                  <a:pt x="440" y="1922"/>
                </a:lnTo>
                <a:lnTo>
                  <a:pt x="435" y="1903"/>
                </a:lnTo>
                <a:lnTo>
                  <a:pt x="429" y="1889"/>
                </a:lnTo>
                <a:lnTo>
                  <a:pt x="429" y="1889"/>
                </a:lnTo>
                <a:lnTo>
                  <a:pt x="425" y="1877"/>
                </a:lnTo>
                <a:lnTo>
                  <a:pt x="423" y="1866"/>
                </a:lnTo>
                <a:lnTo>
                  <a:pt x="421" y="1849"/>
                </a:lnTo>
                <a:lnTo>
                  <a:pt x="421" y="1849"/>
                </a:lnTo>
                <a:lnTo>
                  <a:pt x="423" y="1848"/>
                </a:lnTo>
                <a:lnTo>
                  <a:pt x="431" y="1840"/>
                </a:lnTo>
                <a:lnTo>
                  <a:pt x="435" y="1833"/>
                </a:lnTo>
                <a:lnTo>
                  <a:pt x="438" y="1823"/>
                </a:lnTo>
                <a:lnTo>
                  <a:pt x="442" y="1812"/>
                </a:lnTo>
                <a:lnTo>
                  <a:pt x="444" y="1797"/>
                </a:lnTo>
                <a:lnTo>
                  <a:pt x="444" y="1797"/>
                </a:lnTo>
                <a:lnTo>
                  <a:pt x="449" y="1751"/>
                </a:lnTo>
                <a:lnTo>
                  <a:pt x="449" y="1739"/>
                </a:lnTo>
                <a:lnTo>
                  <a:pt x="448" y="1732"/>
                </a:lnTo>
                <a:lnTo>
                  <a:pt x="448" y="1732"/>
                </a:lnTo>
                <a:lnTo>
                  <a:pt x="444" y="1715"/>
                </a:lnTo>
                <a:lnTo>
                  <a:pt x="442" y="1702"/>
                </a:lnTo>
                <a:lnTo>
                  <a:pt x="440" y="1682"/>
                </a:lnTo>
                <a:lnTo>
                  <a:pt x="440" y="1682"/>
                </a:lnTo>
                <a:lnTo>
                  <a:pt x="438" y="1646"/>
                </a:lnTo>
                <a:lnTo>
                  <a:pt x="438" y="1635"/>
                </a:lnTo>
                <a:lnTo>
                  <a:pt x="440" y="1629"/>
                </a:lnTo>
                <a:lnTo>
                  <a:pt x="440" y="1629"/>
                </a:lnTo>
                <a:lnTo>
                  <a:pt x="461" y="1600"/>
                </a:lnTo>
                <a:lnTo>
                  <a:pt x="477" y="1579"/>
                </a:lnTo>
                <a:lnTo>
                  <a:pt x="494" y="1560"/>
                </a:lnTo>
                <a:lnTo>
                  <a:pt x="494" y="1560"/>
                </a:lnTo>
                <a:lnTo>
                  <a:pt x="507" y="1545"/>
                </a:lnTo>
                <a:lnTo>
                  <a:pt x="515" y="1532"/>
                </a:lnTo>
                <a:lnTo>
                  <a:pt x="518" y="1519"/>
                </a:lnTo>
                <a:lnTo>
                  <a:pt x="520" y="1506"/>
                </a:lnTo>
                <a:lnTo>
                  <a:pt x="520" y="1506"/>
                </a:lnTo>
                <a:lnTo>
                  <a:pt x="518" y="1448"/>
                </a:lnTo>
                <a:lnTo>
                  <a:pt x="517" y="1404"/>
                </a:lnTo>
                <a:lnTo>
                  <a:pt x="532" y="1400"/>
                </a:lnTo>
                <a:lnTo>
                  <a:pt x="532" y="1400"/>
                </a:lnTo>
                <a:lnTo>
                  <a:pt x="541" y="1348"/>
                </a:lnTo>
                <a:lnTo>
                  <a:pt x="546" y="1303"/>
                </a:lnTo>
                <a:lnTo>
                  <a:pt x="546" y="1283"/>
                </a:lnTo>
                <a:lnTo>
                  <a:pt x="546" y="1266"/>
                </a:lnTo>
                <a:lnTo>
                  <a:pt x="546" y="1266"/>
                </a:lnTo>
                <a:lnTo>
                  <a:pt x="548" y="1251"/>
                </a:lnTo>
                <a:lnTo>
                  <a:pt x="548" y="1230"/>
                </a:lnTo>
                <a:lnTo>
                  <a:pt x="554" y="1189"/>
                </a:lnTo>
                <a:lnTo>
                  <a:pt x="560" y="1146"/>
                </a:lnTo>
                <a:lnTo>
                  <a:pt x="563" y="1113"/>
                </a:lnTo>
                <a:lnTo>
                  <a:pt x="563" y="1113"/>
                </a:lnTo>
                <a:lnTo>
                  <a:pt x="563" y="1081"/>
                </a:lnTo>
                <a:lnTo>
                  <a:pt x="563" y="1076"/>
                </a:lnTo>
                <a:lnTo>
                  <a:pt x="601" y="1064"/>
                </a:lnTo>
                <a:lnTo>
                  <a:pt x="601" y="1064"/>
                </a:lnTo>
                <a:lnTo>
                  <a:pt x="595" y="1051"/>
                </a:lnTo>
                <a:lnTo>
                  <a:pt x="589" y="1038"/>
                </a:lnTo>
                <a:lnTo>
                  <a:pt x="586" y="1021"/>
                </a:lnTo>
                <a:lnTo>
                  <a:pt x="586" y="1021"/>
                </a:lnTo>
                <a:lnTo>
                  <a:pt x="582" y="995"/>
                </a:lnTo>
                <a:lnTo>
                  <a:pt x="580" y="960"/>
                </a:lnTo>
                <a:lnTo>
                  <a:pt x="578" y="921"/>
                </a:lnTo>
                <a:lnTo>
                  <a:pt x="578" y="889"/>
                </a:lnTo>
                <a:lnTo>
                  <a:pt x="578" y="889"/>
                </a:lnTo>
                <a:lnTo>
                  <a:pt x="578" y="831"/>
                </a:lnTo>
                <a:lnTo>
                  <a:pt x="578" y="809"/>
                </a:lnTo>
                <a:lnTo>
                  <a:pt x="578" y="792"/>
                </a:lnTo>
                <a:lnTo>
                  <a:pt x="578" y="792"/>
                </a:lnTo>
                <a:lnTo>
                  <a:pt x="578" y="781"/>
                </a:lnTo>
                <a:lnTo>
                  <a:pt x="580" y="768"/>
                </a:lnTo>
                <a:lnTo>
                  <a:pt x="582" y="755"/>
                </a:lnTo>
                <a:lnTo>
                  <a:pt x="582" y="755"/>
                </a:lnTo>
                <a:lnTo>
                  <a:pt x="593" y="757"/>
                </a:lnTo>
                <a:lnTo>
                  <a:pt x="617" y="762"/>
                </a:lnTo>
                <a:lnTo>
                  <a:pt x="630" y="764"/>
                </a:lnTo>
                <a:lnTo>
                  <a:pt x="645" y="762"/>
                </a:lnTo>
                <a:lnTo>
                  <a:pt x="657" y="760"/>
                </a:lnTo>
                <a:lnTo>
                  <a:pt x="662" y="759"/>
                </a:lnTo>
                <a:lnTo>
                  <a:pt x="666" y="755"/>
                </a:lnTo>
                <a:lnTo>
                  <a:pt x="666" y="755"/>
                </a:lnTo>
                <a:lnTo>
                  <a:pt x="672" y="747"/>
                </a:lnTo>
                <a:lnTo>
                  <a:pt x="677" y="740"/>
                </a:lnTo>
                <a:lnTo>
                  <a:pt x="679" y="732"/>
                </a:lnTo>
                <a:lnTo>
                  <a:pt x="681" y="725"/>
                </a:lnTo>
                <a:lnTo>
                  <a:pt x="683" y="712"/>
                </a:lnTo>
                <a:lnTo>
                  <a:pt x="681" y="701"/>
                </a:lnTo>
                <a:lnTo>
                  <a:pt x="681" y="701"/>
                </a:lnTo>
                <a:lnTo>
                  <a:pt x="673" y="663"/>
                </a:lnTo>
                <a:lnTo>
                  <a:pt x="666" y="635"/>
                </a:lnTo>
                <a:lnTo>
                  <a:pt x="666" y="635"/>
                </a:lnTo>
                <a:lnTo>
                  <a:pt x="681" y="628"/>
                </a:lnTo>
                <a:lnTo>
                  <a:pt x="694" y="621"/>
                </a:lnTo>
                <a:lnTo>
                  <a:pt x="699" y="615"/>
                </a:lnTo>
                <a:lnTo>
                  <a:pt x="703" y="609"/>
                </a:lnTo>
                <a:lnTo>
                  <a:pt x="703" y="609"/>
                </a:lnTo>
                <a:lnTo>
                  <a:pt x="713" y="600"/>
                </a:lnTo>
                <a:lnTo>
                  <a:pt x="714" y="596"/>
                </a:lnTo>
                <a:lnTo>
                  <a:pt x="718" y="593"/>
                </a:lnTo>
                <a:lnTo>
                  <a:pt x="718" y="587"/>
                </a:lnTo>
                <a:lnTo>
                  <a:pt x="718" y="581"/>
                </a:lnTo>
                <a:lnTo>
                  <a:pt x="713" y="576"/>
                </a:lnTo>
                <a:lnTo>
                  <a:pt x="703" y="568"/>
                </a:lnTo>
                <a:lnTo>
                  <a:pt x="703" y="568"/>
                </a:lnTo>
                <a:lnTo>
                  <a:pt x="699" y="563"/>
                </a:lnTo>
                <a:lnTo>
                  <a:pt x="694" y="555"/>
                </a:lnTo>
                <a:lnTo>
                  <a:pt x="683" y="537"/>
                </a:lnTo>
                <a:lnTo>
                  <a:pt x="673" y="516"/>
                </a:lnTo>
                <a:lnTo>
                  <a:pt x="664" y="492"/>
                </a:lnTo>
                <a:lnTo>
                  <a:pt x="647" y="445"/>
                </a:lnTo>
                <a:lnTo>
                  <a:pt x="638" y="428"/>
                </a:lnTo>
                <a:lnTo>
                  <a:pt x="632" y="415"/>
                </a:lnTo>
                <a:lnTo>
                  <a:pt x="632" y="415"/>
                </a:lnTo>
                <a:lnTo>
                  <a:pt x="617" y="399"/>
                </a:lnTo>
                <a:lnTo>
                  <a:pt x="602" y="384"/>
                </a:lnTo>
                <a:lnTo>
                  <a:pt x="586" y="371"/>
                </a:lnTo>
                <a:lnTo>
                  <a:pt x="563" y="361"/>
                </a:lnTo>
                <a:lnTo>
                  <a:pt x="563" y="361"/>
                </a:lnTo>
                <a:lnTo>
                  <a:pt x="543" y="356"/>
                </a:lnTo>
                <a:lnTo>
                  <a:pt x="530" y="352"/>
                </a:lnTo>
                <a:lnTo>
                  <a:pt x="520" y="348"/>
                </a:lnTo>
                <a:lnTo>
                  <a:pt x="509" y="343"/>
                </a:lnTo>
                <a:lnTo>
                  <a:pt x="509" y="343"/>
                </a:lnTo>
                <a:lnTo>
                  <a:pt x="496" y="335"/>
                </a:lnTo>
                <a:lnTo>
                  <a:pt x="483" y="328"/>
                </a:lnTo>
                <a:lnTo>
                  <a:pt x="472" y="324"/>
                </a:lnTo>
                <a:lnTo>
                  <a:pt x="436" y="324"/>
                </a:lnTo>
                <a:lnTo>
                  <a:pt x="436" y="324"/>
                </a:lnTo>
                <a:lnTo>
                  <a:pt x="433" y="315"/>
                </a:lnTo>
                <a:lnTo>
                  <a:pt x="429" y="307"/>
                </a:lnTo>
                <a:lnTo>
                  <a:pt x="429" y="300"/>
                </a:lnTo>
                <a:lnTo>
                  <a:pt x="429" y="300"/>
                </a:lnTo>
                <a:lnTo>
                  <a:pt x="433" y="231"/>
                </a:lnTo>
                <a:lnTo>
                  <a:pt x="433" y="231"/>
                </a:lnTo>
                <a:lnTo>
                  <a:pt x="444" y="208"/>
                </a:lnTo>
                <a:lnTo>
                  <a:pt x="451" y="192"/>
                </a:lnTo>
                <a:lnTo>
                  <a:pt x="455" y="179"/>
                </a:lnTo>
                <a:lnTo>
                  <a:pt x="455" y="179"/>
                </a:lnTo>
                <a:lnTo>
                  <a:pt x="457" y="166"/>
                </a:lnTo>
                <a:lnTo>
                  <a:pt x="455" y="164"/>
                </a:lnTo>
                <a:lnTo>
                  <a:pt x="455" y="164"/>
                </a:lnTo>
                <a:lnTo>
                  <a:pt x="457" y="162"/>
                </a:lnTo>
                <a:lnTo>
                  <a:pt x="459" y="160"/>
                </a:lnTo>
                <a:lnTo>
                  <a:pt x="461" y="149"/>
                </a:lnTo>
                <a:lnTo>
                  <a:pt x="459" y="128"/>
                </a:lnTo>
                <a:lnTo>
                  <a:pt x="459" y="128"/>
                </a:lnTo>
                <a:lnTo>
                  <a:pt x="459" y="104"/>
                </a:lnTo>
                <a:lnTo>
                  <a:pt x="461" y="85"/>
                </a:lnTo>
                <a:lnTo>
                  <a:pt x="463" y="72"/>
                </a:lnTo>
                <a:lnTo>
                  <a:pt x="463" y="65"/>
                </a:lnTo>
                <a:lnTo>
                  <a:pt x="459" y="59"/>
                </a:lnTo>
                <a:lnTo>
                  <a:pt x="459" y="59"/>
                </a:lnTo>
                <a:lnTo>
                  <a:pt x="453" y="52"/>
                </a:lnTo>
                <a:lnTo>
                  <a:pt x="448" y="46"/>
                </a:lnTo>
                <a:lnTo>
                  <a:pt x="436" y="37"/>
                </a:lnTo>
                <a:lnTo>
                  <a:pt x="436" y="37"/>
                </a:lnTo>
                <a:lnTo>
                  <a:pt x="427" y="24"/>
                </a:lnTo>
                <a:lnTo>
                  <a:pt x="421" y="15"/>
                </a:lnTo>
                <a:lnTo>
                  <a:pt x="421" y="15"/>
                </a:lnTo>
                <a:lnTo>
                  <a:pt x="421" y="13"/>
                </a:lnTo>
                <a:lnTo>
                  <a:pt x="423" y="13"/>
                </a:lnTo>
                <a:lnTo>
                  <a:pt x="423" y="13"/>
                </a:lnTo>
                <a:lnTo>
                  <a:pt x="414" y="11"/>
                </a:lnTo>
                <a:lnTo>
                  <a:pt x="414" y="11"/>
                </a:lnTo>
                <a:lnTo>
                  <a:pt x="405" y="9"/>
                </a:lnTo>
                <a:lnTo>
                  <a:pt x="399" y="7"/>
                </a:lnTo>
                <a:lnTo>
                  <a:pt x="395" y="7"/>
                </a:lnTo>
                <a:lnTo>
                  <a:pt x="395" y="7"/>
                </a:lnTo>
                <a:lnTo>
                  <a:pt x="395" y="7"/>
                </a:lnTo>
                <a:lnTo>
                  <a:pt x="393" y="7"/>
                </a:lnTo>
                <a:lnTo>
                  <a:pt x="390" y="7"/>
                </a:lnTo>
                <a:lnTo>
                  <a:pt x="388" y="11"/>
                </a:lnTo>
                <a:lnTo>
                  <a:pt x="388" y="11"/>
                </a:lnTo>
                <a:close/>
                <a:moveTo>
                  <a:pt x="155" y="572"/>
                </a:moveTo>
                <a:lnTo>
                  <a:pt x="155" y="572"/>
                </a:lnTo>
                <a:lnTo>
                  <a:pt x="160" y="591"/>
                </a:lnTo>
                <a:lnTo>
                  <a:pt x="164" y="606"/>
                </a:lnTo>
                <a:lnTo>
                  <a:pt x="166" y="617"/>
                </a:lnTo>
                <a:lnTo>
                  <a:pt x="166" y="617"/>
                </a:lnTo>
                <a:lnTo>
                  <a:pt x="164" y="632"/>
                </a:lnTo>
                <a:lnTo>
                  <a:pt x="162" y="649"/>
                </a:lnTo>
                <a:lnTo>
                  <a:pt x="162" y="649"/>
                </a:lnTo>
                <a:lnTo>
                  <a:pt x="162" y="656"/>
                </a:lnTo>
                <a:lnTo>
                  <a:pt x="162" y="667"/>
                </a:lnTo>
                <a:lnTo>
                  <a:pt x="162" y="678"/>
                </a:lnTo>
                <a:lnTo>
                  <a:pt x="162" y="686"/>
                </a:lnTo>
                <a:lnTo>
                  <a:pt x="162" y="686"/>
                </a:lnTo>
                <a:lnTo>
                  <a:pt x="160" y="690"/>
                </a:lnTo>
                <a:lnTo>
                  <a:pt x="162" y="691"/>
                </a:lnTo>
                <a:lnTo>
                  <a:pt x="162" y="699"/>
                </a:lnTo>
                <a:lnTo>
                  <a:pt x="162" y="701"/>
                </a:lnTo>
                <a:lnTo>
                  <a:pt x="162" y="703"/>
                </a:lnTo>
                <a:lnTo>
                  <a:pt x="158" y="703"/>
                </a:lnTo>
                <a:lnTo>
                  <a:pt x="155" y="701"/>
                </a:lnTo>
                <a:lnTo>
                  <a:pt x="155" y="701"/>
                </a:lnTo>
                <a:lnTo>
                  <a:pt x="140" y="697"/>
                </a:lnTo>
                <a:lnTo>
                  <a:pt x="127" y="690"/>
                </a:lnTo>
                <a:lnTo>
                  <a:pt x="127" y="690"/>
                </a:lnTo>
                <a:lnTo>
                  <a:pt x="114" y="680"/>
                </a:lnTo>
                <a:lnTo>
                  <a:pt x="104" y="671"/>
                </a:lnTo>
                <a:lnTo>
                  <a:pt x="104" y="671"/>
                </a:lnTo>
                <a:lnTo>
                  <a:pt x="97" y="662"/>
                </a:lnTo>
                <a:lnTo>
                  <a:pt x="93" y="654"/>
                </a:lnTo>
                <a:lnTo>
                  <a:pt x="89" y="649"/>
                </a:lnTo>
                <a:lnTo>
                  <a:pt x="112" y="649"/>
                </a:lnTo>
                <a:lnTo>
                  <a:pt x="112" y="649"/>
                </a:lnTo>
                <a:lnTo>
                  <a:pt x="114" y="649"/>
                </a:lnTo>
                <a:lnTo>
                  <a:pt x="115" y="649"/>
                </a:lnTo>
                <a:lnTo>
                  <a:pt x="119" y="647"/>
                </a:lnTo>
                <a:lnTo>
                  <a:pt x="127" y="639"/>
                </a:lnTo>
                <a:lnTo>
                  <a:pt x="127" y="639"/>
                </a:lnTo>
                <a:lnTo>
                  <a:pt x="138" y="628"/>
                </a:lnTo>
                <a:lnTo>
                  <a:pt x="143" y="621"/>
                </a:lnTo>
                <a:lnTo>
                  <a:pt x="143" y="621"/>
                </a:lnTo>
                <a:lnTo>
                  <a:pt x="149" y="594"/>
                </a:lnTo>
                <a:lnTo>
                  <a:pt x="155" y="572"/>
                </a:lnTo>
                <a:lnTo>
                  <a:pt x="155" y="572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9">
            <a:extLst>
              <a:ext uri="{FF2B5EF4-FFF2-40B4-BE49-F238E27FC236}">
                <a16:creationId xmlns:a16="http://schemas.microsoft.com/office/drawing/2014/main" id="{2EB9E108-DE74-4DBA-AD16-9594A16182D8}"/>
              </a:ext>
            </a:extLst>
          </p:cNvPr>
          <p:cNvSpPr>
            <a:spLocks/>
          </p:cNvSpPr>
          <p:nvPr/>
        </p:nvSpPr>
        <p:spPr bwMode="auto">
          <a:xfrm>
            <a:off x="4592960" y="846625"/>
            <a:ext cx="945820" cy="1581256"/>
          </a:xfrm>
          <a:custGeom>
            <a:avLst/>
            <a:gdLst>
              <a:gd name="T0" fmla="*/ 438 w 774"/>
              <a:gd name="T1" fmla="*/ 24 h 1294"/>
              <a:gd name="T2" fmla="*/ 398 w 774"/>
              <a:gd name="T3" fmla="*/ 14 h 1294"/>
              <a:gd name="T4" fmla="*/ 331 w 774"/>
              <a:gd name="T5" fmla="*/ 5 h 1294"/>
              <a:gd name="T6" fmla="*/ 315 w 774"/>
              <a:gd name="T7" fmla="*/ 0 h 1294"/>
              <a:gd name="T8" fmla="*/ 310 w 774"/>
              <a:gd name="T9" fmla="*/ 12 h 1294"/>
              <a:gd name="T10" fmla="*/ 290 w 774"/>
              <a:gd name="T11" fmla="*/ 24 h 1294"/>
              <a:gd name="T12" fmla="*/ 278 w 774"/>
              <a:gd name="T13" fmla="*/ 32 h 1294"/>
              <a:gd name="T14" fmla="*/ 273 w 774"/>
              <a:gd name="T15" fmla="*/ 51 h 1294"/>
              <a:gd name="T16" fmla="*/ 274 w 774"/>
              <a:gd name="T17" fmla="*/ 77 h 1294"/>
              <a:gd name="T18" fmla="*/ 270 w 774"/>
              <a:gd name="T19" fmla="*/ 95 h 1294"/>
              <a:gd name="T20" fmla="*/ 280 w 774"/>
              <a:gd name="T21" fmla="*/ 156 h 1294"/>
              <a:gd name="T22" fmla="*/ 220 w 774"/>
              <a:gd name="T23" fmla="*/ 183 h 1294"/>
              <a:gd name="T24" fmla="*/ 168 w 774"/>
              <a:gd name="T25" fmla="*/ 213 h 1294"/>
              <a:gd name="T26" fmla="*/ 61 w 774"/>
              <a:gd name="T27" fmla="*/ 342 h 1294"/>
              <a:gd name="T28" fmla="*/ 10 w 774"/>
              <a:gd name="T29" fmla="*/ 425 h 1294"/>
              <a:gd name="T30" fmla="*/ 0 w 774"/>
              <a:gd name="T31" fmla="*/ 462 h 1294"/>
              <a:gd name="T32" fmla="*/ 11 w 774"/>
              <a:gd name="T33" fmla="*/ 493 h 1294"/>
              <a:gd name="T34" fmla="*/ 78 w 774"/>
              <a:gd name="T35" fmla="*/ 647 h 1294"/>
              <a:gd name="T36" fmla="*/ 104 w 774"/>
              <a:gd name="T37" fmla="*/ 673 h 1294"/>
              <a:gd name="T38" fmla="*/ 138 w 774"/>
              <a:gd name="T39" fmla="*/ 656 h 1294"/>
              <a:gd name="T40" fmla="*/ 150 w 774"/>
              <a:gd name="T41" fmla="*/ 635 h 1294"/>
              <a:gd name="T42" fmla="*/ 75 w 774"/>
              <a:gd name="T43" fmla="*/ 470 h 1294"/>
              <a:gd name="T44" fmla="*/ 188 w 774"/>
              <a:gd name="T45" fmla="*/ 411 h 1294"/>
              <a:gd name="T46" fmla="*/ 167 w 774"/>
              <a:gd name="T47" fmla="*/ 482 h 1294"/>
              <a:gd name="T48" fmla="*/ 169 w 774"/>
              <a:gd name="T49" fmla="*/ 771 h 1294"/>
              <a:gd name="T50" fmla="*/ 236 w 774"/>
              <a:gd name="T51" fmla="*/ 1163 h 1294"/>
              <a:gd name="T52" fmla="*/ 227 w 774"/>
              <a:gd name="T53" fmla="*/ 1192 h 1294"/>
              <a:gd name="T54" fmla="*/ 255 w 774"/>
              <a:gd name="T55" fmla="*/ 1266 h 1294"/>
              <a:gd name="T56" fmla="*/ 291 w 774"/>
              <a:gd name="T57" fmla="*/ 1288 h 1294"/>
              <a:gd name="T58" fmla="*/ 340 w 774"/>
              <a:gd name="T59" fmla="*/ 1291 h 1294"/>
              <a:gd name="T60" fmla="*/ 353 w 774"/>
              <a:gd name="T61" fmla="*/ 1271 h 1294"/>
              <a:gd name="T62" fmla="*/ 331 w 774"/>
              <a:gd name="T63" fmla="*/ 1209 h 1294"/>
              <a:gd name="T64" fmla="*/ 310 w 774"/>
              <a:gd name="T65" fmla="*/ 1153 h 1294"/>
              <a:gd name="T66" fmla="*/ 308 w 774"/>
              <a:gd name="T67" fmla="*/ 1028 h 1294"/>
              <a:gd name="T68" fmla="*/ 358 w 774"/>
              <a:gd name="T69" fmla="*/ 997 h 1294"/>
              <a:gd name="T70" fmla="*/ 415 w 774"/>
              <a:gd name="T71" fmla="*/ 983 h 1294"/>
              <a:gd name="T72" fmla="*/ 453 w 774"/>
              <a:gd name="T73" fmla="*/ 980 h 1294"/>
              <a:gd name="T74" fmla="*/ 489 w 774"/>
              <a:gd name="T75" fmla="*/ 866 h 1294"/>
              <a:gd name="T76" fmla="*/ 505 w 774"/>
              <a:gd name="T77" fmla="*/ 843 h 1294"/>
              <a:gd name="T78" fmla="*/ 483 w 774"/>
              <a:gd name="T79" fmla="*/ 696 h 1294"/>
              <a:gd name="T80" fmla="*/ 470 w 774"/>
              <a:gd name="T81" fmla="*/ 588 h 1294"/>
              <a:gd name="T82" fmla="*/ 488 w 774"/>
              <a:gd name="T83" fmla="*/ 569 h 1294"/>
              <a:gd name="T84" fmla="*/ 473 w 774"/>
              <a:gd name="T85" fmla="*/ 518 h 1294"/>
              <a:gd name="T86" fmla="*/ 501 w 774"/>
              <a:gd name="T87" fmla="*/ 361 h 1294"/>
              <a:gd name="T88" fmla="*/ 535 w 774"/>
              <a:gd name="T89" fmla="*/ 382 h 1294"/>
              <a:gd name="T90" fmla="*/ 662 w 774"/>
              <a:gd name="T91" fmla="*/ 470 h 1294"/>
              <a:gd name="T92" fmla="*/ 712 w 774"/>
              <a:gd name="T93" fmla="*/ 594 h 1294"/>
              <a:gd name="T94" fmla="*/ 729 w 774"/>
              <a:gd name="T95" fmla="*/ 607 h 1294"/>
              <a:gd name="T96" fmla="*/ 743 w 774"/>
              <a:gd name="T97" fmla="*/ 627 h 1294"/>
              <a:gd name="T98" fmla="*/ 764 w 774"/>
              <a:gd name="T99" fmla="*/ 613 h 1294"/>
              <a:gd name="T100" fmla="*/ 774 w 774"/>
              <a:gd name="T101" fmla="*/ 564 h 1294"/>
              <a:gd name="T102" fmla="*/ 757 w 774"/>
              <a:gd name="T103" fmla="*/ 528 h 1294"/>
              <a:gd name="T104" fmla="*/ 732 w 774"/>
              <a:gd name="T105" fmla="*/ 509 h 1294"/>
              <a:gd name="T106" fmla="*/ 522 w 774"/>
              <a:gd name="T107" fmla="*/ 203 h 1294"/>
              <a:gd name="T108" fmla="*/ 453 w 774"/>
              <a:gd name="T109" fmla="*/ 84 h 1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74" h="1294">
                <a:moveTo>
                  <a:pt x="442" y="50"/>
                </a:moveTo>
                <a:lnTo>
                  <a:pt x="445" y="32"/>
                </a:lnTo>
                <a:lnTo>
                  <a:pt x="445" y="32"/>
                </a:lnTo>
                <a:lnTo>
                  <a:pt x="442" y="27"/>
                </a:lnTo>
                <a:lnTo>
                  <a:pt x="438" y="24"/>
                </a:lnTo>
                <a:lnTo>
                  <a:pt x="435" y="23"/>
                </a:lnTo>
                <a:lnTo>
                  <a:pt x="435" y="23"/>
                </a:lnTo>
                <a:lnTo>
                  <a:pt x="427" y="22"/>
                </a:lnTo>
                <a:lnTo>
                  <a:pt x="415" y="18"/>
                </a:lnTo>
                <a:lnTo>
                  <a:pt x="398" y="14"/>
                </a:lnTo>
                <a:lnTo>
                  <a:pt x="396" y="0"/>
                </a:lnTo>
                <a:lnTo>
                  <a:pt x="371" y="10"/>
                </a:lnTo>
                <a:lnTo>
                  <a:pt x="371" y="10"/>
                </a:lnTo>
                <a:lnTo>
                  <a:pt x="354" y="7"/>
                </a:lnTo>
                <a:lnTo>
                  <a:pt x="331" y="5"/>
                </a:lnTo>
                <a:lnTo>
                  <a:pt x="331" y="5"/>
                </a:lnTo>
                <a:lnTo>
                  <a:pt x="327" y="5"/>
                </a:lnTo>
                <a:lnTo>
                  <a:pt x="324" y="4"/>
                </a:lnTo>
                <a:lnTo>
                  <a:pt x="319" y="1"/>
                </a:lnTo>
                <a:lnTo>
                  <a:pt x="315" y="0"/>
                </a:lnTo>
                <a:lnTo>
                  <a:pt x="314" y="0"/>
                </a:lnTo>
                <a:lnTo>
                  <a:pt x="312" y="1"/>
                </a:lnTo>
                <a:lnTo>
                  <a:pt x="310" y="5"/>
                </a:lnTo>
                <a:lnTo>
                  <a:pt x="310" y="5"/>
                </a:lnTo>
                <a:lnTo>
                  <a:pt x="310" y="12"/>
                </a:lnTo>
                <a:lnTo>
                  <a:pt x="310" y="16"/>
                </a:lnTo>
                <a:lnTo>
                  <a:pt x="310" y="18"/>
                </a:lnTo>
                <a:lnTo>
                  <a:pt x="291" y="26"/>
                </a:lnTo>
                <a:lnTo>
                  <a:pt x="291" y="26"/>
                </a:lnTo>
                <a:lnTo>
                  <a:pt x="290" y="24"/>
                </a:lnTo>
                <a:lnTo>
                  <a:pt x="287" y="23"/>
                </a:lnTo>
                <a:lnTo>
                  <a:pt x="286" y="23"/>
                </a:lnTo>
                <a:lnTo>
                  <a:pt x="284" y="24"/>
                </a:lnTo>
                <a:lnTo>
                  <a:pt x="280" y="28"/>
                </a:lnTo>
                <a:lnTo>
                  <a:pt x="278" y="32"/>
                </a:lnTo>
                <a:lnTo>
                  <a:pt x="278" y="32"/>
                </a:lnTo>
                <a:lnTo>
                  <a:pt x="275" y="37"/>
                </a:lnTo>
                <a:lnTo>
                  <a:pt x="273" y="43"/>
                </a:lnTo>
                <a:lnTo>
                  <a:pt x="273" y="48"/>
                </a:lnTo>
                <a:lnTo>
                  <a:pt x="273" y="51"/>
                </a:lnTo>
                <a:lnTo>
                  <a:pt x="274" y="59"/>
                </a:lnTo>
                <a:lnTo>
                  <a:pt x="275" y="61"/>
                </a:lnTo>
                <a:lnTo>
                  <a:pt x="275" y="74"/>
                </a:lnTo>
                <a:lnTo>
                  <a:pt x="275" y="74"/>
                </a:lnTo>
                <a:lnTo>
                  <a:pt x="274" y="77"/>
                </a:lnTo>
                <a:lnTo>
                  <a:pt x="272" y="82"/>
                </a:lnTo>
                <a:lnTo>
                  <a:pt x="269" y="88"/>
                </a:lnTo>
                <a:lnTo>
                  <a:pt x="270" y="91"/>
                </a:lnTo>
                <a:lnTo>
                  <a:pt x="270" y="95"/>
                </a:lnTo>
                <a:lnTo>
                  <a:pt x="270" y="95"/>
                </a:lnTo>
                <a:lnTo>
                  <a:pt x="280" y="114"/>
                </a:lnTo>
                <a:lnTo>
                  <a:pt x="282" y="135"/>
                </a:lnTo>
                <a:lnTo>
                  <a:pt x="286" y="151"/>
                </a:lnTo>
                <a:lnTo>
                  <a:pt x="286" y="151"/>
                </a:lnTo>
                <a:lnTo>
                  <a:pt x="280" y="156"/>
                </a:lnTo>
                <a:lnTo>
                  <a:pt x="264" y="166"/>
                </a:lnTo>
                <a:lnTo>
                  <a:pt x="242" y="175"/>
                </a:lnTo>
                <a:lnTo>
                  <a:pt x="231" y="180"/>
                </a:lnTo>
                <a:lnTo>
                  <a:pt x="220" y="183"/>
                </a:lnTo>
                <a:lnTo>
                  <a:pt x="220" y="183"/>
                </a:lnTo>
                <a:lnTo>
                  <a:pt x="216" y="184"/>
                </a:lnTo>
                <a:lnTo>
                  <a:pt x="210" y="186"/>
                </a:lnTo>
                <a:lnTo>
                  <a:pt x="196" y="194"/>
                </a:lnTo>
                <a:lnTo>
                  <a:pt x="183" y="202"/>
                </a:lnTo>
                <a:lnTo>
                  <a:pt x="168" y="213"/>
                </a:lnTo>
                <a:lnTo>
                  <a:pt x="144" y="234"/>
                </a:lnTo>
                <a:lnTo>
                  <a:pt x="132" y="246"/>
                </a:lnTo>
                <a:lnTo>
                  <a:pt x="132" y="246"/>
                </a:lnTo>
                <a:lnTo>
                  <a:pt x="48" y="326"/>
                </a:lnTo>
                <a:lnTo>
                  <a:pt x="61" y="342"/>
                </a:lnTo>
                <a:lnTo>
                  <a:pt x="61" y="342"/>
                </a:lnTo>
                <a:lnTo>
                  <a:pt x="54" y="353"/>
                </a:lnTo>
                <a:lnTo>
                  <a:pt x="37" y="378"/>
                </a:lnTo>
                <a:lnTo>
                  <a:pt x="17" y="410"/>
                </a:lnTo>
                <a:lnTo>
                  <a:pt x="10" y="425"/>
                </a:lnTo>
                <a:lnTo>
                  <a:pt x="5" y="437"/>
                </a:lnTo>
                <a:lnTo>
                  <a:pt x="5" y="437"/>
                </a:lnTo>
                <a:lnTo>
                  <a:pt x="3" y="447"/>
                </a:lnTo>
                <a:lnTo>
                  <a:pt x="0" y="455"/>
                </a:lnTo>
                <a:lnTo>
                  <a:pt x="0" y="462"/>
                </a:lnTo>
                <a:lnTo>
                  <a:pt x="0" y="468"/>
                </a:lnTo>
                <a:lnTo>
                  <a:pt x="3" y="474"/>
                </a:lnTo>
                <a:lnTo>
                  <a:pt x="5" y="479"/>
                </a:lnTo>
                <a:lnTo>
                  <a:pt x="11" y="493"/>
                </a:lnTo>
                <a:lnTo>
                  <a:pt x="11" y="493"/>
                </a:lnTo>
                <a:lnTo>
                  <a:pt x="79" y="612"/>
                </a:lnTo>
                <a:lnTo>
                  <a:pt x="79" y="612"/>
                </a:lnTo>
                <a:lnTo>
                  <a:pt x="77" y="644"/>
                </a:lnTo>
                <a:lnTo>
                  <a:pt x="77" y="644"/>
                </a:lnTo>
                <a:lnTo>
                  <a:pt x="78" y="647"/>
                </a:lnTo>
                <a:lnTo>
                  <a:pt x="81" y="651"/>
                </a:lnTo>
                <a:lnTo>
                  <a:pt x="88" y="661"/>
                </a:lnTo>
                <a:lnTo>
                  <a:pt x="96" y="669"/>
                </a:lnTo>
                <a:lnTo>
                  <a:pt x="100" y="672"/>
                </a:lnTo>
                <a:lnTo>
                  <a:pt x="104" y="673"/>
                </a:lnTo>
                <a:lnTo>
                  <a:pt x="104" y="673"/>
                </a:lnTo>
                <a:lnTo>
                  <a:pt x="112" y="670"/>
                </a:lnTo>
                <a:lnTo>
                  <a:pt x="126" y="664"/>
                </a:lnTo>
                <a:lnTo>
                  <a:pt x="132" y="661"/>
                </a:lnTo>
                <a:lnTo>
                  <a:pt x="138" y="656"/>
                </a:lnTo>
                <a:lnTo>
                  <a:pt x="144" y="651"/>
                </a:lnTo>
                <a:lnTo>
                  <a:pt x="146" y="646"/>
                </a:lnTo>
                <a:lnTo>
                  <a:pt x="146" y="646"/>
                </a:lnTo>
                <a:lnTo>
                  <a:pt x="149" y="640"/>
                </a:lnTo>
                <a:lnTo>
                  <a:pt x="150" y="635"/>
                </a:lnTo>
                <a:lnTo>
                  <a:pt x="149" y="624"/>
                </a:lnTo>
                <a:lnTo>
                  <a:pt x="146" y="617"/>
                </a:lnTo>
                <a:lnTo>
                  <a:pt x="145" y="614"/>
                </a:lnTo>
                <a:lnTo>
                  <a:pt x="129" y="590"/>
                </a:lnTo>
                <a:lnTo>
                  <a:pt x="75" y="470"/>
                </a:lnTo>
                <a:lnTo>
                  <a:pt x="122" y="389"/>
                </a:lnTo>
                <a:lnTo>
                  <a:pt x="138" y="394"/>
                </a:lnTo>
                <a:lnTo>
                  <a:pt x="175" y="358"/>
                </a:lnTo>
                <a:lnTo>
                  <a:pt x="188" y="411"/>
                </a:lnTo>
                <a:lnTo>
                  <a:pt x="188" y="411"/>
                </a:lnTo>
                <a:lnTo>
                  <a:pt x="178" y="440"/>
                </a:lnTo>
                <a:lnTo>
                  <a:pt x="172" y="461"/>
                </a:lnTo>
                <a:lnTo>
                  <a:pt x="169" y="472"/>
                </a:lnTo>
                <a:lnTo>
                  <a:pt x="169" y="472"/>
                </a:lnTo>
                <a:lnTo>
                  <a:pt x="167" y="482"/>
                </a:lnTo>
                <a:lnTo>
                  <a:pt x="163" y="498"/>
                </a:lnTo>
                <a:lnTo>
                  <a:pt x="158" y="519"/>
                </a:lnTo>
                <a:lnTo>
                  <a:pt x="178" y="544"/>
                </a:lnTo>
                <a:lnTo>
                  <a:pt x="183" y="703"/>
                </a:lnTo>
                <a:lnTo>
                  <a:pt x="169" y="771"/>
                </a:lnTo>
                <a:lnTo>
                  <a:pt x="206" y="798"/>
                </a:lnTo>
                <a:lnTo>
                  <a:pt x="212" y="940"/>
                </a:lnTo>
                <a:lnTo>
                  <a:pt x="239" y="1158"/>
                </a:lnTo>
                <a:lnTo>
                  <a:pt x="239" y="1158"/>
                </a:lnTo>
                <a:lnTo>
                  <a:pt x="236" y="1163"/>
                </a:lnTo>
                <a:lnTo>
                  <a:pt x="233" y="1170"/>
                </a:lnTo>
                <a:lnTo>
                  <a:pt x="228" y="1182"/>
                </a:lnTo>
                <a:lnTo>
                  <a:pt x="228" y="1182"/>
                </a:lnTo>
                <a:lnTo>
                  <a:pt x="227" y="1187"/>
                </a:lnTo>
                <a:lnTo>
                  <a:pt x="227" y="1192"/>
                </a:lnTo>
                <a:lnTo>
                  <a:pt x="228" y="1203"/>
                </a:lnTo>
                <a:lnTo>
                  <a:pt x="231" y="1215"/>
                </a:lnTo>
                <a:lnTo>
                  <a:pt x="236" y="1229"/>
                </a:lnTo>
                <a:lnTo>
                  <a:pt x="246" y="1252"/>
                </a:lnTo>
                <a:lnTo>
                  <a:pt x="255" y="1266"/>
                </a:lnTo>
                <a:lnTo>
                  <a:pt x="255" y="1266"/>
                </a:lnTo>
                <a:lnTo>
                  <a:pt x="259" y="1270"/>
                </a:lnTo>
                <a:lnTo>
                  <a:pt x="268" y="1276"/>
                </a:lnTo>
                <a:lnTo>
                  <a:pt x="279" y="1282"/>
                </a:lnTo>
                <a:lnTo>
                  <a:pt x="291" y="1288"/>
                </a:lnTo>
                <a:lnTo>
                  <a:pt x="306" y="1292"/>
                </a:lnTo>
                <a:lnTo>
                  <a:pt x="320" y="1294"/>
                </a:lnTo>
                <a:lnTo>
                  <a:pt x="326" y="1294"/>
                </a:lnTo>
                <a:lnTo>
                  <a:pt x="334" y="1293"/>
                </a:lnTo>
                <a:lnTo>
                  <a:pt x="340" y="1291"/>
                </a:lnTo>
                <a:lnTo>
                  <a:pt x="345" y="1288"/>
                </a:lnTo>
                <a:lnTo>
                  <a:pt x="345" y="1288"/>
                </a:lnTo>
                <a:lnTo>
                  <a:pt x="349" y="1283"/>
                </a:lnTo>
                <a:lnTo>
                  <a:pt x="352" y="1277"/>
                </a:lnTo>
                <a:lnTo>
                  <a:pt x="353" y="1271"/>
                </a:lnTo>
                <a:lnTo>
                  <a:pt x="352" y="1263"/>
                </a:lnTo>
                <a:lnTo>
                  <a:pt x="351" y="1254"/>
                </a:lnTo>
                <a:lnTo>
                  <a:pt x="348" y="1246"/>
                </a:lnTo>
                <a:lnTo>
                  <a:pt x="340" y="1226"/>
                </a:lnTo>
                <a:lnTo>
                  <a:pt x="331" y="1209"/>
                </a:lnTo>
                <a:lnTo>
                  <a:pt x="323" y="1194"/>
                </a:lnTo>
                <a:lnTo>
                  <a:pt x="313" y="1180"/>
                </a:lnTo>
                <a:lnTo>
                  <a:pt x="310" y="1153"/>
                </a:lnTo>
                <a:lnTo>
                  <a:pt x="310" y="1153"/>
                </a:lnTo>
                <a:lnTo>
                  <a:pt x="310" y="1153"/>
                </a:lnTo>
                <a:lnTo>
                  <a:pt x="308" y="1152"/>
                </a:lnTo>
                <a:lnTo>
                  <a:pt x="307" y="1147"/>
                </a:lnTo>
                <a:lnTo>
                  <a:pt x="307" y="1137"/>
                </a:lnTo>
                <a:lnTo>
                  <a:pt x="307" y="1137"/>
                </a:lnTo>
                <a:lnTo>
                  <a:pt x="308" y="1028"/>
                </a:lnTo>
                <a:lnTo>
                  <a:pt x="308" y="1028"/>
                </a:lnTo>
                <a:lnTo>
                  <a:pt x="329" y="1016"/>
                </a:lnTo>
                <a:lnTo>
                  <a:pt x="345" y="1005"/>
                </a:lnTo>
                <a:lnTo>
                  <a:pt x="358" y="997"/>
                </a:lnTo>
                <a:lnTo>
                  <a:pt x="358" y="997"/>
                </a:lnTo>
                <a:lnTo>
                  <a:pt x="369" y="993"/>
                </a:lnTo>
                <a:lnTo>
                  <a:pt x="377" y="987"/>
                </a:lnTo>
                <a:lnTo>
                  <a:pt x="387" y="980"/>
                </a:lnTo>
                <a:lnTo>
                  <a:pt x="387" y="980"/>
                </a:lnTo>
                <a:lnTo>
                  <a:pt x="415" y="983"/>
                </a:lnTo>
                <a:lnTo>
                  <a:pt x="437" y="984"/>
                </a:lnTo>
                <a:lnTo>
                  <a:pt x="445" y="984"/>
                </a:lnTo>
                <a:lnTo>
                  <a:pt x="450" y="983"/>
                </a:lnTo>
                <a:lnTo>
                  <a:pt x="450" y="983"/>
                </a:lnTo>
                <a:lnTo>
                  <a:pt x="453" y="980"/>
                </a:lnTo>
                <a:lnTo>
                  <a:pt x="454" y="976"/>
                </a:lnTo>
                <a:lnTo>
                  <a:pt x="460" y="962"/>
                </a:lnTo>
                <a:lnTo>
                  <a:pt x="473" y="922"/>
                </a:lnTo>
                <a:lnTo>
                  <a:pt x="489" y="866"/>
                </a:lnTo>
                <a:lnTo>
                  <a:pt x="489" y="866"/>
                </a:lnTo>
                <a:lnTo>
                  <a:pt x="494" y="855"/>
                </a:lnTo>
                <a:lnTo>
                  <a:pt x="499" y="848"/>
                </a:lnTo>
                <a:lnTo>
                  <a:pt x="501" y="844"/>
                </a:lnTo>
                <a:lnTo>
                  <a:pt x="505" y="843"/>
                </a:lnTo>
                <a:lnTo>
                  <a:pt x="505" y="843"/>
                </a:lnTo>
                <a:lnTo>
                  <a:pt x="505" y="841"/>
                </a:lnTo>
                <a:lnTo>
                  <a:pt x="505" y="834"/>
                </a:lnTo>
                <a:lnTo>
                  <a:pt x="504" y="815"/>
                </a:lnTo>
                <a:lnTo>
                  <a:pt x="494" y="757"/>
                </a:lnTo>
                <a:lnTo>
                  <a:pt x="483" y="696"/>
                </a:lnTo>
                <a:lnTo>
                  <a:pt x="477" y="665"/>
                </a:lnTo>
                <a:lnTo>
                  <a:pt x="477" y="665"/>
                </a:lnTo>
                <a:lnTo>
                  <a:pt x="475" y="651"/>
                </a:lnTo>
                <a:lnTo>
                  <a:pt x="473" y="624"/>
                </a:lnTo>
                <a:lnTo>
                  <a:pt x="470" y="588"/>
                </a:lnTo>
                <a:lnTo>
                  <a:pt x="470" y="588"/>
                </a:lnTo>
                <a:lnTo>
                  <a:pt x="473" y="585"/>
                </a:lnTo>
                <a:lnTo>
                  <a:pt x="480" y="580"/>
                </a:lnTo>
                <a:lnTo>
                  <a:pt x="486" y="573"/>
                </a:lnTo>
                <a:lnTo>
                  <a:pt x="488" y="569"/>
                </a:lnTo>
                <a:lnTo>
                  <a:pt x="489" y="564"/>
                </a:lnTo>
                <a:lnTo>
                  <a:pt x="489" y="564"/>
                </a:lnTo>
                <a:lnTo>
                  <a:pt x="488" y="557"/>
                </a:lnTo>
                <a:lnTo>
                  <a:pt x="484" y="546"/>
                </a:lnTo>
                <a:lnTo>
                  <a:pt x="473" y="518"/>
                </a:lnTo>
                <a:lnTo>
                  <a:pt x="456" y="482"/>
                </a:lnTo>
                <a:lnTo>
                  <a:pt x="482" y="339"/>
                </a:lnTo>
                <a:lnTo>
                  <a:pt x="482" y="339"/>
                </a:lnTo>
                <a:lnTo>
                  <a:pt x="487" y="347"/>
                </a:lnTo>
                <a:lnTo>
                  <a:pt x="501" y="361"/>
                </a:lnTo>
                <a:lnTo>
                  <a:pt x="510" y="370"/>
                </a:lnTo>
                <a:lnTo>
                  <a:pt x="518" y="377"/>
                </a:lnTo>
                <a:lnTo>
                  <a:pt x="527" y="381"/>
                </a:lnTo>
                <a:lnTo>
                  <a:pt x="532" y="382"/>
                </a:lnTo>
                <a:lnTo>
                  <a:pt x="535" y="382"/>
                </a:lnTo>
                <a:lnTo>
                  <a:pt x="535" y="382"/>
                </a:lnTo>
                <a:lnTo>
                  <a:pt x="549" y="381"/>
                </a:lnTo>
                <a:lnTo>
                  <a:pt x="557" y="378"/>
                </a:lnTo>
                <a:lnTo>
                  <a:pt x="563" y="376"/>
                </a:lnTo>
                <a:lnTo>
                  <a:pt x="662" y="470"/>
                </a:lnTo>
                <a:lnTo>
                  <a:pt x="712" y="577"/>
                </a:lnTo>
                <a:lnTo>
                  <a:pt x="712" y="577"/>
                </a:lnTo>
                <a:lnTo>
                  <a:pt x="709" y="582"/>
                </a:lnTo>
                <a:lnTo>
                  <a:pt x="709" y="588"/>
                </a:lnTo>
                <a:lnTo>
                  <a:pt x="712" y="594"/>
                </a:lnTo>
                <a:lnTo>
                  <a:pt x="712" y="594"/>
                </a:lnTo>
                <a:lnTo>
                  <a:pt x="713" y="597"/>
                </a:lnTo>
                <a:lnTo>
                  <a:pt x="715" y="600"/>
                </a:lnTo>
                <a:lnTo>
                  <a:pt x="722" y="603"/>
                </a:lnTo>
                <a:lnTo>
                  <a:pt x="729" y="607"/>
                </a:lnTo>
                <a:lnTo>
                  <a:pt x="729" y="607"/>
                </a:lnTo>
                <a:lnTo>
                  <a:pt x="731" y="612"/>
                </a:lnTo>
                <a:lnTo>
                  <a:pt x="736" y="620"/>
                </a:lnTo>
                <a:lnTo>
                  <a:pt x="739" y="624"/>
                </a:lnTo>
                <a:lnTo>
                  <a:pt x="743" y="627"/>
                </a:lnTo>
                <a:lnTo>
                  <a:pt x="748" y="628"/>
                </a:lnTo>
                <a:lnTo>
                  <a:pt x="754" y="625"/>
                </a:lnTo>
                <a:lnTo>
                  <a:pt x="754" y="625"/>
                </a:lnTo>
                <a:lnTo>
                  <a:pt x="759" y="620"/>
                </a:lnTo>
                <a:lnTo>
                  <a:pt x="764" y="613"/>
                </a:lnTo>
                <a:lnTo>
                  <a:pt x="767" y="605"/>
                </a:lnTo>
                <a:lnTo>
                  <a:pt x="770" y="596"/>
                </a:lnTo>
                <a:lnTo>
                  <a:pt x="773" y="579"/>
                </a:lnTo>
                <a:lnTo>
                  <a:pt x="774" y="564"/>
                </a:lnTo>
                <a:lnTo>
                  <a:pt x="774" y="564"/>
                </a:lnTo>
                <a:lnTo>
                  <a:pt x="774" y="558"/>
                </a:lnTo>
                <a:lnTo>
                  <a:pt x="771" y="552"/>
                </a:lnTo>
                <a:lnTo>
                  <a:pt x="769" y="545"/>
                </a:lnTo>
                <a:lnTo>
                  <a:pt x="765" y="539"/>
                </a:lnTo>
                <a:lnTo>
                  <a:pt x="757" y="528"/>
                </a:lnTo>
                <a:lnTo>
                  <a:pt x="753" y="524"/>
                </a:lnTo>
                <a:lnTo>
                  <a:pt x="750" y="522"/>
                </a:lnTo>
                <a:lnTo>
                  <a:pt x="750" y="522"/>
                </a:lnTo>
                <a:lnTo>
                  <a:pt x="741" y="516"/>
                </a:lnTo>
                <a:lnTo>
                  <a:pt x="732" y="509"/>
                </a:lnTo>
                <a:lnTo>
                  <a:pt x="723" y="498"/>
                </a:lnTo>
                <a:lnTo>
                  <a:pt x="686" y="403"/>
                </a:lnTo>
                <a:lnTo>
                  <a:pt x="623" y="326"/>
                </a:lnTo>
                <a:lnTo>
                  <a:pt x="628" y="310"/>
                </a:lnTo>
                <a:lnTo>
                  <a:pt x="522" y="203"/>
                </a:lnTo>
                <a:lnTo>
                  <a:pt x="493" y="186"/>
                </a:lnTo>
                <a:lnTo>
                  <a:pt x="470" y="175"/>
                </a:lnTo>
                <a:lnTo>
                  <a:pt x="435" y="169"/>
                </a:lnTo>
                <a:lnTo>
                  <a:pt x="444" y="104"/>
                </a:lnTo>
                <a:lnTo>
                  <a:pt x="453" y="84"/>
                </a:lnTo>
                <a:lnTo>
                  <a:pt x="456" y="57"/>
                </a:lnTo>
                <a:lnTo>
                  <a:pt x="442" y="5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1">
            <a:extLst>
              <a:ext uri="{FF2B5EF4-FFF2-40B4-BE49-F238E27FC236}">
                <a16:creationId xmlns:a16="http://schemas.microsoft.com/office/drawing/2014/main" id="{13032E87-3EE4-4BCD-907B-F74749B260C3}"/>
              </a:ext>
            </a:extLst>
          </p:cNvPr>
          <p:cNvSpPr>
            <a:spLocks/>
          </p:cNvSpPr>
          <p:nvPr/>
        </p:nvSpPr>
        <p:spPr bwMode="auto">
          <a:xfrm>
            <a:off x="6393875" y="846625"/>
            <a:ext cx="764370" cy="1662998"/>
          </a:xfrm>
          <a:custGeom>
            <a:avLst/>
            <a:gdLst>
              <a:gd name="T0" fmla="*/ 64 w 501"/>
              <a:gd name="T1" fmla="*/ 726 h 1090"/>
              <a:gd name="T2" fmla="*/ 45 w 501"/>
              <a:gd name="T3" fmla="*/ 721 h 1090"/>
              <a:gd name="T4" fmla="*/ 26 w 501"/>
              <a:gd name="T5" fmla="*/ 737 h 1090"/>
              <a:gd name="T6" fmla="*/ 0 w 501"/>
              <a:gd name="T7" fmla="*/ 794 h 1090"/>
              <a:gd name="T8" fmla="*/ 13 w 501"/>
              <a:gd name="T9" fmla="*/ 806 h 1090"/>
              <a:gd name="T10" fmla="*/ 36 w 501"/>
              <a:gd name="T11" fmla="*/ 798 h 1090"/>
              <a:gd name="T12" fmla="*/ 143 w 501"/>
              <a:gd name="T13" fmla="*/ 835 h 1090"/>
              <a:gd name="T14" fmla="*/ 193 w 501"/>
              <a:gd name="T15" fmla="*/ 852 h 1090"/>
              <a:gd name="T16" fmla="*/ 210 w 501"/>
              <a:gd name="T17" fmla="*/ 842 h 1090"/>
              <a:gd name="T18" fmla="*/ 246 w 501"/>
              <a:gd name="T19" fmla="*/ 778 h 1090"/>
              <a:gd name="T20" fmla="*/ 279 w 501"/>
              <a:gd name="T21" fmla="*/ 681 h 1090"/>
              <a:gd name="T22" fmla="*/ 301 w 501"/>
              <a:gd name="T23" fmla="*/ 724 h 1090"/>
              <a:gd name="T24" fmla="*/ 313 w 501"/>
              <a:gd name="T25" fmla="*/ 727 h 1090"/>
              <a:gd name="T26" fmla="*/ 375 w 501"/>
              <a:gd name="T27" fmla="*/ 1019 h 1090"/>
              <a:gd name="T28" fmla="*/ 379 w 501"/>
              <a:gd name="T29" fmla="*/ 1062 h 1090"/>
              <a:gd name="T30" fmla="*/ 390 w 501"/>
              <a:gd name="T31" fmla="*/ 1088 h 1090"/>
              <a:gd name="T32" fmla="*/ 424 w 501"/>
              <a:gd name="T33" fmla="*/ 1079 h 1090"/>
              <a:gd name="T34" fmla="*/ 463 w 501"/>
              <a:gd name="T35" fmla="*/ 1059 h 1090"/>
              <a:gd name="T36" fmla="*/ 498 w 501"/>
              <a:gd name="T37" fmla="*/ 1022 h 1090"/>
              <a:gd name="T38" fmla="*/ 496 w 501"/>
              <a:gd name="T39" fmla="*/ 1008 h 1090"/>
              <a:gd name="T40" fmla="*/ 431 w 501"/>
              <a:gd name="T41" fmla="*/ 992 h 1090"/>
              <a:gd name="T42" fmla="*/ 435 w 501"/>
              <a:gd name="T43" fmla="*/ 806 h 1090"/>
              <a:gd name="T44" fmla="*/ 419 w 501"/>
              <a:gd name="T45" fmla="*/ 693 h 1090"/>
              <a:gd name="T46" fmla="*/ 372 w 501"/>
              <a:gd name="T47" fmla="*/ 558 h 1090"/>
              <a:gd name="T48" fmla="*/ 404 w 501"/>
              <a:gd name="T49" fmla="*/ 516 h 1090"/>
              <a:gd name="T50" fmla="*/ 419 w 501"/>
              <a:gd name="T51" fmla="*/ 500 h 1090"/>
              <a:gd name="T52" fmla="*/ 425 w 501"/>
              <a:gd name="T53" fmla="*/ 488 h 1090"/>
              <a:gd name="T54" fmla="*/ 422 w 501"/>
              <a:gd name="T55" fmla="*/ 479 h 1090"/>
              <a:gd name="T56" fmla="*/ 401 w 501"/>
              <a:gd name="T57" fmla="*/ 467 h 1090"/>
              <a:gd name="T58" fmla="*/ 394 w 501"/>
              <a:gd name="T59" fmla="*/ 443 h 1090"/>
              <a:gd name="T60" fmla="*/ 425 w 501"/>
              <a:gd name="T61" fmla="*/ 348 h 1090"/>
              <a:gd name="T62" fmla="*/ 428 w 501"/>
              <a:gd name="T63" fmla="*/ 306 h 1090"/>
              <a:gd name="T64" fmla="*/ 446 w 501"/>
              <a:gd name="T65" fmla="*/ 280 h 1090"/>
              <a:gd name="T66" fmla="*/ 445 w 501"/>
              <a:gd name="T67" fmla="*/ 253 h 1090"/>
              <a:gd name="T68" fmla="*/ 409 w 501"/>
              <a:gd name="T69" fmla="*/ 216 h 1090"/>
              <a:gd name="T70" fmla="*/ 434 w 501"/>
              <a:gd name="T71" fmla="*/ 208 h 1090"/>
              <a:gd name="T72" fmla="*/ 436 w 501"/>
              <a:gd name="T73" fmla="*/ 175 h 1090"/>
              <a:gd name="T74" fmla="*/ 445 w 501"/>
              <a:gd name="T75" fmla="*/ 151 h 1090"/>
              <a:gd name="T76" fmla="*/ 452 w 501"/>
              <a:gd name="T77" fmla="*/ 120 h 1090"/>
              <a:gd name="T78" fmla="*/ 493 w 501"/>
              <a:gd name="T79" fmla="*/ 85 h 1090"/>
              <a:gd name="T80" fmla="*/ 473 w 501"/>
              <a:gd name="T81" fmla="*/ 77 h 1090"/>
              <a:gd name="T82" fmla="*/ 453 w 501"/>
              <a:gd name="T83" fmla="*/ 47 h 1090"/>
              <a:gd name="T84" fmla="*/ 432 w 501"/>
              <a:gd name="T85" fmla="*/ 22 h 1090"/>
              <a:gd name="T86" fmla="*/ 375 w 501"/>
              <a:gd name="T87" fmla="*/ 0 h 1090"/>
              <a:gd name="T88" fmla="*/ 330 w 501"/>
              <a:gd name="T89" fmla="*/ 17 h 1090"/>
              <a:gd name="T90" fmla="*/ 307 w 501"/>
              <a:gd name="T91" fmla="*/ 38 h 1090"/>
              <a:gd name="T92" fmla="*/ 311 w 501"/>
              <a:gd name="T93" fmla="*/ 63 h 1090"/>
              <a:gd name="T94" fmla="*/ 318 w 501"/>
              <a:gd name="T95" fmla="*/ 95 h 1090"/>
              <a:gd name="T96" fmla="*/ 317 w 501"/>
              <a:gd name="T97" fmla="*/ 122 h 1090"/>
              <a:gd name="T98" fmla="*/ 322 w 501"/>
              <a:gd name="T99" fmla="*/ 142 h 1090"/>
              <a:gd name="T100" fmla="*/ 299 w 501"/>
              <a:gd name="T101" fmla="*/ 154 h 1090"/>
              <a:gd name="T102" fmla="*/ 287 w 501"/>
              <a:gd name="T103" fmla="*/ 160 h 1090"/>
              <a:gd name="T104" fmla="*/ 229 w 501"/>
              <a:gd name="T105" fmla="*/ 220 h 1090"/>
              <a:gd name="T106" fmla="*/ 221 w 501"/>
              <a:gd name="T107" fmla="*/ 243 h 1090"/>
              <a:gd name="T108" fmla="*/ 210 w 501"/>
              <a:gd name="T109" fmla="*/ 274 h 1090"/>
              <a:gd name="T110" fmla="*/ 210 w 501"/>
              <a:gd name="T111" fmla="*/ 309 h 1090"/>
              <a:gd name="T112" fmla="*/ 195 w 501"/>
              <a:gd name="T113" fmla="*/ 360 h 1090"/>
              <a:gd name="T114" fmla="*/ 194 w 501"/>
              <a:gd name="T115" fmla="*/ 409 h 1090"/>
              <a:gd name="T116" fmla="*/ 175 w 501"/>
              <a:gd name="T117" fmla="*/ 474 h 1090"/>
              <a:gd name="T118" fmla="*/ 164 w 501"/>
              <a:gd name="T119" fmla="*/ 531 h 1090"/>
              <a:gd name="T120" fmla="*/ 144 w 501"/>
              <a:gd name="T121" fmla="*/ 627 h 1090"/>
              <a:gd name="T122" fmla="*/ 136 w 501"/>
              <a:gd name="T123" fmla="*/ 705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01" h="1090">
                <a:moveTo>
                  <a:pt x="137" y="752"/>
                </a:moveTo>
                <a:lnTo>
                  <a:pt x="70" y="736"/>
                </a:lnTo>
                <a:lnTo>
                  <a:pt x="70" y="736"/>
                </a:lnTo>
                <a:lnTo>
                  <a:pt x="68" y="730"/>
                </a:lnTo>
                <a:lnTo>
                  <a:pt x="64" y="726"/>
                </a:lnTo>
                <a:lnTo>
                  <a:pt x="60" y="724"/>
                </a:lnTo>
                <a:lnTo>
                  <a:pt x="60" y="724"/>
                </a:lnTo>
                <a:lnTo>
                  <a:pt x="52" y="722"/>
                </a:lnTo>
                <a:lnTo>
                  <a:pt x="45" y="721"/>
                </a:lnTo>
                <a:lnTo>
                  <a:pt x="45" y="721"/>
                </a:lnTo>
                <a:lnTo>
                  <a:pt x="41" y="724"/>
                </a:lnTo>
                <a:lnTo>
                  <a:pt x="36" y="727"/>
                </a:lnTo>
                <a:lnTo>
                  <a:pt x="30" y="732"/>
                </a:lnTo>
                <a:lnTo>
                  <a:pt x="26" y="737"/>
                </a:lnTo>
                <a:lnTo>
                  <a:pt x="26" y="737"/>
                </a:lnTo>
                <a:lnTo>
                  <a:pt x="20" y="748"/>
                </a:lnTo>
                <a:lnTo>
                  <a:pt x="10" y="766"/>
                </a:lnTo>
                <a:lnTo>
                  <a:pt x="2" y="784"/>
                </a:lnTo>
                <a:lnTo>
                  <a:pt x="0" y="792"/>
                </a:lnTo>
                <a:lnTo>
                  <a:pt x="0" y="794"/>
                </a:lnTo>
                <a:lnTo>
                  <a:pt x="0" y="797"/>
                </a:lnTo>
                <a:lnTo>
                  <a:pt x="0" y="797"/>
                </a:lnTo>
                <a:lnTo>
                  <a:pt x="3" y="801"/>
                </a:lnTo>
                <a:lnTo>
                  <a:pt x="8" y="804"/>
                </a:lnTo>
                <a:lnTo>
                  <a:pt x="13" y="806"/>
                </a:lnTo>
                <a:lnTo>
                  <a:pt x="19" y="806"/>
                </a:lnTo>
                <a:lnTo>
                  <a:pt x="19" y="806"/>
                </a:lnTo>
                <a:lnTo>
                  <a:pt x="23" y="806"/>
                </a:lnTo>
                <a:lnTo>
                  <a:pt x="26" y="804"/>
                </a:lnTo>
                <a:lnTo>
                  <a:pt x="36" y="798"/>
                </a:lnTo>
                <a:lnTo>
                  <a:pt x="47" y="789"/>
                </a:lnTo>
                <a:lnTo>
                  <a:pt x="47" y="789"/>
                </a:lnTo>
                <a:lnTo>
                  <a:pt x="94" y="811"/>
                </a:lnTo>
                <a:lnTo>
                  <a:pt x="127" y="827"/>
                </a:lnTo>
                <a:lnTo>
                  <a:pt x="143" y="835"/>
                </a:lnTo>
                <a:lnTo>
                  <a:pt x="143" y="835"/>
                </a:lnTo>
                <a:lnTo>
                  <a:pt x="152" y="840"/>
                </a:lnTo>
                <a:lnTo>
                  <a:pt x="167" y="845"/>
                </a:lnTo>
                <a:lnTo>
                  <a:pt x="186" y="851"/>
                </a:lnTo>
                <a:lnTo>
                  <a:pt x="193" y="852"/>
                </a:lnTo>
                <a:lnTo>
                  <a:pt x="199" y="854"/>
                </a:lnTo>
                <a:lnTo>
                  <a:pt x="199" y="854"/>
                </a:lnTo>
                <a:lnTo>
                  <a:pt x="201" y="852"/>
                </a:lnTo>
                <a:lnTo>
                  <a:pt x="204" y="850"/>
                </a:lnTo>
                <a:lnTo>
                  <a:pt x="210" y="842"/>
                </a:lnTo>
                <a:lnTo>
                  <a:pt x="216" y="831"/>
                </a:lnTo>
                <a:lnTo>
                  <a:pt x="222" y="817"/>
                </a:lnTo>
                <a:lnTo>
                  <a:pt x="232" y="793"/>
                </a:lnTo>
                <a:lnTo>
                  <a:pt x="235" y="781"/>
                </a:lnTo>
                <a:lnTo>
                  <a:pt x="246" y="778"/>
                </a:lnTo>
                <a:lnTo>
                  <a:pt x="246" y="778"/>
                </a:lnTo>
                <a:lnTo>
                  <a:pt x="263" y="727"/>
                </a:lnTo>
                <a:lnTo>
                  <a:pt x="274" y="693"/>
                </a:lnTo>
                <a:lnTo>
                  <a:pt x="279" y="681"/>
                </a:lnTo>
                <a:lnTo>
                  <a:pt x="279" y="681"/>
                </a:lnTo>
                <a:lnTo>
                  <a:pt x="282" y="689"/>
                </a:lnTo>
                <a:lnTo>
                  <a:pt x="289" y="703"/>
                </a:lnTo>
                <a:lnTo>
                  <a:pt x="295" y="716"/>
                </a:lnTo>
                <a:lnTo>
                  <a:pt x="299" y="721"/>
                </a:lnTo>
                <a:lnTo>
                  <a:pt x="301" y="724"/>
                </a:lnTo>
                <a:lnTo>
                  <a:pt x="301" y="724"/>
                </a:lnTo>
                <a:lnTo>
                  <a:pt x="308" y="725"/>
                </a:lnTo>
                <a:lnTo>
                  <a:pt x="311" y="726"/>
                </a:lnTo>
                <a:lnTo>
                  <a:pt x="313" y="727"/>
                </a:lnTo>
                <a:lnTo>
                  <a:pt x="313" y="727"/>
                </a:lnTo>
                <a:lnTo>
                  <a:pt x="339" y="762"/>
                </a:lnTo>
                <a:lnTo>
                  <a:pt x="364" y="797"/>
                </a:lnTo>
                <a:lnTo>
                  <a:pt x="379" y="1012"/>
                </a:lnTo>
                <a:lnTo>
                  <a:pt x="375" y="1019"/>
                </a:lnTo>
                <a:lnTo>
                  <a:pt x="375" y="1019"/>
                </a:lnTo>
                <a:lnTo>
                  <a:pt x="377" y="1025"/>
                </a:lnTo>
                <a:lnTo>
                  <a:pt x="378" y="1036"/>
                </a:lnTo>
                <a:lnTo>
                  <a:pt x="378" y="1036"/>
                </a:lnTo>
                <a:lnTo>
                  <a:pt x="378" y="1046"/>
                </a:lnTo>
                <a:lnTo>
                  <a:pt x="379" y="1062"/>
                </a:lnTo>
                <a:lnTo>
                  <a:pt x="381" y="1070"/>
                </a:lnTo>
                <a:lnTo>
                  <a:pt x="383" y="1079"/>
                </a:lnTo>
                <a:lnTo>
                  <a:pt x="386" y="1085"/>
                </a:lnTo>
                <a:lnTo>
                  <a:pt x="390" y="1088"/>
                </a:lnTo>
                <a:lnTo>
                  <a:pt x="390" y="1088"/>
                </a:lnTo>
                <a:lnTo>
                  <a:pt x="392" y="1090"/>
                </a:lnTo>
                <a:lnTo>
                  <a:pt x="396" y="1090"/>
                </a:lnTo>
                <a:lnTo>
                  <a:pt x="403" y="1087"/>
                </a:lnTo>
                <a:lnTo>
                  <a:pt x="413" y="1084"/>
                </a:lnTo>
                <a:lnTo>
                  <a:pt x="424" y="1079"/>
                </a:lnTo>
                <a:lnTo>
                  <a:pt x="445" y="1068"/>
                </a:lnTo>
                <a:lnTo>
                  <a:pt x="452" y="1063"/>
                </a:lnTo>
                <a:lnTo>
                  <a:pt x="458" y="1062"/>
                </a:lnTo>
                <a:lnTo>
                  <a:pt x="458" y="1062"/>
                </a:lnTo>
                <a:lnTo>
                  <a:pt x="463" y="1059"/>
                </a:lnTo>
                <a:lnTo>
                  <a:pt x="470" y="1053"/>
                </a:lnTo>
                <a:lnTo>
                  <a:pt x="477" y="1047"/>
                </a:lnTo>
                <a:lnTo>
                  <a:pt x="486" y="1039"/>
                </a:lnTo>
                <a:lnTo>
                  <a:pt x="492" y="1030"/>
                </a:lnTo>
                <a:lnTo>
                  <a:pt x="498" y="1022"/>
                </a:lnTo>
                <a:lnTo>
                  <a:pt x="501" y="1015"/>
                </a:lnTo>
                <a:lnTo>
                  <a:pt x="501" y="1013"/>
                </a:lnTo>
                <a:lnTo>
                  <a:pt x="499" y="1011"/>
                </a:lnTo>
                <a:lnTo>
                  <a:pt x="499" y="1011"/>
                </a:lnTo>
                <a:lnTo>
                  <a:pt x="496" y="1008"/>
                </a:lnTo>
                <a:lnTo>
                  <a:pt x="491" y="1007"/>
                </a:lnTo>
                <a:lnTo>
                  <a:pt x="479" y="1004"/>
                </a:lnTo>
                <a:lnTo>
                  <a:pt x="463" y="1002"/>
                </a:lnTo>
                <a:lnTo>
                  <a:pt x="443" y="1002"/>
                </a:lnTo>
                <a:lnTo>
                  <a:pt x="431" y="992"/>
                </a:lnTo>
                <a:lnTo>
                  <a:pt x="431" y="972"/>
                </a:lnTo>
                <a:lnTo>
                  <a:pt x="431" y="972"/>
                </a:lnTo>
                <a:lnTo>
                  <a:pt x="432" y="890"/>
                </a:lnTo>
                <a:lnTo>
                  <a:pt x="435" y="806"/>
                </a:lnTo>
                <a:lnTo>
                  <a:pt x="435" y="806"/>
                </a:lnTo>
                <a:lnTo>
                  <a:pt x="432" y="788"/>
                </a:lnTo>
                <a:lnTo>
                  <a:pt x="424" y="753"/>
                </a:lnTo>
                <a:lnTo>
                  <a:pt x="412" y="702"/>
                </a:lnTo>
                <a:lnTo>
                  <a:pt x="419" y="693"/>
                </a:lnTo>
                <a:lnTo>
                  <a:pt x="419" y="693"/>
                </a:lnTo>
                <a:lnTo>
                  <a:pt x="392" y="643"/>
                </a:lnTo>
                <a:lnTo>
                  <a:pt x="374" y="608"/>
                </a:lnTo>
                <a:lnTo>
                  <a:pt x="366" y="592"/>
                </a:lnTo>
                <a:lnTo>
                  <a:pt x="366" y="592"/>
                </a:lnTo>
                <a:lnTo>
                  <a:pt x="372" y="558"/>
                </a:lnTo>
                <a:lnTo>
                  <a:pt x="375" y="536"/>
                </a:lnTo>
                <a:lnTo>
                  <a:pt x="378" y="525"/>
                </a:lnTo>
                <a:lnTo>
                  <a:pt x="378" y="525"/>
                </a:lnTo>
                <a:lnTo>
                  <a:pt x="394" y="520"/>
                </a:lnTo>
                <a:lnTo>
                  <a:pt x="404" y="516"/>
                </a:lnTo>
                <a:lnTo>
                  <a:pt x="413" y="511"/>
                </a:lnTo>
                <a:lnTo>
                  <a:pt x="413" y="511"/>
                </a:lnTo>
                <a:lnTo>
                  <a:pt x="415" y="509"/>
                </a:lnTo>
                <a:lnTo>
                  <a:pt x="417" y="506"/>
                </a:lnTo>
                <a:lnTo>
                  <a:pt x="419" y="500"/>
                </a:lnTo>
                <a:lnTo>
                  <a:pt x="420" y="495"/>
                </a:lnTo>
                <a:lnTo>
                  <a:pt x="422" y="491"/>
                </a:lnTo>
                <a:lnTo>
                  <a:pt x="422" y="491"/>
                </a:lnTo>
                <a:lnTo>
                  <a:pt x="423" y="490"/>
                </a:lnTo>
                <a:lnTo>
                  <a:pt x="425" y="488"/>
                </a:lnTo>
                <a:lnTo>
                  <a:pt x="426" y="484"/>
                </a:lnTo>
                <a:lnTo>
                  <a:pt x="426" y="482"/>
                </a:lnTo>
                <a:lnTo>
                  <a:pt x="425" y="480"/>
                </a:lnTo>
                <a:lnTo>
                  <a:pt x="425" y="480"/>
                </a:lnTo>
                <a:lnTo>
                  <a:pt x="422" y="479"/>
                </a:lnTo>
                <a:lnTo>
                  <a:pt x="419" y="478"/>
                </a:lnTo>
                <a:lnTo>
                  <a:pt x="414" y="477"/>
                </a:lnTo>
                <a:lnTo>
                  <a:pt x="414" y="477"/>
                </a:lnTo>
                <a:lnTo>
                  <a:pt x="408" y="473"/>
                </a:lnTo>
                <a:lnTo>
                  <a:pt x="401" y="467"/>
                </a:lnTo>
                <a:lnTo>
                  <a:pt x="394" y="461"/>
                </a:lnTo>
                <a:lnTo>
                  <a:pt x="391" y="460"/>
                </a:lnTo>
                <a:lnTo>
                  <a:pt x="390" y="458"/>
                </a:lnTo>
                <a:lnTo>
                  <a:pt x="390" y="458"/>
                </a:lnTo>
                <a:lnTo>
                  <a:pt x="394" y="443"/>
                </a:lnTo>
                <a:lnTo>
                  <a:pt x="406" y="406"/>
                </a:lnTo>
                <a:lnTo>
                  <a:pt x="418" y="368"/>
                </a:lnTo>
                <a:lnTo>
                  <a:pt x="424" y="350"/>
                </a:lnTo>
                <a:lnTo>
                  <a:pt x="424" y="350"/>
                </a:lnTo>
                <a:lnTo>
                  <a:pt x="425" y="348"/>
                </a:lnTo>
                <a:lnTo>
                  <a:pt x="425" y="343"/>
                </a:lnTo>
                <a:lnTo>
                  <a:pt x="424" y="328"/>
                </a:lnTo>
                <a:lnTo>
                  <a:pt x="425" y="320"/>
                </a:lnTo>
                <a:lnTo>
                  <a:pt x="425" y="312"/>
                </a:lnTo>
                <a:lnTo>
                  <a:pt x="428" y="306"/>
                </a:lnTo>
                <a:lnTo>
                  <a:pt x="430" y="303"/>
                </a:lnTo>
                <a:lnTo>
                  <a:pt x="430" y="303"/>
                </a:lnTo>
                <a:lnTo>
                  <a:pt x="437" y="295"/>
                </a:lnTo>
                <a:lnTo>
                  <a:pt x="442" y="287"/>
                </a:lnTo>
                <a:lnTo>
                  <a:pt x="446" y="280"/>
                </a:lnTo>
                <a:lnTo>
                  <a:pt x="447" y="275"/>
                </a:lnTo>
                <a:lnTo>
                  <a:pt x="447" y="275"/>
                </a:lnTo>
                <a:lnTo>
                  <a:pt x="447" y="264"/>
                </a:lnTo>
                <a:lnTo>
                  <a:pt x="447" y="258"/>
                </a:lnTo>
                <a:lnTo>
                  <a:pt x="445" y="253"/>
                </a:lnTo>
                <a:lnTo>
                  <a:pt x="445" y="253"/>
                </a:lnTo>
                <a:lnTo>
                  <a:pt x="439" y="246"/>
                </a:lnTo>
                <a:lnTo>
                  <a:pt x="425" y="235"/>
                </a:lnTo>
                <a:lnTo>
                  <a:pt x="409" y="221"/>
                </a:lnTo>
                <a:lnTo>
                  <a:pt x="409" y="216"/>
                </a:lnTo>
                <a:lnTo>
                  <a:pt x="409" y="216"/>
                </a:lnTo>
                <a:lnTo>
                  <a:pt x="420" y="214"/>
                </a:lnTo>
                <a:lnTo>
                  <a:pt x="429" y="212"/>
                </a:lnTo>
                <a:lnTo>
                  <a:pt x="432" y="210"/>
                </a:lnTo>
                <a:lnTo>
                  <a:pt x="434" y="208"/>
                </a:lnTo>
                <a:lnTo>
                  <a:pt x="434" y="208"/>
                </a:lnTo>
                <a:lnTo>
                  <a:pt x="435" y="198"/>
                </a:lnTo>
                <a:lnTo>
                  <a:pt x="435" y="192"/>
                </a:lnTo>
                <a:lnTo>
                  <a:pt x="436" y="175"/>
                </a:lnTo>
                <a:lnTo>
                  <a:pt x="436" y="175"/>
                </a:lnTo>
                <a:lnTo>
                  <a:pt x="439" y="163"/>
                </a:lnTo>
                <a:lnTo>
                  <a:pt x="441" y="156"/>
                </a:lnTo>
                <a:lnTo>
                  <a:pt x="442" y="152"/>
                </a:lnTo>
                <a:lnTo>
                  <a:pt x="445" y="151"/>
                </a:lnTo>
                <a:lnTo>
                  <a:pt x="445" y="151"/>
                </a:lnTo>
                <a:lnTo>
                  <a:pt x="447" y="147"/>
                </a:lnTo>
                <a:lnTo>
                  <a:pt x="448" y="142"/>
                </a:lnTo>
                <a:lnTo>
                  <a:pt x="451" y="132"/>
                </a:lnTo>
                <a:lnTo>
                  <a:pt x="451" y="132"/>
                </a:lnTo>
                <a:lnTo>
                  <a:pt x="452" y="120"/>
                </a:lnTo>
                <a:lnTo>
                  <a:pt x="454" y="89"/>
                </a:lnTo>
                <a:lnTo>
                  <a:pt x="454" y="89"/>
                </a:lnTo>
                <a:lnTo>
                  <a:pt x="475" y="87"/>
                </a:lnTo>
                <a:lnTo>
                  <a:pt x="488" y="86"/>
                </a:lnTo>
                <a:lnTo>
                  <a:pt x="493" y="85"/>
                </a:lnTo>
                <a:lnTo>
                  <a:pt x="493" y="84"/>
                </a:lnTo>
                <a:lnTo>
                  <a:pt x="493" y="84"/>
                </a:lnTo>
                <a:lnTo>
                  <a:pt x="493" y="84"/>
                </a:lnTo>
                <a:lnTo>
                  <a:pt x="485" y="80"/>
                </a:lnTo>
                <a:lnTo>
                  <a:pt x="473" y="77"/>
                </a:lnTo>
                <a:lnTo>
                  <a:pt x="454" y="72"/>
                </a:lnTo>
                <a:lnTo>
                  <a:pt x="454" y="72"/>
                </a:lnTo>
                <a:lnTo>
                  <a:pt x="454" y="67"/>
                </a:lnTo>
                <a:lnTo>
                  <a:pt x="454" y="55"/>
                </a:lnTo>
                <a:lnTo>
                  <a:pt x="453" y="47"/>
                </a:lnTo>
                <a:lnTo>
                  <a:pt x="452" y="40"/>
                </a:lnTo>
                <a:lnTo>
                  <a:pt x="448" y="35"/>
                </a:lnTo>
                <a:lnTo>
                  <a:pt x="445" y="30"/>
                </a:lnTo>
                <a:lnTo>
                  <a:pt x="445" y="30"/>
                </a:lnTo>
                <a:lnTo>
                  <a:pt x="432" y="22"/>
                </a:lnTo>
                <a:lnTo>
                  <a:pt x="417" y="11"/>
                </a:lnTo>
                <a:lnTo>
                  <a:pt x="408" y="6"/>
                </a:lnTo>
                <a:lnTo>
                  <a:pt x="398" y="2"/>
                </a:lnTo>
                <a:lnTo>
                  <a:pt x="387" y="0"/>
                </a:lnTo>
                <a:lnTo>
                  <a:pt x="375" y="0"/>
                </a:lnTo>
                <a:lnTo>
                  <a:pt x="375" y="0"/>
                </a:lnTo>
                <a:lnTo>
                  <a:pt x="363" y="2"/>
                </a:lnTo>
                <a:lnTo>
                  <a:pt x="351" y="6"/>
                </a:lnTo>
                <a:lnTo>
                  <a:pt x="340" y="11"/>
                </a:lnTo>
                <a:lnTo>
                  <a:pt x="330" y="17"/>
                </a:lnTo>
                <a:lnTo>
                  <a:pt x="322" y="23"/>
                </a:lnTo>
                <a:lnTo>
                  <a:pt x="316" y="28"/>
                </a:lnTo>
                <a:lnTo>
                  <a:pt x="310" y="33"/>
                </a:lnTo>
                <a:lnTo>
                  <a:pt x="307" y="38"/>
                </a:lnTo>
                <a:lnTo>
                  <a:pt x="307" y="38"/>
                </a:lnTo>
                <a:lnTo>
                  <a:pt x="306" y="41"/>
                </a:lnTo>
                <a:lnTo>
                  <a:pt x="306" y="45"/>
                </a:lnTo>
                <a:lnTo>
                  <a:pt x="307" y="52"/>
                </a:lnTo>
                <a:lnTo>
                  <a:pt x="311" y="63"/>
                </a:lnTo>
                <a:lnTo>
                  <a:pt x="311" y="63"/>
                </a:lnTo>
                <a:lnTo>
                  <a:pt x="311" y="75"/>
                </a:lnTo>
                <a:lnTo>
                  <a:pt x="311" y="85"/>
                </a:lnTo>
                <a:lnTo>
                  <a:pt x="318" y="92"/>
                </a:lnTo>
                <a:lnTo>
                  <a:pt x="318" y="92"/>
                </a:lnTo>
                <a:lnTo>
                  <a:pt x="318" y="95"/>
                </a:lnTo>
                <a:lnTo>
                  <a:pt x="318" y="100"/>
                </a:lnTo>
                <a:lnTo>
                  <a:pt x="318" y="100"/>
                </a:lnTo>
                <a:lnTo>
                  <a:pt x="313" y="123"/>
                </a:lnTo>
                <a:lnTo>
                  <a:pt x="313" y="123"/>
                </a:lnTo>
                <a:lnTo>
                  <a:pt x="317" y="122"/>
                </a:lnTo>
                <a:lnTo>
                  <a:pt x="318" y="122"/>
                </a:lnTo>
                <a:lnTo>
                  <a:pt x="319" y="124"/>
                </a:lnTo>
                <a:lnTo>
                  <a:pt x="319" y="124"/>
                </a:lnTo>
                <a:lnTo>
                  <a:pt x="321" y="135"/>
                </a:lnTo>
                <a:lnTo>
                  <a:pt x="322" y="142"/>
                </a:lnTo>
                <a:lnTo>
                  <a:pt x="316" y="156"/>
                </a:lnTo>
                <a:lnTo>
                  <a:pt x="316" y="156"/>
                </a:lnTo>
                <a:lnTo>
                  <a:pt x="310" y="154"/>
                </a:lnTo>
                <a:lnTo>
                  <a:pt x="305" y="154"/>
                </a:lnTo>
                <a:lnTo>
                  <a:pt x="299" y="154"/>
                </a:lnTo>
                <a:lnTo>
                  <a:pt x="299" y="154"/>
                </a:lnTo>
                <a:lnTo>
                  <a:pt x="290" y="157"/>
                </a:lnTo>
                <a:lnTo>
                  <a:pt x="289" y="158"/>
                </a:lnTo>
                <a:lnTo>
                  <a:pt x="287" y="160"/>
                </a:lnTo>
                <a:lnTo>
                  <a:pt x="287" y="160"/>
                </a:lnTo>
                <a:lnTo>
                  <a:pt x="279" y="168"/>
                </a:lnTo>
                <a:lnTo>
                  <a:pt x="263" y="182"/>
                </a:lnTo>
                <a:lnTo>
                  <a:pt x="240" y="204"/>
                </a:lnTo>
                <a:lnTo>
                  <a:pt x="240" y="204"/>
                </a:lnTo>
                <a:lnTo>
                  <a:pt x="229" y="220"/>
                </a:lnTo>
                <a:lnTo>
                  <a:pt x="224" y="230"/>
                </a:lnTo>
                <a:lnTo>
                  <a:pt x="222" y="235"/>
                </a:lnTo>
                <a:lnTo>
                  <a:pt x="221" y="237"/>
                </a:lnTo>
                <a:lnTo>
                  <a:pt x="221" y="237"/>
                </a:lnTo>
                <a:lnTo>
                  <a:pt x="221" y="243"/>
                </a:lnTo>
                <a:lnTo>
                  <a:pt x="218" y="252"/>
                </a:lnTo>
                <a:lnTo>
                  <a:pt x="215" y="261"/>
                </a:lnTo>
                <a:lnTo>
                  <a:pt x="211" y="270"/>
                </a:lnTo>
                <a:lnTo>
                  <a:pt x="211" y="270"/>
                </a:lnTo>
                <a:lnTo>
                  <a:pt x="210" y="274"/>
                </a:lnTo>
                <a:lnTo>
                  <a:pt x="210" y="277"/>
                </a:lnTo>
                <a:lnTo>
                  <a:pt x="209" y="286"/>
                </a:lnTo>
                <a:lnTo>
                  <a:pt x="210" y="303"/>
                </a:lnTo>
                <a:lnTo>
                  <a:pt x="210" y="303"/>
                </a:lnTo>
                <a:lnTo>
                  <a:pt x="210" y="309"/>
                </a:lnTo>
                <a:lnTo>
                  <a:pt x="207" y="316"/>
                </a:lnTo>
                <a:lnTo>
                  <a:pt x="200" y="343"/>
                </a:lnTo>
                <a:lnTo>
                  <a:pt x="200" y="343"/>
                </a:lnTo>
                <a:lnTo>
                  <a:pt x="197" y="351"/>
                </a:lnTo>
                <a:lnTo>
                  <a:pt x="195" y="360"/>
                </a:lnTo>
                <a:lnTo>
                  <a:pt x="193" y="377"/>
                </a:lnTo>
                <a:lnTo>
                  <a:pt x="193" y="395"/>
                </a:lnTo>
                <a:lnTo>
                  <a:pt x="193" y="395"/>
                </a:lnTo>
                <a:lnTo>
                  <a:pt x="194" y="401"/>
                </a:lnTo>
                <a:lnTo>
                  <a:pt x="194" y="409"/>
                </a:lnTo>
                <a:lnTo>
                  <a:pt x="193" y="418"/>
                </a:lnTo>
                <a:lnTo>
                  <a:pt x="193" y="418"/>
                </a:lnTo>
                <a:lnTo>
                  <a:pt x="190" y="428"/>
                </a:lnTo>
                <a:lnTo>
                  <a:pt x="186" y="440"/>
                </a:lnTo>
                <a:lnTo>
                  <a:pt x="175" y="474"/>
                </a:lnTo>
                <a:lnTo>
                  <a:pt x="164" y="507"/>
                </a:lnTo>
                <a:lnTo>
                  <a:pt x="160" y="518"/>
                </a:lnTo>
                <a:lnTo>
                  <a:pt x="160" y="523"/>
                </a:lnTo>
                <a:lnTo>
                  <a:pt x="160" y="523"/>
                </a:lnTo>
                <a:lnTo>
                  <a:pt x="164" y="531"/>
                </a:lnTo>
                <a:lnTo>
                  <a:pt x="166" y="534"/>
                </a:lnTo>
                <a:lnTo>
                  <a:pt x="166" y="534"/>
                </a:lnTo>
                <a:lnTo>
                  <a:pt x="155" y="579"/>
                </a:lnTo>
                <a:lnTo>
                  <a:pt x="148" y="610"/>
                </a:lnTo>
                <a:lnTo>
                  <a:pt x="144" y="627"/>
                </a:lnTo>
                <a:lnTo>
                  <a:pt x="144" y="627"/>
                </a:lnTo>
                <a:lnTo>
                  <a:pt x="142" y="665"/>
                </a:lnTo>
                <a:lnTo>
                  <a:pt x="138" y="700"/>
                </a:lnTo>
                <a:lnTo>
                  <a:pt x="138" y="700"/>
                </a:lnTo>
                <a:lnTo>
                  <a:pt x="136" y="705"/>
                </a:lnTo>
                <a:lnTo>
                  <a:pt x="131" y="713"/>
                </a:lnTo>
                <a:lnTo>
                  <a:pt x="124" y="722"/>
                </a:lnTo>
                <a:lnTo>
                  <a:pt x="138" y="733"/>
                </a:lnTo>
                <a:lnTo>
                  <a:pt x="137" y="75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2">
            <a:extLst>
              <a:ext uri="{FF2B5EF4-FFF2-40B4-BE49-F238E27FC236}">
                <a16:creationId xmlns:a16="http://schemas.microsoft.com/office/drawing/2014/main" id="{3F2413FB-65B1-4E1D-80B1-40C4A57AC68D}"/>
              </a:ext>
            </a:extLst>
          </p:cNvPr>
          <p:cNvSpPr>
            <a:spLocks/>
          </p:cNvSpPr>
          <p:nvPr/>
        </p:nvSpPr>
        <p:spPr bwMode="auto">
          <a:xfrm>
            <a:off x="2657745" y="862010"/>
            <a:ext cx="1080120" cy="1567649"/>
          </a:xfrm>
          <a:custGeom>
            <a:avLst/>
            <a:gdLst>
              <a:gd name="T0" fmla="*/ 72 w 915"/>
              <a:gd name="T1" fmla="*/ 196 h 1328"/>
              <a:gd name="T2" fmla="*/ 67 w 915"/>
              <a:gd name="T3" fmla="*/ 222 h 1328"/>
              <a:gd name="T4" fmla="*/ 102 w 915"/>
              <a:gd name="T5" fmla="*/ 257 h 1328"/>
              <a:gd name="T6" fmla="*/ 132 w 915"/>
              <a:gd name="T7" fmla="*/ 265 h 1328"/>
              <a:gd name="T8" fmla="*/ 171 w 915"/>
              <a:gd name="T9" fmla="*/ 341 h 1328"/>
              <a:gd name="T10" fmla="*/ 194 w 915"/>
              <a:gd name="T11" fmla="*/ 400 h 1328"/>
              <a:gd name="T12" fmla="*/ 216 w 915"/>
              <a:gd name="T13" fmla="*/ 495 h 1328"/>
              <a:gd name="T14" fmla="*/ 231 w 915"/>
              <a:gd name="T15" fmla="*/ 548 h 1328"/>
              <a:gd name="T16" fmla="*/ 194 w 915"/>
              <a:gd name="T17" fmla="*/ 650 h 1328"/>
              <a:gd name="T18" fmla="*/ 180 w 915"/>
              <a:gd name="T19" fmla="*/ 675 h 1328"/>
              <a:gd name="T20" fmla="*/ 190 w 915"/>
              <a:gd name="T21" fmla="*/ 698 h 1328"/>
              <a:gd name="T22" fmla="*/ 225 w 915"/>
              <a:gd name="T23" fmla="*/ 696 h 1328"/>
              <a:gd name="T24" fmla="*/ 245 w 915"/>
              <a:gd name="T25" fmla="*/ 662 h 1328"/>
              <a:gd name="T26" fmla="*/ 261 w 915"/>
              <a:gd name="T27" fmla="*/ 585 h 1328"/>
              <a:gd name="T28" fmla="*/ 284 w 915"/>
              <a:gd name="T29" fmla="*/ 599 h 1328"/>
              <a:gd name="T30" fmla="*/ 237 w 915"/>
              <a:gd name="T31" fmla="*/ 720 h 1328"/>
              <a:gd name="T32" fmla="*/ 197 w 915"/>
              <a:gd name="T33" fmla="*/ 774 h 1328"/>
              <a:gd name="T34" fmla="*/ 149 w 915"/>
              <a:gd name="T35" fmla="*/ 937 h 1328"/>
              <a:gd name="T36" fmla="*/ 186 w 915"/>
              <a:gd name="T37" fmla="*/ 1125 h 1328"/>
              <a:gd name="T38" fmla="*/ 191 w 915"/>
              <a:gd name="T39" fmla="*/ 1227 h 1328"/>
              <a:gd name="T40" fmla="*/ 147 w 915"/>
              <a:gd name="T41" fmla="*/ 1276 h 1328"/>
              <a:gd name="T42" fmla="*/ 132 w 915"/>
              <a:gd name="T43" fmla="*/ 1310 h 1328"/>
              <a:gd name="T44" fmla="*/ 173 w 915"/>
              <a:gd name="T45" fmla="*/ 1327 h 1328"/>
              <a:gd name="T46" fmla="*/ 301 w 915"/>
              <a:gd name="T47" fmla="*/ 1260 h 1328"/>
              <a:gd name="T48" fmla="*/ 295 w 915"/>
              <a:gd name="T49" fmla="*/ 1215 h 1328"/>
              <a:gd name="T50" fmla="*/ 287 w 915"/>
              <a:gd name="T51" fmla="*/ 1204 h 1328"/>
              <a:gd name="T52" fmla="*/ 245 w 915"/>
              <a:gd name="T53" fmla="*/ 942 h 1328"/>
              <a:gd name="T54" fmla="*/ 344 w 915"/>
              <a:gd name="T55" fmla="*/ 869 h 1328"/>
              <a:gd name="T56" fmla="*/ 455 w 915"/>
              <a:gd name="T57" fmla="*/ 1083 h 1328"/>
              <a:gd name="T58" fmla="*/ 804 w 915"/>
              <a:gd name="T59" fmla="*/ 988 h 1328"/>
              <a:gd name="T60" fmla="*/ 893 w 915"/>
              <a:gd name="T61" fmla="*/ 1068 h 1328"/>
              <a:gd name="T62" fmla="*/ 915 w 915"/>
              <a:gd name="T63" fmla="*/ 1044 h 1328"/>
              <a:gd name="T64" fmla="*/ 858 w 915"/>
              <a:gd name="T65" fmla="*/ 926 h 1328"/>
              <a:gd name="T66" fmla="*/ 826 w 915"/>
              <a:gd name="T67" fmla="*/ 863 h 1328"/>
              <a:gd name="T68" fmla="*/ 793 w 915"/>
              <a:gd name="T69" fmla="*/ 884 h 1328"/>
              <a:gd name="T70" fmla="*/ 763 w 915"/>
              <a:gd name="T71" fmla="*/ 914 h 1328"/>
              <a:gd name="T72" fmla="*/ 599 w 915"/>
              <a:gd name="T73" fmla="*/ 974 h 1328"/>
              <a:gd name="T74" fmla="*/ 538 w 915"/>
              <a:gd name="T75" fmla="*/ 951 h 1328"/>
              <a:gd name="T76" fmla="*/ 571 w 915"/>
              <a:gd name="T77" fmla="*/ 904 h 1328"/>
              <a:gd name="T78" fmla="*/ 521 w 915"/>
              <a:gd name="T79" fmla="*/ 586 h 1328"/>
              <a:gd name="T80" fmla="*/ 512 w 915"/>
              <a:gd name="T81" fmla="*/ 554 h 1328"/>
              <a:gd name="T82" fmla="*/ 527 w 915"/>
              <a:gd name="T83" fmla="*/ 489 h 1328"/>
              <a:gd name="T84" fmla="*/ 507 w 915"/>
              <a:gd name="T85" fmla="*/ 325 h 1328"/>
              <a:gd name="T86" fmla="*/ 534 w 915"/>
              <a:gd name="T87" fmla="*/ 289 h 1328"/>
              <a:gd name="T88" fmla="*/ 370 w 915"/>
              <a:gd name="T89" fmla="*/ 189 h 1328"/>
              <a:gd name="T90" fmla="*/ 241 w 915"/>
              <a:gd name="T91" fmla="*/ 168 h 1328"/>
              <a:gd name="T92" fmla="*/ 229 w 915"/>
              <a:gd name="T93" fmla="*/ 79 h 1328"/>
              <a:gd name="T94" fmla="*/ 212 w 915"/>
              <a:gd name="T95" fmla="*/ 68 h 1328"/>
              <a:gd name="T96" fmla="*/ 185 w 915"/>
              <a:gd name="T97" fmla="*/ 28 h 1328"/>
              <a:gd name="T98" fmla="*/ 151 w 915"/>
              <a:gd name="T99" fmla="*/ 3 h 1328"/>
              <a:gd name="T100" fmla="*/ 115 w 915"/>
              <a:gd name="T101" fmla="*/ 3 h 1328"/>
              <a:gd name="T102" fmla="*/ 65 w 915"/>
              <a:gd name="T103" fmla="*/ 22 h 1328"/>
              <a:gd name="T104" fmla="*/ 38 w 915"/>
              <a:gd name="T105" fmla="*/ 37 h 1328"/>
              <a:gd name="T106" fmla="*/ 9 w 915"/>
              <a:gd name="T107" fmla="*/ 73 h 1328"/>
              <a:gd name="T108" fmla="*/ 3 w 915"/>
              <a:gd name="T109" fmla="*/ 121 h 1328"/>
              <a:gd name="T110" fmla="*/ 11 w 915"/>
              <a:gd name="T111" fmla="*/ 147 h 1328"/>
              <a:gd name="T112" fmla="*/ 50 w 915"/>
              <a:gd name="T113" fmla="*/ 172 h 1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15" h="1328">
                <a:moveTo>
                  <a:pt x="61" y="173"/>
                </a:moveTo>
                <a:lnTo>
                  <a:pt x="61" y="173"/>
                </a:lnTo>
                <a:lnTo>
                  <a:pt x="64" y="175"/>
                </a:lnTo>
                <a:lnTo>
                  <a:pt x="68" y="183"/>
                </a:lnTo>
                <a:lnTo>
                  <a:pt x="70" y="188"/>
                </a:lnTo>
                <a:lnTo>
                  <a:pt x="72" y="192"/>
                </a:lnTo>
                <a:lnTo>
                  <a:pt x="72" y="196"/>
                </a:lnTo>
                <a:lnTo>
                  <a:pt x="70" y="200"/>
                </a:lnTo>
                <a:lnTo>
                  <a:pt x="70" y="200"/>
                </a:lnTo>
                <a:lnTo>
                  <a:pt x="66" y="207"/>
                </a:lnTo>
                <a:lnTo>
                  <a:pt x="64" y="213"/>
                </a:lnTo>
                <a:lnTo>
                  <a:pt x="65" y="218"/>
                </a:lnTo>
                <a:lnTo>
                  <a:pt x="67" y="222"/>
                </a:lnTo>
                <a:lnTo>
                  <a:pt x="67" y="222"/>
                </a:lnTo>
                <a:lnTo>
                  <a:pt x="72" y="223"/>
                </a:lnTo>
                <a:lnTo>
                  <a:pt x="79" y="224"/>
                </a:lnTo>
                <a:lnTo>
                  <a:pt x="88" y="225"/>
                </a:lnTo>
                <a:lnTo>
                  <a:pt x="88" y="225"/>
                </a:lnTo>
                <a:lnTo>
                  <a:pt x="94" y="239"/>
                </a:lnTo>
                <a:lnTo>
                  <a:pt x="99" y="250"/>
                </a:lnTo>
                <a:lnTo>
                  <a:pt x="102" y="257"/>
                </a:lnTo>
                <a:lnTo>
                  <a:pt x="102" y="257"/>
                </a:lnTo>
                <a:lnTo>
                  <a:pt x="107" y="262"/>
                </a:lnTo>
                <a:lnTo>
                  <a:pt x="113" y="264"/>
                </a:lnTo>
                <a:lnTo>
                  <a:pt x="119" y="267"/>
                </a:lnTo>
                <a:lnTo>
                  <a:pt x="127" y="267"/>
                </a:lnTo>
                <a:lnTo>
                  <a:pt x="127" y="267"/>
                </a:lnTo>
                <a:lnTo>
                  <a:pt x="132" y="265"/>
                </a:lnTo>
                <a:lnTo>
                  <a:pt x="139" y="263"/>
                </a:lnTo>
                <a:lnTo>
                  <a:pt x="154" y="256"/>
                </a:lnTo>
                <a:lnTo>
                  <a:pt x="172" y="245"/>
                </a:lnTo>
                <a:lnTo>
                  <a:pt x="174" y="259"/>
                </a:lnTo>
                <a:lnTo>
                  <a:pt x="174" y="259"/>
                </a:lnTo>
                <a:lnTo>
                  <a:pt x="172" y="306"/>
                </a:lnTo>
                <a:lnTo>
                  <a:pt x="171" y="341"/>
                </a:lnTo>
                <a:lnTo>
                  <a:pt x="171" y="353"/>
                </a:lnTo>
                <a:lnTo>
                  <a:pt x="172" y="360"/>
                </a:lnTo>
                <a:lnTo>
                  <a:pt x="172" y="360"/>
                </a:lnTo>
                <a:lnTo>
                  <a:pt x="174" y="368"/>
                </a:lnTo>
                <a:lnTo>
                  <a:pt x="180" y="376"/>
                </a:lnTo>
                <a:lnTo>
                  <a:pt x="186" y="387"/>
                </a:lnTo>
                <a:lnTo>
                  <a:pt x="194" y="400"/>
                </a:lnTo>
                <a:lnTo>
                  <a:pt x="194" y="400"/>
                </a:lnTo>
                <a:lnTo>
                  <a:pt x="197" y="411"/>
                </a:lnTo>
                <a:lnTo>
                  <a:pt x="200" y="425"/>
                </a:lnTo>
                <a:lnTo>
                  <a:pt x="206" y="456"/>
                </a:lnTo>
                <a:lnTo>
                  <a:pt x="211" y="484"/>
                </a:lnTo>
                <a:lnTo>
                  <a:pt x="214" y="493"/>
                </a:lnTo>
                <a:lnTo>
                  <a:pt x="216" y="495"/>
                </a:lnTo>
                <a:lnTo>
                  <a:pt x="217" y="495"/>
                </a:lnTo>
                <a:lnTo>
                  <a:pt x="217" y="495"/>
                </a:lnTo>
                <a:lnTo>
                  <a:pt x="231" y="498"/>
                </a:lnTo>
                <a:lnTo>
                  <a:pt x="240" y="499"/>
                </a:lnTo>
                <a:lnTo>
                  <a:pt x="240" y="499"/>
                </a:lnTo>
                <a:lnTo>
                  <a:pt x="235" y="526"/>
                </a:lnTo>
                <a:lnTo>
                  <a:pt x="231" y="548"/>
                </a:lnTo>
                <a:lnTo>
                  <a:pt x="229" y="556"/>
                </a:lnTo>
                <a:lnTo>
                  <a:pt x="225" y="563"/>
                </a:lnTo>
                <a:lnTo>
                  <a:pt x="225" y="563"/>
                </a:lnTo>
                <a:lnTo>
                  <a:pt x="218" y="583"/>
                </a:lnTo>
                <a:lnTo>
                  <a:pt x="208" y="612"/>
                </a:lnTo>
                <a:lnTo>
                  <a:pt x="199" y="640"/>
                </a:lnTo>
                <a:lnTo>
                  <a:pt x="194" y="650"/>
                </a:lnTo>
                <a:lnTo>
                  <a:pt x="191" y="656"/>
                </a:lnTo>
                <a:lnTo>
                  <a:pt x="191" y="656"/>
                </a:lnTo>
                <a:lnTo>
                  <a:pt x="181" y="666"/>
                </a:lnTo>
                <a:lnTo>
                  <a:pt x="179" y="669"/>
                </a:lnTo>
                <a:lnTo>
                  <a:pt x="179" y="673"/>
                </a:lnTo>
                <a:lnTo>
                  <a:pt x="179" y="673"/>
                </a:lnTo>
                <a:lnTo>
                  <a:pt x="180" y="675"/>
                </a:lnTo>
                <a:lnTo>
                  <a:pt x="183" y="679"/>
                </a:lnTo>
                <a:lnTo>
                  <a:pt x="185" y="683"/>
                </a:lnTo>
                <a:lnTo>
                  <a:pt x="186" y="686"/>
                </a:lnTo>
                <a:lnTo>
                  <a:pt x="186" y="686"/>
                </a:lnTo>
                <a:lnTo>
                  <a:pt x="186" y="690"/>
                </a:lnTo>
                <a:lnTo>
                  <a:pt x="188" y="694"/>
                </a:lnTo>
                <a:lnTo>
                  <a:pt x="190" y="698"/>
                </a:lnTo>
                <a:lnTo>
                  <a:pt x="195" y="701"/>
                </a:lnTo>
                <a:lnTo>
                  <a:pt x="195" y="701"/>
                </a:lnTo>
                <a:lnTo>
                  <a:pt x="203" y="702"/>
                </a:lnTo>
                <a:lnTo>
                  <a:pt x="208" y="702"/>
                </a:lnTo>
                <a:lnTo>
                  <a:pt x="214" y="701"/>
                </a:lnTo>
                <a:lnTo>
                  <a:pt x="219" y="700"/>
                </a:lnTo>
                <a:lnTo>
                  <a:pt x="225" y="696"/>
                </a:lnTo>
                <a:lnTo>
                  <a:pt x="231" y="692"/>
                </a:lnTo>
                <a:lnTo>
                  <a:pt x="236" y="687"/>
                </a:lnTo>
                <a:lnTo>
                  <a:pt x="236" y="687"/>
                </a:lnTo>
                <a:lnTo>
                  <a:pt x="241" y="681"/>
                </a:lnTo>
                <a:lnTo>
                  <a:pt x="244" y="675"/>
                </a:lnTo>
                <a:lnTo>
                  <a:pt x="245" y="668"/>
                </a:lnTo>
                <a:lnTo>
                  <a:pt x="245" y="662"/>
                </a:lnTo>
                <a:lnTo>
                  <a:pt x="245" y="651"/>
                </a:lnTo>
                <a:lnTo>
                  <a:pt x="244" y="644"/>
                </a:lnTo>
                <a:lnTo>
                  <a:pt x="244" y="644"/>
                </a:lnTo>
                <a:lnTo>
                  <a:pt x="246" y="634"/>
                </a:lnTo>
                <a:lnTo>
                  <a:pt x="250" y="618"/>
                </a:lnTo>
                <a:lnTo>
                  <a:pt x="254" y="599"/>
                </a:lnTo>
                <a:lnTo>
                  <a:pt x="261" y="585"/>
                </a:lnTo>
                <a:lnTo>
                  <a:pt x="261" y="585"/>
                </a:lnTo>
                <a:lnTo>
                  <a:pt x="263" y="579"/>
                </a:lnTo>
                <a:lnTo>
                  <a:pt x="265" y="571"/>
                </a:lnTo>
                <a:lnTo>
                  <a:pt x="269" y="555"/>
                </a:lnTo>
                <a:lnTo>
                  <a:pt x="273" y="538"/>
                </a:lnTo>
                <a:lnTo>
                  <a:pt x="273" y="538"/>
                </a:lnTo>
                <a:lnTo>
                  <a:pt x="284" y="599"/>
                </a:lnTo>
                <a:lnTo>
                  <a:pt x="293" y="658"/>
                </a:lnTo>
                <a:lnTo>
                  <a:pt x="293" y="658"/>
                </a:lnTo>
                <a:lnTo>
                  <a:pt x="289" y="667"/>
                </a:lnTo>
                <a:lnTo>
                  <a:pt x="274" y="683"/>
                </a:lnTo>
                <a:lnTo>
                  <a:pt x="244" y="714"/>
                </a:lnTo>
                <a:lnTo>
                  <a:pt x="244" y="714"/>
                </a:lnTo>
                <a:lnTo>
                  <a:pt x="237" y="720"/>
                </a:lnTo>
                <a:lnTo>
                  <a:pt x="230" y="728"/>
                </a:lnTo>
                <a:lnTo>
                  <a:pt x="213" y="740"/>
                </a:lnTo>
                <a:lnTo>
                  <a:pt x="192" y="754"/>
                </a:lnTo>
                <a:lnTo>
                  <a:pt x="192" y="754"/>
                </a:lnTo>
                <a:lnTo>
                  <a:pt x="195" y="763"/>
                </a:lnTo>
                <a:lnTo>
                  <a:pt x="197" y="774"/>
                </a:lnTo>
                <a:lnTo>
                  <a:pt x="197" y="774"/>
                </a:lnTo>
                <a:lnTo>
                  <a:pt x="190" y="794"/>
                </a:lnTo>
                <a:lnTo>
                  <a:pt x="173" y="838"/>
                </a:lnTo>
                <a:lnTo>
                  <a:pt x="157" y="888"/>
                </a:lnTo>
                <a:lnTo>
                  <a:pt x="151" y="910"/>
                </a:lnTo>
                <a:lnTo>
                  <a:pt x="149" y="925"/>
                </a:lnTo>
                <a:lnTo>
                  <a:pt x="149" y="925"/>
                </a:lnTo>
                <a:lnTo>
                  <a:pt x="149" y="937"/>
                </a:lnTo>
                <a:lnTo>
                  <a:pt x="150" y="951"/>
                </a:lnTo>
                <a:lnTo>
                  <a:pt x="156" y="981"/>
                </a:lnTo>
                <a:lnTo>
                  <a:pt x="162" y="1006"/>
                </a:lnTo>
                <a:lnTo>
                  <a:pt x="166" y="1019"/>
                </a:lnTo>
                <a:lnTo>
                  <a:pt x="166" y="1019"/>
                </a:lnTo>
                <a:lnTo>
                  <a:pt x="172" y="1055"/>
                </a:lnTo>
                <a:lnTo>
                  <a:pt x="186" y="1125"/>
                </a:lnTo>
                <a:lnTo>
                  <a:pt x="207" y="1225"/>
                </a:lnTo>
                <a:lnTo>
                  <a:pt x="207" y="1225"/>
                </a:lnTo>
                <a:lnTo>
                  <a:pt x="206" y="1224"/>
                </a:lnTo>
                <a:lnTo>
                  <a:pt x="200" y="1224"/>
                </a:lnTo>
                <a:lnTo>
                  <a:pt x="195" y="1224"/>
                </a:lnTo>
                <a:lnTo>
                  <a:pt x="192" y="1225"/>
                </a:lnTo>
                <a:lnTo>
                  <a:pt x="191" y="1227"/>
                </a:lnTo>
                <a:lnTo>
                  <a:pt x="191" y="1227"/>
                </a:lnTo>
                <a:lnTo>
                  <a:pt x="189" y="1236"/>
                </a:lnTo>
                <a:lnTo>
                  <a:pt x="186" y="1241"/>
                </a:lnTo>
                <a:lnTo>
                  <a:pt x="180" y="1246"/>
                </a:lnTo>
                <a:lnTo>
                  <a:pt x="180" y="1246"/>
                </a:lnTo>
                <a:lnTo>
                  <a:pt x="167" y="1258"/>
                </a:lnTo>
                <a:lnTo>
                  <a:pt x="147" y="1276"/>
                </a:lnTo>
                <a:lnTo>
                  <a:pt x="130" y="1293"/>
                </a:lnTo>
                <a:lnTo>
                  <a:pt x="126" y="1299"/>
                </a:lnTo>
                <a:lnTo>
                  <a:pt x="124" y="1302"/>
                </a:lnTo>
                <a:lnTo>
                  <a:pt x="124" y="1303"/>
                </a:lnTo>
                <a:lnTo>
                  <a:pt x="124" y="1303"/>
                </a:lnTo>
                <a:lnTo>
                  <a:pt x="127" y="1306"/>
                </a:lnTo>
                <a:lnTo>
                  <a:pt x="132" y="1310"/>
                </a:lnTo>
                <a:lnTo>
                  <a:pt x="145" y="1320"/>
                </a:lnTo>
                <a:lnTo>
                  <a:pt x="154" y="1324"/>
                </a:lnTo>
                <a:lnTo>
                  <a:pt x="161" y="1327"/>
                </a:lnTo>
                <a:lnTo>
                  <a:pt x="168" y="1328"/>
                </a:lnTo>
                <a:lnTo>
                  <a:pt x="171" y="1328"/>
                </a:lnTo>
                <a:lnTo>
                  <a:pt x="173" y="1327"/>
                </a:lnTo>
                <a:lnTo>
                  <a:pt x="173" y="1327"/>
                </a:lnTo>
                <a:lnTo>
                  <a:pt x="195" y="1317"/>
                </a:lnTo>
                <a:lnTo>
                  <a:pt x="235" y="1299"/>
                </a:lnTo>
                <a:lnTo>
                  <a:pt x="274" y="1281"/>
                </a:lnTo>
                <a:lnTo>
                  <a:pt x="289" y="1274"/>
                </a:lnTo>
                <a:lnTo>
                  <a:pt x="296" y="1269"/>
                </a:lnTo>
                <a:lnTo>
                  <a:pt x="296" y="1269"/>
                </a:lnTo>
                <a:lnTo>
                  <a:pt x="301" y="1260"/>
                </a:lnTo>
                <a:lnTo>
                  <a:pt x="304" y="1251"/>
                </a:lnTo>
                <a:lnTo>
                  <a:pt x="306" y="1246"/>
                </a:lnTo>
                <a:lnTo>
                  <a:pt x="306" y="1241"/>
                </a:lnTo>
                <a:lnTo>
                  <a:pt x="304" y="1236"/>
                </a:lnTo>
                <a:lnTo>
                  <a:pt x="303" y="1232"/>
                </a:lnTo>
                <a:lnTo>
                  <a:pt x="303" y="1232"/>
                </a:lnTo>
                <a:lnTo>
                  <a:pt x="295" y="1215"/>
                </a:lnTo>
                <a:lnTo>
                  <a:pt x="291" y="1209"/>
                </a:lnTo>
                <a:lnTo>
                  <a:pt x="289" y="1207"/>
                </a:lnTo>
                <a:lnTo>
                  <a:pt x="287" y="1207"/>
                </a:lnTo>
                <a:lnTo>
                  <a:pt x="287" y="1207"/>
                </a:lnTo>
                <a:lnTo>
                  <a:pt x="286" y="1207"/>
                </a:lnTo>
                <a:lnTo>
                  <a:pt x="286" y="1207"/>
                </a:lnTo>
                <a:lnTo>
                  <a:pt x="287" y="1204"/>
                </a:lnTo>
                <a:lnTo>
                  <a:pt x="285" y="1190"/>
                </a:lnTo>
                <a:lnTo>
                  <a:pt x="285" y="1190"/>
                </a:lnTo>
                <a:lnTo>
                  <a:pt x="235" y="965"/>
                </a:lnTo>
                <a:lnTo>
                  <a:pt x="235" y="965"/>
                </a:lnTo>
                <a:lnTo>
                  <a:pt x="237" y="954"/>
                </a:lnTo>
                <a:lnTo>
                  <a:pt x="242" y="945"/>
                </a:lnTo>
                <a:lnTo>
                  <a:pt x="245" y="942"/>
                </a:lnTo>
                <a:lnTo>
                  <a:pt x="247" y="939"/>
                </a:lnTo>
                <a:lnTo>
                  <a:pt x="247" y="939"/>
                </a:lnTo>
                <a:lnTo>
                  <a:pt x="251" y="934"/>
                </a:lnTo>
                <a:lnTo>
                  <a:pt x="257" y="923"/>
                </a:lnTo>
                <a:lnTo>
                  <a:pt x="273" y="893"/>
                </a:lnTo>
                <a:lnTo>
                  <a:pt x="293" y="850"/>
                </a:lnTo>
                <a:lnTo>
                  <a:pt x="344" y="869"/>
                </a:lnTo>
                <a:lnTo>
                  <a:pt x="361" y="976"/>
                </a:lnTo>
                <a:lnTo>
                  <a:pt x="385" y="979"/>
                </a:lnTo>
                <a:lnTo>
                  <a:pt x="385" y="979"/>
                </a:lnTo>
                <a:lnTo>
                  <a:pt x="416" y="1029"/>
                </a:lnTo>
                <a:lnTo>
                  <a:pt x="441" y="1066"/>
                </a:lnTo>
                <a:lnTo>
                  <a:pt x="450" y="1078"/>
                </a:lnTo>
                <a:lnTo>
                  <a:pt x="455" y="1083"/>
                </a:lnTo>
                <a:lnTo>
                  <a:pt x="458" y="1084"/>
                </a:lnTo>
                <a:lnTo>
                  <a:pt x="458" y="1084"/>
                </a:lnTo>
                <a:lnTo>
                  <a:pt x="472" y="1089"/>
                </a:lnTo>
                <a:lnTo>
                  <a:pt x="493" y="1094"/>
                </a:lnTo>
                <a:lnTo>
                  <a:pt x="520" y="1100"/>
                </a:lnTo>
                <a:lnTo>
                  <a:pt x="804" y="988"/>
                </a:lnTo>
                <a:lnTo>
                  <a:pt x="804" y="988"/>
                </a:lnTo>
                <a:lnTo>
                  <a:pt x="816" y="1001"/>
                </a:lnTo>
                <a:lnTo>
                  <a:pt x="844" y="1032"/>
                </a:lnTo>
                <a:lnTo>
                  <a:pt x="861" y="1046"/>
                </a:lnTo>
                <a:lnTo>
                  <a:pt x="876" y="1060"/>
                </a:lnTo>
                <a:lnTo>
                  <a:pt x="882" y="1063"/>
                </a:lnTo>
                <a:lnTo>
                  <a:pt x="888" y="1067"/>
                </a:lnTo>
                <a:lnTo>
                  <a:pt x="893" y="1068"/>
                </a:lnTo>
                <a:lnTo>
                  <a:pt x="897" y="1068"/>
                </a:lnTo>
                <a:lnTo>
                  <a:pt x="897" y="1068"/>
                </a:lnTo>
                <a:lnTo>
                  <a:pt x="906" y="1061"/>
                </a:lnTo>
                <a:lnTo>
                  <a:pt x="912" y="1055"/>
                </a:lnTo>
                <a:lnTo>
                  <a:pt x="914" y="1051"/>
                </a:lnTo>
                <a:lnTo>
                  <a:pt x="915" y="1047"/>
                </a:lnTo>
                <a:lnTo>
                  <a:pt x="915" y="1044"/>
                </a:lnTo>
                <a:lnTo>
                  <a:pt x="914" y="1040"/>
                </a:lnTo>
                <a:lnTo>
                  <a:pt x="914" y="1040"/>
                </a:lnTo>
                <a:lnTo>
                  <a:pt x="888" y="993"/>
                </a:lnTo>
                <a:lnTo>
                  <a:pt x="872" y="961"/>
                </a:lnTo>
                <a:lnTo>
                  <a:pt x="864" y="943"/>
                </a:lnTo>
                <a:lnTo>
                  <a:pt x="864" y="943"/>
                </a:lnTo>
                <a:lnTo>
                  <a:pt x="858" y="926"/>
                </a:lnTo>
                <a:lnTo>
                  <a:pt x="848" y="898"/>
                </a:lnTo>
                <a:lnTo>
                  <a:pt x="842" y="884"/>
                </a:lnTo>
                <a:lnTo>
                  <a:pt x="836" y="874"/>
                </a:lnTo>
                <a:lnTo>
                  <a:pt x="831" y="865"/>
                </a:lnTo>
                <a:lnTo>
                  <a:pt x="828" y="863"/>
                </a:lnTo>
                <a:lnTo>
                  <a:pt x="826" y="863"/>
                </a:lnTo>
                <a:lnTo>
                  <a:pt x="826" y="863"/>
                </a:lnTo>
                <a:lnTo>
                  <a:pt x="821" y="864"/>
                </a:lnTo>
                <a:lnTo>
                  <a:pt x="816" y="865"/>
                </a:lnTo>
                <a:lnTo>
                  <a:pt x="809" y="871"/>
                </a:lnTo>
                <a:lnTo>
                  <a:pt x="803" y="876"/>
                </a:lnTo>
                <a:lnTo>
                  <a:pt x="798" y="881"/>
                </a:lnTo>
                <a:lnTo>
                  <a:pt x="798" y="881"/>
                </a:lnTo>
                <a:lnTo>
                  <a:pt x="793" y="884"/>
                </a:lnTo>
                <a:lnTo>
                  <a:pt x="787" y="887"/>
                </a:lnTo>
                <a:lnTo>
                  <a:pt x="781" y="891"/>
                </a:lnTo>
                <a:lnTo>
                  <a:pt x="777" y="893"/>
                </a:lnTo>
                <a:lnTo>
                  <a:pt x="777" y="893"/>
                </a:lnTo>
                <a:lnTo>
                  <a:pt x="769" y="903"/>
                </a:lnTo>
                <a:lnTo>
                  <a:pt x="765" y="909"/>
                </a:lnTo>
                <a:lnTo>
                  <a:pt x="763" y="914"/>
                </a:lnTo>
                <a:lnTo>
                  <a:pt x="763" y="914"/>
                </a:lnTo>
                <a:lnTo>
                  <a:pt x="764" y="921"/>
                </a:lnTo>
                <a:lnTo>
                  <a:pt x="763" y="923"/>
                </a:lnTo>
                <a:lnTo>
                  <a:pt x="759" y="926"/>
                </a:lnTo>
                <a:lnTo>
                  <a:pt x="759" y="926"/>
                </a:lnTo>
                <a:lnTo>
                  <a:pt x="662" y="956"/>
                </a:lnTo>
                <a:lnTo>
                  <a:pt x="599" y="974"/>
                </a:lnTo>
                <a:lnTo>
                  <a:pt x="577" y="981"/>
                </a:lnTo>
                <a:lnTo>
                  <a:pt x="567" y="983"/>
                </a:lnTo>
                <a:lnTo>
                  <a:pt x="567" y="983"/>
                </a:lnTo>
                <a:lnTo>
                  <a:pt x="563" y="982"/>
                </a:lnTo>
                <a:lnTo>
                  <a:pt x="558" y="978"/>
                </a:lnTo>
                <a:lnTo>
                  <a:pt x="549" y="967"/>
                </a:lnTo>
                <a:lnTo>
                  <a:pt x="538" y="951"/>
                </a:lnTo>
                <a:lnTo>
                  <a:pt x="538" y="951"/>
                </a:lnTo>
                <a:lnTo>
                  <a:pt x="557" y="936"/>
                </a:lnTo>
                <a:lnTo>
                  <a:pt x="571" y="925"/>
                </a:lnTo>
                <a:lnTo>
                  <a:pt x="576" y="921"/>
                </a:lnTo>
                <a:lnTo>
                  <a:pt x="577" y="919"/>
                </a:lnTo>
                <a:lnTo>
                  <a:pt x="577" y="919"/>
                </a:lnTo>
                <a:lnTo>
                  <a:pt x="571" y="904"/>
                </a:lnTo>
                <a:lnTo>
                  <a:pt x="555" y="876"/>
                </a:lnTo>
                <a:lnTo>
                  <a:pt x="533" y="837"/>
                </a:lnTo>
                <a:lnTo>
                  <a:pt x="532" y="718"/>
                </a:lnTo>
                <a:lnTo>
                  <a:pt x="520" y="627"/>
                </a:lnTo>
                <a:lnTo>
                  <a:pt x="520" y="627"/>
                </a:lnTo>
                <a:lnTo>
                  <a:pt x="521" y="612"/>
                </a:lnTo>
                <a:lnTo>
                  <a:pt x="521" y="586"/>
                </a:lnTo>
                <a:lnTo>
                  <a:pt x="521" y="586"/>
                </a:lnTo>
                <a:lnTo>
                  <a:pt x="521" y="577"/>
                </a:lnTo>
                <a:lnTo>
                  <a:pt x="520" y="569"/>
                </a:lnTo>
                <a:lnTo>
                  <a:pt x="518" y="563"/>
                </a:lnTo>
                <a:lnTo>
                  <a:pt x="515" y="560"/>
                </a:lnTo>
                <a:lnTo>
                  <a:pt x="515" y="560"/>
                </a:lnTo>
                <a:lnTo>
                  <a:pt x="512" y="554"/>
                </a:lnTo>
                <a:lnTo>
                  <a:pt x="511" y="548"/>
                </a:lnTo>
                <a:lnTo>
                  <a:pt x="510" y="539"/>
                </a:lnTo>
                <a:lnTo>
                  <a:pt x="510" y="539"/>
                </a:lnTo>
                <a:lnTo>
                  <a:pt x="516" y="520"/>
                </a:lnTo>
                <a:lnTo>
                  <a:pt x="521" y="503"/>
                </a:lnTo>
                <a:lnTo>
                  <a:pt x="524" y="495"/>
                </a:lnTo>
                <a:lnTo>
                  <a:pt x="527" y="489"/>
                </a:lnTo>
                <a:lnTo>
                  <a:pt x="527" y="489"/>
                </a:lnTo>
                <a:lnTo>
                  <a:pt x="531" y="482"/>
                </a:lnTo>
                <a:lnTo>
                  <a:pt x="535" y="470"/>
                </a:lnTo>
                <a:lnTo>
                  <a:pt x="546" y="438"/>
                </a:lnTo>
                <a:lnTo>
                  <a:pt x="558" y="397"/>
                </a:lnTo>
                <a:lnTo>
                  <a:pt x="507" y="325"/>
                </a:lnTo>
                <a:lnTo>
                  <a:pt x="507" y="325"/>
                </a:lnTo>
                <a:lnTo>
                  <a:pt x="513" y="320"/>
                </a:lnTo>
                <a:lnTo>
                  <a:pt x="524" y="309"/>
                </a:lnTo>
                <a:lnTo>
                  <a:pt x="531" y="303"/>
                </a:lnTo>
                <a:lnTo>
                  <a:pt x="535" y="297"/>
                </a:lnTo>
                <a:lnTo>
                  <a:pt x="537" y="292"/>
                </a:lnTo>
                <a:lnTo>
                  <a:pt x="537" y="291"/>
                </a:lnTo>
                <a:lnTo>
                  <a:pt x="534" y="289"/>
                </a:lnTo>
                <a:lnTo>
                  <a:pt x="534" y="289"/>
                </a:lnTo>
                <a:lnTo>
                  <a:pt x="526" y="285"/>
                </a:lnTo>
                <a:lnTo>
                  <a:pt x="515" y="280"/>
                </a:lnTo>
                <a:lnTo>
                  <a:pt x="503" y="275"/>
                </a:lnTo>
                <a:lnTo>
                  <a:pt x="382" y="194"/>
                </a:lnTo>
                <a:lnTo>
                  <a:pt x="382" y="194"/>
                </a:lnTo>
                <a:lnTo>
                  <a:pt x="370" y="189"/>
                </a:lnTo>
                <a:lnTo>
                  <a:pt x="359" y="185"/>
                </a:lnTo>
                <a:lnTo>
                  <a:pt x="353" y="184"/>
                </a:lnTo>
                <a:lnTo>
                  <a:pt x="347" y="184"/>
                </a:lnTo>
                <a:lnTo>
                  <a:pt x="292" y="184"/>
                </a:lnTo>
                <a:lnTo>
                  <a:pt x="274" y="178"/>
                </a:lnTo>
                <a:lnTo>
                  <a:pt x="263" y="186"/>
                </a:lnTo>
                <a:lnTo>
                  <a:pt x="241" y="168"/>
                </a:lnTo>
                <a:lnTo>
                  <a:pt x="254" y="149"/>
                </a:lnTo>
                <a:lnTo>
                  <a:pt x="242" y="135"/>
                </a:lnTo>
                <a:lnTo>
                  <a:pt x="242" y="135"/>
                </a:lnTo>
                <a:lnTo>
                  <a:pt x="237" y="109"/>
                </a:lnTo>
                <a:lnTo>
                  <a:pt x="234" y="90"/>
                </a:lnTo>
                <a:lnTo>
                  <a:pt x="231" y="83"/>
                </a:lnTo>
                <a:lnTo>
                  <a:pt x="229" y="79"/>
                </a:lnTo>
                <a:lnTo>
                  <a:pt x="229" y="79"/>
                </a:lnTo>
                <a:lnTo>
                  <a:pt x="224" y="77"/>
                </a:lnTo>
                <a:lnTo>
                  <a:pt x="219" y="76"/>
                </a:lnTo>
                <a:lnTo>
                  <a:pt x="214" y="74"/>
                </a:lnTo>
                <a:lnTo>
                  <a:pt x="212" y="73"/>
                </a:lnTo>
                <a:lnTo>
                  <a:pt x="212" y="73"/>
                </a:lnTo>
                <a:lnTo>
                  <a:pt x="212" y="68"/>
                </a:lnTo>
                <a:lnTo>
                  <a:pt x="211" y="60"/>
                </a:lnTo>
                <a:lnTo>
                  <a:pt x="211" y="50"/>
                </a:lnTo>
                <a:lnTo>
                  <a:pt x="209" y="44"/>
                </a:lnTo>
                <a:lnTo>
                  <a:pt x="209" y="44"/>
                </a:lnTo>
                <a:lnTo>
                  <a:pt x="205" y="40"/>
                </a:lnTo>
                <a:lnTo>
                  <a:pt x="199" y="37"/>
                </a:lnTo>
                <a:lnTo>
                  <a:pt x="185" y="28"/>
                </a:lnTo>
                <a:lnTo>
                  <a:pt x="185" y="28"/>
                </a:lnTo>
                <a:lnTo>
                  <a:pt x="178" y="22"/>
                </a:lnTo>
                <a:lnTo>
                  <a:pt x="171" y="16"/>
                </a:lnTo>
                <a:lnTo>
                  <a:pt x="163" y="9"/>
                </a:lnTo>
                <a:lnTo>
                  <a:pt x="157" y="5"/>
                </a:lnTo>
                <a:lnTo>
                  <a:pt x="157" y="5"/>
                </a:lnTo>
                <a:lnTo>
                  <a:pt x="151" y="3"/>
                </a:lnTo>
                <a:lnTo>
                  <a:pt x="141" y="3"/>
                </a:lnTo>
                <a:lnTo>
                  <a:pt x="141" y="3"/>
                </a:lnTo>
                <a:lnTo>
                  <a:pt x="134" y="1"/>
                </a:lnTo>
                <a:lnTo>
                  <a:pt x="127" y="0"/>
                </a:lnTo>
                <a:lnTo>
                  <a:pt x="121" y="0"/>
                </a:lnTo>
                <a:lnTo>
                  <a:pt x="117" y="1"/>
                </a:lnTo>
                <a:lnTo>
                  <a:pt x="115" y="3"/>
                </a:lnTo>
                <a:lnTo>
                  <a:pt x="115" y="3"/>
                </a:lnTo>
                <a:lnTo>
                  <a:pt x="107" y="6"/>
                </a:lnTo>
                <a:lnTo>
                  <a:pt x="98" y="10"/>
                </a:lnTo>
                <a:lnTo>
                  <a:pt x="81" y="15"/>
                </a:lnTo>
                <a:lnTo>
                  <a:pt x="81" y="15"/>
                </a:lnTo>
                <a:lnTo>
                  <a:pt x="76" y="16"/>
                </a:lnTo>
                <a:lnTo>
                  <a:pt x="65" y="22"/>
                </a:lnTo>
                <a:lnTo>
                  <a:pt x="65" y="22"/>
                </a:lnTo>
                <a:lnTo>
                  <a:pt x="57" y="25"/>
                </a:lnTo>
                <a:lnTo>
                  <a:pt x="50" y="27"/>
                </a:lnTo>
                <a:lnTo>
                  <a:pt x="44" y="31"/>
                </a:lnTo>
                <a:lnTo>
                  <a:pt x="40" y="33"/>
                </a:lnTo>
                <a:lnTo>
                  <a:pt x="38" y="37"/>
                </a:lnTo>
                <a:lnTo>
                  <a:pt x="38" y="37"/>
                </a:lnTo>
                <a:lnTo>
                  <a:pt x="28" y="54"/>
                </a:lnTo>
                <a:lnTo>
                  <a:pt x="26" y="60"/>
                </a:lnTo>
                <a:lnTo>
                  <a:pt x="22" y="65"/>
                </a:lnTo>
                <a:lnTo>
                  <a:pt x="22" y="65"/>
                </a:lnTo>
                <a:lnTo>
                  <a:pt x="16" y="68"/>
                </a:lnTo>
                <a:lnTo>
                  <a:pt x="9" y="73"/>
                </a:lnTo>
                <a:lnTo>
                  <a:pt x="9" y="73"/>
                </a:lnTo>
                <a:lnTo>
                  <a:pt x="6" y="77"/>
                </a:lnTo>
                <a:lnTo>
                  <a:pt x="5" y="82"/>
                </a:lnTo>
                <a:lnTo>
                  <a:pt x="1" y="100"/>
                </a:lnTo>
                <a:lnTo>
                  <a:pt x="1" y="100"/>
                </a:lnTo>
                <a:lnTo>
                  <a:pt x="0" y="110"/>
                </a:lnTo>
                <a:lnTo>
                  <a:pt x="0" y="116"/>
                </a:lnTo>
                <a:lnTo>
                  <a:pt x="3" y="121"/>
                </a:lnTo>
                <a:lnTo>
                  <a:pt x="5" y="123"/>
                </a:lnTo>
                <a:lnTo>
                  <a:pt x="5" y="123"/>
                </a:lnTo>
                <a:lnTo>
                  <a:pt x="6" y="127"/>
                </a:lnTo>
                <a:lnTo>
                  <a:pt x="6" y="134"/>
                </a:lnTo>
                <a:lnTo>
                  <a:pt x="8" y="141"/>
                </a:lnTo>
                <a:lnTo>
                  <a:pt x="9" y="145"/>
                </a:lnTo>
                <a:lnTo>
                  <a:pt x="11" y="147"/>
                </a:lnTo>
                <a:lnTo>
                  <a:pt x="11" y="147"/>
                </a:lnTo>
                <a:lnTo>
                  <a:pt x="21" y="157"/>
                </a:lnTo>
                <a:lnTo>
                  <a:pt x="27" y="163"/>
                </a:lnTo>
                <a:lnTo>
                  <a:pt x="33" y="167"/>
                </a:lnTo>
                <a:lnTo>
                  <a:pt x="33" y="167"/>
                </a:lnTo>
                <a:lnTo>
                  <a:pt x="42" y="169"/>
                </a:lnTo>
                <a:lnTo>
                  <a:pt x="50" y="172"/>
                </a:lnTo>
                <a:lnTo>
                  <a:pt x="61" y="173"/>
                </a:lnTo>
                <a:lnTo>
                  <a:pt x="61" y="17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8">
            <a:extLst>
              <a:ext uri="{FF2B5EF4-FFF2-40B4-BE49-F238E27FC236}">
                <a16:creationId xmlns:a16="http://schemas.microsoft.com/office/drawing/2014/main" id="{4EFEBC0B-66E6-4F1D-A9FA-04244635D7C5}"/>
              </a:ext>
            </a:extLst>
          </p:cNvPr>
          <p:cNvSpPr>
            <a:spLocks/>
          </p:cNvSpPr>
          <p:nvPr/>
        </p:nvSpPr>
        <p:spPr bwMode="auto">
          <a:xfrm>
            <a:off x="2657745" y="2697433"/>
            <a:ext cx="705217" cy="1695548"/>
          </a:xfrm>
          <a:custGeom>
            <a:avLst/>
            <a:gdLst>
              <a:gd name="T0" fmla="*/ 437 w 559"/>
              <a:gd name="T1" fmla="*/ 205 h 1344"/>
              <a:gd name="T2" fmla="*/ 463 w 559"/>
              <a:gd name="T3" fmla="*/ 188 h 1344"/>
              <a:gd name="T4" fmla="*/ 485 w 559"/>
              <a:gd name="T5" fmla="*/ 146 h 1344"/>
              <a:gd name="T6" fmla="*/ 500 w 559"/>
              <a:gd name="T7" fmla="*/ 141 h 1344"/>
              <a:gd name="T8" fmla="*/ 495 w 559"/>
              <a:gd name="T9" fmla="*/ 114 h 1344"/>
              <a:gd name="T10" fmla="*/ 505 w 559"/>
              <a:gd name="T11" fmla="*/ 73 h 1344"/>
              <a:gd name="T12" fmla="*/ 480 w 559"/>
              <a:gd name="T13" fmla="*/ 51 h 1344"/>
              <a:gd name="T14" fmla="*/ 476 w 559"/>
              <a:gd name="T15" fmla="*/ 32 h 1344"/>
              <a:gd name="T16" fmla="*/ 453 w 559"/>
              <a:gd name="T17" fmla="*/ 22 h 1344"/>
              <a:gd name="T18" fmla="*/ 396 w 559"/>
              <a:gd name="T19" fmla="*/ 0 h 1344"/>
              <a:gd name="T20" fmla="*/ 368 w 559"/>
              <a:gd name="T21" fmla="*/ 16 h 1344"/>
              <a:gd name="T22" fmla="*/ 333 w 559"/>
              <a:gd name="T23" fmla="*/ 57 h 1344"/>
              <a:gd name="T24" fmla="*/ 319 w 559"/>
              <a:gd name="T25" fmla="*/ 114 h 1344"/>
              <a:gd name="T26" fmla="*/ 303 w 559"/>
              <a:gd name="T27" fmla="*/ 125 h 1344"/>
              <a:gd name="T28" fmla="*/ 320 w 559"/>
              <a:gd name="T29" fmla="*/ 168 h 1344"/>
              <a:gd name="T30" fmla="*/ 333 w 559"/>
              <a:gd name="T31" fmla="*/ 194 h 1344"/>
              <a:gd name="T32" fmla="*/ 330 w 559"/>
              <a:gd name="T33" fmla="*/ 207 h 1344"/>
              <a:gd name="T34" fmla="*/ 285 w 559"/>
              <a:gd name="T35" fmla="*/ 222 h 1344"/>
              <a:gd name="T36" fmla="*/ 199 w 559"/>
              <a:gd name="T37" fmla="*/ 282 h 1344"/>
              <a:gd name="T38" fmla="*/ 140 w 559"/>
              <a:gd name="T39" fmla="*/ 363 h 1344"/>
              <a:gd name="T40" fmla="*/ 116 w 559"/>
              <a:gd name="T41" fmla="*/ 412 h 1344"/>
              <a:gd name="T42" fmla="*/ 161 w 559"/>
              <a:gd name="T43" fmla="*/ 501 h 1344"/>
              <a:gd name="T44" fmla="*/ 116 w 559"/>
              <a:gd name="T45" fmla="*/ 657 h 1344"/>
              <a:gd name="T46" fmla="*/ 263 w 559"/>
              <a:gd name="T47" fmla="*/ 921 h 1344"/>
              <a:gd name="T48" fmla="*/ 226 w 559"/>
              <a:gd name="T49" fmla="*/ 973 h 1344"/>
              <a:gd name="T50" fmla="*/ 121 w 559"/>
              <a:gd name="T51" fmla="*/ 1034 h 1344"/>
              <a:gd name="T52" fmla="*/ 72 w 559"/>
              <a:gd name="T53" fmla="*/ 1063 h 1344"/>
              <a:gd name="T54" fmla="*/ 31 w 559"/>
              <a:gd name="T55" fmla="*/ 1066 h 1344"/>
              <a:gd name="T56" fmla="*/ 12 w 559"/>
              <a:gd name="T57" fmla="*/ 1079 h 1344"/>
              <a:gd name="T58" fmla="*/ 0 w 559"/>
              <a:gd name="T59" fmla="*/ 1097 h 1344"/>
              <a:gd name="T60" fmla="*/ 59 w 559"/>
              <a:gd name="T61" fmla="*/ 1196 h 1344"/>
              <a:gd name="T62" fmla="*/ 93 w 559"/>
              <a:gd name="T63" fmla="*/ 1271 h 1344"/>
              <a:gd name="T64" fmla="*/ 81 w 559"/>
              <a:gd name="T65" fmla="*/ 1317 h 1344"/>
              <a:gd name="T66" fmla="*/ 126 w 559"/>
              <a:gd name="T67" fmla="*/ 1330 h 1344"/>
              <a:gd name="T68" fmla="*/ 198 w 559"/>
              <a:gd name="T69" fmla="*/ 1334 h 1344"/>
              <a:gd name="T70" fmla="*/ 245 w 559"/>
              <a:gd name="T71" fmla="*/ 1344 h 1344"/>
              <a:gd name="T72" fmla="*/ 290 w 559"/>
              <a:gd name="T73" fmla="*/ 1334 h 1344"/>
              <a:gd name="T74" fmla="*/ 307 w 559"/>
              <a:gd name="T75" fmla="*/ 1314 h 1344"/>
              <a:gd name="T76" fmla="*/ 263 w 559"/>
              <a:gd name="T77" fmla="*/ 1292 h 1344"/>
              <a:gd name="T78" fmla="*/ 228 w 559"/>
              <a:gd name="T79" fmla="*/ 1261 h 1344"/>
              <a:gd name="T80" fmla="*/ 237 w 559"/>
              <a:gd name="T81" fmla="*/ 1224 h 1344"/>
              <a:gd name="T82" fmla="*/ 244 w 559"/>
              <a:gd name="T83" fmla="*/ 1199 h 1344"/>
              <a:gd name="T84" fmla="*/ 309 w 559"/>
              <a:gd name="T85" fmla="*/ 1088 h 1344"/>
              <a:gd name="T86" fmla="*/ 358 w 559"/>
              <a:gd name="T87" fmla="*/ 1019 h 1344"/>
              <a:gd name="T88" fmla="*/ 437 w 559"/>
              <a:gd name="T89" fmla="*/ 966 h 1344"/>
              <a:gd name="T90" fmla="*/ 431 w 559"/>
              <a:gd name="T91" fmla="*/ 917 h 1344"/>
              <a:gd name="T92" fmla="*/ 415 w 559"/>
              <a:gd name="T93" fmla="*/ 889 h 1344"/>
              <a:gd name="T94" fmla="*/ 361 w 559"/>
              <a:gd name="T95" fmla="*/ 762 h 1344"/>
              <a:gd name="T96" fmla="*/ 366 w 559"/>
              <a:gd name="T97" fmla="*/ 745 h 1344"/>
              <a:gd name="T98" fmla="*/ 358 w 559"/>
              <a:gd name="T99" fmla="*/ 695 h 1344"/>
              <a:gd name="T100" fmla="*/ 358 w 559"/>
              <a:gd name="T101" fmla="*/ 619 h 1344"/>
              <a:gd name="T102" fmla="*/ 365 w 559"/>
              <a:gd name="T103" fmla="*/ 599 h 1344"/>
              <a:gd name="T104" fmla="*/ 421 w 559"/>
              <a:gd name="T105" fmla="*/ 562 h 1344"/>
              <a:gd name="T106" fmla="*/ 501 w 559"/>
              <a:gd name="T107" fmla="*/ 593 h 1344"/>
              <a:gd name="T108" fmla="*/ 516 w 559"/>
              <a:gd name="T109" fmla="*/ 605 h 1344"/>
              <a:gd name="T110" fmla="*/ 533 w 559"/>
              <a:gd name="T111" fmla="*/ 603 h 1344"/>
              <a:gd name="T112" fmla="*/ 535 w 559"/>
              <a:gd name="T113" fmla="*/ 612 h 1344"/>
              <a:gd name="T114" fmla="*/ 557 w 559"/>
              <a:gd name="T115" fmla="*/ 583 h 1344"/>
              <a:gd name="T116" fmla="*/ 533 w 559"/>
              <a:gd name="T117" fmla="*/ 539 h 1344"/>
              <a:gd name="T118" fmla="*/ 513 w 559"/>
              <a:gd name="T119" fmla="*/ 536 h 1344"/>
              <a:gd name="T120" fmla="*/ 463 w 559"/>
              <a:gd name="T121" fmla="*/ 541 h 1344"/>
              <a:gd name="T122" fmla="*/ 420 w 559"/>
              <a:gd name="T123" fmla="*/ 377 h 1344"/>
              <a:gd name="T124" fmla="*/ 425 w 559"/>
              <a:gd name="T125" fmla="*/ 240 h 1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59" h="1344">
                <a:moveTo>
                  <a:pt x="425" y="240"/>
                </a:moveTo>
                <a:lnTo>
                  <a:pt x="419" y="232"/>
                </a:lnTo>
                <a:lnTo>
                  <a:pt x="425" y="206"/>
                </a:lnTo>
                <a:lnTo>
                  <a:pt x="425" y="206"/>
                </a:lnTo>
                <a:lnTo>
                  <a:pt x="431" y="206"/>
                </a:lnTo>
                <a:lnTo>
                  <a:pt x="437" y="205"/>
                </a:lnTo>
                <a:lnTo>
                  <a:pt x="444" y="202"/>
                </a:lnTo>
                <a:lnTo>
                  <a:pt x="444" y="202"/>
                </a:lnTo>
                <a:lnTo>
                  <a:pt x="450" y="200"/>
                </a:lnTo>
                <a:lnTo>
                  <a:pt x="455" y="196"/>
                </a:lnTo>
                <a:lnTo>
                  <a:pt x="460" y="192"/>
                </a:lnTo>
                <a:lnTo>
                  <a:pt x="463" y="188"/>
                </a:lnTo>
                <a:lnTo>
                  <a:pt x="463" y="188"/>
                </a:lnTo>
                <a:lnTo>
                  <a:pt x="475" y="158"/>
                </a:lnTo>
                <a:lnTo>
                  <a:pt x="475" y="158"/>
                </a:lnTo>
                <a:lnTo>
                  <a:pt x="478" y="152"/>
                </a:lnTo>
                <a:lnTo>
                  <a:pt x="480" y="148"/>
                </a:lnTo>
                <a:lnTo>
                  <a:pt x="485" y="146"/>
                </a:lnTo>
                <a:lnTo>
                  <a:pt x="485" y="146"/>
                </a:lnTo>
                <a:lnTo>
                  <a:pt x="492" y="145"/>
                </a:lnTo>
                <a:lnTo>
                  <a:pt x="497" y="143"/>
                </a:lnTo>
                <a:lnTo>
                  <a:pt x="500" y="143"/>
                </a:lnTo>
                <a:lnTo>
                  <a:pt x="500" y="142"/>
                </a:lnTo>
                <a:lnTo>
                  <a:pt x="500" y="141"/>
                </a:lnTo>
                <a:lnTo>
                  <a:pt x="498" y="140"/>
                </a:lnTo>
                <a:lnTo>
                  <a:pt x="498" y="140"/>
                </a:lnTo>
                <a:lnTo>
                  <a:pt x="491" y="131"/>
                </a:lnTo>
                <a:lnTo>
                  <a:pt x="489" y="126"/>
                </a:lnTo>
                <a:lnTo>
                  <a:pt x="489" y="126"/>
                </a:lnTo>
                <a:lnTo>
                  <a:pt x="495" y="114"/>
                </a:lnTo>
                <a:lnTo>
                  <a:pt x="505" y="95"/>
                </a:lnTo>
                <a:lnTo>
                  <a:pt x="505" y="95"/>
                </a:lnTo>
                <a:lnTo>
                  <a:pt x="506" y="89"/>
                </a:lnTo>
                <a:lnTo>
                  <a:pt x="507" y="83"/>
                </a:lnTo>
                <a:lnTo>
                  <a:pt x="507" y="78"/>
                </a:lnTo>
                <a:lnTo>
                  <a:pt x="505" y="73"/>
                </a:lnTo>
                <a:lnTo>
                  <a:pt x="505" y="73"/>
                </a:lnTo>
                <a:lnTo>
                  <a:pt x="498" y="67"/>
                </a:lnTo>
                <a:lnTo>
                  <a:pt x="491" y="62"/>
                </a:lnTo>
                <a:lnTo>
                  <a:pt x="482" y="57"/>
                </a:lnTo>
                <a:lnTo>
                  <a:pt x="482" y="57"/>
                </a:lnTo>
                <a:lnTo>
                  <a:pt x="480" y="51"/>
                </a:lnTo>
                <a:lnTo>
                  <a:pt x="479" y="45"/>
                </a:lnTo>
                <a:lnTo>
                  <a:pt x="475" y="38"/>
                </a:lnTo>
                <a:lnTo>
                  <a:pt x="475" y="38"/>
                </a:lnTo>
                <a:lnTo>
                  <a:pt x="475" y="35"/>
                </a:lnTo>
                <a:lnTo>
                  <a:pt x="475" y="33"/>
                </a:lnTo>
                <a:lnTo>
                  <a:pt x="476" y="32"/>
                </a:lnTo>
                <a:lnTo>
                  <a:pt x="478" y="30"/>
                </a:lnTo>
                <a:lnTo>
                  <a:pt x="478" y="30"/>
                </a:lnTo>
                <a:lnTo>
                  <a:pt x="473" y="28"/>
                </a:lnTo>
                <a:lnTo>
                  <a:pt x="473" y="28"/>
                </a:lnTo>
                <a:lnTo>
                  <a:pt x="463" y="24"/>
                </a:lnTo>
                <a:lnTo>
                  <a:pt x="453" y="22"/>
                </a:lnTo>
                <a:lnTo>
                  <a:pt x="441" y="19"/>
                </a:lnTo>
                <a:lnTo>
                  <a:pt x="441" y="19"/>
                </a:lnTo>
                <a:lnTo>
                  <a:pt x="422" y="8"/>
                </a:lnTo>
                <a:lnTo>
                  <a:pt x="408" y="2"/>
                </a:lnTo>
                <a:lnTo>
                  <a:pt x="401" y="0"/>
                </a:lnTo>
                <a:lnTo>
                  <a:pt x="396" y="0"/>
                </a:lnTo>
                <a:lnTo>
                  <a:pt x="396" y="0"/>
                </a:lnTo>
                <a:lnTo>
                  <a:pt x="387" y="2"/>
                </a:lnTo>
                <a:lnTo>
                  <a:pt x="378" y="7"/>
                </a:lnTo>
                <a:lnTo>
                  <a:pt x="371" y="12"/>
                </a:lnTo>
                <a:lnTo>
                  <a:pt x="368" y="14"/>
                </a:lnTo>
                <a:lnTo>
                  <a:pt x="368" y="16"/>
                </a:lnTo>
                <a:lnTo>
                  <a:pt x="368" y="16"/>
                </a:lnTo>
                <a:lnTo>
                  <a:pt x="365" y="19"/>
                </a:lnTo>
                <a:lnTo>
                  <a:pt x="358" y="24"/>
                </a:lnTo>
                <a:lnTo>
                  <a:pt x="349" y="32"/>
                </a:lnTo>
                <a:lnTo>
                  <a:pt x="336" y="38"/>
                </a:lnTo>
                <a:lnTo>
                  <a:pt x="333" y="57"/>
                </a:lnTo>
                <a:lnTo>
                  <a:pt x="329" y="73"/>
                </a:lnTo>
                <a:lnTo>
                  <a:pt x="317" y="92"/>
                </a:lnTo>
                <a:lnTo>
                  <a:pt x="320" y="104"/>
                </a:lnTo>
                <a:lnTo>
                  <a:pt x="320" y="104"/>
                </a:lnTo>
                <a:lnTo>
                  <a:pt x="320" y="108"/>
                </a:lnTo>
                <a:lnTo>
                  <a:pt x="319" y="114"/>
                </a:lnTo>
                <a:lnTo>
                  <a:pt x="318" y="116"/>
                </a:lnTo>
                <a:lnTo>
                  <a:pt x="317" y="120"/>
                </a:lnTo>
                <a:lnTo>
                  <a:pt x="314" y="122"/>
                </a:lnTo>
                <a:lnTo>
                  <a:pt x="311" y="124"/>
                </a:lnTo>
                <a:lnTo>
                  <a:pt x="311" y="124"/>
                </a:lnTo>
                <a:lnTo>
                  <a:pt x="303" y="125"/>
                </a:lnTo>
                <a:lnTo>
                  <a:pt x="297" y="127"/>
                </a:lnTo>
                <a:lnTo>
                  <a:pt x="291" y="130"/>
                </a:lnTo>
                <a:lnTo>
                  <a:pt x="304" y="140"/>
                </a:lnTo>
                <a:lnTo>
                  <a:pt x="298" y="150"/>
                </a:lnTo>
                <a:lnTo>
                  <a:pt x="314" y="158"/>
                </a:lnTo>
                <a:lnTo>
                  <a:pt x="320" y="168"/>
                </a:lnTo>
                <a:lnTo>
                  <a:pt x="336" y="184"/>
                </a:lnTo>
                <a:lnTo>
                  <a:pt x="336" y="184"/>
                </a:lnTo>
                <a:lnTo>
                  <a:pt x="336" y="185"/>
                </a:lnTo>
                <a:lnTo>
                  <a:pt x="335" y="189"/>
                </a:lnTo>
                <a:lnTo>
                  <a:pt x="333" y="194"/>
                </a:lnTo>
                <a:lnTo>
                  <a:pt x="333" y="194"/>
                </a:lnTo>
                <a:lnTo>
                  <a:pt x="331" y="196"/>
                </a:lnTo>
                <a:lnTo>
                  <a:pt x="331" y="199"/>
                </a:lnTo>
                <a:lnTo>
                  <a:pt x="331" y="202"/>
                </a:lnTo>
                <a:lnTo>
                  <a:pt x="331" y="205"/>
                </a:lnTo>
                <a:lnTo>
                  <a:pt x="331" y="206"/>
                </a:lnTo>
                <a:lnTo>
                  <a:pt x="330" y="207"/>
                </a:lnTo>
                <a:lnTo>
                  <a:pt x="326" y="210"/>
                </a:lnTo>
                <a:lnTo>
                  <a:pt x="326" y="210"/>
                </a:lnTo>
                <a:lnTo>
                  <a:pt x="308" y="216"/>
                </a:lnTo>
                <a:lnTo>
                  <a:pt x="298" y="219"/>
                </a:lnTo>
                <a:lnTo>
                  <a:pt x="285" y="222"/>
                </a:lnTo>
                <a:lnTo>
                  <a:pt x="285" y="222"/>
                </a:lnTo>
                <a:lnTo>
                  <a:pt x="276" y="226"/>
                </a:lnTo>
                <a:lnTo>
                  <a:pt x="264" y="232"/>
                </a:lnTo>
                <a:lnTo>
                  <a:pt x="250" y="242"/>
                </a:lnTo>
                <a:lnTo>
                  <a:pt x="237" y="251"/>
                </a:lnTo>
                <a:lnTo>
                  <a:pt x="212" y="271"/>
                </a:lnTo>
                <a:lnTo>
                  <a:pt x="199" y="282"/>
                </a:lnTo>
                <a:lnTo>
                  <a:pt x="199" y="282"/>
                </a:lnTo>
                <a:lnTo>
                  <a:pt x="148" y="326"/>
                </a:lnTo>
                <a:lnTo>
                  <a:pt x="158" y="346"/>
                </a:lnTo>
                <a:lnTo>
                  <a:pt x="158" y="346"/>
                </a:lnTo>
                <a:lnTo>
                  <a:pt x="152" y="351"/>
                </a:lnTo>
                <a:lnTo>
                  <a:pt x="140" y="363"/>
                </a:lnTo>
                <a:lnTo>
                  <a:pt x="128" y="379"/>
                </a:lnTo>
                <a:lnTo>
                  <a:pt x="123" y="386"/>
                </a:lnTo>
                <a:lnTo>
                  <a:pt x="120" y="394"/>
                </a:lnTo>
                <a:lnTo>
                  <a:pt x="120" y="394"/>
                </a:lnTo>
                <a:lnTo>
                  <a:pt x="118" y="404"/>
                </a:lnTo>
                <a:lnTo>
                  <a:pt x="116" y="412"/>
                </a:lnTo>
                <a:lnTo>
                  <a:pt x="116" y="420"/>
                </a:lnTo>
                <a:lnTo>
                  <a:pt x="120" y="428"/>
                </a:lnTo>
                <a:lnTo>
                  <a:pt x="120" y="428"/>
                </a:lnTo>
                <a:lnTo>
                  <a:pt x="144" y="470"/>
                </a:lnTo>
                <a:lnTo>
                  <a:pt x="161" y="501"/>
                </a:lnTo>
                <a:lnTo>
                  <a:pt x="161" y="501"/>
                </a:lnTo>
                <a:lnTo>
                  <a:pt x="152" y="546"/>
                </a:lnTo>
                <a:lnTo>
                  <a:pt x="144" y="582"/>
                </a:lnTo>
                <a:lnTo>
                  <a:pt x="140" y="598"/>
                </a:lnTo>
                <a:lnTo>
                  <a:pt x="136" y="609"/>
                </a:lnTo>
                <a:lnTo>
                  <a:pt x="136" y="609"/>
                </a:lnTo>
                <a:lnTo>
                  <a:pt x="116" y="657"/>
                </a:lnTo>
                <a:lnTo>
                  <a:pt x="104" y="685"/>
                </a:lnTo>
                <a:lnTo>
                  <a:pt x="145" y="705"/>
                </a:lnTo>
                <a:lnTo>
                  <a:pt x="145" y="705"/>
                </a:lnTo>
                <a:lnTo>
                  <a:pt x="202" y="810"/>
                </a:lnTo>
                <a:lnTo>
                  <a:pt x="263" y="921"/>
                </a:lnTo>
                <a:lnTo>
                  <a:pt x="263" y="921"/>
                </a:lnTo>
                <a:lnTo>
                  <a:pt x="265" y="926"/>
                </a:lnTo>
                <a:lnTo>
                  <a:pt x="264" y="930"/>
                </a:lnTo>
                <a:lnTo>
                  <a:pt x="263" y="935"/>
                </a:lnTo>
                <a:lnTo>
                  <a:pt x="253" y="961"/>
                </a:lnTo>
                <a:lnTo>
                  <a:pt x="253" y="961"/>
                </a:lnTo>
                <a:lnTo>
                  <a:pt x="226" y="973"/>
                </a:lnTo>
                <a:lnTo>
                  <a:pt x="202" y="986"/>
                </a:lnTo>
                <a:lnTo>
                  <a:pt x="180" y="999"/>
                </a:lnTo>
                <a:lnTo>
                  <a:pt x="180" y="999"/>
                </a:lnTo>
                <a:lnTo>
                  <a:pt x="159" y="1012"/>
                </a:lnTo>
                <a:lnTo>
                  <a:pt x="139" y="1024"/>
                </a:lnTo>
                <a:lnTo>
                  <a:pt x="121" y="1034"/>
                </a:lnTo>
                <a:lnTo>
                  <a:pt x="110" y="1041"/>
                </a:lnTo>
                <a:lnTo>
                  <a:pt x="110" y="1041"/>
                </a:lnTo>
                <a:lnTo>
                  <a:pt x="101" y="1047"/>
                </a:lnTo>
                <a:lnTo>
                  <a:pt x="88" y="1055"/>
                </a:lnTo>
                <a:lnTo>
                  <a:pt x="72" y="1063"/>
                </a:lnTo>
                <a:lnTo>
                  <a:pt x="72" y="1063"/>
                </a:lnTo>
                <a:lnTo>
                  <a:pt x="66" y="1061"/>
                </a:lnTo>
                <a:lnTo>
                  <a:pt x="60" y="1059"/>
                </a:lnTo>
                <a:lnTo>
                  <a:pt x="53" y="1059"/>
                </a:lnTo>
                <a:lnTo>
                  <a:pt x="53" y="1059"/>
                </a:lnTo>
                <a:lnTo>
                  <a:pt x="39" y="1063"/>
                </a:lnTo>
                <a:lnTo>
                  <a:pt x="31" y="1066"/>
                </a:lnTo>
                <a:lnTo>
                  <a:pt x="24" y="1069"/>
                </a:lnTo>
                <a:lnTo>
                  <a:pt x="24" y="1069"/>
                </a:lnTo>
                <a:lnTo>
                  <a:pt x="17" y="1074"/>
                </a:lnTo>
                <a:lnTo>
                  <a:pt x="15" y="1075"/>
                </a:lnTo>
                <a:lnTo>
                  <a:pt x="12" y="1079"/>
                </a:lnTo>
                <a:lnTo>
                  <a:pt x="12" y="1079"/>
                </a:lnTo>
                <a:lnTo>
                  <a:pt x="8" y="1083"/>
                </a:lnTo>
                <a:lnTo>
                  <a:pt x="5" y="1088"/>
                </a:lnTo>
                <a:lnTo>
                  <a:pt x="1" y="1093"/>
                </a:lnTo>
                <a:lnTo>
                  <a:pt x="0" y="1095"/>
                </a:lnTo>
                <a:lnTo>
                  <a:pt x="0" y="1097"/>
                </a:lnTo>
                <a:lnTo>
                  <a:pt x="0" y="1097"/>
                </a:lnTo>
                <a:lnTo>
                  <a:pt x="1" y="1104"/>
                </a:lnTo>
                <a:lnTo>
                  <a:pt x="7" y="1115"/>
                </a:lnTo>
                <a:lnTo>
                  <a:pt x="24" y="1144"/>
                </a:lnTo>
                <a:lnTo>
                  <a:pt x="50" y="1183"/>
                </a:lnTo>
                <a:lnTo>
                  <a:pt x="50" y="1183"/>
                </a:lnTo>
                <a:lnTo>
                  <a:pt x="59" y="1196"/>
                </a:lnTo>
                <a:lnTo>
                  <a:pt x="82" y="1225"/>
                </a:lnTo>
                <a:lnTo>
                  <a:pt x="82" y="1225"/>
                </a:lnTo>
                <a:lnTo>
                  <a:pt x="99" y="1247"/>
                </a:lnTo>
                <a:lnTo>
                  <a:pt x="104" y="1253"/>
                </a:lnTo>
                <a:lnTo>
                  <a:pt x="104" y="1253"/>
                </a:lnTo>
                <a:lnTo>
                  <a:pt x="93" y="1271"/>
                </a:lnTo>
                <a:lnTo>
                  <a:pt x="86" y="1285"/>
                </a:lnTo>
                <a:lnTo>
                  <a:pt x="83" y="1292"/>
                </a:lnTo>
                <a:lnTo>
                  <a:pt x="82" y="1298"/>
                </a:lnTo>
                <a:lnTo>
                  <a:pt x="82" y="1298"/>
                </a:lnTo>
                <a:lnTo>
                  <a:pt x="80" y="1312"/>
                </a:lnTo>
                <a:lnTo>
                  <a:pt x="81" y="1317"/>
                </a:lnTo>
                <a:lnTo>
                  <a:pt x="85" y="1320"/>
                </a:lnTo>
                <a:lnTo>
                  <a:pt x="85" y="1320"/>
                </a:lnTo>
                <a:lnTo>
                  <a:pt x="108" y="1327"/>
                </a:lnTo>
                <a:lnTo>
                  <a:pt x="120" y="1330"/>
                </a:lnTo>
                <a:lnTo>
                  <a:pt x="124" y="1330"/>
                </a:lnTo>
                <a:lnTo>
                  <a:pt x="126" y="1330"/>
                </a:lnTo>
                <a:lnTo>
                  <a:pt x="126" y="1330"/>
                </a:lnTo>
                <a:lnTo>
                  <a:pt x="130" y="1328"/>
                </a:lnTo>
                <a:lnTo>
                  <a:pt x="139" y="1328"/>
                </a:lnTo>
                <a:lnTo>
                  <a:pt x="163" y="1331"/>
                </a:lnTo>
                <a:lnTo>
                  <a:pt x="188" y="1333"/>
                </a:lnTo>
                <a:lnTo>
                  <a:pt x="198" y="1334"/>
                </a:lnTo>
                <a:lnTo>
                  <a:pt x="202" y="1336"/>
                </a:lnTo>
                <a:lnTo>
                  <a:pt x="202" y="1336"/>
                </a:lnTo>
                <a:lnTo>
                  <a:pt x="206" y="1337"/>
                </a:lnTo>
                <a:lnTo>
                  <a:pt x="213" y="1339"/>
                </a:lnTo>
                <a:lnTo>
                  <a:pt x="234" y="1343"/>
                </a:lnTo>
                <a:lnTo>
                  <a:pt x="245" y="1344"/>
                </a:lnTo>
                <a:lnTo>
                  <a:pt x="256" y="1344"/>
                </a:lnTo>
                <a:lnTo>
                  <a:pt x="266" y="1344"/>
                </a:lnTo>
                <a:lnTo>
                  <a:pt x="276" y="1342"/>
                </a:lnTo>
                <a:lnTo>
                  <a:pt x="276" y="1342"/>
                </a:lnTo>
                <a:lnTo>
                  <a:pt x="282" y="1338"/>
                </a:lnTo>
                <a:lnTo>
                  <a:pt x="290" y="1334"/>
                </a:lnTo>
                <a:lnTo>
                  <a:pt x="295" y="1330"/>
                </a:lnTo>
                <a:lnTo>
                  <a:pt x="299" y="1325"/>
                </a:lnTo>
                <a:lnTo>
                  <a:pt x="306" y="1317"/>
                </a:lnTo>
                <a:lnTo>
                  <a:pt x="307" y="1315"/>
                </a:lnTo>
                <a:lnTo>
                  <a:pt x="307" y="1314"/>
                </a:lnTo>
                <a:lnTo>
                  <a:pt x="307" y="1314"/>
                </a:lnTo>
                <a:lnTo>
                  <a:pt x="304" y="1314"/>
                </a:lnTo>
                <a:lnTo>
                  <a:pt x="297" y="1311"/>
                </a:lnTo>
                <a:lnTo>
                  <a:pt x="287" y="1307"/>
                </a:lnTo>
                <a:lnTo>
                  <a:pt x="276" y="1301"/>
                </a:lnTo>
                <a:lnTo>
                  <a:pt x="276" y="1301"/>
                </a:lnTo>
                <a:lnTo>
                  <a:pt x="263" y="1292"/>
                </a:lnTo>
                <a:lnTo>
                  <a:pt x="250" y="1282"/>
                </a:lnTo>
                <a:lnTo>
                  <a:pt x="242" y="1274"/>
                </a:lnTo>
                <a:lnTo>
                  <a:pt x="237" y="1269"/>
                </a:lnTo>
                <a:lnTo>
                  <a:pt x="237" y="1269"/>
                </a:lnTo>
                <a:lnTo>
                  <a:pt x="232" y="1263"/>
                </a:lnTo>
                <a:lnTo>
                  <a:pt x="228" y="1261"/>
                </a:lnTo>
                <a:lnTo>
                  <a:pt x="228" y="1258"/>
                </a:lnTo>
                <a:lnTo>
                  <a:pt x="228" y="1256"/>
                </a:lnTo>
                <a:lnTo>
                  <a:pt x="228" y="1256"/>
                </a:lnTo>
                <a:lnTo>
                  <a:pt x="234" y="1234"/>
                </a:lnTo>
                <a:lnTo>
                  <a:pt x="234" y="1234"/>
                </a:lnTo>
                <a:lnTo>
                  <a:pt x="237" y="1224"/>
                </a:lnTo>
                <a:lnTo>
                  <a:pt x="238" y="1219"/>
                </a:lnTo>
                <a:lnTo>
                  <a:pt x="241" y="1215"/>
                </a:lnTo>
                <a:lnTo>
                  <a:pt x="241" y="1215"/>
                </a:lnTo>
                <a:lnTo>
                  <a:pt x="243" y="1210"/>
                </a:lnTo>
                <a:lnTo>
                  <a:pt x="243" y="1206"/>
                </a:lnTo>
                <a:lnTo>
                  <a:pt x="244" y="1199"/>
                </a:lnTo>
                <a:lnTo>
                  <a:pt x="244" y="1199"/>
                </a:lnTo>
                <a:lnTo>
                  <a:pt x="250" y="1177"/>
                </a:lnTo>
                <a:lnTo>
                  <a:pt x="250" y="1177"/>
                </a:lnTo>
                <a:lnTo>
                  <a:pt x="261" y="1159"/>
                </a:lnTo>
                <a:lnTo>
                  <a:pt x="285" y="1123"/>
                </a:lnTo>
                <a:lnTo>
                  <a:pt x="309" y="1088"/>
                </a:lnTo>
                <a:lnTo>
                  <a:pt x="323" y="1069"/>
                </a:lnTo>
                <a:lnTo>
                  <a:pt x="323" y="1069"/>
                </a:lnTo>
                <a:lnTo>
                  <a:pt x="331" y="1058"/>
                </a:lnTo>
                <a:lnTo>
                  <a:pt x="342" y="1041"/>
                </a:lnTo>
                <a:lnTo>
                  <a:pt x="358" y="1019"/>
                </a:lnTo>
                <a:lnTo>
                  <a:pt x="358" y="1019"/>
                </a:lnTo>
                <a:lnTo>
                  <a:pt x="392" y="1000"/>
                </a:lnTo>
                <a:lnTo>
                  <a:pt x="416" y="986"/>
                </a:lnTo>
                <a:lnTo>
                  <a:pt x="426" y="978"/>
                </a:lnTo>
                <a:lnTo>
                  <a:pt x="431" y="973"/>
                </a:lnTo>
                <a:lnTo>
                  <a:pt x="431" y="973"/>
                </a:lnTo>
                <a:lnTo>
                  <a:pt x="437" y="966"/>
                </a:lnTo>
                <a:lnTo>
                  <a:pt x="442" y="959"/>
                </a:lnTo>
                <a:lnTo>
                  <a:pt x="444" y="953"/>
                </a:lnTo>
                <a:lnTo>
                  <a:pt x="444" y="950"/>
                </a:lnTo>
                <a:lnTo>
                  <a:pt x="444" y="949"/>
                </a:lnTo>
                <a:lnTo>
                  <a:pt x="444" y="949"/>
                </a:lnTo>
                <a:lnTo>
                  <a:pt x="431" y="917"/>
                </a:lnTo>
                <a:lnTo>
                  <a:pt x="431" y="917"/>
                </a:lnTo>
                <a:lnTo>
                  <a:pt x="432" y="915"/>
                </a:lnTo>
                <a:lnTo>
                  <a:pt x="431" y="911"/>
                </a:lnTo>
                <a:lnTo>
                  <a:pt x="431" y="911"/>
                </a:lnTo>
                <a:lnTo>
                  <a:pt x="415" y="889"/>
                </a:lnTo>
                <a:lnTo>
                  <a:pt x="415" y="889"/>
                </a:lnTo>
                <a:lnTo>
                  <a:pt x="404" y="870"/>
                </a:lnTo>
                <a:lnTo>
                  <a:pt x="392" y="845"/>
                </a:lnTo>
                <a:lnTo>
                  <a:pt x="374" y="809"/>
                </a:lnTo>
                <a:lnTo>
                  <a:pt x="374" y="809"/>
                </a:lnTo>
                <a:lnTo>
                  <a:pt x="366" y="779"/>
                </a:lnTo>
                <a:lnTo>
                  <a:pt x="361" y="762"/>
                </a:lnTo>
                <a:lnTo>
                  <a:pt x="358" y="755"/>
                </a:lnTo>
                <a:lnTo>
                  <a:pt x="358" y="755"/>
                </a:lnTo>
                <a:lnTo>
                  <a:pt x="358" y="755"/>
                </a:lnTo>
                <a:lnTo>
                  <a:pt x="358" y="754"/>
                </a:lnTo>
                <a:lnTo>
                  <a:pt x="362" y="750"/>
                </a:lnTo>
                <a:lnTo>
                  <a:pt x="366" y="745"/>
                </a:lnTo>
                <a:lnTo>
                  <a:pt x="368" y="743"/>
                </a:lnTo>
                <a:lnTo>
                  <a:pt x="368" y="743"/>
                </a:lnTo>
                <a:lnTo>
                  <a:pt x="362" y="718"/>
                </a:lnTo>
                <a:lnTo>
                  <a:pt x="358" y="703"/>
                </a:lnTo>
                <a:lnTo>
                  <a:pt x="358" y="695"/>
                </a:lnTo>
                <a:lnTo>
                  <a:pt x="358" y="695"/>
                </a:lnTo>
                <a:lnTo>
                  <a:pt x="357" y="682"/>
                </a:lnTo>
                <a:lnTo>
                  <a:pt x="353" y="659"/>
                </a:lnTo>
                <a:lnTo>
                  <a:pt x="349" y="625"/>
                </a:lnTo>
                <a:lnTo>
                  <a:pt x="349" y="625"/>
                </a:lnTo>
                <a:lnTo>
                  <a:pt x="355" y="622"/>
                </a:lnTo>
                <a:lnTo>
                  <a:pt x="358" y="619"/>
                </a:lnTo>
                <a:lnTo>
                  <a:pt x="361" y="617"/>
                </a:lnTo>
                <a:lnTo>
                  <a:pt x="361" y="615"/>
                </a:lnTo>
                <a:lnTo>
                  <a:pt x="361" y="615"/>
                </a:lnTo>
                <a:lnTo>
                  <a:pt x="362" y="608"/>
                </a:lnTo>
                <a:lnTo>
                  <a:pt x="362" y="604"/>
                </a:lnTo>
                <a:lnTo>
                  <a:pt x="365" y="599"/>
                </a:lnTo>
                <a:lnTo>
                  <a:pt x="365" y="599"/>
                </a:lnTo>
                <a:lnTo>
                  <a:pt x="371" y="589"/>
                </a:lnTo>
                <a:lnTo>
                  <a:pt x="380" y="571"/>
                </a:lnTo>
                <a:lnTo>
                  <a:pt x="393" y="546"/>
                </a:lnTo>
                <a:lnTo>
                  <a:pt x="393" y="546"/>
                </a:lnTo>
                <a:lnTo>
                  <a:pt x="421" y="562"/>
                </a:lnTo>
                <a:lnTo>
                  <a:pt x="441" y="574"/>
                </a:lnTo>
                <a:lnTo>
                  <a:pt x="453" y="581"/>
                </a:lnTo>
                <a:lnTo>
                  <a:pt x="453" y="581"/>
                </a:lnTo>
                <a:lnTo>
                  <a:pt x="489" y="590"/>
                </a:lnTo>
                <a:lnTo>
                  <a:pt x="489" y="590"/>
                </a:lnTo>
                <a:lnTo>
                  <a:pt x="501" y="593"/>
                </a:lnTo>
                <a:lnTo>
                  <a:pt x="513" y="593"/>
                </a:lnTo>
                <a:lnTo>
                  <a:pt x="527" y="593"/>
                </a:lnTo>
                <a:lnTo>
                  <a:pt x="527" y="593"/>
                </a:lnTo>
                <a:lnTo>
                  <a:pt x="519" y="599"/>
                </a:lnTo>
                <a:lnTo>
                  <a:pt x="516" y="604"/>
                </a:lnTo>
                <a:lnTo>
                  <a:pt x="516" y="605"/>
                </a:lnTo>
                <a:lnTo>
                  <a:pt x="517" y="606"/>
                </a:lnTo>
                <a:lnTo>
                  <a:pt x="517" y="606"/>
                </a:lnTo>
                <a:lnTo>
                  <a:pt x="522" y="606"/>
                </a:lnTo>
                <a:lnTo>
                  <a:pt x="527" y="605"/>
                </a:lnTo>
                <a:lnTo>
                  <a:pt x="533" y="603"/>
                </a:lnTo>
                <a:lnTo>
                  <a:pt x="533" y="603"/>
                </a:lnTo>
                <a:lnTo>
                  <a:pt x="530" y="608"/>
                </a:lnTo>
                <a:lnTo>
                  <a:pt x="529" y="610"/>
                </a:lnTo>
                <a:lnTo>
                  <a:pt x="530" y="611"/>
                </a:lnTo>
                <a:lnTo>
                  <a:pt x="533" y="612"/>
                </a:lnTo>
                <a:lnTo>
                  <a:pt x="533" y="612"/>
                </a:lnTo>
                <a:lnTo>
                  <a:pt x="535" y="612"/>
                </a:lnTo>
                <a:lnTo>
                  <a:pt x="539" y="611"/>
                </a:lnTo>
                <a:lnTo>
                  <a:pt x="545" y="605"/>
                </a:lnTo>
                <a:lnTo>
                  <a:pt x="550" y="598"/>
                </a:lnTo>
                <a:lnTo>
                  <a:pt x="555" y="590"/>
                </a:lnTo>
                <a:lnTo>
                  <a:pt x="555" y="590"/>
                </a:lnTo>
                <a:lnTo>
                  <a:pt x="557" y="583"/>
                </a:lnTo>
                <a:lnTo>
                  <a:pt x="559" y="577"/>
                </a:lnTo>
                <a:lnTo>
                  <a:pt x="557" y="572"/>
                </a:lnTo>
                <a:lnTo>
                  <a:pt x="555" y="568"/>
                </a:lnTo>
                <a:lnTo>
                  <a:pt x="555" y="568"/>
                </a:lnTo>
                <a:lnTo>
                  <a:pt x="544" y="552"/>
                </a:lnTo>
                <a:lnTo>
                  <a:pt x="533" y="539"/>
                </a:lnTo>
                <a:lnTo>
                  <a:pt x="533" y="539"/>
                </a:lnTo>
                <a:lnTo>
                  <a:pt x="530" y="538"/>
                </a:lnTo>
                <a:lnTo>
                  <a:pt x="525" y="535"/>
                </a:lnTo>
                <a:lnTo>
                  <a:pt x="520" y="535"/>
                </a:lnTo>
                <a:lnTo>
                  <a:pt x="513" y="536"/>
                </a:lnTo>
                <a:lnTo>
                  <a:pt x="513" y="536"/>
                </a:lnTo>
                <a:lnTo>
                  <a:pt x="496" y="542"/>
                </a:lnTo>
                <a:lnTo>
                  <a:pt x="479" y="549"/>
                </a:lnTo>
                <a:lnTo>
                  <a:pt x="479" y="549"/>
                </a:lnTo>
                <a:lnTo>
                  <a:pt x="476" y="549"/>
                </a:lnTo>
                <a:lnTo>
                  <a:pt x="474" y="547"/>
                </a:lnTo>
                <a:lnTo>
                  <a:pt x="463" y="541"/>
                </a:lnTo>
                <a:lnTo>
                  <a:pt x="436" y="524"/>
                </a:lnTo>
                <a:lnTo>
                  <a:pt x="399" y="498"/>
                </a:lnTo>
                <a:lnTo>
                  <a:pt x="399" y="498"/>
                </a:lnTo>
                <a:lnTo>
                  <a:pt x="419" y="409"/>
                </a:lnTo>
                <a:lnTo>
                  <a:pt x="419" y="409"/>
                </a:lnTo>
                <a:lnTo>
                  <a:pt x="420" y="377"/>
                </a:lnTo>
                <a:lnTo>
                  <a:pt x="419" y="340"/>
                </a:lnTo>
                <a:lnTo>
                  <a:pt x="419" y="340"/>
                </a:lnTo>
                <a:lnTo>
                  <a:pt x="419" y="317"/>
                </a:lnTo>
                <a:lnTo>
                  <a:pt x="419" y="302"/>
                </a:lnTo>
                <a:lnTo>
                  <a:pt x="421" y="264"/>
                </a:lnTo>
                <a:lnTo>
                  <a:pt x="425" y="24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9">
            <a:extLst>
              <a:ext uri="{FF2B5EF4-FFF2-40B4-BE49-F238E27FC236}">
                <a16:creationId xmlns:a16="http://schemas.microsoft.com/office/drawing/2014/main" id="{37979E60-6778-49C1-8AF1-C5EA1BF3250C}"/>
              </a:ext>
            </a:extLst>
          </p:cNvPr>
          <p:cNvSpPr>
            <a:spLocks/>
          </p:cNvSpPr>
          <p:nvPr/>
        </p:nvSpPr>
        <p:spPr bwMode="auto">
          <a:xfrm>
            <a:off x="765728" y="2710700"/>
            <a:ext cx="753157" cy="1685456"/>
          </a:xfrm>
          <a:custGeom>
            <a:avLst/>
            <a:gdLst>
              <a:gd name="T0" fmla="*/ 340 w 597"/>
              <a:gd name="T1" fmla="*/ 173 h 1336"/>
              <a:gd name="T2" fmla="*/ 335 w 597"/>
              <a:gd name="T3" fmla="*/ 146 h 1336"/>
              <a:gd name="T4" fmla="*/ 323 w 597"/>
              <a:gd name="T5" fmla="*/ 70 h 1336"/>
              <a:gd name="T6" fmla="*/ 343 w 597"/>
              <a:gd name="T7" fmla="*/ 38 h 1336"/>
              <a:gd name="T8" fmla="*/ 377 w 597"/>
              <a:gd name="T9" fmla="*/ 9 h 1336"/>
              <a:gd name="T10" fmla="*/ 425 w 597"/>
              <a:gd name="T11" fmla="*/ 0 h 1336"/>
              <a:gd name="T12" fmla="*/ 459 w 597"/>
              <a:gd name="T13" fmla="*/ 3 h 1336"/>
              <a:gd name="T14" fmla="*/ 484 w 597"/>
              <a:gd name="T15" fmla="*/ 42 h 1336"/>
              <a:gd name="T16" fmla="*/ 487 w 597"/>
              <a:gd name="T17" fmla="*/ 127 h 1336"/>
              <a:gd name="T18" fmla="*/ 495 w 597"/>
              <a:gd name="T19" fmla="*/ 162 h 1336"/>
              <a:gd name="T20" fmla="*/ 473 w 597"/>
              <a:gd name="T21" fmla="*/ 180 h 1336"/>
              <a:gd name="T22" fmla="*/ 469 w 597"/>
              <a:gd name="T23" fmla="*/ 206 h 1336"/>
              <a:gd name="T24" fmla="*/ 442 w 597"/>
              <a:gd name="T25" fmla="*/ 225 h 1336"/>
              <a:gd name="T26" fmla="*/ 419 w 597"/>
              <a:gd name="T27" fmla="*/ 222 h 1336"/>
              <a:gd name="T28" fmla="*/ 415 w 597"/>
              <a:gd name="T29" fmla="*/ 238 h 1336"/>
              <a:gd name="T30" fmla="*/ 435 w 597"/>
              <a:gd name="T31" fmla="*/ 244 h 1336"/>
              <a:gd name="T32" fmla="*/ 449 w 597"/>
              <a:gd name="T33" fmla="*/ 311 h 1336"/>
              <a:gd name="T34" fmla="*/ 457 w 597"/>
              <a:gd name="T35" fmla="*/ 374 h 1336"/>
              <a:gd name="T36" fmla="*/ 437 w 597"/>
              <a:gd name="T37" fmla="*/ 485 h 1336"/>
              <a:gd name="T38" fmla="*/ 489 w 597"/>
              <a:gd name="T39" fmla="*/ 523 h 1336"/>
              <a:gd name="T40" fmla="*/ 523 w 597"/>
              <a:gd name="T41" fmla="*/ 536 h 1336"/>
              <a:gd name="T42" fmla="*/ 523 w 597"/>
              <a:gd name="T43" fmla="*/ 564 h 1336"/>
              <a:gd name="T44" fmla="*/ 522 w 597"/>
              <a:gd name="T45" fmla="*/ 585 h 1336"/>
              <a:gd name="T46" fmla="*/ 481 w 597"/>
              <a:gd name="T47" fmla="*/ 595 h 1336"/>
              <a:gd name="T48" fmla="*/ 431 w 597"/>
              <a:gd name="T49" fmla="*/ 589 h 1336"/>
              <a:gd name="T50" fmla="*/ 596 w 597"/>
              <a:gd name="T51" fmla="*/ 884 h 1336"/>
              <a:gd name="T52" fmla="*/ 533 w 597"/>
              <a:gd name="T53" fmla="*/ 973 h 1336"/>
              <a:gd name="T54" fmla="*/ 429 w 597"/>
              <a:gd name="T55" fmla="*/ 1092 h 1336"/>
              <a:gd name="T56" fmla="*/ 397 w 597"/>
              <a:gd name="T57" fmla="*/ 1142 h 1336"/>
              <a:gd name="T58" fmla="*/ 414 w 597"/>
              <a:gd name="T59" fmla="*/ 1164 h 1336"/>
              <a:gd name="T60" fmla="*/ 484 w 597"/>
              <a:gd name="T61" fmla="*/ 1220 h 1336"/>
              <a:gd name="T62" fmla="*/ 458 w 597"/>
              <a:gd name="T63" fmla="*/ 1258 h 1336"/>
              <a:gd name="T64" fmla="*/ 381 w 597"/>
              <a:gd name="T65" fmla="*/ 1227 h 1336"/>
              <a:gd name="T66" fmla="*/ 316 w 597"/>
              <a:gd name="T67" fmla="*/ 1205 h 1336"/>
              <a:gd name="T68" fmla="*/ 275 w 597"/>
              <a:gd name="T69" fmla="*/ 1175 h 1336"/>
              <a:gd name="T70" fmla="*/ 281 w 597"/>
              <a:gd name="T71" fmla="*/ 1139 h 1336"/>
              <a:gd name="T72" fmla="*/ 311 w 597"/>
              <a:gd name="T73" fmla="*/ 1107 h 1336"/>
              <a:gd name="T74" fmla="*/ 480 w 597"/>
              <a:gd name="T75" fmla="*/ 902 h 1336"/>
              <a:gd name="T76" fmla="*/ 419 w 597"/>
              <a:gd name="T77" fmla="*/ 847 h 1336"/>
              <a:gd name="T78" fmla="*/ 347 w 597"/>
              <a:gd name="T79" fmla="*/ 826 h 1336"/>
              <a:gd name="T80" fmla="*/ 323 w 597"/>
              <a:gd name="T81" fmla="*/ 935 h 1336"/>
              <a:gd name="T82" fmla="*/ 241 w 597"/>
              <a:gd name="T83" fmla="*/ 1063 h 1336"/>
              <a:gd name="T84" fmla="*/ 126 w 597"/>
              <a:gd name="T85" fmla="*/ 1224 h 1336"/>
              <a:gd name="T86" fmla="*/ 140 w 597"/>
              <a:gd name="T87" fmla="*/ 1248 h 1336"/>
              <a:gd name="T88" fmla="*/ 201 w 597"/>
              <a:gd name="T89" fmla="*/ 1291 h 1336"/>
              <a:gd name="T90" fmla="*/ 198 w 597"/>
              <a:gd name="T91" fmla="*/ 1324 h 1336"/>
              <a:gd name="T92" fmla="*/ 69 w 597"/>
              <a:gd name="T93" fmla="*/ 1316 h 1336"/>
              <a:gd name="T94" fmla="*/ 2 w 597"/>
              <a:gd name="T95" fmla="*/ 1296 h 1336"/>
              <a:gd name="T96" fmla="*/ 2 w 597"/>
              <a:gd name="T97" fmla="*/ 1262 h 1336"/>
              <a:gd name="T98" fmla="*/ 91 w 597"/>
              <a:gd name="T99" fmla="*/ 1132 h 1336"/>
              <a:gd name="T100" fmla="*/ 128 w 597"/>
              <a:gd name="T101" fmla="*/ 1068 h 1336"/>
              <a:gd name="T102" fmla="*/ 203 w 597"/>
              <a:gd name="T103" fmla="*/ 961 h 1336"/>
              <a:gd name="T104" fmla="*/ 199 w 597"/>
              <a:gd name="T105" fmla="*/ 789 h 1336"/>
              <a:gd name="T106" fmla="*/ 187 w 597"/>
              <a:gd name="T107" fmla="*/ 652 h 1336"/>
              <a:gd name="T108" fmla="*/ 209 w 597"/>
              <a:gd name="T109" fmla="*/ 460 h 1336"/>
              <a:gd name="T110" fmla="*/ 201 w 597"/>
              <a:gd name="T111" fmla="*/ 394 h 1336"/>
              <a:gd name="T112" fmla="*/ 239 w 597"/>
              <a:gd name="T113" fmla="*/ 335 h 1336"/>
              <a:gd name="T114" fmla="*/ 291 w 597"/>
              <a:gd name="T115" fmla="*/ 240 h 1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97" h="1336">
                <a:moveTo>
                  <a:pt x="329" y="208"/>
                </a:moveTo>
                <a:lnTo>
                  <a:pt x="329" y="208"/>
                </a:lnTo>
                <a:lnTo>
                  <a:pt x="332" y="201"/>
                </a:lnTo>
                <a:lnTo>
                  <a:pt x="334" y="195"/>
                </a:lnTo>
                <a:lnTo>
                  <a:pt x="335" y="190"/>
                </a:lnTo>
                <a:lnTo>
                  <a:pt x="335" y="190"/>
                </a:lnTo>
                <a:lnTo>
                  <a:pt x="338" y="182"/>
                </a:lnTo>
                <a:lnTo>
                  <a:pt x="340" y="173"/>
                </a:lnTo>
                <a:lnTo>
                  <a:pt x="343" y="158"/>
                </a:lnTo>
                <a:lnTo>
                  <a:pt x="343" y="158"/>
                </a:lnTo>
                <a:lnTo>
                  <a:pt x="341" y="158"/>
                </a:lnTo>
                <a:lnTo>
                  <a:pt x="339" y="158"/>
                </a:lnTo>
                <a:lnTo>
                  <a:pt x="338" y="157"/>
                </a:lnTo>
                <a:lnTo>
                  <a:pt x="336" y="154"/>
                </a:lnTo>
                <a:lnTo>
                  <a:pt x="335" y="151"/>
                </a:lnTo>
                <a:lnTo>
                  <a:pt x="335" y="146"/>
                </a:lnTo>
                <a:lnTo>
                  <a:pt x="335" y="146"/>
                </a:lnTo>
                <a:lnTo>
                  <a:pt x="336" y="124"/>
                </a:lnTo>
                <a:lnTo>
                  <a:pt x="335" y="114"/>
                </a:lnTo>
                <a:lnTo>
                  <a:pt x="327" y="110"/>
                </a:lnTo>
                <a:lnTo>
                  <a:pt x="327" y="110"/>
                </a:lnTo>
                <a:lnTo>
                  <a:pt x="325" y="90"/>
                </a:lnTo>
                <a:lnTo>
                  <a:pt x="323" y="70"/>
                </a:lnTo>
                <a:lnTo>
                  <a:pt x="323" y="70"/>
                </a:lnTo>
                <a:lnTo>
                  <a:pt x="323" y="67"/>
                </a:lnTo>
                <a:lnTo>
                  <a:pt x="324" y="66"/>
                </a:lnTo>
                <a:lnTo>
                  <a:pt x="329" y="60"/>
                </a:lnTo>
                <a:lnTo>
                  <a:pt x="335" y="54"/>
                </a:lnTo>
                <a:lnTo>
                  <a:pt x="335" y="54"/>
                </a:lnTo>
                <a:lnTo>
                  <a:pt x="338" y="46"/>
                </a:lnTo>
                <a:lnTo>
                  <a:pt x="340" y="41"/>
                </a:lnTo>
                <a:lnTo>
                  <a:pt x="343" y="38"/>
                </a:lnTo>
                <a:lnTo>
                  <a:pt x="343" y="38"/>
                </a:lnTo>
                <a:lnTo>
                  <a:pt x="351" y="34"/>
                </a:lnTo>
                <a:lnTo>
                  <a:pt x="357" y="31"/>
                </a:lnTo>
                <a:lnTo>
                  <a:pt x="361" y="28"/>
                </a:lnTo>
                <a:lnTo>
                  <a:pt x="361" y="28"/>
                </a:lnTo>
                <a:lnTo>
                  <a:pt x="367" y="18"/>
                </a:lnTo>
                <a:lnTo>
                  <a:pt x="371" y="13"/>
                </a:lnTo>
                <a:lnTo>
                  <a:pt x="377" y="9"/>
                </a:lnTo>
                <a:lnTo>
                  <a:pt x="377" y="9"/>
                </a:lnTo>
                <a:lnTo>
                  <a:pt x="386" y="6"/>
                </a:lnTo>
                <a:lnTo>
                  <a:pt x="395" y="3"/>
                </a:lnTo>
                <a:lnTo>
                  <a:pt x="405" y="2"/>
                </a:lnTo>
                <a:lnTo>
                  <a:pt x="405" y="2"/>
                </a:lnTo>
                <a:lnTo>
                  <a:pt x="413" y="1"/>
                </a:lnTo>
                <a:lnTo>
                  <a:pt x="419" y="0"/>
                </a:lnTo>
                <a:lnTo>
                  <a:pt x="425" y="0"/>
                </a:lnTo>
                <a:lnTo>
                  <a:pt x="425" y="0"/>
                </a:lnTo>
                <a:lnTo>
                  <a:pt x="435" y="2"/>
                </a:lnTo>
                <a:lnTo>
                  <a:pt x="447" y="6"/>
                </a:lnTo>
                <a:lnTo>
                  <a:pt x="447" y="6"/>
                </a:lnTo>
                <a:lnTo>
                  <a:pt x="449" y="6"/>
                </a:lnTo>
                <a:lnTo>
                  <a:pt x="452" y="6"/>
                </a:lnTo>
                <a:lnTo>
                  <a:pt x="457" y="4"/>
                </a:lnTo>
                <a:lnTo>
                  <a:pt x="459" y="3"/>
                </a:lnTo>
                <a:lnTo>
                  <a:pt x="462" y="4"/>
                </a:lnTo>
                <a:lnTo>
                  <a:pt x="465" y="6"/>
                </a:lnTo>
                <a:lnTo>
                  <a:pt x="469" y="9"/>
                </a:lnTo>
                <a:lnTo>
                  <a:pt x="469" y="9"/>
                </a:lnTo>
                <a:lnTo>
                  <a:pt x="474" y="14"/>
                </a:lnTo>
                <a:lnTo>
                  <a:pt x="476" y="19"/>
                </a:lnTo>
                <a:lnTo>
                  <a:pt x="481" y="33"/>
                </a:lnTo>
                <a:lnTo>
                  <a:pt x="484" y="42"/>
                </a:lnTo>
                <a:lnTo>
                  <a:pt x="485" y="47"/>
                </a:lnTo>
                <a:lnTo>
                  <a:pt x="497" y="56"/>
                </a:lnTo>
                <a:lnTo>
                  <a:pt x="505" y="88"/>
                </a:lnTo>
                <a:lnTo>
                  <a:pt x="497" y="98"/>
                </a:lnTo>
                <a:lnTo>
                  <a:pt x="495" y="108"/>
                </a:lnTo>
                <a:lnTo>
                  <a:pt x="495" y="108"/>
                </a:lnTo>
                <a:lnTo>
                  <a:pt x="491" y="119"/>
                </a:lnTo>
                <a:lnTo>
                  <a:pt x="487" y="127"/>
                </a:lnTo>
                <a:lnTo>
                  <a:pt x="485" y="132"/>
                </a:lnTo>
                <a:lnTo>
                  <a:pt x="485" y="132"/>
                </a:lnTo>
                <a:lnTo>
                  <a:pt x="485" y="135"/>
                </a:lnTo>
                <a:lnTo>
                  <a:pt x="486" y="138"/>
                </a:lnTo>
                <a:lnTo>
                  <a:pt x="490" y="148"/>
                </a:lnTo>
                <a:lnTo>
                  <a:pt x="495" y="157"/>
                </a:lnTo>
                <a:lnTo>
                  <a:pt x="495" y="159"/>
                </a:lnTo>
                <a:lnTo>
                  <a:pt x="495" y="162"/>
                </a:lnTo>
                <a:lnTo>
                  <a:pt x="495" y="162"/>
                </a:lnTo>
                <a:lnTo>
                  <a:pt x="490" y="163"/>
                </a:lnTo>
                <a:lnTo>
                  <a:pt x="485" y="164"/>
                </a:lnTo>
                <a:lnTo>
                  <a:pt x="479" y="164"/>
                </a:lnTo>
                <a:lnTo>
                  <a:pt x="479" y="164"/>
                </a:lnTo>
                <a:lnTo>
                  <a:pt x="475" y="171"/>
                </a:lnTo>
                <a:lnTo>
                  <a:pt x="473" y="176"/>
                </a:lnTo>
                <a:lnTo>
                  <a:pt x="473" y="180"/>
                </a:lnTo>
                <a:lnTo>
                  <a:pt x="473" y="180"/>
                </a:lnTo>
                <a:lnTo>
                  <a:pt x="473" y="184"/>
                </a:lnTo>
                <a:lnTo>
                  <a:pt x="473" y="190"/>
                </a:lnTo>
                <a:lnTo>
                  <a:pt x="473" y="190"/>
                </a:lnTo>
                <a:lnTo>
                  <a:pt x="471" y="197"/>
                </a:lnTo>
                <a:lnTo>
                  <a:pt x="471" y="201"/>
                </a:lnTo>
                <a:lnTo>
                  <a:pt x="469" y="206"/>
                </a:lnTo>
                <a:lnTo>
                  <a:pt x="469" y="206"/>
                </a:lnTo>
                <a:lnTo>
                  <a:pt x="468" y="209"/>
                </a:lnTo>
                <a:lnTo>
                  <a:pt x="468" y="211"/>
                </a:lnTo>
                <a:lnTo>
                  <a:pt x="468" y="212"/>
                </a:lnTo>
                <a:lnTo>
                  <a:pt x="463" y="216"/>
                </a:lnTo>
                <a:lnTo>
                  <a:pt x="463" y="216"/>
                </a:lnTo>
                <a:lnTo>
                  <a:pt x="449" y="224"/>
                </a:lnTo>
                <a:lnTo>
                  <a:pt x="444" y="225"/>
                </a:lnTo>
                <a:lnTo>
                  <a:pt x="442" y="225"/>
                </a:lnTo>
                <a:lnTo>
                  <a:pt x="441" y="224"/>
                </a:lnTo>
                <a:lnTo>
                  <a:pt x="441" y="224"/>
                </a:lnTo>
                <a:lnTo>
                  <a:pt x="430" y="218"/>
                </a:lnTo>
                <a:lnTo>
                  <a:pt x="425" y="216"/>
                </a:lnTo>
                <a:lnTo>
                  <a:pt x="421" y="216"/>
                </a:lnTo>
                <a:lnTo>
                  <a:pt x="421" y="216"/>
                </a:lnTo>
                <a:lnTo>
                  <a:pt x="420" y="218"/>
                </a:lnTo>
                <a:lnTo>
                  <a:pt x="419" y="222"/>
                </a:lnTo>
                <a:lnTo>
                  <a:pt x="419" y="228"/>
                </a:lnTo>
                <a:lnTo>
                  <a:pt x="419" y="228"/>
                </a:lnTo>
                <a:lnTo>
                  <a:pt x="416" y="229"/>
                </a:lnTo>
                <a:lnTo>
                  <a:pt x="414" y="230"/>
                </a:lnTo>
                <a:lnTo>
                  <a:pt x="413" y="233"/>
                </a:lnTo>
                <a:lnTo>
                  <a:pt x="413" y="234"/>
                </a:lnTo>
                <a:lnTo>
                  <a:pt x="413" y="235"/>
                </a:lnTo>
                <a:lnTo>
                  <a:pt x="415" y="238"/>
                </a:lnTo>
                <a:lnTo>
                  <a:pt x="415" y="238"/>
                </a:lnTo>
                <a:lnTo>
                  <a:pt x="419" y="239"/>
                </a:lnTo>
                <a:lnTo>
                  <a:pt x="421" y="239"/>
                </a:lnTo>
                <a:lnTo>
                  <a:pt x="427" y="239"/>
                </a:lnTo>
                <a:lnTo>
                  <a:pt x="431" y="239"/>
                </a:lnTo>
                <a:lnTo>
                  <a:pt x="432" y="239"/>
                </a:lnTo>
                <a:lnTo>
                  <a:pt x="433" y="240"/>
                </a:lnTo>
                <a:lnTo>
                  <a:pt x="435" y="244"/>
                </a:lnTo>
                <a:lnTo>
                  <a:pt x="435" y="268"/>
                </a:lnTo>
                <a:lnTo>
                  <a:pt x="435" y="268"/>
                </a:lnTo>
                <a:lnTo>
                  <a:pt x="435" y="277"/>
                </a:lnTo>
                <a:lnTo>
                  <a:pt x="435" y="283"/>
                </a:lnTo>
                <a:lnTo>
                  <a:pt x="437" y="292"/>
                </a:lnTo>
                <a:lnTo>
                  <a:pt x="437" y="292"/>
                </a:lnTo>
                <a:lnTo>
                  <a:pt x="442" y="300"/>
                </a:lnTo>
                <a:lnTo>
                  <a:pt x="449" y="311"/>
                </a:lnTo>
                <a:lnTo>
                  <a:pt x="457" y="321"/>
                </a:lnTo>
                <a:lnTo>
                  <a:pt x="458" y="325"/>
                </a:lnTo>
                <a:lnTo>
                  <a:pt x="459" y="330"/>
                </a:lnTo>
                <a:lnTo>
                  <a:pt x="459" y="330"/>
                </a:lnTo>
                <a:lnTo>
                  <a:pt x="459" y="340"/>
                </a:lnTo>
                <a:lnTo>
                  <a:pt x="459" y="352"/>
                </a:lnTo>
                <a:lnTo>
                  <a:pt x="457" y="374"/>
                </a:lnTo>
                <a:lnTo>
                  <a:pt x="457" y="374"/>
                </a:lnTo>
                <a:lnTo>
                  <a:pt x="457" y="383"/>
                </a:lnTo>
                <a:lnTo>
                  <a:pt x="457" y="395"/>
                </a:lnTo>
                <a:lnTo>
                  <a:pt x="456" y="410"/>
                </a:lnTo>
                <a:lnTo>
                  <a:pt x="453" y="424"/>
                </a:lnTo>
                <a:lnTo>
                  <a:pt x="453" y="424"/>
                </a:lnTo>
                <a:lnTo>
                  <a:pt x="444" y="455"/>
                </a:lnTo>
                <a:lnTo>
                  <a:pt x="437" y="485"/>
                </a:lnTo>
                <a:lnTo>
                  <a:pt x="437" y="485"/>
                </a:lnTo>
                <a:lnTo>
                  <a:pt x="433" y="518"/>
                </a:lnTo>
                <a:lnTo>
                  <a:pt x="431" y="539"/>
                </a:lnTo>
                <a:lnTo>
                  <a:pt x="443" y="545"/>
                </a:lnTo>
                <a:lnTo>
                  <a:pt x="443" y="545"/>
                </a:lnTo>
                <a:lnTo>
                  <a:pt x="464" y="534"/>
                </a:lnTo>
                <a:lnTo>
                  <a:pt x="479" y="526"/>
                </a:lnTo>
                <a:lnTo>
                  <a:pt x="485" y="524"/>
                </a:lnTo>
                <a:lnTo>
                  <a:pt x="489" y="523"/>
                </a:lnTo>
                <a:lnTo>
                  <a:pt x="489" y="523"/>
                </a:lnTo>
                <a:lnTo>
                  <a:pt x="500" y="525"/>
                </a:lnTo>
                <a:lnTo>
                  <a:pt x="511" y="529"/>
                </a:lnTo>
                <a:lnTo>
                  <a:pt x="511" y="529"/>
                </a:lnTo>
                <a:lnTo>
                  <a:pt x="518" y="531"/>
                </a:lnTo>
                <a:lnTo>
                  <a:pt x="522" y="532"/>
                </a:lnTo>
                <a:lnTo>
                  <a:pt x="523" y="536"/>
                </a:lnTo>
                <a:lnTo>
                  <a:pt x="523" y="536"/>
                </a:lnTo>
                <a:lnTo>
                  <a:pt x="524" y="542"/>
                </a:lnTo>
                <a:lnTo>
                  <a:pt x="524" y="545"/>
                </a:lnTo>
                <a:lnTo>
                  <a:pt x="523" y="548"/>
                </a:lnTo>
                <a:lnTo>
                  <a:pt x="523" y="548"/>
                </a:lnTo>
                <a:lnTo>
                  <a:pt x="522" y="552"/>
                </a:lnTo>
                <a:lnTo>
                  <a:pt x="523" y="555"/>
                </a:lnTo>
                <a:lnTo>
                  <a:pt x="523" y="559"/>
                </a:lnTo>
                <a:lnTo>
                  <a:pt x="523" y="564"/>
                </a:lnTo>
                <a:lnTo>
                  <a:pt x="523" y="564"/>
                </a:lnTo>
                <a:lnTo>
                  <a:pt x="522" y="571"/>
                </a:lnTo>
                <a:lnTo>
                  <a:pt x="519" y="577"/>
                </a:lnTo>
                <a:lnTo>
                  <a:pt x="519" y="577"/>
                </a:lnTo>
                <a:lnTo>
                  <a:pt x="519" y="579"/>
                </a:lnTo>
                <a:lnTo>
                  <a:pt x="521" y="582"/>
                </a:lnTo>
                <a:lnTo>
                  <a:pt x="522" y="584"/>
                </a:lnTo>
                <a:lnTo>
                  <a:pt x="522" y="585"/>
                </a:lnTo>
                <a:lnTo>
                  <a:pt x="522" y="585"/>
                </a:lnTo>
                <a:lnTo>
                  <a:pt x="517" y="586"/>
                </a:lnTo>
                <a:lnTo>
                  <a:pt x="517" y="586"/>
                </a:lnTo>
                <a:lnTo>
                  <a:pt x="501" y="589"/>
                </a:lnTo>
                <a:lnTo>
                  <a:pt x="491" y="589"/>
                </a:lnTo>
                <a:lnTo>
                  <a:pt x="491" y="589"/>
                </a:lnTo>
                <a:lnTo>
                  <a:pt x="485" y="593"/>
                </a:lnTo>
                <a:lnTo>
                  <a:pt x="481" y="595"/>
                </a:lnTo>
                <a:lnTo>
                  <a:pt x="475" y="596"/>
                </a:lnTo>
                <a:lnTo>
                  <a:pt x="475" y="596"/>
                </a:lnTo>
                <a:lnTo>
                  <a:pt x="468" y="596"/>
                </a:lnTo>
                <a:lnTo>
                  <a:pt x="457" y="596"/>
                </a:lnTo>
                <a:lnTo>
                  <a:pt x="457" y="596"/>
                </a:lnTo>
                <a:lnTo>
                  <a:pt x="447" y="594"/>
                </a:lnTo>
                <a:lnTo>
                  <a:pt x="438" y="593"/>
                </a:lnTo>
                <a:lnTo>
                  <a:pt x="431" y="589"/>
                </a:lnTo>
                <a:lnTo>
                  <a:pt x="415" y="675"/>
                </a:lnTo>
                <a:lnTo>
                  <a:pt x="571" y="831"/>
                </a:lnTo>
                <a:lnTo>
                  <a:pt x="571" y="831"/>
                </a:lnTo>
                <a:lnTo>
                  <a:pt x="575" y="837"/>
                </a:lnTo>
                <a:lnTo>
                  <a:pt x="583" y="853"/>
                </a:lnTo>
                <a:lnTo>
                  <a:pt x="588" y="863"/>
                </a:lnTo>
                <a:lnTo>
                  <a:pt x="593" y="873"/>
                </a:lnTo>
                <a:lnTo>
                  <a:pt x="596" y="884"/>
                </a:lnTo>
                <a:lnTo>
                  <a:pt x="597" y="895"/>
                </a:lnTo>
                <a:lnTo>
                  <a:pt x="597" y="895"/>
                </a:lnTo>
                <a:lnTo>
                  <a:pt x="596" y="900"/>
                </a:lnTo>
                <a:lnTo>
                  <a:pt x="593" y="906"/>
                </a:lnTo>
                <a:lnTo>
                  <a:pt x="584" y="919"/>
                </a:lnTo>
                <a:lnTo>
                  <a:pt x="572" y="933"/>
                </a:lnTo>
                <a:lnTo>
                  <a:pt x="559" y="948"/>
                </a:lnTo>
                <a:lnTo>
                  <a:pt x="533" y="973"/>
                </a:lnTo>
                <a:lnTo>
                  <a:pt x="519" y="987"/>
                </a:lnTo>
                <a:lnTo>
                  <a:pt x="519" y="987"/>
                </a:lnTo>
                <a:lnTo>
                  <a:pt x="485" y="1027"/>
                </a:lnTo>
                <a:lnTo>
                  <a:pt x="462" y="1054"/>
                </a:lnTo>
                <a:lnTo>
                  <a:pt x="447" y="1072"/>
                </a:lnTo>
                <a:lnTo>
                  <a:pt x="447" y="1072"/>
                </a:lnTo>
                <a:lnTo>
                  <a:pt x="438" y="1081"/>
                </a:lnTo>
                <a:lnTo>
                  <a:pt x="429" y="1092"/>
                </a:lnTo>
                <a:lnTo>
                  <a:pt x="419" y="1102"/>
                </a:lnTo>
                <a:lnTo>
                  <a:pt x="413" y="1110"/>
                </a:lnTo>
                <a:lnTo>
                  <a:pt x="413" y="1110"/>
                </a:lnTo>
                <a:lnTo>
                  <a:pt x="408" y="1118"/>
                </a:lnTo>
                <a:lnTo>
                  <a:pt x="402" y="1128"/>
                </a:lnTo>
                <a:lnTo>
                  <a:pt x="397" y="1142"/>
                </a:lnTo>
                <a:lnTo>
                  <a:pt x="397" y="1142"/>
                </a:lnTo>
                <a:lnTo>
                  <a:pt x="397" y="1142"/>
                </a:lnTo>
                <a:lnTo>
                  <a:pt x="397" y="1142"/>
                </a:lnTo>
                <a:lnTo>
                  <a:pt x="398" y="1142"/>
                </a:lnTo>
                <a:lnTo>
                  <a:pt x="399" y="1142"/>
                </a:lnTo>
                <a:lnTo>
                  <a:pt x="400" y="1142"/>
                </a:lnTo>
                <a:lnTo>
                  <a:pt x="403" y="1148"/>
                </a:lnTo>
                <a:lnTo>
                  <a:pt x="403" y="1148"/>
                </a:lnTo>
                <a:lnTo>
                  <a:pt x="406" y="1154"/>
                </a:lnTo>
                <a:lnTo>
                  <a:pt x="414" y="1164"/>
                </a:lnTo>
                <a:lnTo>
                  <a:pt x="433" y="1185"/>
                </a:lnTo>
                <a:lnTo>
                  <a:pt x="456" y="1204"/>
                </a:lnTo>
                <a:lnTo>
                  <a:pt x="469" y="1215"/>
                </a:lnTo>
                <a:lnTo>
                  <a:pt x="469" y="1215"/>
                </a:lnTo>
                <a:lnTo>
                  <a:pt x="476" y="1216"/>
                </a:lnTo>
                <a:lnTo>
                  <a:pt x="481" y="1218"/>
                </a:lnTo>
                <a:lnTo>
                  <a:pt x="483" y="1219"/>
                </a:lnTo>
                <a:lnTo>
                  <a:pt x="484" y="1220"/>
                </a:lnTo>
                <a:lnTo>
                  <a:pt x="484" y="1223"/>
                </a:lnTo>
                <a:lnTo>
                  <a:pt x="481" y="1227"/>
                </a:lnTo>
                <a:lnTo>
                  <a:pt x="481" y="1227"/>
                </a:lnTo>
                <a:lnTo>
                  <a:pt x="478" y="1239"/>
                </a:lnTo>
                <a:lnTo>
                  <a:pt x="470" y="1248"/>
                </a:lnTo>
                <a:lnTo>
                  <a:pt x="467" y="1252"/>
                </a:lnTo>
                <a:lnTo>
                  <a:pt x="463" y="1256"/>
                </a:lnTo>
                <a:lnTo>
                  <a:pt x="458" y="1258"/>
                </a:lnTo>
                <a:lnTo>
                  <a:pt x="453" y="1259"/>
                </a:lnTo>
                <a:lnTo>
                  <a:pt x="453" y="1259"/>
                </a:lnTo>
                <a:lnTo>
                  <a:pt x="446" y="1258"/>
                </a:lnTo>
                <a:lnTo>
                  <a:pt x="436" y="1256"/>
                </a:lnTo>
                <a:lnTo>
                  <a:pt x="413" y="1245"/>
                </a:lnTo>
                <a:lnTo>
                  <a:pt x="390" y="1235"/>
                </a:lnTo>
                <a:lnTo>
                  <a:pt x="381" y="1227"/>
                </a:lnTo>
                <a:lnTo>
                  <a:pt x="381" y="1227"/>
                </a:lnTo>
                <a:lnTo>
                  <a:pt x="360" y="1208"/>
                </a:lnTo>
                <a:lnTo>
                  <a:pt x="346" y="1197"/>
                </a:lnTo>
                <a:lnTo>
                  <a:pt x="339" y="1193"/>
                </a:lnTo>
                <a:lnTo>
                  <a:pt x="339" y="1193"/>
                </a:lnTo>
                <a:lnTo>
                  <a:pt x="334" y="1196"/>
                </a:lnTo>
                <a:lnTo>
                  <a:pt x="327" y="1200"/>
                </a:lnTo>
                <a:lnTo>
                  <a:pt x="319" y="1205"/>
                </a:lnTo>
                <a:lnTo>
                  <a:pt x="316" y="1205"/>
                </a:lnTo>
                <a:lnTo>
                  <a:pt x="313" y="1205"/>
                </a:lnTo>
                <a:lnTo>
                  <a:pt x="313" y="1205"/>
                </a:lnTo>
                <a:lnTo>
                  <a:pt x="297" y="1193"/>
                </a:lnTo>
                <a:lnTo>
                  <a:pt x="285" y="1183"/>
                </a:lnTo>
                <a:lnTo>
                  <a:pt x="285" y="1183"/>
                </a:lnTo>
                <a:lnTo>
                  <a:pt x="284" y="1182"/>
                </a:lnTo>
                <a:lnTo>
                  <a:pt x="279" y="1180"/>
                </a:lnTo>
                <a:lnTo>
                  <a:pt x="275" y="1175"/>
                </a:lnTo>
                <a:lnTo>
                  <a:pt x="273" y="1171"/>
                </a:lnTo>
                <a:lnTo>
                  <a:pt x="273" y="1167"/>
                </a:lnTo>
                <a:lnTo>
                  <a:pt x="273" y="1167"/>
                </a:lnTo>
                <a:lnTo>
                  <a:pt x="273" y="1159"/>
                </a:lnTo>
                <a:lnTo>
                  <a:pt x="275" y="1151"/>
                </a:lnTo>
                <a:lnTo>
                  <a:pt x="277" y="1144"/>
                </a:lnTo>
                <a:lnTo>
                  <a:pt x="281" y="1139"/>
                </a:lnTo>
                <a:lnTo>
                  <a:pt x="281" y="1139"/>
                </a:lnTo>
                <a:lnTo>
                  <a:pt x="286" y="1130"/>
                </a:lnTo>
                <a:lnTo>
                  <a:pt x="292" y="1121"/>
                </a:lnTo>
                <a:lnTo>
                  <a:pt x="297" y="1111"/>
                </a:lnTo>
                <a:lnTo>
                  <a:pt x="300" y="1108"/>
                </a:lnTo>
                <a:lnTo>
                  <a:pt x="301" y="1107"/>
                </a:lnTo>
                <a:lnTo>
                  <a:pt x="301" y="1107"/>
                </a:lnTo>
                <a:lnTo>
                  <a:pt x="307" y="1106"/>
                </a:lnTo>
                <a:lnTo>
                  <a:pt x="311" y="1107"/>
                </a:lnTo>
                <a:lnTo>
                  <a:pt x="389" y="1005"/>
                </a:lnTo>
                <a:lnTo>
                  <a:pt x="389" y="1005"/>
                </a:lnTo>
                <a:lnTo>
                  <a:pt x="426" y="963"/>
                </a:lnTo>
                <a:lnTo>
                  <a:pt x="453" y="934"/>
                </a:lnTo>
                <a:lnTo>
                  <a:pt x="469" y="917"/>
                </a:lnTo>
                <a:lnTo>
                  <a:pt x="469" y="917"/>
                </a:lnTo>
                <a:lnTo>
                  <a:pt x="475" y="909"/>
                </a:lnTo>
                <a:lnTo>
                  <a:pt x="480" y="902"/>
                </a:lnTo>
                <a:lnTo>
                  <a:pt x="485" y="895"/>
                </a:lnTo>
                <a:lnTo>
                  <a:pt x="485" y="895"/>
                </a:lnTo>
                <a:lnTo>
                  <a:pt x="474" y="885"/>
                </a:lnTo>
                <a:lnTo>
                  <a:pt x="464" y="878"/>
                </a:lnTo>
                <a:lnTo>
                  <a:pt x="457" y="871"/>
                </a:lnTo>
                <a:lnTo>
                  <a:pt x="457" y="871"/>
                </a:lnTo>
                <a:lnTo>
                  <a:pt x="440" y="860"/>
                </a:lnTo>
                <a:lnTo>
                  <a:pt x="419" y="847"/>
                </a:lnTo>
                <a:lnTo>
                  <a:pt x="419" y="847"/>
                </a:lnTo>
                <a:lnTo>
                  <a:pt x="390" y="827"/>
                </a:lnTo>
                <a:lnTo>
                  <a:pt x="378" y="819"/>
                </a:lnTo>
                <a:lnTo>
                  <a:pt x="373" y="816"/>
                </a:lnTo>
                <a:lnTo>
                  <a:pt x="371" y="815"/>
                </a:lnTo>
                <a:lnTo>
                  <a:pt x="371" y="815"/>
                </a:lnTo>
                <a:lnTo>
                  <a:pt x="357" y="821"/>
                </a:lnTo>
                <a:lnTo>
                  <a:pt x="347" y="826"/>
                </a:lnTo>
                <a:lnTo>
                  <a:pt x="343" y="831"/>
                </a:lnTo>
                <a:lnTo>
                  <a:pt x="343" y="831"/>
                </a:lnTo>
                <a:lnTo>
                  <a:pt x="340" y="836"/>
                </a:lnTo>
                <a:lnTo>
                  <a:pt x="338" y="847"/>
                </a:lnTo>
                <a:lnTo>
                  <a:pt x="332" y="878"/>
                </a:lnTo>
                <a:lnTo>
                  <a:pt x="325" y="912"/>
                </a:lnTo>
                <a:lnTo>
                  <a:pt x="323" y="935"/>
                </a:lnTo>
                <a:lnTo>
                  <a:pt x="323" y="935"/>
                </a:lnTo>
                <a:lnTo>
                  <a:pt x="322" y="951"/>
                </a:lnTo>
                <a:lnTo>
                  <a:pt x="318" y="965"/>
                </a:lnTo>
                <a:lnTo>
                  <a:pt x="313" y="979"/>
                </a:lnTo>
                <a:lnTo>
                  <a:pt x="313" y="979"/>
                </a:lnTo>
                <a:lnTo>
                  <a:pt x="282" y="1014"/>
                </a:lnTo>
                <a:lnTo>
                  <a:pt x="258" y="1042"/>
                </a:lnTo>
                <a:lnTo>
                  <a:pt x="241" y="1063"/>
                </a:lnTo>
                <a:lnTo>
                  <a:pt x="241" y="1063"/>
                </a:lnTo>
                <a:lnTo>
                  <a:pt x="227" y="1081"/>
                </a:lnTo>
                <a:lnTo>
                  <a:pt x="214" y="1106"/>
                </a:lnTo>
                <a:lnTo>
                  <a:pt x="193" y="1142"/>
                </a:lnTo>
                <a:lnTo>
                  <a:pt x="193" y="1142"/>
                </a:lnTo>
                <a:lnTo>
                  <a:pt x="180" y="1159"/>
                </a:lnTo>
                <a:lnTo>
                  <a:pt x="158" y="1186"/>
                </a:lnTo>
                <a:lnTo>
                  <a:pt x="126" y="1224"/>
                </a:lnTo>
                <a:lnTo>
                  <a:pt x="126" y="1224"/>
                </a:lnTo>
                <a:lnTo>
                  <a:pt x="126" y="1225"/>
                </a:lnTo>
                <a:lnTo>
                  <a:pt x="128" y="1226"/>
                </a:lnTo>
                <a:lnTo>
                  <a:pt x="134" y="1229"/>
                </a:lnTo>
                <a:lnTo>
                  <a:pt x="140" y="1232"/>
                </a:lnTo>
                <a:lnTo>
                  <a:pt x="141" y="1235"/>
                </a:lnTo>
                <a:lnTo>
                  <a:pt x="142" y="1237"/>
                </a:lnTo>
                <a:lnTo>
                  <a:pt x="142" y="1237"/>
                </a:lnTo>
                <a:lnTo>
                  <a:pt x="140" y="1248"/>
                </a:lnTo>
                <a:lnTo>
                  <a:pt x="140" y="1254"/>
                </a:lnTo>
                <a:lnTo>
                  <a:pt x="142" y="1262"/>
                </a:lnTo>
                <a:lnTo>
                  <a:pt x="142" y="1262"/>
                </a:lnTo>
                <a:lnTo>
                  <a:pt x="144" y="1264"/>
                </a:lnTo>
                <a:lnTo>
                  <a:pt x="146" y="1267"/>
                </a:lnTo>
                <a:lnTo>
                  <a:pt x="155" y="1272"/>
                </a:lnTo>
                <a:lnTo>
                  <a:pt x="179" y="1283"/>
                </a:lnTo>
                <a:lnTo>
                  <a:pt x="201" y="1291"/>
                </a:lnTo>
                <a:lnTo>
                  <a:pt x="209" y="1295"/>
                </a:lnTo>
                <a:lnTo>
                  <a:pt x="212" y="1297"/>
                </a:lnTo>
                <a:lnTo>
                  <a:pt x="212" y="1297"/>
                </a:lnTo>
                <a:lnTo>
                  <a:pt x="211" y="1307"/>
                </a:lnTo>
                <a:lnTo>
                  <a:pt x="209" y="1320"/>
                </a:lnTo>
                <a:lnTo>
                  <a:pt x="209" y="1320"/>
                </a:lnTo>
                <a:lnTo>
                  <a:pt x="205" y="1322"/>
                </a:lnTo>
                <a:lnTo>
                  <a:pt x="198" y="1324"/>
                </a:lnTo>
                <a:lnTo>
                  <a:pt x="173" y="1331"/>
                </a:lnTo>
                <a:lnTo>
                  <a:pt x="145" y="1334"/>
                </a:lnTo>
                <a:lnTo>
                  <a:pt x="134" y="1336"/>
                </a:lnTo>
                <a:lnTo>
                  <a:pt x="126" y="1336"/>
                </a:lnTo>
                <a:lnTo>
                  <a:pt x="126" y="1336"/>
                </a:lnTo>
                <a:lnTo>
                  <a:pt x="110" y="1332"/>
                </a:lnTo>
                <a:lnTo>
                  <a:pt x="92" y="1324"/>
                </a:lnTo>
                <a:lnTo>
                  <a:pt x="69" y="1316"/>
                </a:lnTo>
                <a:lnTo>
                  <a:pt x="50" y="1320"/>
                </a:lnTo>
                <a:lnTo>
                  <a:pt x="50" y="1320"/>
                </a:lnTo>
                <a:lnTo>
                  <a:pt x="43" y="1317"/>
                </a:lnTo>
                <a:lnTo>
                  <a:pt x="26" y="1310"/>
                </a:lnTo>
                <a:lnTo>
                  <a:pt x="17" y="1306"/>
                </a:lnTo>
                <a:lnTo>
                  <a:pt x="10" y="1302"/>
                </a:lnTo>
                <a:lnTo>
                  <a:pt x="5" y="1297"/>
                </a:lnTo>
                <a:lnTo>
                  <a:pt x="2" y="1296"/>
                </a:lnTo>
                <a:lnTo>
                  <a:pt x="2" y="1294"/>
                </a:lnTo>
                <a:lnTo>
                  <a:pt x="2" y="1294"/>
                </a:lnTo>
                <a:lnTo>
                  <a:pt x="1" y="1286"/>
                </a:lnTo>
                <a:lnTo>
                  <a:pt x="0" y="1278"/>
                </a:lnTo>
                <a:lnTo>
                  <a:pt x="0" y="1270"/>
                </a:lnTo>
                <a:lnTo>
                  <a:pt x="1" y="1266"/>
                </a:lnTo>
                <a:lnTo>
                  <a:pt x="2" y="1262"/>
                </a:lnTo>
                <a:lnTo>
                  <a:pt x="2" y="1262"/>
                </a:lnTo>
                <a:lnTo>
                  <a:pt x="9" y="1253"/>
                </a:lnTo>
                <a:lnTo>
                  <a:pt x="17" y="1243"/>
                </a:lnTo>
                <a:lnTo>
                  <a:pt x="28" y="1231"/>
                </a:lnTo>
                <a:lnTo>
                  <a:pt x="34" y="1231"/>
                </a:lnTo>
                <a:lnTo>
                  <a:pt x="34" y="1231"/>
                </a:lnTo>
                <a:lnTo>
                  <a:pt x="61" y="1182"/>
                </a:lnTo>
                <a:lnTo>
                  <a:pt x="81" y="1149"/>
                </a:lnTo>
                <a:lnTo>
                  <a:pt x="91" y="1132"/>
                </a:lnTo>
                <a:lnTo>
                  <a:pt x="91" y="1132"/>
                </a:lnTo>
                <a:lnTo>
                  <a:pt x="95" y="1126"/>
                </a:lnTo>
                <a:lnTo>
                  <a:pt x="101" y="1111"/>
                </a:lnTo>
                <a:lnTo>
                  <a:pt x="109" y="1094"/>
                </a:lnTo>
                <a:lnTo>
                  <a:pt x="113" y="1086"/>
                </a:lnTo>
                <a:lnTo>
                  <a:pt x="117" y="1081"/>
                </a:lnTo>
                <a:lnTo>
                  <a:pt x="117" y="1081"/>
                </a:lnTo>
                <a:lnTo>
                  <a:pt x="128" y="1068"/>
                </a:lnTo>
                <a:lnTo>
                  <a:pt x="142" y="1049"/>
                </a:lnTo>
                <a:lnTo>
                  <a:pt x="157" y="1030"/>
                </a:lnTo>
                <a:lnTo>
                  <a:pt x="171" y="1015"/>
                </a:lnTo>
                <a:lnTo>
                  <a:pt x="171" y="1015"/>
                </a:lnTo>
                <a:lnTo>
                  <a:pt x="177" y="1008"/>
                </a:lnTo>
                <a:lnTo>
                  <a:pt x="182" y="1000"/>
                </a:lnTo>
                <a:lnTo>
                  <a:pt x="192" y="982"/>
                </a:lnTo>
                <a:lnTo>
                  <a:pt x="203" y="961"/>
                </a:lnTo>
                <a:lnTo>
                  <a:pt x="203" y="961"/>
                </a:lnTo>
                <a:lnTo>
                  <a:pt x="200" y="908"/>
                </a:lnTo>
                <a:lnTo>
                  <a:pt x="199" y="868"/>
                </a:lnTo>
                <a:lnTo>
                  <a:pt x="199" y="843"/>
                </a:lnTo>
                <a:lnTo>
                  <a:pt x="199" y="843"/>
                </a:lnTo>
                <a:lnTo>
                  <a:pt x="200" y="828"/>
                </a:lnTo>
                <a:lnTo>
                  <a:pt x="200" y="808"/>
                </a:lnTo>
                <a:lnTo>
                  <a:pt x="199" y="789"/>
                </a:lnTo>
                <a:lnTo>
                  <a:pt x="199" y="777"/>
                </a:lnTo>
                <a:lnTo>
                  <a:pt x="199" y="777"/>
                </a:lnTo>
                <a:lnTo>
                  <a:pt x="199" y="768"/>
                </a:lnTo>
                <a:lnTo>
                  <a:pt x="196" y="758"/>
                </a:lnTo>
                <a:lnTo>
                  <a:pt x="193" y="749"/>
                </a:lnTo>
                <a:lnTo>
                  <a:pt x="177" y="742"/>
                </a:lnTo>
                <a:lnTo>
                  <a:pt x="177" y="742"/>
                </a:lnTo>
                <a:lnTo>
                  <a:pt x="187" y="652"/>
                </a:lnTo>
                <a:lnTo>
                  <a:pt x="194" y="586"/>
                </a:lnTo>
                <a:lnTo>
                  <a:pt x="195" y="563"/>
                </a:lnTo>
                <a:lnTo>
                  <a:pt x="196" y="551"/>
                </a:lnTo>
                <a:lnTo>
                  <a:pt x="196" y="551"/>
                </a:lnTo>
                <a:lnTo>
                  <a:pt x="196" y="544"/>
                </a:lnTo>
                <a:lnTo>
                  <a:pt x="198" y="532"/>
                </a:lnTo>
                <a:lnTo>
                  <a:pt x="201" y="504"/>
                </a:lnTo>
                <a:lnTo>
                  <a:pt x="209" y="460"/>
                </a:lnTo>
                <a:lnTo>
                  <a:pt x="209" y="460"/>
                </a:lnTo>
                <a:lnTo>
                  <a:pt x="210" y="445"/>
                </a:lnTo>
                <a:lnTo>
                  <a:pt x="211" y="424"/>
                </a:lnTo>
                <a:lnTo>
                  <a:pt x="212" y="399"/>
                </a:lnTo>
                <a:lnTo>
                  <a:pt x="212" y="399"/>
                </a:lnTo>
                <a:lnTo>
                  <a:pt x="205" y="396"/>
                </a:lnTo>
                <a:lnTo>
                  <a:pt x="203" y="395"/>
                </a:lnTo>
                <a:lnTo>
                  <a:pt x="201" y="394"/>
                </a:lnTo>
                <a:lnTo>
                  <a:pt x="201" y="391"/>
                </a:lnTo>
                <a:lnTo>
                  <a:pt x="203" y="390"/>
                </a:lnTo>
                <a:lnTo>
                  <a:pt x="203" y="390"/>
                </a:lnTo>
                <a:lnTo>
                  <a:pt x="216" y="375"/>
                </a:lnTo>
                <a:lnTo>
                  <a:pt x="225" y="365"/>
                </a:lnTo>
                <a:lnTo>
                  <a:pt x="231" y="354"/>
                </a:lnTo>
                <a:lnTo>
                  <a:pt x="231" y="354"/>
                </a:lnTo>
                <a:lnTo>
                  <a:pt x="239" y="335"/>
                </a:lnTo>
                <a:lnTo>
                  <a:pt x="249" y="305"/>
                </a:lnTo>
                <a:lnTo>
                  <a:pt x="260" y="278"/>
                </a:lnTo>
                <a:lnTo>
                  <a:pt x="264" y="270"/>
                </a:lnTo>
                <a:lnTo>
                  <a:pt x="266" y="266"/>
                </a:lnTo>
                <a:lnTo>
                  <a:pt x="266" y="266"/>
                </a:lnTo>
                <a:lnTo>
                  <a:pt x="271" y="261"/>
                </a:lnTo>
                <a:lnTo>
                  <a:pt x="279" y="254"/>
                </a:lnTo>
                <a:lnTo>
                  <a:pt x="291" y="240"/>
                </a:lnTo>
                <a:lnTo>
                  <a:pt x="291" y="240"/>
                </a:lnTo>
                <a:lnTo>
                  <a:pt x="329" y="208"/>
                </a:lnTo>
                <a:lnTo>
                  <a:pt x="329" y="20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0">
            <a:extLst>
              <a:ext uri="{FF2B5EF4-FFF2-40B4-BE49-F238E27FC236}">
                <a16:creationId xmlns:a16="http://schemas.microsoft.com/office/drawing/2014/main" id="{1E52E7ED-5811-4977-856D-C8BACF062F55}"/>
              </a:ext>
            </a:extLst>
          </p:cNvPr>
          <p:cNvSpPr>
            <a:spLocks/>
          </p:cNvSpPr>
          <p:nvPr/>
        </p:nvSpPr>
        <p:spPr bwMode="auto">
          <a:xfrm>
            <a:off x="2474077" y="4682261"/>
            <a:ext cx="999554" cy="1748337"/>
          </a:xfrm>
          <a:custGeom>
            <a:avLst/>
            <a:gdLst>
              <a:gd name="T0" fmla="*/ 584 w 849"/>
              <a:gd name="T1" fmla="*/ 0 h 1485"/>
              <a:gd name="T2" fmla="*/ 510 w 849"/>
              <a:gd name="T3" fmla="*/ 26 h 1485"/>
              <a:gd name="T4" fmla="*/ 456 w 849"/>
              <a:gd name="T5" fmla="*/ 114 h 1485"/>
              <a:gd name="T6" fmla="*/ 447 w 849"/>
              <a:gd name="T7" fmla="*/ 152 h 1485"/>
              <a:gd name="T8" fmla="*/ 400 w 849"/>
              <a:gd name="T9" fmla="*/ 192 h 1485"/>
              <a:gd name="T10" fmla="*/ 436 w 849"/>
              <a:gd name="T11" fmla="*/ 220 h 1485"/>
              <a:gd name="T12" fmla="*/ 191 w 849"/>
              <a:gd name="T13" fmla="*/ 314 h 1485"/>
              <a:gd name="T14" fmla="*/ 77 w 849"/>
              <a:gd name="T15" fmla="*/ 402 h 1485"/>
              <a:gd name="T16" fmla="*/ 58 w 849"/>
              <a:gd name="T17" fmla="*/ 479 h 1485"/>
              <a:gd name="T18" fmla="*/ 30 w 849"/>
              <a:gd name="T19" fmla="*/ 550 h 1485"/>
              <a:gd name="T20" fmla="*/ 4 w 849"/>
              <a:gd name="T21" fmla="*/ 592 h 1485"/>
              <a:gd name="T22" fmla="*/ 28 w 849"/>
              <a:gd name="T23" fmla="*/ 609 h 1485"/>
              <a:gd name="T24" fmla="*/ 39 w 849"/>
              <a:gd name="T25" fmla="*/ 614 h 1485"/>
              <a:gd name="T26" fmla="*/ 65 w 849"/>
              <a:gd name="T27" fmla="*/ 582 h 1485"/>
              <a:gd name="T28" fmla="*/ 94 w 849"/>
              <a:gd name="T29" fmla="*/ 531 h 1485"/>
              <a:gd name="T30" fmla="*/ 125 w 849"/>
              <a:gd name="T31" fmla="*/ 498 h 1485"/>
              <a:gd name="T32" fmla="*/ 193 w 849"/>
              <a:gd name="T33" fmla="*/ 431 h 1485"/>
              <a:gd name="T34" fmla="*/ 317 w 849"/>
              <a:gd name="T35" fmla="*/ 510 h 1485"/>
              <a:gd name="T36" fmla="*/ 329 w 849"/>
              <a:gd name="T37" fmla="*/ 624 h 1485"/>
              <a:gd name="T38" fmla="*/ 313 w 849"/>
              <a:gd name="T39" fmla="*/ 773 h 1485"/>
              <a:gd name="T40" fmla="*/ 387 w 849"/>
              <a:gd name="T41" fmla="*/ 891 h 1485"/>
              <a:gd name="T42" fmla="*/ 296 w 849"/>
              <a:gd name="T43" fmla="*/ 1090 h 1485"/>
              <a:gd name="T44" fmla="*/ 168 w 849"/>
              <a:gd name="T45" fmla="*/ 1259 h 1485"/>
              <a:gd name="T46" fmla="*/ 150 w 849"/>
              <a:gd name="T47" fmla="*/ 1267 h 1485"/>
              <a:gd name="T48" fmla="*/ 128 w 849"/>
              <a:gd name="T49" fmla="*/ 1287 h 1485"/>
              <a:gd name="T50" fmla="*/ 147 w 849"/>
              <a:gd name="T51" fmla="*/ 1381 h 1485"/>
              <a:gd name="T52" fmla="*/ 172 w 849"/>
              <a:gd name="T53" fmla="*/ 1462 h 1485"/>
              <a:gd name="T54" fmla="*/ 199 w 849"/>
              <a:gd name="T55" fmla="*/ 1485 h 1485"/>
              <a:gd name="T56" fmla="*/ 227 w 849"/>
              <a:gd name="T57" fmla="*/ 1385 h 1485"/>
              <a:gd name="T58" fmla="*/ 393 w 849"/>
              <a:gd name="T59" fmla="*/ 1193 h 1485"/>
              <a:gd name="T60" fmla="*/ 505 w 849"/>
              <a:gd name="T61" fmla="*/ 993 h 1485"/>
              <a:gd name="T62" fmla="*/ 447 w 849"/>
              <a:gd name="T63" fmla="*/ 1236 h 1485"/>
              <a:gd name="T64" fmla="*/ 462 w 849"/>
              <a:gd name="T65" fmla="*/ 1273 h 1485"/>
              <a:gd name="T66" fmla="*/ 445 w 849"/>
              <a:gd name="T67" fmla="*/ 1354 h 1485"/>
              <a:gd name="T68" fmla="*/ 448 w 849"/>
              <a:gd name="T69" fmla="*/ 1389 h 1485"/>
              <a:gd name="T70" fmla="*/ 538 w 849"/>
              <a:gd name="T71" fmla="*/ 1405 h 1485"/>
              <a:gd name="T72" fmla="*/ 590 w 849"/>
              <a:gd name="T73" fmla="*/ 1410 h 1485"/>
              <a:gd name="T74" fmla="*/ 576 w 849"/>
              <a:gd name="T75" fmla="*/ 1374 h 1485"/>
              <a:gd name="T76" fmla="*/ 549 w 849"/>
              <a:gd name="T77" fmla="*/ 1317 h 1485"/>
              <a:gd name="T78" fmla="*/ 575 w 849"/>
              <a:gd name="T79" fmla="*/ 1222 h 1485"/>
              <a:gd name="T80" fmla="*/ 648 w 849"/>
              <a:gd name="T81" fmla="*/ 1013 h 1485"/>
              <a:gd name="T82" fmla="*/ 651 w 849"/>
              <a:gd name="T83" fmla="*/ 899 h 1485"/>
              <a:gd name="T84" fmla="*/ 630 w 849"/>
              <a:gd name="T85" fmla="*/ 717 h 1485"/>
              <a:gd name="T86" fmla="*/ 674 w 849"/>
              <a:gd name="T87" fmla="*/ 553 h 1485"/>
              <a:gd name="T88" fmla="*/ 725 w 849"/>
              <a:gd name="T89" fmla="*/ 516 h 1485"/>
              <a:gd name="T90" fmla="*/ 787 w 849"/>
              <a:gd name="T91" fmla="*/ 561 h 1485"/>
              <a:gd name="T92" fmla="*/ 837 w 849"/>
              <a:gd name="T93" fmla="*/ 541 h 1485"/>
              <a:gd name="T94" fmla="*/ 848 w 849"/>
              <a:gd name="T95" fmla="*/ 510 h 1485"/>
              <a:gd name="T96" fmla="*/ 806 w 849"/>
              <a:gd name="T97" fmla="*/ 395 h 1485"/>
              <a:gd name="T98" fmla="*/ 800 w 849"/>
              <a:gd name="T99" fmla="*/ 301 h 1485"/>
              <a:gd name="T100" fmla="*/ 747 w 849"/>
              <a:gd name="T101" fmla="*/ 266 h 1485"/>
              <a:gd name="T102" fmla="*/ 721 w 849"/>
              <a:gd name="T103" fmla="*/ 265 h 1485"/>
              <a:gd name="T104" fmla="*/ 707 w 849"/>
              <a:gd name="T105" fmla="*/ 286 h 1485"/>
              <a:gd name="T106" fmla="*/ 655 w 849"/>
              <a:gd name="T107" fmla="*/ 245 h 1485"/>
              <a:gd name="T108" fmla="*/ 691 w 849"/>
              <a:gd name="T109" fmla="*/ 181 h 1485"/>
              <a:gd name="T110" fmla="*/ 711 w 849"/>
              <a:gd name="T111" fmla="*/ 84 h 1485"/>
              <a:gd name="T112" fmla="*/ 689 w 849"/>
              <a:gd name="T113" fmla="*/ 10 h 1485"/>
              <a:gd name="T114" fmla="*/ 692 w 849"/>
              <a:gd name="T115" fmla="*/ 38 h 1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49" h="1485">
                <a:moveTo>
                  <a:pt x="677" y="23"/>
                </a:moveTo>
                <a:lnTo>
                  <a:pt x="677" y="23"/>
                </a:lnTo>
                <a:lnTo>
                  <a:pt x="657" y="15"/>
                </a:lnTo>
                <a:lnTo>
                  <a:pt x="643" y="10"/>
                </a:lnTo>
                <a:lnTo>
                  <a:pt x="625" y="5"/>
                </a:lnTo>
                <a:lnTo>
                  <a:pt x="604" y="1"/>
                </a:lnTo>
                <a:lnTo>
                  <a:pt x="584" y="0"/>
                </a:lnTo>
                <a:lnTo>
                  <a:pt x="573" y="0"/>
                </a:lnTo>
                <a:lnTo>
                  <a:pt x="563" y="3"/>
                </a:lnTo>
                <a:lnTo>
                  <a:pt x="552" y="4"/>
                </a:lnTo>
                <a:lnTo>
                  <a:pt x="543" y="7"/>
                </a:lnTo>
                <a:lnTo>
                  <a:pt x="543" y="7"/>
                </a:lnTo>
                <a:lnTo>
                  <a:pt x="524" y="16"/>
                </a:lnTo>
                <a:lnTo>
                  <a:pt x="510" y="26"/>
                </a:lnTo>
                <a:lnTo>
                  <a:pt x="498" y="36"/>
                </a:lnTo>
                <a:lnTo>
                  <a:pt x="488" y="49"/>
                </a:lnTo>
                <a:lnTo>
                  <a:pt x="481" y="61"/>
                </a:lnTo>
                <a:lnTo>
                  <a:pt x="474" y="74"/>
                </a:lnTo>
                <a:lnTo>
                  <a:pt x="463" y="100"/>
                </a:lnTo>
                <a:lnTo>
                  <a:pt x="463" y="100"/>
                </a:lnTo>
                <a:lnTo>
                  <a:pt x="456" y="114"/>
                </a:lnTo>
                <a:lnTo>
                  <a:pt x="448" y="125"/>
                </a:lnTo>
                <a:lnTo>
                  <a:pt x="441" y="134"/>
                </a:lnTo>
                <a:lnTo>
                  <a:pt x="434" y="143"/>
                </a:lnTo>
                <a:lnTo>
                  <a:pt x="422" y="154"/>
                </a:lnTo>
                <a:lnTo>
                  <a:pt x="417" y="158"/>
                </a:lnTo>
                <a:lnTo>
                  <a:pt x="447" y="152"/>
                </a:lnTo>
                <a:lnTo>
                  <a:pt x="447" y="152"/>
                </a:lnTo>
                <a:lnTo>
                  <a:pt x="445" y="157"/>
                </a:lnTo>
                <a:lnTo>
                  <a:pt x="439" y="166"/>
                </a:lnTo>
                <a:lnTo>
                  <a:pt x="428" y="177"/>
                </a:lnTo>
                <a:lnTo>
                  <a:pt x="422" y="181"/>
                </a:lnTo>
                <a:lnTo>
                  <a:pt x="414" y="185"/>
                </a:lnTo>
                <a:lnTo>
                  <a:pt x="414" y="185"/>
                </a:lnTo>
                <a:lnTo>
                  <a:pt x="400" y="192"/>
                </a:lnTo>
                <a:lnTo>
                  <a:pt x="387" y="197"/>
                </a:lnTo>
                <a:lnTo>
                  <a:pt x="373" y="201"/>
                </a:lnTo>
                <a:lnTo>
                  <a:pt x="393" y="202"/>
                </a:lnTo>
                <a:lnTo>
                  <a:pt x="411" y="203"/>
                </a:lnTo>
                <a:lnTo>
                  <a:pt x="381" y="218"/>
                </a:lnTo>
                <a:lnTo>
                  <a:pt x="436" y="220"/>
                </a:lnTo>
                <a:lnTo>
                  <a:pt x="436" y="220"/>
                </a:lnTo>
                <a:lnTo>
                  <a:pt x="352" y="248"/>
                </a:lnTo>
                <a:lnTo>
                  <a:pt x="284" y="271"/>
                </a:lnTo>
                <a:lnTo>
                  <a:pt x="255" y="282"/>
                </a:lnTo>
                <a:lnTo>
                  <a:pt x="232" y="291"/>
                </a:lnTo>
                <a:lnTo>
                  <a:pt x="232" y="291"/>
                </a:lnTo>
                <a:lnTo>
                  <a:pt x="213" y="301"/>
                </a:lnTo>
                <a:lnTo>
                  <a:pt x="191" y="314"/>
                </a:lnTo>
                <a:lnTo>
                  <a:pt x="168" y="329"/>
                </a:lnTo>
                <a:lnTo>
                  <a:pt x="145" y="344"/>
                </a:lnTo>
                <a:lnTo>
                  <a:pt x="125" y="361"/>
                </a:lnTo>
                <a:lnTo>
                  <a:pt x="105" y="377"/>
                </a:lnTo>
                <a:lnTo>
                  <a:pt x="89" y="390"/>
                </a:lnTo>
                <a:lnTo>
                  <a:pt x="77" y="402"/>
                </a:lnTo>
                <a:lnTo>
                  <a:pt x="77" y="402"/>
                </a:lnTo>
                <a:lnTo>
                  <a:pt x="70" y="413"/>
                </a:lnTo>
                <a:lnTo>
                  <a:pt x="64" y="425"/>
                </a:lnTo>
                <a:lnTo>
                  <a:pt x="60" y="437"/>
                </a:lnTo>
                <a:lnTo>
                  <a:pt x="58" y="451"/>
                </a:lnTo>
                <a:lnTo>
                  <a:pt x="57" y="462"/>
                </a:lnTo>
                <a:lnTo>
                  <a:pt x="57" y="471"/>
                </a:lnTo>
                <a:lnTo>
                  <a:pt x="58" y="479"/>
                </a:lnTo>
                <a:lnTo>
                  <a:pt x="59" y="482"/>
                </a:lnTo>
                <a:lnTo>
                  <a:pt x="59" y="482"/>
                </a:lnTo>
                <a:lnTo>
                  <a:pt x="64" y="491"/>
                </a:lnTo>
                <a:lnTo>
                  <a:pt x="65" y="495"/>
                </a:lnTo>
                <a:lnTo>
                  <a:pt x="36" y="545"/>
                </a:lnTo>
                <a:lnTo>
                  <a:pt x="36" y="545"/>
                </a:lnTo>
                <a:lnTo>
                  <a:pt x="30" y="550"/>
                </a:lnTo>
                <a:lnTo>
                  <a:pt x="17" y="558"/>
                </a:lnTo>
                <a:lnTo>
                  <a:pt x="5" y="568"/>
                </a:lnTo>
                <a:lnTo>
                  <a:pt x="1" y="572"/>
                </a:lnTo>
                <a:lnTo>
                  <a:pt x="0" y="575"/>
                </a:lnTo>
                <a:lnTo>
                  <a:pt x="0" y="575"/>
                </a:lnTo>
                <a:lnTo>
                  <a:pt x="1" y="582"/>
                </a:lnTo>
                <a:lnTo>
                  <a:pt x="4" y="592"/>
                </a:lnTo>
                <a:lnTo>
                  <a:pt x="9" y="601"/>
                </a:lnTo>
                <a:lnTo>
                  <a:pt x="11" y="603"/>
                </a:lnTo>
                <a:lnTo>
                  <a:pt x="12" y="605"/>
                </a:lnTo>
                <a:lnTo>
                  <a:pt x="12" y="605"/>
                </a:lnTo>
                <a:lnTo>
                  <a:pt x="18" y="608"/>
                </a:lnTo>
                <a:lnTo>
                  <a:pt x="23" y="609"/>
                </a:lnTo>
                <a:lnTo>
                  <a:pt x="28" y="609"/>
                </a:lnTo>
                <a:lnTo>
                  <a:pt x="28" y="609"/>
                </a:lnTo>
                <a:lnTo>
                  <a:pt x="28" y="610"/>
                </a:lnTo>
                <a:lnTo>
                  <a:pt x="29" y="614"/>
                </a:lnTo>
                <a:lnTo>
                  <a:pt x="30" y="615"/>
                </a:lnTo>
                <a:lnTo>
                  <a:pt x="33" y="616"/>
                </a:lnTo>
                <a:lnTo>
                  <a:pt x="35" y="615"/>
                </a:lnTo>
                <a:lnTo>
                  <a:pt x="39" y="614"/>
                </a:lnTo>
                <a:lnTo>
                  <a:pt x="39" y="614"/>
                </a:lnTo>
                <a:lnTo>
                  <a:pt x="44" y="611"/>
                </a:lnTo>
                <a:lnTo>
                  <a:pt x="47" y="608"/>
                </a:lnTo>
                <a:lnTo>
                  <a:pt x="56" y="598"/>
                </a:lnTo>
                <a:lnTo>
                  <a:pt x="62" y="590"/>
                </a:lnTo>
                <a:lnTo>
                  <a:pt x="65" y="582"/>
                </a:lnTo>
                <a:lnTo>
                  <a:pt x="65" y="582"/>
                </a:lnTo>
                <a:lnTo>
                  <a:pt x="68" y="579"/>
                </a:lnTo>
                <a:lnTo>
                  <a:pt x="71" y="574"/>
                </a:lnTo>
                <a:lnTo>
                  <a:pt x="80" y="563"/>
                </a:lnTo>
                <a:lnTo>
                  <a:pt x="80" y="563"/>
                </a:lnTo>
                <a:lnTo>
                  <a:pt x="83" y="558"/>
                </a:lnTo>
                <a:lnTo>
                  <a:pt x="87" y="550"/>
                </a:lnTo>
                <a:lnTo>
                  <a:pt x="94" y="531"/>
                </a:lnTo>
                <a:lnTo>
                  <a:pt x="102" y="512"/>
                </a:lnTo>
                <a:lnTo>
                  <a:pt x="105" y="504"/>
                </a:lnTo>
                <a:lnTo>
                  <a:pt x="105" y="504"/>
                </a:lnTo>
                <a:lnTo>
                  <a:pt x="108" y="504"/>
                </a:lnTo>
                <a:lnTo>
                  <a:pt x="111" y="505"/>
                </a:lnTo>
                <a:lnTo>
                  <a:pt x="116" y="503"/>
                </a:lnTo>
                <a:lnTo>
                  <a:pt x="125" y="498"/>
                </a:lnTo>
                <a:lnTo>
                  <a:pt x="125" y="498"/>
                </a:lnTo>
                <a:lnTo>
                  <a:pt x="137" y="486"/>
                </a:lnTo>
                <a:lnTo>
                  <a:pt x="154" y="468"/>
                </a:lnTo>
                <a:lnTo>
                  <a:pt x="170" y="450"/>
                </a:lnTo>
                <a:lnTo>
                  <a:pt x="184" y="437"/>
                </a:lnTo>
                <a:lnTo>
                  <a:pt x="184" y="437"/>
                </a:lnTo>
                <a:lnTo>
                  <a:pt x="193" y="431"/>
                </a:lnTo>
                <a:lnTo>
                  <a:pt x="209" y="422"/>
                </a:lnTo>
                <a:lnTo>
                  <a:pt x="250" y="400"/>
                </a:lnTo>
                <a:lnTo>
                  <a:pt x="305" y="371"/>
                </a:lnTo>
                <a:lnTo>
                  <a:pt x="305" y="371"/>
                </a:lnTo>
                <a:lnTo>
                  <a:pt x="314" y="491"/>
                </a:lnTo>
                <a:lnTo>
                  <a:pt x="314" y="491"/>
                </a:lnTo>
                <a:lnTo>
                  <a:pt x="317" y="510"/>
                </a:lnTo>
                <a:lnTo>
                  <a:pt x="320" y="534"/>
                </a:lnTo>
                <a:lnTo>
                  <a:pt x="324" y="557"/>
                </a:lnTo>
                <a:lnTo>
                  <a:pt x="326" y="575"/>
                </a:lnTo>
                <a:lnTo>
                  <a:pt x="326" y="575"/>
                </a:lnTo>
                <a:lnTo>
                  <a:pt x="328" y="604"/>
                </a:lnTo>
                <a:lnTo>
                  <a:pt x="329" y="624"/>
                </a:lnTo>
                <a:lnTo>
                  <a:pt x="329" y="624"/>
                </a:lnTo>
                <a:lnTo>
                  <a:pt x="324" y="646"/>
                </a:lnTo>
                <a:lnTo>
                  <a:pt x="319" y="671"/>
                </a:lnTo>
                <a:lnTo>
                  <a:pt x="314" y="700"/>
                </a:lnTo>
                <a:lnTo>
                  <a:pt x="312" y="730"/>
                </a:lnTo>
                <a:lnTo>
                  <a:pt x="311" y="746"/>
                </a:lnTo>
                <a:lnTo>
                  <a:pt x="312" y="760"/>
                </a:lnTo>
                <a:lnTo>
                  <a:pt x="313" y="773"/>
                </a:lnTo>
                <a:lnTo>
                  <a:pt x="315" y="785"/>
                </a:lnTo>
                <a:lnTo>
                  <a:pt x="318" y="796"/>
                </a:lnTo>
                <a:lnTo>
                  <a:pt x="324" y="806"/>
                </a:lnTo>
                <a:lnTo>
                  <a:pt x="324" y="806"/>
                </a:lnTo>
                <a:lnTo>
                  <a:pt x="346" y="837"/>
                </a:lnTo>
                <a:lnTo>
                  <a:pt x="366" y="864"/>
                </a:lnTo>
                <a:lnTo>
                  <a:pt x="387" y="891"/>
                </a:lnTo>
                <a:lnTo>
                  <a:pt x="387" y="891"/>
                </a:lnTo>
                <a:lnTo>
                  <a:pt x="388" y="920"/>
                </a:lnTo>
                <a:lnTo>
                  <a:pt x="388" y="940"/>
                </a:lnTo>
                <a:lnTo>
                  <a:pt x="387" y="947"/>
                </a:lnTo>
                <a:lnTo>
                  <a:pt x="385" y="951"/>
                </a:lnTo>
                <a:lnTo>
                  <a:pt x="385" y="951"/>
                </a:lnTo>
                <a:lnTo>
                  <a:pt x="296" y="1090"/>
                </a:lnTo>
                <a:lnTo>
                  <a:pt x="262" y="1141"/>
                </a:lnTo>
                <a:lnTo>
                  <a:pt x="231" y="1188"/>
                </a:lnTo>
                <a:lnTo>
                  <a:pt x="205" y="1222"/>
                </a:lnTo>
                <a:lnTo>
                  <a:pt x="197" y="1234"/>
                </a:lnTo>
                <a:lnTo>
                  <a:pt x="191" y="1240"/>
                </a:lnTo>
                <a:lnTo>
                  <a:pt x="191" y="1240"/>
                </a:lnTo>
                <a:lnTo>
                  <a:pt x="168" y="1259"/>
                </a:lnTo>
                <a:lnTo>
                  <a:pt x="162" y="1265"/>
                </a:lnTo>
                <a:lnTo>
                  <a:pt x="162" y="1265"/>
                </a:lnTo>
                <a:lnTo>
                  <a:pt x="163" y="1264"/>
                </a:lnTo>
                <a:lnTo>
                  <a:pt x="163" y="1261"/>
                </a:lnTo>
                <a:lnTo>
                  <a:pt x="163" y="1261"/>
                </a:lnTo>
                <a:lnTo>
                  <a:pt x="161" y="1261"/>
                </a:lnTo>
                <a:lnTo>
                  <a:pt x="150" y="1267"/>
                </a:lnTo>
                <a:lnTo>
                  <a:pt x="150" y="1267"/>
                </a:lnTo>
                <a:lnTo>
                  <a:pt x="139" y="1273"/>
                </a:lnTo>
                <a:lnTo>
                  <a:pt x="133" y="1276"/>
                </a:lnTo>
                <a:lnTo>
                  <a:pt x="131" y="1277"/>
                </a:lnTo>
                <a:lnTo>
                  <a:pt x="129" y="1280"/>
                </a:lnTo>
                <a:lnTo>
                  <a:pt x="128" y="1287"/>
                </a:lnTo>
                <a:lnTo>
                  <a:pt x="128" y="1287"/>
                </a:lnTo>
                <a:lnTo>
                  <a:pt x="128" y="1294"/>
                </a:lnTo>
                <a:lnTo>
                  <a:pt x="128" y="1301"/>
                </a:lnTo>
                <a:lnTo>
                  <a:pt x="133" y="1318"/>
                </a:lnTo>
                <a:lnTo>
                  <a:pt x="141" y="1345"/>
                </a:lnTo>
                <a:lnTo>
                  <a:pt x="141" y="1345"/>
                </a:lnTo>
                <a:lnTo>
                  <a:pt x="145" y="1359"/>
                </a:lnTo>
                <a:lnTo>
                  <a:pt x="147" y="1381"/>
                </a:lnTo>
                <a:lnTo>
                  <a:pt x="151" y="1406"/>
                </a:lnTo>
                <a:lnTo>
                  <a:pt x="155" y="1426"/>
                </a:lnTo>
                <a:lnTo>
                  <a:pt x="155" y="1426"/>
                </a:lnTo>
                <a:lnTo>
                  <a:pt x="157" y="1433"/>
                </a:lnTo>
                <a:lnTo>
                  <a:pt x="161" y="1443"/>
                </a:lnTo>
                <a:lnTo>
                  <a:pt x="166" y="1452"/>
                </a:lnTo>
                <a:lnTo>
                  <a:pt x="172" y="1462"/>
                </a:lnTo>
                <a:lnTo>
                  <a:pt x="178" y="1472"/>
                </a:lnTo>
                <a:lnTo>
                  <a:pt x="184" y="1479"/>
                </a:lnTo>
                <a:lnTo>
                  <a:pt x="191" y="1484"/>
                </a:lnTo>
                <a:lnTo>
                  <a:pt x="193" y="1485"/>
                </a:lnTo>
                <a:lnTo>
                  <a:pt x="197" y="1485"/>
                </a:lnTo>
                <a:lnTo>
                  <a:pt x="197" y="1485"/>
                </a:lnTo>
                <a:lnTo>
                  <a:pt x="199" y="1485"/>
                </a:lnTo>
                <a:lnTo>
                  <a:pt x="203" y="1481"/>
                </a:lnTo>
                <a:lnTo>
                  <a:pt x="205" y="1478"/>
                </a:lnTo>
                <a:lnTo>
                  <a:pt x="208" y="1472"/>
                </a:lnTo>
                <a:lnTo>
                  <a:pt x="213" y="1458"/>
                </a:lnTo>
                <a:lnTo>
                  <a:pt x="216" y="1441"/>
                </a:lnTo>
                <a:lnTo>
                  <a:pt x="224" y="1408"/>
                </a:lnTo>
                <a:lnTo>
                  <a:pt x="227" y="1385"/>
                </a:lnTo>
                <a:lnTo>
                  <a:pt x="227" y="1385"/>
                </a:lnTo>
                <a:lnTo>
                  <a:pt x="230" y="1366"/>
                </a:lnTo>
                <a:lnTo>
                  <a:pt x="231" y="1362"/>
                </a:lnTo>
                <a:lnTo>
                  <a:pt x="266" y="1354"/>
                </a:lnTo>
                <a:lnTo>
                  <a:pt x="266" y="1354"/>
                </a:lnTo>
                <a:lnTo>
                  <a:pt x="323" y="1282"/>
                </a:lnTo>
                <a:lnTo>
                  <a:pt x="393" y="1193"/>
                </a:lnTo>
                <a:lnTo>
                  <a:pt x="393" y="1193"/>
                </a:lnTo>
                <a:lnTo>
                  <a:pt x="425" y="1149"/>
                </a:lnTo>
                <a:lnTo>
                  <a:pt x="448" y="1119"/>
                </a:lnTo>
                <a:lnTo>
                  <a:pt x="448" y="1119"/>
                </a:lnTo>
                <a:lnTo>
                  <a:pt x="459" y="1098"/>
                </a:lnTo>
                <a:lnTo>
                  <a:pt x="479" y="1055"/>
                </a:lnTo>
                <a:lnTo>
                  <a:pt x="505" y="993"/>
                </a:lnTo>
                <a:lnTo>
                  <a:pt x="505" y="993"/>
                </a:lnTo>
                <a:lnTo>
                  <a:pt x="480" y="1107"/>
                </a:lnTo>
                <a:lnTo>
                  <a:pt x="462" y="1186"/>
                </a:lnTo>
                <a:lnTo>
                  <a:pt x="454" y="1214"/>
                </a:lnTo>
                <a:lnTo>
                  <a:pt x="451" y="1228"/>
                </a:lnTo>
                <a:lnTo>
                  <a:pt x="451" y="1228"/>
                </a:lnTo>
                <a:lnTo>
                  <a:pt x="447" y="1236"/>
                </a:lnTo>
                <a:lnTo>
                  <a:pt x="445" y="1246"/>
                </a:lnTo>
                <a:lnTo>
                  <a:pt x="443" y="1254"/>
                </a:lnTo>
                <a:lnTo>
                  <a:pt x="443" y="1260"/>
                </a:lnTo>
                <a:lnTo>
                  <a:pt x="443" y="1260"/>
                </a:lnTo>
                <a:lnTo>
                  <a:pt x="447" y="1263"/>
                </a:lnTo>
                <a:lnTo>
                  <a:pt x="452" y="1267"/>
                </a:lnTo>
                <a:lnTo>
                  <a:pt x="462" y="1273"/>
                </a:lnTo>
                <a:lnTo>
                  <a:pt x="462" y="1273"/>
                </a:lnTo>
                <a:lnTo>
                  <a:pt x="459" y="1292"/>
                </a:lnTo>
                <a:lnTo>
                  <a:pt x="458" y="1307"/>
                </a:lnTo>
                <a:lnTo>
                  <a:pt x="454" y="1321"/>
                </a:lnTo>
                <a:lnTo>
                  <a:pt x="454" y="1321"/>
                </a:lnTo>
                <a:lnTo>
                  <a:pt x="450" y="1335"/>
                </a:lnTo>
                <a:lnTo>
                  <a:pt x="445" y="1354"/>
                </a:lnTo>
                <a:lnTo>
                  <a:pt x="442" y="1363"/>
                </a:lnTo>
                <a:lnTo>
                  <a:pt x="441" y="1371"/>
                </a:lnTo>
                <a:lnTo>
                  <a:pt x="441" y="1380"/>
                </a:lnTo>
                <a:lnTo>
                  <a:pt x="442" y="1385"/>
                </a:lnTo>
                <a:lnTo>
                  <a:pt x="442" y="1385"/>
                </a:lnTo>
                <a:lnTo>
                  <a:pt x="445" y="1387"/>
                </a:lnTo>
                <a:lnTo>
                  <a:pt x="448" y="1389"/>
                </a:lnTo>
                <a:lnTo>
                  <a:pt x="458" y="1392"/>
                </a:lnTo>
                <a:lnTo>
                  <a:pt x="471" y="1395"/>
                </a:lnTo>
                <a:lnTo>
                  <a:pt x="486" y="1397"/>
                </a:lnTo>
                <a:lnTo>
                  <a:pt x="516" y="1402"/>
                </a:lnTo>
                <a:lnTo>
                  <a:pt x="528" y="1403"/>
                </a:lnTo>
                <a:lnTo>
                  <a:pt x="538" y="1405"/>
                </a:lnTo>
                <a:lnTo>
                  <a:pt x="538" y="1405"/>
                </a:lnTo>
                <a:lnTo>
                  <a:pt x="553" y="1410"/>
                </a:lnTo>
                <a:lnTo>
                  <a:pt x="563" y="1412"/>
                </a:lnTo>
                <a:lnTo>
                  <a:pt x="572" y="1414"/>
                </a:lnTo>
                <a:lnTo>
                  <a:pt x="579" y="1415"/>
                </a:lnTo>
                <a:lnTo>
                  <a:pt x="586" y="1414"/>
                </a:lnTo>
                <a:lnTo>
                  <a:pt x="588" y="1412"/>
                </a:lnTo>
                <a:lnTo>
                  <a:pt x="590" y="1410"/>
                </a:lnTo>
                <a:lnTo>
                  <a:pt x="591" y="1408"/>
                </a:lnTo>
                <a:lnTo>
                  <a:pt x="591" y="1405"/>
                </a:lnTo>
                <a:lnTo>
                  <a:pt x="591" y="1405"/>
                </a:lnTo>
                <a:lnTo>
                  <a:pt x="590" y="1398"/>
                </a:lnTo>
                <a:lnTo>
                  <a:pt x="587" y="1391"/>
                </a:lnTo>
                <a:lnTo>
                  <a:pt x="582" y="1382"/>
                </a:lnTo>
                <a:lnTo>
                  <a:pt x="576" y="1374"/>
                </a:lnTo>
                <a:lnTo>
                  <a:pt x="566" y="1359"/>
                </a:lnTo>
                <a:lnTo>
                  <a:pt x="561" y="1353"/>
                </a:lnTo>
                <a:lnTo>
                  <a:pt x="558" y="1347"/>
                </a:lnTo>
                <a:lnTo>
                  <a:pt x="558" y="1347"/>
                </a:lnTo>
                <a:lnTo>
                  <a:pt x="556" y="1339"/>
                </a:lnTo>
                <a:lnTo>
                  <a:pt x="553" y="1330"/>
                </a:lnTo>
                <a:lnTo>
                  <a:pt x="549" y="1317"/>
                </a:lnTo>
                <a:lnTo>
                  <a:pt x="549" y="1317"/>
                </a:lnTo>
                <a:lnTo>
                  <a:pt x="545" y="1306"/>
                </a:lnTo>
                <a:lnTo>
                  <a:pt x="541" y="1299"/>
                </a:lnTo>
                <a:lnTo>
                  <a:pt x="549" y="1275"/>
                </a:lnTo>
                <a:lnTo>
                  <a:pt x="549" y="1275"/>
                </a:lnTo>
                <a:lnTo>
                  <a:pt x="559" y="1254"/>
                </a:lnTo>
                <a:lnTo>
                  <a:pt x="575" y="1222"/>
                </a:lnTo>
                <a:lnTo>
                  <a:pt x="575" y="1222"/>
                </a:lnTo>
                <a:lnTo>
                  <a:pt x="587" y="1189"/>
                </a:lnTo>
                <a:lnTo>
                  <a:pt x="609" y="1130"/>
                </a:lnTo>
                <a:lnTo>
                  <a:pt x="631" y="1068"/>
                </a:lnTo>
                <a:lnTo>
                  <a:pt x="644" y="1027"/>
                </a:lnTo>
                <a:lnTo>
                  <a:pt x="644" y="1027"/>
                </a:lnTo>
                <a:lnTo>
                  <a:pt x="648" y="1013"/>
                </a:lnTo>
                <a:lnTo>
                  <a:pt x="650" y="996"/>
                </a:lnTo>
                <a:lnTo>
                  <a:pt x="655" y="959"/>
                </a:lnTo>
                <a:lnTo>
                  <a:pt x="656" y="926"/>
                </a:lnTo>
                <a:lnTo>
                  <a:pt x="656" y="913"/>
                </a:lnTo>
                <a:lnTo>
                  <a:pt x="655" y="906"/>
                </a:lnTo>
                <a:lnTo>
                  <a:pt x="655" y="906"/>
                </a:lnTo>
                <a:lnTo>
                  <a:pt x="651" y="899"/>
                </a:lnTo>
                <a:lnTo>
                  <a:pt x="645" y="888"/>
                </a:lnTo>
                <a:lnTo>
                  <a:pt x="627" y="863"/>
                </a:lnTo>
                <a:lnTo>
                  <a:pt x="602" y="829"/>
                </a:lnTo>
                <a:lnTo>
                  <a:pt x="626" y="718"/>
                </a:lnTo>
                <a:lnTo>
                  <a:pt x="626" y="718"/>
                </a:lnTo>
                <a:lnTo>
                  <a:pt x="627" y="718"/>
                </a:lnTo>
                <a:lnTo>
                  <a:pt x="630" y="717"/>
                </a:lnTo>
                <a:lnTo>
                  <a:pt x="632" y="714"/>
                </a:lnTo>
                <a:lnTo>
                  <a:pt x="636" y="708"/>
                </a:lnTo>
                <a:lnTo>
                  <a:pt x="636" y="708"/>
                </a:lnTo>
                <a:lnTo>
                  <a:pt x="656" y="633"/>
                </a:lnTo>
                <a:lnTo>
                  <a:pt x="669" y="582"/>
                </a:lnTo>
                <a:lnTo>
                  <a:pt x="673" y="564"/>
                </a:lnTo>
                <a:lnTo>
                  <a:pt x="674" y="553"/>
                </a:lnTo>
                <a:lnTo>
                  <a:pt x="674" y="553"/>
                </a:lnTo>
                <a:lnTo>
                  <a:pt x="674" y="547"/>
                </a:lnTo>
                <a:lnTo>
                  <a:pt x="678" y="538"/>
                </a:lnTo>
                <a:lnTo>
                  <a:pt x="686" y="516"/>
                </a:lnTo>
                <a:lnTo>
                  <a:pt x="700" y="489"/>
                </a:lnTo>
                <a:lnTo>
                  <a:pt x="700" y="489"/>
                </a:lnTo>
                <a:lnTo>
                  <a:pt x="725" y="516"/>
                </a:lnTo>
                <a:lnTo>
                  <a:pt x="748" y="538"/>
                </a:lnTo>
                <a:lnTo>
                  <a:pt x="758" y="546"/>
                </a:lnTo>
                <a:lnTo>
                  <a:pt x="767" y="552"/>
                </a:lnTo>
                <a:lnTo>
                  <a:pt x="767" y="552"/>
                </a:lnTo>
                <a:lnTo>
                  <a:pt x="773" y="556"/>
                </a:lnTo>
                <a:lnTo>
                  <a:pt x="781" y="560"/>
                </a:lnTo>
                <a:lnTo>
                  <a:pt x="787" y="561"/>
                </a:lnTo>
                <a:lnTo>
                  <a:pt x="793" y="561"/>
                </a:lnTo>
                <a:lnTo>
                  <a:pt x="799" y="561"/>
                </a:lnTo>
                <a:lnTo>
                  <a:pt x="805" y="558"/>
                </a:lnTo>
                <a:lnTo>
                  <a:pt x="819" y="552"/>
                </a:lnTo>
                <a:lnTo>
                  <a:pt x="819" y="552"/>
                </a:lnTo>
                <a:lnTo>
                  <a:pt x="833" y="545"/>
                </a:lnTo>
                <a:lnTo>
                  <a:pt x="837" y="541"/>
                </a:lnTo>
                <a:lnTo>
                  <a:pt x="842" y="538"/>
                </a:lnTo>
                <a:lnTo>
                  <a:pt x="845" y="534"/>
                </a:lnTo>
                <a:lnTo>
                  <a:pt x="847" y="529"/>
                </a:lnTo>
                <a:lnTo>
                  <a:pt x="848" y="524"/>
                </a:lnTo>
                <a:lnTo>
                  <a:pt x="849" y="518"/>
                </a:lnTo>
                <a:lnTo>
                  <a:pt x="849" y="518"/>
                </a:lnTo>
                <a:lnTo>
                  <a:pt x="848" y="510"/>
                </a:lnTo>
                <a:lnTo>
                  <a:pt x="845" y="497"/>
                </a:lnTo>
                <a:lnTo>
                  <a:pt x="833" y="464"/>
                </a:lnTo>
                <a:lnTo>
                  <a:pt x="814" y="418"/>
                </a:lnTo>
                <a:lnTo>
                  <a:pt x="814" y="418"/>
                </a:lnTo>
                <a:lnTo>
                  <a:pt x="812" y="410"/>
                </a:lnTo>
                <a:lnTo>
                  <a:pt x="806" y="395"/>
                </a:lnTo>
                <a:lnTo>
                  <a:pt x="806" y="395"/>
                </a:lnTo>
                <a:lnTo>
                  <a:pt x="787" y="358"/>
                </a:lnTo>
                <a:lnTo>
                  <a:pt x="787" y="358"/>
                </a:lnTo>
                <a:lnTo>
                  <a:pt x="795" y="332"/>
                </a:lnTo>
                <a:lnTo>
                  <a:pt x="801" y="315"/>
                </a:lnTo>
                <a:lnTo>
                  <a:pt x="804" y="306"/>
                </a:lnTo>
                <a:lnTo>
                  <a:pt x="804" y="306"/>
                </a:lnTo>
                <a:lnTo>
                  <a:pt x="800" y="301"/>
                </a:lnTo>
                <a:lnTo>
                  <a:pt x="794" y="295"/>
                </a:lnTo>
                <a:lnTo>
                  <a:pt x="784" y="286"/>
                </a:lnTo>
                <a:lnTo>
                  <a:pt x="776" y="280"/>
                </a:lnTo>
                <a:lnTo>
                  <a:pt x="776" y="280"/>
                </a:lnTo>
                <a:lnTo>
                  <a:pt x="759" y="272"/>
                </a:lnTo>
                <a:lnTo>
                  <a:pt x="747" y="266"/>
                </a:lnTo>
                <a:lnTo>
                  <a:pt x="747" y="266"/>
                </a:lnTo>
                <a:lnTo>
                  <a:pt x="743" y="264"/>
                </a:lnTo>
                <a:lnTo>
                  <a:pt x="741" y="260"/>
                </a:lnTo>
                <a:lnTo>
                  <a:pt x="740" y="260"/>
                </a:lnTo>
                <a:lnTo>
                  <a:pt x="737" y="259"/>
                </a:lnTo>
                <a:lnTo>
                  <a:pt x="730" y="261"/>
                </a:lnTo>
                <a:lnTo>
                  <a:pt x="730" y="261"/>
                </a:lnTo>
                <a:lnTo>
                  <a:pt x="721" y="265"/>
                </a:lnTo>
                <a:lnTo>
                  <a:pt x="715" y="270"/>
                </a:lnTo>
                <a:lnTo>
                  <a:pt x="711" y="273"/>
                </a:lnTo>
                <a:lnTo>
                  <a:pt x="708" y="276"/>
                </a:lnTo>
                <a:lnTo>
                  <a:pt x="708" y="276"/>
                </a:lnTo>
                <a:lnTo>
                  <a:pt x="707" y="282"/>
                </a:lnTo>
                <a:lnTo>
                  <a:pt x="707" y="286"/>
                </a:lnTo>
                <a:lnTo>
                  <a:pt x="707" y="286"/>
                </a:lnTo>
                <a:lnTo>
                  <a:pt x="695" y="280"/>
                </a:lnTo>
                <a:lnTo>
                  <a:pt x="679" y="272"/>
                </a:lnTo>
                <a:lnTo>
                  <a:pt x="679" y="272"/>
                </a:lnTo>
                <a:lnTo>
                  <a:pt x="662" y="262"/>
                </a:lnTo>
                <a:lnTo>
                  <a:pt x="649" y="253"/>
                </a:lnTo>
                <a:lnTo>
                  <a:pt x="649" y="253"/>
                </a:lnTo>
                <a:lnTo>
                  <a:pt x="655" y="245"/>
                </a:lnTo>
                <a:lnTo>
                  <a:pt x="661" y="239"/>
                </a:lnTo>
                <a:lnTo>
                  <a:pt x="667" y="233"/>
                </a:lnTo>
                <a:lnTo>
                  <a:pt x="667" y="233"/>
                </a:lnTo>
                <a:lnTo>
                  <a:pt x="669" y="229"/>
                </a:lnTo>
                <a:lnTo>
                  <a:pt x="674" y="222"/>
                </a:lnTo>
                <a:lnTo>
                  <a:pt x="682" y="206"/>
                </a:lnTo>
                <a:lnTo>
                  <a:pt x="691" y="181"/>
                </a:lnTo>
                <a:lnTo>
                  <a:pt x="695" y="161"/>
                </a:lnTo>
                <a:lnTo>
                  <a:pt x="695" y="161"/>
                </a:lnTo>
                <a:lnTo>
                  <a:pt x="700" y="145"/>
                </a:lnTo>
                <a:lnTo>
                  <a:pt x="704" y="129"/>
                </a:lnTo>
                <a:lnTo>
                  <a:pt x="704" y="129"/>
                </a:lnTo>
                <a:lnTo>
                  <a:pt x="708" y="103"/>
                </a:lnTo>
                <a:lnTo>
                  <a:pt x="711" y="84"/>
                </a:lnTo>
                <a:lnTo>
                  <a:pt x="712" y="67"/>
                </a:lnTo>
                <a:lnTo>
                  <a:pt x="712" y="67"/>
                </a:lnTo>
                <a:lnTo>
                  <a:pt x="711" y="59"/>
                </a:lnTo>
                <a:lnTo>
                  <a:pt x="708" y="51"/>
                </a:lnTo>
                <a:lnTo>
                  <a:pt x="701" y="32"/>
                </a:lnTo>
                <a:lnTo>
                  <a:pt x="692" y="16"/>
                </a:lnTo>
                <a:lnTo>
                  <a:pt x="689" y="10"/>
                </a:lnTo>
                <a:lnTo>
                  <a:pt x="689" y="10"/>
                </a:lnTo>
                <a:lnTo>
                  <a:pt x="692" y="23"/>
                </a:lnTo>
                <a:lnTo>
                  <a:pt x="694" y="33"/>
                </a:lnTo>
                <a:lnTo>
                  <a:pt x="694" y="38"/>
                </a:lnTo>
                <a:lnTo>
                  <a:pt x="694" y="38"/>
                </a:lnTo>
                <a:lnTo>
                  <a:pt x="694" y="38"/>
                </a:lnTo>
                <a:lnTo>
                  <a:pt x="692" y="38"/>
                </a:lnTo>
                <a:lnTo>
                  <a:pt x="690" y="34"/>
                </a:lnTo>
                <a:lnTo>
                  <a:pt x="684" y="28"/>
                </a:lnTo>
                <a:lnTo>
                  <a:pt x="677" y="23"/>
                </a:lnTo>
                <a:lnTo>
                  <a:pt x="677" y="2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1">
            <a:extLst>
              <a:ext uri="{FF2B5EF4-FFF2-40B4-BE49-F238E27FC236}">
                <a16:creationId xmlns:a16="http://schemas.microsoft.com/office/drawing/2014/main" id="{807839F2-8961-4C83-BEAA-96B094CCE2EA}"/>
              </a:ext>
            </a:extLst>
          </p:cNvPr>
          <p:cNvSpPr>
            <a:spLocks/>
          </p:cNvSpPr>
          <p:nvPr/>
        </p:nvSpPr>
        <p:spPr bwMode="auto">
          <a:xfrm>
            <a:off x="4722759" y="4682262"/>
            <a:ext cx="535316" cy="1662115"/>
          </a:xfrm>
          <a:custGeom>
            <a:avLst/>
            <a:gdLst>
              <a:gd name="T0" fmla="*/ 189 w 467"/>
              <a:gd name="T1" fmla="*/ 270 h 1450"/>
              <a:gd name="T2" fmla="*/ 148 w 467"/>
              <a:gd name="T3" fmla="*/ 331 h 1450"/>
              <a:gd name="T4" fmla="*/ 124 w 467"/>
              <a:gd name="T5" fmla="*/ 386 h 1450"/>
              <a:gd name="T6" fmla="*/ 107 w 467"/>
              <a:gd name="T7" fmla="*/ 457 h 1450"/>
              <a:gd name="T8" fmla="*/ 116 w 467"/>
              <a:gd name="T9" fmla="*/ 530 h 1450"/>
              <a:gd name="T10" fmla="*/ 122 w 467"/>
              <a:gd name="T11" fmla="*/ 544 h 1450"/>
              <a:gd name="T12" fmla="*/ 123 w 467"/>
              <a:gd name="T13" fmla="*/ 556 h 1450"/>
              <a:gd name="T14" fmla="*/ 49 w 467"/>
              <a:gd name="T15" fmla="*/ 704 h 1450"/>
              <a:gd name="T16" fmla="*/ 38 w 467"/>
              <a:gd name="T17" fmla="*/ 751 h 1450"/>
              <a:gd name="T18" fmla="*/ 50 w 467"/>
              <a:gd name="T19" fmla="*/ 947 h 1450"/>
              <a:gd name="T20" fmla="*/ 60 w 467"/>
              <a:gd name="T21" fmla="*/ 1022 h 1450"/>
              <a:gd name="T22" fmla="*/ 35 w 467"/>
              <a:gd name="T23" fmla="*/ 1100 h 1450"/>
              <a:gd name="T24" fmla="*/ 15 w 467"/>
              <a:gd name="T25" fmla="*/ 1146 h 1450"/>
              <a:gd name="T26" fmla="*/ 20 w 467"/>
              <a:gd name="T27" fmla="*/ 1155 h 1450"/>
              <a:gd name="T28" fmla="*/ 49 w 467"/>
              <a:gd name="T29" fmla="*/ 1154 h 1450"/>
              <a:gd name="T30" fmla="*/ 36 w 467"/>
              <a:gd name="T31" fmla="*/ 1221 h 1450"/>
              <a:gd name="T32" fmla="*/ 1 w 467"/>
              <a:gd name="T33" fmla="*/ 1297 h 1450"/>
              <a:gd name="T34" fmla="*/ 1 w 467"/>
              <a:gd name="T35" fmla="*/ 1313 h 1450"/>
              <a:gd name="T36" fmla="*/ 13 w 467"/>
              <a:gd name="T37" fmla="*/ 1375 h 1450"/>
              <a:gd name="T38" fmla="*/ 31 w 467"/>
              <a:gd name="T39" fmla="*/ 1433 h 1450"/>
              <a:gd name="T40" fmla="*/ 52 w 467"/>
              <a:gd name="T41" fmla="*/ 1444 h 1450"/>
              <a:gd name="T42" fmla="*/ 88 w 467"/>
              <a:gd name="T43" fmla="*/ 1448 h 1450"/>
              <a:gd name="T44" fmla="*/ 95 w 467"/>
              <a:gd name="T45" fmla="*/ 1442 h 1450"/>
              <a:gd name="T46" fmla="*/ 91 w 467"/>
              <a:gd name="T47" fmla="*/ 1417 h 1450"/>
              <a:gd name="T48" fmla="*/ 81 w 467"/>
              <a:gd name="T49" fmla="*/ 1394 h 1450"/>
              <a:gd name="T50" fmla="*/ 191 w 467"/>
              <a:gd name="T51" fmla="*/ 1161 h 1450"/>
              <a:gd name="T52" fmla="*/ 288 w 467"/>
              <a:gd name="T53" fmla="*/ 1184 h 1450"/>
              <a:gd name="T54" fmla="*/ 310 w 467"/>
              <a:gd name="T55" fmla="*/ 1177 h 1450"/>
              <a:gd name="T56" fmla="*/ 343 w 467"/>
              <a:gd name="T57" fmla="*/ 1150 h 1450"/>
              <a:gd name="T58" fmla="*/ 354 w 467"/>
              <a:gd name="T59" fmla="*/ 1122 h 1450"/>
              <a:gd name="T60" fmla="*/ 356 w 467"/>
              <a:gd name="T61" fmla="*/ 951 h 1450"/>
              <a:gd name="T62" fmla="*/ 344 w 467"/>
              <a:gd name="T63" fmla="*/ 833 h 1450"/>
              <a:gd name="T64" fmla="*/ 373 w 467"/>
              <a:gd name="T65" fmla="*/ 564 h 1450"/>
              <a:gd name="T66" fmla="*/ 410 w 467"/>
              <a:gd name="T67" fmla="*/ 547 h 1450"/>
              <a:gd name="T68" fmla="*/ 429 w 467"/>
              <a:gd name="T69" fmla="*/ 546 h 1450"/>
              <a:gd name="T70" fmla="*/ 459 w 467"/>
              <a:gd name="T71" fmla="*/ 531 h 1450"/>
              <a:gd name="T72" fmla="*/ 467 w 467"/>
              <a:gd name="T73" fmla="*/ 496 h 1450"/>
              <a:gd name="T74" fmla="*/ 448 w 467"/>
              <a:gd name="T75" fmla="*/ 483 h 1450"/>
              <a:gd name="T76" fmla="*/ 437 w 467"/>
              <a:gd name="T77" fmla="*/ 373 h 1450"/>
              <a:gd name="T78" fmla="*/ 443 w 467"/>
              <a:gd name="T79" fmla="*/ 344 h 1450"/>
              <a:gd name="T80" fmla="*/ 433 w 467"/>
              <a:gd name="T81" fmla="*/ 306 h 1450"/>
              <a:gd name="T82" fmla="*/ 356 w 467"/>
              <a:gd name="T83" fmla="*/ 255 h 1450"/>
              <a:gd name="T84" fmla="*/ 371 w 467"/>
              <a:gd name="T85" fmla="*/ 244 h 1450"/>
              <a:gd name="T86" fmla="*/ 403 w 467"/>
              <a:gd name="T87" fmla="*/ 200 h 1450"/>
              <a:gd name="T88" fmla="*/ 407 w 467"/>
              <a:gd name="T89" fmla="*/ 167 h 1450"/>
              <a:gd name="T90" fmla="*/ 402 w 467"/>
              <a:gd name="T91" fmla="*/ 148 h 1450"/>
              <a:gd name="T92" fmla="*/ 396 w 467"/>
              <a:gd name="T93" fmla="*/ 97 h 1450"/>
              <a:gd name="T94" fmla="*/ 379 w 467"/>
              <a:gd name="T95" fmla="*/ 57 h 1450"/>
              <a:gd name="T96" fmla="*/ 344 w 467"/>
              <a:gd name="T97" fmla="*/ 29 h 1450"/>
              <a:gd name="T98" fmla="*/ 308 w 467"/>
              <a:gd name="T99" fmla="*/ 10 h 1450"/>
              <a:gd name="T100" fmla="*/ 290 w 467"/>
              <a:gd name="T101" fmla="*/ 1 h 1450"/>
              <a:gd name="T102" fmla="*/ 273 w 467"/>
              <a:gd name="T103" fmla="*/ 1 h 1450"/>
              <a:gd name="T104" fmla="*/ 230 w 467"/>
              <a:gd name="T105" fmla="*/ 31 h 1450"/>
              <a:gd name="T106" fmla="*/ 203 w 467"/>
              <a:gd name="T107" fmla="*/ 46 h 1450"/>
              <a:gd name="T108" fmla="*/ 198 w 467"/>
              <a:gd name="T109" fmla="*/ 57 h 1450"/>
              <a:gd name="T110" fmla="*/ 197 w 467"/>
              <a:gd name="T111" fmla="*/ 81 h 1450"/>
              <a:gd name="T112" fmla="*/ 183 w 467"/>
              <a:gd name="T113" fmla="*/ 126 h 1450"/>
              <a:gd name="T114" fmla="*/ 200 w 467"/>
              <a:gd name="T115" fmla="*/ 194 h 1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67" h="1450">
                <a:moveTo>
                  <a:pt x="209" y="250"/>
                </a:moveTo>
                <a:lnTo>
                  <a:pt x="194" y="264"/>
                </a:lnTo>
                <a:lnTo>
                  <a:pt x="194" y="264"/>
                </a:lnTo>
                <a:lnTo>
                  <a:pt x="189" y="270"/>
                </a:lnTo>
                <a:lnTo>
                  <a:pt x="176" y="286"/>
                </a:lnTo>
                <a:lnTo>
                  <a:pt x="166" y="298"/>
                </a:lnTo>
                <a:lnTo>
                  <a:pt x="158" y="313"/>
                </a:lnTo>
                <a:lnTo>
                  <a:pt x="148" y="331"/>
                </a:lnTo>
                <a:lnTo>
                  <a:pt x="139" y="350"/>
                </a:lnTo>
                <a:lnTo>
                  <a:pt x="139" y="350"/>
                </a:lnTo>
                <a:lnTo>
                  <a:pt x="130" y="370"/>
                </a:lnTo>
                <a:lnTo>
                  <a:pt x="124" y="386"/>
                </a:lnTo>
                <a:lnTo>
                  <a:pt x="116" y="415"/>
                </a:lnTo>
                <a:lnTo>
                  <a:pt x="110" y="438"/>
                </a:lnTo>
                <a:lnTo>
                  <a:pt x="107" y="457"/>
                </a:lnTo>
                <a:lnTo>
                  <a:pt x="107" y="457"/>
                </a:lnTo>
                <a:lnTo>
                  <a:pt x="107" y="466"/>
                </a:lnTo>
                <a:lnTo>
                  <a:pt x="107" y="478"/>
                </a:lnTo>
                <a:lnTo>
                  <a:pt x="111" y="505"/>
                </a:lnTo>
                <a:lnTo>
                  <a:pt x="116" y="530"/>
                </a:lnTo>
                <a:lnTo>
                  <a:pt x="118" y="537"/>
                </a:lnTo>
                <a:lnTo>
                  <a:pt x="120" y="541"/>
                </a:lnTo>
                <a:lnTo>
                  <a:pt x="120" y="541"/>
                </a:lnTo>
                <a:lnTo>
                  <a:pt x="122" y="544"/>
                </a:lnTo>
                <a:lnTo>
                  <a:pt x="123" y="546"/>
                </a:lnTo>
                <a:lnTo>
                  <a:pt x="124" y="550"/>
                </a:lnTo>
                <a:lnTo>
                  <a:pt x="123" y="556"/>
                </a:lnTo>
                <a:lnTo>
                  <a:pt x="123" y="556"/>
                </a:lnTo>
                <a:lnTo>
                  <a:pt x="64" y="670"/>
                </a:lnTo>
                <a:lnTo>
                  <a:pt x="64" y="670"/>
                </a:lnTo>
                <a:lnTo>
                  <a:pt x="58" y="684"/>
                </a:lnTo>
                <a:lnTo>
                  <a:pt x="49" y="704"/>
                </a:lnTo>
                <a:lnTo>
                  <a:pt x="46" y="716"/>
                </a:lnTo>
                <a:lnTo>
                  <a:pt x="42" y="728"/>
                </a:lnTo>
                <a:lnTo>
                  <a:pt x="40" y="740"/>
                </a:lnTo>
                <a:lnTo>
                  <a:pt x="38" y="751"/>
                </a:lnTo>
                <a:lnTo>
                  <a:pt x="38" y="751"/>
                </a:lnTo>
                <a:lnTo>
                  <a:pt x="41" y="798"/>
                </a:lnTo>
                <a:lnTo>
                  <a:pt x="46" y="875"/>
                </a:lnTo>
                <a:lnTo>
                  <a:pt x="50" y="947"/>
                </a:lnTo>
                <a:lnTo>
                  <a:pt x="54" y="982"/>
                </a:lnTo>
                <a:lnTo>
                  <a:pt x="54" y="982"/>
                </a:lnTo>
                <a:lnTo>
                  <a:pt x="56" y="997"/>
                </a:lnTo>
                <a:lnTo>
                  <a:pt x="60" y="1022"/>
                </a:lnTo>
                <a:lnTo>
                  <a:pt x="64" y="1057"/>
                </a:lnTo>
                <a:lnTo>
                  <a:pt x="64" y="1057"/>
                </a:lnTo>
                <a:lnTo>
                  <a:pt x="54" y="1070"/>
                </a:lnTo>
                <a:lnTo>
                  <a:pt x="35" y="1100"/>
                </a:lnTo>
                <a:lnTo>
                  <a:pt x="25" y="1117"/>
                </a:lnTo>
                <a:lnTo>
                  <a:pt x="18" y="1133"/>
                </a:lnTo>
                <a:lnTo>
                  <a:pt x="15" y="1140"/>
                </a:lnTo>
                <a:lnTo>
                  <a:pt x="15" y="1146"/>
                </a:lnTo>
                <a:lnTo>
                  <a:pt x="15" y="1150"/>
                </a:lnTo>
                <a:lnTo>
                  <a:pt x="18" y="1154"/>
                </a:lnTo>
                <a:lnTo>
                  <a:pt x="18" y="1154"/>
                </a:lnTo>
                <a:lnTo>
                  <a:pt x="20" y="1155"/>
                </a:lnTo>
                <a:lnTo>
                  <a:pt x="24" y="1156"/>
                </a:lnTo>
                <a:lnTo>
                  <a:pt x="32" y="1157"/>
                </a:lnTo>
                <a:lnTo>
                  <a:pt x="41" y="1156"/>
                </a:lnTo>
                <a:lnTo>
                  <a:pt x="49" y="1154"/>
                </a:lnTo>
                <a:lnTo>
                  <a:pt x="62" y="1149"/>
                </a:lnTo>
                <a:lnTo>
                  <a:pt x="69" y="1146"/>
                </a:lnTo>
                <a:lnTo>
                  <a:pt x="69" y="1146"/>
                </a:lnTo>
                <a:lnTo>
                  <a:pt x="36" y="1221"/>
                </a:lnTo>
                <a:lnTo>
                  <a:pt x="13" y="1273"/>
                </a:lnTo>
                <a:lnTo>
                  <a:pt x="6" y="1290"/>
                </a:lnTo>
                <a:lnTo>
                  <a:pt x="1" y="1297"/>
                </a:lnTo>
                <a:lnTo>
                  <a:pt x="1" y="1297"/>
                </a:lnTo>
                <a:lnTo>
                  <a:pt x="0" y="1299"/>
                </a:lnTo>
                <a:lnTo>
                  <a:pt x="0" y="1301"/>
                </a:lnTo>
                <a:lnTo>
                  <a:pt x="0" y="1306"/>
                </a:lnTo>
                <a:lnTo>
                  <a:pt x="1" y="1313"/>
                </a:lnTo>
                <a:lnTo>
                  <a:pt x="1" y="1319"/>
                </a:lnTo>
                <a:lnTo>
                  <a:pt x="1" y="1319"/>
                </a:lnTo>
                <a:lnTo>
                  <a:pt x="4" y="1338"/>
                </a:lnTo>
                <a:lnTo>
                  <a:pt x="13" y="1375"/>
                </a:lnTo>
                <a:lnTo>
                  <a:pt x="23" y="1412"/>
                </a:lnTo>
                <a:lnTo>
                  <a:pt x="27" y="1425"/>
                </a:lnTo>
                <a:lnTo>
                  <a:pt x="30" y="1430"/>
                </a:lnTo>
                <a:lnTo>
                  <a:pt x="31" y="1433"/>
                </a:lnTo>
                <a:lnTo>
                  <a:pt x="31" y="1433"/>
                </a:lnTo>
                <a:lnTo>
                  <a:pt x="36" y="1436"/>
                </a:lnTo>
                <a:lnTo>
                  <a:pt x="43" y="1440"/>
                </a:lnTo>
                <a:lnTo>
                  <a:pt x="52" y="1444"/>
                </a:lnTo>
                <a:lnTo>
                  <a:pt x="61" y="1447"/>
                </a:lnTo>
                <a:lnTo>
                  <a:pt x="71" y="1450"/>
                </a:lnTo>
                <a:lnTo>
                  <a:pt x="81" y="1450"/>
                </a:lnTo>
                <a:lnTo>
                  <a:pt x="88" y="1448"/>
                </a:lnTo>
                <a:lnTo>
                  <a:pt x="91" y="1447"/>
                </a:lnTo>
                <a:lnTo>
                  <a:pt x="94" y="1445"/>
                </a:lnTo>
                <a:lnTo>
                  <a:pt x="94" y="1445"/>
                </a:lnTo>
                <a:lnTo>
                  <a:pt x="95" y="1442"/>
                </a:lnTo>
                <a:lnTo>
                  <a:pt x="96" y="1440"/>
                </a:lnTo>
                <a:lnTo>
                  <a:pt x="96" y="1433"/>
                </a:lnTo>
                <a:lnTo>
                  <a:pt x="94" y="1424"/>
                </a:lnTo>
                <a:lnTo>
                  <a:pt x="91" y="1417"/>
                </a:lnTo>
                <a:lnTo>
                  <a:pt x="83" y="1402"/>
                </a:lnTo>
                <a:lnTo>
                  <a:pt x="81" y="1398"/>
                </a:lnTo>
                <a:lnTo>
                  <a:pt x="81" y="1394"/>
                </a:lnTo>
                <a:lnTo>
                  <a:pt x="81" y="1394"/>
                </a:lnTo>
                <a:lnTo>
                  <a:pt x="83" y="1381"/>
                </a:lnTo>
                <a:lnTo>
                  <a:pt x="87" y="1371"/>
                </a:lnTo>
                <a:lnTo>
                  <a:pt x="159" y="1213"/>
                </a:lnTo>
                <a:lnTo>
                  <a:pt x="191" y="1161"/>
                </a:lnTo>
                <a:lnTo>
                  <a:pt x="191" y="1161"/>
                </a:lnTo>
                <a:lnTo>
                  <a:pt x="239" y="1173"/>
                </a:lnTo>
                <a:lnTo>
                  <a:pt x="274" y="1181"/>
                </a:lnTo>
                <a:lnTo>
                  <a:pt x="288" y="1184"/>
                </a:lnTo>
                <a:lnTo>
                  <a:pt x="297" y="1184"/>
                </a:lnTo>
                <a:lnTo>
                  <a:pt x="297" y="1184"/>
                </a:lnTo>
                <a:lnTo>
                  <a:pt x="303" y="1181"/>
                </a:lnTo>
                <a:lnTo>
                  <a:pt x="310" y="1177"/>
                </a:lnTo>
                <a:lnTo>
                  <a:pt x="319" y="1172"/>
                </a:lnTo>
                <a:lnTo>
                  <a:pt x="327" y="1166"/>
                </a:lnTo>
                <a:lnTo>
                  <a:pt x="336" y="1158"/>
                </a:lnTo>
                <a:lnTo>
                  <a:pt x="343" y="1150"/>
                </a:lnTo>
                <a:lnTo>
                  <a:pt x="349" y="1143"/>
                </a:lnTo>
                <a:lnTo>
                  <a:pt x="351" y="1135"/>
                </a:lnTo>
                <a:lnTo>
                  <a:pt x="351" y="1135"/>
                </a:lnTo>
                <a:lnTo>
                  <a:pt x="354" y="1122"/>
                </a:lnTo>
                <a:lnTo>
                  <a:pt x="355" y="1100"/>
                </a:lnTo>
                <a:lnTo>
                  <a:pt x="356" y="1040"/>
                </a:lnTo>
                <a:lnTo>
                  <a:pt x="356" y="951"/>
                </a:lnTo>
                <a:lnTo>
                  <a:pt x="356" y="951"/>
                </a:lnTo>
                <a:lnTo>
                  <a:pt x="354" y="929"/>
                </a:lnTo>
                <a:lnTo>
                  <a:pt x="350" y="890"/>
                </a:lnTo>
                <a:lnTo>
                  <a:pt x="344" y="833"/>
                </a:lnTo>
                <a:lnTo>
                  <a:pt x="344" y="833"/>
                </a:lnTo>
                <a:lnTo>
                  <a:pt x="340" y="748"/>
                </a:lnTo>
                <a:lnTo>
                  <a:pt x="360" y="638"/>
                </a:lnTo>
                <a:lnTo>
                  <a:pt x="373" y="564"/>
                </a:lnTo>
                <a:lnTo>
                  <a:pt x="373" y="564"/>
                </a:lnTo>
                <a:lnTo>
                  <a:pt x="378" y="562"/>
                </a:lnTo>
                <a:lnTo>
                  <a:pt x="390" y="554"/>
                </a:lnTo>
                <a:lnTo>
                  <a:pt x="404" y="548"/>
                </a:lnTo>
                <a:lnTo>
                  <a:pt x="410" y="547"/>
                </a:lnTo>
                <a:lnTo>
                  <a:pt x="416" y="547"/>
                </a:lnTo>
                <a:lnTo>
                  <a:pt x="416" y="547"/>
                </a:lnTo>
                <a:lnTo>
                  <a:pt x="423" y="547"/>
                </a:lnTo>
                <a:lnTo>
                  <a:pt x="429" y="546"/>
                </a:lnTo>
                <a:lnTo>
                  <a:pt x="442" y="542"/>
                </a:lnTo>
                <a:lnTo>
                  <a:pt x="453" y="536"/>
                </a:lnTo>
                <a:lnTo>
                  <a:pt x="459" y="531"/>
                </a:lnTo>
                <a:lnTo>
                  <a:pt x="459" y="531"/>
                </a:lnTo>
                <a:lnTo>
                  <a:pt x="461" y="524"/>
                </a:lnTo>
                <a:lnTo>
                  <a:pt x="465" y="513"/>
                </a:lnTo>
                <a:lnTo>
                  <a:pt x="467" y="504"/>
                </a:lnTo>
                <a:lnTo>
                  <a:pt x="467" y="496"/>
                </a:lnTo>
                <a:lnTo>
                  <a:pt x="467" y="496"/>
                </a:lnTo>
                <a:lnTo>
                  <a:pt x="464" y="493"/>
                </a:lnTo>
                <a:lnTo>
                  <a:pt x="458" y="488"/>
                </a:lnTo>
                <a:lnTo>
                  <a:pt x="448" y="483"/>
                </a:lnTo>
                <a:lnTo>
                  <a:pt x="397" y="490"/>
                </a:lnTo>
                <a:lnTo>
                  <a:pt x="397" y="490"/>
                </a:lnTo>
                <a:lnTo>
                  <a:pt x="421" y="423"/>
                </a:lnTo>
                <a:lnTo>
                  <a:pt x="437" y="373"/>
                </a:lnTo>
                <a:lnTo>
                  <a:pt x="442" y="354"/>
                </a:lnTo>
                <a:lnTo>
                  <a:pt x="443" y="348"/>
                </a:lnTo>
                <a:lnTo>
                  <a:pt x="443" y="344"/>
                </a:lnTo>
                <a:lnTo>
                  <a:pt x="443" y="344"/>
                </a:lnTo>
                <a:lnTo>
                  <a:pt x="441" y="321"/>
                </a:lnTo>
                <a:lnTo>
                  <a:pt x="437" y="312"/>
                </a:lnTo>
                <a:lnTo>
                  <a:pt x="436" y="308"/>
                </a:lnTo>
                <a:lnTo>
                  <a:pt x="433" y="306"/>
                </a:lnTo>
                <a:lnTo>
                  <a:pt x="433" y="306"/>
                </a:lnTo>
                <a:lnTo>
                  <a:pt x="401" y="287"/>
                </a:lnTo>
                <a:lnTo>
                  <a:pt x="351" y="272"/>
                </a:lnTo>
                <a:lnTo>
                  <a:pt x="356" y="255"/>
                </a:lnTo>
                <a:lnTo>
                  <a:pt x="356" y="255"/>
                </a:lnTo>
                <a:lnTo>
                  <a:pt x="358" y="252"/>
                </a:lnTo>
                <a:lnTo>
                  <a:pt x="371" y="244"/>
                </a:lnTo>
                <a:lnTo>
                  <a:pt x="371" y="244"/>
                </a:lnTo>
                <a:lnTo>
                  <a:pt x="381" y="233"/>
                </a:lnTo>
                <a:lnTo>
                  <a:pt x="394" y="217"/>
                </a:lnTo>
                <a:lnTo>
                  <a:pt x="398" y="209"/>
                </a:lnTo>
                <a:lnTo>
                  <a:pt x="403" y="200"/>
                </a:lnTo>
                <a:lnTo>
                  <a:pt x="406" y="193"/>
                </a:lnTo>
                <a:lnTo>
                  <a:pt x="407" y="187"/>
                </a:lnTo>
                <a:lnTo>
                  <a:pt x="407" y="187"/>
                </a:lnTo>
                <a:lnTo>
                  <a:pt x="407" y="167"/>
                </a:lnTo>
                <a:lnTo>
                  <a:pt x="406" y="158"/>
                </a:lnTo>
                <a:lnTo>
                  <a:pt x="403" y="152"/>
                </a:lnTo>
                <a:lnTo>
                  <a:pt x="403" y="152"/>
                </a:lnTo>
                <a:lnTo>
                  <a:pt x="402" y="148"/>
                </a:lnTo>
                <a:lnTo>
                  <a:pt x="401" y="141"/>
                </a:lnTo>
                <a:lnTo>
                  <a:pt x="398" y="122"/>
                </a:lnTo>
                <a:lnTo>
                  <a:pt x="396" y="97"/>
                </a:lnTo>
                <a:lnTo>
                  <a:pt x="396" y="97"/>
                </a:lnTo>
                <a:lnTo>
                  <a:pt x="394" y="90"/>
                </a:lnTo>
                <a:lnTo>
                  <a:pt x="389" y="75"/>
                </a:lnTo>
                <a:lnTo>
                  <a:pt x="384" y="65"/>
                </a:lnTo>
                <a:lnTo>
                  <a:pt x="379" y="57"/>
                </a:lnTo>
                <a:lnTo>
                  <a:pt x="372" y="48"/>
                </a:lnTo>
                <a:lnTo>
                  <a:pt x="363" y="40"/>
                </a:lnTo>
                <a:lnTo>
                  <a:pt x="363" y="40"/>
                </a:lnTo>
                <a:lnTo>
                  <a:pt x="344" y="29"/>
                </a:lnTo>
                <a:lnTo>
                  <a:pt x="326" y="19"/>
                </a:lnTo>
                <a:lnTo>
                  <a:pt x="308" y="12"/>
                </a:lnTo>
                <a:lnTo>
                  <a:pt x="308" y="12"/>
                </a:lnTo>
                <a:lnTo>
                  <a:pt x="308" y="10"/>
                </a:lnTo>
                <a:lnTo>
                  <a:pt x="304" y="6"/>
                </a:lnTo>
                <a:lnTo>
                  <a:pt x="300" y="5"/>
                </a:lnTo>
                <a:lnTo>
                  <a:pt x="296" y="2"/>
                </a:lnTo>
                <a:lnTo>
                  <a:pt x="290" y="1"/>
                </a:lnTo>
                <a:lnTo>
                  <a:pt x="281" y="0"/>
                </a:lnTo>
                <a:lnTo>
                  <a:pt x="281" y="0"/>
                </a:lnTo>
                <a:lnTo>
                  <a:pt x="278" y="0"/>
                </a:lnTo>
                <a:lnTo>
                  <a:pt x="273" y="1"/>
                </a:lnTo>
                <a:lnTo>
                  <a:pt x="263" y="5"/>
                </a:lnTo>
                <a:lnTo>
                  <a:pt x="253" y="11"/>
                </a:lnTo>
                <a:lnTo>
                  <a:pt x="244" y="18"/>
                </a:lnTo>
                <a:lnTo>
                  <a:pt x="230" y="31"/>
                </a:lnTo>
                <a:lnTo>
                  <a:pt x="226" y="37"/>
                </a:lnTo>
                <a:lnTo>
                  <a:pt x="226" y="37"/>
                </a:lnTo>
                <a:lnTo>
                  <a:pt x="212" y="41"/>
                </a:lnTo>
                <a:lnTo>
                  <a:pt x="203" y="46"/>
                </a:lnTo>
                <a:lnTo>
                  <a:pt x="199" y="48"/>
                </a:lnTo>
                <a:lnTo>
                  <a:pt x="198" y="51"/>
                </a:lnTo>
                <a:lnTo>
                  <a:pt x="198" y="51"/>
                </a:lnTo>
                <a:lnTo>
                  <a:pt x="198" y="57"/>
                </a:lnTo>
                <a:lnTo>
                  <a:pt x="198" y="66"/>
                </a:lnTo>
                <a:lnTo>
                  <a:pt x="198" y="75"/>
                </a:lnTo>
                <a:lnTo>
                  <a:pt x="197" y="81"/>
                </a:lnTo>
                <a:lnTo>
                  <a:pt x="197" y="81"/>
                </a:lnTo>
                <a:lnTo>
                  <a:pt x="195" y="87"/>
                </a:lnTo>
                <a:lnTo>
                  <a:pt x="194" y="98"/>
                </a:lnTo>
                <a:lnTo>
                  <a:pt x="194" y="111"/>
                </a:lnTo>
                <a:lnTo>
                  <a:pt x="183" y="126"/>
                </a:lnTo>
                <a:lnTo>
                  <a:pt x="189" y="139"/>
                </a:lnTo>
                <a:lnTo>
                  <a:pt x="194" y="158"/>
                </a:lnTo>
                <a:lnTo>
                  <a:pt x="189" y="181"/>
                </a:lnTo>
                <a:lnTo>
                  <a:pt x="200" y="194"/>
                </a:lnTo>
                <a:lnTo>
                  <a:pt x="226" y="215"/>
                </a:lnTo>
                <a:lnTo>
                  <a:pt x="229" y="228"/>
                </a:lnTo>
                <a:lnTo>
                  <a:pt x="209" y="25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2">
            <a:extLst>
              <a:ext uri="{FF2B5EF4-FFF2-40B4-BE49-F238E27FC236}">
                <a16:creationId xmlns:a16="http://schemas.microsoft.com/office/drawing/2014/main" id="{9BECC419-6459-4E68-BA02-C2EE671F4471}"/>
              </a:ext>
            </a:extLst>
          </p:cNvPr>
          <p:cNvSpPr>
            <a:spLocks/>
          </p:cNvSpPr>
          <p:nvPr/>
        </p:nvSpPr>
        <p:spPr bwMode="auto">
          <a:xfrm>
            <a:off x="935899" y="4736631"/>
            <a:ext cx="583340" cy="1633762"/>
          </a:xfrm>
          <a:custGeom>
            <a:avLst/>
            <a:gdLst>
              <a:gd name="T0" fmla="*/ 206 w 567"/>
              <a:gd name="T1" fmla="*/ 249 h 1588"/>
              <a:gd name="T2" fmla="*/ 201 w 567"/>
              <a:gd name="T3" fmla="*/ 205 h 1588"/>
              <a:gd name="T4" fmla="*/ 234 w 567"/>
              <a:gd name="T5" fmla="*/ 176 h 1588"/>
              <a:gd name="T6" fmla="*/ 258 w 567"/>
              <a:gd name="T7" fmla="*/ 165 h 1588"/>
              <a:gd name="T8" fmla="*/ 233 w 567"/>
              <a:gd name="T9" fmla="*/ 140 h 1588"/>
              <a:gd name="T10" fmla="*/ 212 w 567"/>
              <a:gd name="T11" fmla="*/ 104 h 1588"/>
              <a:gd name="T12" fmla="*/ 258 w 567"/>
              <a:gd name="T13" fmla="*/ 110 h 1588"/>
              <a:gd name="T14" fmla="*/ 286 w 567"/>
              <a:gd name="T15" fmla="*/ 69 h 1588"/>
              <a:gd name="T16" fmla="*/ 306 w 567"/>
              <a:gd name="T17" fmla="*/ 48 h 1588"/>
              <a:gd name="T18" fmla="*/ 348 w 567"/>
              <a:gd name="T19" fmla="*/ 13 h 1588"/>
              <a:gd name="T20" fmla="*/ 391 w 567"/>
              <a:gd name="T21" fmla="*/ 1 h 1588"/>
              <a:gd name="T22" fmla="*/ 442 w 567"/>
              <a:gd name="T23" fmla="*/ 1 h 1588"/>
              <a:gd name="T24" fmla="*/ 473 w 567"/>
              <a:gd name="T25" fmla="*/ 8 h 1588"/>
              <a:gd name="T26" fmla="*/ 503 w 567"/>
              <a:gd name="T27" fmla="*/ 53 h 1588"/>
              <a:gd name="T28" fmla="*/ 509 w 567"/>
              <a:gd name="T29" fmla="*/ 78 h 1588"/>
              <a:gd name="T30" fmla="*/ 491 w 567"/>
              <a:gd name="T31" fmla="*/ 162 h 1588"/>
              <a:gd name="T32" fmla="*/ 479 w 567"/>
              <a:gd name="T33" fmla="*/ 222 h 1588"/>
              <a:gd name="T34" fmla="*/ 453 w 567"/>
              <a:gd name="T35" fmla="*/ 262 h 1588"/>
              <a:gd name="T36" fmla="*/ 427 w 567"/>
              <a:gd name="T37" fmla="*/ 287 h 1588"/>
              <a:gd name="T38" fmla="*/ 474 w 567"/>
              <a:gd name="T39" fmla="*/ 314 h 1588"/>
              <a:gd name="T40" fmla="*/ 526 w 567"/>
              <a:gd name="T41" fmla="*/ 353 h 1588"/>
              <a:gd name="T42" fmla="*/ 566 w 567"/>
              <a:gd name="T43" fmla="*/ 517 h 1588"/>
              <a:gd name="T44" fmla="*/ 559 w 567"/>
              <a:gd name="T45" fmla="*/ 599 h 1588"/>
              <a:gd name="T46" fmla="*/ 524 w 567"/>
              <a:gd name="T47" fmla="*/ 808 h 1588"/>
              <a:gd name="T48" fmla="*/ 540 w 567"/>
              <a:gd name="T49" fmla="*/ 854 h 1588"/>
              <a:gd name="T50" fmla="*/ 543 w 567"/>
              <a:gd name="T51" fmla="*/ 882 h 1588"/>
              <a:gd name="T52" fmla="*/ 507 w 567"/>
              <a:gd name="T53" fmla="*/ 919 h 1588"/>
              <a:gd name="T54" fmla="*/ 482 w 567"/>
              <a:gd name="T55" fmla="*/ 906 h 1588"/>
              <a:gd name="T56" fmla="*/ 474 w 567"/>
              <a:gd name="T57" fmla="*/ 861 h 1588"/>
              <a:gd name="T58" fmla="*/ 473 w 567"/>
              <a:gd name="T59" fmla="*/ 785 h 1588"/>
              <a:gd name="T60" fmla="*/ 444 w 567"/>
              <a:gd name="T61" fmla="*/ 677 h 1588"/>
              <a:gd name="T62" fmla="*/ 421 w 567"/>
              <a:gd name="T63" fmla="*/ 716 h 1588"/>
              <a:gd name="T64" fmla="*/ 413 w 567"/>
              <a:gd name="T65" fmla="*/ 943 h 1588"/>
              <a:gd name="T66" fmla="*/ 401 w 567"/>
              <a:gd name="T67" fmla="*/ 1166 h 1588"/>
              <a:gd name="T68" fmla="*/ 367 w 567"/>
              <a:gd name="T69" fmla="*/ 1224 h 1588"/>
              <a:gd name="T70" fmla="*/ 323 w 567"/>
              <a:gd name="T71" fmla="*/ 1243 h 1588"/>
              <a:gd name="T72" fmla="*/ 256 w 567"/>
              <a:gd name="T73" fmla="*/ 1213 h 1588"/>
              <a:gd name="T74" fmla="*/ 227 w 567"/>
              <a:gd name="T75" fmla="*/ 1433 h 1588"/>
              <a:gd name="T76" fmla="*/ 230 w 567"/>
              <a:gd name="T77" fmla="*/ 1562 h 1588"/>
              <a:gd name="T78" fmla="*/ 217 w 567"/>
              <a:gd name="T79" fmla="*/ 1586 h 1588"/>
              <a:gd name="T80" fmla="*/ 153 w 567"/>
              <a:gd name="T81" fmla="*/ 1585 h 1588"/>
              <a:gd name="T82" fmla="*/ 93 w 567"/>
              <a:gd name="T83" fmla="*/ 1541 h 1588"/>
              <a:gd name="T84" fmla="*/ 81 w 567"/>
              <a:gd name="T85" fmla="*/ 1470 h 1588"/>
              <a:gd name="T86" fmla="*/ 73 w 567"/>
              <a:gd name="T87" fmla="*/ 1445 h 1588"/>
              <a:gd name="T88" fmla="*/ 89 w 567"/>
              <a:gd name="T89" fmla="*/ 1422 h 1588"/>
              <a:gd name="T90" fmla="*/ 113 w 567"/>
              <a:gd name="T91" fmla="*/ 1295 h 1588"/>
              <a:gd name="T92" fmla="*/ 71 w 567"/>
              <a:gd name="T93" fmla="*/ 1162 h 1588"/>
              <a:gd name="T94" fmla="*/ 12 w 567"/>
              <a:gd name="T95" fmla="*/ 1164 h 1588"/>
              <a:gd name="T96" fmla="*/ 1 w 567"/>
              <a:gd name="T97" fmla="*/ 1149 h 1588"/>
              <a:gd name="T98" fmla="*/ 58 w 567"/>
              <a:gd name="T99" fmla="*/ 1086 h 1588"/>
              <a:gd name="T100" fmla="*/ 91 w 567"/>
              <a:gd name="T101" fmla="*/ 1075 h 1588"/>
              <a:gd name="T102" fmla="*/ 102 w 567"/>
              <a:gd name="T103" fmla="*/ 1039 h 1588"/>
              <a:gd name="T104" fmla="*/ 87 w 567"/>
              <a:gd name="T105" fmla="*/ 777 h 1588"/>
              <a:gd name="T106" fmla="*/ 114 w 567"/>
              <a:gd name="T107" fmla="*/ 664 h 1588"/>
              <a:gd name="T108" fmla="*/ 74 w 567"/>
              <a:gd name="T109" fmla="*/ 613 h 1588"/>
              <a:gd name="T110" fmla="*/ 38 w 567"/>
              <a:gd name="T111" fmla="*/ 554 h 1588"/>
              <a:gd name="T112" fmla="*/ 149 w 567"/>
              <a:gd name="T113" fmla="*/ 357 h 1588"/>
              <a:gd name="T114" fmla="*/ 216 w 567"/>
              <a:gd name="T115" fmla="*/ 295 h 1588"/>
              <a:gd name="T116" fmla="*/ 253 w 567"/>
              <a:gd name="T117" fmla="*/ 276 h 1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67" h="1588">
                <a:moveTo>
                  <a:pt x="233" y="268"/>
                </a:moveTo>
                <a:lnTo>
                  <a:pt x="233" y="268"/>
                </a:lnTo>
                <a:lnTo>
                  <a:pt x="228" y="266"/>
                </a:lnTo>
                <a:lnTo>
                  <a:pt x="217" y="258"/>
                </a:lnTo>
                <a:lnTo>
                  <a:pt x="211" y="253"/>
                </a:lnTo>
                <a:lnTo>
                  <a:pt x="206" y="249"/>
                </a:lnTo>
                <a:lnTo>
                  <a:pt x="201" y="241"/>
                </a:lnTo>
                <a:lnTo>
                  <a:pt x="199" y="235"/>
                </a:lnTo>
                <a:lnTo>
                  <a:pt x="199" y="235"/>
                </a:lnTo>
                <a:lnTo>
                  <a:pt x="198" y="228"/>
                </a:lnTo>
                <a:lnTo>
                  <a:pt x="198" y="220"/>
                </a:lnTo>
                <a:lnTo>
                  <a:pt x="201" y="205"/>
                </a:lnTo>
                <a:lnTo>
                  <a:pt x="205" y="194"/>
                </a:lnTo>
                <a:lnTo>
                  <a:pt x="206" y="191"/>
                </a:lnTo>
                <a:lnTo>
                  <a:pt x="234" y="199"/>
                </a:lnTo>
                <a:lnTo>
                  <a:pt x="226" y="175"/>
                </a:lnTo>
                <a:lnTo>
                  <a:pt x="226" y="175"/>
                </a:lnTo>
                <a:lnTo>
                  <a:pt x="234" y="176"/>
                </a:lnTo>
                <a:lnTo>
                  <a:pt x="241" y="177"/>
                </a:lnTo>
                <a:lnTo>
                  <a:pt x="250" y="176"/>
                </a:lnTo>
                <a:lnTo>
                  <a:pt x="250" y="176"/>
                </a:lnTo>
                <a:lnTo>
                  <a:pt x="252" y="175"/>
                </a:lnTo>
                <a:lnTo>
                  <a:pt x="255" y="173"/>
                </a:lnTo>
                <a:lnTo>
                  <a:pt x="258" y="165"/>
                </a:lnTo>
                <a:lnTo>
                  <a:pt x="261" y="158"/>
                </a:lnTo>
                <a:lnTo>
                  <a:pt x="261" y="154"/>
                </a:lnTo>
                <a:lnTo>
                  <a:pt x="261" y="154"/>
                </a:lnTo>
                <a:lnTo>
                  <a:pt x="255" y="153"/>
                </a:lnTo>
                <a:lnTo>
                  <a:pt x="245" y="147"/>
                </a:lnTo>
                <a:lnTo>
                  <a:pt x="233" y="140"/>
                </a:lnTo>
                <a:lnTo>
                  <a:pt x="227" y="135"/>
                </a:lnTo>
                <a:lnTo>
                  <a:pt x="223" y="131"/>
                </a:lnTo>
                <a:lnTo>
                  <a:pt x="223" y="131"/>
                </a:lnTo>
                <a:lnTo>
                  <a:pt x="217" y="122"/>
                </a:lnTo>
                <a:lnTo>
                  <a:pt x="215" y="113"/>
                </a:lnTo>
                <a:lnTo>
                  <a:pt x="212" y="104"/>
                </a:lnTo>
                <a:lnTo>
                  <a:pt x="212" y="104"/>
                </a:lnTo>
                <a:lnTo>
                  <a:pt x="218" y="105"/>
                </a:lnTo>
                <a:lnTo>
                  <a:pt x="233" y="108"/>
                </a:lnTo>
                <a:lnTo>
                  <a:pt x="241" y="110"/>
                </a:lnTo>
                <a:lnTo>
                  <a:pt x="251" y="111"/>
                </a:lnTo>
                <a:lnTo>
                  <a:pt x="258" y="110"/>
                </a:lnTo>
                <a:lnTo>
                  <a:pt x="264" y="107"/>
                </a:lnTo>
                <a:lnTo>
                  <a:pt x="264" y="107"/>
                </a:lnTo>
                <a:lnTo>
                  <a:pt x="269" y="102"/>
                </a:lnTo>
                <a:lnTo>
                  <a:pt x="274" y="96"/>
                </a:lnTo>
                <a:lnTo>
                  <a:pt x="281" y="82"/>
                </a:lnTo>
                <a:lnTo>
                  <a:pt x="286" y="69"/>
                </a:lnTo>
                <a:lnTo>
                  <a:pt x="290" y="61"/>
                </a:lnTo>
                <a:lnTo>
                  <a:pt x="290" y="61"/>
                </a:lnTo>
                <a:lnTo>
                  <a:pt x="291" y="58"/>
                </a:lnTo>
                <a:lnTo>
                  <a:pt x="294" y="55"/>
                </a:lnTo>
                <a:lnTo>
                  <a:pt x="299" y="52"/>
                </a:lnTo>
                <a:lnTo>
                  <a:pt x="306" y="48"/>
                </a:lnTo>
                <a:lnTo>
                  <a:pt x="306" y="48"/>
                </a:lnTo>
                <a:lnTo>
                  <a:pt x="329" y="38"/>
                </a:lnTo>
                <a:lnTo>
                  <a:pt x="329" y="38"/>
                </a:lnTo>
                <a:lnTo>
                  <a:pt x="333" y="32"/>
                </a:lnTo>
                <a:lnTo>
                  <a:pt x="342" y="20"/>
                </a:lnTo>
                <a:lnTo>
                  <a:pt x="348" y="13"/>
                </a:lnTo>
                <a:lnTo>
                  <a:pt x="354" y="7"/>
                </a:lnTo>
                <a:lnTo>
                  <a:pt x="361" y="2"/>
                </a:lnTo>
                <a:lnTo>
                  <a:pt x="367" y="1"/>
                </a:lnTo>
                <a:lnTo>
                  <a:pt x="367" y="1"/>
                </a:lnTo>
                <a:lnTo>
                  <a:pt x="379" y="1"/>
                </a:lnTo>
                <a:lnTo>
                  <a:pt x="391" y="1"/>
                </a:lnTo>
                <a:lnTo>
                  <a:pt x="407" y="2"/>
                </a:lnTo>
                <a:lnTo>
                  <a:pt x="407" y="2"/>
                </a:lnTo>
                <a:lnTo>
                  <a:pt x="421" y="2"/>
                </a:lnTo>
                <a:lnTo>
                  <a:pt x="431" y="2"/>
                </a:lnTo>
                <a:lnTo>
                  <a:pt x="442" y="1"/>
                </a:lnTo>
                <a:lnTo>
                  <a:pt x="442" y="1"/>
                </a:lnTo>
                <a:lnTo>
                  <a:pt x="453" y="0"/>
                </a:lnTo>
                <a:lnTo>
                  <a:pt x="460" y="0"/>
                </a:lnTo>
                <a:lnTo>
                  <a:pt x="466" y="2"/>
                </a:lnTo>
                <a:lnTo>
                  <a:pt x="470" y="5"/>
                </a:lnTo>
                <a:lnTo>
                  <a:pt x="470" y="5"/>
                </a:lnTo>
                <a:lnTo>
                  <a:pt x="473" y="8"/>
                </a:lnTo>
                <a:lnTo>
                  <a:pt x="477" y="14"/>
                </a:lnTo>
                <a:lnTo>
                  <a:pt x="486" y="31"/>
                </a:lnTo>
                <a:lnTo>
                  <a:pt x="486" y="31"/>
                </a:lnTo>
                <a:lnTo>
                  <a:pt x="496" y="44"/>
                </a:lnTo>
                <a:lnTo>
                  <a:pt x="503" y="53"/>
                </a:lnTo>
                <a:lnTo>
                  <a:pt x="503" y="53"/>
                </a:lnTo>
                <a:lnTo>
                  <a:pt x="507" y="59"/>
                </a:lnTo>
                <a:lnTo>
                  <a:pt x="511" y="64"/>
                </a:lnTo>
                <a:lnTo>
                  <a:pt x="511" y="66"/>
                </a:lnTo>
                <a:lnTo>
                  <a:pt x="512" y="70"/>
                </a:lnTo>
                <a:lnTo>
                  <a:pt x="509" y="78"/>
                </a:lnTo>
                <a:lnTo>
                  <a:pt x="509" y="78"/>
                </a:lnTo>
                <a:lnTo>
                  <a:pt x="501" y="111"/>
                </a:lnTo>
                <a:lnTo>
                  <a:pt x="501" y="111"/>
                </a:lnTo>
                <a:lnTo>
                  <a:pt x="496" y="129"/>
                </a:lnTo>
                <a:lnTo>
                  <a:pt x="494" y="146"/>
                </a:lnTo>
                <a:lnTo>
                  <a:pt x="494" y="146"/>
                </a:lnTo>
                <a:lnTo>
                  <a:pt x="491" y="162"/>
                </a:lnTo>
                <a:lnTo>
                  <a:pt x="490" y="169"/>
                </a:lnTo>
                <a:lnTo>
                  <a:pt x="489" y="175"/>
                </a:lnTo>
                <a:lnTo>
                  <a:pt x="489" y="175"/>
                </a:lnTo>
                <a:lnTo>
                  <a:pt x="485" y="187"/>
                </a:lnTo>
                <a:lnTo>
                  <a:pt x="482" y="210"/>
                </a:lnTo>
                <a:lnTo>
                  <a:pt x="479" y="222"/>
                </a:lnTo>
                <a:lnTo>
                  <a:pt x="476" y="234"/>
                </a:lnTo>
                <a:lnTo>
                  <a:pt x="472" y="243"/>
                </a:lnTo>
                <a:lnTo>
                  <a:pt x="468" y="249"/>
                </a:lnTo>
                <a:lnTo>
                  <a:pt x="468" y="249"/>
                </a:lnTo>
                <a:lnTo>
                  <a:pt x="457" y="259"/>
                </a:lnTo>
                <a:lnTo>
                  <a:pt x="453" y="262"/>
                </a:lnTo>
                <a:lnTo>
                  <a:pt x="444" y="263"/>
                </a:lnTo>
                <a:lnTo>
                  <a:pt x="427" y="263"/>
                </a:lnTo>
                <a:lnTo>
                  <a:pt x="418" y="279"/>
                </a:lnTo>
                <a:lnTo>
                  <a:pt x="418" y="279"/>
                </a:lnTo>
                <a:lnTo>
                  <a:pt x="421" y="284"/>
                </a:lnTo>
                <a:lnTo>
                  <a:pt x="427" y="287"/>
                </a:lnTo>
                <a:lnTo>
                  <a:pt x="435" y="293"/>
                </a:lnTo>
                <a:lnTo>
                  <a:pt x="435" y="293"/>
                </a:lnTo>
                <a:lnTo>
                  <a:pt x="443" y="298"/>
                </a:lnTo>
                <a:lnTo>
                  <a:pt x="451" y="302"/>
                </a:lnTo>
                <a:lnTo>
                  <a:pt x="462" y="307"/>
                </a:lnTo>
                <a:lnTo>
                  <a:pt x="474" y="314"/>
                </a:lnTo>
                <a:lnTo>
                  <a:pt x="474" y="314"/>
                </a:lnTo>
                <a:lnTo>
                  <a:pt x="499" y="328"/>
                </a:lnTo>
                <a:lnTo>
                  <a:pt x="511" y="337"/>
                </a:lnTo>
                <a:lnTo>
                  <a:pt x="524" y="348"/>
                </a:lnTo>
                <a:lnTo>
                  <a:pt x="524" y="348"/>
                </a:lnTo>
                <a:lnTo>
                  <a:pt x="526" y="353"/>
                </a:lnTo>
                <a:lnTo>
                  <a:pt x="531" y="361"/>
                </a:lnTo>
                <a:lnTo>
                  <a:pt x="538" y="383"/>
                </a:lnTo>
                <a:lnTo>
                  <a:pt x="546" y="411"/>
                </a:lnTo>
                <a:lnTo>
                  <a:pt x="553" y="441"/>
                </a:lnTo>
                <a:lnTo>
                  <a:pt x="564" y="497"/>
                </a:lnTo>
                <a:lnTo>
                  <a:pt x="566" y="517"/>
                </a:lnTo>
                <a:lnTo>
                  <a:pt x="567" y="528"/>
                </a:lnTo>
                <a:lnTo>
                  <a:pt x="567" y="528"/>
                </a:lnTo>
                <a:lnTo>
                  <a:pt x="563" y="565"/>
                </a:lnTo>
                <a:lnTo>
                  <a:pt x="560" y="598"/>
                </a:lnTo>
                <a:lnTo>
                  <a:pt x="560" y="598"/>
                </a:lnTo>
                <a:lnTo>
                  <a:pt x="559" y="599"/>
                </a:lnTo>
                <a:lnTo>
                  <a:pt x="555" y="601"/>
                </a:lnTo>
                <a:lnTo>
                  <a:pt x="543" y="609"/>
                </a:lnTo>
                <a:lnTo>
                  <a:pt x="528" y="618"/>
                </a:lnTo>
                <a:lnTo>
                  <a:pt x="528" y="618"/>
                </a:lnTo>
                <a:lnTo>
                  <a:pt x="525" y="711"/>
                </a:lnTo>
                <a:lnTo>
                  <a:pt x="524" y="808"/>
                </a:lnTo>
                <a:lnTo>
                  <a:pt x="524" y="808"/>
                </a:lnTo>
                <a:lnTo>
                  <a:pt x="525" y="816"/>
                </a:lnTo>
                <a:lnTo>
                  <a:pt x="530" y="830"/>
                </a:lnTo>
                <a:lnTo>
                  <a:pt x="537" y="849"/>
                </a:lnTo>
                <a:lnTo>
                  <a:pt x="537" y="849"/>
                </a:lnTo>
                <a:lnTo>
                  <a:pt x="540" y="854"/>
                </a:lnTo>
                <a:lnTo>
                  <a:pt x="544" y="862"/>
                </a:lnTo>
                <a:lnTo>
                  <a:pt x="546" y="867"/>
                </a:lnTo>
                <a:lnTo>
                  <a:pt x="546" y="872"/>
                </a:lnTo>
                <a:lnTo>
                  <a:pt x="546" y="877"/>
                </a:lnTo>
                <a:lnTo>
                  <a:pt x="543" y="882"/>
                </a:lnTo>
                <a:lnTo>
                  <a:pt x="543" y="882"/>
                </a:lnTo>
                <a:lnTo>
                  <a:pt x="535" y="893"/>
                </a:lnTo>
                <a:lnTo>
                  <a:pt x="525" y="903"/>
                </a:lnTo>
                <a:lnTo>
                  <a:pt x="515" y="913"/>
                </a:lnTo>
                <a:lnTo>
                  <a:pt x="509" y="918"/>
                </a:lnTo>
                <a:lnTo>
                  <a:pt x="509" y="918"/>
                </a:lnTo>
                <a:lnTo>
                  <a:pt x="507" y="919"/>
                </a:lnTo>
                <a:lnTo>
                  <a:pt x="503" y="918"/>
                </a:lnTo>
                <a:lnTo>
                  <a:pt x="496" y="914"/>
                </a:lnTo>
                <a:lnTo>
                  <a:pt x="485" y="908"/>
                </a:lnTo>
                <a:lnTo>
                  <a:pt x="485" y="908"/>
                </a:lnTo>
                <a:lnTo>
                  <a:pt x="485" y="908"/>
                </a:lnTo>
                <a:lnTo>
                  <a:pt x="482" y="906"/>
                </a:lnTo>
                <a:lnTo>
                  <a:pt x="479" y="900"/>
                </a:lnTo>
                <a:lnTo>
                  <a:pt x="477" y="890"/>
                </a:lnTo>
                <a:lnTo>
                  <a:pt x="477" y="890"/>
                </a:lnTo>
                <a:lnTo>
                  <a:pt x="476" y="876"/>
                </a:lnTo>
                <a:lnTo>
                  <a:pt x="474" y="861"/>
                </a:lnTo>
                <a:lnTo>
                  <a:pt x="474" y="861"/>
                </a:lnTo>
                <a:lnTo>
                  <a:pt x="474" y="830"/>
                </a:lnTo>
                <a:lnTo>
                  <a:pt x="474" y="830"/>
                </a:lnTo>
                <a:lnTo>
                  <a:pt x="474" y="821"/>
                </a:lnTo>
                <a:lnTo>
                  <a:pt x="473" y="804"/>
                </a:lnTo>
                <a:lnTo>
                  <a:pt x="473" y="804"/>
                </a:lnTo>
                <a:lnTo>
                  <a:pt x="473" y="785"/>
                </a:lnTo>
                <a:lnTo>
                  <a:pt x="471" y="768"/>
                </a:lnTo>
                <a:lnTo>
                  <a:pt x="471" y="768"/>
                </a:lnTo>
                <a:lnTo>
                  <a:pt x="462" y="709"/>
                </a:lnTo>
                <a:lnTo>
                  <a:pt x="457" y="665"/>
                </a:lnTo>
                <a:lnTo>
                  <a:pt x="457" y="665"/>
                </a:lnTo>
                <a:lnTo>
                  <a:pt x="444" y="677"/>
                </a:lnTo>
                <a:lnTo>
                  <a:pt x="436" y="687"/>
                </a:lnTo>
                <a:lnTo>
                  <a:pt x="432" y="693"/>
                </a:lnTo>
                <a:lnTo>
                  <a:pt x="432" y="693"/>
                </a:lnTo>
                <a:lnTo>
                  <a:pt x="430" y="697"/>
                </a:lnTo>
                <a:lnTo>
                  <a:pt x="426" y="705"/>
                </a:lnTo>
                <a:lnTo>
                  <a:pt x="421" y="716"/>
                </a:lnTo>
                <a:lnTo>
                  <a:pt x="420" y="721"/>
                </a:lnTo>
                <a:lnTo>
                  <a:pt x="420" y="726"/>
                </a:lnTo>
                <a:lnTo>
                  <a:pt x="420" y="726"/>
                </a:lnTo>
                <a:lnTo>
                  <a:pt x="416" y="822"/>
                </a:lnTo>
                <a:lnTo>
                  <a:pt x="414" y="894"/>
                </a:lnTo>
                <a:lnTo>
                  <a:pt x="413" y="943"/>
                </a:lnTo>
                <a:lnTo>
                  <a:pt x="413" y="943"/>
                </a:lnTo>
                <a:lnTo>
                  <a:pt x="413" y="992"/>
                </a:lnTo>
                <a:lnTo>
                  <a:pt x="410" y="1058"/>
                </a:lnTo>
                <a:lnTo>
                  <a:pt x="406" y="1123"/>
                </a:lnTo>
                <a:lnTo>
                  <a:pt x="403" y="1149"/>
                </a:lnTo>
                <a:lnTo>
                  <a:pt x="401" y="1166"/>
                </a:lnTo>
                <a:lnTo>
                  <a:pt x="401" y="1166"/>
                </a:lnTo>
                <a:lnTo>
                  <a:pt x="397" y="1176"/>
                </a:lnTo>
                <a:lnTo>
                  <a:pt x="391" y="1190"/>
                </a:lnTo>
                <a:lnTo>
                  <a:pt x="384" y="1202"/>
                </a:lnTo>
                <a:lnTo>
                  <a:pt x="375" y="1214"/>
                </a:lnTo>
                <a:lnTo>
                  <a:pt x="367" y="1224"/>
                </a:lnTo>
                <a:lnTo>
                  <a:pt x="357" y="1232"/>
                </a:lnTo>
                <a:lnTo>
                  <a:pt x="349" y="1238"/>
                </a:lnTo>
                <a:lnTo>
                  <a:pt x="344" y="1240"/>
                </a:lnTo>
                <a:lnTo>
                  <a:pt x="339" y="1242"/>
                </a:lnTo>
                <a:lnTo>
                  <a:pt x="339" y="1242"/>
                </a:lnTo>
                <a:lnTo>
                  <a:pt x="323" y="1243"/>
                </a:lnTo>
                <a:lnTo>
                  <a:pt x="309" y="1243"/>
                </a:lnTo>
                <a:lnTo>
                  <a:pt x="298" y="1240"/>
                </a:lnTo>
                <a:lnTo>
                  <a:pt x="293" y="1239"/>
                </a:lnTo>
                <a:lnTo>
                  <a:pt x="290" y="1237"/>
                </a:lnTo>
                <a:lnTo>
                  <a:pt x="290" y="1237"/>
                </a:lnTo>
                <a:lnTo>
                  <a:pt x="256" y="1213"/>
                </a:lnTo>
                <a:lnTo>
                  <a:pt x="256" y="1213"/>
                </a:lnTo>
                <a:lnTo>
                  <a:pt x="244" y="1319"/>
                </a:lnTo>
                <a:lnTo>
                  <a:pt x="234" y="1394"/>
                </a:lnTo>
                <a:lnTo>
                  <a:pt x="230" y="1420"/>
                </a:lnTo>
                <a:lnTo>
                  <a:pt x="228" y="1428"/>
                </a:lnTo>
                <a:lnTo>
                  <a:pt x="227" y="1433"/>
                </a:lnTo>
                <a:lnTo>
                  <a:pt x="227" y="1433"/>
                </a:lnTo>
                <a:lnTo>
                  <a:pt x="197" y="1471"/>
                </a:lnTo>
                <a:lnTo>
                  <a:pt x="197" y="1471"/>
                </a:lnTo>
                <a:lnTo>
                  <a:pt x="215" y="1516"/>
                </a:lnTo>
                <a:lnTo>
                  <a:pt x="227" y="1548"/>
                </a:lnTo>
                <a:lnTo>
                  <a:pt x="230" y="1562"/>
                </a:lnTo>
                <a:lnTo>
                  <a:pt x="232" y="1570"/>
                </a:lnTo>
                <a:lnTo>
                  <a:pt x="232" y="1570"/>
                </a:lnTo>
                <a:lnTo>
                  <a:pt x="230" y="1575"/>
                </a:lnTo>
                <a:lnTo>
                  <a:pt x="227" y="1579"/>
                </a:lnTo>
                <a:lnTo>
                  <a:pt x="223" y="1582"/>
                </a:lnTo>
                <a:lnTo>
                  <a:pt x="217" y="1586"/>
                </a:lnTo>
                <a:lnTo>
                  <a:pt x="209" y="1587"/>
                </a:lnTo>
                <a:lnTo>
                  <a:pt x="198" y="1588"/>
                </a:lnTo>
                <a:lnTo>
                  <a:pt x="184" y="1588"/>
                </a:lnTo>
                <a:lnTo>
                  <a:pt x="169" y="1587"/>
                </a:lnTo>
                <a:lnTo>
                  <a:pt x="169" y="1587"/>
                </a:lnTo>
                <a:lnTo>
                  <a:pt x="153" y="1585"/>
                </a:lnTo>
                <a:lnTo>
                  <a:pt x="139" y="1580"/>
                </a:lnTo>
                <a:lnTo>
                  <a:pt x="125" y="1573"/>
                </a:lnTo>
                <a:lnTo>
                  <a:pt x="114" y="1565"/>
                </a:lnTo>
                <a:lnTo>
                  <a:pt x="105" y="1557"/>
                </a:lnTo>
                <a:lnTo>
                  <a:pt x="99" y="1550"/>
                </a:lnTo>
                <a:lnTo>
                  <a:pt x="93" y="1541"/>
                </a:lnTo>
                <a:lnTo>
                  <a:pt x="90" y="1535"/>
                </a:lnTo>
                <a:lnTo>
                  <a:pt x="90" y="1535"/>
                </a:lnTo>
                <a:lnTo>
                  <a:pt x="87" y="1518"/>
                </a:lnTo>
                <a:lnTo>
                  <a:pt x="83" y="1497"/>
                </a:lnTo>
                <a:lnTo>
                  <a:pt x="81" y="1470"/>
                </a:lnTo>
                <a:lnTo>
                  <a:pt x="81" y="1470"/>
                </a:lnTo>
                <a:lnTo>
                  <a:pt x="76" y="1462"/>
                </a:lnTo>
                <a:lnTo>
                  <a:pt x="73" y="1454"/>
                </a:lnTo>
                <a:lnTo>
                  <a:pt x="72" y="1451"/>
                </a:lnTo>
                <a:lnTo>
                  <a:pt x="72" y="1447"/>
                </a:lnTo>
                <a:lnTo>
                  <a:pt x="72" y="1447"/>
                </a:lnTo>
                <a:lnTo>
                  <a:pt x="73" y="1445"/>
                </a:lnTo>
                <a:lnTo>
                  <a:pt x="74" y="1442"/>
                </a:lnTo>
                <a:lnTo>
                  <a:pt x="78" y="1439"/>
                </a:lnTo>
                <a:lnTo>
                  <a:pt x="83" y="1434"/>
                </a:lnTo>
                <a:lnTo>
                  <a:pt x="85" y="1429"/>
                </a:lnTo>
                <a:lnTo>
                  <a:pt x="89" y="1422"/>
                </a:lnTo>
                <a:lnTo>
                  <a:pt x="89" y="1422"/>
                </a:lnTo>
                <a:lnTo>
                  <a:pt x="95" y="1402"/>
                </a:lnTo>
                <a:lnTo>
                  <a:pt x="102" y="1376"/>
                </a:lnTo>
                <a:lnTo>
                  <a:pt x="107" y="1349"/>
                </a:lnTo>
                <a:lnTo>
                  <a:pt x="110" y="1327"/>
                </a:lnTo>
                <a:lnTo>
                  <a:pt x="110" y="1327"/>
                </a:lnTo>
                <a:lnTo>
                  <a:pt x="113" y="1295"/>
                </a:lnTo>
                <a:lnTo>
                  <a:pt x="120" y="1250"/>
                </a:lnTo>
                <a:lnTo>
                  <a:pt x="129" y="1191"/>
                </a:lnTo>
                <a:lnTo>
                  <a:pt x="129" y="1191"/>
                </a:lnTo>
                <a:lnTo>
                  <a:pt x="101" y="1176"/>
                </a:lnTo>
                <a:lnTo>
                  <a:pt x="82" y="1166"/>
                </a:lnTo>
                <a:lnTo>
                  <a:pt x="71" y="1162"/>
                </a:lnTo>
                <a:lnTo>
                  <a:pt x="71" y="1162"/>
                </a:lnTo>
                <a:lnTo>
                  <a:pt x="58" y="1163"/>
                </a:lnTo>
                <a:lnTo>
                  <a:pt x="44" y="1164"/>
                </a:lnTo>
                <a:lnTo>
                  <a:pt x="30" y="1166"/>
                </a:lnTo>
                <a:lnTo>
                  <a:pt x="17" y="1164"/>
                </a:lnTo>
                <a:lnTo>
                  <a:pt x="12" y="1164"/>
                </a:lnTo>
                <a:lnTo>
                  <a:pt x="7" y="1162"/>
                </a:lnTo>
                <a:lnTo>
                  <a:pt x="3" y="1161"/>
                </a:lnTo>
                <a:lnTo>
                  <a:pt x="1" y="1157"/>
                </a:lnTo>
                <a:lnTo>
                  <a:pt x="0" y="1153"/>
                </a:lnTo>
                <a:lnTo>
                  <a:pt x="1" y="1149"/>
                </a:lnTo>
                <a:lnTo>
                  <a:pt x="1" y="1149"/>
                </a:lnTo>
                <a:lnTo>
                  <a:pt x="7" y="1139"/>
                </a:lnTo>
                <a:lnTo>
                  <a:pt x="13" y="1129"/>
                </a:lnTo>
                <a:lnTo>
                  <a:pt x="20" y="1120"/>
                </a:lnTo>
                <a:lnTo>
                  <a:pt x="29" y="1111"/>
                </a:lnTo>
                <a:lnTo>
                  <a:pt x="44" y="1095"/>
                </a:lnTo>
                <a:lnTo>
                  <a:pt x="58" y="1086"/>
                </a:lnTo>
                <a:lnTo>
                  <a:pt x="58" y="1086"/>
                </a:lnTo>
                <a:lnTo>
                  <a:pt x="68" y="1081"/>
                </a:lnTo>
                <a:lnTo>
                  <a:pt x="78" y="1077"/>
                </a:lnTo>
                <a:lnTo>
                  <a:pt x="87" y="1075"/>
                </a:lnTo>
                <a:lnTo>
                  <a:pt x="91" y="1075"/>
                </a:lnTo>
                <a:lnTo>
                  <a:pt x="91" y="1075"/>
                </a:lnTo>
                <a:lnTo>
                  <a:pt x="95" y="1074"/>
                </a:lnTo>
                <a:lnTo>
                  <a:pt x="97" y="1070"/>
                </a:lnTo>
                <a:lnTo>
                  <a:pt x="100" y="1064"/>
                </a:lnTo>
                <a:lnTo>
                  <a:pt x="102" y="1053"/>
                </a:lnTo>
                <a:lnTo>
                  <a:pt x="102" y="1053"/>
                </a:lnTo>
                <a:lnTo>
                  <a:pt x="102" y="1039"/>
                </a:lnTo>
                <a:lnTo>
                  <a:pt x="101" y="1011"/>
                </a:lnTo>
                <a:lnTo>
                  <a:pt x="95" y="929"/>
                </a:lnTo>
                <a:lnTo>
                  <a:pt x="89" y="841"/>
                </a:lnTo>
                <a:lnTo>
                  <a:pt x="88" y="803"/>
                </a:lnTo>
                <a:lnTo>
                  <a:pt x="87" y="777"/>
                </a:lnTo>
                <a:lnTo>
                  <a:pt x="87" y="777"/>
                </a:lnTo>
                <a:lnTo>
                  <a:pt x="88" y="756"/>
                </a:lnTo>
                <a:lnTo>
                  <a:pt x="90" y="737"/>
                </a:lnTo>
                <a:lnTo>
                  <a:pt x="95" y="717"/>
                </a:lnTo>
                <a:lnTo>
                  <a:pt x="100" y="700"/>
                </a:lnTo>
                <a:lnTo>
                  <a:pt x="110" y="674"/>
                </a:lnTo>
                <a:lnTo>
                  <a:pt x="114" y="664"/>
                </a:lnTo>
                <a:lnTo>
                  <a:pt x="114" y="664"/>
                </a:lnTo>
                <a:lnTo>
                  <a:pt x="103" y="651"/>
                </a:lnTo>
                <a:lnTo>
                  <a:pt x="83" y="628"/>
                </a:lnTo>
                <a:lnTo>
                  <a:pt x="83" y="628"/>
                </a:lnTo>
                <a:lnTo>
                  <a:pt x="78" y="621"/>
                </a:lnTo>
                <a:lnTo>
                  <a:pt x="74" y="613"/>
                </a:lnTo>
                <a:lnTo>
                  <a:pt x="73" y="605"/>
                </a:lnTo>
                <a:lnTo>
                  <a:pt x="72" y="597"/>
                </a:lnTo>
                <a:lnTo>
                  <a:pt x="71" y="583"/>
                </a:lnTo>
                <a:lnTo>
                  <a:pt x="71" y="577"/>
                </a:lnTo>
                <a:lnTo>
                  <a:pt x="38" y="554"/>
                </a:lnTo>
                <a:lnTo>
                  <a:pt x="38" y="554"/>
                </a:lnTo>
                <a:lnTo>
                  <a:pt x="74" y="484"/>
                </a:lnTo>
                <a:lnTo>
                  <a:pt x="103" y="431"/>
                </a:lnTo>
                <a:lnTo>
                  <a:pt x="116" y="409"/>
                </a:lnTo>
                <a:lnTo>
                  <a:pt x="124" y="396"/>
                </a:lnTo>
                <a:lnTo>
                  <a:pt x="124" y="396"/>
                </a:lnTo>
                <a:lnTo>
                  <a:pt x="149" y="357"/>
                </a:lnTo>
                <a:lnTo>
                  <a:pt x="163" y="342"/>
                </a:lnTo>
                <a:lnTo>
                  <a:pt x="169" y="334"/>
                </a:lnTo>
                <a:lnTo>
                  <a:pt x="174" y="330"/>
                </a:lnTo>
                <a:lnTo>
                  <a:pt x="174" y="330"/>
                </a:lnTo>
                <a:lnTo>
                  <a:pt x="203" y="305"/>
                </a:lnTo>
                <a:lnTo>
                  <a:pt x="216" y="295"/>
                </a:lnTo>
                <a:lnTo>
                  <a:pt x="221" y="292"/>
                </a:lnTo>
                <a:lnTo>
                  <a:pt x="224" y="291"/>
                </a:lnTo>
                <a:lnTo>
                  <a:pt x="224" y="291"/>
                </a:lnTo>
                <a:lnTo>
                  <a:pt x="230" y="287"/>
                </a:lnTo>
                <a:lnTo>
                  <a:pt x="240" y="284"/>
                </a:lnTo>
                <a:lnTo>
                  <a:pt x="253" y="276"/>
                </a:lnTo>
                <a:lnTo>
                  <a:pt x="233" y="26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3">
            <a:extLst>
              <a:ext uri="{FF2B5EF4-FFF2-40B4-BE49-F238E27FC236}">
                <a16:creationId xmlns:a16="http://schemas.microsoft.com/office/drawing/2014/main" id="{FE97065F-9C29-4D16-B4D5-94526EA67E99}"/>
              </a:ext>
            </a:extLst>
          </p:cNvPr>
          <p:cNvSpPr>
            <a:spLocks/>
          </p:cNvSpPr>
          <p:nvPr/>
        </p:nvSpPr>
        <p:spPr bwMode="auto">
          <a:xfrm>
            <a:off x="6341252" y="4736631"/>
            <a:ext cx="809311" cy="1607746"/>
          </a:xfrm>
          <a:custGeom>
            <a:avLst/>
            <a:gdLst>
              <a:gd name="T0" fmla="*/ 765 w 893"/>
              <a:gd name="T1" fmla="*/ 0 h 1774"/>
              <a:gd name="T2" fmla="*/ 687 w 893"/>
              <a:gd name="T3" fmla="*/ 23 h 1774"/>
              <a:gd name="T4" fmla="*/ 643 w 893"/>
              <a:gd name="T5" fmla="*/ 68 h 1774"/>
              <a:gd name="T6" fmla="*/ 583 w 893"/>
              <a:gd name="T7" fmla="*/ 93 h 1774"/>
              <a:gd name="T8" fmla="*/ 518 w 893"/>
              <a:gd name="T9" fmla="*/ 133 h 1774"/>
              <a:gd name="T10" fmla="*/ 536 w 893"/>
              <a:gd name="T11" fmla="*/ 159 h 1774"/>
              <a:gd name="T12" fmla="*/ 518 w 893"/>
              <a:gd name="T13" fmla="*/ 186 h 1774"/>
              <a:gd name="T14" fmla="*/ 535 w 893"/>
              <a:gd name="T15" fmla="*/ 221 h 1774"/>
              <a:gd name="T16" fmla="*/ 510 w 893"/>
              <a:gd name="T17" fmla="*/ 279 h 1774"/>
              <a:gd name="T18" fmla="*/ 478 w 893"/>
              <a:gd name="T19" fmla="*/ 377 h 1774"/>
              <a:gd name="T20" fmla="*/ 448 w 893"/>
              <a:gd name="T21" fmla="*/ 543 h 1774"/>
              <a:gd name="T22" fmla="*/ 406 w 893"/>
              <a:gd name="T23" fmla="*/ 667 h 1774"/>
              <a:gd name="T24" fmla="*/ 369 w 893"/>
              <a:gd name="T25" fmla="*/ 731 h 1774"/>
              <a:gd name="T26" fmla="*/ 355 w 893"/>
              <a:gd name="T27" fmla="*/ 840 h 1774"/>
              <a:gd name="T28" fmla="*/ 281 w 893"/>
              <a:gd name="T29" fmla="*/ 1182 h 1774"/>
              <a:gd name="T30" fmla="*/ 181 w 893"/>
              <a:gd name="T31" fmla="*/ 1235 h 1774"/>
              <a:gd name="T32" fmla="*/ 66 w 893"/>
              <a:gd name="T33" fmla="*/ 1242 h 1774"/>
              <a:gd name="T34" fmla="*/ 47 w 893"/>
              <a:gd name="T35" fmla="*/ 1288 h 1774"/>
              <a:gd name="T36" fmla="*/ 36 w 893"/>
              <a:gd name="T37" fmla="*/ 1379 h 1774"/>
              <a:gd name="T38" fmla="*/ 2 w 893"/>
              <a:gd name="T39" fmla="*/ 1448 h 1774"/>
              <a:gd name="T40" fmla="*/ 14 w 893"/>
              <a:gd name="T41" fmla="*/ 1522 h 1774"/>
              <a:gd name="T42" fmla="*/ 43 w 893"/>
              <a:gd name="T43" fmla="*/ 1520 h 1774"/>
              <a:gd name="T44" fmla="*/ 131 w 893"/>
              <a:gd name="T45" fmla="*/ 1396 h 1774"/>
              <a:gd name="T46" fmla="*/ 324 w 893"/>
              <a:gd name="T47" fmla="*/ 1358 h 1774"/>
              <a:gd name="T48" fmla="*/ 406 w 893"/>
              <a:gd name="T49" fmla="*/ 1316 h 1774"/>
              <a:gd name="T50" fmla="*/ 516 w 893"/>
              <a:gd name="T51" fmla="*/ 1030 h 1774"/>
              <a:gd name="T52" fmla="*/ 547 w 893"/>
              <a:gd name="T53" fmla="*/ 1016 h 1774"/>
              <a:gd name="T54" fmla="*/ 663 w 893"/>
              <a:gd name="T55" fmla="*/ 1280 h 1774"/>
              <a:gd name="T56" fmla="*/ 667 w 893"/>
              <a:gd name="T57" fmla="*/ 1329 h 1774"/>
              <a:gd name="T58" fmla="*/ 634 w 893"/>
              <a:gd name="T59" fmla="*/ 1607 h 1774"/>
              <a:gd name="T60" fmla="*/ 629 w 893"/>
              <a:gd name="T61" fmla="*/ 1653 h 1774"/>
              <a:gd name="T62" fmla="*/ 603 w 893"/>
              <a:gd name="T63" fmla="*/ 1725 h 1774"/>
              <a:gd name="T64" fmla="*/ 649 w 893"/>
              <a:gd name="T65" fmla="*/ 1763 h 1774"/>
              <a:gd name="T66" fmla="*/ 757 w 893"/>
              <a:gd name="T67" fmla="*/ 1774 h 1774"/>
              <a:gd name="T68" fmla="*/ 837 w 893"/>
              <a:gd name="T69" fmla="*/ 1747 h 1774"/>
              <a:gd name="T70" fmla="*/ 838 w 893"/>
              <a:gd name="T71" fmla="*/ 1716 h 1774"/>
              <a:gd name="T72" fmla="*/ 737 w 893"/>
              <a:gd name="T73" fmla="*/ 1684 h 1774"/>
              <a:gd name="T74" fmla="*/ 783 w 893"/>
              <a:gd name="T75" fmla="*/ 1634 h 1774"/>
              <a:gd name="T76" fmla="*/ 848 w 893"/>
              <a:gd name="T77" fmla="*/ 1606 h 1774"/>
              <a:gd name="T78" fmla="*/ 815 w 893"/>
              <a:gd name="T79" fmla="*/ 1508 h 1774"/>
              <a:gd name="T80" fmla="*/ 812 w 893"/>
              <a:gd name="T81" fmla="*/ 1216 h 1774"/>
              <a:gd name="T82" fmla="*/ 763 w 893"/>
              <a:gd name="T83" fmla="*/ 987 h 1774"/>
              <a:gd name="T84" fmla="*/ 736 w 893"/>
              <a:gd name="T85" fmla="*/ 804 h 1774"/>
              <a:gd name="T86" fmla="*/ 772 w 893"/>
              <a:gd name="T87" fmla="*/ 725 h 1774"/>
              <a:gd name="T88" fmla="*/ 810 w 893"/>
              <a:gd name="T89" fmla="*/ 773 h 1774"/>
              <a:gd name="T90" fmla="*/ 835 w 893"/>
              <a:gd name="T91" fmla="*/ 786 h 1774"/>
              <a:gd name="T92" fmla="*/ 868 w 893"/>
              <a:gd name="T93" fmla="*/ 753 h 1774"/>
              <a:gd name="T94" fmla="*/ 835 w 893"/>
              <a:gd name="T95" fmla="*/ 690 h 1774"/>
              <a:gd name="T96" fmla="*/ 826 w 893"/>
              <a:gd name="T97" fmla="*/ 603 h 1774"/>
              <a:gd name="T98" fmla="*/ 865 w 893"/>
              <a:gd name="T99" fmla="*/ 578 h 1774"/>
              <a:gd name="T100" fmla="*/ 883 w 893"/>
              <a:gd name="T101" fmla="*/ 506 h 1774"/>
              <a:gd name="T102" fmla="*/ 849 w 893"/>
              <a:gd name="T103" fmla="*/ 476 h 1774"/>
              <a:gd name="T104" fmla="*/ 835 w 893"/>
              <a:gd name="T105" fmla="*/ 394 h 1774"/>
              <a:gd name="T106" fmla="*/ 838 w 893"/>
              <a:gd name="T107" fmla="*/ 302 h 1774"/>
              <a:gd name="T108" fmla="*/ 827 w 893"/>
              <a:gd name="T109" fmla="*/ 262 h 1774"/>
              <a:gd name="T110" fmla="*/ 850 w 893"/>
              <a:gd name="T111" fmla="*/ 209 h 1774"/>
              <a:gd name="T112" fmla="*/ 877 w 893"/>
              <a:gd name="T113" fmla="*/ 139 h 1774"/>
              <a:gd name="T114" fmla="*/ 879 w 893"/>
              <a:gd name="T115" fmla="*/ 70 h 1774"/>
              <a:gd name="T116" fmla="*/ 855 w 893"/>
              <a:gd name="T117" fmla="*/ 29 h 1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93" h="1774">
                <a:moveTo>
                  <a:pt x="837" y="23"/>
                </a:moveTo>
                <a:lnTo>
                  <a:pt x="837" y="23"/>
                </a:lnTo>
                <a:lnTo>
                  <a:pt x="829" y="18"/>
                </a:lnTo>
                <a:lnTo>
                  <a:pt x="820" y="14"/>
                </a:lnTo>
                <a:lnTo>
                  <a:pt x="808" y="10"/>
                </a:lnTo>
                <a:lnTo>
                  <a:pt x="794" y="5"/>
                </a:lnTo>
                <a:lnTo>
                  <a:pt x="779" y="2"/>
                </a:lnTo>
                <a:lnTo>
                  <a:pt x="765" y="0"/>
                </a:lnTo>
                <a:lnTo>
                  <a:pt x="757" y="0"/>
                </a:lnTo>
                <a:lnTo>
                  <a:pt x="750" y="2"/>
                </a:lnTo>
                <a:lnTo>
                  <a:pt x="750" y="2"/>
                </a:lnTo>
                <a:lnTo>
                  <a:pt x="725" y="6"/>
                </a:lnTo>
                <a:lnTo>
                  <a:pt x="708" y="11"/>
                </a:lnTo>
                <a:lnTo>
                  <a:pt x="696" y="17"/>
                </a:lnTo>
                <a:lnTo>
                  <a:pt x="687" y="23"/>
                </a:lnTo>
                <a:lnTo>
                  <a:pt x="687" y="23"/>
                </a:lnTo>
                <a:lnTo>
                  <a:pt x="675" y="32"/>
                </a:lnTo>
                <a:lnTo>
                  <a:pt x="663" y="40"/>
                </a:lnTo>
                <a:lnTo>
                  <a:pt x="663" y="40"/>
                </a:lnTo>
                <a:lnTo>
                  <a:pt x="653" y="47"/>
                </a:lnTo>
                <a:lnTo>
                  <a:pt x="651" y="51"/>
                </a:lnTo>
                <a:lnTo>
                  <a:pt x="647" y="58"/>
                </a:lnTo>
                <a:lnTo>
                  <a:pt x="647" y="58"/>
                </a:lnTo>
                <a:lnTo>
                  <a:pt x="643" y="68"/>
                </a:lnTo>
                <a:lnTo>
                  <a:pt x="638" y="80"/>
                </a:lnTo>
                <a:lnTo>
                  <a:pt x="634" y="85"/>
                </a:lnTo>
                <a:lnTo>
                  <a:pt x="630" y="90"/>
                </a:lnTo>
                <a:lnTo>
                  <a:pt x="626" y="92"/>
                </a:lnTo>
                <a:lnTo>
                  <a:pt x="620" y="95"/>
                </a:lnTo>
                <a:lnTo>
                  <a:pt x="620" y="95"/>
                </a:lnTo>
                <a:lnTo>
                  <a:pt x="603" y="95"/>
                </a:lnTo>
                <a:lnTo>
                  <a:pt x="583" y="93"/>
                </a:lnTo>
                <a:lnTo>
                  <a:pt x="562" y="92"/>
                </a:lnTo>
                <a:lnTo>
                  <a:pt x="563" y="108"/>
                </a:lnTo>
                <a:lnTo>
                  <a:pt x="563" y="108"/>
                </a:lnTo>
                <a:lnTo>
                  <a:pt x="548" y="119"/>
                </a:lnTo>
                <a:lnTo>
                  <a:pt x="535" y="127"/>
                </a:lnTo>
                <a:lnTo>
                  <a:pt x="525" y="132"/>
                </a:lnTo>
                <a:lnTo>
                  <a:pt x="525" y="132"/>
                </a:lnTo>
                <a:lnTo>
                  <a:pt x="518" y="133"/>
                </a:lnTo>
                <a:lnTo>
                  <a:pt x="512" y="134"/>
                </a:lnTo>
                <a:lnTo>
                  <a:pt x="507" y="134"/>
                </a:lnTo>
                <a:lnTo>
                  <a:pt x="507" y="134"/>
                </a:lnTo>
                <a:lnTo>
                  <a:pt x="512" y="137"/>
                </a:lnTo>
                <a:lnTo>
                  <a:pt x="523" y="145"/>
                </a:lnTo>
                <a:lnTo>
                  <a:pt x="529" y="150"/>
                </a:lnTo>
                <a:lnTo>
                  <a:pt x="534" y="155"/>
                </a:lnTo>
                <a:lnTo>
                  <a:pt x="536" y="159"/>
                </a:lnTo>
                <a:lnTo>
                  <a:pt x="537" y="161"/>
                </a:lnTo>
                <a:lnTo>
                  <a:pt x="536" y="163"/>
                </a:lnTo>
                <a:lnTo>
                  <a:pt x="536" y="163"/>
                </a:lnTo>
                <a:lnTo>
                  <a:pt x="534" y="171"/>
                </a:lnTo>
                <a:lnTo>
                  <a:pt x="530" y="178"/>
                </a:lnTo>
                <a:lnTo>
                  <a:pt x="527" y="182"/>
                </a:lnTo>
                <a:lnTo>
                  <a:pt x="523" y="184"/>
                </a:lnTo>
                <a:lnTo>
                  <a:pt x="518" y="186"/>
                </a:lnTo>
                <a:lnTo>
                  <a:pt x="513" y="190"/>
                </a:lnTo>
                <a:lnTo>
                  <a:pt x="513" y="190"/>
                </a:lnTo>
                <a:lnTo>
                  <a:pt x="495" y="196"/>
                </a:lnTo>
                <a:lnTo>
                  <a:pt x="490" y="197"/>
                </a:lnTo>
                <a:lnTo>
                  <a:pt x="547" y="209"/>
                </a:lnTo>
                <a:lnTo>
                  <a:pt x="547" y="209"/>
                </a:lnTo>
                <a:lnTo>
                  <a:pt x="543" y="213"/>
                </a:lnTo>
                <a:lnTo>
                  <a:pt x="535" y="221"/>
                </a:lnTo>
                <a:lnTo>
                  <a:pt x="529" y="227"/>
                </a:lnTo>
                <a:lnTo>
                  <a:pt x="524" y="235"/>
                </a:lnTo>
                <a:lnTo>
                  <a:pt x="518" y="243"/>
                </a:lnTo>
                <a:lnTo>
                  <a:pt x="513" y="253"/>
                </a:lnTo>
                <a:lnTo>
                  <a:pt x="513" y="253"/>
                </a:lnTo>
                <a:lnTo>
                  <a:pt x="511" y="264"/>
                </a:lnTo>
                <a:lnTo>
                  <a:pt x="510" y="272"/>
                </a:lnTo>
                <a:lnTo>
                  <a:pt x="510" y="279"/>
                </a:lnTo>
                <a:lnTo>
                  <a:pt x="510" y="285"/>
                </a:lnTo>
                <a:lnTo>
                  <a:pt x="512" y="297"/>
                </a:lnTo>
                <a:lnTo>
                  <a:pt x="512" y="302"/>
                </a:lnTo>
                <a:lnTo>
                  <a:pt x="511" y="307"/>
                </a:lnTo>
                <a:lnTo>
                  <a:pt x="511" y="307"/>
                </a:lnTo>
                <a:lnTo>
                  <a:pt x="494" y="342"/>
                </a:lnTo>
                <a:lnTo>
                  <a:pt x="478" y="377"/>
                </a:lnTo>
                <a:lnTo>
                  <a:pt x="478" y="377"/>
                </a:lnTo>
                <a:lnTo>
                  <a:pt x="476" y="387"/>
                </a:lnTo>
                <a:lnTo>
                  <a:pt x="473" y="403"/>
                </a:lnTo>
                <a:lnTo>
                  <a:pt x="469" y="444"/>
                </a:lnTo>
                <a:lnTo>
                  <a:pt x="464" y="486"/>
                </a:lnTo>
                <a:lnTo>
                  <a:pt x="461" y="502"/>
                </a:lnTo>
                <a:lnTo>
                  <a:pt x="459" y="513"/>
                </a:lnTo>
                <a:lnTo>
                  <a:pt x="459" y="513"/>
                </a:lnTo>
                <a:lnTo>
                  <a:pt x="448" y="543"/>
                </a:lnTo>
                <a:lnTo>
                  <a:pt x="429" y="590"/>
                </a:lnTo>
                <a:lnTo>
                  <a:pt x="411" y="636"/>
                </a:lnTo>
                <a:lnTo>
                  <a:pt x="406" y="653"/>
                </a:lnTo>
                <a:lnTo>
                  <a:pt x="405" y="657"/>
                </a:lnTo>
                <a:lnTo>
                  <a:pt x="406" y="661"/>
                </a:lnTo>
                <a:lnTo>
                  <a:pt x="406" y="661"/>
                </a:lnTo>
                <a:lnTo>
                  <a:pt x="406" y="665"/>
                </a:lnTo>
                <a:lnTo>
                  <a:pt x="406" y="667"/>
                </a:lnTo>
                <a:lnTo>
                  <a:pt x="405" y="671"/>
                </a:lnTo>
                <a:lnTo>
                  <a:pt x="402" y="674"/>
                </a:lnTo>
                <a:lnTo>
                  <a:pt x="386" y="695"/>
                </a:lnTo>
                <a:lnTo>
                  <a:pt x="386" y="695"/>
                </a:lnTo>
                <a:lnTo>
                  <a:pt x="382" y="701"/>
                </a:lnTo>
                <a:lnTo>
                  <a:pt x="378" y="708"/>
                </a:lnTo>
                <a:lnTo>
                  <a:pt x="373" y="720"/>
                </a:lnTo>
                <a:lnTo>
                  <a:pt x="369" y="731"/>
                </a:lnTo>
                <a:lnTo>
                  <a:pt x="368" y="738"/>
                </a:lnTo>
                <a:lnTo>
                  <a:pt x="368" y="738"/>
                </a:lnTo>
                <a:lnTo>
                  <a:pt x="369" y="743"/>
                </a:lnTo>
                <a:lnTo>
                  <a:pt x="371" y="749"/>
                </a:lnTo>
                <a:lnTo>
                  <a:pt x="374" y="759"/>
                </a:lnTo>
                <a:lnTo>
                  <a:pt x="374" y="759"/>
                </a:lnTo>
                <a:lnTo>
                  <a:pt x="368" y="783"/>
                </a:lnTo>
                <a:lnTo>
                  <a:pt x="355" y="840"/>
                </a:lnTo>
                <a:lnTo>
                  <a:pt x="318" y="992"/>
                </a:lnTo>
                <a:lnTo>
                  <a:pt x="318" y="992"/>
                </a:lnTo>
                <a:lnTo>
                  <a:pt x="309" y="1028"/>
                </a:lnTo>
                <a:lnTo>
                  <a:pt x="302" y="1063"/>
                </a:lnTo>
                <a:lnTo>
                  <a:pt x="290" y="1124"/>
                </a:lnTo>
                <a:lnTo>
                  <a:pt x="284" y="1166"/>
                </a:lnTo>
                <a:lnTo>
                  <a:pt x="281" y="1182"/>
                </a:lnTo>
                <a:lnTo>
                  <a:pt x="281" y="1182"/>
                </a:lnTo>
                <a:lnTo>
                  <a:pt x="272" y="1190"/>
                </a:lnTo>
                <a:lnTo>
                  <a:pt x="260" y="1200"/>
                </a:lnTo>
                <a:lnTo>
                  <a:pt x="244" y="1210"/>
                </a:lnTo>
                <a:lnTo>
                  <a:pt x="226" y="1220"/>
                </a:lnTo>
                <a:lnTo>
                  <a:pt x="216" y="1224"/>
                </a:lnTo>
                <a:lnTo>
                  <a:pt x="205" y="1229"/>
                </a:lnTo>
                <a:lnTo>
                  <a:pt x="193" y="1233"/>
                </a:lnTo>
                <a:lnTo>
                  <a:pt x="181" y="1235"/>
                </a:lnTo>
                <a:lnTo>
                  <a:pt x="169" y="1236"/>
                </a:lnTo>
                <a:lnTo>
                  <a:pt x="156" y="1237"/>
                </a:lnTo>
                <a:lnTo>
                  <a:pt x="156" y="1237"/>
                </a:lnTo>
                <a:lnTo>
                  <a:pt x="113" y="1237"/>
                </a:lnTo>
                <a:lnTo>
                  <a:pt x="87" y="1237"/>
                </a:lnTo>
                <a:lnTo>
                  <a:pt x="72" y="1239"/>
                </a:lnTo>
                <a:lnTo>
                  <a:pt x="69" y="1241"/>
                </a:lnTo>
                <a:lnTo>
                  <a:pt x="66" y="1242"/>
                </a:lnTo>
                <a:lnTo>
                  <a:pt x="66" y="1242"/>
                </a:lnTo>
                <a:lnTo>
                  <a:pt x="61" y="1252"/>
                </a:lnTo>
                <a:lnTo>
                  <a:pt x="57" y="1266"/>
                </a:lnTo>
                <a:lnTo>
                  <a:pt x="52" y="1280"/>
                </a:lnTo>
                <a:lnTo>
                  <a:pt x="49" y="1283"/>
                </a:lnTo>
                <a:lnTo>
                  <a:pt x="48" y="1284"/>
                </a:lnTo>
                <a:lnTo>
                  <a:pt x="48" y="1284"/>
                </a:lnTo>
                <a:lnTo>
                  <a:pt x="47" y="1288"/>
                </a:lnTo>
                <a:lnTo>
                  <a:pt x="44" y="1297"/>
                </a:lnTo>
                <a:lnTo>
                  <a:pt x="40" y="1322"/>
                </a:lnTo>
                <a:lnTo>
                  <a:pt x="35" y="1351"/>
                </a:lnTo>
                <a:lnTo>
                  <a:pt x="34" y="1370"/>
                </a:lnTo>
                <a:lnTo>
                  <a:pt x="34" y="1370"/>
                </a:lnTo>
                <a:lnTo>
                  <a:pt x="34" y="1374"/>
                </a:lnTo>
                <a:lnTo>
                  <a:pt x="34" y="1376"/>
                </a:lnTo>
                <a:lnTo>
                  <a:pt x="36" y="1379"/>
                </a:lnTo>
                <a:lnTo>
                  <a:pt x="36" y="1380"/>
                </a:lnTo>
                <a:lnTo>
                  <a:pt x="36" y="1381"/>
                </a:lnTo>
                <a:lnTo>
                  <a:pt x="34" y="1385"/>
                </a:lnTo>
                <a:lnTo>
                  <a:pt x="34" y="1385"/>
                </a:lnTo>
                <a:lnTo>
                  <a:pt x="26" y="1396"/>
                </a:lnTo>
                <a:lnTo>
                  <a:pt x="17" y="1411"/>
                </a:lnTo>
                <a:lnTo>
                  <a:pt x="8" y="1429"/>
                </a:lnTo>
                <a:lnTo>
                  <a:pt x="2" y="1448"/>
                </a:lnTo>
                <a:lnTo>
                  <a:pt x="2" y="1448"/>
                </a:lnTo>
                <a:lnTo>
                  <a:pt x="0" y="1457"/>
                </a:lnTo>
                <a:lnTo>
                  <a:pt x="0" y="1469"/>
                </a:lnTo>
                <a:lnTo>
                  <a:pt x="1" y="1484"/>
                </a:lnTo>
                <a:lnTo>
                  <a:pt x="2" y="1497"/>
                </a:lnTo>
                <a:lnTo>
                  <a:pt x="6" y="1509"/>
                </a:lnTo>
                <a:lnTo>
                  <a:pt x="11" y="1519"/>
                </a:lnTo>
                <a:lnTo>
                  <a:pt x="14" y="1522"/>
                </a:lnTo>
                <a:lnTo>
                  <a:pt x="18" y="1525"/>
                </a:lnTo>
                <a:lnTo>
                  <a:pt x="22" y="1526"/>
                </a:lnTo>
                <a:lnTo>
                  <a:pt x="25" y="1527"/>
                </a:lnTo>
                <a:lnTo>
                  <a:pt x="25" y="1527"/>
                </a:lnTo>
                <a:lnTo>
                  <a:pt x="34" y="1526"/>
                </a:lnTo>
                <a:lnTo>
                  <a:pt x="38" y="1525"/>
                </a:lnTo>
                <a:lnTo>
                  <a:pt x="42" y="1522"/>
                </a:lnTo>
                <a:lnTo>
                  <a:pt x="43" y="1520"/>
                </a:lnTo>
                <a:lnTo>
                  <a:pt x="46" y="1515"/>
                </a:lnTo>
                <a:lnTo>
                  <a:pt x="49" y="1507"/>
                </a:lnTo>
                <a:lnTo>
                  <a:pt x="49" y="1507"/>
                </a:lnTo>
                <a:lnTo>
                  <a:pt x="60" y="1489"/>
                </a:lnTo>
                <a:lnTo>
                  <a:pt x="80" y="1462"/>
                </a:lnTo>
                <a:lnTo>
                  <a:pt x="80" y="1462"/>
                </a:lnTo>
                <a:lnTo>
                  <a:pt x="112" y="1419"/>
                </a:lnTo>
                <a:lnTo>
                  <a:pt x="131" y="1396"/>
                </a:lnTo>
                <a:lnTo>
                  <a:pt x="131" y="1396"/>
                </a:lnTo>
                <a:lnTo>
                  <a:pt x="150" y="1393"/>
                </a:lnTo>
                <a:lnTo>
                  <a:pt x="193" y="1387"/>
                </a:lnTo>
                <a:lnTo>
                  <a:pt x="249" y="1377"/>
                </a:lnTo>
                <a:lnTo>
                  <a:pt x="276" y="1371"/>
                </a:lnTo>
                <a:lnTo>
                  <a:pt x="302" y="1365"/>
                </a:lnTo>
                <a:lnTo>
                  <a:pt x="302" y="1365"/>
                </a:lnTo>
                <a:lnTo>
                  <a:pt x="324" y="1358"/>
                </a:lnTo>
                <a:lnTo>
                  <a:pt x="343" y="1351"/>
                </a:lnTo>
                <a:lnTo>
                  <a:pt x="360" y="1344"/>
                </a:lnTo>
                <a:lnTo>
                  <a:pt x="376" y="1335"/>
                </a:lnTo>
                <a:lnTo>
                  <a:pt x="388" y="1329"/>
                </a:lnTo>
                <a:lnTo>
                  <a:pt x="397" y="1323"/>
                </a:lnTo>
                <a:lnTo>
                  <a:pt x="403" y="1318"/>
                </a:lnTo>
                <a:lnTo>
                  <a:pt x="406" y="1316"/>
                </a:lnTo>
                <a:lnTo>
                  <a:pt x="406" y="1316"/>
                </a:lnTo>
                <a:lnTo>
                  <a:pt x="443" y="1211"/>
                </a:lnTo>
                <a:lnTo>
                  <a:pt x="470" y="1139"/>
                </a:lnTo>
                <a:lnTo>
                  <a:pt x="479" y="1115"/>
                </a:lnTo>
                <a:lnTo>
                  <a:pt x="484" y="1104"/>
                </a:lnTo>
                <a:lnTo>
                  <a:pt x="484" y="1104"/>
                </a:lnTo>
                <a:lnTo>
                  <a:pt x="493" y="1085"/>
                </a:lnTo>
                <a:lnTo>
                  <a:pt x="507" y="1048"/>
                </a:lnTo>
                <a:lnTo>
                  <a:pt x="516" y="1030"/>
                </a:lnTo>
                <a:lnTo>
                  <a:pt x="523" y="1015"/>
                </a:lnTo>
                <a:lnTo>
                  <a:pt x="528" y="1009"/>
                </a:lnTo>
                <a:lnTo>
                  <a:pt x="531" y="1005"/>
                </a:lnTo>
                <a:lnTo>
                  <a:pt x="535" y="1003"/>
                </a:lnTo>
                <a:lnTo>
                  <a:pt x="537" y="1004"/>
                </a:lnTo>
                <a:lnTo>
                  <a:pt x="537" y="1004"/>
                </a:lnTo>
                <a:lnTo>
                  <a:pt x="542" y="1008"/>
                </a:lnTo>
                <a:lnTo>
                  <a:pt x="547" y="1016"/>
                </a:lnTo>
                <a:lnTo>
                  <a:pt x="562" y="1042"/>
                </a:lnTo>
                <a:lnTo>
                  <a:pt x="580" y="1078"/>
                </a:lnTo>
                <a:lnTo>
                  <a:pt x="600" y="1118"/>
                </a:lnTo>
                <a:lnTo>
                  <a:pt x="635" y="1195"/>
                </a:lnTo>
                <a:lnTo>
                  <a:pt x="649" y="1224"/>
                </a:lnTo>
                <a:lnTo>
                  <a:pt x="655" y="1241"/>
                </a:lnTo>
                <a:lnTo>
                  <a:pt x="655" y="1241"/>
                </a:lnTo>
                <a:lnTo>
                  <a:pt x="663" y="1280"/>
                </a:lnTo>
                <a:lnTo>
                  <a:pt x="665" y="1297"/>
                </a:lnTo>
                <a:lnTo>
                  <a:pt x="665" y="1306"/>
                </a:lnTo>
                <a:lnTo>
                  <a:pt x="665" y="1306"/>
                </a:lnTo>
                <a:lnTo>
                  <a:pt x="665" y="1311"/>
                </a:lnTo>
                <a:lnTo>
                  <a:pt x="667" y="1316"/>
                </a:lnTo>
                <a:lnTo>
                  <a:pt x="668" y="1322"/>
                </a:lnTo>
                <a:lnTo>
                  <a:pt x="667" y="1329"/>
                </a:lnTo>
                <a:lnTo>
                  <a:pt x="667" y="1329"/>
                </a:lnTo>
                <a:lnTo>
                  <a:pt x="653" y="1443"/>
                </a:lnTo>
                <a:lnTo>
                  <a:pt x="645" y="1519"/>
                </a:lnTo>
                <a:lnTo>
                  <a:pt x="643" y="1547"/>
                </a:lnTo>
                <a:lnTo>
                  <a:pt x="643" y="1562"/>
                </a:lnTo>
                <a:lnTo>
                  <a:pt x="643" y="1562"/>
                </a:lnTo>
                <a:lnTo>
                  <a:pt x="641" y="1571"/>
                </a:lnTo>
                <a:lnTo>
                  <a:pt x="640" y="1582"/>
                </a:lnTo>
                <a:lnTo>
                  <a:pt x="634" y="1607"/>
                </a:lnTo>
                <a:lnTo>
                  <a:pt x="628" y="1630"/>
                </a:lnTo>
                <a:lnTo>
                  <a:pt x="624" y="1643"/>
                </a:lnTo>
                <a:lnTo>
                  <a:pt x="624" y="1643"/>
                </a:lnTo>
                <a:lnTo>
                  <a:pt x="623" y="1646"/>
                </a:lnTo>
                <a:lnTo>
                  <a:pt x="624" y="1648"/>
                </a:lnTo>
                <a:lnTo>
                  <a:pt x="626" y="1652"/>
                </a:lnTo>
                <a:lnTo>
                  <a:pt x="628" y="1653"/>
                </a:lnTo>
                <a:lnTo>
                  <a:pt x="629" y="1653"/>
                </a:lnTo>
                <a:lnTo>
                  <a:pt x="629" y="1653"/>
                </a:lnTo>
                <a:lnTo>
                  <a:pt x="626" y="1670"/>
                </a:lnTo>
                <a:lnTo>
                  <a:pt x="622" y="1684"/>
                </a:lnTo>
                <a:lnTo>
                  <a:pt x="617" y="1700"/>
                </a:lnTo>
                <a:lnTo>
                  <a:pt x="617" y="1700"/>
                </a:lnTo>
                <a:lnTo>
                  <a:pt x="614" y="1707"/>
                </a:lnTo>
                <a:lnTo>
                  <a:pt x="610" y="1713"/>
                </a:lnTo>
                <a:lnTo>
                  <a:pt x="603" y="1725"/>
                </a:lnTo>
                <a:lnTo>
                  <a:pt x="601" y="1730"/>
                </a:lnTo>
                <a:lnTo>
                  <a:pt x="601" y="1736"/>
                </a:lnTo>
                <a:lnTo>
                  <a:pt x="605" y="1741"/>
                </a:lnTo>
                <a:lnTo>
                  <a:pt x="611" y="1746"/>
                </a:lnTo>
                <a:lnTo>
                  <a:pt x="611" y="1746"/>
                </a:lnTo>
                <a:lnTo>
                  <a:pt x="626" y="1754"/>
                </a:lnTo>
                <a:lnTo>
                  <a:pt x="640" y="1760"/>
                </a:lnTo>
                <a:lnTo>
                  <a:pt x="649" y="1763"/>
                </a:lnTo>
                <a:lnTo>
                  <a:pt x="657" y="1765"/>
                </a:lnTo>
                <a:lnTo>
                  <a:pt x="680" y="1766"/>
                </a:lnTo>
                <a:lnTo>
                  <a:pt x="680" y="1766"/>
                </a:lnTo>
                <a:lnTo>
                  <a:pt x="702" y="1768"/>
                </a:lnTo>
                <a:lnTo>
                  <a:pt x="717" y="1770"/>
                </a:lnTo>
                <a:lnTo>
                  <a:pt x="734" y="1773"/>
                </a:lnTo>
                <a:lnTo>
                  <a:pt x="757" y="1774"/>
                </a:lnTo>
                <a:lnTo>
                  <a:pt x="757" y="1774"/>
                </a:lnTo>
                <a:lnTo>
                  <a:pt x="780" y="1774"/>
                </a:lnTo>
                <a:lnTo>
                  <a:pt x="796" y="1771"/>
                </a:lnTo>
                <a:lnTo>
                  <a:pt x="802" y="1770"/>
                </a:lnTo>
                <a:lnTo>
                  <a:pt x="809" y="1768"/>
                </a:lnTo>
                <a:lnTo>
                  <a:pt x="824" y="1759"/>
                </a:lnTo>
                <a:lnTo>
                  <a:pt x="824" y="1759"/>
                </a:lnTo>
                <a:lnTo>
                  <a:pt x="831" y="1753"/>
                </a:lnTo>
                <a:lnTo>
                  <a:pt x="837" y="1747"/>
                </a:lnTo>
                <a:lnTo>
                  <a:pt x="842" y="1742"/>
                </a:lnTo>
                <a:lnTo>
                  <a:pt x="846" y="1736"/>
                </a:lnTo>
                <a:lnTo>
                  <a:pt x="848" y="1731"/>
                </a:lnTo>
                <a:lnTo>
                  <a:pt x="848" y="1728"/>
                </a:lnTo>
                <a:lnTo>
                  <a:pt x="848" y="1724"/>
                </a:lnTo>
                <a:lnTo>
                  <a:pt x="846" y="1721"/>
                </a:lnTo>
                <a:lnTo>
                  <a:pt x="846" y="1721"/>
                </a:lnTo>
                <a:lnTo>
                  <a:pt x="838" y="1716"/>
                </a:lnTo>
                <a:lnTo>
                  <a:pt x="825" y="1710"/>
                </a:lnTo>
                <a:lnTo>
                  <a:pt x="808" y="1704"/>
                </a:lnTo>
                <a:lnTo>
                  <a:pt x="786" y="1699"/>
                </a:lnTo>
                <a:lnTo>
                  <a:pt x="786" y="1699"/>
                </a:lnTo>
                <a:lnTo>
                  <a:pt x="766" y="1694"/>
                </a:lnTo>
                <a:lnTo>
                  <a:pt x="751" y="1692"/>
                </a:lnTo>
                <a:lnTo>
                  <a:pt x="742" y="1687"/>
                </a:lnTo>
                <a:lnTo>
                  <a:pt x="737" y="1684"/>
                </a:lnTo>
                <a:lnTo>
                  <a:pt x="733" y="1681"/>
                </a:lnTo>
                <a:lnTo>
                  <a:pt x="733" y="1681"/>
                </a:lnTo>
                <a:lnTo>
                  <a:pt x="726" y="1671"/>
                </a:lnTo>
                <a:lnTo>
                  <a:pt x="717" y="1660"/>
                </a:lnTo>
                <a:lnTo>
                  <a:pt x="709" y="1647"/>
                </a:lnTo>
                <a:lnTo>
                  <a:pt x="709" y="1647"/>
                </a:lnTo>
                <a:lnTo>
                  <a:pt x="751" y="1640"/>
                </a:lnTo>
                <a:lnTo>
                  <a:pt x="783" y="1634"/>
                </a:lnTo>
                <a:lnTo>
                  <a:pt x="804" y="1629"/>
                </a:lnTo>
                <a:lnTo>
                  <a:pt x="804" y="1629"/>
                </a:lnTo>
                <a:lnTo>
                  <a:pt x="819" y="1624"/>
                </a:lnTo>
                <a:lnTo>
                  <a:pt x="832" y="1618"/>
                </a:lnTo>
                <a:lnTo>
                  <a:pt x="843" y="1612"/>
                </a:lnTo>
                <a:lnTo>
                  <a:pt x="847" y="1608"/>
                </a:lnTo>
                <a:lnTo>
                  <a:pt x="848" y="1606"/>
                </a:lnTo>
                <a:lnTo>
                  <a:pt x="848" y="1606"/>
                </a:lnTo>
                <a:lnTo>
                  <a:pt x="847" y="1602"/>
                </a:lnTo>
                <a:lnTo>
                  <a:pt x="843" y="1599"/>
                </a:lnTo>
                <a:lnTo>
                  <a:pt x="839" y="1591"/>
                </a:lnTo>
                <a:lnTo>
                  <a:pt x="835" y="1583"/>
                </a:lnTo>
                <a:lnTo>
                  <a:pt x="829" y="1571"/>
                </a:lnTo>
                <a:lnTo>
                  <a:pt x="824" y="1555"/>
                </a:lnTo>
                <a:lnTo>
                  <a:pt x="819" y="1533"/>
                </a:lnTo>
                <a:lnTo>
                  <a:pt x="815" y="1508"/>
                </a:lnTo>
                <a:lnTo>
                  <a:pt x="815" y="1508"/>
                </a:lnTo>
                <a:lnTo>
                  <a:pt x="812" y="1480"/>
                </a:lnTo>
                <a:lnTo>
                  <a:pt x="809" y="1456"/>
                </a:lnTo>
                <a:lnTo>
                  <a:pt x="808" y="1415"/>
                </a:lnTo>
                <a:lnTo>
                  <a:pt x="808" y="1386"/>
                </a:lnTo>
                <a:lnTo>
                  <a:pt x="808" y="1369"/>
                </a:lnTo>
                <a:lnTo>
                  <a:pt x="808" y="1369"/>
                </a:lnTo>
                <a:lnTo>
                  <a:pt x="812" y="1216"/>
                </a:lnTo>
                <a:lnTo>
                  <a:pt x="812" y="1216"/>
                </a:lnTo>
                <a:lnTo>
                  <a:pt x="812" y="1200"/>
                </a:lnTo>
                <a:lnTo>
                  <a:pt x="808" y="1178"/>
                </a:lnTo>
                <a:lnTo>
                  <a:pt x="798" y="1123"/>
                </a:lnTo>
                <a:lnTo>
                  <a:pt x="786" y="1066"/>
                </a:lnTo>
                <a:lnTo>
                  <a:pt x="777" y="1030"/>
                </a:lnTo>
                <a:lnTo>
                  <a:pt x="777" y="1030"/>
                </a:lnTo>
                <a:lnTo>
                  <a:pt x="763" y="987"/>
                </a:lnTo>
                <a:lnTo>
                  <a:pt x="740" y="924"/>
                </a:lnTo>
                <a:lnTo>
                  <a:pt x="711" y="841"/>
                </a:lnTo>
                <a:lnTo>
                  <a:pt x="711" y="841"/>
                </a:lnTo>
                <a:lnTo>
                  <a:pt x="721" y="829"/>
                </a:lnTo>
                <a:lnTo>
                  <a:pt x="728" y="819"/>
                </a:lnTo>
                <a:lnTo>
                  <a:pt x="733" y="811"/>
                </a:lnTo>
                <a:lnTo>
                  <a:pt x="733" y="811"/>
                </a:lnTo>
                <a:lnTo>
                  <a:pt x="736" y="804"/>
                </a:lnTo>
                <a:lnTo>
                  <a:pt x="737" y="794"/>
                </a:lnTo>
                <a:lnTo>
                  <a:pt x="739" y="766"/>
                </a:lnTo>
                <a:lnTo>
                  <a:pt x="739" y="766"/>
                </a:lnTo>
                <a:lnTo>
                  <a:pt x="749" y="685"/>
                </a:lnTo>
                <a:lnTo>
                  <a:pt x="749" y="685"/>
                </a:lnTo>
                <a:lnTo>
                  <a:pt x="767" y="723"/>
                </a:lnTo>
                <a:lnTo>
                  <a:pt x="767" y="723"/>
                </a:lnTo>
                <a:lnTo>
                  <a:pt x="772" y="725"/>
                </a:lnTo>
                <a:lnTo>
                  <a:pt x="780" y="732"/>
                </a:lnTo>
                <a:lnTo>
                  <a:pt x="790" y="741"/>
                </a:lnTo>
                <a:lnTo>
                  <a:pt x="794" y="744"/>
                </a:lnTo>
                <a:lnTo>
                  <a:pt x="795" y="748"/>
                </a:lnTo>
                <a:lnTo>
                  <a:pt x="795" y="748"/>
                </a:lnTo>
                <a:lnTo>
                  <a:pt x="798" y="757"/>
                </a:lnTo>
                <a:lnTo>
                  <a:pt x="804" y="766"/>
                </a:lnTo>
                <a:lnTo>
                  <a:pt x="810" y="773"/>
                </a:lnTo>
                <a:lnTo>
                  <a:pt x="815" y="778"/>
                </a:lnTo>
                <a:lnTo>
                  <a:pt x="815" y="778"/>
                </a:lnTo>
                <a:lnTo>
                  <a:pt x="818" y="782"/>
                </a:lnTo>
                <a:lnTo>
                  <a:pt x="821" y="786"/>
                </a:lnTo>
                <a:lnTo>
                  <a:pt x="824" y="787"/>
                </a:lnTo>
                <a:lnTo>
                  <a:pt x="826" y="788"/>
                </a:lnTo>
                <a:lnTo>
                  <a:pt x="830" y="788"/>
                </a:lnTo>
                <a:lnTo>
                  <a:pt x="835" y="786"/>
                </a:lnTo>
                <a:lnTo>
                  <a:pt x="835" y="786"/>
                </a:lnTo>
                <a:lnTo>
                  <a:pt x="847" y="781"/>
                </a:lnTo>
                <a:lnTo>
                  <a:pt x="859" y="772"/>
                </a:lnTo>
                <a:lnTo>
                  <a:pt x="867" y="765"/>
                </a:lnTo>
                <a:lnTo>
                  <a:pt x="870" y="761"/>
                </a:lnTo>
                <a:lnTo>
                  <a:pt x="870" y="759"/>
                </a:lnTo>
                <a:lnTo>
                  <a:pt x="870" y="759"/>
                </a:lnTo>
                <a:lnTo>
                  <a:pt x="868" y="753"/>
                </a:lnTo>
                <a:lnTo>
                  <a:pt x="868" y="746"/>
                </a:lnTo>
                <a:lnTo>
                  <a:pt x="868" y="734"/>
                </a:lnTo>
                <a:lnTo>
                  <a:pt x="868" y="734"/>
                </a:lnTo>
                <a:lnTo>
                  <a:pt x="866" y="728"/>
                </a:lnTo>
                <a:lnTo>
                  <a:pt x="860" y="719"/>
                </a:lnTo>
                <a:lnTo>
                  <a:pt x="850" y="706"/>
                </a:lnTo>
                <a:lnTo>
                  <a:pt x="850" y="706"/>
                </a:lnTo>
                <a:lnTo>
                  <a:pt x="835" y="690"/>
                </a:lnTo>
                <a:lnTo>
                  <a:pt x="820" y="676"/>
                </a:lnTo>
                <a:lnTo>
                  <a:pt x="820" y="676"/>
                </a:lnTo>
                <a:lnTo>
                  <a:pt x="781" y="624"/>
                </a:lnTo>
                <a:lnTo>
                  <a:pt x="781" y="624"/>
                </a:lnTo>
                <a:lnTo>
                  <a:pt x="798" y="614"/>
                </a:lnTo>
                <a:lnTo>
                  <a:pt x="820" y="604"/>
                </a:lnTo>
                <a:lnTo>
                  <a:pt x="820" y="604"/>
                </a:lnTo>
                <a:lnTo>
                  <a:pt x="826" y="603"/>
                </a:lnTo>
                <a:lnTo>
                  <a:pt x="835" y="602"/>
                </a:lnTo>
                <a:lnTo>
                  <a:pt x="839" y="601"/>
                </a:lnTo>
                <a:lnTo>
                  <a:pt x="844" y="598"/>
                </a:lnTo>
                <a:lnTo>
                  <a:pt x="849" y="595"/>
                </a:lnTo>
                <a:lnTo>
                  <a:pt x="854" y="590"/>
                </a:lnTo>
                <a:lnTo>
                  <a:pt x="854" y="590"/>
                </a:lnTo>
                <a:lnTo>
                  <a:pt x="859" y="584"/>
                </a:lnTo>
                <a:lnTo>
                  <a:pt x="865" y="578"/>
                </a:lnTo>
                <a:lnTo>
                  <a:pt x="877" y="568"/>
                </a:lnTo>
                <a:lnTo>
                  <a:pt x="888" y="560"/>
                </a:lnTo>
                <a:lnTo>
                  <a:pt x="891" y="556"/>
                </a:lnTo>
                <a:lnTo>
                  <a:pt x="893" y="552"/>
                </a:lnTo>
                <a:lnTo>
                  <a:pt x="893" y="552"/>
                </a:lnTo>
                <a:lnTo>
                  <a:pt x="891" y="543"/>
                </a:lnTo>
                <a:lnTo>
                  <a:pt x="888" y="528"/>
                </a:lnTo>
                <a:lnTo>
                  <a:pt x="883" y="506"/>
                </a:lnTo>
                <a:lnTo>
                  <a:pt x="883" y="506"/>
                </a:lnTo>
                <a:lnTo>
                  <a:pt x="881" y="496"/>
                </a:lnTo>
                <a:lnTo>
                  <a:pt x="879" y="490"/>
                </a:lnTo>
                <a:lnTo>
                  <a:pt x="877" y="485"/>
                </a:lnTo>
                <a:lnTo>
                  <a:pt x="877" y="485"/>
                </a:lnTo>
                <a:lnTo>
                  <a:pt x="872" y="480"/>
                </a:lnTo>
                <a:lnTo>
                  <a:pt x="867" y="477"/>
                </a:lnTo>
                <a:lnTo>
                  <a:pt x="849" y="476"/>
                </a:lnTo>
                <a:lnTo>
                  <a:pt x="849" y="476"/>
                </a:lnTo>
                <a:lnTo>
                  <a:pt x="849" y="464"/>
                </a:lnTo>
                <a:lnTo>
                  <a:pt x="849" y="439"/>
                </a:lnTo>
                <a:lnTo>
                  <a:pt x="849" y="439"/>
                </a:lnTo>
                <a:lnTo>
                  <a:pt x="847" y="426"/>
                </a:lnTo>
                <a:lnTo>
                  <a:pt x="842" y="412"/>
                </a:lnTo>
                <a:lnTo>
                  <a:pt x="835" y="394"/>
                </a:lnTo>
                <a:lnTo>
                  <a:pt x="835" y="394"/>
                </a:lnTo>
                <a:lnTo>
                  <a:pt x="833" y="386"/>
                </a:lnTo>
                <a:lnTo>
                  <a:pt x="832" y="374"/>
                </a:lnTo>
                <a:lnTo>
                  <a:pt x="832" y="348"/>
                </a:lnTo>
                <a:lnTo>
                  <a:pt x="832" y="348"/>
                </a:lnTo>
                <a:lnTo>
                  <a:pt x="833" y="336"/>
                </a:lnTo>
                <a:lnTo>
                  <a:pt x="836" y="322"/>
                </a:lnTo>
                <a:lnTo>
                  <a:pt x="838" y="302"/>
                </a:lnTo>
                <a:lnTo>
                  <a:pt x="838" y="302"/>
                </a:lnTo>
                <a:lnTo>
                  <a:pt x="833" y="297"/>
                </a:lnTo>
                <a:lnTo>
                  <a:pt x="821" y="290"/>
                </a:lnTo>
                <a:lnTo>
                  <a:pt x="803" y="279"/>
                </a:lnTo>
                <a:lnTo>
                  <a:pt x="788" y="272"/>
                </a:lnTo>
                <a:lnTo>
                  <a:pt x="788" y="272"/>
                </a:lnTo>
                <a:lnTo>
                  <a:pt x="803" y="270"/>
                </a:lnTo>
                <a:lnTo>
                  <a:pt x="817" y="266"/>
                </a:lnTo>
                <a:lnTo>
                  <a:pt x="827" y="262"/>
                </a:lnTo>
                <a:lnTo>
                  <a:pt x="827" y="262"/>
                </a:lnTo>
                <a:lnTo>
                  <a:pt x="835" y="256"/>
                </a:lnTo>
                <a:lnTo>
                  <a:pt x="841" y="249"/>
                </a:lnTo>
                <a:lnTo>
                  <a:pt x="846" y="242"/>
                </a:lnTo>
                <a:lnTo>
                  <a:pt x="848" y="235"/>
                </a:lnTo>
                <a:lnTo>
                  <a:pt x="848" y="235"/>
                </a:lnTo>
                <a:lnTo>
                  <a:pt x="849" y="218"/>
                </a:lnTo>
                <a:lnTo>
                  <a:pt x="850" y="209"/>
                </a:lnTo>
                <a:lnTo>
                  <a:pt x="852" y="204"/>
                </a:lnTo>
                <a:lnTo>
                  <a:pt x="852" y="204"/>
                </a:lnTo>
                <a:lnTo>
                  <a:pt x="858" y="186"/>
                </a:lnTo>
                <a:lnTo>
                  <a:pt x="861" y="174"/>
                </a:lnTo>
                <a:lnTo>
                  <a:pt x="864" y="168"/>
                </a:lnTo>
                <a:lnTo>
                  <a:pt x="864" y="168"/>
                </a:lnTo>
                <a:lnTo>
                  <a:pt x="871" y="155"/>
                </a:lnTo>
                <a:lnTo>
                  <a:pt x="877" y="139"/>
                </a:lnTo>
                <a:lnTo>
                  <a:pt x="877" y="139"/>
                </a:lnTo>
                <a:lnTo>
                  <a:pt x="879" y="126"/>
                </a:lnTo>
                <a:lnTo>
                  <a:pt x="882" y="104"/>
                </a:lnTo>
                <a:lnTo>
                  <a:pt x="883" y="82"/>
                </a:lnTo>
                <a:lnTo>
                  <a:pt x="882" y="75"/>
                </a:lnTo>
                <a:lnTo>
                  <a:pt x="882" y="72"/>
                </a:lnTo>
                <a:lnTo>
                  <a:pt x="882" y="72"/>
                </a:lnTo>
                <a:lnTo>
                  <a:pt x="879" y="70"/>
                </a:lnTo>
                <a:lnTo>
                  <a:pt x="879" y="67"/>
                </a:lnTo>
                <a:lnTo>
                  <a:pt x="878" y="61"/>
                </a:lnTo>
                <a:lnTo>
                  <a:pt x="878" y="52"/>
                </a:lnTo>
                <a:lnTo>
                  <a:pt x="876" y="44"/>
                </a:lnTo>
                <a:lnTo>
                  <a:pt x="876" y="44"/>
                </a:lnTo>
                <a:lnTo>
                  <a:pt x="873" y="40"/>
                </a:lnTo>
                <a:lnTo>
                  <a:pt x="868" y="37"/>
                </a:lnTo>
                <a:lnTo>
                  <a:pt x="855" y="29"/>
                </a:lnTo>
                <a:lnTo>
                  <a:pt x="843" y="24"/>
                </a:lnTo>
                <a:lnTo>
                  <a:pt x="837" y="23"/>
                </a:lnTo>
                <a:lnTo>
                  <a:pt x="837" y="2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8">
            <a:extLst>
              <a:ext uri="{FF2B5EF4-FFF2-40B4-BE49-F238E27FC236}">
                <a16:creationId xmlns:a16="http://schemas.microsoft.com/office/drawing/2014/main" id="{5AAD8605-16B0-4DD8-8735-02DFDAA1AA92}"/>
              </a:ext>
            </a:extLst>
          </p:cNvPr>
          <p:cNvSpPr>
            <a:spLocks noEditPoints="1"/>
          </p:cNvSpPr>
          <p:nvPr/>
        </p:nvSpPr>
        <p:spPr bwMode="auto">
          <a:xfrm>
            <a:off x="8375771" y="4646331"/>
            <a:ext cx="623545" cy="1712408"/>
          </a:xfrm>
          <a:custGeom>
            <a:avLst/>
            <a:gdLst>
              <a:gd name="T0" fmla="*/ 333 w 666"/>
              <a:gd name="T1" fmla="*/ 0 h 1829"/>
              <a:gd name="T2" fmla="*/ 296 w 666"/>
              <a:gd name="T3" fmla="*/ 10 h 1829"/>
              <a:gd name="T4" fmla="*/ 269 w 666"/>
              <a:gd name="T5" fmla="*/ 32 h 1829"/>
              <a:gd name="T6" fmla="*/ 250 w 666"/>
              <a:gd name="T7" fmla="*/ 45 h 1829"/>
              <a:gd name="T8" fmla="*/ 246 w 666"/>
              <a:gd name="T9" fmla="*/ 85 h 1829"/>
              <a:gd name="T10" fmla="*/ 245 w 666"/>
              <a:gd name="T11" fmla="*/ 118 h 1829"/>
              <a:gd name="T12" fmla="*/ 248 w 666"/>
              <a:gd name="T13" fmla="*/ 144 h 1829"/>
              <a:gd name="T14" fmla="*/ 239 w 666"/>
              <a:gd name="T15" fmla="*/ 154 h 1829"/>
              <a:gd name="T16" fmla="*/ 255 w 666"/>
              <a:gd name="T17" fmla="*/ 201 h 1829"/>
              <a:gd name="T18" fmla="*/ 265 w 666"/>
              <a:gd name="T19" fmla="*/ 208 h 1829"/>
              <a:gd name="T20" fmla="*/ 286 w 666"/>
              <a:gd name="T21" fmla="*/ 278 h 1829"/>
              <a:gd name="T22" fmla="*/ 286 w 666"/>
              <a:gd name="T23" fmla="*/ 288 h 1829"/>
              <a:gd name="T24" fmla="*/ 187 w 666"/>
              <a:gd name="T25" fmla="*/ 343 h 1829"/>
              <a:gd name="T26" fmla="*/ 121 w 666"/>
              <a:gd name="T27" fmla="*/ 365 h 1829"/>
              <a:gd name="T28" fmla="*/ 80 w 666"/>
              <a:gd name="T29" fmla="*/ 392 h 1829"/>
              <a:gd name="T30" fmla="*/ 17 w 666"/>
              <a:gd name="T31" fmla="*/ 512 h 1829"/>
              <a:gd name="T32" fmla="*/ 0 w 666"/>
              <a:gd name="T33" fmla="*/ 545 h 1829"/>
              <a:gd name="T34" fmla="*/ 34 w 666"/>
              <a:gd name="T35" fmla="*/ 561 h 1829"/>
              <a:gd name="T36" fmla="*/ 44 w 666"/>
              <a:gd name="T37" fmla="*/ 587 h 1829"/>
              <a:gd name="T38" fmla="*/ 50 w 666"/>
              <a:gd name="T39" fmla="*/ 637 h 1829"/>
              <a:gd name="T40" fmla="*/ 167 w 666"/>
              <a:gd name="T41" fmla="*/ 1006 h 1829"/>
              <a:gd name="T42" fmla="*/ 185 w 666"/>
              <a:gd name="T43" fmla="*/ 1115 h 1829"/>
              <a:gd name="T44" fmla="*/ 234 w 666"/>
              <a:gd name="T45" fmla="*/ 1310 h 1829"/>
              <a:gd name="T46" fmla="*/ 273 w 666"/>
              <a:gd name="T47" fmla="*/ 1454 h 1829"/>
              <a:gd name="T48" fmla="*/ 312 w 666"/>
              <a:gd name="T49" fmla="*/ 1472 h 1829"/>
              <a:gd name="T50" fmla="*/ 363 w 666"/>
              <a:gd name="T51" fmla="*/ 1456 h 1829"/>
              <a:gd name="T52" fmla="*/ 354 w 666"/>
              <a:gd name="T53" fmla="*/ 1746 h 1829"/>
              <a:gd name="T54" fmla="*/ 335 w 666"/>
              <a:gd name="T55" fmla="*/ 1804 h 1829"/>
              <a:gd name="T56" fmla="*/ 349 w 666"/>
              <a:gd name="T57" fmla="*/ 1823 h 1829"/>
              <a:gd name="T58" fmla="*/ 409 w 666"/>
              <a:gd name="T59" fmla="*/ 1827 h 1829"/>
              <a:gd name="T60" fmla="*/ 463 w 666"/>
              <a:gd name="T61" fmla="*/ 1813 h 1829"/>
              <a:gd name="T62" fmla="*/ 462 w 666"/>
              <a:gd name="T63" fmla="*/ 1732 h 1829"/>
              <a:gd name="T64" fmla="*/ 456 w 666"/>
              <a:gd name="T65" fmla="*/ 1677 h 1829"/>
              <a:gd name="T66" fmla="*/ 486 w 666"/>
              <a:gd name="T67" fmla="*/ 1559 h 1829"/>
              <a:gd name="T68" fmla="*/ 489 w 666"/>
              <a:gd name="T69" fmla="*/ 1490 h 1829"/>
              <a:gd name="T70" fmla="*/ 476 w 666"/>
              <a:gd name="T71" fmla="*/ 1328 h 1829"/>
              <a:gd name="T72" fmla="*/ 571 w 666"/>
              <a:gd name="T73" fmla="*/ 1313 h 1829"/>
              <a:gd name="T74" fmla="*/ 574 w 666"/>
              <a:gd name="T75" fmla="*/ 1230 h 1829"/>
              <a:gd name="T76" fmla="*/ 553 w 666"/>
              <a:gd name="T77" fmla="*/ 875 h 1829"/>
              <a:gd name="T78" fmla="*/ 560 w 666"/>
              <a:gd name="T79" fmla="*/ 792 h 1829"/>
              <a:gd name="T80" fmla="*/ 564 w 666"/>
              <a:gd name="T81" fmla="*/ 679 h 1829"/>
              <a:gd name="T82" fmla="*/ 636 w 666"/>
              <a:gd name="T83" fmla="*/ 669 h 1829"/>
              <a:gd name="T84" fmla="*/ 642 w 666"/>
              <a:gd name="T85" fmla="*/ 593 h 1829"/>
              <a:gd name="T86" fmla="*/ 665 w 666"/>
              <a:gd name="T87" fmla="*/ 551 h 1829"/>
              <a:gd name="T88" fmla="*/ 651 w 666"/>
              <a:gd name="T89" fmla="*/ 494 h 1829"/>
              <a:gd name="T90" fmla="*/ 634 w 666"/>
              <a:gd name="T91" fmla="*/ 472 h 1829"/>
              <a:gd name="T92" fmla="*/ 618 w 666"/>
              <a:gd name="T93" fmla="*/ 405 h 1829"/>
              <a:gd name="T94" fmla="*/ 569 w 666"/>
              <a:gd name="T95" fmla="*/ 365 h 1829"/>
              <a:gd name="T96" fmla="*/ 471 w 666"/>
              <a:gd name="T97" fmla="*/ 319 h 1829"/>
              <a:gd name="T98" fmla="*/ 418 w 666"/>
              <a:gd name="T99" fmla="*/ 210 h 1829"/>
              <a:gd name="T100" fmla="*/ 449 w 666"/>
              <a:gd name="T101" fmla="*/ 184 h 1829"/>
              <a:gd name="T102" fmla="*/ 448 w 666"/>
              <a:gd name="T103" fmla="*/ 141 h 1829"/>
              <a:gd name="T104" fmla="*/ 444 w 666"/>
              <a:gd name="T105" fmla="*/ 95 h 1829"/>
              <a:gd name="T106" fmla="*/ 440 w 666"/>
              <a:gd name="T107" fmla="*/ 57 h 1829"/>
              <a:gd name="T108" fmla="*/ 409 w 666"/>
              <a:gd name="T109" fmla="*/ 36 h 1829"/>
              <a:gd name="T110" fmla="*/ 394 w 666"/>
              <a:gd name="T111" fmla="*/ 21 h 1829"/>
              <a:gd name="T112" fmla="*/ 378 w 666"/>
              <a:gd name="T113" fmla="*/ 10 h 1829"/>
              <a:gd name="T114" fmla="*/ 155 w 666"/>
              <a:gd name="T115" fmla="*/ 588 h 1829"/>
              <a:gd name="T116" fmla="*/ 156 w 666"/>
              <a:gd name="T117" fmla="*/ 566 h 18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66" h="1829">
                <a:moveTo>
                  <a:pt x="363" y="10"/>
                </a:moveTo>
                <a:lnTo>
                  <a:pt x="363" y="10"/>
                </a:lnTo>
                <a:lnTo>
                  <a:pt x="359" y="8"/>
                </a:lnTo>
                <a:lnTo>
                  <a:pt x="351" y="4"/>
                </a:lnTo>
                <a:lnTo>
                  <a:pt x="339" y="0"/>
                </a:lnTo>
                <a:lnTo>
                  <a:pt x="333" y="0"/>
                </a:lnTo>
                <a:lnTo>
                  <a:pt x="327" y="0"/>
                </a:lnTo>
                <a:lnTo>
                  <a:pt x="327" y="0"/>
                </a:lnTo>
                <a:lnTo>
                  <a:pt x="308" y="3"/>
                </a:lnTo>
                <a:lnTo>
                  <a:pt x="301" y="5"/>
                </a:lnTo>
                <a:lnTo>
                  <a:pt x="299" y="8"/>
                </a:lnTo>
                <a:lnTo>
                  <a:pt x="296" y="10"/>
                </a:lnTo>
                <a:lnTo>
                  <a:pt x="296" y="10"/>
                </a:lnTo>
                <a:lnTo>
                  <a:pt x="286" y="23"/>
                </a:lnTo>
                <a:lnTo>
                  <a:pt x="281" y="28"/>
                </a:lnTo>
                <a:lnTo>
                  <a:pt x="275" y="31"/>
                </a:lnTo>
                <a:lnTo>
                  <a:pt x="275" y="31"/>
                </a:lnTo>
                <a:lnTo>
                  <a:pt x="269" y="32"/>
                </a:lnTo>
                <a:lnTo>
                  <a:pt x="264" y="35"/>
                </a:lnTo>
                <a:lnTo>
                  <a:pt x="259" y="37"/>
                </a:lnTo>
                <a:lnTo>
                  <a:pt x="255" y="41"/>
                </a:lnTo>
                <a:lnTo>
                  <a:pt x="255" y="41"/>
                </a:lnTo>
                <a:lnTo>
                  <a:pt x="252" y="44"/>
                </a:lnTo>
                <a:lnTo>
                  <a:pt x="250" y="45"/>
                </a:lnTo>
                <a:lnTo>
                  <a:pt x="247" y="49"/>
                </a:lnTo>
                <a:lnTo>
                  <a:pt x="245" y="57"/>
                </a:lnTo>
                <a:lnTo>
                  <a:pt x="245" y="57"/>
                </a:lnTo>
                <a:lnTo>
                  <a:pt x="243" y="67"/>
                </a:lnTo>
                <a:lnTo>
                  <a:pt x="245" y="77"/>
                </a:lnTo>
                <a:lnTo>
                  <a:pt x="246" y="85"/>
                </a:lnTo>
                <a:lnTo>
                  <a:pt x="245" y="93"/>
                </a:lnTo>
                <a:lnTo>
                  <a:pt x="245" y="93"/>
                </a:lnTo>
                <a:lnTo>
                  <a:pt x="243" y="99"/>
                </a:lnTo>
                <a:lnTo>
                  <a:pt x="245" y="105"/>
                </a:lnTo>
                <a:lnTo>
                  <a:pt x="245" y="112"/>
                </a:lnTo>
                <a:lnTo>
                  <a:pt x="245" y="118"/>
                </a:lnTo>
                <a:lnTo>
                  <a:pt x="245" y="118"/>
                </a:lnTo>
                <a:lnTo>
                  <a:pt x="245" y="126"/>
                </a:lnTo>
                <a:lnTo>
                  <a:pt x="247" y="135"/>
                </a:lnTo>
                <a:lnTo>
                  <a:pt x="250" y="144"/>
                </a:lnTo>
                <a:lnTo>
                  <a:pt x="250" y="144"/>
                </a:lnTo>
                <a:lnTo>
                  <a:pt x="248" y="144"/>
                </a:lnTo>
                <a:lnTo>
                  <a:pt x="246" y="144"/>
                </a:lnTo>
                <a:lnTo>
                  <a:pt x="243" y="145"/>
                </a:lnTo>
                <a:lnTo>
                  <a:pt x="242" y="147"/>
                </a:lnTo>
                <a:lnTo>
                  <a:pt x="241" y="149"/>
                </a:lnTo>
                <a:lnTo>
                  <a:pt x="239" y="154"/>
                </a:lnTo>
                <a:lnTo>
                  <a:pt x="239" y="154"/>
                </a:lnTo>
                <a:lnTo>
                  <a:pt x="239" y="161"/>
                </a:lnTo>
                <a:lnTo>
                  <a:pt x="239" y="167"/>
                </a:lnTo>
                <a:lnTo>
                  <a:pt x="245" y="181"/>
                </a:lnTo>
                <a:lnTo>
                  <a:pt x="250" y="193"/>
                </a:lnTo>
                <a:lnTo>
                  <a:pt x="255" y="201"/>
                </a:lnTo>
                <a:lnTo>
                  <a:pt x="255" y="201"/>
                </a:lnTo>
                <a:lnTo>
                  <a:pt x="259" y="203"/>
                </a:lnTo>
                <a:lnTo>
                  <a:pt x="263" y="205"/>
                </a:lnTo>
                <a:lnTo>
                  <a:pt x="265" y="206"/>
                </a:lnTo>
                <a:lnTo>
                  <a:pt x="265" y="206"/>
                </a:lnTo>
                <a:lnTo>
                  <a:pt x="265" y="206"/>
                </a:lnTo>
                <a:lnTo>
                  <a:pt x="265" y="208"/>
                </a:lnTo>
                <a:lnTo>
                  <a:pt x="265" y="215"/>
                </a:lnTo>
                <a:lnTo>
                  <a:pt x="268" y="233"/>
                </a:lnTo>
                <a:lnTo>
                  <a:pt x="272" y="252"/>
                </a:lnTo>
                <a:lnTo>
                  <a:pt x="275" y="262"/>
                </a:lnTo>
                <a:lnTo>
                  <a:pt x="275" y="262"/>
                </a:lnTo>
                <a:lnTo>
                  <a:pt x="286" y="278"/>
                </a:lnTo>
                <a:lnTo>
                  <a:pt x="286" y="278"/>
                </a:lnTo>
                <a:lnTo>
                  <a:pt x="287" y="284"/>
                </a:lnTo>
                <a:lnTo>
                  <a:pt x="287" y="288"/>
                </a:lnTo>
                <a:lnTo>
                  <a:pt x="287" y="288"/>
                </a:lnTo>
                <a:lnTo>
                  <a:pt x="286" y="288"/>
                </a:lnTo>
                <a:lnTo>
                  <a:pt x="286" y="288"/>
                </a:lnTo>
                <a:lnTo>
                  <a:pt x="282" y="289"/>
                </a:lnTo>
                <a:lnTo>
                  <a:pt x="275" y="292"/>
                </a:lnTo>
                <a:lnTo>
                  <a:pt x="254" y="305"/>
                </a:lnTo>
                <a:lnTo>
                  <a:pt x="214" y="329"/>
                </a:lnTo>
                <a:lnTo>
                  <a:pt x="214" y="329"/>
                </a:lnTo>
                <a:lnTo>
                  <a:pt x="187" y="343"/>
                </a:lnTo>
                <a:lnTo>
                  <a:pt x="173" y="351"/>
                </a:lnTo>
                <a:lnTo>
                  <a:pt x="162" y="355"/>
                </a:lnTo>
                <a:lnTo>
                  <a:pt x="162" y="355"/>
                </a:lnTo>
                <a:lnTo>
                  <a:pt x="143" y="358"/>
                </a:lnTo>
                <a:lnTo>
                  <a:pt x="133" y="360"/>
                </a:lnTo>
                <a:lnTo>
                  <a:pt x="121" y="365"/>
                </a:lnTo>
                <a:lnTo>
                  <a:pt x="121" y="365"/>
                </a:lnTo>
                <a:lnTo>
                  <a:pt x="110" y="370"/>
                </a:lnTo>
                <a:lnTo>
                  <a:pt x="97" y="376"/>
                </a:lnTo>
                <a:lnTo>
                  <a:pt x="90" y="379"/>
                </a:lnTo>
                <a:lnTo>
                  <a:pt x="85" y="386"/>
                </a:lnTo>
                <a:lnTo>
                  <a:pt x="80" y="392"/>
                </a:lnTo>
                <a:lnTo>
                  <a:pt x="75" y="401"/>
                </a:lnTo>
                <a:lnTo>
                  <a:pt x="75" y="401"/>
                </a:lnTo>
                <a:lnTo>
                  <a:pt x="61" y="430"/>
                </a:lnTo>
                <a:lnTo>
                  <a:pt x="41" y="466"/>
                </a:lnTo>
                <a:lnTo>
                  <a:pt x="23" y="499"/>
                </a:lnTo>
                <a:lnTo>
                  <a:pt x="17" y="512"/>
                </a:lnTo>
                <a:lnTo>
                  <a:pt x="13" y="520"/>
                </a:lnTo>
                <a:lnTo>
                  <a:pt x="13" y="520"/>
                </a:lnTo>
                <a:lnTo>
                  <a:pt x="9" y="530"/>
                </a:lnTo>
                <a:lnTo>
                  <a:pt x="3" y="539"/>
                </a:lnTo>
                <a:lnTo>
                  <a:pt x="2" y="543"/>
                </a:lnTo>
                <a:lnTo>
                  <a:pt x="0" y="545"/>
                </a:lnTo>
                <a:lnTo>
                  <a:pt x="0" y="549"/>
                </a:lnTo>
                <a:lnTo>
                  <a:pt x="3" y="551"/>
                </a:lnTo>
                <a:lnTo>
                  <a:pt x="3" y="551"/>
                </a:lnTo>
                <a:lnTo>
                  <a:pt x="22" y="557"/>
                </a:lnTo>
                <a:lnTo>
                  <a:pt x="34" y="561"/>
                </a:lnTo>
                <a:lnTo>
                  <a:pt x="34" y="561"/>
                </a:lnTo>
                <a:lnTo>
                  <a:pt x="35" y="561"/>
                </a:lnTo>
                <a:lnTo>
                  <a:pt x="38" y="562"/>
                </a:lnTo>
                <a:lnTo>
                  <a:pt x="39" y="566"/>
                </a:lnTo>
                <a:lnTo>
                  <a:pt x="40" y="570"/>
                </a:lnTo>
                <a:lnTo>
                  <a:pt x="44" y="587"/>
                </a:lnTo>
                <a:lnTo>
                  <a:pt x="44" y="587"/>
                </a:lnTo>
                <a:lnTo>
                  <a:pt x="44" y="597"/>
                </a:lnTo>
                <a:lnTo>
                  <a:pt x="44" y="606"/>
                </a:lnTo>
                <a:lnTo>
                  <a:pt x="43" y="619"/>
                </a:lnTo>
                <a:lnTo>
                  <a:pt x="43" y="625"/>
                </a:lnTo>
                <a:lnTo>
                  <a:pt x="45" y="630"/>
                </a:lnTo>
                <a:lnTo>
                  <a:pt x="50" y="637"/>
                </a:lnTo>
                <a:lnTo>
                  <a:pt x="59" y="643"/>
                </a:lnTo>
                <a:lnTo>
                  <a:pt x="59" y="643"/>
                </a:lnTo>
                <a:lnTo>
                  <a:pt x="142" y="695"/>
                </a:lnTo>
                <a:lnTo>
                  <a:pt x="142" y="695"/>
                </a:lnTo>
                <a:lnTo>
                  <a:pt x="157" y="876"/>
                </a:lnTo>
                <a:lnTo>
                  <a:pt x="167" y="1006"/>
                </a:lnTo>
                <a:lnTo>
                  <a:pt x="173" y="1075"/>
                </a:lnTo>
                <a:lnTo>
                  <a:pt x="173" y="1075"/>
                </a:lnTo>
                <a:lnTo>
                  <a:pt x="174" y="1084"/>
                </a:lnTo>
                <a:lnTo>
                  <a:pt x="176" y="1095"/>
                </a:lnTo>
                <a:lnTo>
                  <a:pt x="180" y="1105"/>
                </a:lnTo>
                <a:lnTo>
                  <a:pt x="185" y="1115"/>
                </a:lnTo>
                <a:lnTo>
                  <a:pt x="196" y="1136"/>
                </a:lnTo>
                <a:lnTo>
                  <a:pt x="200" y="1147"/>
                </a:lnTo>
                <a:lnTo>
                  <a:pt x="203" y="1158"/>
                </a:lnTo>
                <a:lnTo>
                  <a:pt x="203" y="1158"/>
                </a:lnTo>
                <a:lnTo>
                  <a:pt x="215" y="1213"/>
                </a:lnTo>
                <a:lnTo>
                  <a:pt x="234" y="1310"/>
                </a:lnTo>
                <a:lnTo>
                  <a:pt x="252" y="1402"/>
                </a:lnTo>
                <a:lnTo>
                  <a:pt x="260" y="1433"/>
                </a:lnTo>
                <a:lnTo>
                  <a:pt x="263" y="1442"/>
                </a:lnTo>
                <a:lnTo>
                  <a:pt x="265" y="1446"/>
                </a:lnTo>
                <a:lnTo>
                  <a:pt x="265" y="1446"/>
                </a:lnTo>
                <a:lnTo>
                  <a:pt x="273" y="1454"/>
                </a:lnTo>
                <a:lnTo>
                  <a:pt x="283" y="1461"/>
                </a:lnTo>
                <a:lnTo>
                  <a:pt x="288" y="1465"/>
                </a:lnTo>
                <a:lnTo>
                  <a:pt x="295" y="1468"/>
                </a:lnTo>
                <a:lnTo>
                  <a:pt x="302" y="1470"/>
                </a:lnTo>
                <a:lnTo>
                  <a:pt x="312" y="1472"/>
                </a:lnTo>
                <a:lnTo>
                  <a:pt x="312" y="1472"/>
                </a:lnTo>
                <a:lnTo>
                  <a:pt x="321" y="1472"/>
                </a:lnTo>
                <a:lnTo>
                  <a:pt x="330" y="1470"/>
                </a:lnTo>
                <a:lnTo>
                  <a:pt x="339" y="1468"/>
                </a:lnTo>
                <a:lnTo>
                  <a:pt x="346" y="1464"/>
                </a:lnTo>
                <a:lnTo>
                  <a:pt x="358" y="1459"/>
                </a:lnTo>
                <a:lnTo>
                  <a:pt x="363" y="1456"/>
                </a:lnTo>
                <a:lnTo>
                  <a:pt x="378" y="1688"/>
                </a:lnTo>
                <a:lnTo>
                  <a:pt x="353" y="1698"/>
                </a:lnTo>
                <a:lnTo>
                  <a:pt x="353" y="1698"/>
                </a:lnTo>
                <a:lnTo>
                  <a:pt x="354" y="1721"/>
                </a:lnTo>
                <a:lnTo>
                  <a:pt x="354" y="1738"/>
                </a:lnTo>
                <a:lnTo>
                  <a:pt x="354" y="1746"/>
                </a:lnTo>
                <a:lnTo>
                  <a:pt x="353" y="1750"/>
                </a:lnTo>
                <a:lnTo>
                  <a:pt x="353" y="1750"/>
                </a:lnTo>
                <a:lnTo>
                  <a:pt x="348" y="1762"/>
                </a:lnTo>
                <a:lnTo>
                  <a:pt x="340" y="1783"/>
                </a:lnTo>
                <a:lnTo>
                  <a:pt x="336" y="1793"/>
                </a:lnTo>
                <a:lnTo>
                  <a:pt x="335" y="1804"/>
                </a:lnTo>
                <a:lnTo>
                  <a:pt x="335" y="1811"/>
                </a:lnTo>
                <a:lnTo>
                  <a:pt x="336" y="1814"/>
                </a:lnTo>
                <a:lnTo>
                  <a:pt x="337" y="1816"/>
                </a:lnTo>
                <a:lnTo>
                  <a:pt x="337" y="1816"/>
                </a:lnTo>
                <a:lnTo>
                  <a:pt x="342" y="1820"/>
                </a:lnTo>
                <a:lnTo>
                  <a:pt x="349" y="1823"/>
                </a:lnTo>
                <a:lnTo>
                  <a:pt x="357" y="1825"/>
                </a:lnTo>
                <a:lnTo>
                  <a:pt x="366" y="1827"/>
                </a:lnTo>
                <a:lnTo>
                  <a:pt x="375" y="1829"/>
                </a:lnTo>
                <a:lnTo>
                  <a:pt x="386" y="1829"/>
                </a:lnTo>
                <a:lnTo>
                  <a:pt x="398" y="1828"/>
                </a:lnTo>
                <a:lnTo>
                  <a:pt x="409" y="1827"/>
                </a:lnTo>
                <a:lnTo>
                  <a:pt x="409" y="1827"/>
                </a:lnTo>
                <a:lnTo>
                  <a:pt x="431" y="1823"/>
                </a:lnTo>
                <a:lnTo>
                  <a:pt x="448" y="1820"/>
                </a:lnTo>
                <a:lnTo>
                  <a:pt x="453" y="1819"/>
                </a:lnTo>
                <a:lnTo>
                  <a:pt x="459" y="1816"/>
                </a:lnTo>
                <a:lnTo>
                  <a:pt x="463" y="1813"/>
                </a:lnTo>
                <a:lnTo>
                  <a:pt x="466" y="1806"/>
                </a:lnTo>
                <a:lnTo>
                  <a:pt x="466" y="1806"/>
                </a:lnTo>
                <a:lnTo>
                  <a:pt x="467" y="1797"/>
                </a:lnTo>
                <a:lnTo>
                  <a:pt x="467" y="1787"/>
                </a:lnTo>
                <a:lnTo>
                  <a:pt x="466" y="1759"/>
                </a:lnTo>
                <a:lnTo>
                  <a:pt x="462" y="1732"/>
                </a:lnTo>
                <a:lnTo>
                  <a:pt x="461" y="1721"/>
                </a:lnTo>
                <a:lnTo>
                  <a:pt x="461" y="1714"/>
                </a:lnTo>
                <a:lnTo>
                  <a:pt x="461" y="1714"/>
                </a:lnTo>
                <a:lnTo>
                  <a:pt x="461" y="1702"/>
                </a:lnTo>
                <a:lnTo>
                  <a:pt x="458" y="1689"/>
                </a:lnTo>
                <a:lnTo>
                  <a:pt x="456" y="1677"/>
                </a:lnTo>
                <a:lnTo>
                  <a:pt x="456" y="1677"/>
                </a:lnTo>
                <a:lnTo>
                  <a:pt x="458" y="1665"/>
                </a:lnTo>
                <a:lnTo>
                  <a:pt x="465" y="1632"/>
                </a:lnTo>
                <a:lnTo>
                  <a:pt x="475" y="1594"/>
                </a:lnTo>
                <a:lnTo>
                  <a:pt x="480" y="1576"/>
                </a:lnTo>
                <a:lnTo>
                  <a:pt x="486" y="1559"/>
                </a:lnTo>
                <a:lnTo>
                  <a:pt x="486" y="1559"/>
                </a:lnTo>
                <a:lnTo>
                  <a:pt x="489" y="1551"/>
                </a:lnTo>
                <a:lnTo>
                  <a:pt x="490" y="1541"/>
                </a:lnTo>
                <a:lnTo>
                  <a:pt x="492" y="1530"/>
                </a:lnTo>
                <a:lnTo>
                  <a:pt x="492" y="1517"/>
                </a:lnTo>
                <a:lnTo>
                  <a:pt x="489" y="1490"/>
                </a:lnTo>
                <a:lnTo>
                  <a:pt x="485" y="1463"/>
                </a:lnTo>
                <a:lnTo>
                  <a:pt x="476" y="1414"/>
                </a:lnTo>
                <a:lnTo>
                  <a:pt x="471" y="1389"/>
                </a:lnTo>
                <a:lnTo>
                  <a:pt x="471" y="1389"/>
                </a:lnTo>
                <a:lnTo>
                  <a:pt x="474" y="1356"/>
                </a:lnTo>
                <a:lnTo>
                  <a:pt x="476" y="1328"/>
                </a:lnTo>
                <a:lnTo>
                  <a:pt x="476" y="1328"/>
                </a:lnTo>
                <a:lnTo>
                  <a:pt x="515" y="1324"/>
                </a:lnTo>
                <a:lnTo>
                  <a:pt x="564" y="1317"/>
                </a:lnTo>
                <a:lnTo>
                  <a:pt x="564" y="1317"/>
                </a:lnTo>
                <a:lnTo>
                  <a:pt x="567" y="1316"/>
                </a:lnTo>
                <a:lnTo>
                  <a:pt x="571" y="1313"/>
                </a:lnTo>
                <a:lnTo>
                  <a:pt x="574" y="1311"/>
                </a:lnTo>
                <a:lnTo>
                  <a:pt x="575" y="1308"/>
                </a:lnTo>
                <a:lnTo>
                  <a:pt x="578" y="1302"/>
                </a:lnTo>
                <a:lnTo>
                  <a:pt x="579" y="1297"/>
                </a:lnTo>
                <a:lnTo>
                  <a:pt x="579" y="1297"/>
                </a:lnTo>
                <a:lnTo>
                  <a:pt x="574" y="1230"/>
                </a:lnTo>
                <a:lnTo>
                  <a:pt x="564" y="1088"/>
                </a:lnTo>
                <a:lnTo>
                  <a:pt x="552" y="946"/>
                </a:lnTo>
                <a:lnTo>
                  <a:pt x="548" y="899"/>
                </a:lnTo>
                <a:lnTo>
                  <a:pt x="548" y="880"/>
                </a:lnTo>
                <a:lnTo>
                  <a:pt x="548" y="880"/>
                </a:lnTo>
                <a:lnTo>
                  <a:pt x="553" y="875"/>
                </a:lnTo>
                <a:lnTo>
                  <a:pt x="556" y="870"/>
                </a:lnTo>
                <a:lnTo>
                  <a:pt x="558" y="859"/>
                </a:lnTo>
                <a:lnTo>
                  <a:pt x="558" y="859"/>
                </a:lnTo>
                <a:lnTo>
                  <a:pt x="560" y="849"/>
                </a:lnTo>
                <a:lnTo>
                  <a:pt x="560" y="834"/>
                </a:lnTo>
                <a:lnTo>
                  <a:pt x="560" y="792"/>
                </a:lnTo>
                <a:lnTo>
                  <a:pt x="558" y="731"/>
                </a:lnTo>
                <a:lnTo>
                  <a:pt x="558" y="731"/>
                </a:lnTo>
                <a:lnTo>
                  <a:pt x="556" y="701"/>
                </a:lnTo>
                <a:lnTo>
                  <a:pt x="553" y="679"/>
                </a:lnTo>
                <a:lnTo>
                  <a:pt x="553" y="679"/>
                </a:lnTo>
                <a:lnTo>
                  <a:pt x="564" y="679"/>
                </a:lnTo>
                <a:lnTo>
                  <a:pt x="588" y="678"/>
                </a:lnTo>
                <a:lnTo>
                  <a:pt x="602" y="677"/>
                </a:lnTo>
                <a:lnTo>
                  <a:pt x="616" y="675"/>
                </a:lnTo>
                <a:lnTo>
                  <a:pt x="628" y="673"/>
                </a:lnTo>
                <a:lnTo>
                  <a:pt x="636" y="669"/>
                </a:lnTo>
                <a:lnTo>
                  <a:pt x="636" y="669"/>
                </a:lnTo>
                <a:lnTo>
                  <a:pt x="638" y="666"/>
                </a:lnTo>
                <a:lnTo>
                  <a:pt x="641" y="661"/>
                </a:lnTo>
                <a:lnTo>
                  <a:pt x="643" y="651"/>
                </a:lnTo>
                <a:lnTo>
                  <a:pt x="645" y="637"/>
                </a:lnTo>
                <a:lnTo>
                  <a:pt x="645" y="621"/>
                </a:lnTo>
                <a:lnTo>
                  <a:pt x="642" y="593"/>
                </a:lnTo>
                <a:lnTo>
                  <a:pt x="641" y="581"/>
                </a:lnTo>
                <a:lnTo>
                  <a:pt x="641" y="581"/>
                </a:lnTo>
                <a:lnTo>
                  <a:pt x="645" y="578"/>
                </a:lnTo>
                <a:lnTo>
                  <a:pt x="654" y="569"/>
                </a:lnTo>
                <a:lnTo>
                  <a:pt x="663" y="557"/>
                </a:lnTo>
                <a:lnTo>
                  <a:pt x="665" y="551"/>
                </a:lnTo>
                <a:lnTo>
                  <a:pt x="666" y="545"/>
                </a:lnTo>
                <a:lnTo>
                  <a:pt x="666" y="545"/>
                </a:lnTo>
                <a:lnTo>
                  <a:pt x="665" y="534"/>
                </a:lnTo>
                <a:lnTo>
                  <a:pt x="661" y="520"/>
                </a:lnTo>
                <a:lnTo>
                  <a:pt x="656" y="507"/>
                </a:lnTo>
                <a:lnTo>
                  <a:pt x="651" y="494"/>
                </a:lnTo>
                <a:lnTo>
                  <a:pt x="651" y="494"/>
                </a:lnTo>
                <a:lnTo>
                  <a:pt x="648" y="489"/>
                </a:lnTo>
                <a:lnTo>
                  <a:pt x="645" y="486"/>
                </a:lnTo>
                <a:lnTo>
                  <a:pt x="639" y="482"/>
                </a:lnTo>
                <a:lnTo>
                  <a:pt x="636" y="479"/>
                </a:lnTo>
                <a:lnTo>
                  <a:pt x="634" y="472"/>
                </a:lnTo>
                <a:lnTo>
                  <a:pt x="632" y="462"/>
                </a:lnTo>
                <a:lnTo>
                  <a:pt x="630" y="448"/>
                </a:lnTo>
                <a:lnTo>
                  <a:pt x="630" y="448"/>
                </a:lnTo>
                <a:lnTo>
                  <a:pt x="628" y="431"/>
                </a:lnTo>
                <a:lnTo>
                  <a:pt x="624" y="417"/>
                </a:lnTo>
                <a:lnTo>
                  <a:pt x="618" y="405"/>
                </a:lnTo>
                <a:lnTo>
                  <a:pt x="610" y="395"/>
                </a:lnTo>
                <a:lnTo>
                  <a:pt x="601" y="386"/>
                </a:lnTo>
                <a:lnTo>
                  <a:pt x="591" y="378"/>
                </a:lnTo>
                <a:lnTo>
                  <a:pt x="580" y="372"/>
                </a:lnTo>
                <a:lnTo>
                  <a:pt x="569" y="365"/>
                </a:lnTo>
                <a:lnTo>
                  <a:pt x="569" y="365"/>
                </a:lnTo>
                <a:lnTo>
                  <a:pt x="535" y="349"/>
                </a:lnTo>
                <a:lnTo>
                  <a:pt x="512" y="340"/>
                </a:lnTo>
                <a:lnTo>
                  <a:pt x="512" y="340"/>
                </a:lnTo>
                <a:lnTo>
                  <a:pt x="501" y="334"/>
                </a:lnTo>
                <a:lnTo>
                  <a:pt x="488" y="328"/>
                </a:lnTo>
                <a:lnTo>
                  <a:pt x="471" y="319"/>
                </a:lnTo>
                <a:lnTo>
                  <a:pt x="471" y="319"/>
                </a:lnTo>
                <a:lnTo>
                  <a:pt x="409" y="293"/>
                </a:lnTo>
                <a:lnTo>
                  <a:pt x="404" y="232"/>
                </a:lnTo>
                <a:lnTo>
                  <a:pt x="414" y="211"/>
                </a:lnTo>
                <a:lnTo>
                  <a:pt x="414" y="211"/>
                </a:lnTo>
                <a:lnTo>
                  <a:pt x="418" y="210"/>
                </a:lnTo>
                <a:lnTo>
                  <a:pt x="429" y="207"/>
                </a:lnTo>
                <a:lnTo>
                  <a:pt x="439" y="203"/>
                </a:lnTo>
                <a:lnTo>
                  <a:pt x="443" y="199"/>
                </a:lnTo>
                <a:lnTo>
                  <a:pt x="445" y="196"/>
                </a:lnTo>
                <a:lnTo>
                  <a:pt x="445" y="196"/>
                </a:lnTo>
                <a:lnTo>
                  <a:pt x="449" y="184"/>
                </a:lnTo>
                <a:lnTo>
                  <a:pt x="452" y="168"/>
                </a:lnTo>
                <a:lnTo>
                  <a:pt x="453" y="154"/>
                </a:lnTo>
                <a:lnTo>
                  <a:pt x="452" y="148"/>
                </a:lnTo>
                <a:lnTo>
                  <a:pt x="450" y="144"/>
                </a:lnTo>
                <a:lnTo>
                  <a:pt x="450" y="144"/>
                </a:lnTo>
                <a:lnTo>
                  <a:pt x="448" y="141"/>
                </a:lnTo>
                <a:lnTo>
                  <a:pt x="445" y="140"/>
                </a:lnTo>
                <a:lnTo>
                  <a:pt x="441" y="139"/>
                </a:lnTo>
                <a:lnTo>
                  <a:pt x="435" y="139"/>
                </a:lnTo>
                <a:lnTo>
                  <a:pt x="435" y="139"/>
                </a:lnTo>
                <a:lnTo>
                  <a:pt x="440" y="114"/>
                </a:lnTo>
                <a:lnTo>
                  <a:pt x="444" y="95"/>
                </a:lnTo>
                <a:lnTo>
                  <a:pt x="445" y="82"/>
                </a:lnTo>
                <a:lnTo>
                  <a:pt x="445" y="82"/>
                </a:lnTo>
                <a:lnTo>
                  <a:pt x="444" y="67"/>
                </a:lnTo>
                <a:lnTo>
                  <a:pt x="443" y="60"/>
                </a:lnTo>
                <a:lnTo>
                  <a:pt x="441" y="58"/>
                </a:lnTo>
                <a:lnTo>
                  <a:pt x="440" y="57"/>
                </a:lnTo>
                <a:lnTo>
                  <a:pt x="440" y="57"/>
                </a:lnTo>
                <a:lnTo>
                  <a:pt x="423" y="46"/>
                </a:lnTo>
                <a:lnTo>
                  <a:pt x="414" y="41"/>
                </a:lnTo>
                <a:lnTo>
                  <a:pt x="411" y="39"/>
                </a:lnTo>
                <a:lnTo>
                  <a:pt x="409" y="36"/>
                </a:lnTo>
                <a:lnTo>
                  <a:pt x="409" y="36"/>
                </a:lnTo>
                <a:lnTo>
                  <a:pt x="408" y="33"/>
                </a:lnTo>
                <a:lnTo>
                  <a:pt x="407" y="32"/>
                </a:lnTo>
                <a:lnTo>
                  <a:pt x="402" y="28"/>
                </a:lnTo>
                <a:lnTo>
                  <a:pt x="396" y="24"/>
                </a:lnTo>
                <a:lnTo>
                  <a:pt x="394" y="22"/>
                </a:lnTo>
                <a:lnTo>
                  <a:pt x="394" y="21"/>
                </a:lnTo>
                <a:lnTo>
                  <a:pt x="394" y="21"/>
                </a:lnTo>
                <a:lnTo>
                  <a:pt x="393" y="17"/>
                </a:lnTo>
                <a:lnTo>
                  <a:pt x="389" y="13"/>
                </a:lnTo>
                <a:lnTo>
                  <a:pt x="384" y="10"/>
                </a:lnTo>
                <a:lnTo>
                  <a:pt x="378" y="10"/>
                </a:lnTo>
                <a:lnTo>
                  <a:pt x="378" y="10"/>
                </a:lnTo>
                <a:lnTo>
                  <a:pt x="369" y="10"/>
                </a:lnTo>
                <a:lnTo>
                  <a:pt x="363" y="10"/>
                </a:lnTo>
                <a:lnTo>
                  <a:pt x="363" y="10"/>
                </a:lnTo>
                <a:close/>
                <a:moveTo>
                  <a:pt x="157" y="566"/>
                </a:moveTo>
                <a:lnTo>
                  <a:pt x="157" y="566"/>
                </a:lnTo>
                <a:lnTo>
                  <a:pt x="155" y="588"/>
                </a:lnTo>
                <a:lnTo>
                  <a:pt x="152" y="607"/>
                </a:lnTo>
                <a:lnTo>
                  <a:pt x="126" y="592"/>
                </a:lnTo>
                <a:lnTo>
                  <a:pt x="126" y="592"/>
                </a:lnTo>
                <a:lnTo>
                  <a:pt x="142" y="578"/>
                </a:lnTo>
                <a:lnTo>
                  <a:pt x="153" y="569"/>
                </a:lnTo>
                <a:lnTo>
                  <a:pt x="156" y="566"/>
                </a:lnTo>
                <a:lnTo>
                  <a:pt x="157" y="566"/>
                </a:lnTo>
                <a:lnTo>
                  <a:pt x="157" y="56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9">
            <a:extLst>
              <a:ext uri="{FF2B5EF4-FFF2-40B4-BE49-F238E27FC236}">
                <a16:creationId xmlns:a16="http://schemas.microsoft.com/office/drawing/2014/main" id="{7E00F44D-5ADD-44F4-962F-F34B87DA2EDE}"/>
              </a:ext>
            </a:extLst>
          </p:cNvPr>
          <p:cNvSpPr>
            <a:spLocks/>
          </p:cNvSpPr>
          <p:nvPr/>
        </p:nvSpPr>
        <p:spPr bwMode="auto">
          <a:xfrm>
            <a:off x="4501822" y="2718363"/>
            <a:ext cx="802045" cy="1674618"/>
          </a:xfrm>
          <a:custGeom>
            <a:avLst/>
            <a:gdLst>
              <a:gd name="T0" fmla="*/ 652 w 887"/>
              <a:gd name="T1" fmla="*/ 43 h 1852"/>
              <a:gd name="T2" fmla="*/ 619 w 887"/>
              <a:gd name="T3" fmla="*/ 6 h 1852"/>
              <a:gd name="T4" fmla="*/ 541 w 887"/>
              <a:gd name="T5" fmla="*/ 2 h 1852"/>
              <a:gd name="T6" fmla="*/ 505 w 887"/>
              <a:gd name="T7" fmla="*/ 16 h 1852"/>
              <a:gd name="T8" fmla="*/ 441 w 887"/>
              <a:gd name="T9" fmla="*/ 38 h 1852"/>
              <a:gd name="T10" fmla="*/ 416 w 887"/>
              <a:gd name="T11" fmla="*/ 75 h 1852"/>
              <a:gd name="T12" fmla="*/ 409 w 887"/>
              <a:gd name="T13" fmla="*/ 151 h 1852"/>
              <a:gd name="T14" fmla="*/ 414 w 887"/>
              <a:gd name="T15" fmla="*/ 200 h 1852"/>
              <a:gd name="T16" fmla="*/ 424 w 887"/>
              <a:gd name="T17" fmla="*/ 219 h 1852"/>
              <a:gd name="T18" fmla="*/ 418 w 887"/>
              <a:gd name="T19" fmla="*/ 300 h 1852"/>
              <a:gd name="T20" fmla="*/ 347 w 887"/>
              <a:gd name="T21" fmla="*/ 323 h 1852"/>
              <a:gd name="T22" fmla="*/ 181 w 887"/>
              <a:gd name="T23" fmla="*/ 506 h 1852"/>
              <a:gd name="T24" fmla="*/ 178 w 887"/>
              <a:gd name="T25" fmla="*/ 563 h 1852"/>
              <a:gd name="T26" fmla="*/ 198 w 887"/>
              <a:gd name="T27" fmla="*/ 610 h 1852"/>
              <a:gd name="T28" fmla="*/ 329 w 887"/>
              <a:gd name="T29" fmla="*/ 668 h 1852"/>
              <a:gd name="T30" fmla="*/ 320 w 887"/>
              <a:gd name="T31" fmla="*/ 907 h 1852"/>
              <a:gd name="T32" fmla="*/ 330 w 887"/>
              <a:gd name="T33" fmla="*/ 965 h 1852"/>
              <a:gd name="T34" fmla="*/ 340 w 887"/>
              <a:gd name="T35" fmla="*/ 1324 h 1852"/>
              <a:gd name="T36" fmla="*/ 250 w 887"/>
              <a:gd name="T37" fmla="*/ 1404 h 1852"/>
              <a:gd name="T38" fmla="*/ 140 w 887"/>
              <a:gd name="T39" fmla="*/ 1583 h 1852"/>
              <a:gd name="T40" fmla="*/ 47 w 887"/>
              <a:gd name="T41" fmla="*/ 1614 h 1852"/>
              <a:gd name="T42" fmla="*/ 3 w 887"/>
              <a:gd name="T43" fmla="*/ 1645 h 1852"/>
              <a:gd name="T44" fmla="*/ 65 w 887"/>
              <a:gd name="T45" fmla="*/ 1767 h 1852"/>
              <a:gd name="T46" fmla="*/ 129 w 887"/>
              <a:gd name="T47" fmla="*/ 1849 h 1852"/>
              <a:gd name="T48" fmla="*/ 160 w 887"/>
              <a:gd name="T49" fmla="*/ 1818 h 1852"/>
              <a:gd name="T50" fmla="*/ 171 w 887"/>
              <a:gd name="T51" fmla="*/ 1744 h 1852"/>
              <a:gd name="T52" fmla="*/ 190 w 887"/>
              <a:gd name="T53" fmla="*/ 1643 h 1852"/>
              <a:gd name="T54" fmla="*/ 376 w 887"/>
              <a:gd name="T55" fmla="*/ 1484 h 1852"/>
              <a:gd name="T56" fmla="*/ 499 w 887"/>
              <a:gd name="T57" fmla="*/ 1379 h 1852"/>
              <a:gd name="T58" fmla="*/ 540 w 887"/>
              <a:gd name="T59" fmla="*/ 1376 h 1852"/>
              <a:gd name="T60" fmla="*/ 617 w 887"/>
              <a:gd name="T61" fmla="*/ 1636 h 1852"/>
              <a:gd name="T62" fmla="*/ 618 w 887"/>
              <a:gd name="T63" fmla="*/ 1705 h 1852"/>
              <a:gd name="T64" fmla="*/ 617 w 887"/>
              <a:gd name="T65" fmla="*/ 1763 h 1852"/>
              <a:gd name="T66" fmla="*/ 676 w 887"/>
              <a:gd name="T67" fmla="*/ 1762 h 1852"/>
              <a:gd name="T68" fmla="*/ 805 w 887"/>
              <a:gd name="T69" fmla="*/ 1747 h 1852"/>
              <a:gd name="T70" fmla="*/ 886 w 887"/>
              <a:gd name="T71" fmla="*/ 1679 h 1852"/>
              <a:gd name="T72" fmla="*/ 841 w 887"/>
              <a:gd name="T73" fmla="*/ 1657 h 1852"/>
              <a:gd name="T74" fmla="*/ 751 w 887"/>
              <a:gd name="T75" fmla="*/ 1642 h 1852"/>
              <a:gd name="T76" fmla="*/ 709 w 887"/>
              <a:gd name="T77" fmla="*/ 1596 h 1852"/>
              <a:gd name="T78" fmla="*/ 677 w 887"/>
              <a:gd name="T79" fmla="*/ 1355 h 1852"/>
              <a:gd name="T80" fmla="*/ 675 w 887"/>
              <a:gd name="T81" fmla="*/ 1268 h 1852"/>
              <a:gd name="T82" fmla="*/ 654 w 887"/>
              <a:gd name="T83" fmla="*/ 1116 h 1852"/>
              <a:gd name="T84" fmla="*/ 681 w 887"/>
              <a:gd name="T85" fmla="*/ 972 h 1852"/>
              <a:gd name="T86" fmla="*/ 715 w 887"/>
              <a:gd name="T87" fmla="*/ 964 h 1852"/>
              <a:gd name="T88" fmla="*/ 726 w 887"/>
              <a:gd name="T89" fmla="*/ 691 h 1852"/>
              <a:gd name="T90" fmla="*/ 829 w 887"/>
              <a:gd name="T91" fmla="*/ 645 h 1852"/>
              <a:gd name="T92" fmla="*/ 865 w 887"/>
              <a:gd name="T93" fmla="*/ 624 h 1852"/>
              <a:gd name="T94" fmla="*/ 843 w 887"/>
              <a:gd name="T95" fmla="*/ 569 h 1852"/>
              <a:gd name="T96" fmla="*/ 821 w 887"/>
              <a:gd name="T97" fmla="*/ 551 h 1852"/>
              <a:gd name="T98" fmla="*/ 782 w 887"/>
              <a:gd name="T99" fmla="*/ 563 h 1852"/>
              <a:gd name="T100" fmla="*/ 742 w 887"/>
              <a:gd name="T101" fmla="*/ 386 h 1852"/>
              <a:gd name="T102" fmla="*/ 690 w 887"/>
              <a:gd name="T103" fmla="*/ 331 h 1852"/>
              <a:gd name="T104" fmla="*/ 634 w 887"/>
              <a:gd name="T105" fmla="*/ 269 h 1852"/>
              <a:gd name="T106" fmla="*/ 659 w 887"/>
              <a:gd name="T107" fmla="*/ 254 h 1852"/>
              <a:gd name="T108" fmla="*/ 670 w 887"/>
              <a:gd name="T109" fmla="*/ 187 h 1852"/>
              <a:gd name="T110" fmla="*/ 680 w 887"/>
              <a:gd name="T111" fmla="*/ 141 h 1852"/>
              <a:gd name="T112" fmla="*/ 659 w 887"/>
              <a:gd name="T113" fmla="*/ 94 h 1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87" h="1852">
                <a:moveTo>
                  <a:pt x="659" y="94"/>
                </a:moveTo>
                <a:lnTo>
                  <a:pt x="659" y="94"/>
                </a:lnTo>
                <a:lnTo>
                  <a:pt x="658" y="70"/>
                </a:lnTo>
                <a:lnTo>
                  <a:pt x="657" y="54"/>
                </a:lnTo>
                <a:lnTo>
                  <a:pt x="655" y="51"/>
                </a:lnTo>
                <a:lnTo>
                  <a:pt x="654" y="48"/>
                </a:lnTo>
                <a:lnTo>
                  <a:pt x="654" y="48"/>
                </a:lnTo>
                <a:lnTo>
                  <a:pt x="652" y="43"/>
                </a:lnTo>
                <a:lnTo>
                  <a:pt x="646" y="34"/>
                </a:lnTo>
                <a:lnTo>
                  <a:pt x="640" y="24"/>
                </a:lnTo>
                <a:lnTo>
                  <a:pt x="637" y="20"/>
                </a:lnTo>
                <a:lnTo>
                  <a:pt x="634" y="17"/>
                </a:lnTo>
                <a:lnTo>
                  <a:pt x="634" y="17"/>
                </a:lnTo>
                <a:lnTo>
                  <a:pt x="628" y="12"/>
                </a:lnTo>
                <a:lnTo>
                  <a:pt x="622" y="7"/>
                </a:lnTo>
                <a:lnTo>
                  <a:pt x="619" y="6"/>
                </a:lnTo>
                <a:lnTo>
                  <a:pt x="616" y="3"/>
                </a:lnTo>
                <a:lnTo>
                  <a:pt x="609" y="2"/>
                </a:lnTo>
                <a:lnTo>
                  <a:pt x="603" y="2"/>
                </a:lnTo>
                <a:lnTo>
                  <a:pt x="556" y="2"/>
                </a:lnTo>
                <a:lnTo>
                  <a:pt x="556" y="2"/>
                </a:lnTo>
                <a:lnTo>
                  <a:pt x="553" y="0"/>
                </a:lnTo>
                <a:lnTo>
                  <a:pt x="549" y="0"/>
                </a:lnTo>
                <a:lnTo>
                  <a:pt x="541" y="2"/>
                </a:lnTo>
                <a:lnTo>
                  <a:pt x="541" y="2"/>
                </a:lnTo>
                <a:lnTo>
                  <a:pt x="526" y="4"/>
                </a:lnTo>
                <a:lnTo>
                  <a:pt x="520" y="6"/>
                </a:lnTo>
                <a:lnTo>
                  <a:pt x="515" y="7"/>
                </a:lnTo>
                <a:lnTo>
                  <a:pt x="515" y="7"/>
                </a:lnTo>
                <a:lnTo>
                  <a:pt x="511" y="9"/>
                </a:lnTo>
                <a:lnTo>
                  <a:pt x="509" y="12"/>
                </a:lnTo>
                <a:lnTo>
                  <a:pt x="505" y="16"/>
                </a:lnTo>
                <a:lnTo>
                  <a:pt x="500" y="17"/>
                </a:lnTo>
                <a:lnTo>
                  <a:pt x="500" y="17"/>
                </a:lnTo>
                <a:lnTo>
                  <a:pt x="490" y="21"/>
                </a:lnTo>
                <a:lnTo>
                  <a:pt x="475" y="27"/>
                </a:lnTo>
                <a:lnTo>
                  <a:pt x="460" y="34"/>
                </a:lnTo>
                <a:lnTo>
                  <a:pt x="448" y="38"/>
                </a:lnTo>
                <a:lnTo>
                  <a:pt x="448" y="38"/>
                </a:lnTo>
                <a:lnTo>
                  <a:pt x="441" y="38"/>
                </a:lnTo>
                <a:lnTo>
                  <a:pt x="434" y="39"/>
                </a:lnTo>
                <a:lnTo>
                  <a:pt x="432" y="42"/>
                </a:lnTo>
                <a:lnTo>
                  <a:pt x="429" y="44"/>
                </a:lnTo>
                <a:lnTo>
                  <a:pt x="425" y="48"/>
                </a:lnTo>
                <a:lnTo>
                  <a:pt x="423" y="53"/>
                </a:lnTo>
                <a:lnTo>
                  <a:pt x="423" y="53"/>
                </a:lnTo>
                <a:lnTo>
                  <a:pt x="419" y="65"/>
                </a:lnTo>
                <a:lnTo>
                  <a:pt x="416" y="75"/>
                </a:lnTo>
                <a:lnTo>
                  <a:pt x="412" y="94"/>
                </a:lnTo>
                <a:lnTo>
                  <a:pt x="412" y="94"/>
                </a:lnTo>
                <a:lnTo>
                  <a:pt x="412" y="99"/>
                </a:lnTo>
                <a:lnTo>
                  <a:pt x="412" y="102"/>
                </a:lnTo>
                <a:lnTo>
                  <a:pt x="414" y="107"/>
                </a:lnTo>
                <a:lnTo>
                  <a:pt x="412" y="120"/>
                </a:lnTo>
                <a:lnTo>
                  <a:pt x="412" y="120"/>
                </a:lnTo>
                <a:lnTo>
                  <a:pt x="409" y="151"/>
                </a:lnTo>
                <a:lnTo>
                  <a:pt x="407" y="177"/>
                </a:lnTo>
                <a:lnTo>
                  <a:pt x="407" y="177"/>
                </a:lnTo>
                <a:lnTo>
                  <a:pt x="407" y="186"/>
                </a:lnTo>
                <a:lnTo>
                  <a:pt x="410" y="191"/>
                </a:lnTo>
                <a:lnTo>
                  <a:pt x="411" y="193"/>
                </a:lnTo>
                <a:lnTo>
                  <a:pt x="412" y="197"/>
                </a:lnTo>
                <a:lnTo>
                  <a:pt x="412" y="197"/>
                </a:lnTo>
                <a:lnTo>
                  <a:pt x="414" y="200"/>
                </a:lnTo>
                <a:lnTo>
                  <a:pt x="415" y="201"/>
                </a:lnTo>
                <a:lnTo>
                  <a:pt x="418" y="202"/>
                </a:lnTo>
                <a:lnTo>
                  <a:pt x="420" y="204"/>
                </a:lnTo>
                <a:lnTo>
                  <a:pt x="421" y="205"/>
                </a:lnTo>
                <a:lnTo>
                  <a:pt x="423" y="208"/>
                </a:lnTo>
                <a:lnTo>
                  <a:pt x="423" y="213"/>
                </a:lnTo>
                <a:lnTo>
                  <a:pt x="423" y="213"/>
                </a:lnTo>
                <a:lnTo>
                  <a:pt x="424" y="219"/>
                </a:lnTo>
                <a:lnTo>
                  <a:pt x="425" y="227"/>
                </a:lnTo>
                <a:lnTo>
                  <a:pt x="430" y="241"/>
                </a:lnTo>
                <a:lnTo>
                  <a:pt x="438" y="259"/>
                </a:lnTo>
                <a:lnTo>
                  <a:pt x="438" y="280"/>
                </a:lnTo>
                <a:lnTo>
                  <a:pt x="438" y="280"/>
                </a:lnTo>
                <a:lnTo>
                  <a:pt x="430" y="289"/>
                </a:lnTo>
                <a:lnTo>
                  <a:pt x="418" y="300"/>
                </a:lnTo>
                <a:lnTo>
                  <a:pt x="418" y="300"/>
                </a:lnTo>
                <a:lnTo>
                  <a:pt x="414" y="301"/>
                </a:lnTo>
                <a:lnTo>
                  <a:pt x="407" y="303"/>
                </a:lnTo>
                <a:lnTo>
                  <a:pt x="389" y="307"/>
                </a:lnTo>
                <a:lnTo>
                  <a:pt x="370" y="310"/>
                </a:lnTo>
                <a:lnTo>
                  <a:pt x="361" y="313"/>
                </a:lnTo>
                <a:lnTo>
                  <a:pt x="356" y="316"/>
                </a:lnTo>
                <a:lnTo>
                  <a:pt x="356" y="316"/>
                </a:lnTo>
                <a:lnTo>
                  <a:pt x="347" y="323"/>
                </a:lnTo>
                <a:lnTo>
                  <a:pt x="331" y="339"/>
                </a:lnTo>
                <a:lnTo>
                  <a:pt x="288" y="385"/>
                </a:lnTo>
                <a:lnTo>
                  <a:pt x="217" y="460"/>
                </a:lnTo>
                <a:lnTo>
                  <a:pt x="217" y="460"/>
                </a:lnTo>
                <a:lnTo>
                  <a:pt x="205" y="474"/>
                </a:lnTo>
                <a:lnTo>
                  <a:pt x="194" y="488"/>
                </a:lnTo>
                <a:lnTo>
                  <a:pt x="181" y="506"/>
                </a:lnTo>
                <a:lnTo>
                  <a:pt x="181" y="506"/>
                </a:lnTo>
                <a:lnTo>
                  <a:pt x="187" y="509"/>
                </a:lnTo>
                <a:lnTo>
                  <a:pt x="191" y="512"/>
                </a:lnTo>
                <a:lnTo>
                  <a:pt x="191" y="514"/>
                </a:lnTo>
                <a:lnTo>
                  <a:pt x="191" y="516"/>
                </a:lnTo>
                <a:lnTo>
                  <a:pt x="191" y="516"/>
                </a:lnTo>
                <a:lnTo>
                  <a:pt x="187" y="529"/>
                </a:lnTo>
                <a:lnTo>
                  <a:pt x="181" y="551"/>
                </a:lnTo>
                <a:lnTo>
                  <a:pt x="178" y="563"/>
                </a:lnTo>
                <a:lnTo>
                  <a:pt x="177" y="574"/>
                </a:lnTo>
                <a:lnTo>
                  <a:pt x="177" y="586"/>
                </a:lnTo>
                <a:lnTo>
                  <a:pt x="178" y="590"/>
                </a:lnTo>
                <a:lnTo>
                  <a:pt x="181" y="593"/>
                </a:lnTo>
                <a:lnTo>
                  <a:pt x="181" y="593"/>
                </a:lnTo>
                <a:lnTo>
                  <a:pt x="187" y="604"/>
                </a:lnTo>
                <a:lnTo>
                  <a:pt x="191" y="608"/>
                </a:lnTo>
                <a:lnTo>
                  <a:pt x="198" y="610"/>
                </a:lnTo>
                <a:lnTo>
                  <a:pt x="212" y="614"/>
                </a:lnTo>
                <a:lnTo>
                  <a:pt x="212" y="614"/>
                </a:lnTo>
                <a:lnTo>
                  <a:pt x="225" y="617"/>
                </a:lnTo>
                <a:lnTo>
                  <a:pt x="240" y="618"/>
                </a:lnTo>
                <a:lnTo>
                  <a:pt x="279" y="619"/>
                </a:lnTo>
                <a:lnTo>
                  <a:pt x="325" y="619"/>
                </a:lnTo>
                <a:lnTo>
                  <a:pt x="325" y="619"/>
                </a:lnTo>
                <a:lnTo>
                  <a:pt x="329" y="668"/>
                </a:lnTo>
                <a:lnTo>
                  <a:pt x="330" y="709"/>
                </a:lnTo>
                <a:lnTo>
                  <a:pt x="330" y="727"/>
                </a:lnTo>
                <a:lnTo>
                  <a:pt x="330" y="743"/>
                </a:lnTo>
                <a:lnTo>
                  <a:pt x="330" y="743"/>
                </a:lnTo>
                <a:lnTo>
                  <a:pt x="324" y="834"/>
                </a:lnTo>
                <a:lnTo>
                  <a:pt x="321" y="882"/>
                </a:lnTo>
                <a:lnTo>
                  <a:pt x="320" y="907"/>
                </a:lnTo>
                <a:lnTo>
                  <a:pt x="320" y="907"/>
                </a:lnTo>
                <a:lnTo>
                  <a:pt x="320" y="919"/>
                </a:lnTo>
                <a:lnTo>
                  <a:pt x="320" y="934"/>
                </a:lnTo>
                <a:lnTo>
                  <a:pt x="320" y="950"/>
                </a:lnTo>
                <a:lnTo>
                  <a:pt x="320" y="959"/>
                </a:lnTo>
                <a:lnTo>
                  <a:pt x="320" y="959"/>
                </a:lnTo>
                <a:lnTo>
                  <a:pt x="321" y="960"/>
                </a:lnTo>
                <a:lnTo>
                  <a:pt x="324" y="963"/>
                </a:lnTo>
                <a:lnTo>
                  <a:pt x="330" y="965"/>
                </a:lnTo>
                <a:lnTo>
                  <a:pt x="340" y="969"/>
                </a:lnTo>
                <a:lnTo>
                  <a:pt x="407" y="1108"/>
                </a:lnTo>
                <a:lnTo>
                  <a:pt x="376" y="1283"/>
                </a:lnTo>
                <a:lnTo>
                  <a:pt x="376" y="1283"/>
                </a:lnTo>
                <a:lnTo>
                  <a:pt x="360" y="1304"/>
                </a:lnTo>
                <a:lnTo>
                  <a:pt x="347" y="1318"/>
                </a:lnTo>
                <a:lnTo>
                  <a:pt x="343" y="1323"/>
                </a:lnTo>
                <a:lnTo>
                  <a:pt x="340" y="1324"/>
                </a:lnTo>
                <a:lnTo>
                  <a:pt x="340" y="1324"/>
                </a:lnTo>
                <a:lnTo>
                  <a:pt x="338" y="1325"/>
                </a:lnTo>
                <a:lnTo>
                  <a:pt x="331" y="1329"/>
                </a:lnTo>
                <a:lnTo>
                  <a:pt x="312" y="1346"/>
                </a:lnTo>
                <a:lnTo>
                  <a:pt x="286" y="1369"/>
                </a:lnTo>
                <a:lnTo>
                  <a:pt x="258" y="1396"/>
                </a:lnTo>
                <a:lnTo>
                  <a:pt x="258" y="1396"/>
                </a:lnTo>
                <a:lnTo>
                  <a:pt x="250" y="1404"/>
                </a:lnTo>
                <a:lnTo>
                  <a:pt x="243" y="1414"/>
                </a:lnTo>
                <a:lnTo>
                  <a:pt x="227" y="1439"/>
                </a:lnTo>
                <a:lnTo>
                  <a:pt x="209" y="1468"/>
                </a:lnTo>
                <a:lnTo>
                  <a:pt x="192" y="1499"/>
                </a:lnTo>
                <a:lnTo>
                  <a:pt x="176" y="1529"/>
                </a:lnTo>
                <a:lnTo>
                  <a:pt x="159" y="1554"/>
                </a:lnTo>
                <a:lnTo>
                  <a:pt x="146" y="1575"/>
                </a:lnTo>
                <a:lnTo>
                  <a:pt x="140" y="1583"/>
                </a:lnTo>
                <a:lnTo>
                  <a:pt x="135" y="1587"/>
                </a:lnTo>
                <a:lnTo>
                  <a:pt x="135" y="1587"/>
                </a:lnTo>
                <a:lnTo>
                  <a:pt x="113" y="1601"/>
                </a:lnTo>
                <a:lnTo>
                  <a:pt x="99" y="1607"/>
                </a:lnTo>
                <a:lnTo>
                  <a:pt x="99" y="1607"/>
                </a:lnTo>
                <a:lnTo>
                  <a:pt x="91" y="1610"/>
                </a:lnTo>
                <a:lnTo>
                  <a:pt x="78" y="1611"/>
                </a:lnTo>
                <a:lnTo>
                  <a:pt x="47" y="1614"/>
                </a:lnTo>
                <a:lnTo>
                  <a:pt x="16" y="1616"/>
                </a:lnTo>
                <a:lnTo>
                  <a:pt x="6" y="1619"/>
                </a:lnTo>
                <a:lnTo>
                  <a:pt x="3" y="1621"/>
                </a:lnTo>
                <a:lnTo>
                  <a:pt x="1" y="1623"/>
                </a:lnTo>
                <a:lnTo>
                  <a:pt x="1" y="1623"/>
                </a:lnTo>
                <a:lnTo>
                  <a:pt x="0" y="1625"/>
                </a:lnTo>
                <a:lnTo>
                  <a:pt x="1" y="1630"/>
                </a:lnTo>
                <a:lnTo>
                  <a:pt x="3" y="1645"/>
                </a:lnTo>
                <a:lnTo>
                  <a:pt x="10" y="1663"/>
                </a:lnTo>
                <a:lnTo>
                  <a:pt x="19" y="1683"/>
                </a:lnTo>
                <a:lnTo>
                  <a:pt x="28" y="1705"/>
                </a:lnTo>
                <a:lnTo>
                  <a:pt x="38" y="1726"/>
                </a:lnTo>
                <a:lnTo>
                  <a:pt x="48" y="1744"/>
                </a:lnTo>
                <a:lnTo>
                  <a:pt x="57" y="1756"/>
                </a:lnTo>
                <a:lnTo>
                  <a:pt x="57" y="1756"/>
                </a:lnTo>
                <a:lnTo>
                  <a:pt x="65" y="1767"/>
                </a:lnTo>
                <a:lnTo>
                  <a:pt x="74" y="1780"/>
                </a:lnTo>
                <a:lnTo>
                  <a:pt x="92" y="1808"/>
                </a:lnTo>
                <a:lnTo>
                  <a:pt x="101" y="1822"/>
                </a:lnTo>
                <a:lnTo>
                  <a:pt x="110" y="1834"/>
                </a:lnTo>
                <a:lnTo>
                  <a:pt x="120" y="1843"/>
                </a:lnTo>
                <a:lnTo>
                  <a:pt x="124" y="1846"/>
                </a:lnTo>
                <a:lnTo>
                  <a:pt x="129" y="1849"/>
                </a:lnTo>
                <a:lnTo>
                  <a:pt x="129" y="1849"/>
                </a:lnTo>
                <a:lnTo>
                  <a:pt x="138" y="1852"/>
                </a:lnTo>
                <a:lnTo>
                  <a:pt x="145" y="1852"/>
                </a:lnTo>
                <a:lnTo>
                  <a:pt x="150" y="1849"/>
                </a:lnTo>
                <a:lnTo>
                  <a:pt x="155" y="1845"/>
                </a:lnTo>
                <a:lnTo>
                  <a:pt x="158" y="1839"/>
                </a:lnTo>
                <a:lnTo>
                  <a:pt x="159" y="1832"/>
                </a:lnTo>
                <a:lnTo>
                  <a:pt x="160" y="1818"/>
                </a:lnTo>
                <a:lnTo>
                  <a:pt x="160" y="1818"/>
                </a:lnTo>
                <a:lnTo>
                  <a:pt x="159" y="1803"/>
                </a:lnTo>
                <a:lnTo>
                  <a:pt x="158" y="1785"/>
                </a:lnTo>
                <a:lnTo>
                  <a:pt x="156" y="1776"/>
                </a:lnTo>
                <a:lnTo>
                  <a:pt x="158" y="1767"/>
                </a:lnTo>
                <a:lnTo>
                  <a:pt x="160" y="1759"/>
                </a:lnTo>
                <a:lnTo>
                  <a:pt x="165" y="1751"/>
                </a:lnTo>
                <a:lnTo>
                  <a:pt x="165" y="1751"/>
                </a:lnTo>
                <a:lnTo>
                  <a:pt x="171" y="1744"/>
                </a:lnTo>
                <a:lnTo>
                  <a:pt x="174" y="1735"/>
                </a:lnTo>
                <a:lnTo>
                  <a:pt x="177" y="1724"/>
                </a:lnTo>
                <a:lnTo>
                  <a:pt x="178" y="1713"/>
                </a:lnTo>
                <a:lnTo>
                  <a:pt x="180" y="1693"/>
                </a:lnTo>
                <a:lnTo>
                  <a:pt x="181" y="1679"/>
                </a:lnTo>
                <a:lnTo>
                  <a:pt x="181" y="1679"/>
                </a:lnTo>
                <a:lnTo>
                  <a:pt x="186" y="1656"/>
                </a:lnTo>
                <a:lnTo>
                  <a:pt x="190" y="1643"/>
                </a:lnTo>
                <a:lnTo>
                  <a:pt x="194" y="1637"/>
                </a:lnTo>
                <a:lnTo>
                  <a:pt x="196" y="1633"/>
                </a:lnTo>
                <a:lnTo>
                  <a:pt x="196" y="1633"/>
                </a:lnTo>
                <a:lnTo>
                  <a:pt x="222" y="1610"/>
                </a:lnTo>
                <a:lnTo>
                  <a:pt x="272" y="1565"/>
                </a:lnTo>
                <a:lnTo>
                  <a:pt x="330" y="1517"/>
                </a:lnTo>
                <a:lnTo>
                  <a:pt x="356" y="1498"/>
                </a:lnTo>
                <a:lnTo>
                  <a:pt x="376" y="1484"/>
                </a:lnTo>
                <a:lnTo>
                  <a:pt x="376" y="1484"/>
                </a:lnTo>
                <a:lnTo>
                  <a:pt x="394" y="1471"/>
                </a:lnTo>
                <a:lnTo>
                  <a:pt x="415" y="1457"/>
                </a:lnTo>
                <a:lnTo>
                  <a:pt x="436" y="1440"/>
                </a:lnTo>
                <a:lnTo>
                  <a:pt x="455" y="1423"/>
                </a:lnTo>
                <a:lnTo>
                  <a:pt x="473" y="1407"/>
                </a:lnTo>
                <a:lnTo>
                  <a:pt x="487" y="1391"/>
                </a:lnTo>
                <a:lnTo>
                  <a:pt x="499" y="1379"/>
                </a:lnTo>
                <a:lnTo>
                  <a:pt x="505" y="1370"/>
                </a:lnTo>
                <a:lnTo>
                  <a:pt x="505" y="1370"/>
                </a:lnTo>
                <a:lnTo>
                  <a:pt x="513" y="1352"/>
                </a:lnTo>
                <a:lnTo>
                  <a:pt x="522" y="1328"/>
                </a:lnTo>
                <a:lnTo>
                  <a:pt x="531" y="1298"/>
                </a:lnTo>
                <a:lnTo>
                  <a:pt x="531" y="1298"/>
                </a:lnTo>
                <a:lnTo>
                  <a:pt x="533" y="1320"/>
                </a:lnTo>
                <a:lnTo>
                  <a:pt x="540" y="1376"/>
                </a:lnTo>
                <a:lnTo>
                  <a:pt x="545" y="1408"/>
                </a:lnTo>
                <a:lnTo>
                  <a:pt x="551" y="1441"/>
                </a:lnTo>
                <a:lnTo>
                  <a:pt x="558" y="1472"/>
                </a:lnTo>
                <a:lnTo>
                  <a:pt x="567" y="1499"/>
                </a:lnTo>
                <a:lnTo>
                  <a:pt x="567" y="1499"/>
                </a:lnTo>
                <a:lnTo>
                  <a:pt x="586" y="1548"/>
                </a:lnTo>
                <a:lnTo>
                  <a:pt x="603" y="1594"/>
                </a:lnTo>
                <a:lnTo>
                  <a:pt x="617" y="1636"/>
                </a:lnTo>
                <a:lnTo>
                  <a:pt x="621" y="1651"/>
                </a:lnTo>
                <a:lnTo>
                  <a:pt x="623" y="1664"/>
                </a:lnTo>
                <a:lnTo>
                  <a:pt x="623" y="1664"/>
                </a:lnTo>
                <a:lnTo>
                  <a:pt x="623" y="1673"/>
                </a:lnTo>
                <a:lnTo>
                  <a:pt x="623" y="1682"/>
                </a:lnTo>
                <a:lnTo>
                  <a:pt x="622" y="1692"/>
                </a:lnTo>
                <a:lnTo>
                  <a:pt x="619" y="1700"/>
                </a:lnTo>
                <a:lnTo>
                  <a:pt x="618" y="1705"/>
                </a:lnTo>
                <a:lnTo>
                  <a:pt x="618" y="1741"/>
                </a:lnTo>
                <a:lnTo>
                  <a:pt x="618" y="1741"/>
                </a:lnTo>
                <a:lnTo>
                  <a:pt x="618" y="1744"/>
                </a:lnTo>
                <a:lnTo>
                  <a:pt x="616" y="1747"/>
                </a:lnTo>
                <a:lnTo>
                  <a:pt x="613" y="1754"/>
                </a:lnTo>
                <a:lnTo>
                  <a:pt x="613" y="1756"/>
                </a:lnTo>
                <a:lnTo>
                  <a:pt x="614" y="1760"/>
                </a:lnTo>
                <a:lnTo>
                  <a:pt x="617" y="1763"/>
                </a:lnTo>
                <a:lnTo>
                  <a:pt x="623" y="1767"/>
                </a:lnTo>
                <a:lnTo>
                  <a:pt x="623" y="1767"/>
                </a:lnTo>
                <a:lnTo>
                  <a:pt x="631" y="1769"/>
                </a:lnTo>
                <a:lnTo>
                  <a:pt x="639" y="1769"/>
                </a:lnTo>
                <a:lnTo>
                  <a:pt x="645" y="1769"/>
                </a:lnTo>
                <a:lnTo>
                  <a:pt x="653" y="1768"/>
                </a:lnTo>
                <a:lnTo>
                  <a:pt x="668" y="1764"/>
                </a:lnTo>
                <a:lnTo>
                  <a:pt x="676" y="1762"/>
                </a:lnTo>
                <a:lnTo>
                  <a:pt x="685" y="1762"/>
                </a:lnTo>
                <a:lnTo>
                  <a:pt x="685" y="1762"/>
                </a:lnTo>
                <a:lnTo>
                  <a:pt x="708" y="1760"/>
                </a:lnTo>
                <a:lnTo>
                  <a:pt x="738" y="1759"/>
                </a:lnTo>
                <a:lnTo>
                  <a:pt x="769" y="1755"/>
                </a:lnTo>
                <a:lnTo>
                  <a:pt x="793" y="1751"/>
                </a:lnTo>
                <a:lnTo>
                  <a:pt x="793" y="1751"/>
                </a:lnTo>
                <a:lnTo>
                  <a:pt x="805" y="1747"/>
                </a:lnTo>
                <a:lnTo>
                  <a:pt x="819" y="1740"/>
                </a:lnTo>
                <a:lnTo>
                  <a:pt x="833" y="1729"/>
                </a:lnTo>
                <a:lnTo>
                  <a:pt x="848" y="1718"/>
                </a:lnTo>
                <a:lnTo>
                  <a:pt x="863" y="1706"/>
                </a:lnTo>
                <a:lnTo>
                  <a:pt x="874" y="1695"/>
                </a:lnTo>
                <a:lnTo>
                  <a:pt x="882" y="1686"/>
                </a:lnTo>
                <a:lnTo>
                  <a:pt x="886" y="1679"/>
                </a:lnTo>
                <a:lnTo>
                  <a:pt x="886" y="1679"/>
                </a:lnTo>
                <a:lnTo>
                  <a:pt x="887" y="1672"/>
                </a:lnTo>
                <a:lnTo>
                  <a:pt x="886" y="1668"/>
                </a:lnTo>
                <a:lnTo>
                  <a:pt x="883" y="1665"/>
                </a:lnTo>
                <a:lnTo>
                  <a:pt x="881" y="1663"/>
                </a:lnTo>
                <a:lnTo>
                  <a:pt x="875" y="1661"/>
                </a:lnTo>
                <a:lnTo>
                  <a:pt x="860" y="1659"/>
                </a:lnTo>
                <a:lnTo>
                  <a:pt x="860" y="1659"/>
                </a:lnTo>
                <a:lnTo>
                  <a:pt x="841" y="1657"/>
                </a:lnTo>
                <a:lnTo>
                  <a:pt x="823" y="1657"/>
                </a:lnTo>
                <a:lnTo>
                  <a:pt x="807" y="1657"/>
                </a:lnTo>
                <a:lnTo>
                  <a:pt x="800" y="1656"/>
                </a:lnTo>
                <a:lnTo>
                  <a:pt x="793" y="1654"/>
                </a:lnTo>
                <a:lnTo>
                  <a:pt x="793" y="1654"/>
                </a:lnTo>
                <a:lnTo>
                  <a:pt x="785" y="1651"/>
                </a:lnTo>
                <a:lnTo>
                  <a:pt x="775" y="1648"/>
                </a:lnTo>
                <a:lnTo>
                  <a:pt x="751" y="1642"/>
                </a:lnTo>
                <a:lnTo>
                  <a:pt x="739" y="1638"/>
                </a:lnTo>
                <a:lnTo>
                  <a:pt x="729" y="1633"/>
                </a:lnTo>
                <a:lnTo>
                  <a:pt x="724" y="1629"/>
                </a:lnTo>
                <a:lnTo>
                  <a:pt x="720" y="1625"/>
                </a:lnTo>
                <a:lnTo>
                  <a:pt x="717" y="1621"/>
                </a:lnTo>
                <a:lnTo>
                  <a:pt x="716" y="1617"/>
                </a:lnTo>
                <a:lnTo>
                  <a:pt x="716" y="1617"/>
                </a:lnTo>
                <a:lnTo>
                  <a:pt x="709" y="1596"/>
                </a:lnTo>
                <a:lnTo>
                  <a:pt x="699" y="1569"/>
                </a:lnTo>
                <a:lnTo>
                  <a:pt x="690" y="1540"/>
                </a:lnTo>
                <a:lnTo>
                  <a:pt x="688" y="1527"/>
                </a:lnTo>
                <a:lnTo>
                  <a:pt x="685" y="1515"/>
                </a:lnTo>
                <a:lnTo>
                  <a:pt x="685" y="1515"/>
                </a:lnTo>
                <a:lnTo>
                  <a:pt x="682" y="1473"/>
                </a:lnTo>
                <a:lnTo>
                  <a:pt x="680" y="1412"/>
                </a:lnTo>
                <a:lnTo>
                  <a:pt x="677" y="1355"/>
                </a:lnTo>
                <a:lnTo>
                  <a:pt x="676" y="1337"/>
                </a:lnTo>
                <a:lnTo>
                  <a:pt x="675" y="1329"/>
                </a:lnTo>
                <a:lnTo>
                  <a:pt x="675" y="1329"/>
                </a:lnTo>
                <a:lnTo>
                  <a:pt x="675" y="1327"/>
                </a:lnTo>
                <a:lnTo>
                  <a:pt x="673" y="1320"/>
                </a:lnTo>
                <a:lnTo>
                  <a:pt x="675" y="1302"/>
                </a:lnTo>
                <a:lnTo>
                  <a:pt x="676" y="1283"/>
                </a:lnTo>
                <a:lnTo>
                  <a:pt x="675" y="1268"/>
                </a:lnTo>
                <a:lnTo>
                  <a:pt x="675" y="1268"/>
                </a:lnTo>
                <a:lnTo>
                  <a:pt x="673" y="1255"/>
                </a:lnTo>
                <a:lnTo>
                  <a:pt x="673" y="1242"/>
                </a:lnTo>
                <a:lnTo>
                  <a:pt x="675" y="1226"/>
                </a:lnTo>
                <a:lnTo>
                  <a:pt x="680" y="1216"/>
                </a:lnTo>
                <a:lnTo>
                  <a:pt x="680" y="1216"/>
                </a:lnTo>
                <a:lnTo>
                  <a:pt x="664" y="1158"/>
                </a:lnTo>
                <a:lnTo>
                  <a:pt x="654" y="1116"/>
                </a:lnTo>
                <a:lnTo>
                  <a:pt x="649" y="1093"/>
                </a:lnTo>
                <a:lnTo>
                  <a:pt x="649" y="1093"/>
                </a:lnTo>
                <a:lnTo>
                  <a:pt x="650" y="1085"/>
                </a:lnTo>
                <a:lnTo>
                  <a:pt x="653" y="1069"/>
                </a:lnTo>
                <a:lnTo>
                  <a:pt x="662" y="1027"/>
                </a:lnTo>
                <a:lnTo>
                  <a:pt x="675" y="969"/>
                </a:lnTo>
                <a:lnTo>
                  <a:pt x="675" y="969"/>
                </a:lnTo>
                <a:lnTo>
                  <a:pt x="681" y="972"/>
                </a:lnTo>
                <a:lnTo>
                  <a:pt x="686" y="974"/>
                </a:lnTo>
                <a:lnTo>
                  <a:pt x="694" y="976"/>
                </a:lnTo>
                <a:lnTo>
                  <a:pt x="702" y="977"/>
                </a:lnTo>
                <a:lnTo>
                  <a:pt x="704" y="976"/>
                </a:lnTo>
                <a:lnTo>
                  <a:pt x="708" y="974"/>
                </a:lnTo>
                <a:lnTo>
                  <a:pt x="711" y="972"/>
                </a:lnTo>
                <a:lnTo>
                  <a:pt x="713" y="969"/>
                </a:lnTo>
                <a:lnTo>
                  <a:pt x="715" y="964"/>
                </a:lnTo>
                <a:lnTo>
                  <a:pt x="716" y="959"/>
                </a:lnTo>
                <a:lnTo>
                  <a:pt x="716" y="959"/>
                </a:lnTo>
                <a:lnTo>
                  <a:pt x="717" y="937"/>
                </a:lnTo>
                <a:lnTo>
                  <a:pt x="717" y="918"/>
                </a:lnTo>
                <a:lnTo>
                  <a:pt x="716" y="897"/>
                </a:lnTo>
                <a:lnTo>
                  <a:pt x="716" y="897"/>
                </a:lnTo>
                <a:lnTo>
                  <a:pt x="726" y="691"/>
                </a:lnTo>
                <a:lnTo>
                  <a:pt x="726" y="691"/>
                </a:lnTo>
                <a:lnTo>
                  <a:pt x="748" y="684"/>
                </a:lnTo>
                <a:lnTo>
                  <a:pt x="770" y="676"/>
                </a:lnTo>
                <a:lnTo>
                  <a:pt x="793" y="666"/>
                </a:lnTo>
                <a:lnTo>
                  <a:pt x="793" y="666"/>
                </a:lnTo>
                <a:lnTo>
                  <a:pt x="810" y="657"/>
                </a:lnTo>
                <a:lnTo>
                  <a:pt x="816" y="651"/>
                </a:lnTo>
                <a:lnTo>
                  <a:pt x="821" y="648"/>
                </a:lnTo>
                <a:lnTo>
                  <a:pt x="829" y="645"/>
                </a:lnTo>
                <a:lnTo>
                  <a:pt x="829" y="645"/>
                </a:lnTo>
                <a:lnTo>
                  <a:pt x="836" y="644"/>
                </a:lnTo>
                <a:lnTo>
                  <a:pt x="842" y="642"/>
                </a:lnTo>
                <a:lnTo>
                  <a:pt x="854" y="641"/>
                </a:lnTo>
                <a:lnTo>
                  <a:pt x="859" y="639"/>
                </a:lnTo>
                <a:lnTo>
                  <a:pt x="861" y="636"/>
                </a:lnTo>
                <a:lnTo>
                  <a:pt x="864" y="631"/>
                </a:lnTo>
                <a:lnTo>
                  <a:pt x="865" y="624"/>
                </a:lnTo>
                <a:lnTo>
                  <a:pt x="865" y="624"/>
                </a:lnTo>
                <a:lnTo>
                  <a:pt x="865" y="617"/>
                </a:lnTo>
                <a:lnTo>
                  <a:pt x="863" y="609"/>
                </a:lnTo>
                <a:lnTo>
                  <a:pt x="857" y="595"/>
                </a:lnTo>
                <a:lnTo>
                  <a:pt x="851" y="583"/>
                </a:lnTo>
                <a:lnTo>
                  <a:pt x="845" y="573"/>
                </a:lnTo>
                <a:lnTo>
                  <a:pt x="845" y="573"/>
                </a:lnTo>
                <a:lnTo>
                  <a:pt x="843" y="569"/>
                </a:lnTo>
                <a:lnTo>
                  <a:pt x="842" y="565"/>
                </a:lnTo>
                <a:lnTo>
                  <a:pt x="842" y="560"/>
                </a:lnTo>
                <a:lnTo>
                  <a:pt x="841" y="557"/>
                </a:lnTo>
                <a:lnTo>
                  <a:pt x="839" y="555"/>
                </a:lnTo>
                <a:lnTo>
                  <a:pt x="836" y="554"/>
                </a:lnTo>
                <a:lnTo>
                  <a:pt x="829" y="552"/>
                </a:lnTo>
                <a:lnTo>
                  <a:pt x="829" y="552"/>
                </a:lnTo>
                <a:lnTo>
                  <a:pt x="821" y="551"/>
                </a:lnTo>
                <a:lnTo>
                  <a:pt x="815" y="551"/>
                </a:lnTo>
                <a:lnTo>
                  <a:pt x="803" y="552"/>
                </a:lnTo>
                <a:lnTo>
                  <a:pt x="793" y="555"/>
                </a:lnTo>
                <a:lnTo>
                  <a:pt x="788" y="557"/>
                </a:lnTo>
                <a:lnTo>
                  <a:pt x="788" y="557"/>
                </a:lnTo>
                <a:lnTo>
                  <a:pt x="785" y="560"/>
                </a:lnTo>
                <a:lnTo>
                  <a:pt x="783" y="563"/>
                </a:lnTo>
                <a:lnTo>
                  <a:pt x="782" y="563"/>
                </a:lnTo>
                <a:lnTo>
                  <a:pt x="780" y="560"/>
                </a:lnTo>
                <a:lnTo>
                  <a:pt x="778" y="552"/>
                </a:lnTo>
                <a:lnTo>
                  <a:pt x="778" y="552"/>
                </a:lnTo>
                <a:lnTo>
                  <a:pt x="762" y="478"/>
                </a:lnTo>
                <a:lnTo>
                  <a:pt x="753" y="431"/>
                </a:lnTo>
                <a:lnTo>
                  <a:pt x="747" y="403"/>
                </a:lnTo>
                <a:lnTo>
                  <a:pt x="747" y="403"/>
                </a:lnTo>
                <a:lnTo>
                  <a:pt x="742" y="386"/>
                </a:lnTo>
                <a:lnTo>
                  <a:pt x="736" y="376"/>
                </a:lnTo>
                <a:lnTo>
                  <a:pt x="731" y="366"/>
                </a:lnTo>
                <a:lnTo>
                  <a:pt x="724" y="355"/>
                </a:lnTo>
                <a:lnTo>
                  <a:pt x="715" y="346"/>
                </a:lnTo>
                <a:lnTo>
                  <a:pt x="703" y="337"/>
                </a:lnTo>
                <a:lnTo>
                  <a:pt x="697" y="334"/>
                </a:lnTo>
                <a:lnTo>
                  <a:pt x="690" y="331"/>
                </a:lnTo>
                <a:lnTo>
                  <a:pt x="690" y="331"/>
                </a:lnTo>
                <a:lnTo>
                  <a:pt x="663" y="322"/>
                </a:lnTo>
                <a:lnTo>
                  <a:pt x="643" y="316"/>
                </a:lnTo>
                <a:lnTo>
                  <a:pt x="623" y="310"/>
                </a:lnTo>
                <a:lnTo>
                  <a:pt x="623" y="310"/>
                </a:lnTo>
                <a:lnTo>
                  <a:pt x="627" y="291"/>
                </a:lnTo>
                <a:lnTo>
                  <a:pt x="630" y="277"/>
                </a:lnTo>
                <a:lnTo>
                  <a:pt x="632" y="272"/>
                </a:lnTo>
                <a:lnTo>
                  <a:pt x="634" y="269"/>
                </a:lnTo>
                <a:lnTo>
                  <a:pt x="634" y="269"/>
                </a:lnTo>
                <a:lnTo>
                  <a:pt x="639" y="268"/>
                </a:lnTo>
                <a:lnTo>
                  <a:pt x="645" y="267"/>
                </a:lnTo>
                <a:lnTo>
                  <a:pt x="649" y="265"/>
                </a:lnTo>
                <a:lnTo>
                  <a:pt x="652" y="263"/>
                </a:lnTo>
                <a:lnTo>
                  <a:pt x="655" y="259"/>
                </a:lnTo>
                <a:lnTo>
                  <a:pt x="659" y="254"/>
                </a:lnTo>
                <a:lnTo>
                  <a:pt x="659" y="254"/>
                </a:lnTo>
                <a:lnTo>
                  <a:pt x="664" y="241"/>
                </a:lnTo>
                <a:lnTo>
                  <a:pt x="667" y="229"/>
                </a:lnTo>
                <a:lnTo>
                  <a:pt x="670" y="213"/>
                </a:lnTo>
                <a:lnTo>
                  <a:pt x="670" y="213"/>
                </a:lnTo>
                <a:lnTo>
                  <a:pt x="670" y="208"/>
                </a:lnTo>
                <a:lnTo>
                  <a:pt x="670" y="200"/>
                </a:lnTo>
                <a:lnTo>
                  <a:pt x="668" y="193"/>
                </a:lnTo>
                <a:lnTo>
                  <a:pt x="670" y="187"/>
                </a:lnTo>
                <a:lnTo>
                  <a:pt x="670" y="187"/>
                </a:lnTo>
                <a:lnTo>
                  <a:pt x="673" y="174"/>
                </a:lnTo>
                <a:lnTo>
                  <a:pt x="675" y="161"/>
                </a:lnTo>
                <a:lnTo>
                  <a:pt x="675" y="161"/>
                </a:lnTo>
                <a:lnTo>
                  <a:pt x="676" y="157"/>
                </a:lnTo>
                <a:lnTo>
                  <a:pt x="677" y="155"/>
                </a:lnTo>
                <a:lnTo>
                  <a:pt x="679" y="150"/>
                </a:lnTo>
                <a:lnTo>
                  <a:pt x="680" y="141"/>
                </a:lnTo>
                <a:lnTo>
                  <a:pt x="680" y="141"/>
                </a:lnTo>
                <a:lnTo>
                  <a:pt x="679" y="134"/>
                </a:lnTo>
                <a:lnTo>
                  <a:pt x="676" y="128"/>
                </a:lnTo>
                <a:lnTo>
                  <a:pt x="670" y="115"/>
                </a:lnTo>
                <a:lnTo>
                  <a:pt x="662" y="103"/>
                </a:lnTo>
                <a:lnTo>
                  <a:pt x="659" y="98"/>
                </a:lnTo>
                <a:lnTo>
                  <a:pt x="659" y="94"/>
                </a:lnTo>
                <a:lnTo>
                  <a:pt x="659" y="9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0">
            <a:extLst>
              <a:ext uri="{FF2B5EF4-FFF2-40B4-BE49-F238E27FC236}">
                <a16:creationId xmlns:a16="http://schemas.microsoft.com/office/drawing/2014/main" id="{272AD536-59BC-481A-A888-AD59444D4D68}"/>
              </a:ext>
            </a:extLst>
          </p:cNvPr>
          <p:cNvSpPr>
            <a:spLocks noEditPoints="1"/>
          </p:cNvSpPr>
          <p:nvPr/>
        </p:nvSpPr>
        <p:spPr bwMode="auto">
          <a:xfrm>
            <a:off x="6543040" y="2718363"/>
            <a:ext cx="569874" cy="1685457"/>
          </a:xfrm>
          <a:custGeom>
            <a:avLst/>
            <a:gdLst>
              <a:gd name="T0" fmla="*/ 177 w 566"/>
              <a:gd name="T1" fmla="*/ 147 h 1674"/>
              <a:gd name="T2" fmla="*/ 194 w 566"/>
              <a:gd name="T3" fmla="*/ 202 h 1674"/>
              <a:gd name="T4" fmla="*/ 206 w 566"/>
              <a:gd name="T5" fmla="*/ 247 h 1674"/>
              <a:gd name="T6" fmla="*/ 127 w 566"/>
              <a:gd name="T7" fmla="*/ 304 h 1674"/>
              <a:gd name="T8" fmla="*/ 69 w 566"/>
              <a:gd name="T9" fmla="*/ 365 h 1674"/>
              <a:gd name="T10" fmla="*/ 26 w 566"/>
              <a:gd name="T11" fmla="*/ 531 h 1674"/>
              <a:gd name="T12" fmla="*/ 2 w 566"/>
              <a:gd name="T13" fmla="*/ 651 h 1674"/>
              <a:gd name="T14" fmla="*/ 60 w 566"/>
              <a:gd name="T15" fmla="*/ 661 h 1674"/>
              <a:gd name="T16" fmla="*/ 125 w 566"/>
              <a:gd name="T17" fmla="*/ 690 h 1674"/>
              <a:gd name="T18" fmla="*/ 112 w 566"/>
              <a:gd name="T19" fmla="*/ 813 h 1674"/>
              <a:gd name="T20" fmla="*/ 110 w 566"/>
              <a:gd name="T21" fmla="*/ 1095 h 1674"/>
              <a:gd name="T22" fmla="*/ 103 w 566"/>
              <a:gd name="T23" fmla="*/ 1123 h 1674"/>
              <a:gd name="T24" fmla="*/ 150 w 566"/>
              <a:gd name="T25" fmla="*/ 1207 h 1674"/>
              <a:gd name="T26" fmla="*/ 139 w 566"/>
              <a:gd name="T27" fmla="*/ 1334 h 1674"/>
              <a:gd name="T28" fmla="*/ 162 w 566"/>
              <a:gd name="T29" fmla="*/ 1503 h 1674"/>
              <a:gd name="T30" fmla="*/ 159 w 566"/>
              <a:gd name="T31" fmla="*/ 1540 h 1674"/>
              <a:gd name="T32" fmla="*/ 179 w 566"/>
              <a:gd name="T33" fmla="*/ 1640 h 1674"/>
              <a:gd name="T34" fmla="*/ 227 w 566"/>
              <a:gd name="T35" fmla="*/ 1672 h 1674"/>
              <a:gd name="T36" fmla="*/ 293 w 566"/>
              <a:gd name="T37" fmla="*/ 1658 h 1674"/>
              <a:gd name="T38" fmla="*/ 283 w 566"/>
              <a:gd name="T39" fmla="*/ 1581 h 1674"/>
              <a:gd name="T40" fmla="*/ 263 w 566"/>
              <a:gd name="T41" fmla="*/ 1509 h 1674"/>
              <a:gd name="T42" fmla="*/ 280 w 566"/>
              <a:gd name="T43" fmla="*/ 1241 h 1674"/>
              <a:gd name="T44" fmla="*/ 308 w 566"/>
              <a:gd name="T45" fmla="*/ 1133 h 1674"/>
              <a:gd name="T46" fmla="*/ 314 w 566"/>
              <a:gd name="T47" fmla="*/ 1000 h 1674"/>
              <a:gd name="T48" fmla="*/ 366 w 566"/>
              <a:gd name="T49" fmla="*/ 1104 h 1674"/>
              <a:gd name="T50" fmla="*/ 390 w 566"/>
              <a:gd name="T51" fmla="*/ 1207 h 1674"/>
              <a:gd name="T52" fmla="*/ 362 w 566"/>
              <a:gd name="T53" fmla="*/ 1359 h 1674"/>
              <a:gd name="T54" fmla="*/ 334 w 566"/>
              <a:gd name="T55" fmla="*/ 1423 h 1674"/>
              <a:gd name="T56" fmla="*/ 375 w 566"/>
              <a:gd name="T57" fmla="*/ 1545 h 1674"/>
              <a:gd name="T58" fmla="*/ 422 w 566"/>
              <a:gd name="T59" fmla="*/ 1607 h 1674"/>
              <a:gd name="T60" fmla="*/ 489 w 566"/>
              <a:gd name="T61" fmla="*/ 1597 h 1674"/>
              <a:gd name="T62" fmla="*/ 468 w 566"/>
              <a:gd name="T63" fmla="*/ 1463 h 1674"/>
              <a:gd name="T64" fmla="*/ 467 w 566"/>
              <a:gd name="T65" fmla="*/ 1361 h 1674"/>
              <a:gd name="T66" fmla="*/ 525 w 566"/>
              <a:gd name="T67" fmla="*/ 1200 h 1674"/>
              <a:gd name="T68" fmla="*/ 468 w 566"/>
              <a:gd name="T69" fmla="*/ 758 h 1674"/>
              <a:gd name="T70" fmla="*/ 492 w 566"/>
              <a:gd name="T71" fmla="*/ 763 h 1674"/>
              <a:gd name="T72" fmla="*/ 494 w 566"/>
              <a:gd name="T73" fmla="*/ 809 h 1674"/>
              <a:gd name="T74" fmla="*/ 513 w 566"/>
              <a:gd name="T75" fmla="*/ 825 h 1674"/>
              <a:gd name="T76" fmla="*/ 540 w 566"/>
              <a:gd name="T77" fmla="*/ 742 h 1674"/>
              <a:gd name="T78" fmla="*/ 531 w 566"/>
              <a:gd name="T79" fmla="*/ 663 h 1674"/>
              <a:gd name="T80" fmla="*/ 566 w 566"/>
              <a:gd name="T81" fmla="*/ 546 h 1674"/>
              <a:gd name="T82" fmla="*/ 501 w 566"/>
              <a:gd name="T83" fmla="*/ 363 h 1674"/>
              <a:gd name="T84" fmla="*/ 451 w 566"/>
              <a:gd name="T85" fmla="*/ 293 h 1674"/>
              <a:gd name="T86" fmla="*/ 377 w 566"/>
              <a:gd name="T87" fmla="*/ 289 h 1674"/>
              <a:gd name="T88" fmla="*/ 369 w 566"/>
              <a:gd name="T89" fmla="*/ 207 h 1674"/>
              <a:gd name="T90" fmla="*/ 375 w 566"/>
              <a:gd name="T91" fmla="*/ 158 h 1674"/>
              <a:gd name="T92" fmla="*/ 381 w 566"/>
              <a:gd name="T93" fmla="*/ 115 h 1674"/>
              <a:gd name="T94" fmla="*/ 344 w 566"/>
              <a:gd name="T95" fmla="*/ 37 h 1674"/>
              <a:gd name="T96" fmla="*/ 314 w 566"/>
              <a:gd name="T97" fmla="*/ 0 h 1674"/>
              <a:gd name="T98" fmla="*/ 206 w 566"/>
              <a:gd name="T99" fmla="*/ 17 h 1674"/>
              <a:gd name="T100" fmla="*/ 168 w 566"/>
              <a:gd name="T101" fmla="*/ 82 h 1674"/>
              <a:gd name="T102" fmla="*/ 495 w 566"/>
              <a:gd name="T103" fmla="*/ 591 h 1674"/>
              <a:gd name="T104" fmla="*/ 473 w 566"/>
              <a:gd name="T105" fmla="*/ 638 h 1674"/>
              <a:gd name="T106" fmla="*/ 427 w 566"/>
              <a:gd name="T107" fmla="*/ 665 h 1674"/>
              <a:gd name="T108" fmla="*/ 422 w 566"/>
              <a:gd name="T109" fmla="*/ 629 h 1674"/>
              <a:gd name="T110" fmla="*/ 441 w 566"/>
              <a:gd name="T111" fmla="*/ 584 h 1674"/>
              <a:gd name="T112" fmla="*/ 118 w 566"/>
              <a:gd name="T113" fmla="*/ 516 h 1674"/>
              <a:gd name="T114" fmla="*/ 103 w 566"/>
              <a:gd name="T115" fmla="*/ 557 h 1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66" h="1674">
                <a:moveTo>
                  <a:pt x="170" y="109"/>
                </a:moveTo>
                <a:lnTo>
                  <a:pt x="179" y="145"/>
                </a:lnTo>
                <a:lnTo>
                  <a:pt x="179" y="145"/>
                </a:lnTo>
                <a:lnTo>
                  <a:pt x="180" y="148"/>
                </a:lnTo>
                <a:lnTo>
                  <a:pt x="180" y="151"/>
                </a:lnTo>
                <a:lnTo>
                  <a:pt x="179" y="145"/>
                </a:lnTo>
                <a:lnTo>
                  <a:pt x="179" y="145"/>
                </a:lnTo>
                <a:lnTo>
                  <a:pt x="177" y="147"/>
                </a:lnTo>
                <a:lnTo>
                  <a:pt x="177" y="151"/>
                </a:lnTo>
                <a:lnTo>
                  <a:pt x="175" y="171"/>
                </a:lnTo>
                <a:lnTo>
                  <a:pt x="175" y="171"/>
                </a:lnTo>
                <a:lnTo>
                  <a:pt x="175" y="184"/>
                </a:lnTo>
                <a:lnTo>
                  <a:pt x="176" y="193"/>
                </a:lnTo>
                <a:lnTo>
                  <a:pt x="180" y="197"/>
                </a:lnTo>
                <a:lnTo>
                  <a:pt x="184" y="201"/>
                </a:lnTo>
                <a:lnTo>
                  <a:pt x="194" y="202"/>
                </a:lnTo>
                <a:lnTo>
                  <a:pt x="198" y="203"/>
                </a:lnTo>
                <a:lnTo>
                  <a:pt x="200" y="207"/>
                </a:lnTo>
                <a:lnTo>
                  <a:pt x="200" y="207"/>
                </a:lnTo>
                <a:lnTo>
                  <a:pt x="204" y="217"/>
                </a:lnTo>
                <a:lnTo>
                  <a:pt x="206" y="228"/>
                </a:lnTo>
                <a:lnTo>
                  <a:pt x="206" y="228"/>
                </a:lnTo>
                <a:lnTo>
                  <a:pt x="207" y="237"/>
                </a:lnTo>
                <a:lnTo>
                  <a:pt x="206" y="247"/>
                </a:lnTo>
                <a:lnTo>
                  <a:pt x="206" y="259"/>
                </a:lnTo>
                <a:lnTo>
                  <a:pt x="206" y="259"/>
                </a:lnTo>
                <a:lnTo>
                  <a:pt x="184" y="269"/>
                </a:lnTo>
                <a:lnTo>
                  <a:pt x="162" y="279"/>
                </a:lnTo>
                <a:lnTo>
                  <a:pt x="150" y="287"/>
                </a:lnTo>
                <a:lnTo>
                  <a:pt x="139" y="295"/>
                </a:lnTo>
                <a:lnTo>
                  <a:pt x="139" y="295"/>
                </a:lnTo>
                <a:lnTo>
                  <a:pt x="127" y="304"/>
                </a:lnTo>
                <a:lnTo>
                  <a:pt x="118" y="311"/>
                </a:lnTo>
                <a:lnTo>
                  <a:pt x="101" y="327"/>
                </a:lnTo>
                <a:lnTo>
                  <a:pt x="90" y="340"/>
                </a:lnTo>
                <a:lnTo>
                  <a:pt x="82" y="346"/>
                </a:lnTo>
                <a:lnTo>
                  <a:pt x="82" y="346"/>
                </a:lnTo>
                <a:lnTo>
                  <a:pt x="80" y="349"/>
                </a:lnTo>
                <a:lnTo>
                  <a:pt x="77" y="353"/>
                </a:lnTo>
                <a:lnTo>
                  <a:pt x="69" y="365"/>
                </a:lnTo>
                <a:lnTo>
                  <a:pt x="62" y="385"/>
                </a:lnTo>
                <a:lnTo>
                  <a:pt x="51" y="413"/>
                </a:lnTo>
                <a:lnTo>
                  <a:pt x="51" y="413"/>
                </a:lnTo>
                <a:lnTo>
                  <a:pt x="42" y="444"/>
                </a:lnTo>
                <a:lnTo>
                  <a:pt x="35" y="473"/>
                </a:lnTo>
                <a:lnTo>
                  <a:pt x="29" y="503"/>
                </a:lnTo>
                <a:lnTo>
                  <a:pt x="26" y="531"/>
                </a:lnTo>
                <a:lnTo>
                  <a:pt x="26" y="531"/>
                </a:lnTo>
                <a:lnTo>
                  <a:pt x="22" y="547"/>
                </a:lnTo>
                <a:lnTo>
                  <a:pt x="17" y="565"/>
                </a:lnTo>
                <a:lnTo>
                  <a:pt x="5" y="603"/>
                </a:lnTo>
                <a:lnTo>
                  <a:pt x="1" y="621"/>
                </a:lnTo>
                <a:lnTo>
                  <a:pt x="0" y="630"/>
                </a:lnTo>
                <a:lnTo>
                  <a:pt x="0" y="638"/>
                </a:lnTo>
                <a:lnTo>
                  <a:pt x="0" y="645"/>
                </a:lnTo>
                <a:lnTo>
                  <a:pt x="2" y="651"/>
                </a:lnTo>
                <a:lnTo>
                  <a:pt x="5" y="656"/>
                </a:lnTo>
                <a:lnTo>
                  <a:pt x="10" y="660"/>
                </a:lnTo>
                <a:lnTo>
                  <a:pt x="10" y="660"/>
                </a:lnTo>
                <a:lnTo>
                  <a:pt x="17" y="663"/>
                </a:lnTo>
                <a:lnTo>
                  <a:pt x="23" y="664"/>
                </a:lnTo>
                <a:lnTo>
                  <a:pt x="32" y="664"/>
                </a:lnTo>
                <a:lnTo>
                  <a:pt x="41" y="664"/>
                </a:lnTo>
                <a:lnTo>
                  <a:pt x="60" y="661"/>
                </a:lnTo>
                <a:lnTo>
                  <a:pt x="81" y="656"/>
                </a:lnTo>
                <a:lnTo>
                  <a:pt x="99" y="651"/>
                </a:lnTo>
                <a:lnTo>
                  <a:pt x="114" y="645"/>
                </a:lnTo>
                <a:lnTo>
                  <a:pt x="128" y="639"/>
                </a:lnTo>
                <a:lnTo>
                  <a:pt x="128" y="639"/>
                </a:lnTo>
                <a:lnTo>
                  <a:pt x="128" y="663"/>
                </a:lnTo>
                <a:lnTo>
                  <a:pt x="126" y="682"/>
                </a:lnTo>
                <a:lnTo>
                  <a:pt x="125" y="690"/>
                </a:lnTo>
                <a:lnTo>
                  <a:pt x="123" y="696"/>
                </a:lnTo>
                <a:lnTo>
                  <a:pt x="123" y="696"/>
                </a:lnTo>
                <a:lnTo>
                  <a:pt x="121" y="704"/>
                </a:lnTo>
                <a:lnTo>
                  <a:pt x="118" y="711"/>
                </a:lnTo>
                <a:lnTo>
                  <a:pt x="113" y="747"/>
                </a:lnTo>
                <a:lnTo>
                  <a:pt x="113" y="747"/>
                </a:lnTo>
                <a:lnTo>
                  <a:pt x="112" y="772"/>
                </a:lnTo>
                <a:lnTo>
                  <a:pt x="112" y="813"/>
                </a:lnTo>
                <a:lnTo>
                  <a:pt x="113" y="916"/>
                </a:lnTo>
                <a:lnTo>
                  <a:pt x="114" y="1016"/>
                </a:lnTo>
                <a:lnTo>
                  <a:pt x="114" y="1050"/>
                </a:lnTo>
                <a:lnTo>
                  <a:pt x="113" y="1067"/>
                </a:lnTo>
                <a:lnTo>
                  <a:pt x="113" y="1067"/>
                </a:lnTo>
                <a:lnTo>
                  <a:pt x="112" y="1077"/>
                </a:lnTo>
                <a:lnTo>
                  <a:pt x="110" y="1087"/>
                </a:lnTo>
                <a:lnTo>
                  <a:pt x="110" y="1095"/>
                </a:lnTo>
                <a:lnTo>
                  <a:pt x="108" y="1103"/>
                </a:lnTo>
                <a:lnTo>
                  <a:pt x="108" y="1103"/>
                </a:lnTo>
                <a:lnTo>
                  <a:pt x="104" y="1109"/>
                </a:lnTo>
                <a:lnTo>
                  <a:pt x="101" y="1115"/>
                </a:lnTo>
                <a:lnTo>
                  <a:pt x="100" y="1121"/>
                </a:lnTo>
                <a:lnTo>
                  <a:pt x="101" y="1122"/>
                </a:lnTo>
                <a:lnTo>
                  <a:pt x="103" y="1123"/>
                </a:lnTo>
                <a:lnTo>
                  <a:pt x="103" y="1123"/>
                </a:lnTo>
                <a:lnTo>
                  <a:pt x="127" y="1130"/>
                </a:lnTo>
                <a:lnTo>
                  <a:pt x="141" y="1135"/>
                </a:lnTo>
                <a:lnTo>
                  <a:pt x="146" y="1137"/>
                </a:lnTo>
                <a:lnTo>
                  <a:pt x="149" y="1139"/>
                </a:lnTo>
                <a:lnTo>
                  <a:pt x="149" y="1139"/>
                </a:lnTo>
                <a:lnTo>
                  <a:pt x="150" y="1151"/>
                </a:lnTo>
                <a:lnTo>
                  <a:pt x="152" y="1178"/>
                </a:lnTo>
                <a:lnTo>
                  <a:pt x="150" y="1207"/>
                </a:lnTo>
                <a:lnTo>
                  <a:pt x="150" y="1218"/>
                </a:lnTo>
                <a:lnTo>
                  <a:pt x="149" y="1226"/>
                </a:lnTo>
                <a:lnTo>
                  <a:pt x="149" y="1226"/>
                </a:lnTo>
                <a:lnTo>
                  <a:pt x="145" y="1247"/>
                </a:lnTo>
                <a:lnTo>
                  <a:pt x="141" y="1280"/>
                </a:lnTo>
                <a:lnTo>
                  <a:pt x="139" y="1312"/>
                </a:lnTo>
                <a:lnTo>
                  <a:pt x="137" y="1325"/>
                </a:lnTo>
                <a:lnTo>
                  <a:pt x="139" y="1334"/>
                </a:lnTo>
                <a:lnTo>
                  <a:pt x="139" y="1334"/>
                </a:lnTo>
                <a:lnTo>
                  <a:pt x="153" y="1404"/>
                </a:lnTo>
                <a:lnTo>
                  <a:pt x="161" y="1449"/>
                </a:lnTo>
                <a:lnTo>
                  <a:pt x="163" y="1467"/>
                </a:lnTo>
                <a:lnTo>
                  <a:pt x="164" y="1478"/>
                </a:lnTo>
                <a:lnTo>
                  <a:pt x="164" y="1478"/>
                </a:lnTo>
                <a:lnTo>
                  <a:pt x="163" y="1492"/>
                </a:lnTo>
                <a:lnTo>
                  <a:pt x="162" y="1503"/>
                </a:lnTo>
                <a:lnTo>
                  <a:pt x="159" y="1512"/>
                </a:lnTo>
                <a:lnTo>
                  <a:pt x="159" y="1519"/>
                </a:lnTo>
                <a:lnTo>
                  <a:pt x="159" y="1519"/>
                </a:lnTo>
                <a:lnTo>
                  <a:pt x="159" y="1524"/>
                </a:lnTo>
                <a:lnTo>
                  <a:pt x="158" y="1527"/>
                </a:lnTo>
                <a:lnTo>
                  <a:pt x="158" y="1531"/>
                </a:lnTo>
                <a:lnTo>
                  <a:pt x="159" y="1540"/>
                </a:lnTo>
                <a:lnTo>
                  <a:pt x="159" y="1540"/>
                </a:lnTo>
                <a:lnTo>
                  <a:pt x="167" y="1568"/>
                </a:lnTo>
                <a:lnTo>
                  <a:pt x="175" y="1597"/>
                </a:lnTo>
                <a:lnTo>
                  <a:pt x="175" y="1597"/>
                </a:lnTo>
                <a:lnTo>
                  <a:pt x="176" y="1604"/>
                </a:lnTo>
                <a:lnTo>
                  <a:pt x="176" y="1612"/>
                </a:lnTo>
                <a:lnTo>
                  <a:pt x="176" y="1621"/>
                </a:lnTo>
                <a:lnTo>
                  <a:pt x="176" y="1630"/>
                </a:lnTo>
                <a:lnTo>
                  <a:pt x="179" y="1640"/>
                </a:lnTo>
                <a:lnTo>
                  <a:pt x="182" y="1649"/>
                </a:lnTo>
                <a:lnTo>
                  <a:pt x="186" y="1653"/>
                </a:lnTo>
                <a:lnTo>
                  <a:pt x="190" y="1657"/>
                </a:lnTo>
                <a:lnTo>
                  <a:pt x="194" y="1661"/>
                </a:lnTo>
                <a:lnTo>
                  <a:pt x="200" y="1663"/>
                </a:lnTo>
                <a:lnTo>
                  <a:pt x="200" y="1663"/>
                </a:lnTo>
                <a:lnTo>
                  <a:pt x="213" y="1669"/>
                </a:lnTo>
                <a:lnTo>
                  <a:pt x="227" y="1672"/>
                </a:lnTo>
                <a:lnTo>
                  <a:pt x="242" y="1674"/>
                </a:lnTo>
                <a:lnTo>
                  <a:pt x="256" y="1674"/>
                </a:lnTo>
                <a:lnTo>
                  <a:pt x="267" y="1672"/>
                </a:lnTo>
                <a:lnTo>
                  <a:pt x="279" y="1670"/>
                </a:lnTo>
                <a:lnTo>
                  <a:pt x="287" y="1665"/>
                </a:lnTo>
                <a:lnTo>
                  <a:pt x="290" y="1662"/>
                </a:lnTo>
                <a:lnTo>
                  <a:pt x="293" y="1658"/>
                </a:lnTo>
                <a:lnTo>
                  <a:pt x="293" y="1658"/>
                </a:lnTo>
                <a:lnTo>
                  <a:pt x="297" y="1651"/>
                </a:lnTo>
                <a:lnTo>
                  <a:pt x="297" y="1643"/>
                </a:lnTo>
                <a:lnTo>
                  <a:pt x="297" y="1635"/>
                </a:lnTo>
                <a:lnTo>
                  <a:pt x="294" y="1626"/>
                </a:lnTo>
                <a:lnTo>
                  <a:pt x="289" y="1606"/>
                </a:lnTo>
                <a:lnTo>
                  <a:pt x="285" y="1594"/>
                </a:lnTo>
                <a:lnTo>
                  <a:pt x="283" y="1581"/>
                </a:lnTo>
                <a:lnTo>
                  <a:pt x="283" y="1581"/>
                </a:lnTo>
                <a:lnTo>
                  <a:pt x="278" y="1559"/>
                </a:lnTo>
                <a:lnTo>
                  <a:pt x="272" y="1545"/>
                </a:lnTo>
                <a:lnTo>
                  <a:pt x="269" y="1537"/>
                </a:lnTo>
                <a:lnTo>
                  <a:pt x="267" y="1530"/>
                </a:lnTo>
                <a:lnTo>
                  <a:pt x="267" y="1530"/>
                </a:lnTo>
                <a:lnTo>
                  <a:pt x="267" y="1523"/>
                </a:lnTo>
                <a:lnTo>
                  <a:pt x="265" y="1518"/>
                </a:lnTo>
                <a:lnTo>
                  <a:pt x="263" y="1509"/>
                </a:lnTo>
                <a:lnTo>
                  <a:pt x="262" y="1494"/>
                </a:lnTo>
                <a:lnTo>
                  <a:pt x="262" y="1494"/>
                </a:lnTo>
                <a:lnTo>
                  <a:pt x="262" y="1461"/>
                </a:lnTo>
                <a:lnTo>
                  <a:pt x="263" y="1414"/>
                </a:lnTo>
                <a:lnTo>
                  <a:pt x="265" y="1369"/>
                </a:lnTo>
                <a:lnTo>
                  <a:pt x="267" y="1339"/>
                </a:lnTo>
                <a:lnTo>
                  <a:pt x="267" y="1339"/>
                </a:lnTo>
                <a:lnTo>
                  <a:pt x="280" y="1241"/>
                </a:lnTo>
                <a:lnTo>
                  <a:pt x="288" y="1184"/>
                </a:lnTo>
                <a:lnTo>
                  <a:pt x="293" y="1154"/>
                </a:lnTo>
                <a:lnTo>
                  <a:pt x="293" y="1154"/>
                </a:lnTo>
                <a:lnTo>
                  <a:pt x="296" y="1150"/>
                </a:lnTo>
                <a:lnTo>
                  <a:pt x="299" y="1148"/>
                </a:lnTo>
                <a:lnTo>
                  <a:pt x="303" y="1144"/>
                </a:lnTo>
                <a:lnTo>
                  <a:pt x="308" y="1133"/>
                </a:lnTo>
                <a:lnTo>
                  <a:pt x="308" y="1133"/>
                </a:lnTo>
                <a:lnTo>
                  <a:pt x="311" y="1122"/>
                </a:lnTo>
                <a:lnTo>
                  <a:pt x="312" y="1103"/>
                </a:lnTo>
                <a:lnTo>
                  <a:pt x="314" y="1056"/>
                </a:lnTo>
                <a:lnTo>
                  <a:pt x="312" y="1015"/>
                </a:lnTo>
                <a:lnTo>
                  <a:pt x="312" y="1002"/>
                </a:lnTo>
                <a:lnTo>
                  <a:pt x="314" y="1000"/>
                </a:lnTo>
                <a:lnTo>
                  <a:pt x="314" y="1000"/>
                </a:lnTo>
                <a:lnTo>
                  <a:pt x="314" y="1000"/>
                </a:lnTo>
                <a:lnTo>
                  <a:pt x="326" y="1030"/>
                </a:lnTo>
                <a:lnTo>
                  <a:pt x="334" y="1051"/>
                </a:lnTo>
                <a:lnTo>
                  <a:pt x="339" y="1061"/>
                </a:lnTo>
                <a:lnTo>
                  <a:pt x="339" y="1061"/>
                </a:lnTo>
                <a:lnTo>
                  <a:pt x="355" y="1082"/>
                </a:lnTo>
                <a:lnTo>
                  <a:pt x="355" y="1082"/>
                </a:lnTo>
                <a:lnTo>
                  <a:pt x="361" y="1092"/>
                </a:lnTo>
                <a:lnTo>
                  <a:pt x="366" y="1104"/>
                </a:lnTo>
                <a:lnTo>
                  <a:pt x="375" y="1128"/>
                </a:lnTo>
                <a:lnTo>
                  <a:pt x="375" y="1128"/>
                </a:lnTo>
                <a:lnTo>
                  <a:pt x="386" y="1150"/>
                </a:lnTo>
                <a:lnTo>
                  <a:pt x="390" y="1162"/>
                </a:lnTo>
                <a:lnTo>
                  <a:pt x="391" y="1168"/>
                </a:lnTo>
                <a:lnTo>
                  <a:pt x="391" y="1175"/>
                </a:lnTo>
                <a:lnTo>
                  <a:pt x="391" y="1175"/>
                </a:lnTo>
                <a:lnTo>
                  <a:pt x="390" y="1207"/>
                </a:lnTo>
                <a:lnTo>
                  <a:pt x="386" y="1257"/>
                </a:lnTo>
                <a:lnTo>
                  <a:pt x="386" y="1257"/>
                </a:lnTo>
                <a:lnTo>
                  <a:pt x="379" y="1317"/>
                </a:lnTo>
                <a:lnTo>
                  <a:pt x="375" y="1355"/>
                </a:lnTo>
                <a:lnTo>
                  <a:pt x="375" y="1355"/>
                </a:lnTo>
                <a:lnTo>
                  <a:pt x="374" y="1357"/>
                </a:lnTo>
                <a:lnTo>
                  <a:pt x="372" y="1357"/>
                </a:lnTo>
                <a:lnTo>
                  <a:pt x="362" y="1359"/>
                </a:lnTo>
                <a:lnTo>
                  <a:pt x="357" y="1359"/>
                </a:lnTo>
                <a:lnTo>
                  <a:pt x="352" y="1360"/>
                </a:lnTo>
                <a:lnTo>
                  <a:pt x="348" y="1364"/>
                </a:lnTo>
                <a:lnTo>
                  <a:pt x="344" y="1370"/>
                </a:lnTo>
                <a:lnTo>
                  <a:pt x="344" y="1370"/>
                </a:lnTo>
                <a:lnTo>
                  <a:pt x="339" y="1387"/>
                </a:lnTo>
                <a:lnTo>
                  <a:pt x="335" y="1405"/>
                </a:lnTo>
                <a:lnTo>
                  <a:pt x="334" y="1423"/>
                </a:lnTo>
                <a:lnTo>
                  <a:pt x="334" y="1437"/>
                </a:lnTo>
                <a:lnTo>
                  <a:pt x="334" y="1437"/>
                </a:lnTo>
                <a:lnTo>
                  <a:pt x="337" y="1445"/>
                </a:lnTo>
                <a:lnTo>
                  <a:pt x="341" y="1456"/>
                </a:lnTo>
                <a:lnTo>
                  <a:pt x="353" y="1487"/>
                </a:lnTo>
                <a:lnTo>
                  <a:pt x="366" y="1519"/>
                </a:lnTo>
                <a:lnTo>
                  <a:pt x="372" y="1533"/>
                </a:lnTo>
                <a:lnTo>
                  <a:pt x="375" y="1545"/>
                </a:lnTo>
                <a:lnTo>
                  <a:pt x="375" y="1545"/>
                </a:lnTo>
                <a:lnTo>
                  <a:pt x="381" y="1566"/>
                </a:lnTo>
                <a:lnTo>
                  <a:pt x="384" y="1576"/>
                </a:lnTo>
                <a:lnTo>
                  <a:pt x="388" y="1585"/>
                </a:lnTo>
                <a:lnTo>
                  <a:pt x="393" y="1593"/>
                </a:lnTo>
                <a:lnTo>
                  <a:pt x="401" y="1599"/>
                </a:lnTo>
                <a:lnTo>
                  <a:pt x="410" y="1604"/>
                </a:lnTo>
                <a:lnTo>
                  <a:pt x="422" y="1607"/>
                </a:lnTo>
                <a:lnTo>
                  <a:pt x="422" y="1607"/>
                </a:lnTo>
                <a:lnTo>
                  <a:pt x="446" y="1609"/>
                </a:lnTo>
                <a:lnTo>
                  <a:pt x="456" y="1611"/>
                </a:lnTo>
                <a:lnTo>
                  <a:pt x="467" y="1611"/>
                </a:lnTo>
                <a:lnTo>
                  <a:pt x="474" y="1611"/>
                </a:lnTo>
                <a:lnTo>
                  <a:pt x="481" y="1608"/>
                </a:lnTo>
                <a:lnTo>
                  <a:pt x="486" y="1603"/>
                </a:lnTo>
                <a:lnTo>
                  <a:pt x="489" y="1597"/>
                </a:lnTo>
                <a:lnTo>
                  <a:pt x="489" y="1597"/>
                </a:lnTo>
                <a:lnTo>
                  <a:pt x="490" y="1585"/>
                </a:lnTo>
                <a:lnTo>
                  <a:pt x="487" y="1570"/>
                </a:lnTo>
                <a:lnTo>
                  <a:pt x="481" y="1531"/>
                </a:lnTo>
                <a:lnTo>
                  <a:pt x="473" y="1491"/>
                </a:lnTo>
                <a:lnTo>
                  <a:pt x="469" y="1476"/>
                </a:lnTo>
                <a:lnTo>
                  <a:pt x="468" y="1463"/>
                </a:lnTo>
                <a:lnTo>
                  <a:pt x="468" y="1463"/>
                </a:lnTo>
                <a:lnTo>
                  <a:pt x="465" y="1441"/>
                </a:lnTo>
                <a:lnTo>
                  <a:pt x="462" y="1415"/>
                </a:lnTo>
                <a:lnTo>
                  <a:pt x="458" y="1395"/>
                </a:lnTo>
                <a:lnTo>
                  <a:pt x="458" y="1386"/>
                </a:lnTo>
                <a:lnTo>
                  <a:pt x="458" y="1380"/>
                </a:lnTo>
                <a:lnTo>
                  <a:pt x="458" y="1380"/>
                </a:lnTo>
                <a:lnTo>
                  <a:pt x="462" y="1371"/>
                </a:lnTo>
                <a:lnTo>
                  <a:pt x="467" y="1361"/>
                </a:lnTo>
                <a:lnTo>
                  <a:pt x="478" y="1339"/>
                </a:lnTo>
                <a:lnTo>
                  <a:pt x="478" y="1339"/>
                </a:lnTo>
                <a:lnTo>
                  <a:pt x="492" y="1307"/>
                </a:lnTo>
                <a:lnTo>
                  <a:pt x="501" y="1288"/>
                </a:lnTo>
                <a:lnTo>
                  <a:pt x="509" y="1267"/>
                </a:lnTo>
                <a:lnTo>
                  <a:pt x="509" y="1267"/>
                </a:lnTo>
                <a:lnTo>
                  <a:pt x="517" y="1239"/>
                </a:lnTo>
                <a:lnTo>
                  <a:pt x="525" y="1200"/>
                </a:lnTo>
                <a:lnTo>
                  <a:pt x="530" y="1164"/>
                </a:lnTo>
                <a:lnTo>
                  <a:pt x="530" y="1149"/>
                </a:lnTo>
                <a:lnTo>
                  <a:pt x="530" y="1139"/>
                </a:lnTo>
                <a:lnTo>
                  <a:pt x="530" y="1139"/>
                </a:lnTo>
                <a:lnTo>
                  <a:pt x="508" y="979"/>
                </a:lnTo>
                <a:lnTo>
                  <a:pt x="489" y="835"/>
                </a:lnTo>
                <a:lnTo>
                  <a:pt x="468" y="758"/>
                </a:lnTo>
                <a:lnTo>
                  <a:pt x="468" y="758"/>
                </a:lnTo>
                <a:lnTo>
                  <a:pt x="474" y="742"/>
                </a:lnTo>
                <a:lnTo>
                  <a:pt x="480" y="733"/>
                </a:lnTo>
                <a:lnTo>
                  <a:pt x="482" y="731"/>
                </a:lnTo>
                <a:lnTo>
                  <a:pt x="483" y="731"/>
                </a:lnTo>
                <a:lnTo>
                  <a:pt x="483" y="732"/>
                </a:lnTo>
                <a:lnTo>
                  <a:pt x="483" y="732"/>
                </a:lnTo>
                <a:lnTo>
                  <a:pt x="490" y="751"/>
                </a:lnTo>
                <a:lnTo>
                  <a:pt x="492" y="763"/>
                </a:lnTo>
                <a:lnTo>
                  <a:pt x="494" y="768"/>
                </a:lnTo>
                <a:lnTo>
                  <a:pt x="494" y="773"/>
                </a:lnTo>
                <a:lnTo>
                  <a:pt x="494" y="773"/>
                </a:lnTo>
                <a:lnTo>
                  <a:pt x="491" y="795"/>
                </a:lnTo>
                <a:lnTo>
                  <a:pt x="491" y="804"/>
                </a:lnTo>
                <a:lnTo>
                  <a:pt x="492" y="808"/>
                </a:lnTo>
                <a:lnTo>
                  <a:pt x="494" y="809"/>
                </a:lnTo>
                <a:lnTo>
                  <a:pt x="494" y="809"/>
                </a:lnTo>
                <a:lnTo>
                  <a:pt x="496" y="809"/>
                </a:lnTo>
                <a:lnTo>
                  <a:pt x="499" y="809"/>
                </a:lnTo>
                <a:lnTo>
                  <a:pt x="504" y="808"/>
                </a:lnTo>
                <a:lnTo>
                  <a:pt x="509" y="804"/>
                </a:lnTo>
                <a:lnTo>
                  <a:pt x="509" y="804"/>
                </a:lnTo>
                <a:lnTo>
                  <a:pt x="510" y="816"/>
                </a:lnTo>
                <a:lnTo>
                  <a:pt x="512" y="823"/>
                </a:lnTo>
                <a:lnTo>
                  <a:pt x="513" y="825"/>
                </a:lnTo>
                <a:lnTo>
                  <a:pt x="514" y="825"/>
                </a:lnTo>
                <a:lnTo>
                  <a:pt x="514" y="825"/>
                </a:lnTo>
                <a:lnTo>
                  <a:pt x="517" y="821"/>
                </a:lnTo>
                <a:lnTo>
                  <a:pt x="521" y="812"/>
                </a:lnTo>
                <a:lnTo>
                  <a:pt x="530" y="785"/>
                </a:lnTo>
                <a:lnTo>
                  <a:pt x="536" y="758"/>
                </a:lnTo>
                <a:lnTo>
                  <a:pt x="540" y="742"/>
                </a:lnTo>
                <a:lnTo>
                  <a:pt x="540" y="742"/>
                </a:lnTo>
                <a:lnTo>
                  <a:pt x="539" y="738"/>
                </a:lnTo>
                <a:lnTo>
                  <a:pt x="537" y="732"/>
                </a:lnTo>
                <a:lnTo>
                  <a:pt x="531" y="714"/>
                </a:lnTo>
                <a:lnTo>
                  <a:pt x="525" y="695"/>
                </a:lnTo>
                <a:lnTo>
                  <a:pt x="523" y="687"/>
                </a:lnTo>
                <a:lnTo>
                  <a:pt x="525" y="681"/>
                </a:lnTo>
                <a:lnTo>
                  <a:pt x="525" y="681"/>
                </a:lnTo>
                <a:lnTo>
                  <a:pt x="531" y="663"/>
                </a:lnTo>
                <a:lnTo>
                  <a:pt x="536" y="650"/>
                </a:lnTo>
                <a:lnTo>
                  <a:pt x="545" y="629"/>
                </a:lnTo>
                <a:lnTo>
                  <a:pt x="545" y="629"/>
                </a:lnTo>
                <a:lnTo>
                  <a:pt x="550" y="615"/>
                </a:lnTo>
                <a:lnTo>
                  <a:pt x="555" y="601"/>
                </a:lnTo>
                <a:lnTo>
                  <a:pt x="559" y="585"/>
                </a:lnTo>
                <a:lnTo>
                  <a:pt x="562" y="571"/>
                </a:lnTo>
                <a:lnTo>
                  <a:pt x="566" y="546"/>
                </a:lnTo>
                <a:lnTo>
                  <a:pt x="566" y="531"/>
                </a:lnTo>
                <a:lnTo>
                  <a:pt x="566" y="531"/>
                </a:lnTo>
                <a:lnTo>
                  <a:pt x="559" y="511"/>
                </a:lnTo>
                <a:lnTo>
                  <a:pt x="545" y="473"/>
                </a:lnTo>
                <a:lnTo>
                  <a:pt x="514" y="392"/>
                </a:lnTo>
                <a:lnTo>
                  <a:pt x="514" y="392"/>
                </a:lnTo>
                <a:lnTo>
                  <a:pt x="508" y="377"/>
                </a:lnTo>
                <a:lnTo>
                  <a:pt x="501" y="363"/>
                </a:lnTo>
                <a:lnTo>
                  <a:pt x="494" y="350"/>
                </a:lnTo>
                <a:lnTo>
                  <a:pt x="485" y="337"/>
                </a:lnTo>
                <a:lnTo>
                  <a:pt x="471" y="319"/>
                </a:lnTo>
                <a:lnTo>
                  <a:pt x="463" y="310"/>
                </a:lnTo>
                <a:lnTo>
                  <a:pt x="463" y="310"/>
                </a:lnTo>
                <a:lnTo>
                  <a:pt x="459" y="306"/>
                </a:lnTo>
                <a:lnTo>
                  <a:pt x="455" y="300"/>
                </a:lnTo>
                <a:lnTo>
                  <a:pt x="451" y="293"/>
                </a:lnTo>
                <a:lnTo>
                  <a:pt x="450" y="291"/>
                </a:lnTo>
                <a:lnTo>
                  <a:pt x="447" y="289"/>
                </a:lnTo>
                <a:lnTo>
                  <a:pt x="447" y="289"/>
                </a:lnTo>
                <a:lnTo>
                  <a:pt x="442" y="289"/>
                </a:lnTo>
                <a:lnTo>
                  <a:pt x="435" y="288"/>
                </a:lnTo>
                <a:lnTo>
                  <a:pt x="410" y="289"/>
                </a:lnTo>
                <a:lnTo>
                  <a:pt x="386" y="291"/>
                </a:lnTo>
                <a:lnTo>
                  <a:pt x="377" y="289"/>
                </a:lnTo>
                <a:lnTo>
                  <a:pt x="370" y="289"/>
                </a:lnTo>
                <a:lnTo>
                  <a:pt x="370" y="289"/>
                </a:lnTo>
                <a:lnTo>
                  <a:pt x="344" y="284"/>
                </a:lnTo>
                <a:lnTo>
                  <a:pt x="344" y="284"/>
                </a:lnTo>
                <a:lnTo>
                  <a:pt x="350" y="270"/>
                </a:lnTo>
                <a:lnTo>
                  <a:pt x="360" y="238"/>
                </a:lnTo>
                <a:lnTo>
                  <a:pt x="360" y="238"/>
                </a:lnTo>
                <a:lnTo>
                  <a:pt x="369" y="207"/>
                </a:lnTo>
                <a:lnTo>
                  <a:pt x="370" y="197"/>
                </a:lnTo>
                <a:lnTo>
                  <a:pt x="370" y="187"/>
                </a:lnTo>
                <a:lnTo>
                  <a:pt x="370" y="187"/>
                </a:lnTo>
                <a:lnTo>
                  <a:pt x="370" y="181"/>
                </a:lnTo>
                <a:lnTo>
                  <a:pt x="370" y="178"/>
                </a:lnTo>
                <a:lnTo>
                  <a:pt x="373" y="169"/>
                </a:lnTo>
                <a:lnTo>
                  <a:pt x="375" y="161"/>
                </a:lnTo>
                <a:lnTo>
                  <a:pt x="375" y="158"/>
                </a:lnTo>
                <a:lnTo>
                  <a:pt x="375" y="156"/>
                </a:lnTo>
                <a:lnTo>
                  <a:pt x="375" y="156"/>
                </a:lnTo>
                <a:lnTo>
                  <a:pt x="375" y="152"/>
                </a:lnTo>
                <a:lnTo>
                  <a:pt x="375" y="148"/>
                </a:lnTo>
                <a:lnTo>
                  <a:pt x="378" y="136"/>
                </a:lnTo>
                <a:lnTo>
                  <a:pt x="381" y="124"/>
                </a:lnTo>
                <a:lnTo>
                  <a:pt x="381" y="118"/>
                </a:lnTo>
                <a:lnTo>
                  <a:pt x="381" y="115"/>
                </a:lnTo>
                <a:lnTo>
                  <a:pt x="381" y="115"/>
                </a:lnTo>
                <a:lnTo>
                  <a:pt x="375" y="100"/>
                </a:lnTo>
                <a:lnTo>
                  <a:pt x="370" y="84"/>
                </a:lnTo>
                <a:lnTo>
                  <a:pt x="370" y="84"/>
                </a:lnTo>
                <a:lnTo>
                  <a:pt x="365" y="71"/>
                </a:lnTo>
                <a:lnTo>
                  <a:pt x="357" y="58"/>
                </a:lnTo>
                <a:lnTo>
                  <a:pt x="350" y="45"/>
                </a:lnTo>
                <a:lnTo>
                  <a:pt x="344" y="37"/>
                </a:lnTo>
                <a:lnTo>
                  <a:pt x="344" y="37"/>
                </a:lnTo>
                <a:lnTo>
                  <a:pt x="339" y="30"/>
                </a:lnTo>
                <a:lnTo>
                  <a:pt x="330" y="18"/>
                </a:lnTo>
                <a:lnTo>
                  <a:pt x="323" y="8"/>
                </a:lnTo>
                <a:lnTo>
                  <a:pt x="319" y="1"/>
                </a:lnTo>
                <a:lnTo>
                  <a:pt x="319" y="1"/>
                </a:lnTo>
                <a:lnTo>
                  <a:pt x="317" y="0"/>
                </a:lnTo>
                <a:lnTo>
                  <a:pt x="314" y="0"/>
                </a:lnTo>
                <a:lnTo>
                  <a:pt x="301" y="3"/>
                </a:lnTo>
                <a:lnTo>
                  <a:pt x="283" y="6"/>
                </a:lnTo>
                <a:lnTo>
                  <a:pt x="252" y="6"/>
                </a:lnTo>
                <a:lnTo>
                  <a:pt x="252" y="6"/>
                </a:lnTo>
                <a:lnTo>
                  <a:pt x="233" y="10"/>
                </a:lnTo>
                <a:lnTo>
                  <a:pt x="216" y="14"/>
                </a:lnTo>
                <a:lnTo>
                  <a:pt x="206" y="17"/>
                </a:lnTo>
                <a:lnTo>
                  <a:pt x="206" y="17"/>
                </a:lnTo>
                <a:lnTo>
                  <a:pt x="198" y="22"/>
                </a:lnTo>
                <a:lnTo>
                  <a:pt x="189" y="30"/>
                </a:lnTo>
                <a:lnTo>
                  <a:pt x="180" y="40"/>
                </a:lnTo>
                <a:lnTo>
                  <a:pt x="177" y="46"/>
                </a:lnTo>
                <a:lnTo>
                  <a:pt x="175" y="53"/>
                </a:lnTo>
                <a:lnTo>
                  <a:pt x="175" y="53"/>
                </a:lnTo>
                <a:lnTo>
                  <a:pt x="171" y="67"/>
                </a:lnTo>
                <a:lnTo>
                  <a:pt x="168" y="82"/>
                </a:lnTo>
                <a:lnTo>
                  <a:pt x="168" y="97"/>
                </a:lnTo>
                <a:lnTo>
                  <a:pt x="170" y="109"/>
                </a:lnTo>
                <a:lnTo>
                  <a:pt x="170" y="109"/>
                </a:lnTo>
                <a:close/>
                <a:moveTo>
                  <a:pt x="447" y="475"/>
                </a:moveTo>
                <a:lnTo>
                  <a:pt x="499" y="547"/>
                </a:lnTo>
                <a:lnTo>
                  <a:pt x="499" y="547"/>
                </a:lnTo>
                <a:lnTo>
                  <a:pt x="498" y="571"/>
                </a:lnTo>
                <a:lnTo>
                  <a:pt x="495" y="591"/>
                </a:lnTo>
                <a:lnTo>
                  <a:pt x="494" y="603"/>
                </a:lnTo>
                <a:lnTo>
                  <a:pt x="494" y="603"/>
                </a:lnTo>
                <a:lnTo>
                  <a:pt x="491" y="610"/>
                </a:lnTo>
                <a:lnTo>
                  <a:pt x="486" y="616"/>
                </a:lnTo>
                <a:lnTo>
                  <a:pt x="482" y="621"/>
                </a:lnTo>
                <a:lnTo>
                  <a:pt x="478" y="629"/>
                </a:lnTo>
                <a:lnTo>
                  <a:pt x="478" y="629"/>
                </a:lnTo>
                <a:lnTo>
                  <a:pt x="473" y="638"/>
                </a:lnTo>
                <a:lnTo>
                  <a:pt x="467" y="647"/>
                </a:lnTo>
                <a:lnTo>
                  <a:pt x="459" y="655"/>
                </a:lnTo>
                <a:lnTo>
                  <a:pt x="453" y="660"/>
                </a:lnTo>
                <a:lnTo>
                  <a:pt x="453" y="660"/>
                </a:lnTo>
                <a:lnTo>
                  <a:pt x="445" y="663"/>
                </a:lnTo>
                <a:lnTo>
                  <a:pt x="437" y="664"/>
                </a:lnTo>
                <a:lnTo>
                  <a:pt x="427" y="665"/>
                </a:lnTo>
                <a:lnTo>
                  <a:pt x="427" y="665"/>
                </a:lnTo>
                <a:lnTo>
                  <a:pt x="418" y="657"/>
                </a:lnTo>
                <a:lnTo>
                  <a:pt x="411" y="650"/>
                </a:lnTo>
                <a:lnTo>
                  <a:pt x="411" y="650"/>
                </a:lnTo>
                <a:lnTo>
                  <a:pt x="413" y="650"/>
                </a:lnTo>
                <a:lnTo>
                  <a:pt x="413" y="648"/>
                </a:lnTo>
                <a:lnTo>
                  <a:pt x="415" y="642"/>
                </a:lnTo>
                <a:lnTo>
                  <a:pt x="418" y="636"/>
                </a:lnTo>
                <a:lnTo>
                  <a:pt x="422" y="629"/>
                </a:lnTo>
                <a:lnTo>
                  <a:pt x="422" y="629"/>
                </a:lnTo>
                <a:lnTo>
                  <a:pt x="426" y="624"/>
                </a:lnTo>
                <a:lnTo>
                  <a:pt x="427" y="620"/>
                </a:lnTo>
                <a:lnTo>
                  <a:pt x="429" y="615"/>
                </a:lnTo>
                <a:lnTo>
                  <a:pt x="432" y="609"/>
                </a:lnTo>
                <a:lnTo>
                  <a:pt x="432" y="609"/>
                </a:lnTo>
                <a:lnTo>
                  <a:pt x="436" y="598"/>
                </a:lnTo>
                <a:lnTo>
                  <a:pt x="441" y="584"/>
                </a:lnTo>
                <a:lnTo>
                  <a:pt x="445" y="569"/>
                </a:lnTo>
                <a:lnTo>
                  <a:pt x="447" y="557"/>
                </a:lnTo>
                <a:lnTo>
                  <a:pt x="447" y="557"/>
                </a:lnTo>
                <a:lnTo>
                  <a:pt x="447" y="539"/>
                </a:lnTo>
                <a:lnTo>
                  <a:pt x="447" y="511"/>
                </a:lnTo>
                <a:lnTo>
                  <a:pt x="447" y="475"/>
                </a:lnTo>
                <a:lnTo>
                  <a:pt x="447" y="475"/>
                </a:lnTo>
                <a:close/>
                <a:moveTo>
                  <a:pt x="118" y="516"/>
                </a:moveTo>
                <a:lnTo>
                  <a:pt x="123" y="567"/>
                </a:lnTo>
                <a:lnTo>
                  <a:pt x="123" y="567"/>
                </a:lnTo>
                <a:lnTo>
                  <a:pt x="101" y="573"/>
                </a:lnTo>
                <a:lnTo>
                  <a:pt x="82" y="578"/>
                </a:lnTo>
                <a:lnTo>
                  <a:pt x="82" y="578"/>
                </a:lnTo>
                <a:lnTo>
                  <a:pt x="91" y="571"/>
                </a:lnTo>
                <a:lnTo>
                  <a:pt x="98" y="565"/>
                </a:lnTo>
                <a:lnTo>
                  <a:pt x="103" y="557"/>
                </a:lnTo>
                <a:lnTo>
                  <a:pt x="103" y="557"/>
                </a:lnTo>
                <a:lnTo>
                  <a:pt x="113" y="533"/>
                </a:lnTo>
                <a:lnTo>
                  <a:pt x="118" y="516"/>
                </a:lnTo>
                <a:lnTo>
                  <a:pt x="118" y="51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1">
            <a:extLst>
              <a:ext uri="{FF2B5EF4-FFF2-40B4-BE49-F238E27FC236}">
                <a16:creationId xmlns:a16="http://schemas.microsoft.com/office/drawing/2014/main" id="{126F14F6-DA27-4915-976E-2E18524562B9}"/>
              </a:ext>
            </a:extLst>
          </p:cNvPr>
          <p:cNvSpPr>
            <a:spLocks noEditPoints="1"/>
          </p:cNvSpPr>
          <p:nvPr/>
        </p:nvSpPr>
        <p:spPr bwMode="auto">
          <a:xfrm>
            <a:off x="8348125" y="812600"/>
            <a:ext cx="532607" cy="1615282"/>
          </a:xfrm>
          <a:custGeom>
            <a:avLst/>
            <a:gdLst>
              <a:gd name="T0" fmla="*/ 194 w 671"/>
              <a:gd name="T1" fmla="*/ 21 h 2035"/>
              <a:gd name="T2" fmla="*/ 150 w 671"/>
              <a:gd name="T3" fmla="*/ 78 h 2035"/>
              <a:gd name="T4" fmla="*/ 149 w 671"/>
              <a:gd name="T5" fmla="*/ 160 h 2035"/>
              <a:gd name="T6" fmla="*/ 173 w 671"/>
              <a:gd name="T7" fmla="*/ 220 h 2035"/>
              <a:gd name="T8" fmla="*/ 211 w 671"/>
              <a:gd name="T9" fmla="*/ 294 h 2035"/>
              <a:gd name="T10" fmla="*/ 120 w 671"/>
              <a:gd name="T11" fmla="*/ 338 h 2035"/>
              <a:gd name="T12" fmla="*/ 45 w 671"/>
              <a:gd name="T13" fmla="*/ 423 h 2035"/>
              <a:gd name="T14" fmla="*/ 22 w 671"/>
              <a:gd name="T15" fmla="*/ 556 h 2035"/>
              <a:gd name="T16" fmla="*/ 0 w 671"/>
              <a:gd name="T17" fmla="*/ 717 h 2035"/>
              <a:gd name="T18" fmla="*/ 17 w 671"/>
              <a:gd name="T19" fmla="*/ 763 h 2035"/>
              <a:gd name="T20" fmla="*/ 155 w 671"/>
              <a:gd name="T21" fmla="*/ 843 h 2035"/>
              <a:gd name="T22" fmla="*/ 139 w 671"/>
              <a:gd name="T23" fmla="*/ 962 h 2035"/>
              <a:gd name="T24" fmla="*/ 160 w 671"/>
              <a:gd name="T25" fmla="*/ 987 h 2035"/>
              <a:gd name="T26" fmla="*/ 162 w 671"/>
              <a:gd name="T27" fmla="*/ 1360 h 2035"/>
              <a:gd name="T28" fmla="*/ 214 w 671"/>
              <a:gd name="T29" fmla="*/ 1470 h 2035"/>
              <a:gd name="T30" fmla="*/ 247 w 671"/>
              <a:gd name="T31" fmla="*/ 1762 h 2035"/>
              <a:gd name="T32" fmla="*/ 251 w 671"/>
              <a:gd name="T33" fmla="*/ 1944 h 2035"/>
              <a:gd name="T34" fmla="*/ 211 w 671"/>
              <a:gd name="T35" fmla="*/ 2008 h 2035"/>
              <a:gd name="T36" fmla="*/ 237 w 671"/>
              <a:gd name="T37" fmla="*/ 2033 h 2035"/>
              <a:gd name="T38" fmla="*/ 329 w 671"/>
              <a:gd name="T39" fmla="*/ 2014 h 2035"/>
              <a:gd name="T40" fmla="*/ 392 w 671"/>
              <a:gd name="T41" fmla="*/ 1961 h 2035"/>
              <a:gd name="T42" fmla="*/ 363 w 671"/>
              <a:gd name="T43" fmla="*/ 1844 h 2035"/>
              <a:gd name="T44" fmla="*/ 355 w 671"/>
              <a:gd name="T45" fmla="*/ 1668 h 2035"/>
              <a:gd name="T46" fmla="*/ 351 w 671"/>
              <a:gd name="T47" fmla="*/ 1452 h 2035"/>
              <a:gd name="T48" fmla="*/ 349 w 671"/>
              <a:gd name="T49" fmla="*/ 1365 h 2035"/>
              <a:gd name="T50" fmla="*/ 362 w 671"/>
              <a:gd name="T51" fmla="*/ 1152 h 2035"/>
              <a:gd name="T52" fmla="*/ 396 w 671"/>
              <a:gd name="T53" fmla="*/ 1376 h 2035"/>
              <a:gd name="T54" fmla="*/ 436 w 671"/>
              <a:gd name="T55" fmla="*/ 1411 h 2035"/>
              <a:gd name="T56" fmla="*/ 525 w 671"/>
              <a:gd name="T57" fmla="*/ 1656 h 2035"/>
              <a:gd name="T58" fmla="*/ 551 w 671"/>
              <a:gd name="T59" fmla="*/ 1792 h 2035"/>
              <a:gd name="T60" fmla="*/ 578 w 671"/>
              <a:gd name="T61" fmla="*/ 1897 h 2035"/>
              <a:gd name="T62" fmla="*/ 636 w 671"/>
              <a:gd name="T63" fmla="*/ 1914 h 2035"/>
              <a:gd name="T64" fmla="*/ 668 w 671"/>
              <a:gd name="T65" fmla="*/ 1831 h 2035"/>
              <a:gd name="T66" fmla="*/ 638 w 671"/>
              <a:gd name="T67" fmla="*/ 1651 h 2035"/>
              <a:gd name="T68" fmla="*/ 611 w 671"/>
              <a:gd name="T69" fmla="*/ 1607 h 2035"/>
              <a:gd name="T70" fmla="*/ 564 w 671"/>
              <a:gd name="T71" fmla="*/ 1401 h 2035"/>
              <a:gd name="T72" fmla="*/ 591 w 671"/>
              <a:gd name="T73" fmla="*/ 1135 h 2035"/>
              <a:gd name="T74" fmla="*/ 584 w 671"/>
              <a:gd name="T75" fmla="*/ 810 h 2035"/>
              <a:gd name="T76" fmla="*/ 665 w 671"/>
              <a:gd name="T77" fmla="*/ 787 h 2035"/>
              <a:gd name="T78" fmla="*/ 654 w 671"/>
              <a:gd name="T79" fmla="*/ 681 h 2035"/>
              <a:gd name="T80" fmla="*/ 621 w 671"/>
              <a:gd name="T81" fmla="*/ 543 h 2035"/>
              <a:gd name="T82" fmla="*/ 633 w 671"/>
              <a:gd name="T83" fmla="*/ 525 h 2035"/>
              <a:gd name="T84" fmla="*/ 590 w 671"/>
              <a:gd name="T85" fmla="*/ 394 h 2035"/>
              <a:gd name="T86" fmla="*/ 548 w 671"/>
              <a:gd name="T87" fmla="*/ 332 h 2035"/>
              <a:gd name="T88" fmla="*/ 436 w 671"/>
              <a:gd name="T89" fmla="*/ 301 h 2035"/>
              <a:gd name="T90" fmla="*/ 355 w 671"/>
              <a:gd name="T91" fmla="*/ 223 h 2035"/>
              <a:gd name="T92" fmla="*/ 377 w 671"/>
              <a:gd name="T93" fmla="*/ 181 h 2035"/>
              <a:gd name="T94" fmla="*/ 377 w 671"/>
              <a:gd name="T95" fmla="*/ 135 h 2035"/>
              <a:gd name="T96" fmla="*/ 338 w 671"/>
              <a:gd name="T97" fmla="*/ 48 h 2035"/>
              <a:gd name="T98" fmla="*/ 304 w 671"/>
              <a:gd name="T99" fmla="*/ 14 h 2035"/>
              <a:gd name="T100" fmla="*/ 258 w 671"/>
              <a:gd name="T101" fmla="*/ 11 h 2035"/>
              <a:gd name="T102" fmla="*/ 145 w 671"/>
              <a:gd name="T103" fmla="*/ 574 h 2035"/>
              <a:gd name="T104" fmla="*/ 79 w 671"/>
              <a:gd name="T105" fmla="*/ 681 h 2035"/>
              <a:gd name="T106" fmla="*/ 96 w 671"/>
              <a:gd name="T107" fmla="*/ 630 h 2035"/>
              <a:gd name="T108" fmla="*/ 559 w 671"/>
              <a:gd name="T109" fmla="*/ 688 h 2035"/>
              <a:gd name="T110" fmla="*/ 527 w 671"/>
              <a:gd name="T111" fmla="*/ 688 h 2035"/>
              <a:gd name="T112" fmla="*/ 519 w 671"/>
              <a:gd name="T113" fmla="*/ 612 h 20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71" h="2035">
                <a:moveTo>
                  <a:pt x="258" y="11"/>
                </a:moveTo>
                <a:lnTo>
                  <a:pt x="258" y="11"/>
                </a:lnTo>
                <a:lnTo>
                  <a:pt x="250" y="11"/>
                </a:lnTo>
                <a:lnTo>
                  <a:pt x="231" y="13"/>
                </a:lnTo>
                <a:lnTo>
                  <a:pt x="210" y="16"/>
                </a:lnTo>
                <a:lnTo>
                  <a:pt x="200" y="19"/>
                </a:lnTo>
                <a:lnTo>
                  <a:pt x="194" y="21"/>
                </a:lnTo>
                <a:lnTo>
                  <a:pt x="194" y="21"/>
                </a:lnTo>
                <a:lnTo>
                  <a:pt x="183" y="27"/>
                </a:lnTo>
                <a:lnTo>
                  <a:pt x="175" y="34"/>
                </a:lnTo>
                <a:lnTo>
                  <a:pt x="167" y="42"/>
                </a:lnTo>
                <a:lnTo>
                  <a:pt x="160" y="51"/>
                </a:lnTo>
                <a:lnTo>
                  <a:pt x="160" y="51"/>
                </a:lnTo>
                <a:lnTo>
                  <a:pt x="156" y="57"/>
                </a:lnTo>
                <a:lnTo>
                  <a:pt x="154" y="63"/>
                </a:lnTo>
                <a:lnTo>
                  <a:pt x="150" y="78"/>
                </a:lnTo>
                <a:lnTo>
                  <a:pt x="147" y="106"/>
                </a:lnTo>
                <a:lnTo>
                  <a:pt x="147" y="106"/>
                </a:lnTo>
                <a:lnTo>
                  <a:pt x="144" y="118"/>
                </a:lnTo>
                <a:lnTo>
                  <a:pt x="144" y="131"/>
                </a:lnTo>
                <a:lnTo>
                  <a:pt x="147" y="152"/>
                </a:lnTo>
                <a:lnTo>
                  <a:pt x="147" y="152"/>
                </a:lnTo>
                <a:lnTo>
                  <a:pt x="147" y="157"/>
                </a:lnTo>
                <a:lnTo>
                  <a:pt x="149" y="160"/>
                </a:lnTo>
                <a:lnTo>
                  <a:pt x="153" y="166"/>
                </a:lnTo>
                <a:lnTo>
                  <a:pt x="158" y="174"/>
                </a:lnTo>
                <a:lnTo>
                  <a:pt x="160" y="180"/>
                </a:lnTo>
                <a:lnTo>
                  <a:pt x="160" y="180"/>
                </a:lnTo>
                <a:lnTo>
                  <a:pt x="162" y="187"/>
                </a:lnTo>
                <a:lnTo>
                  <a:pt x="166" y="197"/>
                </a:lnTo>
                <a:lnTo>
                  <a:pt x="170" y="208"/>
                </a:lnTo>
                <a:lnTo>
                  <a:pt x="173" y="220"/>
                </a:lnTo>
                <a:lnTo>
                  <a:pt x="173" y="220"/>
                </a:lnTo>
                <a:lnTo>
                  <a:pt x="176" y="231"/>
                </a:lnTo>
                <a:lnTo>
                  <a:pt x="178" y="239"/>
                </a:lnTo>
                <a:lnTo>
                  <a:pt x="187" y="260"/>
                </a:lnTo>
                <a:lnTo>
                  <a:pt x="187" y="260"/>
                </a:lnTo>
                <a:lnTo>
                  <a:pt x="194" y="273"/>
                </a:lnTo>
                <a:lnTo>
                  <a:pt x="201" y="284"/>
                </a:lnTo>
                <a:lnTo>
                  <a:pt x="211" y="294"/>
                </a:lnTo>
                <a:lnTo>
                  <a:pt x="211" y="294"/>
                </a:lnTo>
                <a:lnTo>
                  <a:pt x="170" y="312"/>
                </a:lnTo>
                <a:lnTo>
                  <a:pt x="141" y="325"/>
                </a:lnTo>
                <a:lnTo>
                  <a:pt x="131" y="331"/>
                </a:lnTo>
                <a:lnTo>
                  <a:pt x="126" y="335"/>
                </a:lnTo>
                <a:lnTo>
                  <a:pt x="126" y="335"/>
                </a:lnTo>
                <a:lnTo>
                  <a:pt x="124" y="336"/>
                </a:lnTo>
                <a:lnTo>
                  <a:pt x="120" y="338"/>
                </a:lnTo>
                <a:lnTo>
                  <a:pt x="109" y="343"/>
                </a:lnTo>
                <a:lnTo>
                  <a:pt x="97" y="350"/>
                </a:lnTo>
                <a:lnTo>
                  <a:pt x="91" y="355"/>
                </a:lnTo>
                <a:lnTo>
                  <a:pt x="86" y="361"/>
                </a:lnTo>
                <a:lnTo>
                  <a:pt x="86" y="361"/>
                </a:lnTo>
                <a:lnTo>
                  <a:pt x="72" y="381"/>
                </a:lnTo>
                <a:lnTo>
                  <a:pt x="54" y="410"/>
                </a:lnTo>
                <a:lnTo>
                  <a:pt x="45" y="423"/>
                </a:lnTo>
                <a:lnTo>
                  <a:pt x="38" y="436"/>
                </a:lnTo>
                <a:lnTo>
                  <a:pt x="33" y="448"/>
                </a:lnTo>
                <a:lnTo>
                  <a:pt x="32" y="452"/>
                </a:lnTo>
                <a:lnTo>
                  <a:pt x="32" y="456"/>
                </a:lnTo>
                <a:lnTo>
                  <a:pt x="32" y="456"/>
                </a:lnTo>
                <a:lnTo>
                  <a:pt x="31" y="480"/>
                </a:lnTo>
                <a:lnTo>
                  <a:pt x="27" y="519"/>
                </a:lnTo>
                <a:lnTo>
                  <a:pt x="22" y="556"/>
                </a:lnTo>
                <a:lnTo>
                  <a:pt x="18" y="577"/>
                </a:lnTo>
                <a:lnTo>
                  <a:pt x="18" y="577"/>
                </a:lnTo>
                <a:lnTo>
                  <a:pt x="17" y="584"/>
                </a:lnTo>
                <a:lnTo>
                  <a:pt x="15" y="597"/>
                </a:lnTo>
                <a:lnTo>
                  <a:pt x="10" y="639"/>
                </a:lnTo>
                <a:lnTo>
                  <a:pt x="1" y="705"/>
                </a:lnTo>
                <a:lnTo>
                  <a:pt x="1" y="705"/>
                </a:lnTo>
                <a:lnTo>
                  <a:pt x="0" y="717"/>
                </a:lnTo>
                <a:lnTo>
                  <a:pt x="0" y="731"/>
                </a:lnTo>
                <a:lnTo>
                  <a:pt x="1" y="744"/>
                </a:lnTo>
                <a:lnTo>
                  <a:pt x="3" y="750"/>
                </a:lnTo>
                <a:lnTo>
                  <a:pt x="5" y="755"/>
                </a:lnTo>
                <a:lnTo>
                  <a:pt x="5" y="755"/>
                </a:lnTo>
                <a:lnTo>
                  <a:pt x="6" y="757"/>
                </a:lnTo>
                <a:lnTo>
                  <a:pt x="9" y="760"/>
                </a:lnTo>
                <a:lnTo>
                  <a:pt x="17" y="763"/>
                </a:lnTo>
                <a:lnTo>
                  <a:pt x="27" y="767"/>
                </a:lnTo>
                <a:lnTo>
                  <a:pt x="38" y="771"/>
                </a:lnTo>
                <a:lnTo>
                  <a:pt x="57" y="777"/>
                </a:lnTo>
                <a:lnTo>
                  <a:pt x="66" y="779"/>
                </a:lnTo>
                <a:lnTo>
                  <a:pt x="116" y="779"/>
                </a:lnTo>
                <a:lnTo>
                  <a:pt x="147" y="779"/>
                </a:lnTo>
                <a:lnTo>
                  <a:pt x="147" y="779"/>
                </a:lnTo>
                <a:lnTo>
                  <a:pt x="155" y="843"/>
                </a:lnTo>
                <a:lnTo>
                  <a:pt x="161" y="889"/>
                </a:lnTo>
                <a:lnTo>
                  <a:pt x="164" y="905"/>
                </a:lnTo>
                <a:lnTo>
                  <a:pt x="164" y="913"/>
                </a:lnTo>
                <a:lnTo>
                  <a:pt x="164" y="913"/>
                </a:lnTo>
                <a:lnTo>
                  <a:pt x="158" y="924"/>
                </a:lnTo>
                <a:lnTo>
                  <a:pt x="148" y="942"/>
                </a:lnTo>
                <a:lnTo>
                  <a:pt x="143" y="952"/>
                </a:lnTo>
                <a:lnTo>
                  <a:pt x="139" y="962"/>
                </a:lnTo>
                <a:lnTo>
                  <a:pt x="138" y="969"/>
                </a:lnTo>
                <a:lnTo>
                  <a:pt x="138" y="972"/>
                </a:lnTo>
                <a:lnTo>
                  <a:pt x="139" y="974"/>
                </a:lnTo>
                <a:lnTo>
                  <a:pt x="139" y="974"/>
                </a:lnTo>
                <a:lnTo>
                  <a:pt x="147" y="980"/>
                </a:lnTo>
                <a:lnTo>
                  <a:pt x="153" y="985"/>
                </a:lnTo>
                <a:lnTo>
                  <a:pt x="160" y="987"/>
                </a:lnTo>
                <a:lnTo>
                  <a:pt x="160" y="987"/>
                </a:lnTo>
                <a:lnTo>
                  <a:pt x="156" y="1154"/>
                </a:lnTo>
                <a:lnTo>
                  <a:pt x="153" y="1335"/>
                </a:lnTo>
                <a:lnTo>
                  <a:pt x="153" y="1335"/>
                </a:lnTo>
                <a:lnTo>
                  <a:pt x="153" y="1341"/>
                </a:lnTo>
                <a:lnTo>
                  <a:pt x="154" y="1347"/>
                </a:lnTo>
                <a:lnTo>
                  <a:pt x="156" y="1352"/>
                </a:lnTo>
                <a:lnTo>
                  <a:pt x="159" y="1357"/>
                </a:lnTo>
                <a:lnTo>
                  <a:pt x="162" y="1360"/>
                </a:lnTo>
                <a:lnTo>
                  <a:pt x="166" y="1363"/>
                </a:lnTo>
                <a:lnTo>
                  <a:pt x="170" y="1364"/>
                </a:lnTo>
                <a:lnTo>
                  <a:pt x="173" y="1365"/>
                </a:lnTo>
                <a:lnTo>
                  <a:pt x="173" y="1365"/>
                </a:lnTo>
                <a:lnTo>
                  <a:pt x="193" y="1364"/>
                </a:lnTo>
                <a:lnTo>
                  <a:pt x="204" y="1365"/>
                </a:lnTo>
                <a:lnTo>
                  <a:pt x="204" y="1365"/>
                </a:lnTo>
                <a:lnTo>
                  <a:pt x="214" y="1470"/>
                </a:lnTo>
                <a:lnTo>
                  <a:pt x="222" y="1556"/>
                </a:lnTo>
                <a:lnTo>
                  <a:pt x="228" y="1624"/>
                </a:lnTo>
                <a:lnTo>
                  <a:pt x="228" y="1624"/>
                </a:lnTo>
                <a:lnTo>
                  <a:pt x="229" y="1646"/>
                </a:lnTo>
                <a:lnTo>
                  <a:pt x="231" y="1668"/>
                </a:lnTo>
                <a:lnTo>
                  <a:pt x="236" y="1705"/>
                </a:lnTo>
                <a:lnTo>
                  <a:pt x="247" y="1762"/>
                </a:lnTo>
                <a:lnTo>
                  <a:pt x="247" y="1762"/>
                </a:lnTo>
                <a:lnTo>
                  <a:pt x="256" y="1796"/>
                </a:lnTo>
                <a:lnTo>
                  <a:pt x="267" y="1841"/>
                </a:lnTo>
                <a:lnTo>
                  <a:pt x="281" y="1897"/>
                </a:lnTo>
                <a:lnTo>
                  <a:pt x="281" y="1897"/>
                </a:lnTo>
                <a:lnTo>
                  <a:pt x="271" y="1911"/>
                </a:lnTo>
                <a:lnTo>
                  <a:pt x="262" y="1927"/>
                </a:lnTo>
                <a:lnTo>
                  <a:pt x="251" y="1944"/>
                </a:lnTo>
                <a:lnTo>
                  <a:pt x="251" y="1944"/>
                </a:lnTo>
                <a:lnTo>
                  <a:pt x="245" y="1952"/>
                </a:lnTo>
                <a:lnTo>
                  <a:pt x="237" y="1961"/>
                </a:lnTo>
                <a:lnTo>
                  <a:pt x="223" y="1979"/>
                </a:lnTo>
                <a:lnTo>
                  <a:pt x="217" y="1986"/>
                </a:lnTo>
                <a:lnTo>
                  <a:pt x="212" y="1995"/>
                </a:lnTo>
                <a:lnTo>
                  <a:pt x="210" y="2001"/>
                </a:lnTo>
                <a:lnTo>
                  <a:pt x="210" y="2004"/>
                </a:lnTo>
                <a:lnTo>
                  <a:pt x="211" y="2008"/>
                </a:lnTo>
                <a:lnTo>
                  <a:pt x="211" y="2008"/>
                </a:lnTo>
                <a:lnTo>
                  <a:pt x="212" y="2013"/>
                </a:lnTo>
                <a:lnTo>
                  <a:pt x="213" y="2018"/>
                </a:lnTo>
                <a:lnTo>
                  <a:pt x="213" y="2022"/>
                </a:lnTo>
                <a:lnTo>
                  <a:pt x="216" y="2026"/>
                </a:lnTo>
                <a:lnTo>
                  <a:pt x="219" y="2030"/>
                </a:lnTo>
                <a:lnTo>
                  <a:pt x="227" y="2031"/>
                </a:lnTo>
                <a:lnTo>
                  <a:pt x="237" y="2033"/>
                </a:lnTo>
                <a:lnTo>
                  <a:pt x="254" y="2035"/>
                </a:lnTo>
                <a:lnTo>
                  <a:pt x="254" y="2035"/>
                </a:lnTo>
                <a:lnTo>
                  <a:pt x="264" y="2035"/>
                </a:lnTo>
                <a:lnTo>
                  <a:pt x="274" y="2033"/>
                </a:lnTo>
                <a:lnTo>
                  <a:pt x="283" y="2031"/>
                </a:lnTo>
                <a:lnTo>
                  <a:pt x="293" y="2029"/>
                </a:lnTo>
                <a:lnTo>
                  <a:pt x="312" y="2022"/>
                </a:lnTo>
                <a:lnTo>
                  <a:pt x="329" y="2014"/>
                </a:lnTo>
                <a:lnTo>
                  <a:pt x="346" y="2006"/>
                </a:lnTo>
                <a:lnTo>
                  <a:pt x="360" y="1997"/>
                </a:lnTo>
                <a:lnTo>
                  <a:pt x="369" y="1989"/>
                </a:lnTo>
                <a:lnTo>
                  <a:pt x="375" y="1984"/>
                </a:lnTo>
                <a:lnTo>
                  <a:pt x="375" y="1984"/>
                </a:lnTo>
                <a:lnTo>
                  <a:pt x="383" y="1975"/>
                </a:lnTo>
                <a:lnTo>
                  <a:pt x="390" y="1967"/>
                </a:lnTo>
                <a:lnTo>
                  <a:pt x="392" y="1961"/>
                </a:lnTo>
                <a:lnTo>
                  <a:pt x="394" y="1956"/>
                </a:lnTo>
                <a:lnTo>
                  <a:pt x="394" y="1950"/>
                </a:lnTo>
                <a:lnTo>
                  <a:pt x="392" y="1944"/>
                </a:lnTo>
                <a:lnTo>
                  <a:pt x="392" y="1944"/>
                </a:lnTo>
                <a:lnTo>
                  <a:pt x="378" y="1901"/>
                </a:lnTo>
                <a:lnTo>
                  <a:pt x="368" y="1872"/>
                </a:lnTo>
                <a:lnTo>
                  <a:pt x="368" y="1872"/>
                </a:lnTo>
                <a:lnTo>
                  <a:pt x="363" y="1844"/>
                </a:lnTo>
                <a:lnTo>
                  <a:pt x="358" y="1818"/>
                </a:lnTo>
                <a:lnTo>
                  <a:pt x="355" y="1792"/>
                </a:lnTo>
                <a:lnTo>
                  <a:pt x="355" y="1792"/>
                </a:lnTo>
                <a:lnTo>
                  <a:pt x="354" y="1779"/>
                </a:lnTo>
                <a:lnTo>
                  <a:pt x="354" y="1763"/>
                </a:lnTo>
                <a:lnTo>
                  <a:pt x="355" y="1728"/>
                </a:lnTo>
                <a:lnTo>
                  <a:pt x="355" y="1694"/>
                </a:lnTo>
                <a:lnTo>
                  <a:pt x="355" y="1668"/>
                </a:lnTo>
                <a:lnTo>
                  <a:pt x="355" y="1668"/>
                </a:lnTo>
                <a:lnTo>
                  <a:pt x="355" y="1641"/>
                </a:lnTo>
                <a:lnTo>
                  <a:pt x="355" y="1610"/>
                </a:lnTo>
                <a:lnTo>
                  <a:pt x="355" y="1576"/>
                </a:lnTo>
                <a:lnTo>
                  <a:pt x="355" y="1547"/>
                </a:lnTo>
                <a:lnTo>
                  <a:pt x="355" y="1547"/>
                </a:lnTo>
                <a:lnTo>
                  <a:pt x="351" y="1452"/>
                </a:lnTo>
                <a:lnTo>
                  <a:pt x="351" y="1452"/>
                </a:lnTo>
                <a:lnTo>
                  <a:pt x="350" y="1440"/>
                </a:lnTo>
                <a:lnTo>
                  <a:pt x="345" y="1413"/>
                </a:lnTo>
                <a:lnTo>
                  <a:pt x="344" y="1399"/>
                </a:lnTo>
                <a:lnTo>
                  <a:pt x="344" y="1384"/>
                </a:lnTo>
                <a:lnTo>
                  <a:pt x="345" y="1372"/>
                </a:lnTo>
                <a:lnTo>
                  <a:pt x="346" y="1367"/>
                </a:lnTo>
                <a:lnTo>
                  <a:pt x="349" y="1365"/>
                </a:lnTo>
                <a:lnTo>
                  <a:pt x="349" y="1365"/>
                </a:lnTo>
                <a:lnTo>
                  <a:pt x="350" y="1360"/>
                </a:lnTo>
                <a:lnTo>
                  <a:pt x="352" y="1352"/>
                </a:lnTo>
                <a:lnTo>
                  <a:pt x="356" y="1325"/>
                </a:lnTo>
                <a:lnTo>
                  <a:pt x="358" y="1291"/>
                </a:lnTo>
                <a:lnTo>
                  <a:pt x="360" y="1252"/>
                </a:lnTo>
                <a:lnTo>
                  <a:pt x="361" y="1183"/>
                </a:lnTo>
                <a:lnTo>
                  <a:pt x="362" y="1152"/>
                </a:lnTo>
                <a:lnTo>
                  <a:pt x="362" y="1152"/>
                </a:lnTo>
                <a:lnTo>
                  <a:pt x="372" y="1256"/>
                </a:lnTo>
                <a:lnTo>
                  <a:pt x="380" y="1330"/>
                </a:lnTo>
                <a:lnTo>
                  <a:pt x="383" y="1355"/>
                </a:lnTo>
                <a:lnTo>
                  <a:pt x="385" y="1367"/>
                </a:lnTo>
                <a:lnTo>
                  <a:pt x="385" y="1367"/>
                </a:lnTo>
                <a:lnTo>
                  <a:pt x="388" y="1371"/>
                </a:lnTo>
                <a:lnTo>
                  <a:pt x="391" y="1375"/>
                </a:lnTo>
                <a:lnTo>
                  <a:pt x="396" y="1376"/>
                </a:lnTo>
                <a:lnTo>
                  <a:pt x="401" y="1377"/>
                </a:lnTo>
                <a:lnTo>
                  <a:pt x="409" y="1378"/>
                </a:lnTo>
                <a:lnTo>
                  <a:pt x="413" y="1378"/>
                </a:lnTo>
                <a:lnTo>
                  <a:pt x="413" y="1378"/>
                </a:lnTo>
                <a:lnTo>
                  <a:pt x="417" y="1381"/>
                </a:lnTo>
                <a:lnTo>
                  <a:pt x="424" y="1389"/>
                </a:lnTo>
                <a:lnTo>
                  <a:pt x="432" y="1403"/>
                </a:lnTo>
                <a:lnTo>
                  <a:pt x="436" y="1411"/>
                </a:lnTo>
                <a:lnTo>
                  <a:pt x="440" y="1421"/>
                </a:lnTo>
                <a:lnTo>
                  <a:pt x="440" y="1421"/>
                </a:lnTo>
                <a:lnTo>
                  <a:pt x="455" y="1472"/>
                </a:lnTo>
                <a:lnTo>
                  <a:pt x="479" y="1539"/>
                </a:lnTo>
                <a:lnTo>
                  <a:pt x="517" y="1641"/>
                </a:lnTo>
                <a:lnTo>
                  <a:pt x="517" y="1641"/>
                </a:lnTo>
                <a:lnTo>
                  <a:pt x="521" y="1648"/>
                </a:lnTo>
                <a:lnTo>
                  <a:pt x="525" y="1656"/>
                </a:lnTo>
                <a:lnTo>
                  <a:pt x="534" y="1664"/>
                </a:lnTo>
                <a:lnTo>
                  <a:pt x="538" y="1669"/>
                </a:lnTo>
                <a:lnTo>
                  <a:pt x="541" y="1675"/>
                </a:lnTo>
                <a:lnTo>
                  <a:pt x="544" y="1682"/>
                </a:lnTo>
                <a:lnTo>
                  <a:pt x="545" y="1692"/>
                </a:lnTo>
                <a:lnTo>
                  <a:pt x="545" y="1692"/>
                </a:lnTo>
                <a:lnTo>
                  <a:pt x="548" y="1745"/>
                </a:lnTo>
                <a:lnTo>
                  <a:pt x="551" y="1792"/>
                </a:lnTo>
                <a:lnTo>
                  <a:pt x="551" y="1792"/>
                </a:lnTo>
                <a:lnTo>
                  <a:pt x="551" y="1805"/>
                </a:lnTo>
                <a:lnTo>
                  <a:pt x="553" y="1823"/>
                </a:lnTo>
                <a:lnTo>
                  <a:pt x="558" y="1843"/>
                </a:lnTo>
                <a:lnTo>
                  <a:pt x="564" y="1866"/>
                </a:lnTo>
                <a:lnTo>
                  <a:pt x="568" y="1877"/>
                </a:lnTo>
                <a:lnTo>
                  <a:pt x="573" y="1887"/>
                </a:lnTo>
                <a:lnTo>
                  <a:pt x="578" y="1897"/>
                </a:lnTo>
                <a:lnTo>
                  <a:pt x="584" y="1905"/>
                </a:lnTo>
                <a:lnTo>
                  <a:pt x="591" y="1912"/>
                </a:lnTo>
                <a:lnTo>
                  <a:pt x="599" y="1917"/>
                </a:lnTo>
                <a:lnTo>
                  <a:pt x="608" y="1920"/>
                </a:lnTo>
                <a:lnTo>
                  <a:pt x="617" y="1920"/>
                </a:lnTo>
                <a:lnTo>
                  <a:pt x="617" y="1920"/>
                </a:lnTo>
                <a:lnTo>
                  <a:pt x="627" y="1918"/>
                </a:lnTo>
                <a:lnTo>
                  <a:pt x="636" y="1914"/>
                </a:lnTo>
                <a:lnTo>
                  <a:pt x="643" y="1907"/>
                </a:lnTo>
                <a:lnTo>
                  <a:pt x="650" y="1900"/>
                </a:lnTo>
                <a:lnTo>
                  <a:pt x="655" y="1890"/>
                </a:lnTo>
                <a:lnTo>
                  <a:pt x="660" y="1880"/>
                </a:lnTo>
                <a:lnTo>
                  <a:pt x="663" y="1869"/>
                </a:lnTo>
                <a:lnTo>
                  <a:pt x="666" y="1857"/>
                </a:lnTo>
                <a:lnTo>
                  <a:pt x="667" y="1844"/>
                </a:lnTo>
                <a:lnTo>
                  <a:pt x="668" y="1831"/>
                </a:lnTo>
                <a:lnTo>
                  <a:pt x="669" y="1807"/>
                </a:lnTo>
                <a:lnTo>
                  <a:pt x="668" y="1785"/>
                </a:lnTo>
                <a:lnTo>
                  <a:pt x="665" y="1768"/>
                </a:lnTo>
                <a:lnTo>
                  <a:pt x="665" y="1768"/>
                </a:lnTo>
                <a:lnTo>
                  <a:pt x="647" y="1703"/>
                </a:lnTo>
                <a:lnTo>
                  <a:pt x="640" y="1671"/>
                </a:lnTo>
                <a:lnTo>
                  <a:pt x="638" y="1659"/>
                </a:lnTo>
                <a:lnTo>
                  <a:pt x="638" y="1651"/>
                </a:lnTo>
                <a:lnTo>
                  <a:pt x="638" y="1651"/>
                </a:lnTo>
                <a:lnTo>
                  <a:pt x="637" y="1644"/>
                </a:lnTo>
                <a:lnTo>
                  <a:pt x="634" y="1636"/>
                </a:lnTo>
                <a:lnTo>
                  <a:pt x="630" y="1629"/>
                </a:lnTo>
                <a:lnTo>
                  <a:pt x="625" y="1622"/>
                </a:lnTo>
                <a:lnTo>
                  <a:pt x="615" y="1611"/>
                </a:lnTo>
                <a:lnTo>
                  <a:pt x="611" y="1607"/>
                </a:lnTo>
                <a:lnTo>
                  <a:pt x="611" y="1607"/>
                </a:lnTo>
                <a:lnTo>
                  <a:pt x="596" y="1558"/>
                </a:lnTo>
                <a:lnTo>
                  <a:pt x="585" y="1521"/>
                </a:lnTo>
                <a:lnTo>
                  <a:pt x="581" y="1503"/>
                </a:lnTo>
                <a:lnTo>
                  <a:pt x="581" y="1503"/>
                </a:lnTo>
                <a:lnTo>
                  <a:pt x="578" y="1484"/>
                </a:lnTo>
                <a:lnTo>
                  <a:pt x="573" y="1450"/>
                </a:lnTo>
                <a:lnTo>
                  <a:pt x="564" y="1401"/>
                </a:lnTo>
                <a:lnTo>
                  <a:pt x="564" y="1401"/>
                </a:lnTo>
                <a:lnTo>
                  <a:pt x="564" y="1398"/>
                </a:lnTo>
                <a:lnTo>
                  <a:pt x="567" y="1381"/>
                </a:lnTo>
                <a:lnTo>
                  <a:pt x="567" y="1381"/>
                </a:lnTo>
                <a:lnTo>
                  <a:pt x="580" y="1262"/>
                </a:lnTo>
                <a:lnTo>
                  <a:pt x="588" y="1183"/>
                </a:lnTo>
                <a:lnTo>
                  <a:pt x="590" y="1153"/>
                </a:lnTo>
                <a:lnTo>
                  <a:pt x="591" y="1135"/>
                </a:lnTo>
                <a:lnTo>
                  <a:pt x="591" y="1135"/>
                </a:lnTo>
                <a:lnTo>
                  <a:pt x="588" y="1108"/>
                </a:lnTo>
                <a:lnTo>
                  <a:pt x="585" y="1073"/>
                </a:lnTo>
                <a:lnTo>
                  <a:pt x="578" y="1011"/>
                </a:lnTo>
                <a:lnTo>
                  <a:pt x="578" y="1011"/>
                </a:lnTo>
                <a:lnTo>
                  <a:pt x="551" y="806"/>
                </a:lnTo>
                <a:lnTo>
                  <a:pt x="551" y="806"/>
                </a:lnTo>
                <a:lnTo>
                  <a:pt x="567" y="808"/>
                </a:lnTo>
                <a:lnTo>
                  <a:pt x="584" y="810"/>
                </a:lnTo>
                <a:lnTo>
                  <a:pt x="603" y="810"/>
                </a:lnTo>
                <a:lnTo>
                  <a:pt x="614" y="810"/>
                </a:lnTo>
                <a:lnTo>
                  <a:pt x="624" y="809"/>
                </a:lnTo>
                <a:lnTo>
                  <a:pt x="634" y="807"/>
                </a:lnTo>
                <a:lnTo>
                  <a:pt x="643" y="804"/>
                </a:lnTo>
                <a:lnTo>
                  <a:pt x="651" y="800"/>
                </a:lnTo>
                <a:lnTo>
                  <a:pt x="659" y="795"/>
                </a:lnTo>
                <a:lnTo>
                  <a:pt x="665" y="787"/>
                </a:lnTo>
                <a:lnTo>
                  <a:pt x="668" y="779"/>
                </a:lnTo>
                <a:lnTo>
                  <a:pt x="668" y="779"/>
                </a:lnTo>
                <a:lnTo>
                  <a:pt x="671" y="768"/>
                </a:lnTo>
                <a:lnTo>
                  <a:pt x="671" y="757"/>
                </a:lnTo>
                <a:lnTo>
                  <a:pt x="671" y="745"/>
                </a:lnTo>
                <a:lnTo>
                  <a:pt x="668" y="733"/>
                </a:lnTo>
                <a:lnTo>
                  <a:pt x="662" y="708"/>
                </a:lnTo>
                <a:lnTo>
                  <a:pt x="654" y="681"/>
                </a:lnTo>
                <a:lnTo>
                  <a:pt x="644" y="657"/>
                </a:lnTo>
                <a:lnTo>
                  <a:pt x="637" y="636"/>
                </a:lnTo>
                <a:lnTo>
                  <a:pt x="630" y="619"/>
                </a:lnTo>
                <a:lnTo>
                  <a:pt x="627" y="611"/>
                </a:lnTo>
                <a:lnTo>
                  <a:pt x="627" y="611"/>
                </a:lnTo>
                <a:lnTo>
                  <a:pt x="627" y="594"/>
                </a:lnTo>
                <a:lnTo>
                  <a:pt x="625" y="571"/>
                </a:lnTo>
                <a:lnTo>
                  <a:pt x="621" y="543"/>
                </a:lnTo>
                <a:lnTo>
                  <a:pt x="621" y="543"/>
                </a:lnTo>
                <a:lnTo>
                  <a:pt x="624" y="542"/>
                </a:lnTo>
                <a:lnTo>
                  <a:pt x="627" y="540"/>
                </a:lnTo>
                <a:lnTo>
                  <a:pt x="632" y="536"/>
                </a:lnTo>
                <a:lnTo>
                  <a:pt x="634" y="533"/>
                </a:lnTo>
                <a:lnTo>
                  <a:pt x="634" y="530"/>
                </a:lnTo>
                <a:lnTo>
                  <a:pt x="634" y="530"/>
                </a:lnTo>
                <a:lnTo>
                  <a:pt x="633" y="525"/>
                </a:lnTo>
                <a:lnTo>
                  <a:pt x="632" y="516"/>
                </a:lnTo>
                <a:lnTo>
                  <a:pt x="625" y="494"/>
                </a:lnTo>
                <a:lnTo>
                  <a:pt x="617" y="470"/>
                </a:lnTo>
                <a:lnTo>
                  <a:pt x="611" y="448"/>
                </a:lnTo>
                <a:lnTo>
                  <a:pt x="611" y="448"/>
                </a:lnTo>
                <a:lnTo>
                  <a:pt x="608" y="438"/>
                </a:lnTo>
                <a:lnTo>
                  <a:pt x="603" y="424"/>
                </a:lnTo>
                <a:lnTo>
                  <a:pt x="590" y="394"/>
                </a:lnTo>
                <a:lnTo>
                  <a:pt x="578" y="366"/>
                </a:lnTo>
                <a:lnTo>
                  <a:pt x="573" y="355"/>
                </a:lnTo>
                <a:lnTo>
                  <a:pt x="570" y="348"/>
                </a:lnTo>
                <a:lnTo>
                  <a:pt x="570" y="348"/>
                </a:lnTo>
                <a:lnTo>
                  <a:pt x="569" y="346"/>
                </a:lnTo>
                <a:lnTo>
                  <a:pt x="567" y="342"/>
                </a:lnTo>
                <a:lnTo>
                  <a:pt x="559" y="337"/>
                </a:lnTo>
                <a:lnTo>
                  <a:pt x="548" y="332"/>
                </a:lnTo>
                <a:lnTo>
                  <a:pt x="535" y="327"/>
                </a:lnTo>
                <a:lnTo>
                  <a:pt x="509" y="321"/>
                </a:lnTo>
                <a:lnTo>
                  <a:pt x="489" y="318"/>
                </a:lnTo>
                <a:lnTo>
                  <a:pt x="489" y="318"/>
                </a:lnTo>
                <a:lnTo>
                  <a:pt x="477" y="315"/>
                </a:lnTo>
                <a:lnTo>
                  <a:pt x="463" y="312"/>
                </a:lnTo>
                <a:lnTo>
                  <a:pt x="449" y="307"/>
                </a:lnTo>
                <a:lnTo>
                  <a:pt x="436" y="301"/>
                </a:lnTo>
                <a:lnTo>
                  <a:pt x="436" y="301"/>
                </a:lnTo>
                <a:lnTo>
                  <a:pt x="429" y="297"/>
                </a:lnTo>
                <a:lnTo>
                  <a:pt x="421" y="295"/>
                </a:lnTo>
                <a:lnTo>
                  <a:pt x="406" y="292"/>
                </a:lnTo>
                <a:lnTo>
                  <a:pt x="394" y="291"/>
                </a:lnTo>
                <a:lnTo>
                  <a:pt x="389" y="290"/>
                </a:lnTo>
                <a:lnTo>
                  <a:pt x="362" y="280"/>
                </a:lnTo>
                <a:lnTo>
                  <a:pt x="355" y="223"/>
                </a:lnTo>
                <a:lnTo>
                  <a:pt x="355" y="223"/>
                </a:lnTo>
                <a:lnTo>
                  <a:pt x="358" y="211"/>
                </a:lnTo>
                <a:lnTo>
                  <a:pt x="362" y="201"/>
                </a:lnTo>
                <a:lnTo>
                  <a:pt x="365" y="197"/>
                </a:lnTo>
                <a:lnTo>
                  <a:pt x="368" y="193"/>
                </a:lnTo>
                <a:lnTo>
                  <a:pt x="368" y="193"/>
                </a:lnTo>
                <a:lnTo>
                  <a:pt x="372" y="188"/>
                </a:lnTo>
                <a:lnTo>
                  <a:pt x="377" y="181"/>
                </a:lnTo>
                <a:lnTo>
                  <a:pt x="383" y="165"/>
                </a:lnTo>
                <a:lnTo>
                  <a:pt x="386" y="148"/>
                </a:lnTo>
                <a:lnTo>
                  <a:pt x="386" y="143"/>
                </a:lnTo>
                <a:lnTo>
                  <a:pt x="385" y="139"/>
                </a:lnTo>
                <a:lnTo>
                  <a:pt x="385" y="139"/>
                </a:lnTo>
                <a:lnTo>
                  <a:pt x="384" y="137"/>
                </a:lnTo>
                <a:lnTo>
                  <a:pt x="381" y="136"/>
                </a:lnTo>
                <a:lnTo>
                  <a:pt x="377" y="135"/>
                </a:lnTo>
                <a:lnTo>
                  <a:pt x="372" y="136"/>
                </a:lnTo>
                <a:lnTo>
                  <a:pt x="372" y="99"/>
                </a:lnTo>
                <a:lnTo>
                  <a:pt x="372" y="99"/>
                </a:lnTo>
                <a:lnTo>
                  <a:pt x="351" y="72"/>
                </a:lnTo>
                <a:lnTo>
                  <a:pt x="351" y="72"/>
                </a:lnTo>
                <a:lnTo>
                  <a:pt x="345" y="61"/>
                </a:lnTo>
                <a:lnTo>
                  <a:pt x="338" y="48"/>
                </a:lnTo>
                <a:lnTo>
                  <a:pt x="338" y="48"/>
                </a:lnTo>
                <a:lnTo>
                  <a:pt x="335" y="43"/>
                </a:lnTo>
                <a:lnTo>
                  <a:pt x="332" y="37"/>
                </a:lnTo>
                <a:lnTo>
                  <a:pt x="328" y="31"/>
                </a:lnTo>
                <a:lnTo>
                  <a:pt x="321" y="25"/>
                </a:lnTo>
                <a:lnTo>
                  <a:pt x="321" y="25"/>
                </a:lnTo>
                <a:lnTo>
                  <a:pt x="314" y="19"/>
                </a:lnTo>
                <a:lnTo>
                  <a:pt x="308" y="16"/>
                </a:lnTo>
                <a:lnTo>
                  <a:pt x="304" y="14"/>
                </a:lnTo>
                <a:lnTo>
                  <a:pt x="302" y="11"/>
                </a:lnTo>
                <a:lnTo>
                  <a:pt x="302" y="11"/>
                </a:lnTo>
                <a:lnTo>
                  <a:pt x="299" y="8"/>
                </a:lnTo>
                <a:lnTo>
                  <a:pt x="294" y="4"/>
                </a:lnTo>
                <a:lnTo>
                  <a:pt x="291" y="2"/>
                </a:lnTo>
                <a:lnTo>
                  <a:pt x="288" y="0"/>
                </a:lnTo>
                <a:lnTo>
                  <a:pt x="288" y="0"/>
                </a:lnTo>
                <a:lnTo>
                  <a:pt x="258" y="11"/>
                </a:lnTo>
                <a:lnTo>
                  <a:pt x="258" y="11"/>
                </a:lnTo>
                <a:close/>
                <a:moveTo>
                  <a:pt x="130" y="539"/>
                </a:moveTo>
                <a:lnTo>
                  <a:pt x="130" y="539"/>
                </a:lnTo>
                <a:lnTo>
                  <a:pt x="136" y="550"/>
                </a:lnTo>
                <a:lnTo>
                  <a:pt x="141" y="560"/>
                </a:lnTo>
                <a:lnTo>
                  <a:pt x="143" y="567"/>
                </a:lnTo>
                <a:lnTo>
                  <a:pt x="143" y="567"/>
                </a:lnTo>
                <a:lnTo>
                  <a:pt x="145" y="574"/>
                </a:lnTo>
                <a:lnTo>
                  <a:pt x="150" y="587"/>
                </a:lnTo>
                <a:lnTo>
                  <a:pt x="155" y="597"/>
                </a:lnTo>
                <a:lnTo>
                  <a:pt x="156" y="603"/>
                </a:lnTo>
                <a:lnTo>
                  <a:pt x="156" y="641"/>
                </a:lnTo>
                <a:lnTo>
                  <a:pt x="156" y="688"/>
                </a:lnTo>
                <a:lnTo>
                  <a:pt x="92" y="702"/>
                </a:lnTo>
                <a:lnTo>
                  <a:pt x="79" y="681"/>
                </a:lnTo>
                <a:lnTo>
                  <a:pt x="79" y="681"/>
                </a:lnTo>
                <a:lnTo>
                  <a:pt x="78" y="680"/>
                </a:lnTo>
                <a:lnTo>
                  <a:pt x="77" y="674"/>
                </a:lnTo>
                <a:lnTo>
                  <a:pt x="78" y="669"/>
                </a:lnTo>
                <a:lnTo>
                  <a:pt x="79" y="663"/>
                </a:lnTo>
                <a:lnTo>
                  <a:pt x="81" y="656"/>
                </a:lnTo>
                <a:lnTo>
                  <a:pt x="86" y="647"/>
                </a:lnTo>
                <a:lnTo>
                  <a:pt x="86" y="647"/>
                </a:lnTo>
                <a:lnTo>
                  <a:pt x="96" y="630"/>
                </a:lnTo>
                <a:lnTo>
                  <a:pt x="103" y="614"/>
                </a:lnTo>
                <a:lnTo>
                  <a:pt x="109" y="600"/>
                </a:lnTo>
                <a:lnTo>
                  <a:pt x="120" y="600"/>
                </a:lnTo>
                <a:lnTo>
                  <a:pt x="130" y="539"/>
                </a:lnTo>
                <a:close/>
                <a:moveTo>
                  <a:pt x="530" y="564"/>
                </a:moveTo>
                <a:lnTo>
                  <a:pt x="530" y="564"/>
                </a:lnTo>
                <a:lnTo>
                  <a:pt x="547" y="637"/>
                </a:lnTo>
                <a:lnTo>
                  <a:pt x="559" y="688"/>
                </a:lnTo>
                <a:lnTo>
                  <a:pt x="563" y="705"/>
                </a:lnTo>
                <a:lnTo>
                  <a:pt x="564" y="711"/>
                </a:lnTo>
                <a:lnTo>
                  <a:pt x="564" y="711"/>
                </a:lnTo>
                <a:lnTo>
                  <a:pt x="558" y="711"/>
                </a:lnTo>
                <a:lnTo>
                  <a:pt x="547" y="710"/>
                </a:lnTo>
                <a:lnTo>
                  <a:pt x="534" y="708"/>
                </a:lnTo>
                <a:lnTo>
                  <a:pt x="534" y="708"/>
                </a:lnTo>
                <a:lnTo>
                  <a:pt x="527" y="688"/>
                </a:lnTo>
                <a:lnTo>
                  <a:pt x="519" y="664"/>
                </a:lnTo>
                <a:lnTo>
                  <a:pt x="519" y="664"/>
                </a:lnTo>
                <a:lnTo>
                  <a:pt x="519" y="652"/>
                </a:lnTo>
                <a:lnTo>
                  <a:pt x="519" y="634"/>
                </a:lnTo>
                <a:lnTo>
                  <a:pt x="519" y="634"/>
                </a:lnTo>
                <a:lnTo>
                  <a:pt x="521" y="625"/>
                </a:lnTo>
                <a:lnTo>
                  <a:pt x="519" y="618"/>
                </a:lnTo>
                <a:lnTo>
                  <a:pt x="519" y="612"/>
                </a:lnTo>
                <a:lnTo>
                  <a:pt x="519" y="607"/>
                </a:lnTo>
                <a:lnTo>
                  <a:pt x="519" y="607"/>
                </a:lnTo>
                <a:lnTo>
                  <a:pt x="519" y="597"/>
                </a:lnTo>
                <a:lnTo>
                  <a:pt x="518" y="584"/>
                </a:lnTo>
                <a:lnTo>
                  <a:pt x="517" y="567"/>
                </a:lnTo>
                <a:lnTo>
                  <a:pt x="519" y="553"/>
                </a:lnTo>
                <a:lnTo>
                  <a:pt x="530" y="56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6">
            <a:extLst>
              <a:ext uri="{FF2B5EF4-FFF2-40B4-BE49-F238E27FC236}">
                <a16:creationId xmlns:a16="http://schemas.microsoft.com/office/drawing/2014/main" id="{F53DEFAD-C05E-4933-8543-1F8484E8A89C}"/>
              </a:ext>
            </a:extLst>
          </p:cNvPr>
          <p:cNvSpPr>
            <a:spLocks noEditPoints="1"/>
          </p:cNvSpPr>
          <p:nvPr/>
        </p:nvSpPr>
        <p:spPr bwMode="auto">
          <a:xfrm>
            <a:off x="8381463" y="2718363"/>
            <a:ext cx="534082" cy="1685457"/>
          </a:xfrm>
          <a:custGeom>
            <a:avLst/>
            <a:gdLst>
              <a:gd name="T0" fmla="*/ 147 w 629"/>
              <a:gd name="T1" fmla="*/ 120 h 1985"/>
              <a:gd name="T2" fmla="*/ 141 w 629"/>
              <a:gd name="T3" fmla="*/ 161 h 1985"/>
              <a:gd name="T4" fmla="*/ 134 w 629"/>
              <a:gd name="T5" fmla="*/ 189 h 1985"/>
              <a:gd name="T6" fmla="*/ 143 w 629"/>
              <a:gd name="T7" fmla="*/ 232 h 1985"/>
              <a:gd name="T8" fmla="*/ 151 w 629"/>
              <a:gd name="T9" fmla="*/ 269 h 1985"/>
              <a:gd name="T10" fmla="*/ 205 w 629"/>
              <a:gd name="T11" fmla="*/ 311 h 1985"/>
              <a:gd name="T12" fmla="*/ 37 w 629"/>
              <a:gd name="T13" fmla="*/ 430 h 1985"/>
              <a:gd name="T14" fmla="*/ 4 w 629"/>
              <a:gd name="T15" fmla="*/ 595 h 1985"/>
              <a:gd name="T16" fmla="*/ 6 w 629"/>
              <a:gd name="T17" fmla="*/ 669 h 1985"/>
              <a:gd name="T18" fmla="*/ 13 w 629"/>
              <a:gd name="T19" fmla="*/ 730 h 1985"/>
              <a:gd name="T20" fmla="*/ 54 w 629"/>
              <a:gd name="T21" fmla="*/ 796 h 1985"/>
              <a:gd name="T22" fmla="*/ 65 w 629"/>
              <a:gd name="T23" fmla="*/ 824 h 1985"/>
              <a:gd name="T24" fmla="*/ 69 w 629"/>
              <a:gd name="T25" fmla="*/ 1029 h 1985"/>
              <a:gd name="T26" fmla="*/ 97 w 629"/>
              <a:gd name="T27" fmla="*/ 1111 h 1985"/>
              <a:gd name="T28" fmla="*/ 101 w 629"/>
              <a:gd name="T29" fmla="*/ 1316 h 1985"/>
              <a:gd name="T30" fmla="*/ 154 w 629"/>
              <a:gd name="T31" fmla="*/ 1504 h 1985"/>
              <a:gd name="T32" fmla="*/ 206 w 629"/>
              <a:gd name="T33" fmla="*/ 1542 h 1985"/>
              <a:gd name="T34" fmla="*/ 240 w 629"/>
              <a:gd name="T35" fmla="*/ 1568 h 1985"/>
              <a:gd name="T36" fmla="*/ 281 w 629"/>
              <a:gd name="T37" fmla="*/ 1588 h 1985"/>
              <a:gd name="T38" fmla="*/ 296 w 629"/>
              <a:gd name="T39" fmla="*/ 1650 h 1985"/>
              <a:gd name="T40" fmla="*/ 316 w 629"/>
              <a:gd name="T41" fmla="*/ 1706 h 1985"/>
              <a:gd name="T42" fmla="*/ 322 w 629"/>
              <a:gd name="T43" fmla="*/ 1806 h 1985"/>
              <a:gd name="T44" fmla="*/ 303 w 629"/>
              <a:gd name="T45" fmla="*/ 1859 h 1985"/>
              <a:gd name="T46" fmla="*/ 290 w 629"/>
              <a:gd name="T47" fmla="*/ 1933 h 1985"/>
              <a:gd name="T48" fmla="*/ 302 w 629"/>
              <a:gd name="T49" fmla="*/ 1972 h 1985"/>
              <a:gd name="T50" fmla="*/ 363 w 629"/>
              <a:gd name="T51" fmla="*/ 1982 h 1985"/>
              <a:gd name="T52" fmla="*/ 422 w 629"/>
              <a:gd name="T53" fmla="*/ 1926 h 1985"/>
              <a:gd name="T54" fmla="*/ 396 w 629"/>
              <a:gd name="T55" fmla="*/ 1824 h 1985"/>
              <a:gd name="T56" fmla="*/ 391 w 629"/>
              <a:gd name="T57" fmla="*/ 1776 h 1985"/>
              <a:gd name="T58" fmla="*/ 407 w 629"/>
              <a:gd name="T59" fmla="*/ 1583 h 1985"/>
              <a:gd name="T60" fmla="*/ 403 w 629"/>
              <a:gd name="T61" fmla="*/ 1471 h 1985"/>
              <a:gd name="T62" fmla="*/ 445 w 629"/>
              <a:gd name="T63" fmla="*/ 1282 h 1985"/>
              <a:gd name="T64" fmla="*/ 454 w 629"/>
              <a:gd name="T65" fmla="*/ 1131 h 1985"/>
              <a:gd name="T66" fmla="*/ 492 w 629"/>
              <a:gd name="T67" fmla="*/ 1042 h 1985"/>
              <a:gd name="T68" fmla="*/ 515 w 629"/>
              <a:gd name="T69" fmla="*/ 1002 h 1985"/>
              <a:gd name="T70" fmla="*/ 508 w 629"/>
              <a:gd name="T71" fmla="*/ 885 h 1985"/>
              <a:gd name="T72" fmla="*/ 515 w 629"/>
              <a:gd name="T73" fmla="*/ 781 h 1985"/>
              <a:gd name="T74" fmla="*/ 615 w 629"/>
              <a:gd name="T75" fmla="*/ 748 h 1985"/>
              <a:gd name="T76" fmla="*/ 619 w 629"/>
              <a:gd name="T77" fmla="*/ 685 h 1985"/>
              <a:gd name="T78" fmla="*/ 629 w 629"/>
              <a:gd name="T79" fmla="*/ 679 h 1985"/>
              <a:gd name="T80" fmla="*/ 597 w 629"/>
              <a:gd name="T81" fmla="*/ 540 h 1985"/>
              <a:gd name="T82" fmla="*/ 558 w 629"/>
              <a:gd name="T83" fmla="*/ 427 h 1985"/>
              <a:gd name="T84" fmla="*/ 503 w 629"/>
              <a:gd name="T85" fmla="*/ 385 h 1985"/>
              <a:gd name="T86" fmla="*/ 382 w 629"/>
              <a:gd name="T87" fmla="*/ 336 h 1985"/>
              <a:gd name="T88" fmla="*/ 359 w 629"/>
              <a:gd name="T89" fmla="*/ 216 h 1985"/>
              <a:gd name="T90" fmla="*/ 385 w 629"/>
              <a:gd name="T91" fmla="*/ 140 h 1985"/>
              <a:gd name="T92" fmla="*/ 363 w 629"/>
              <a:gd name="T93" fmla="*/ 75 h 1985"/>
              <a:gd name="T94" fmla="*/ 334 w 629"/>
              <a:gd name="T95" fmla="*/ 25 h 1985"/>
              <a:gd name="T96" fmla="*/ 272 w 629"/>
              <a:gd name="T97" fmla="*/ 0 h 1985"/>
              <a:gd name="T98" fmla="*/ 218 w 629"/>
              <a:gd name="T99" fmla="*/ 6 h 1985"/>
              <a:gd name="T100" fmla="*/ 182 w 629"/>
              <a:gd name="T101" fmla="*/ 17 h 1985"/>
              <a:gd name="T102" fmla="*/ 173 w 629"/>
              <a:gd name="T103" fmla="*/ 28 h 1985"/>
              <a:gd name="T104" fmla="*/ 154 w 629"/>
              <a:gd name="T105" fmla="*/ 36 h 1985"/>
              <a:gd name="T106" fmla="*/ 491 w 629"/>
              <a:gd name="T107" fmla="*/ 651 h 1985"/>
              <a:gd name="T108" fmla="*/ 504 w 629"/>
              <a:gd name="T109" fmla="*/ 661 h 1985"/>
              <a:gd name="T110" fmla="*/ 521 w 629"/>
              <a:gd name="T111" fmla="*/ 690 h 1985"/>
              <a:gd name="T112" fmla="*/ 524 w 629"/>
              <a:gd name="T113" fmla="*/ 703 h 1985"/>
              <a:gd name="T114" fmla="*/ 489 w 629"/>
              <a:gd name="T115" fmla="*/ 686 h 19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9" h="1985">
                <a:moveTo>
                  <a:pt x="166" y="62"/>
                </a:moveTo>
                <a:lnTo>
                  <a:pt x="166" y="62"/>
                </a:lnTo>
                <a:lnTo>
                  <a:pt x="158" y="85"/>
                </a:lnTo>
                <a:lnTo>
                  <a:pt x="148" y="110"/>
                </a:lnTo>
                <a:lnTo>
                  <a:pt x="148" y="110"/>
                </a:lnTo>
                <a:lnTo>
                  <a:pt x="147" y="115"/>
                </a:lnTo>
                <a:lnTo>
                  <a:pt x="147" y="120"/>
                </a:lnTo>
                <a:lnTo>
                  <a:pt x="147" y="124"/>
                </a:lnTo>
                <a:lnTo>
                  <a:pt x="146" y="131"/>
                </a:lnTo>
                <a:lnTo>
                  <a:pt x="146" y="131"/>
                </a:lnTo>
                <a:lnTo>
                  <a:pt x="143" y="140"/>
                </a:lnTo>
                <a:lnTo>
                  <a:pt x="143" y="149"/>
                </a:lnTo>
                <a:lnTo>
                  <a:pt x="142" y="156"/>
                </a:lnTo>
                <a:lnTo>
                  <a:pt x="141" y="161"/>
                </a:lnTo>
                <a:lnTo>
                  <a:pt x="141" y="161"/>
                </a:lnTo>
                <a:lnTo>
                  <a:pt x="134" y="172"/>
                </a:lnTo>
                <a:lnTo>
                  <a:pt x="131" y="179"/>
                </a:lnTo>
                <a:lnTo>
                  <a:pt x="131" y="181"/>
                </a:lnTo>
                <a:lnTo>
                  <a:pt x="131" y="184"/>
                </a:lnTo>
                <a:lnTo>
                  <a:pt x="131" y="184"/>
                </a:lnTo>
                <a:lnTo>
                  <a:pt x="134" y="189"/>
                </a:lnTo>
                <a:lnTo>
                  <a:pt x="137" y="192"/>
                </a:lnTo>
                <a:lnTo>
                  <a:pt x="141" y="196"/>
                </a:lnTo>
                <a:lnTo>
                  <a:pt x="141" y="219"/>
                </a:lnTo>
                <a:lnTo>
                  <a:pt x="141" y="219"/>
                </a:lnTo>
                <a:lnTo>
                  <a:pt x="142" y="225"/>
                </a:lnTo>
                <a:lnTo>
                  <a:pt x="143" y="232"/>
                </a:lnTo>
                <a:lnTo>
                  <a:pt x="143" y="232"/>
                </a:lnTo>
                <a:lnTo>
                  <a:pt x="146" y="241"/>
                </a:lnTo>
                <a:lnTo>
                  <a:pt x="146" y="244"/>
                </a:lnTo>
                <a:lnTo>
                  <a:pt x="146" y="248"/>
                </a:lnTo>
                <a:lnTo>
                  <a:pt x="146" y="248"/>
                </a:lnTo>
                <a:lnTo>
                  <a:pt x="146" y="254"/>
                </a:lnTo>
                <a:lnTo>
                  <a:pt x="147" y="259"/>
                </a:lnTo>
                <a:lnTo>
                  <a:pt x="151" y="269"/>
                </a:lnTo>
                <a:lnTo>
                  <a:pt x="151" y="269"/>
                </a:lnTo>
                <a:lnTo>
                  <a:pt x="153" y="281"/>
                </a:lnTo>
                <a:lnTo>
                  <a:pt x="155" y="286"/>
                </a:lnTo>
                <a:lnTo>
                  <a:pt x="157" y="288"/>
                </a:lnTo>
                <a:lnTo>
                  <a:pt x="157" y="288"/>
                </a:lnTo>
                <a:lnTo>
                  <a:pt x="184" y="299"/>
                </a:lnTo>
                <a:lnTo>
                  <a:pt x="205" y="311"/>
                </a:lnTo>
                <a:lnTo>
                  <a:pt x="200" y="338"/>
                </a:lnTo>
                <a:lnTo>
                  <a:pt x="200" y="338"/>
                </a:lnTo>
                <a:lnTo>
                  <a:pt x="123" y="380"/>
                </a:lnTo>
                <a:lnTo>
                  <a:pt x="67" y="410"/>
                </a:lnTo>
                <a:lnTo>
                  <a:pt x="48" y="422"/>
                </a:lnTo>
                <a:lnTo>
                  <a:pt x="37" y="430"/>
                </a:lnTo>
                <a:lnTo>
                  <a:pt x="37" y="430"/>
                </a:lnTo>
                <a:lnTo>
                  <a:pt x="31" y="439"/>
                </a:lnTo>
                <a:lnTo>
                  <a:pt x="26" y="448"/>
                </a:lnTo>
                <a:lnTo>
                  <a:pt x="22" y="454"/>
                </a:lnTo>
                <a:lnTo>
                  <a:pt x="21" y="457"/>
                </a:lnTo>
                <a:lnTo>
                  <a:pt x="21" y="457"/>
                </a:lnTo>
                <a:lnTo>
                  <a:pt x="11" y="539"/>
                </a:lnTo>
                <a:lnTo>
                  <a:pt x="4" y="595"/>
                </a:lnTo>
                <a:lnTo>
                  <a:pt x="0" y="626"/>
                </a:lnTo>
                <a:lnTo>
                  <a:pt x="0" y="626"/>
                </a:lnTo>
                <a:lnTo>
                  <a:pt x="2" y="648"/>
                </a:lnTo>
                <a:lnTo>
                  <a:pt x="3" y="664"/>
                </a:lnTo>
                <a:lnTo>
                  <a:pt x="3" y="664"/>
                </a:lnTo>
                <a:lnTo>
                  <a:pt x="4" y="668"/>
                </a:lnTo>
                <a:lnTo>
                  <a:pt x="6" y="669"/>
                </a:lnTo>
                <a:lnTo>
                  <a:pt x="9" y="673"/>
                </a:lnTo>
                <a:lnTo>
                  <a:pt x="10" y="677"/>
                </a:lnTo>
                <a:lnTo>
                  <a:pt x="10" y="677"/>
                </a:lnTo>
                <a:lnTo>
                  <a:pt x="9" y="686"/>
                </a:lnTo>
                <a:lnTo>
                  <a:pt x="9" y="702"/>
                </a:lnTo>
                <a:lnTo>
                  <a:pt x="10" y="718"/>
                </a:lnTo>
                <a:lnTo>
                  <a:pt x="13" y="730"/>
                </a:lnTo>
                <a:lnTo>
                  <a:pt x="13" y="730"/>
                </a:lnTo>
                <a:lnTo>
                  <a:pt x="16" y="740"/>
                </a:lnTo>
                <a:lnTo>
                  <a:pt x="23" y="752"/>
                </a:lnTo>
                <a:lnTo>
                  <a:pt x="39" y="776"/>
                </a:lnTo>
                <a:lnTo>
                  <a:pt x="39" y="776"/>
                </a:lnTo>
                <a:lnTo>
                  <a:pt x="50" y="790"/>
                </a:lnTo>
                <a:lnTo>
                  <a:pt x="54" y="796"/>
                </a:lnTo>
                <a:lnTo>
                  <a:pt x="54" y="796"/>
                </a:lnTo>
                <a:lnTo>
                  <a:pt x="52" y="796"/>
                </a:lnTo>
                <a:lnTo>
                  <a:pt x="52" y="800"/>
                </a:lnTo>
                <a:lnTo>
                  <a:pt x="54" y="806"/>
                </a:lnTo>
                <a:lnTo>
                  <a:pt x="59" y="815"/>
                </a:lnTo>
                <a:lnTo>
                  <a:pt x="59" y="815"/>
                </a:lnTo>
                <a:lnTo>
                  <a:pt x="65" y="824"/>
                </a:lnTo>
                <a:lnTo>
                  <a:pt x="72" y="832"/>
                </a:lnTo>
                <a:lnTo>
                  <a:pt x="79" y="838"/>
                </a:lnTo>
                <a:lnTo>
                  <a:pt x="79" y="838"/>
                </a:lnTo>
                <a:lnTo>
                  <a:pt x="69" y="980"/>
                </a:lnTo>
                <a:lnTo>
                  <a:pt x="69" y="980"/>
                </a:lnTo>
                <a:lnTo>
                  <a:pt x="69" y="1010"/>
                </a:lnTo>
                <a:lnTo>
                  <a:pt x="69" y="1029"/>
                </a:lnTo>
                <a:lnTo>
                  <a:pt x="97" y="1054"/>
                </a:lnTo>
                <a:lnTo>
                  <a:pt x="97" y="1054"/>
                </a:lnTo>
                <a:lnTo>
                  <a:pt x="97" y="1057"/>
                </a:lnTo>
                <a:lnTo>
                  <a:pt x="98" y="1066"/>
                </a:lnTo>
                <a:lnTo>
                  <a:pt x="98" y="1085"/>
                </a:lnTo>
                <a:lnTo>
                  <a:pt x="97" y="1111"/>
                </a:lnTo>
                <a:lnTo>
                  <a:pt x="97" y="1111"/>
                </a:lnTo>
                <a:lnTo>
                  <a:pt x="96" y="1132"/>
                </a:lnTo>
                <a:lnTo>
                  <a:pt x="96" y="1157"/>
                </a:lnTo>
                <a:lnTo>
                  <a:pt x="97" y="1219"/>
                </a:lnTo>
                <a:lnTo>
                  <a:pt x="98" y="1275"/>
                </a:lnTo>
                <a:lnTo>
                  <a:pt x="100" y="1305"/>
                </a:lnTo>
                <a:lnTo>
                  <a:pt x="100" y="1305"/>
                </a:lnTo>
                <a:lnTo>
                  <a:pt x="101" y="1316"/>
                </a:lnTo>
                <a:lnTo>
                  <a:pt x="106" y="1339"/>
                </a:lnTo>
                <a:lnTo>
                  <a:pt x="120" y="1401"/>
                </a:lnTo>
                <a:lnTo>
                  <a:pt x="138" y="1464"/>
                </a:lnTo>
                <a:lnTo>
                  <a:pt x="146" y="1485"/>
                </a:lnTo>
                <a:lnTo>
                  <a:pt x="151" y="1497"/>
                </a:lnTo>
                <a:lnTo>
                  <a:pt x="151" y="1497"/>
                </a:lnTo>
                <a:lnTo>
                  <a:pt x="154" y="1504"/>
                </a:lnTo>
                <a:lnTo>
                  <a:pt x="158" y="1508"/>
                </a:lnTo>
                <a:lnTo>
                  <a:pt x="167" y="1518"/>
                </a:lnTo>
                <a:lnTo>
                  <a:pt x="178" y="1525"/>
                </a:lnTo>
                <a:lnTo>
                  <a:pt x="189" y="1533"/>
                </a:lnTo>
                <a:lnTo>
                  <a:pt x="189" y="1533"/>
                </a:lnTo>
                <a:lnTo>
                  <a:pt x="199" y="1539"/>
                </a:lnTo>
                <a:lnTo>
                  <a:pt x="206" y="1542"/>
                </a:lnTo>
                <a:lnTo>
                  <a:pt x="212" y="1546"/>
                </a:lnTo>
                <a:lnTo>
                  <a:pt x="217" y="1551"/>
                </a:lnTo>
                <a:lnTo>
                  <a:pt x="217" y="1551"/>
                </a:lnTo>
                <a:lnTo>
                  <a:pt x="222" y="1557"/>
                </a:lnTo>
                <a:lnTo>
                  <a:pt x="229" y="1563"/>
                </a:lnTo>
                <a:lnTo>
                  <a:pt x="235" y="1566"/>
                </a:lnTo>
                <a:lnTo>
                  <a:pt x="240" y="1568"/>
                </a:lnTo>
                <a:lnTo>
                  <a:pt x="240" y="1568"/>
                </a:lnTo>
                <a:lnTo>
                  <a:pt x="244" y="1566"/>
                </a:lnTo>
                <a:lnTo>
                  <a:pt x="249" y="1568"/>
                </a:lnTo>
                <a:lnTo>
                  <a:pt x="256" y="1569"/>
                </a:lnTo>
                <a:lnTo>
                  <a:pt x="256" y="1569"/>
                </a:lnTo>
                <a:lnTo>
                  <a:pt x="267" y="1577"/>
                </a:lnTo>
                <a:lnTo>
                  <a:pt x="281" y="1588"/>
                </a:lnTo>
                <a:lnTo>
                  <a:pt x="281" y="1588"/>
                </a:lnTo>
                <a:lnTo>
                  <a:pt x="292" y="1594"/>
                </a:lnTo>
                <a:lnTo>
                  <a:pt x="299" y="1597"/>
                </a:lnTo>
                <a:lnTo>
                  <a:pt x="299" y="1597"/>
                </a:lnTo>
                <a:lnTo>
                  <a:pt x="298" y="1609"/>
                </a:lnTo>
                <a:lnTo>
                  <a:pt x="297" y="1634"/>
                </a:lnTo>
                <a:lnTo>
                  <a:pt x="296" y="1650"/>
                </a:lnTo>
                <a:lnTo>
                  <a:pt x="297" y="1665"/>
                </a:lnTo>
                <a:lnTo>
                  <a:pt x="298" y="1678"/>
                </a:lnTo>
                <a:lnTo>
                  <a:pt x="299" y="1683"/>
                </a:lnTo>
                <a:lnTo>
                  <a:pt x="302" y="1686"/>
                </a:lnTo>
                <a:lnTo>
                  <a:pt x="302" y="1686"/>
                </a:lnTo>
                <a:lnTo>
                  <a:pt x="310" y="1698"/>
                </a:lnTo>
                <a:lnTo>
                  <a:pt x="316" y="1706"/>
                </a:lnTo>
                <a:lnTo>
                  <a:pt x="321" y="1709"/>
                </a:lnTo>
                <a:lnTo>
                  <a:pt x="322" y="1712"/>
                </a:lnTo>
                <a:lnTo>
                  <a:pt x="322" y="1712"/>
                </a:lnTo>
                <a:lnTo>
                  <a:pt x="322" y="1758"/>
                </a:lnTo>
                <a:lnTo>
                  <a:pt x="324" y="1789"/>
                </a:lnTo>
                <a:lnTo>
                  <a:pt x="322" y="1806"/>
                </a:lnTo>
                <a:lnTo>
                  <a:pt x="322" y="1806"/>
                </a:lnTo>
                <a:lnTo>
                  <a:pt x="320" y="1815"/>
                </a:lnTo>
                <a:lnTo>
                  <a:pt x="314" y="1826"/>
                </a:lnTo>
                <a:lnTo>
                  <a:pt x="308" y="1836"/>
                </a:lnTo>
                <a:lnTo>
                  <a:pt x="304" y="1846"/>
                </a:lnTo>
                <a:lnTo>
                  <a:pt x="304" y="1846"/>
                </a:lnTo>
                <a:lnTo>
                  <a:pt x="303" y="1852"/>
                </a:lnTo>
                <a:lnTo>
                  <a:pt x="303" y="1859"/>
                </a:lnTo>
                <a:lnTo>
                  <a:pt x="303" y="1870"/>
                </a:lnTo>
                <a:lnTo>
                  <a:pt x="302" y="1887"/>
                </a:lnTo>
                <a:lnTo>
                  <a:pt x="302" y="1887"/>
                </a:lnTo>
                <a:lnTo>
                  <a:pt x="299" y="1898"/>
                </a:lnTo>
                <a:lnTo>
                  <a:pt x="296" y="1909"/>
                </a:lnTo>
                <a:lnTo>
                  <a:pt x="293" y="1922"/>
                </a:lnTo>
                <a:lnTo>
                  <a:pt x="290" y="1933"/>
                </a:lnTo>
                <a:lnTo>
                  <a:pt x="288" y="1945"/>
                </a:lnTo>
                <a:lnTo>
                  <a:pt x="288" y="1950"/>
                </a:lnTo>
                <a:lnTo>
                  <a:pt x="290" y="1956"/>
                </a:lnTo>
                <a:lnTo>
                  <a:pt x="291" y="1961"/>
                </a:lnTo>
                <a:lnTo>
                  <a:pt x="293" y="1965"/>
                </a:lnTo>
                <a:lnTo>
                  <a:pt x="297" y="1968"/>
                </a:lnTo>
                <a:lnTo>
                  <a:pt x="302" y="1972"/>
                </a:lnTo>
                <a:lnTo>
                  <a:pt x="302" y="1972"/>
                </a:lnTo>
                <a:lnTo>
                  <a:pt x="313" y="1978"/>
                </a:lnTo>
                <a:lnTo>
                  <a:pt x="322" y="1982"/>
                </a:lnTo>
                <a:lnTo>
                  <a:pt x="332" y="1984"/>
                </a:lnTo>
                <a:lnTo>
                  <a:pt x="342" y="1985"/>
                </a:lnTo>
                <a:lnTo>
                  <a:pt x="353" y="1984"/>
                </a:lnTo>
                <a:lnTo>
                  <a:pt x="363" y="1982"/>
                </a:lnTo>
                <a:lnTo>
                  <a:pt x="376" y="1976"/>
                </a:lnTo>
                <a:lnTo>
                  <a:pt x="389" y="1967"/>
                </a:lnTo>
                <a:lnTo>
                  <a:pt x="389" y="1967"/>
                </a:lnTo>
                <a:lnTo>
                  <a:pt x="402" y="1958"/>
                </a:lnTo>
                <a:lnTo>
                  <a:pt x="411" y="1948"/>
                </a:lnTo>
                <a:lnTo>
                  <a:pt x="418" y="1937"/>
                </a:lnTo>
                <a:lnTo>
                  <a:pt x="422" y="1926"/>
                </a:lnTo>
                <a:lnTo>
                  <a:pt x="423" y="1916"/>
                </a:lnTo>
                <a:lnTo>
                  <a:pt x="423" y="1906"/>
                </a:lnTo>
                <a:lnTo>
                  <a:pt x="422" y="1896"/>
                </a:lnTo>
                <a:lnTo>
                  <a:pt x="419" y="1887"/>
                </a:lnTo>
                <a:lnTo>
                  <a:pt x="419" y="1887"/>
                </a:lnTo>
                <a:lnTo>
                  <a:pt x="406" y="1851"/>
                </a:lnTo>
                <a:lnTo>
                  <a:pt x="396" y="1824"/>
                </a:lnTo>
                <a:lnTo>
                  <a:pt x="396" y="1824"/>
                </a:lnTo>
                <a:lnTo>
                  <a:pt x="393" y="1820"/>
                </a:lnTo>
                <a:lnTo>
                  <a:pt x="391" y="1813"/>
                </a:lnTo>
                <a:lnTo>
                  <a:pt x="390" y="1807"/>
                </a:lnTo>
                <a:lnTo>
                  <a:pt x="389" y="1798"/>
                </a:lnTo>
                <a:lnTo>
                  <a:pt x="389" y="1798"/>
                </a:lnTo>
                <a:lnTo>
                  <a:pt x="391" y="1776"/>
                </a:lnTo>
                <a:lnTo>
                  <a:pt x="396" y="1744"/>
                </a:lnTo>
                <a:lnTo>
                  <a:pt x="400" y="1708"/>
                </a:lnTo>
                <a:lnTo>
                  <a:pt x="403" y="1678"/>
                </a:lnTo>
                <a:lnTo>
                  <a:pt x="403" y="1678"/>
                </a:lnTo>
                <a:lnTo>
                  <a:pt x="406" y="1617"/>
                </a:lnTo>
                <a:lnTo>
                  <a:pt x="407" y="1583"/>
                </a:lnTo>
                <a:lnTo>
                  <a:pt x="407" y="1583"/>
                </a:lnTo>
                <a:lnTo>
                  <a:pt x="417" y="1575"/>
                </a:lnTo>
                <a:lnTo>
                  <a:pt x="424" y="1568"/>
                </a:lnTo>
                <a:lnTo>
                  <a:pt x="425" y="1564"/>
                </a:lnTo>
                <a:lnTo>
                  <a:pt x="426" y="1560"/>
                </a:lnTo>
                <a:lnTo>
                  <a:pt x="426" y="1560"/>
                </a:lnTo>
                <a:lnTo>
                  <a:pt x="414" y="1514"/>
                </a:lnTo>
                <a:lnTo>
                  <a:pt x="403" y="1471"/>
                </a:lnTo>
                <a:lnTo>
                  <a:pt x="403" y="1471"/>
                </a:lnTo>
                <a:lnTo>
                  <a:pt x="403" y="1464"/>
                </a:lnTo>
                <a:lnTo>
                  <a:pt x="406" y="1454"/>
                </a:lnTo>
                <a:lnTo>
                  <a:pt x="412" y="1433"/>
                </a:lnTo>
                <a:lnTo>
                  <a:pt x="412" y="1433"/>
                </a:lnTo>
                <a:lnTo>
                  <a:pt x="426" y="1368"/>
                </a:lnTo>
                <a:lnTo>
                  <a:pt x="445" y="1282"/>
                </a:lnTo>
                <a:lnTo>
                  <a:pt x="445" y="1282"/>
                </a:lnTo>
                <a:lnTo>
                  <a:pt x="447" y="1266"/>
                </a:lnTo>
                <a:lnTo>
                  <a:pt x="448" y="1248"/>
                </a:lnTo>
                <a:lnTo>
                  <a:pt x="451" y="1207"/>
                </a:lnTo>
                <a:lnTo>
                  <a:pt x="453" y="1142"/>
                </a:lnTo>
                <a:lnTo>
                  <a:pt x="453" y="1142"/>
                </a:lnTo>
                <a:lnTo>
                  <a:pt x="454" y="1131"/>
                </a:lnTo>
                <a:lnTo>
                  <a:pt x="458" y="1117"/>
                </a:lnTo>
                <a:lnTo>
                  <a:pt x="464" y="1086"/>
                </a:lnTo>
                <a:lnTo>
                  <a:pt x="475" y="1047"/>
                </a:lnTo>
                <a:lnTo>
                  <a:pt x="475" y="1047"/>
                </a:lnTo>
                <a:lnTo>
                  <a:pt x="477" y="1047"/>
                </a:lnTo>
                <a:lnTo>
                  <a:pt x="485" y="1046"/>
                </a:lnTo>
                <a:lnTo>
                  <a:pt x="492" y="1042"/>
                </a:lnTo>
                <a:lnTo>
                  <a:pt x="497" y="1040"/>
                </a:lnTo>
                <a:lnTo>
                  <a:pt x="500" y="1035"/>
                </a:lnTo>
                <a:lnTo>
                  <a:pt x="500" y="1035"/>
                </a:lnTo>
                <a:lnTo>
                  <a:pt x="506" y="1025"/>
                </a:lnTo>
                <a:lnTo>
                  <a:pt x="510" y="1019"/>
                </a:lnTo>
                <a:lnTo>
                  <a:pt x="512" y="1011"/>
                </a:lnTo>
                <a:lnTo>
                  <a:pt x="515" y="1002"/>
                </a:lnTo>
                <a:lnTo>
                  <a:pt x="517" y="990"/>
                </a:lnTo>
                <a:lnTo>
                  <a:pt x="518" y="977"/>
                </a:lnTo>
                <a:lnTo>
                  <a:pt x="518" y="962"/>
                </a:lnTo>
                <a:lnTo>
                  <a:pt x="518" y="962"/>
                </a:lnTo>
                <a:lnTo>
                  <a:pt x="517" y="944"/>
                </a:lnTo>
                <a:lnTo>
                  <a:pt x="515" y="925"/>
                </a:lnTo>
                <a:lnTo>
                  <a:pt x="508" y="885"/>
                </a:lnTo>
                <a:lnTo>
                  <a:pt x="501" y="850"/>
                </a:lnTo>
                <a:lnTo>
                  <a:pt x="498" y="828"/>
                </a:lnTo>
                <a:lnTo>
                  <a:pt x="498" y="828"/>
                </a:lnTo>
                <a:lnTo>
                  <a:pt x="497" y="800"/>
                </a:lnTo>
                <a:lnTo>
                  <a:pt x="498" y="784"/>
                </a:lnTo>
                <a:lnTo>
                  <a:pt x="498" y="784"/>
                </a:lnTo>
                <a:lnTo>
                  <a:pt x="515" y="781"/>
                </a:lnTo>
                <a:lnTo>
                  <a:pt x="552" y="771"/>
                </a:lnTo>
                <a:lnTo>
                  <a:pt x="574" y="765"/>
                </a:lnTo>
                <a:lnTo>
                  <a:pt x="592" y="759"/>
                </a:lnTo>
                <a:lnTo>
                  <a:pt x="607" y="753"/>
                </a:lnTo>
                <a:lnTo>
                  <a:pt x="612" y="750"/>
                </a:lnTo>
                <a:lnTo>
                  <a:pt x="615" y="748"/>
                </a:lnTo>
                <a:lnTo>
                  <a:pt x="615" y="748"/>
                </a:lnTo>
                <a:lnTo>
                  <a:pt x="618" y="742"/>
                </a:lnTo>
                <a:lnTo>
                  <a:pt x="619" y="732"/>
                </a:lnTo>
                <a:lnTo>
                  <a:pt x="620" y="723"/>
                </a:lnTo>
                <a:lnTo>
                  <a:pt x="620" y="712"/>
                </a:lnTo>
                <a:lnTo>
                  <a:pt x="620" y="694"/>
                </a:lnTo>
                <a:lnTo>
                  <a:pt x="619" y="685"/>
                </a:lnTo>
                <a:lnTo>
                  <a:pt x="619" y="685"/>
                </a:lnTo>
                <a:lnTo>
                  <a:pt x="620" y="686"/>
                </a:lnTo>
                <a:lnTo>
                  <a:pt x="622" y="686"/>
                </a:lnTo>
                <a:lnTo>
                  <a:pt x="625" y="686"/>
                </a:lnTo>
                <a:lnTo>
                  <a:pt x="626" y="685"/>
                </a:lnTo>
                <a:lnTo>
                  <a:pt x="627" y="683"/>
                </a:lnTo>
                <a:lnTo>
                  <a:pt x="629" y="679"/>
                </a:lnTo>
                <a:lnTo>
                  <a:pt x="629" y="679"/>
                </a:lnTo>
                <a:lnTo>
                  <a:pt x="629" y="672"/>
                </a:lnTo>
                <a:lnTo>
                  <a:pt x="627" y="658"/>
                </a:lnTo>
                <a:lnTo>
                  <a:pt x="624" y="640"/>
                </a:lnTo>
                <a:lnTo>
                  <a:pt x="619" y="618"/>
                </a:lnTo>
                <a:lnTo>
                  <a:pt x="614" y="594"/>
                </a:lnTo>
                <a:lnTo>
                  <a:pt x="606" y="568"/>
                </a:lnTo>
                <a:lnTo>
                  <a:pt x="597" y="540"/>
                </a:lnTo>
                <a:lnTo>
                  <a:pt x="587" y="513"/>
                </a:lnTo>
                <a:lnTo>
                  <a:pt x="587" y="513"/>
                </a:lnTo>
                <a:lnTo>
                  <a:pt x="578" y="489"/>
                </a:lnTo>
                <a:lnTo>
                  <a:pt x="573" y="468"/>
                </a:lnTo>
                <a:lnTo>
                  <a:pt x="568" y="453"/>
                </a:lnTo>
                <a:lnTo>
                  <a:pt x="564" y="438"/>
                </a:lnTo>
                <a:lnTo>
                  <a:pt x="558" y="427"/>
                </a:lnTo>
                <a:lnTo>
                  <a:pt x="555" y="421"/>
                </a:lnTo>
                <a:lnTo>
                  <a:pt x="551" y="416"/>
                </a:lnTo>
                <a:lnTo>
                  <a:pt x="546" y="411"/>
                </a:lnTo>
                <a:lnTo>
                  <a:pt x="539" y="407"/>
                </a:lnTo>
                <a:lnTo>
                  <a:pt x="523" y="396"/>
                </a:lnTo>
                <a:lnTo>
                  <a:pt x="523" y="396"/>
                </a:lnTo>
                <a:lnTo>
                  <a:pt x="503" y="385"/>
                </a:lnTo>
                <a:lnTo>
                  <a:pt x="483" y="376"/>
                </a:lnTo>
                <a:lnTo>
                  <a:pt x="447" y="361"/>
                </a:lnTo>
                <a:lnTo>
                  <a:pt x="422" y="350"/>
                </a:lnTo>
                <a:lnTo>
                  <a:pt x="409" y="345"/>
                </a:lnTo>
                <a:lnTo>
                  <a:pt x="409" y="345"/>
                </a:lnTo>
                <a:lnTo>
                  <a:pt x="400" y="341"/>
                </a:lnTo>
                <a:lnTo>
                  <a:pt x="382" y="336"/>
                </a:lnTo>
                <a:lnTo>
                  <a:pt x="355" y="329"/>
                </a:lnTo>
                <a:lnTo>
                  <a:pt x="332" y="311"/>
                </a:lnTo>
                <a:lnTo>
                  <a:pt x="320" y="269"/>
                </a:lnTo>
                <a:lnTo>
                  <a:pt x="320" y="269"/>
                </a:lnTo>
                <a:lnTo>
                  <a:pt x="326" y="261"/>
                </a:lnTo>
                <a:lnTo>
                  <a:pt x="342" y="242"/>
                </a:lnTo>
                <a:lnTo>
                  <a:pt x="359" y="216"/>
                </a:lnTo>
                <a:lnTo>
                  <a:pt x="367" y="203"/>
                </a:lnTo>
                <a:lnTo>
                  <a:pt x="373" y="191"/>
                </a:lnTo>
                <a:lnTo>
                  <a:pt x="373" y="191"/>
                </a:lnTo>
                <a:lnTo>
                  <a:pt x="378" y="178"/>
                </a:lnTo>
                <a:lnTo>
                  <a:pt x="382" y="164"/>
                </a:lnTo>
                <a:lnTo>
                  <a:pt x="384" y="152"/>
                </a:lnTo>
                <a:lnTo>
                  <a:pt x="385" y="140"/>
                </a:lnTo>
                <a:lnTo>
                  <a:pt x="385" y="128"/>
                </a:lnTo>
                <a:lnTo>
                  <a:pt x="385" y="118"/>
                </a:lnTo>
                <a:lnTo>
                  <a:pt x="383" y="110"/>
                </a:lnTo>
                <a:lnTo>
                  <a:pt x="380" y="104"/>
                </a:lnTo>
                <a:lnTo>
                  <a:pt x="380" y="104"/>
                </a:lnTo>
                <a:lnTo>
                  <a:pt x="372" y="91"/>
                </a:lnTo>
                <a:lnTo>
                  <a:pt x="363" y="75"/>
                </a:lnTo>
                <a:lnTo>
                  <a:pt x="353" y="51"/>
                </a:lnTo>
                <a:lnTo>
                  <a:pt x="353" y="51"/>
                </a:lnTo>
                <a:lnTo>
                  <a:pt x="350" y="45"/>
                </a:lnTo>
                <a:lnTo>
                  <a:pt x="348" y="39"/>
                </a:lnTo>
                <a:lnTo>
                  <a:pt x="343" y="32"/>
                </a:lnTo>
                <a:lnTo>
                  <a:pt x="334" y="25"/>
                </a:lnTo>
                <a:lnTo>
                  <a:pt x="334" y="25"/>
                </a:lnTo>
                <a:lnTo>
                  <a:pt x="311" y="11"/>
                </a:lnTo>
                <a:lnTo>
                  <a:pt x="302" y="5"/>
                </a:lnTo>
                <a:lnTo>
                  <a:pt x="295" y="2"/>
                </a:lnTo>
                <a:lnTo>
                  <a:pt x="295" y="2"/>
                </a:lnTo>
                <a:lnTo>
                  <a:pt x="285" y="1"/>
                </a:lnTo>
                <a:lnTo>
                  <a:pt x="272" y="0"/>
                </a:lnTo>
                <a:lnTo>
                  <a:pt x="272" y="0"/>
                </a:lnTo>
                <a:lnTo>
                  <a:pt x="267" y="0"/>
                </a:lnTo>
                <a:lnTo>
                  <a:pt x="263" y="2"/>
                </a:lnTo>
                <a:lnTo>
                  <a:pt x="257" y="3"/>
                </a:lnTo>
                <a:lnTo>
                  <a:pt x="249" y="5"/>
                </a:lnTo>
                <a:lnTo>
                  <a:pt x="249" y="5"/>
                </a:lnTo>
                <a:lnTo>
                  <a:pt x="229" y="6"/>
                </a:lnTo>
                <a:lnTo>
                  <a:pt x="218" y="6"/>
                </a:lnTo>
                <a:lnTo>
                  <a:pt x="205" y="5"/>
                </a:lnTo>
                <a:lnTo>
                  <a:pt x="205" y="5"/>
                </a:lnTo>
                <a:lnTo>
                  <a:pt x="177" y="0"/>
                </a:lnTo>
                <a:lnTo>
                  <a:pt x="177" y="0"/>
                </a:lnTo>
                <a:lnTo>
                  <a:pt x="181" y="8"/>
                </a:lnTo>
                <a:lnTo>
                  <a:pt x="182" y="14"/>
                </a:lnTo>
                <a:lnTo>
                  <a:pt x="182" y="17"/>
                </a:lnTo>
                <a:lnTo>
                  <a:pt x="180" y="18"/>
                </a:lnTo>
                <a:lnTo>
                  <a:pt x="180" y="18"/>
                </a:lnTo>
                <a:lnTo>
                  <a:pt x="176" y="19"/>
                </a:lnTo>
                <a:lnTo>
                  <a:pt x="175" y="22"/>
                </a:lnTo>
                <a:lnTo>
                  <a:pt x="173" y="25"/>
                </a:lnTo>
                <a:lnTo>
                  <a:pt x="173" y="25"/>
                </a:lnTo>
                <a:lnTo>
                  <a:pt x="173" y="28"/>
                </a:lnTo>
                <a:lnTo>
                  <a:pt x="173" y="30"/>
                </a:lnTo>
                <a:lnTo>
                  <a:pt x="175" y="32"/>
                </a:lnTo>
                <a:lnTo>
                  <a:pt x="173" y="35"/>
                </a:lnTo>
                <a:lnTo>
                  <a:pt x="173" y="35"/>
                </a:lnTo>
                <a:lnTo>
                  <a:pt x="169" y="36"/>
                </a:lnTo>
                <a:lnTo>
                  <a:pt x="163" y="36"/>
                </a:lnTo>
                <a:lnTo>
                  <a:pt x="154" y="36"/>
                </a:lnTo>
                <a:lnTo>
                  <a:pt x="154" y="36"/>
                </a:lnTo>
                <a:lnTo>
                  <a:pt x="160" y="48"/>
                </a:lnTo>
                <a:lnTo>
                  <a:pt x="165" y="57"/>
                </a:lnTo>
                <a:lnTo>
                  <a:pt x="166" y="62"/>
                </a:lnTo>
                <a:lnTo>
                  <a:pt x="166" y="62"/>
                </a:lnTo>
                <a:close/>
                <a:moveTo>
                  <a:pt x="491" y="651"/>
                </a:moveTo>
                <a:lnTo>
                  <a:pt x="491" y="651"/>
                </a:lnTo>
                <a:lnTo>
                  <a:pt x="491" y="648"/>
                </a:lnTo>
                <a:lnTo>
                  <a:pt x="492" y="645"/>
                </a:lnTo>
                <a:lnTo>
                  <a:pt x="493" y="644"/>
                </a:lnTo>
                <a:lnTo>
                  <a:pt x="493" y="644"/>
                </a:lnTo>
                <a:lnTo>
                  <a:pt x="498" y="651"/>
                </a:lnTo>
                <a:lnTo>
                  <a:pt x="504" y="661"/>
                </a:lnTo>
                <a:lnTo>
                  <a:pt x="504" y="661"/>
                </a:lnTo>
                <a:lnTo>
                  <a:pt x="505" y="663"/>
                </a:lnTo>
                <a:lnTo>
                  <a:pt x="506" y="668"/>
                </a:lnTo>
                <a:lnTo>
                  <a:pt x="506" y="679"/>
                </a:lnTo>
                <a:lnTo>
                  <a:pt x="506" y="679"/>
                </a:lnTo>
                <a:lnTo>
                  <a:pt x="509" y="683"/>
                </a:lnTo>
                <a:lnTo>
                  <a:pt x="512" y="686"/>
                </a:lnTo>
                <a:lnTo>
                  <a:pt x="521" y="690"/>
                </a:lnTo>
                <a:lnTo>
                  <a:pt x="521" y="690"/>
                </a:lnTo>
                <a:lnTo>
                  <a:pt x="527" y="695"/>
                </a:lnTo>
                <a:lnTo>
                  <a:pt x="529" y="697"/>
                </a:lnTo>
                <a:lnTo>
                  <a:pt x="529" y="700"/>
                </a:lnTo>
                <a:lnTo>
                  <a:pt x="529" y="700"/>
                </a:lnTo>
                <a:lnTo>
                  <a:pt x="528" y="701"/>
                </a:lnTo>
                <a:lnTo>
                  <a:pt x="524" y="703"/>
                </a:lnTo>
                <a:lnTo>
                  <a:pt x="514" y="710"/>
                </a:lnTo>
                <a:lnTo>
                  <a:pt x="498" y="718"/>
                </a:lnTo>
                <a:lnTo>
                  <a:pt x="498" y="718"/>
                </a:lnTo>
                <a:lnTo>
                  <a:pt x="494" y="710"/>
                </a:lnTo>
                <a:lnTo>
                  <a:pt x="491" y="697"/>
                </a:lnTo>
                <a:lnTo>
                  <a:pt x="491" y="697"/>
                </a:lnTo>
                <a:lnTo>
                  <a:pt x="489" y="686"/>
                </a:lnTo>
                <a:lnTo>
                  <a:pt x="489" y="673"/>
                </a:lnTo>
                <a:lnTo>
                  <a:pt x="491" y="651"/>
                </a:lnTo>
                <a:lnTo>
                  <a:pt x="491" y="65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9721C105-C1B8-465B-8F81-D59A931E83AE}"/>
              </a:ext>
            </a:extLst>
          </p:cNvPr>
          <p:cNvSpPr>
            <a:spLocks/>
          </p:cNvSpPr>
          <p:nvPr/>
        </p:nvSpPr>
        <p:spPr bwMode="auto">
          <a:xfrm>
            <a:off x="2474077" y="4682261"/>
            <a:ext cx="999554" cy="1748337"/>
          </a:xfrm>
          <a:custGeom>
            <a:avLst/>
            <a:gdLst>
              <a:gd name="T0" fmla="*/ 584 w 849"/>
              <a:gd name="T1" fmla="*/ 0 h 1485"/>
              <a:gd name="T2" fmla="*/ 510 w 849"/>
              <a:gd name="T3" fmla="*/ 26 h 1485"/>
              <a:gd name="T4" fmla="*/ 456 w 849"/>
              <a:gd name="T5" fmla="*/ 114 h 1485"/>
              <a:gd name="T6" fmla="*/ 447 w 849"/>
              <a:gd name="T7" fmla="*/ 152 h 1485"/>
              <a:gd name="T8" fmla="*/ 400 w 849"/>
              <a:gd name="T9" fmla="*/ 192 h 1485"/>
              <a:gd name="T10" fmla="*/ 436 w 849"/>
              <a:gd name="T11" fmla="*/ 220 h 1485"/>
              <a:gd name="T12" fmla="*/ 191 w 849"/>
              <a:gd name="T13" fmla="*/ 314 h 1485"/>
              <a:gd name="T14" fmla="*/ 77 w 849"/>
              <a:gd name="T15" fmla="*/ 402 h 1485"/>
              <a:gd name="T16" fmla="*/ 58 w 849"/>
              <a:gd name="T17" fmla="*/ 479 h 1485"/>
              <a:gd name="T18" fmla="*/ 30 w 849"/>
              <a:gd name="T19" fmla="*/ 550 h 1485"/>
              <a:gd name="T20" fmla="*/ 4 w 849"/>
              <a:gd name="T21" fmla="*/ 592 h 1485"/>
              <a:gd name="T22" fmla="*/ 28 w 849"/>
              <a:gd name="T23" fmla="*/ 609 h 1485"/>
              <a:gd name="T24" fmla="*/ 39 w 849"/>
              <a:gd name="T25" fmla="*/ 614 h 1485"/>
              <a:gd name="T26" fmla="*/ 65 w 849"/>
              <a:gd name="T27" fmla="*/ 582 h 1485"/>
              <a:gd name="T28" fmla="*/ 94 w 849"/>
              <a:gd name="T29" fmla="*/ 531 h 1485"/>
              <a:gd name="T30" fmla="*/ 125 w 849"/>
              <a:gd name="T31" fmla="*/ 498 h 1485"/>
              <a:gd name="T32" fmla="*/ 193 w 849"/>
              <a:gd name="T33" fmla="*/ 431 h 1485"/>
              <a:gd name="T34" fmla="*/ 317 w 849"/>
              <a:gd name="T35" fmla="*/ 510 h 1485"/>
              <a:gd name="T36" fmla="*/ 329 w 849"/>
              <a:gd name="T37" fmla="*/ 624 h 1485"/>
              <a:gd name="T38" fmla="*/ 313 w 849"/>
              <a:gd name="T39" fmla="*/ 773 h 1485"/>
              <a:gd name="T40" fmla="*/ 387 w 849"/>
              <a:gd name="T41" fmla="*/ 891 h 1485"/>
              <a:gd name="T42" fmla="*/ 296 w 849"/>
              <a:gd name="T43" fmla="*/ 1090 h 1485"/>
              <a:gd name="T44" fmla="*/ 168 w 849"/>
              <a:gd name="T45" fmla="*/ 1259 h 1485"/>
              <a:gd name="T46" fmla="*/ 150 w 849"/>
              <a:gd name="T47" fmla="*/ 1267 h 1485"/>
              <a:gd name="T48" fmla="*/ 128 w 849"/>
              <a:gd name="T49" fmla="*/ 1287 h 1485"/>
              <a:gd name="T50" fmla="*/ 147 w 849"/>
              <a:gd name="T51" fmla="*/ 1381 h 1485"/>
              <a:gd name="T52" fmla="*/ 172 w 849"/>
              <a:gd name="T53" fmla="*/ 1462 h 1485"/>
              <a:gd name="T54" fmla="*/ 199 w 849"/>
              <a:gd name="T55" fmla="*/ 1485 h 1485"/>
              <a:gd name="T56" fmla="*/ 227 w 849"/>
              <a:gd name="T57" fmla="*/ 1385 h 1485"/>
              <a:gd name="T58" fmla="*/ 393 w 849"/>
              <a:gd name="T59" fmla="*/ 1193 h 1485"/>
              <a:gd name="T60" fmla="*/ 505 w 849"/>
              <a:gd name="T61" fmla="*/ 993 h 1485"/>
              <a:gd name="T62" fmla="*/ 447 w 849"/>
              <a:gd name="T63" fmla="*/ 1236 h 1485"/>
              <a:gd name="T64" fmla="*/ 462 w 849"/>
              <a:gd name="T65" fmla="*/ 1273 h 1485"/>
              <a:gd name="T66" fmla="*/ 445 w 849"/>
              <a:gd name="T67" fmla="*/ 1354 h 1485"/>
              <a:gd name="T68" fmla="*/ 448 w 849"/>
              <a:gd name="T69" fmla="*/ 1389 h 1485"/>
              <a:gd name="T70" fmla="*/ 538 w 849"/>
              <a:gd name="T71" fmla="*/ 1405 h 1485"/>
              <a:gd name="T72" fmla="*/ 590 w 849"/>
              <a:gd name="T73" fmla="*/ 1410 h 1485"/>
              <a:gd name="T74" fmla="*/ 576 w 849"/>
              <a:gd name="T75" fmla="*/ 1374 h 1485"/>
              <a:gd name="T76" fmla="*/ 549 w 849"/>
              <a:gd name="T77" fmla="*/ 1317 h 1485"/>
              <a:gd name="T78" fmla="*/ 575 w 849"/>
              <a:gd name="T79" fmla="*/ 1222 h 1485"/>
              <a:gd name="T80" fmla="*/ 648 w 849"/>
              <a:gd name="T81" fmla="*/ 1013 h 1485"/>
              <a:gd name="T82" fmla="*/ 651 w 849"/>
              <a:gd name="T83" fmla="*/ 899 h 1485"/>
              <a:gd name="T84" fmla="*/ 630 w 849"/>
              <a:gd name="T85" fmla="*/ 717 h 1485"/>
              <a:gd name="T86" fmla="*/ 674 w 849"/>
              <a:gd name="T87" fmla="*/ 553 h 1485"/>
              <a:gd name="T88" fmla="*/ 725 w 849"/>
              <a:gd name="T89" fmla="*/ 516 h 1485"/>
              <a:gd name="T90" fmla="*/ 787 w 849"/>
              <a:gd name="T91" fmla="*/ 561 h 1485"/>
              <a:gd name="T92" fmla="*/ 837 w 849"/>
              <a:gd name="T93" fmla="*/ 541 h 1485"/>
              <a:gd name="T94" fmla="*/ 848 w 849"/>
              <a:gd name="T95" fmla="*/ 510 h 1485"/>
              <a:gd name="T96" fmla="*/ 806 w 849"/>
              <a:gd name="T97" fmla="*/ 395 h 1485"/>
              <a:gd name="T98" fmla="*/ 800 w 849"/>
              <a:gd name="T99" fmla="*/ 301 h 1485"/>
              <a:gd name="T100" fmla="*/ 747 w 849"/>
              <a:gd name="T101" fmla="*/ 266 h 1485"/>
              <a:gd name="T102" fmla="*/ 721 w 849"/>
              <a:gd name="T103" fmla="*/ 265 h 1485"/>
              <a:gd name="T104" fmla="*/ 707 w 849"/>
              <a:gd name="T105" fmla="*/ 286 h 1485"/>
              <a:gd name="T106" fmla="*/ 655 w 849"/>
              <a:gd name="T107" fmla="*/ 245 h 1485"/>
              <a:gd name="T108" fmla="*/ 691 w 849"/>
              <a:gd name="T109" fmla="*/ 181 h 1485"/>
              <a:gd name="T110" fmla="*/ 711 w 849"/>
              <a:gd name="T111" fmla="*/ 84 h 1485"/>
              <a:gd name="T112" fmla="*/ 689 w 849"/>
              <a:gd name="T113" fmla="*/ 10 h 1485"/>
              <a:gd name="T114" fmla="*/ 692 w 849"/>
              <a:gd name="T115" fmla="*/ 38 h 1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49" h="1485">
                <a:moveTo>
                  <a:pt x="677" y="23"/>
                </a:moveTo>
                <a:lnTo>
                  <a:pt x="677" y="23"/>
                </a:lnTo>
                <a:lnTo>
                  <a:pt x="657" y="15"/>
                </a:lnTo>
                <a:lnTo>
                  <a:pt x="643" y="10"/>
                </a:lnTo>
                <a:lnTo>
                  <a:pt x="625" y="5"/>
                </a:lnTo>
                <a:lnTo>
                  <a:pt x="604" y="1"/>
                </a:lnTo>
                <a:lnTo>
                  <a:pt x="584" y="0"/>
                </a:lnTo>
                <a:lnTo>
                  <a:pt x="573" y="0"/>
                </a:lnTo>
                <a:lnTo>
                  <a:pt x="563" y="3"/>
                </a:lnTo>
                <a:lnTo>
                  <a:pt x="552" y="4"/>
                </a:lnTo>
                <a:lnTo>
                  <a:pt x="543" y="7"/>
                </a:lnTo>
                <a:lnTo>
                  <a:pt x="543" y="7"/>
                </a:lnTo>
                <a:lnTo>
                  <a:pt x="524" y="16"/>
                </a:lnTo>
                <a:lnTo>
                  <a:pt x="510" y="26"/>
                </a:lnTo>
                <a:lnTo>
                  <a:pt x="498" y="36"/>
                </a:lnTo>
                <a:lnTo>
                  <a:pt x="488" y="49"/>
                </a:lnTo>
                <a:lnTo>
                  <a:pt x="481" y="61"/>
                </a:lnTo>
                <a:lnTo>
                  <a:pt x="474" y="74"/>
                </a:lnTo>
                <a:lnTo>
                  <a:pt x="463" y="100"/>
                </a:lnTo>
                <a:lnTo>
                  <a:pt x="463" y="100"/>
                </a:lnTo>
                <a:lnTo>
                  <a:pt x="456" y="114"/>
                </a:lnTo>
                <a:lnTo>
                  <a:pt x="448" y="125"/>
                </a:lnTo>
                <a:lnTo>
                  <a:pt x="441" y="134"/>
                </a:lnTo>
                <a:lnTo>
                  <a:pt x="434" y="143"/>
                </a:lnTo>
                <a:lnTo>
                  <a:pt x="422" y="154"/>
                </a:lnTo>
                <a:lnTo>
                  <a:pt x="417" y="158"/>
                </a:lnTo>
                <a:lnTo>
                  <a:pt x="447" y="152"/>
                </a:lnTo>
                <a:lnTo>
                  <a:pt x="447" y="152"/>
                </a:lnTo>
                <a:lnTo>
                  <a:pt x="445" y="157"/>
                </a:lnTo>
                <a:lnTo>
                  <a:pt x="439" y="166"/>
                </a:lnTo>
                <a:lnTo>
                  <a:pt x="428" y="177"/>
                </a:lnTo>
                <a:lnTo>
                  <a:pt x="422" y="181"/>
                </a:lnTo>
                <a:lnTo>
                  <a:pt x="414" y="185"/>
                </a:lnTo>
                <a:lnTo>
                  <a:pt x="414" y="185"/>
                </a:lnTo>
                <a:lnTo>
                  <a:pt x="400" y="192"/>
                </a:lnTo>
                <a:lnTo>
                  <a:pt x="387" y="197"/>
                </a:lnTo>
                <a:lnTo>
                  <a:pt x="373" y="201"/>
                </a:lnTo>
                <a:lnTo>
                  <a:pt x="393" y="202"/>
                </a:lnTo>
                <a:lnTo>
                  <a:pt x="411" y="203"/>
                </a:lnTo>
                <a:lnTo>
                  <a:pt x="381" y="218"/>
                </a:lnTo>
                <a:lnTo>
                  <a:pt x="436" y="220"/>
                </a:lnTo>
                <a:lnTo>
                  <a:pt x="436" y="220"/>
                </a:lnTo>
                <a:lnTo>
                  <a:pt x="352" y="248"/>
                </a:lnTo>
                <a:lnTo>
                  <a:pt x="284" y="271"/>
                </a:lnTo>
                <a:lnTo>
                  <a:pt x="255" y="282"/>
                </a:lnTo>
                <a:lnTo>
                  <a:pt x="232" y="291"/>
                </a:lnTo>
                <a:lnTo>
                  <a:pt x="232" y="291"/>
                </a:lnTo>
                <a:lnTo>
                  <a:pt x="213" y="301"/>
                </a:lnTo>
                <a:lnTo>
                  <a:pt x="191" y="314"/>
                </a:lnTo>
                <a:lnTo>
                  <a:pt x="168" y="329"/>
                </a:lnTo>
                <a:lnTo>
                  <a:pt x="145" y="344"/>
                </a:lnTo>
                <a:lnTo>
                  <a:pt x="125" y="361"/>
                </a:lnTo>
                <a:lnTo>
                  <a:pt x="105" y="377"/>
                </a:lnTo>
                <a:lnTo>
                  <a:pt x="89" y="390"/>
                </a:lnTo>
                <a:lnTo>
                  <a:pt x="77" y="402"/>
                </a:lnTo>
                <a:lnTo>
                  <a:pt x="77" y="402"/>
                </a:lnTo>
                <a:lnTo>
                  <a:pt x="70" y="413"/>
                </a:lnTo>
                <a:lnTo>
                  <a:pt x="64" y="425"/>
                </a:lnTo>
                <a:lnTo>
                  <a:pt x="60" y="437"/>
                </a:lnTo>
                <a:lnTo>
                  <a:pt x="58" y="451"/>
                </a:lnTo>
                <a:lnTo>
                  <a:pt x="57" y="462"/>
                </a:lnTo>
                <a:lnTo>
                  <a:pt x="57" y="471"/>
                </a:lnTo>
                <a:lnTo>
                  <a:pt x="58" y="479"/>
                </a:lnTo>
                <a:lnTo>
                  <a:pt x="59" y="482"/>
                </a:lnTo>
                <a:lnTo>
                  <a:pt x="59" y="482"/>
                </a:lnTo>
                <a:lnTo>
                  <a:pt x="64" y="491"/>
                </a:lnTo>
                <a:lnTo>
                  <a:pt x="65" y="495"/>
                </a:lnTo>
                <a:lnTo>
                  <a:pt x="36" y="545"/>
                </a:lnTo>
                <a:lnTo>
                  <a:pt x="36" y="545"/>
                </a:lnTo>
                <a:lnTo>
                  <a:pt x="30" y="550"/>
                </a:lnTo>
                <a:lnTo>
                  <a:pt x="17" y="558"/>
                </a:lnTo>
                <a:lnTo>
                  <a:pt x="5" y="568"/>
                </a:lnTo>
                <a:lnTo>
                  <a:pt x="1" y="572"/>
                </a:lnTo>
                <a:lnTo>
                  <a:pt x="0" y="575"/>
                </a:lnTo>
                <a:lnTo>
                  <a:pt x="0" y="575"/>
                </a:lnTo>
                <a:lnTo>
                  <a:pt x="1" y="582"/>
                </a:lnTo>
                <a:lnTo>
                  <a:pt x="4" y="592"/>
                </a:lnTo>
                <a:lnTo>
                  <a:pt x="9" y="601"/>
                </a:lnTo>
                <a:lnTo>
                  <a:pt x="11" y="603"/>
                </a:lnTo>
                <a:lnTo>
                  <a:pt x="12" y="605"/>
                </a:lnTo>
                <a:lnTo>
                  <a:pt x="12" y="605"/>
                </a:lnTo>
                <a:lnTo>
                  <a:pt x="18" y="608"/>
                </a:lnTo>
                <a:lnTo>
                  <a:pt x="23" y="609"/>
                </a:lnTo>
                <a:lnTo>
                  <a:pt x="28" y="609"/>
                </a:lnTo>
                <a:lnTo>
                  <a:pt x="28" y="609"/>
                </a:lnTo>
                <a:lnTo>
                  <a:pt x="28" y="610"/>
                </a:lnTo>
                <a:lnTo>
                  <a:pt x="29" y="614"/>
                </a:lnTo>
                <a:lnTo>
                  <a:pt x="30" y="615"/>
                </a:lnTo>
                <a:lnTo>
                  <a:pt x="33" y="616"/>
                </a:lnTo>
                <a:lnTo>
                  <a:pt x="35" y="615"/>
                </a:lnTo>
                <a:lnTo>
                  <a:pt x="39" y="614"/>
                </a:lnTo>
                <a:lnTo>
                  <a:pt x="39" y="614"/>
                </a:lnTo>
                <a:lnTo>
                  <a:pt x="44" y="611"/>
                </a:lnTo>
                <a:lnTo>
                  <a:pt x="47" y="608"/>
                </a:lnTo>
                <a:lnTo>
                  <a:pt x="56" y="598"/>
                </a:lnTo>
                <a:lnTo>
                  <a:pt x="62" y="590"/>
                </a:lnTo>
                <a:lnTo>
                  <a:pt x="65" y="582"/>
                </a:lnTo>
                <a:lnTo>
                  <a:pt x="65" y="582"/>
                </a:lnTo>
                <a:lnTo>
                  <a:pt x="68" y="579"/>
                </a:lnTo>
                <a:lnTo>
                  <a:pt x="71" y="574"/>
                </a:lnTo>
                <a:lnTo>
                  <a:pt x="80" y="563"/>
                </a:lnTo>
                <a:lnTo>
                  <a:pt x="80" y="563"/>
                </a:lnTo>
                <a:lnTo>
                  <a:pt x="83" y="558"/>
                </a:lnTo>
                <a:lnTo>
                  <a:pt x="87" y="550"/>
                </a:lnTo>
                <a:lnTo>
                  <a:pt x="94" y="531"/>
                </a:lnTo>
                <a:lnTo>
                  <a:pt x="102" y="512"/>
                </a:lnTo>
                <a:lnTo>
                  <a:pt x="105" y="504"/>
                </a:lnTo>
                <a:lnTo>
                  <a:pt x="105" y="504"/>
                </a:lnTo>
                <a:lnTo>
                  <a:pt x="108" y="504"/>
                </a:lnTo>
                <a:lnTo>
                  <a:pt x="111" y="505"/>
                </a:lnTo>
                <a:lnTo>
                  <a:pt x="116" y="503"/>
                </a:lnTo>
                <a:lnTo>
                  <a:pt x="125" y="498"/>
                </a:lnTo>
                <a:lnTo>
                  <a:pt x="125" y="498"/>
                </a:lnTo>
                <a:lnTo>
                  <a:pt x="137" y="486"/>
                </a:lnTo>
                <a:lnTo>
                  <a:pt x="154" y="468"/>
                </a:lnTo>
                <a:lnTo>
                  <a:pt x="170" y="450"/>
                </a:lnTo>
                <a:lnTo>
                  <a:pt x="184" y="437"/>
                </a:lnTo>
                <a:lnTo>
                  <a:pt x="184" y="437"/>
                </a:lnTo>
                <a:lnTo>
                  <a:pt x="193" y="431"/>
                </a:lnTo>
                <a:lnTo>
                  <a:pt x="209" y="422"/>
                </a:lnTo>
                <a:lnTo>
                  <a:pt x="250" y="400"/>
                </a:lnTo>
                <a:lnTo>
                  <a:pt x="305" y="371"/>
                </a:lnTo>
                <a:lnTo>
                  <a:pt x="305" y="371"/>
                </a:lnTo>
                <a:lnTo>
                  <a:pt x="314" y="491"/>
                </a:lnTo>
                <a:lnTo>
                  <a:pt x="314" y="491"/>
                </a:lnTo>
                <a:lnTo>
                  <a:pt x="317" y="510"/>
                </a:lnTo>
                <a:lnTo>
                  <a:pt x="320" y="534"/>
                </a:lnTo>
                <a:lnTo>
                  <a:pt x="324" y="557"/>
                </a:lnTo>
                <a:lnTo>
                  <a:pt x="326" y="575"/>
                </a:lnTo>
                <a:lnTo>
                  <a:pt x="326" y="575"/>
                </a:lnTo>
                <a:lnTo>
                  <a:pt x="328" y="604"/>
                </a:lnTo>
                <a:lnTo>
                  <a:pt x="329" y="624"/>
                </a:lnTo>
                <a:lnTo>
                  <a:pt x="329" y="624"/>
                </a:lnTo>
                <a:lnTo>
                  <a:pt x="324" y="646"/>
                </a:lnTo>
                <a:lnTo>
                  <a:pt x="319" y="671"/>
                </a:lnTo>
                <a:lnTo>
                  <a:pt x="314" y="700"/>
                </a:lnTo>
                <a:lnTo>
                  <a:pt x="312" y="730"/>
                </a:lnTo>
                <a:lnTo>
                  <a:pt x="311" y="746"/>
                </a:lnTo>
                <a:lnTo>
                  <a:pt x="312" y="760"/>
                </a:lnTo>
                <a:lnTo>
                  <a:pt x="313" y="773"/>
                </a:lnTo>
                <a:lnTo>
                  <a:pt x="315" y="785"/>
                </a:lnTo>
                <a:lnTo>
                  <a:pt x="318" y="796"/>
                </a:lnTo>
                <a:lnTo>
                  <a:pt x="324" y="806"/>
                </a:lnTo>
                <a:lnTo>
                  <a:pt x="324" y="806"/>
                </a:lnTo>
                <a:lnTo>
                  <a:pt x="346" y="837"/>
                </a:lnTo>
                <a:lnTo>
                  <a:pt x="366" y="864"/>
                </a:lnTo>
                <a:lnTo>
                  <a:pt x="387" y="891"/>
                </a:lnTo>
                <a:lnTo>
                  <a:pt x="387" y="891"/>
                </a:lnTo>
                <a:lnTo>
                  <a:pt x="388" y="920"/>
                </a:lnTo>
                <a:lnTo>
                  <a:pt x="388" y="940"/>
                </a:lnTo>
                <a:lnTo>
                  <a:pt x="387" y="947"/>
                </a:lnTo>
                <a:lnTo>
                  <a:pt x="385" y="951"/>
                </a:lnTo>
                <a:lnTo>
                  <a:pt x="385" y="951"/>
                </a:lnTo>
                <a:lnTo>
                  <a:pt x="296" y="1090"/>
                </a:lnTo>
                <a:lnTo>
                  <a:pt x="262" y="1141"/>
                </a:lnTo>
                <a:lnTo>
                  <a:pt x="231" y="1188"/>
                </a:lnTo>
                <a:lnTo>
                  <a:pt x="205" y="1222"/>
                </a:lnTo>
                <a:lnTo>
                  <a:pt x="197" y="1234"/>
                </a:lnTo>
                <a:lnTo>
                  <a:pt x="191" y="1240"/>
                </a:lnTo>
                <a:lnTo>
                  <a:pt x="191" y="1240"/>
                </a:lnTo>
                <a:lnTo>
                  <a:pt x="168" y="1259"/>
                </a:lnTo>
                <a:lnTo>
                  <a:pt x="162" y="1265"/>
                </a:lnTo>
                <a:lnTo>
                  <a:pt x="162" y="1265"/>
                </a:lnTo>
                <a:lnTo>
                  <a:pt x="163" y="1264"/>
                </a:lnTo>
                <a:lnTo>
                  <a:pt x="163" y="1261"/>
                </a:lnTo>
                <a:lnTo>
                  <a:pt x="163" y="1261"/>
                </a:lnTo>
                <a:lnTo>
                  <a:pt x="161" y="1261"/>
                </a:lnTo>
                <a:lnTo>
                  <a:pt x="150" y="1267"/>
                </a:lnTo>
                <a:lnTo>
                  <a:pt x="150" y="1267"/>
                </a:lnTo>
                <a:lnTo>
                  <a:pt x="139" y="1273"/>
                </a:lnTo>
                <a:lnTo>
                  <a:pt x="133" y="1276"/>
                </a:lnTo>
                <a:lnTo>
                  <a:pt x="131" y="1277"/>
                </a:lnTo>
                <a:lnTo>
                  <a:pt x="129" y="1280"/>
                </a:lnTo>
                <a:lnTo>
                  <a:pt x="128" y="1287"/>
                </a:lnTo>
                <a:lnTo>
                  <a:pt x="128" y="1287"/>
                </a:lnTo>
                <a:lnTo>
                  <a:pt x="128" y="1294"/>
                </a:lnTo>
                <a:lnTo>
                  <a:pt x="128" y="1301"/>
                </a:lnTo>
                <a:lnTo>
                  <a:pt x="133" y="1318"/>
                </a:lnTo>
                <a:lnTo>
                  <a:pt x="141" y="1345"/>
                </a:lnTo>
                <a:lnTo>
                  <a:pt x="141" y="1345"/>
                </a:lnTo>
                <a:lnTo>
                  <a:pt x="145" y="1359"/>
                </a:lnTo>
                <a:lnTo>
                  <a:pt x="147" y="1381"/>
                </a:lnTo>
                <a:lnTo>
                  <a:pt x="151" y="1406"/>
                </a:lnTo>
                <a:lnTo>
                  <a:pt x="155" y="1426"/>
                </a:lnTo>
                <a:lnTo>
                  <a:pt x="155" y="1426"/>
                </a:lnTo>
                <a:lnTo>
                  <a:pt x="157" y="1433"/>
                </a:lnTo>
                <a:lnTo>
                  <a:pt x="161" y="1443"/>
                </a:lnTo>
                <a:lnTo>
                  <a:pt x="166" y="1452"/>
                </a:lnTo>
                <a:lnTo>
                  <a:pt x="172" y="1462"/>
                </a:lnTo>
                <a:lnTo>
                  <a:pt x="178" y="1472"/>
                </a:lnTo>
                <a:lnTo>
                  <a:pt x="184" y="1479"/>
                </a:lnTo>
                <a:lnTo>
                  <a:pt x="191" y="1484"/>
                </a:lnTo>
                <a:lnTo>
                  <a:pt x="193" y="1485"/>
                </a:lnTo>
                <a:lnTo>
                  <a:pt x="197" y="1485"/>
                </a:lnTo>
                <a:lnTo>
                  <a:pt x="197" y="1485"/>
                </a:lnTo>
                <a:lnTo>
                  <a:pt x="199" y="1485"/>
                </a:lnTo>
                <a:lnTo>
                  <a:pt x="203" y="1481"/>
                </a:lnTo>
                <a:lnTo>
                  <a:pt x="205" y="1478"/>
                </a:lnTo>
                <a:lnTo>
                  <a:pt x="208" y="1472"/>
                </a:lnTo>
                <a:lnTo>
                  <a:pt x="213" y="1458"/>
                </a:lnTo>
                <a:lnTo>
                  <a:pt x="216" y="1441"/>
                </a:lnTo>
                <a:lnTo>
                  <a:pt x="224" y="1408"/>
                </a:lnTo>
                <a:lnTo>
                  <a:pt x="227" y="1385"/>
                </a:lnTo>
                <a:lnTo>
                  <a:pt x="227" y="1385"/>
                </a:lnTo>
                <a:lnTo>
                  <a:pt x="230" y="1366"/>
                </a:lnTo>
                <a:lnTo>
                  <a:pt x="231" y="1362"/>
                </a:lnTo>
                <a:lnTo>
                  <a:pt x="266" y="1354"/>
                </a:lnTo>
                <a:lnTo>
                  <a:pt x="266" y="1354"/>
                </a:lnTo>
                <a:lnTo>
                  <a:pt x="323" y="1282"/>
                </a:lnTo>
                <a:lnTo>
                  <a:pt x="393" y="1193"/>
                </a:lnTo>
                <a:lnTo>
                  <a:pt x="393" y="1193"/>
                </a:lnTo>
                <a:lnTo>
                  <a:pt x="425" y="1149"/>
                </a:lnTo>
                <a:lnTo>
                  <a:pt x="448" y="1119"/>
                </a:lnTo>
                <a:lnTo>
                  <a:pt x="448" y="1119"/>
                </a:lnTo>
                <a:lnTo>
                  <a:pt x="459" y="1098"/>
                </a:lnTo>
                <a:lnTo>
                  <a:pt x="479" y="1055"/>
                </a:lnTo>
                <a:lnTo>
                  <a:pt x="505" y="993"/>
                </a:lnTo>
                <a:lnTo>
                  <a:pt x="505" y="993"/>
                </a:lnTo>
                <a:lnTo>
                  <a:pt x="480" y="1107"/>
                </a:lnTo>
                <a:lnTo>
                  <a:pt x="462" y="1186"/>
                </a:lnTo>
                <a:lnTo>
                  <a:pt x="454" y="1214"/>
                </a:lnTo>
                <a:lnTo>
                  <a:pt x="451" y="1228"/>
                </a:lnTo>
                <a:lnTo>
                  <a:pt x="451" y="1228"/>
                </a:lnTo>
                <a:lnTo>
                  <a:pt x="447" y="1236"/>
                </a:lnTo>
                <a:lnTo>
                  <a:pt x="445" y="1246"/>
                </a:lnTo>
                <a:lnTo>
                  <a:pt x="443" y="1254"/>
                </a:lnTo>
                <a:lnTo>
                  <a:pt x="443" y="1260"/>
                </a:lnTo>
                <a:lnTo>
                  <a:pt x="443" y="1260"/>
                </a:lnTo>
                <a:lnTo>
                  <a:pt x="447" y="1263"/>
                </a:lnTo>
                <a:lnTo>
                  <a:pt x="452" y="1267"/>
                </a:lnTo>
                <a:lnTo>
                  <a:pt x="462" y="1273"/>
                </a:lnTo>
                <a:lnTo>
                  <a:pt x="462" y="1273"/>
                </a:lnTo>
                <a:lnTo>
                  <a:pt x="459" y="1292"/>
                </a:lnTo>
                <a:lnTo>
                  <a:pt x="458" y="1307"/>
                </a:lnTo>
                <a:lnTo>
                  <a:pt x="454" y="1321"/>
                </a:lnTo>
                <a:lnTo>
                  <a:pt x="454" y="1321"/>
                </a:lnTo>
                <a:lnTo>
                  <a:pt x="450" y="1335"/>
                </a:lnTo>
                <a:lnTo>
                  <a:pt x="445" y="1354"/>
                </a:lnTo>
                <a:lnTo>
                  <a:pt x="442" y="1363"/>
                </a:lnTo>
                <a:lnTo>
                  <a:pt x="441" y="1371"/>
                </a:lnTo>
                <a:lnTo>
                  <a:pt x="441" y="1380"/>
                </a:lnTo>
                <a:lnTo>
                  <a:pt x="442" y="1385"/>
                </a:lnTo>
                <a:lnTo>
                  <a:pt x="442" y="1385"/>
                </a:lnTo>
                <a:lnTo>
                  <a:pt x="445" y="1387"/>
                </a:lnTo>
                <a:lnTo>
                  <a:pt x="448" y="1389"/>
                </a:lnTo>
                <a:lnTo>
                  <a:pt x="458" y="1392"/>
                </a:lnTo>
                <a:lnTo>
                  <a:pt x="471" y="1395"/>
                </a:lnTo>
                <a:lnTo>
                  <a:pt x="486" y="1397"/>
                </a:lnTo>
                <a:lnTo>
                  <a:pt x="516" y="1402"/>
                </a:lnTo>
                <a:lnTo>
                  <a:pt x="528" y="1403"/>
                </a:lnTo>
                <a:lnTo>
                  <a:pt x="538" y="1405"/>
                </a:lnTo>
                <a:lnTo>
                  <a:pt x="538" y="1405"/>
                </a:lnTo>
                <a:lnTo>
                  <a:pt x="553" y="1410"/>
                </a:lnTo>
                <a:lnTo>
                  <a:pt x="563" y="1412"/>
                </a:lnTo>
                <a:lnTo>
                  <a:pt x="572" y="1414"/>
                </a:lnTo>
                <a:lnTo>
                  <a:pt x="579" y="1415"/>
                </a:lnTo>
                <a:lnTo>
                  <a:pt x="586" y="1414"/>
                </a:lnTo>
                <a:lnTo>
                  <a:pt x="588" y="1412"/>
                </a:lnTo>
                <a:lnTo>
                  <a:pt x="590" y="1410"/>
                </a:lnTo>
                <a:lnTo>
                  <a:pt x="591" y="1408"/>
                </a:lnTo>
                <a:lnTo>
                  <a:pt x="591" y="1405"/>
                </a:lnTo>
                <a:lnTo>
                  <a:pt x="591" y="1405"/>
                </a:lnTo>
                <a:lnTo>
                  <a:pt x="590" y="1398"/>
                </a:lnTo>
                <a:lnTo>
                  <a:pt x="587" y="1391"/>
                </a:lnTo>
                <a:lnTo>
                  <a:pt x="582" y="1382"/>
                </a:lnTo>
                <a:lnTo>
                  <a:pt x="576" y="1374"/>
                </a:lnTo>
                <a:lnTo>
                  <a:pt x="566" y="1359"/>
                </a:lnTo>
                <a:lnTo>
                  <a:pt x="561" y="1353"/>
                </a:lnTo>
                <a:lnTo>
                  <a:pt x="558" y="1347"/>
                </a:lnTo>
                <a:lnTo>
                  <a:pt x="558" y="1347"/>
                </a:lnTo>
                <a:lnTo>
                  <a:pt x="556" y="1339"/>
                </a:lnTo>
                <a:lnTo>
                  <a:pt x="553" y="1330"/>
                </a:lnTo>
                <a:lnTo>
                  <a:pt x="549" y="1317"/>
                </a:lnTo>
                <a:lnTo>
                  <a:pt x="549" y="1317"/>
                </a:lnTo>
                <a:lnTo>
                  <a:pt x="545" y="1306"/>
                </a:lnTo>
                <a:lnTo>
                  <a:pt x="541" y="1299"/>
                </a:lnTo>
                <a:lnTo>
                  <a:pt x="549" y="1275"/>
                </a:lnTo>
                <a:lnTo>
                  <a:pt x="549" y="1275"/>
                </a:lnTo>
                <a:lnTo>
                  <a:pt x="559" y="1254"/>
                </a:lnTo>
                <a:lnTo>
                  <a:pt x="575" y="1222"/>
                </a:lnTo>
                <a:lnTo>
                  <a:pt x="575" y="1222"/>
                </a:lnTo>
                <a:lnTo>
                  <a:pt x="587" y="1189"/>
                </a:lnTo>
                <a:lnTo>
                  <a:pt x="609" y="1130"/>
                </a:lnTo>
                <a:lnTo>
                  <a:pt x="631" y="1068"/>
                </a:lnTo>
                <a:lnTo>
                  <a:pt x="644" y="1027"/>
                </a:lnTo>
                <a:lnTo>
                  <a:pt x="644" y="1027"/>
                </a:lnTo>
                <a:lnTo>
                  <a:pt x="648" y="1013"/>
                </a:lnTo>
                <a:lnTo>
                  <a:pt x="650" y="996"/>
                </a:lnTo>
                <a:lnTo>
                  <a:pt x="655" y="959"/>
                </a:lnTo>
                <a:lnTo>
                  <a:pt x="656" y="926"/>
                </a:lnTo>
                <a:lnTo>
                  <a:pt x="656" y="913"/>
                </a:lnTo>
                <a:lnTo>
                  <a:pt x="655" y="906"/>
                </a:lnTo>
                <a:lnTo>
                  <a:pt x="655" y="906"/>
                </a:lnTo>
                <a:lnTo>
                  <a:pt x="651" y="899"/>
                </a:lnTo>
                <a:lnTo>
                  <a:pt x="645" y="888"/>
                </a:lnTo>
                <a:lnTo>
                  <a:pt x="627" y="863"/>
                </a:lnTo>
                <a:lnTo>
                  <a:pt x="602" y="829"/>
                </a:lnTo>
                <a:lnTo>
                  <a:pt x="626" y="718"/>
                </a:lnTo>
                <a:lnTo>
                  <a:pt x="626" y="718"/>
                </a:lnTo>
                <a:lnTo>
                  <a:pt x="627" y="718"/>
                </a:lnTo>
                <a:lnTo>
                  <a:pt x="630" y="717"/>
                </a:lnTo>
                <a:lnTo>
                  <a:pt x="632" y="714"/>
                </a:lnTo>
                <a:lnTo>
                  <a:pt x="636" y="708"/>
                </a:lnTo>
                <a:lnTo>
                  <a:pt x="636" y="708"/>
                </a:lnTo>
                <a:lnTo>
                  <a:pt x="656" y="633"/>
                </a:lnTo>
                <a:lnTo>
                  <a:pt x="669" y="582"/>
                </a:lnTo>
                <a:lnTo>
                  <a:pt x="673" y="564"/>
                </a:lnTo>
                <a:lnTo>
                  <a:pt x="674" y="553"/>
                </a:lnTo>
                <a:lnTo>
                  <a:pt x="674" y="553"/>
                </a:lnTo>
                <a:lnTo>
                  <a:pt x="674" y="547"/>
                </a:lnTo>
                <a:lnTo>
                  <a:pt x="678" y="538"/>
                </a:lnTo>
                <a:lnTo>
                  <a:pt x="686" y="516"/>
                </a:lnTo>
                <a:lnTo>
                  <a:pt x="700" y="489"/>
                </a:lnTo>
                <a:lnTo>
                  <a:pt x="700" y="489"/>
                </a:lnTo>
                <a:lnTo>
                  <a:pt x="725" y="516"/>
                </a:lnTo>
                <a:lnTo>
                  <a:pt x="748" y="538"/>
                </a:lnTo>
                <a:lnTo>
                  <a:pt x="758" y="546"/>
                </a:lnTo>
                <a:lnTo>
                  <a:pt x="767" y="552"/>
                </a:lnTo>
                <a:lnTo>
                  <a:pt x="767" y="552"/>
                </a:lnTo>
                <a:lnTo>
                  <a:pt x="773" y="556"/>
                </a:lnTo>
                <a:lnTo>
                  <a:pt x="781" y="560"/>
                </a:lnTo>
                <a:lnTo>
                  <a:pt x="787" y="561"/>
                </a:lnTo>
                <a:lnTo>
                  <a:pt x="793" y="561"/>
                </a:lnTo>
                <a:lnTo>
                  <a:pt x="799" y="561"/>
                </a:lnTo>
                <a:lnTo>
                  <a:pt x="805" y="558"/>
                </a:lnTo>
                <a:lnTo>
                  <a:pt x="819" y="552"/>
                </a:lnTo>
                <a:lnTo>
                  <a:pt x="819" y="552"/>
                </a:lnTo>
                <a:lnTo>
                  <a:pt x="833" y="545"/>
                </a:lnTo>
                <a:lnTo>
                  <a:pt x="837" y="541"/>
                </a:lnTo>
                <a:lnTo>
                  <a:pt x="842" y="538"/>
                </a:lnTo>
                <a:lnTo>
                  <a:pt x="845" y="534"/>
                </a:lnTo>
                <a:lnTo>
                  <a:pt x="847" y="529"/>
                </a:lnTo>
                <a:lnTo>
                  <a:pt x="848" y="524"/>
                </a:lnTo>
                <a:lnTo>
                  <a:pt x="849" y="518"/>
                </a:lnTo>
                <a:lnTo>
                  <a:pt x="849" y="518"/>
                </a:lnTo>
                <a:lnTo>
                  <a:pt x="848" y="510"/>
                </a:lnTo>
                <a:lnTo>
                  <a:pt x="845" y="497"/>
                </a:lnTo>
                <a:lnTo>
                  <a:pt x="833" y="464"/>
                </a:lnTo>
                <a:lnTo>
                  <a:pt x="814" y="418"/>
                </a:lnTo>
                <a:lnTo>
                  <a:pt x="814" y="418"/>
                </a:lnTo>
                <a:lnTo>
                  <a:pt x="812" y="410"/>
                </a:lnTo>
                <a:lnTo>
                  <a:pt x="806" y="395"/>
                </a:lnTo>
                <a:lnTo>
                  <a:pt x="806" y="395"/>
                </a:lnTo>
                <a:lnTo>
                  <a:pt x="787" y="358"/>
                </a:lnTo>
                <a:lnTo>
                  <a:pt x="787" y="358"/>
                </a:lnTo>
                <a:lnTo>
                  <a:pt x="795" y="332"/>
                </a:lnTo>
                <a:lnTo>
                  <a:pt x="801" y="315"/>
                </a:lnTo>
                <a:lnTo>
                  <a:pt x="804" y="306"/>
                </a:lnTo>
                <a:lnTo>
                  <a:pt x="804" y="306"/>
                </a:lnTo>
                <a:lnTo>
                  <a:pt x="800" y="301"/>
                </a:lnTo>
                <a:lnTo>
                  <a:pt x="794" y="295"/>
                </a:lnTo>
                <a:lnTo>
                  <a:pt x="784" y="286"/>
                </a:lnTo>
                <a:lnTo>
                  <a:pt x="776" y="280"/>
                </a:lnTo>
                <a:lnTo>
                  <a:pt x="776" y="280"/>
                </a:lnTo>
                <a:lnTo>
                  <a:pt x="759" y="272"/>
                </a:lnTo>
                <a:lnTo>
                  <a:pt x="747" y="266"/>
                </a:lnTo>
                <a:lnTo>
                  <a:pt x="747" y="266"/>
                </a:lnTo>
                <a:lnTo>
                  <a:pt x="743" y="264"/>
                </a:lnTo>
                <a:lnTo>
                  <a:pt x="741" y="260"/>
                </a:lnTo>
                <a:lnTo>
                  <a:pt x="740" y="260"/>
                </a:lnTo>
                <a:lnTo>
                  <a:pt x="737" y="259"/>
                </a:lnTo>
                <a:lnTo>
                  <a:pt x="730" y="261"/>
                </a:lnTo>
                <a:lnTo>
                  <a:pt x="730" y="261"/>
                </a:lnTo>
                <a:lnTo>
                  <a:pt x="721" y="265"/>
                </a:lnTo>
                <a:lnTo>
                  <a:pt x="715" y="270"/>
                </a:lnTo>
                <a:lnTo>
                  <a:pt x="711" y="273"/>
                </a:lnTo>
                <a:lnTo>
                  <a:pt x="708" y="276"/>
                </a:lnTo>
                <a:lnTo>
                  <a:pt x="708" y="276"/>
                </a:lnTo>
                <a:lnTo>
                  <a:pt x="707" y="282"/>
                </a:lnTo>
                <a:lnTo>
                  <a:pt x="707" y="286"/>
                </a:lnTo>
                <a:lnTo>
                  <a:pt x="707" y="286"/>
                </a:lnTo>
                <a:lnTo>
                  <a:pt x="695" y="280"/>
                </a:lnTo>
                <a:lnTo>
                  <a:pt x="679" y="272"/>
                </a:lnTo>
                <a:lnTo>
                  <a:pt x="679" y="272"/>
                </a:lnTo>
                <a:lnTo>
                  <a:pt x="662" y="262"/>
                </a:lnTo>
                <a:lnTo>
                  <a:pt x="649" y="253"/>
                </a:lnTo>
                <a:lnTo>
                  <a:pt x="649" y="253"/>
                </a:lnTo>
                <a:lnTo>
                  <a:pt x="655" y="245"/>
                </a:lnTo>
                <a:lnTo>
                  <a:pt x="661" y="239"/>
                </a:lnTo>
                <a:lnTo>
                  <a:pt x="667" y="233"/>
                </a:lnTo>
                <a:lnTo>
                  <a:pt x="667" y="233"/>
                </a:lnTo>
                <a:lnTo>
                  <a:pt x="669" y="229"/>
                </a:lnTo>
                <a:lnTo>
                  <a:pt x="674" y="222"/>
                </a:lnTo>
                <a:lnTo>
                  <a:pt x="682" y="206"/>
                </a:lnTo>
                <a:lnTo>
                  <a:pt x="691" y="181"/>
                </a:lnTo>
                <a:lnTo>
                  <a:pt x="695" y="161"/>
                </a:lnTo>
                <a:lnTo>
                  <a:pt x="695" y="161"/>
                </a:lnTo>
                <a:lnTo>
                  <a:pt x="700" y="145"/>
                </a:lnTo>
                <a:lnTo>
                  <a:pt x="704" y="129"/>
                </a:lnTo>
                <a:lnTo>
                  <a:pt x="704" y="129"/>
                </a:lnTo>
                <a:lnTo>
                  <a:pt x="708" y="103"/>
                </a:lnTo>
                <a:lnTo>
                  <a:pt x="711" y="84"/>
                </a:lnTo>
                <a:lnTo>
                  <a:pt x="712" y="67"/>
                </a:lnTo>
                <a:lnTo>
                  <a:pt x="712" y="67"/>
                </a:lnTo>
                <a:lnTo>
                  <a:pt x="711" y="59"/>
                </a:lnTo>
                <a:lnTo>
                  <a:pt x="708" y="51"/>
                </a:lnTo>
                <a:lnTo>
                  <a:pt x="701" y="32"/>
                </a:lnTo>
                <a:lnTo>
                  <a:pt x="692" y="16"/>
                </a:lnTo>
                <a:lnTo>
                  <a:pt x="689" y="10"/>
                </a:lnTo>
                <a:lnTo>
                  <a:pt x="689" y="10"/>
                </a:lnTo>
                <a:lnTo>
                  <a:pt x="692" y="23"/>
                </a:lnTo>
                <a:lnTo>
                  <a:pt x="694" y="33"/>
                </a:lnTo>
                <a:lnTo>
                  <a:pt x="694" y="38"/>
                </a:lnTo>
                <a:lnTo>
                  <a:pt x="694" y="38"/>
                </a:lnTo>
                <a:lnTo>
                  <a:pt x="694" y="38"/>
                </a:lnTo>
                <a:lnTo>
                  <a:pt x="692" y="38"/>
                </a:lnTo>
                <a:lnTo>
                  <a:pt x="690" y="34"/>
                </a:lnTo>
                <a:lnTo>
                  <a:pt x="684" y="28"/>
                </a:lnTo>
                <a:lnTo>
                  <a:pt x="677" y="23"/>
                </a:lnTo>
                <a:lnTo>
                  <a:pt x="677" y="2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1943AD6A-0708-4E1A-A174-850A21F0D157}"/>
              </a:ext>
            </a:extLst>
          </p:cNvPr>
          <p:cNvSpPr>
            <a:spLocks/>
          </p:cNvSpPr>
          <p:nvPr/>
        </p:nvSpPr>
        <p:spPr bwMode="auto">
          <a:xfrm>
            <a:off x="4722759" y="4682262"/>
            <a:ext cx="535316" cy="1662115"/>
          </a:xfrm>
          <a:custGeom>
            <a:avLst/>
            <a:gdLst>
              <a:gd name="T0" fmla="*/ 189 w 467"/>
              <a:gd name="T1" fmla="*/ 270 h 1450"/>
              <a:gd name="T2" fmla="*/ 148 w 467"/>
              <a:gd name="T3" fmla="*/ 331 h 1450"/>
              <a:gd name="T4" fmla="*/ 124 w 467"/>
              <a:gd name="T5" fmla="*/ 386 h 1450"/>
              <a:gd name="T6" fmla="*/ 107 w 467"/>
              <a:gd name="T7" fmla="*/ 457 h 1450"/>
              <a:gd name="T8" fmla="*/ 116 w 467"/>
              <a:gd name="T9" fmla="*/ 530 h 1450"/>
              <a:gd name="T10" fmla="*/ 122 w 467"/>
              <a:gd name="T11" fmla="*/ 544 h 1450"/>
              <a:gd name="T12" fmla="*/ 123 w 467"/>
              <a:gd name="T13" fmla="*/ 556 h 1450"/>
              <a:gd name="T14" fmla="*/ 49 w 467"/>
              <a:gd name="T15" fmla="*/ 704 h 1450"/>
              <a:gd name="T16" fmla="*/ 38 w 467"/>
              <a:gd name="T17" fmla="*/ 751 h 1450"/>
              <a:gd name="T18" fmla="*/ 50 w 467"/>
              <a:gd name="T19" fmla="*/ 947 h 1450"/>
              <a:gd name="T20" fmla="*/ 60 w 467"/>
              <a:gd name="T21" fmla="*/ 1022 h 1450"/>
              <a:gd name="T22" fmla="*/ 35 w 467"/>
              <a:gd name="T23" fmla="*/ 1100 h 1450"/>
              <a:gd name="T24" fmla="*/ 15 w 467"/>
              <a:gd name="T25" fmla="*/ 1146 h 1450"/>
              <a:gd name="T26" fmla="*/ 20 w 467"/>
              <a:gd name="T27" fmla="*/ 1155 h 1450"/>
              <a:gd name="T28" fmla="*/ 49 w 467"/>
              <a:gd name="T29" fmla="*/ 1154 h 1450"/>
              <a:gd name="T30" fmla="*/ 36 w 467"/>
              <a:gd name="T31" fmla="*/ 1221 h 1450"/>
              <a:gd name="T32" fmla="*/ 1 w 467"/>
              <a:gd name="T33" fmla="*/ 1297 h 1450"/>
              <a:gd name="T34" fmla="*/ 1 w 467"/>
              <a:gd name="T35" fmla="*/ 1313 h 1450"/>
              <a:gd name="T36" fmla="*/ 13 w 467"/>
              <a:gd name="T37" fmla="*/ 1375 h 1450"/>
              <a:gd name="T38" fmla="*/ 31 w 467"/>
              <a:gd name="T39" fmla="*/ 1433 h 1450"/>
              <a:gd name="T40" fmla="*/ 52 w 467"/>
              <a:gd name="T41" fmla="*/ 1444 h 1450"/>
              <a:gd name="T42" fmla="*/ 88 w 467"/>
              <a:gd name="T43" fmla="*/ 1448 h 1450"/>
              <a:gd name="T44" fmla="*/ 95 w 467"/>
              <a:gd name="T45" fmla="*/ 1442 h 1450"/>
              <a:gd name="T46" fmla="*/ 91 w 467"/>
              <a:gd name="T47" fmla="*/ 1417 h 1450"/>
              <a:gd name="T48" fmla="*/ 81 w 467"/>
              <a:gd name="T49" fmla="*/ 1394 h 1450"/>
              <a:gd name="T50" fmla="*/ 191 w 467"/>
              <a:gd name="T51" fmla="*/ 1161 h 1450"/>
              <a:gd name="T52" fmla="*/ 288 w 467"/>
              <a:gd name="T53" fmla="*/ 1184 h 1450"/>
              <a:gd name="T54" fmla="*/ 310 w 467"/>
              <a:gd name="T55" fmla="*/ 1177 h 1450"/>
              <a:gd name="T56" fmla="*/ 343 w 467"/>
              <a:gd name="T57" fmla="*/ 1150 h 1450"/>
              <a:gd name="T58" fmla="*/ 354 w 467"/>
              <a:gd name="T59" fmla="*/ 1122 h 1450"/>
              <a:gd name="T60" fmla="*/ 356 w 467"/>
              <a:gd name="T61" fmla="*/ 951 h 1450"/>
              <a:gd name="T62" fmla="*/ 344 w 467"/>
              <a:gd name="T63" fmla="*/ 833 h 1450"/>
              <a:gd name="T64" fmla="*/ 373 w 467"/>
              <a:gd name="T65" fmla="*/ 564 h 1450"/>
              <a:gd name="T66" fmla="*/ 410 w 467"/>
              <a:gd name="T67" fmla="*/ 547 h 1450"/>
              <a:gd name="T68" fmla="*/ 429 w 467"/>
              <a:gd name="T69" fmla="*/ 546 h 1450"/>
              <a:gd name="T70" fmla="*/ 459 w 467"/>
              <a:gd name="T71" fmla="*/ 531 h 1450"/>
              <a:gd name="T72" fmla="*/ 467 w 467"/>
              <a:gd name="T73" fmla="*/ 496 h 1450"/>
              <a:gd name="T74" fmla="*/ 448 w 467"/>
              <a:gd name="T75" fmla="*/ 483 h 1450"/>
              <a:gd name="T76" fmla="*/ 437 w 467"/>
              <a:gd name="T77" fmla="*/ 373 h 1450"/>
              <a:gd name="T78" fmla="*/ 443 w 467"/>
              <a:gd name="T79" fmla="*/ 344 h 1450"/>
              <a:gd name="T80" fmla="*/ 433 w 467"/>
              <a:gd name="T81" fmla="*/ 306 h 1450"/>
              <a:gd name="T82" fmla="*/ 356 w 467"/>
              <a:gd name="T83" fmla="*/ 255 h 1450"/>
              <a:gd name="T84" fmla="*/ 371 w 467"/>
              <a:gd name="T85" fmla="*/ 244 h 1450"/>
              <a:gd name="T86" fmla="*/ 403 w 467"/>
              <a:gd name="T87" fmla="*/ 200 h 1450"/>
              <a:gd name="T88" fmla="*/ 407 w 467"/>
              <a:gd name="T89" fmla="*/ 167 h 1450"/>
              <a:gd name="T90" fmla="*/ 402 w 467"/>
              <a:gd name="T91" fmla="*/ 148 h 1450"/>
              <a:gd name="T92" fmla="*/ 396 w 467"/>
              <a:gd name="T93" fmla="*/ 97 h 1450"/>
              <a:gd name="T94" fmla="*/ 379 w 467"/>
              <a:gd name="T95" fmla="*/ 57 h 1450"/>
              <a:gd name="T96" fmla="*/ 344 w 467"/>
              <a:gd name="T97" fmla="*/ 29 h 1450"/>
              <a:gd name="T98" fmla="*/ 308 w 467"/>
              <a:gd name="T99" fmla="*/ 10 h 1450"/>
              <a:gd name="T100" fmla="*/ 290 w 467"/>
              <a:gd name="T101" fmla="*/ 1 h 1450"/>
              <a:gd name="T102" fmla="*/ 273 w 467"/>
              <a:gd name="T103" fmla="*/ 1 h 1450"/>
              <a:gd name="T104" fmla="*/ 230 w 467"/>
              <a:gd name="T105" fmla="*/ 31 h 1450"/>
              <a:gd name="T106" fmla="*/ 203 w 467"/>
              <a:gd name="T107" fmla="*/ 46 h 1450"/>
              <a:gd name="T108" fmla="*/ 198 w 467"/>
              <a:gd name="T109" fmla="*/ 57 h 1450"/>
              <a:gd name="T110" fmla="*/ 197 w 467"/>
              <a:gd name="T111" fmla="*/ 81 h 1450"/>
              <a:gd name="T112" fmla="*/ 183 w 467"/>
              <a:gd name="T113" fmla="*/ 126 h 1450"/>
              <a:gd name="T114" fmla="*/ 200 w 467"/>
              <a:gd name="T115" fmla="*/ 194 h 1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67" h="1450">
                <a:moveTo>
                  <a:pt x="209" y="250"/>
                </a:moveTo>
                <a:lnTo>
                  <a:pt x="194" y="264"/>
                </a:lnTo>
                <a:lnTo>
                  <a:pt x="194" y="264"/>
                </a:lnTo>
                <a:lnTo>
                  <a:pt x="189" y="270"/>
                </a:lnTo>
                <a:lnTo>
                  <a:pt x="176" y="286"/>
                </a:lnTo>
                <a:lnTo>
                  <a:pt x="166" y="298"/>
                </a:lnTo>
                <a:lnTo>
                  <a:pt x="158" y="313"/>
                </a:lnTo>
                <a:lnTo>
                  <a:pt x="148" y="331"/>
                </a:lnTo>
                <a:lnTo>
                  <a:pt x="139" y="350"/>
                </a:lnTo>
                <a:lnTo>
                  <a:pt x="139" y="350"/>
                </a:lnTo>
                <a:lnTo>
                  <a:pt x="130" y="370"/>
                </a:lnTo>
                <a:lnTo>
                  <a:pt x="124" y="386"/>
                </a:lnTo>
                <a:lnTo>
                  <a:pt x="116" y="415"/>
                </a:lnTo>
                <a:lnTo>
                  <a:pt x="110" y="438"/>
                </a:lnTo>
                <a:lnTo>
                  <a:pt x="107" y="457"/>
                </a:lnTo>
                <a:lnTo>
                  <a:pt x="107" y="457"/>
                </a:lnTo>
                <a:lnTo>
                  <a:pt x="107" y="466"/>
                </a:lnTo>
                <a:lnTo>
                  <a:pt x="107" y="478"/>
                </a:lnTo>
                <a:lnTo>
                  <a:pt x="111" y="505"/>
                </a:lnTo>
                <a:lnTo>
                  <a:pt x="116" y="530"/>
                </a:lnTo>
                <a:lnTo>
                  <a:pt x="118" y="537"/>
                </a:lnTo>
                <a:lnTo>
                  <a:pt x="120" y="541"/>
                </a:lnTo>
                <a:lnTo>
                  <a:pt x="120" y="541"/>
                </a:lnTo>
                <a:lnTo>
                  <a:pt x="122" y="544"/>
                </a:lnTo>
                <a:lnTo>
                  <a:pt x="123" y="546"/>
                </a:lnTo>
                <a:lnTo>
                  <a:pt x="124" y="550"/>
                </a:lnTo>
                <a:lnTo>
                  <a:pt x="123" y="556"/>
                </a:lnTo>
                <a:lnTo>
                  <a:pt x="123" y="556"/>
                </a:lnTo>
                <a:lnTo>
                  <a:pt x="64" y="670"/>
                </a:lnTo>
                <a:lnTo>
                  <a:pt x="64" y="670"/>
                </a:lnTo>
                <a:lnTo>
                  <a:pt x="58" y="684"/>
                </a:lnTo>
                <a:lnTo>
                  <a:pt x="49" y="704"/>
                </a:lnTo>
                <a:lnTo>
                  <a:pt x="46" y="716"/>
                </a:lnTo>
                <a:lnTo>
                  <a:pt x="42" y="728"/>
                </a:lnTo>
                <a:lnTo>
                  <a:pt x="40" y="740"/>
                </a:lnTo>
                <a:lnTo>
                  <a:pt x="38" y="751"/>
                </a:lnTo>
                <a:lnTo>
                  <a:pt x="38" y="751"/>
                </a:lnTo>
                <a:lnTo>
                  <a:pt x="41" y="798"/>
                </a:lnTo>
                <a:lnTo>
                  <a:pt x="46" y="875"/>
                </a:lnTo>
                <a:lnTo>
                  <a:pt x="50" y="947"/>
                </a:lnTo>
                <a:lnTo>
                  <a:pt x="54" y="982"/>
                </a:lnTo>
                <a:lnTo>
                  <a:pt x="54" y="982"/>
                </a:lnTo>
                <a:lnTo>
                  <a:pt x="56" y="997"/>
                </a:lnTo>
                <a:lnTo>
                  <a:pt x="60" y="1022"/>
                </a:lnTo>
                <a:lnTo>
                  <a:pt x="64" y="1057"/>
                </a:lnTo>
                <a:lnTo>
                  <a:pt x="64" y="1057"/>
                </a:lnTo>
                <a:lnTo>
                  <a:pt x="54" y="1070"/>
                </a:lnTo>
                <a:lnTo>
                  <a:pt x="35" y="1100"/>
                </a:lnTo>
                <a:lnTo>
                  <a:pt x="25" y="1117"/>
                </a:lnTo>
                <a:lnTo>
                  <a:pt x="18" y="1133"/>
                </a:lnTo>
                <a:lnTo>
                  <a:pt x="15" y="1140"/>
                </a:lnTo>
                <a:lnTo>
                  <a:pt x="15" y="1146"/>
                </a:lnTo>
                <a:lnTo>
                  <a:pt x="15" y="1150"/>
                </a:lnTo>
                <a:lnTo>
                  <a:pt x="18" y="1154"/>
                </a:lnTo>
                <a:lnTo>
                  <a:pt x="18" y="1154"/>
                </a:lnTo>
                <a:lnTo>
                  <a:pt x="20" y="1155"/>
                </a:lnTo>
                <a:lnTo>
                  <a:pt x="24" y="1156"/>
                </a:lnTo>
                <a:lnTo>
                  <a:pt x="32" y="1157"/>
                </a:lnTo>
                <a:lnTo>
                  <a:pt x="41" y="1156"/>
                </a:lnTo>
                <a:lnTo>
                  <a:pt x="49" y="1154"/>
                </a:lnTo>
                <a:lnTo>
                  <a:pt x="62" y="1149"/>
                </a:lnTo>
                <a:lnTo>
                  <a:pt x="69" y="1146"/>
                </a:lnTo>
                <a:lnTo>
                  <a:pt x="69" y="1146"/>
                </a:lnTo>
                <a:lnTo>
                  <a:pt x="36" y="1221"/>
                </a:lnTo>
                <a:lnTo>
                  <a:pt x="13" y="1273"/>
                </a:lnTo>
                <a:lnTo>
                  <a:pt x="6" y="1290"/>
                </a:lnTo>
                <a:lnTo>
                  <a:pt x="1" y="1297"/>
                </a:lnTo>
                <a:lnTo>
                  <a:pt x="1" y="1297"/>
                </a:lnTo>
                <a:lnTo>
                  <a:pt x="0" y="1299"/>
                </a:lnTo>
                <a:lnTo>
                  <a:pt x="0" y="1301"/>
                </a:lnTo>
                <a:lnTo>
                  <a:pt x="0" y="1306"/>
                </a:lnTo>
                <a:lnTo>
                  <a:pt x="1" y="1313"/>
                </a:lnTo>
                <a:lnTo>
                  <a:pt x="1" y="1319"/>
                </a:lnTo>
                <a:lnTo>
                  <a:pt x="1" y="1319"/>
                </a:lnTo>
                <a:lnTo>
                  <a:pt x="4" y="1338"/>
                </a:lnTo>
                <a:lnTo>
                  <a:pt x="13" y="1375"/>
                </a:lnTo>
                <a:lnTo>
                  <a:pt x="23" y="1412"/>
                </a:lnTo>
                <a:lnTo>
                  <a:pt x="27" y="1425"/>
                </a:lnTo>
                <a:lnTo>
                  <a:pt x="30" y="1430"/>
                </a:lnTo>
                <a:lnTo>
                  <a:pt x="31" y="1433"/>
                </a:lnTo>
                <a:lnTo>
                  <a:pt x="31" y="1433"/>
                </a:lnTo>
                <a:lnTo>
                  <a:pt x="36" y="1436"/>
                </a:lnTo>
                <a:lnTo>
                  <a:pt x="43" y="1440"/>
                </a:lnTo>
                <a:lnTo>
                  <a:pt x="52" y="1444"/>
                </a:lnTo>
                <a:lnTo>
                  <a:pt x="61" y="1447"/>
                </a:lnTo>
                <a:lnTo>
                  <a:pt x="71" y="1450"/>
                </a:lnTo>
                <a:lnTo>
                  <a:pt x="81" y="1450"/>
                </a:lnTo>
                <a:lnTo>
                  <a:pt x="88" y="1448"/>
                </a:lnTo>
                <a:lnTo>
                  <a:pt x="91" y="1447"/>
                </a:lnTo>
                <a:lnTo>
                  <a:pt x="94" y="1445"/>
                </a:lnTo>
                <a:lnTo>
                  <a:pt x="94" y="1445"/>
                </a:lnTo>
                <a:lnTo>
                  <a:pt x="95" y="1442"/>
                </a:lnTo>
                <a:lnTo>
                  <a:pt x="96" y="1440"/>
                </a:lnTo>
                <a:lnTo>
                  <a:pt x="96" y="1433"/>
                </a:lnTo>
                <a:lnTo>
                  <a:pt x="94" y="1424"/>
                </a:lnTo>
                <a:lnTo>
                  <a:pt x="91" y="1417"/>
                </a:lnTo>
                <a:lnTo>
                  <a:pt x="83" y="1402"/>
                </a:lnTo>
                <a:lnTo>
                  <a:pt x="81" y="1398"/>
                </a:lnTo>
                <a:lnTo>
                  <a:pt x="81" y="1394"/>
                </a:lnTo>
                <a:lnTo>
                  <a:pt x="81" y="1394"/>
                </a:lnTo>
                <a:lnTo>
                  <a:pt x="83" y="1381"/>
                </a:lnTo>
                <a:lnTo>
                  <a:pt x="87" y="1371"/>
                </a:lnTo>
                <a:lnTo>
                  <a:pt x="159" y="1213"/>
                </a:lnTo>
                <a:lnTo>
                  <a:pt x="191" y="1161"/>
                </a:lnTo>
                <a:lnTo>
                  <a:pt x="191" y="1161"/>
                </a:lnTo>
                <a:lnTo>
                  <a:pt x="239" y="1173"/>
                </a:lnTo>
                <a:lnTo>
                  <a:pt x="274" y="1181"/>
                </a:lnTo>
                <a:lnTo>
                  <a:pt x="288" y="1184"/>
                </a:lnTo>
                <a:lnTo>
                  <a:pt x="297" y="1184"/>
                </a:lnTo>
                <a:lnTo>
                  <a:pt x="297" y="1184"/>
                </a:lnTo>
                <a:lnTo>
                  <a:pt x="303" y="1181"/>
                </a:lnTo>
                <a:lnTo>
                  <a:pt x="310" y="1177"/>
                </a:lnTo>
                <a:lnTo>
                  <a:pt x="319" y="1172"/>
                </a:lnTo>
                <a:lnTo>
                  <a:pt x="327" y="1166"/>
                </a:lnTo>
                <a:lnTo>
                  <a:pt x="336" y="1158"/>
                </a:lnTo>
                <a:lnTo>
                  <a:pt x="343" y="1150"/>
                </a:lnTo>
                <a:lnTo>
                  <a:pt x="349" y="1143"/>
                </a:lnTo>
                <a:lnTo>
                  <a:pt x="351" y="1135"/>
                </a:lnTo>
                <a:lnTo>
                  <a:pt x="351" y="1135"/>
                </a:lnTo>
                <a:lnTo>
                  <a:pt x="354" y="1122"/>
                </a:lnTo>
                <a:lnTo>
                  <a:pt x="355" y="1100"/>
                </a:lnTo>
                <a:lnTo>
                  <a:pt x="356" y="1040"/>
                </a:lnTo>
                <a:lnTo>
                  <a:pt x="356" y="951"/>
                </a:lnTo>
                <a:lnTo>
                  <a:pt x="356" y="951"/>
                </a:lnTo>
                <a:lnTo>
                  <a:pt x="354" y="929"/>
                </a:lnTo>
                <a:lnTo>
                  <a:pt x="350" y="890"/>
                </a:lnTo>
                <a:lnTo>
                  <a:pt x="344" y="833"/>
                </a:lnTo>
                <a:lnTo>
                  <a:pt x="344" y="833"/>
                </a:lnTo>
                <a:lnTo>
                  <a:pt x="340" y="748"/>
                </a:lnTo>
                <a:lnTo>
                  <a:pt x="360" y="638"/>
                </a:lnTo>
                <a:lnTo>
                  <a:pt x="373" y="564"/>
                </a:lnTo>
                <a:lnTo>
                  <a:pt x="373" y="564"/>
                </a:lnTo>
                <a:lnTo>
                  <a:pt x="378" y="562"/>
                </a:lnTo>
                <a:lnTo>
                  <a:pt x="390" y="554"/>
                </a:lnTo>
                <a:lnTo>
                  <a:pt x="404" y="548"/>
                </a:lnTo>
                <a:lnTo>
                  <a:pt x="410" y="547"/>
                </a:lnTo>
                <a:lnTo>
                  <a:pt x="416" y="547"/>
                </a:lnTo>
                <a:lnTo>
                  <a:pt x="416" y="547"/>
                </a:lnTo>
                <a:lnTo>
                  <a:pt x="423" y="547"/>
                </a:lnTo>
                <a:lnTo>
                  <a:pt x="429" y="546"/>
                </a:lnTo>
                <a:lnTo>
                  <a:pt x="442" y="542"/>
                </a:lnTo>
                <a:lnTo>
                  <a:pt x="453" y="536"/>
                </a:lnTo>
                <a:lnTo>
                  <a:pt x="459" y="531"/>
                </a:lnTo>
                <a:lnTo>
                  <a:pt x="459" y="531"/>
                </a:lnTo>
                <a:lnTo>
                  <a:pt x="461" y="524"/>
                </a:lnTo>
                <a:lnTo>
                  <a:pt x="465" y="513"/>
                </a:lnTo>
                <a:lnTo>
                  <a:pt x="467" y="504"/>
                </a:lnTo>
                <a:lnTo>
                  <a:pt x="467" y="496"/>
                </a:lnTo>
                <a:lnTo>
                  <a:pt x="467" y="496"/>
                </a:lnTo>
                <a:lnTo>
                  <a:pt x="464" y="493"/>
                </a:lnTo>
                <a:lnTo>
                  <a:pt x="458" y="488"/>
                </a:lnTo>
                <a:lnTo>
                  <a:pt x="448" y="483"/>
                </a:lnTo>
                <a:lnTo>
                  <a:pt x="397" y="490"/>
                </a:lnTo>
                <a:lnTo>
                  <a:pt x="397" y="490"/>
                </a:lnTo>
                <a:lnTo>
                  <a:pt x="421" y="423"/>
                </a:lnTo>
                <a:lnTo>
                  <a:pt x="437" y="373"/>
                </a:lnTo>
                <a:lnTo>
                  <a:pt x="442" y="354"/>
                </a:lnTo>
                <a:lnTo>
                  <a:pt x="443" y="348"/>
                </a:lnTo>
                <a:lnTo>
                  <a:pt x="443" y="344"/>
                </a:lnTo>
                <a:lnTo>
                  <a:pt x="443" y="344"/>
                </a:lnTo>
                <a:lnTo>
                  <a:pt x="441" y="321"/>
                </a:lnTo>
                <a:lnTo>
                  <a:pt x="437" y="312"/>
                </a:lnTo>
                <a:lnTo>
                  <a:pt x="436" y="308"/>
                </a:lnTo>
                <a:lnTo>
                  <a:pt x="433" y="306"/>
                </a:lnTo>
                <a:lnTo>
                  <a:pt x="433" y="306"/>
                </a:lnTo>
                <a:lnTo>
                  <a:pt x="401" y="287"/>
                </a:lnTo>
                <a:lnTo>
                  <a:pt x="351" y="272"/>
                </a:lnTo>
                <a:lnTo>
                  <a:pt x="356" y="255"/>
                </a:lnTo>
                <a:lnTo>
                  <a:pt x="356" y="255"/>
                </a:lnTo>
                <a:lnTo>
                  <a:pt x="358" y="252"/>
                </a:lnTo>
                <a:lnTo>
                  <a:pt x="371" y="244"/>
                </a:lnTo>
                <a:lnTo>
                  <a:pt x="371" y="244"/>
                </a:lnTo>
                <a:lnTo>
                  <a:pt x="381" y="233"/>
                </a:lnTo>
                <a:lnTo>
                  <a:pt x="394" y="217"/>
                </a:lnTo>
                <a:lnTo>
                  <a:pt x="398" y="209"/>
                </a:lnTo>
                <a:lnTo>
                  <a:pt x="403" y="200"/>
                </a:lnTo>
                <a:lnTo>
                  <a:pt x="406" y="193"/>
                </a:lnTo>
                <a:lnTo>
                  <a:pt x="407" y="187"/>
                </a:lnTo>
                <a:lnTo>
                  <a:pt x="407" y="187"/>
                </a:lnTo>
                <a:lnTo>
                  <a:pt x="407" y="167"/>
                </a:lnTo>
                <a:lnTo>
                  <a:pt x="406" y="158"/>
                </a:lnTo>
                <a:lnTo>
                  <a:pt x="403" y="152"/>
                </a:lnTo>
                <a:lnTo>
                  <a:pt x="403" y="152"/>
                </a:lnTo>
                <a:lnTo>
                  <a:pt x="402" y="148"/>
                </a:lnTo>
                <a:lnTo>
                  <a:pt x="401" y="141"/>
                </a:lnTo>
                <a:lnTo>
                  <a:pt x="398" y="122"/>
                </a:lnTo>
                <a:lnTo>
                  <a:pt x="396" y="97"/>
                </a:lnTo>
                <a:lnTo>
                  <a:pt x="396" y="97"/>
                </a:lnTo>
                <a:lnTo>
                  <a:pt x="394" y="90"/>
                </a:lnTo>
                <a:lnTo>
                  <a:pt x="389" y="75"/>
                </a:lnTo>
                <a:lnTo>
                  <a:pt x="384" y="65"/>
                </a:lnTo>
                <a:lnTo>
                  <a:pt x="379" y="57"/>
                </a:lnTo>
                <a:lnTo>
                  <a:pt x="372" y="48"/>
                </a:lnTo>
                <a:lnTo>
                  <a:pt x="363" y="40"/>
                </a:lnTo>
                <a:lnTo>
                  <a:pt x="363" y="40"/>
                </a:lnTo>
                <a:lnTo>
                  <a:pt x="344" y="29"/>
                </a:lnTo>
                <a:lnTo>
                  <a:pt x="326" y="19"/>
                </a:lnTo>
                <a:lnTo>
                  <a:pt x="308" y="12"/>
                </a:lnTo>
                <a:lnTo>
                  <a:pt x="308" y="12"/>
                </a:lnTo>
                <a:lnTo>
                  <a:pt x="308" y="10"/>
                </a:lnTo>
                <a:lnTo>
                  <a:pt x="304" y="6"/>
                </a:lnTo>
                <a:lnTo>
                  <a:pt x="300" y="5"/>
                </a:lnTo>
                <a:lnTo>
                  <a:pt x="296" y="2"/>
                </a:lnTo>
                <a:lnTo>
                  <a:pt x="290" y="1"/>
                </a:lnTo>
                <a:lnTo>
                  <a:pt x="281" y="0"/>
                </a:lnTo>
                <a:lnTo>
                  <a:pt x="281" y="0"/>
                </a:lnTo>
                <a:lnTo>
                  <a:pt x="278" y="0"/>
                </a:lnTo>
                <a:lnTo>
                  <a:pt x="273" y="1"/>
                </a:lnTo>
                <a:lnTo>
                  <a:pt x="263" y="5"/>
                </a:lnTo>
                <a:lnTo>
                  <a:pt x="253" y="11"/>
                </a:lnTo>
                <a:lnTo>
                  <a:pt x="244" y="18"/>
                </a:lnTo>
                <a:lnTo>
                  <a:pt x="230" y="31"/>
                </a:lnTo>
                <a:lnTo>
                  <a:pt x="226" y="37"/>
                </a:lnTo>
                <a:lnTo>
                  <a:pt x="226" y="37"/>
                </a:lnTo>
                <a:lnTo>
                  <a:pt x="212" y="41"/>
                </a:lnTo>
                <a:lnTo>
                  <a:pt x="203" y="46"/>
                </a:lnTo>
                <a:lnTo>
                  <a:pt x="199" y="48"/>
                </a:lnTo>
                <a:lnTo>
                  <a:pt x="198" y="51"/>
                </a:lnTo>
                <a:lnTo>
                  <a:pt x="198" y="51"/>
                </a:lnTo>
                <a:lnTo>
                  <a:pt x="198" y="57"/>
                </a:lnTo>
                <a:lnTo>
                  <a:pt x="198" y="66"/>
                </a:lnTo>
                <a:lnTo>
                  <a:pt x="198" y="75"/>
                </a:lnTo>
                <a:lnTo>
                  <a:pt x="197" y="81"/>
                </a:lnTo>
                <a:lnTo>
                  <a:pt x="197" y="81"/>
                </a:lnTo>
                <a:lnTo>
                  <a:pt x="195" y="87"/>
                </a:lnTo>
                <a:lnTo>
                  <a:pt x="194" y="98"/>
                </a:lnTo>
                <a:lnTo>
                  <a:pt x="194" y="111"/>
                </a:lnTo>
                <a:lnTo>
                  <a:pt x="183" y="126"/>
                </a:lnTo>
                <a:lnTo>
                  <a:pt x="189" y="139"/>
                </a:lnTo>
                <a:lnTo>
                  <a:pt x="194" y="158"/>
                </a:lnTo>
                <a:lnTo>
                  <a:pt x="189" y="181"/>
                </a:lnTo>
                <a:lnTo>
                  <a:pt x="200" y="194"/>
                </a:lnTo>
                <a:lnTo>
                  <a:pt x="226" y="215"/>
                </a:lnTo>
                <a:lnTo>
                  <a:pt x="229" y="228"/>
                </a:lnTo>
                <a:lnTo>
                  <a:pt x="209" y="25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C845E165-9035-49B6-A04F-02C55A0B8DA2}"/>
              </a:ext>
            </a:extLst>
          </p:cNvPr>
          <p:cNvSpPr>
            <a:spLocks/>
          </p:cNvSpPr>
          <p:nvPr/>
        </p:nvSpPr>
        <p:spPr bwMode="auto">
          <a:xfrm>
            <a:off x="935899" y="4736631"/>
            <a:ext cx="583340" cy="1633762"/>
          </a:xfrm>
          <a:custGeom>
            <a:avLst/>
            <a:gdLst>
              <a:gd name="T0" fmla="*/ 206 w 567"/>
              <a:gd name="T1" fmla="*/ 249 h 1588"/>
              <a:gd name="T2" fmla="*/ 201 w 567"/>
              <a:gd name="T3" fmla="*/ 205 h 1588"/>
              <a:gd name="T4" fmla="*/ 234 w 567"/>
              <a:gd name="T5" fmla="*/ 176 h 1588"/>
              <a:gd name="T6" fmla="*/ 258 w 567"/>
              <a:gd name="T7" fmla="*/ 165 h 1588"/>
              <a:gd name="T8" fmla="*/ 233 w 567"/>
              <a:gd name="T9" fmla="*/ 140 h 1588"/>
              <a:gd name="T10" fmla="*/ 212 w 567"/>
              <a:gd name="T11" fmla="*/ 104 h 1588"/>
              <a:gd name="T12" fmla="*/ 258 w 567"/>
              <a:gd name="T13" fmla="*/ 110 h 1588"/>
              <a:gd name="T14" fmla="*/ 286 w 567"/>
              <a:gd name="T15" fmla="*/ 69 h 1588"/>
              <a:gd name="T16" fmla="*/ 306 w 567"/>
              <a:gd name="T17" fmla="*/ 48 h 1588"/>
              <a:gd name="T18" fmla="*/ 348 w 567"/>
              <a:gd name="T19" fmla="*/ 13 h 1588"/>
              <a:gd name="T20" fmla="*/ 391 w 567"/>
              <a:gd name="T21" fmla="*/ 1 h 1588"/>
              <a:gd name="T22" fmla="*/ 442 w 567"/>
              <a:gd name="T23" fmla="*/ 1 h 1588"/>
              <a:gd name="T24" fmla="*/ 473 w 567"/>
              <a:gd name="T25" fmla="*/ 8 h 1588"/>
              <a:gd name="T26" fmla="*/ 503 w 567"/>
              <a:gd name="T27" fmla="*/ 53 h 1588"/>
              <a:gd name="T28" fmla="*/ 509 w 567"/>
              <a:gd name="T29" fmla="*/ 78 h 1588"/>
              <a:gd name="T30" fmla="*/ 491 w 567"/>
              <a:gd name="T31" fmla="*/ 162 h 1588"/>
              <a:gd name="T32" fmla="*/ 479 w 567"/>
              <a:gd name="T33" fmla="*/ 222 h 1588"/>
              <a:gd name="T34" fmla="*/ 453 w 567"/>
              <a:gd name="T35" fmla="*/ 262 h 1588"/>
              <a:gd name="T36" fmla="*/ 427 w 567"/>
              <a:gd name="T37" fmla="*/ 287 h 1588"/>
              <a:gd name="T38" fmla="*/ 474 w 567"/>
              <a:gd name="T39" fmla="*/ 314 h 1588"/>
              <a:gd name="T40" fmla="*/ 526 w 567"/>
              <a:gd name="T41" fmla="*/ 353 h 1588"/>
              <a:gd name="T42" fmla="*/ 566 w 567"/>
              <a:gd name="T43" fmla="*/ 517 h 1588"/>
              <a:gd name="T44" fmla="*/ 559 w 567"/>
              <a:gd name="T45" fmla="*/ 599 h 1588"/>
              <a:gd name="T46" fmla="*/ 524 w 567"/>
              <a:gd name="T47" fmla="*/ 808 h 1588"/>
              <a:gd name="T48" fmla="*/ 540 w 567"/>
              <a:gd name="T49" fmla="*/ 854 h 1588"/>
              <a:gd name="T50" fmla="*/ 543 w 567"/>
              <a:gd name="T51" fmla="*/ 882 h 1588"/>
              <a:gd name="T52" fmla="*/ 507 w 567"/>
              <a:gd name="T53" fmla="*/ 919 h 1588"/>
              <a:gd name="T54" fmla="*/ 482 w 567"/>
              <a:gd name="T55" fmla="*/ 906 h 1588"/>
              <a:gd name="T56" fmla="*/ 474 w 567"/>
              <a:gd name="T57" fmla="*/ 861 h 1588"/>
              <a:gd name="T58" fmla="*/ 473 w 567"/>
              <a:gd name="T59" fmla="*/ 785 h 1588"/>
              <a:gd name="T60" fmla="*/ 444 w 567"/>
              <a:gd name="T61" fmla="*/ 677 h 1588"/>
              <a:gd name="T62" fmla="*/ 421 w 567"/>
              <a:gd name="T63" fmla="*/ 716 h 1588"/>
              <a:gd name="T64" fmla="*/ 413 w 567"/>
              <a:gd name="T65" fmla="*/ 943 h 1588"/>
              <a:gd name="T66" fmla="*/ 401 w 567"/>
              <a:gd name="T67" fmla="*/ 1166 h 1588"/>
              <a:gd name="T68" fmla="*/ 367 w 567"/>
              <a:gd name="T69" fmla="*/ 1224 h 1588"/>
              <a:gd name="T70" fmla="*/ 323 w 567"/>
              <a:gd name="T71" fmla="*/ 1243 h 1588"/>
              <a:gd name="T72" fmla="*/ 256 w 567"/>
              <a:gd name="T73" fmla="*/ 1213 h 1588"/>
              <a:gd name="T74" fmla="*/ 227 w 567"/>
              <a:gd name="T75" fmla="*/ 1433 h 1588"/>
              <a:gd name="T76" fmla="*/ 230 w 567"/>
              <a:gd name="T77" fmla="*/ 1562 h 1588"/>
              <a:gd name="T78" fmla="*/ 217 w 567"/>
              <a:gd name="T79" fmla="*/ 1586 h 1588"/>
              <a:gd name="T80" fmla="*/ 153 w 567"/>
              <a:gd name="T81" fmla="*/ 1585 h 1588"/>
              <a:gd name="T82" fmla="*/ 93 w 567"/>
              <a:gd name="T83" fmla="*/ 1541 h 1588"/>
              <a:gd name="T84" fmla="*/ 81 w 567"/>
              <a:gd name="T85" fmla="*/ 1470 h 1588"/>
              <a:gd name="T86" fmla="*/ 73 w 567"/>
              <a:gd name="T87" fmla="*/ 1445 h 1588"/>
              <a:gd name="T88" fmla="*/ 89 w 567"/>
              <a:gd name="T89" fmla="*/ 1422 h 1588"/>
              <a:gd name="T90" fmla="*/ 113 w 567"/>
              <a:gd name="T91" fmla="*/ 1295 h 1588"/>
              <a:gd name="T92" fmla="*/ 71 w 567"/>
              <a:gd name="T93" fmla="*/ 1162 h 1588"/>
              <a:gd name="T94" fmla="*/ 12 w 567"/>
              <a:gd name="T95" fmla="*/ 1164 h 1588"/>
              <a:gd name="T96" fmla="*/ 1 w 567"/>
              <a:gd name="T97" fmla="*/ 1149 h 1588"/>
              <a:gd name="T98" fmla="*/ 58 w 567"/>
              <a:gd name="T99" fmla="*/ 1086 h 1588"/>
              <a:gd name="T100" fmla="*/ 91 w 567"/>
              <a:gd name="T101" fmla="*/ 1075 h 1588"/>
              <a:gd name="T102" fmla="*/ 102 w 567"/>
              <a:gd name="T103" fmla="*/ 1039 h 1588"/>
              <a:gd name="T104" fmla="*/ 87 w 567"/>
              <a:gd name="T105" fmla="*/ 777 h 1588"/>
              <a:gd name="T106" fmla="*/ 114 w 567"/>
              <a:gd name="T107" fmla="*/ 664 h 1588"/>
              <a:gd name="T108" fmla="*/ 74 w 567"/>
              <a:gd name="T109" fmla="*/ 613 h 1588"/>
              <a:gd name="T110" fmla="*/ 38 w 567"/>
              <a:gd name="T111" fmla="*/ 554 h 1588"/>
              <a:gd name="T112" fmla="*/ 149 w 567"/>
              <a:gd name="T113" fmla="*/ 357 h 1588"/>
              <a:gd name="T114" fmla="*/ 216 w 567"/>
              <a:gd name="T115" fmla="*/ 295 h 1588"/>
              <a:gd name="T116" fmla="*/ 253 w 567"/>
              <a:gd name="T117" fmla="*/ 276 h 1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67" h="1588">
                <a:moveTo>
                  <a:pt x="233" y="268"/>
                </a:moveTo>
                <a:lnTo>
                  <a:pt x="233" y="268"/>
                </a:lnTo>
                <a:lnTo>
                  <a:pt x="228" y="266"/>
                </a:lnTo>
                <a:lnTo>
                  <a:pt x="217" y="258"/>
                </a:lnTo>
                <a:lnTo>
                  <a:pt x="211" y="253"/>
                </a:lnTo>
                <a:lnTo>
                  <a:pt x="206" y="249"/>
                </a:lnTo>
                <a:lnTo>
                  <a:pt x="201" y="241"/>
                </a:lnTo>
                <a:lnTo>
                  <a:pt x="199" y="235"/>
                </a:lnTo>
                <a:lnTo>
                  <a:pt x="199" y="235"/>
                </a:lnTo>
                <a:lnTo>
                  <a:pt x="198" y="228"/>
                </a:lnTo>
                <a:lnTo>
                  <a:pt x="198" y="220"/>
                </a:lnTo>
                <a:lnTo>
                  <a:pt x="201" y="205"/>
                </a:lnTo>
                <a:lnTo>
                  <a:pt x="205" y="194"/>
                </a:lnTo>
                <a:lnTo>
                  <a:pt x="206" y="191"/>
                </a:lnTo>
                <a:lnTo>
                  <a:pt x="234" y="199"/>
                </a:lnTo>
                <a:lnTo>
                  <a:pt x="226" y="175"/>
                </a:lnTo>
                <a:lnTo>
                  <a:pt x="226" y="175"/>
                </a:lnTo>
                <a:lnTo>
                  <a:pt x="234" y="176"/>
                </a:lnTo>
                <a:lnTo>
                  <a:pt x="241" y="177"/>
                </a:lnTo>
                <a:lnTo>
                  <a:pt x="250" y="176"/>
                </a:lnTo>
                <a:lnTo>
                  <a:pt x="250" y="176"/>
                </a:lnTo>
                <a:lnTo>
                  <a:pt x="252" y="175"/>
                </a:lnTo>
                <a:lnTo>
                  <a:pt x="255" y="173"/>
                </a:lnTo>
                <a:lnTo>
                  <a:pt x="258" y="165"/>
                </a:lnTo>
                <a:lnTo>
                  <a:pt x="261" y="158"/>
                </a:lnTo>
                <a:lnTo>
                  <a:pt x="261" y="154"/>
                </a:lnTo>
                <a:lnTo>
                  <a:pt x="261" y="154"/>
                </a:lnTo>
                <a:lnTo>
                  <a:pt x="255" y="153"/>
                </a:lnTo>
                <a:lnTo>
                  <a:pt x="245" y="147"/>
                </a:lnTo>
                <a:lnTo>
                  <a:pt x="233" y="140"/>
                </a:lnTo>
                <a:lnTo>
                  <a:pt x="227" y="135"/>
                </a:lnTo>
                <a:lnTo>
                  <a:pt x="223" y="131"/>
                </a:lnTo>
                <a:lnTo>
                  <a:pt x="223" y="131"/>
                </a:lnTo>
                <a:lnTo>
                  <a:pt x="217" y="122"/>
                </a:lnTo>
                <a:lnTo>
                  <a:pt x="215" y="113"/>
                </a:lnTo>
                <a:lnTo>
                  <a:pt x="212" y="104"/>
                </a:lnTo>
                <a:lnTo>
                  <a:pt x="212" y="104"/>
                </a:lnTo>
                <a:lnTo>
                  <a:pt x="218" y="105"/>
                </a:lnTo>
                <a:lnTo>
                  <a:pt x="233" y="108"/>
                </a:lnTo>
                <a:lnTo>
                  <a:pt x="241" y="110"/>
                </a:lnTo>
                <a:lnTo>
                  <a:pt x="251" y="111"/>
                </a:lnTo>
                <a:lnTo>
                  <a:pt x="258" y="110"/>
                </a:lnTo>
                <a:lnTo>
                  <a:pt x="264" y="107"/>
                </a:lnTo>
                <a:lnTo>
                  <a:pt x="264" y="107"/>
                </a:lnTo>
                <a:lnTo>
                  <a:pt x="269" y="102"/>
                </a:lnTo>
                <a:lnTo>
                  <a:pt x="274" y="96"/>
                </a:lnTo>
                <a:lnTo>
                  <a:pt x="281" y="82"/>
                </a:lnTo>
                <a:lnTo>
                  <a:pt x="286" y="69"/>
                </a:lnTo>
                <a:lnTo>
                  <a:pt x="290" y="61"/>
                </a:lnTo>
                <a:lnTo>
                  <a:pt x="290" y="61"/>
                </a:lnTo>
                <a:lnTo>
                  <a:pt x="291" y="58"/>
                </a:lnTo>
                <a:lnTo>
                  <a:pt x="294" y="55"/>
                </a:lnTo>
                <a:lnTo>
                  <a:pt x="299" y="52"/>
                </a:lnTo>
                <a:lnTo>
                  <a:pt x="306" y="48"/>
                </a:lnTo>
                <a:lnTo>
                  <a:pt x="306" y="48"/>
                </a:lnTo>
                <a:lnTo>
                  <a:pt x="329" y="38"/>
                </a:lnTo>
                <a:lnTo>
                  <a:pt x="329" y="38"/>
                </a:lnTo>
                <a:lnTo>
                  <a:pt x="333" y="32"/>
                </a:lnTo>
                <a:lnTo>
                  <a:pt x="342" y="20"/>
                </a:lnTo>
                <a:lnTo>
                  <a:pt x="348" y="13"/>
                </a:lnTo>
                <a:lnTo>
                  <a:pt x="354" y="7"/>
                </a:lnTo>
                <a:lnTo>
                  <a:pt x="361" y="2"/>
                </a:lnTo>
                <a:lnTo>
                  <a:pt x="367" y="1"/>
                </a:lnTo>
                <a:lnTo>
                  <a:pt x="367" y="1"/>
                </a:lnTo>
                <a:lnTo>
                  <a:pt x="379" y="1"/>
                </a:lnTo>
                <a:lnTo>
                  <a:pt x="391" y="1"/>
                </a:lnTo>
                <a:lnTo>
                  <a:pt x="407" y="2"/>
                </a:lnTo>
                <a:lnTo>
                  <a:pt x="407" y="2"/>
                </a:lnTo>
                <a:lnTo>
                  <a:pt x="421" y="2"/>
                </a:lnTo>
                <a:lnTo>
                  <a:pt x="431" y="2"/>
                </a:lnTo>
                <a:lnTo>
                  <a:pt x="442" y="1"/>
                </a:lnTo>
                <a:lnTo>
                  <a:pt x="442" y="1"/>
                </a:lnTo>
                <a:lnTo>
                  <a:pt x="453" y="0"/>
                </a:lnTo>
                <a:lnTo>
                  <a:pt x="460" y="0"/>
                </a:lnTo>
                <a:lnTo>
                  <a:pt x="466" y="2"/>
                </a:lnTo>
                <a:lnTo>
                  <a:pt x="470" y="5"/>
                </a:lnTo>
                <a:lnTo>
                  <a:pt x="470" y="5"/>
                </a:lnTo>
                <a:lnTo>
                  <a:pt x="473" y="8"/>
                </a:lnTo>
                <a:lnTo>
                  <a:pt x="477" y="14"/>
                </a:lnTo>
                <a:lnTo>
                  <a:pt x="486" y="31"/>
                </a:lnTo>
                <a:lnTo>
                  <a:pt x="486" y="31"/>
                </a:lnTo>
                <a:lnTo>
                  <a:pt x="496" y="44"/>
                </a:lnTo>
                <a:lnTo>
                  <a:pt x="503" y="53"/>
                </a:lnTo>
                <a:lnTo>
                  <a:pt x="503" y="53"/>
                </a:lnTo>
                <a:lnTo>
                  <a:pt x="507" y="59"/>
                </a:lnTo>
                <a:lnTo>
                  <a:pt x="511" y="64"/>
                </a:lnTo>
                <a:lnTo>
                  <a:pt x="511" y="66"/>
                </a:lnTo>
                <a:lnTo>
                  <a:pt x="512" y="70"/>
                </a:lnTo>
                <a:lnTo>
                  <a:pt x="509" y="78"/>
                </a:lnTo>
                <a:lnTo>
                  <a:pt x="509" y="78"/>
                </a:lnTo>
                <a:lnTo>
                  <a:pt x="501" y="111"/>
                </a:lnTo>
                <a:lnTo>
                  <a:pt x="501" y="111"/>
                </a:lnTo>
                <a:lnTo>
                  <a:pt x="496" y="129"/>
                </a:lnTo>
                <a:lnTo>
                  <a:pt x="494" y="146"/>
                </a:lnTo>
                <a:lnTo>
                  <a:pt x="494" y="146"/>
                </a:lnTo>
                <a:lnTo>
                  <a:pt x="491" y="162"/>
                </a:lnTo>
                <a:lnTo>
                  <a:pt x="490" y="169"/>
                </a:lnTo>
                <a:lnTo>
                  <a:pt x="489" y="175"/>
                </a:lnTo>
                <a:lnTo>
                  <a:pt x="489" y="175"/>
                </a:lnTo>
                <a:lnTo>
                  <a:pt x="485" y="187"/>
                </a:lnTo>
                <a:lnTo>
                  <a:pt x="482" y="210"/>
                </a:lnTo>
                <a:lnTo>
                  <a:pt x="479" y="222"/>
                </a:lnTo>
                <a:lnTo>
                  <a:pt x="476" y="234"/>
                </a:lnTo>
                <a:lnTo>
                  <a:pt x="472" y="243"/>
                </a:lnTo>
                <a:lnTo>
                  <a:pt x="468" y="249"/>
                </a:lnTo>
                <a:lnTo>
                  <a:pt x="468" y="249"/>
                </a:lnTo>
                <a:lnTo>
                  <a:pt x="457" y="259"/>
                </a:lnTo>
                <a:lnTo>
                  <a:pt x="453" y="262"/>
                </a:lnTo>
                <a:lnTo>
                  <a:pt x="444" y="263"/>
                </a:lnTo>
                <a:lnTo>
                  <a:pt x="427" y="263"/>
                </a:lnTo>
                <a:lnTo>
                  <a:pt x="418" y="279"/>
                </a:lnTo>
                <a:lnTo>
                  <a:pt x="418" y="279"/>
                </a:lnTo>
                <a:lnTo>
                  <a:pt x="421" y="284"/>
                </a:lnTo>
                <a:lnTo>
                  <a:pt x="427" y="287"/>
                </a:lnTo>
                <a:lnTo>
                  <a:pt x="435" y="293"/>
                </a:lnTo>
                <a:lnTo>
                  <a:pt x="435" y="293"/>
                </a:lnTo>
                <a:lnTo>
                  <a:pt x="443" y="298"/>
                </a:lnTo>
                <a:lnTo>
                  <a:pt x="451" y="302"/>
                </a:lnTo>
                <a:lnTo>
                  <a:pt x="462" y="307"/>
                </a:lnTo>
                <a:lnTo>
                  <a:pt x="474" y="314"/>
                </a:lnTo>
                <a:lnTo>
                  <a:pt x="474" y="314"/>
                </a:lnTo>
                <a:lnTo>
                  <a:pt x="499" y="328"/>
                </a:lnTo>
                <a:lnTo>
                  <a:pt x="511" y="337"/>
                </a:lnTo>
                <a:lnTo>
                  <a:pt x="524" y="348"/>
                </a:lnTo>
                <a:lnTo>
                  <a:pt x="524" y="348"/>
                </a:lnTo>
                <a:lnTo>
                  <a:pt x="526" y="353"/>
                </a:lnTo>
                <a:lnTo>
                  <a:pt x="531" y="361"/>
                </a:lnTo>
                <a:lnTo>
                  <a:pt x="538" y="383"/>
                </a:lnTo>
                <a:lnTo>
                  <a:pt x="546" y="411"/>
                </a:lnTo>
                <a:lnTo>
                  <a:pt x="553" y="441"/>
                </a:lnTo>
                <a:lnTo>
                  <a:pt x="564" y="497"/>
                </a:lnTo>
                <a:lnTo>
                  <a:pt x="566" y="517"/>
                </a:lnTo>
                <a:lnTo>
                  <a:pt x="567" y="528"/>
                </a:lnTo>
                <a:lnTo>
                  <a:pt x="567" y="528"/>
                </a:lnTo>
                <a:lnTo>
                  <a:pt x="563" y="565"/>
                </a:lnTo>
                <a:lnTo>
                  <a:pt x="560" y="598"/>
                </a:lnTo>
                <a:lnTo>
                  <a:pt x="560" y="598"/>
                </a:lnTo>
                <a:lnTo>
                  <a:pt x="559" y="599"/>
                </a:lnTo>
                <a:lnTo>
                  <a:pt x="555" y="601"/>
                </a:lnTo>
                <a:lnTo>
                  <a:pt x="543" y="609"/>
                </a:lnTo>
                <a:lnTo>
                  <a:pt x="528" y="618"/>
                </a:lnTo>
                <a:lnTo>
                  <a:pt x="528" y="618"/>
                </a:lnTo>
                <a:lnTo>
                  <a:pt x="525" y="711"/>
                </a:lnTo>
                <a:lnTo>
                  <a:pt x="524" y="808"/>
                </a:lnTo>
                <a:lnTo>
                  <a:pt x="524" y="808"/>
                </a:lnTo>
                <a:lnTo>
                  <a:pt x="525" y="816"/>
                </a:lnTo>
                <a:lnTo>
                  <a:pt x="530" y="830"/>
                </a:lnTo>
                <a:lnTo>
                  <a:pt x="537" y="849"/>
                </a:lnTo>
                <a:lnTo>
                  <a:pt x="537" y="849"/>
                </a:lnTo>
                <a:lnTo>
                  <a:pt x="540" y="854"/>
                </a:lnTo>
                <a:lnTo>
                  <a:pt x="544" y="862"/>
                </a:lnTo>
                <a:lnTo>
                  <a:pt x="546" y="867"/>
                </a:lnTo>
                <a:lnTo>
                  <a:pt x="546" y="872"/>
                </a:lnTo>
                <a:lnTo>
                  <a:pt x="546" y="877"/>
                </a:lnTo>
                <a:lnTo>
                  <a:pt x="543" y="882"/>
                </a:lnTo>
                <a:lnTo>
                  <a:pt x="543" y="882"/>
                </a:lnTo>
                <a:lnTo>
                  <a:pt x="535" y="893"/>
                </a:lnTo>
                <a:lnTo>
                  <a:pt x="525" y="903"/>
                </a:lnTo>
                <a:lnTo>
                  <a:pt x="515" y="913"/>
                </a:lnTo>
                <a:lnTo>
                  <a:pt x="509" y="918"/>
                </a:lnTo>
                <a:lnTo>
                  <a:pt x="509" y="918"/>
                </a:lnTo>
                <a:lnTo>
                  <a:pt x="507" y="919"/>
                </a:lnTo>
                <a:lnTo>
                  <a:pt x="503" y="918"/>
                </a:lnTo>
                <a:lnTo>
                  <a:pt x="496" y="914"/>
                </a:lnTo>
                <a:lnTo>
                  <a:pt x="485" y="908"/>
                </a:lnTo>
                <a:lnTo>
                  <a:pt x="485" y="908"/>
                </a:lnTo>
                <a:lnTo>
                  <a:pt x="485" y="908"/>
                </a:lnTo>
                <a:lnTo>
                  <a:pt x="482" y="906"/>
                </a:lnTo>
                <a:lnTo>
                  <a:pt x="479" y="900"/>
                </a:lnTo>
                <a:lnTo>
                  <a:pt x="477" y="890"/>
                </a:lnTo>
                <a:lnTo>
                  <a:pt x="477" y="890"/>
                </a:lnTo>
                <a:lnTo>
                  <a:pt x="476" y="876"/>
                </a:lnTo>
                <a:lnTo>
                  <a:pt x="474" y="861"/>
                </a:lnTo>
                <a:lnTo>
                  <a:pt x="474" y="861"/>
                </a:lnTo>
                <a:lnTo>
                  <a:pt x="474" y="830"/>
                </a:lnTo>
                <a:lnTo>
                  <a:pt x="474" y="830"/>
                </a:lnTo>
                <a:lnTo>
                  <a:pt x="474" y="821"/>
                </a:lnTo>
                <a:lnTo>
                  <a:pt x="473" y="804"/>
                </a:lnTo>
                <a:lnTo>
                  <a:pt x="473" y="804"/>
                </a:lnTo>
                <a:lnTo>
                  <a:pt x="473" y="785"/>
                </a:lnTo>
                <a:lnTo>
                  <a:pt x="471" y="768"/>
                </a:lnTo>
                <a:lnTo>
                  <a:pt x="471" y="768"/>
                </a:lnTo>
                <a:lnTo>
                  <a:pt x="462" y="709"/>
                </a:lnTo>
                <a:lnTo>
                  <a:pt x="457" y="665"/>
                </a:lnTo>
                <a:lnTo>
                  <a:pt x="457" y="665"/>
                </a:lnTo>
                <a:lnTo>
                  <a:pt x="444" y="677"/>
                </a:lnTo>
                <a:lnTo>
                  <a:pt x="436" y="687"/>
                </a:lnTo>
                <a:lnTo>
                  <a:pt x="432" y="693"/>
                </a:lnTo>
                <a:lnTo>
                  <a:pt x="432" y="693"/>
                </a:lnTo>
                <a:lnTo>
                  <a:pt x="430" y="697"/>
                </a:lnTo>
                <a:lnTo>
                  <a:pt x="426" y="705"/>
                </a:lnTo>
                <a:lnTo>
                  <a:pt x="421" y="716"/>
                </a:lnTo>
                <a:lnTo>
                  <a:pt x="420" y="721"/>
                </a:lnTo>
                <a:lnTo>
                  <a:pt x="420" y="726"/>
                </a:lnTo>
                <a:lnTo>
                  <a:pt x="420" y="726"/>
                </a:lnTo>
                <a:lnTo>
                  <a:pt x="416" y="822"/>
                </a:lnTo>
                <a:lnTo>
                  <a:pt x="414" y="894"/>
                </a:lnTo>
                <a:lnTo>
                  <a:pt x="413" y="943"/>
                </a:lnTo>
                <a:lnTo>
                  <a:pt x="413" y="943"/>
                </a:lnTo>
                <a:lnTo>
                  <a:pt x="413" y="992"/>
                </a:lnTo>
                <a:lnTo>
                  <a:pt x="410" y="1058"/>
                </a:lnTo>
                <a:lnTo>
                  <a:pt x="406" y="1123"/>
                </a:lnTo>
                <a:lnTo>
                  <a:pt x="403" y="1149"/>
                </a:lnTo>
                <a:lnTo>
                  <a:pt x="401" y="1166"/>
                </a:lnTo>
                <a:lnTo>
                  <a:pt x="401" y="1166"/>
                </a:lnTo>
                <a:lnTo>
                  <a:pt x="397" y="1176"/>
                </a:lnTo>
                <a:lnTo>
                  <a:pt x="391" y="1190"/>
                </a:lnTo>
                <a:lnTo>
                  <a:pt x="384" y="1202"/>
                </a:lnTo>
                <a:lnTo>
                  <a:pt x="375" y="1214"/>
                </a:lnTo>
                <a:lnTo>
                  <a:pt x="367" y="1224"/>
                </a:lnTo>
                <a:lnTo>
                  <a:pt x="357" y="1232"/>
                </a:lnTo>
                <a:lnTo>
                  <a:pt x="349" y="1238"/>
                </a:lnTo>
                <a:lnTo>
                  <a:pt x="344" y="1240"/>
                </a:lnTo>
                <a:lnTo>
                  <a:pt x="339" y="1242"/>
                </a:lnTo>
                <a:lnTo>
                  <a:pt x="339" y="1242"/>
                </a:lnTo>
                <a:lnTo>
                  <a:pt x="323" y="1243"/>
                </a:lnTo>
                <a:lnTo>
                  <a:pt x="309" y="1243"/>
                </a:lnTo>
                <a:lnTo>
                  <a:pt x="298" y="1240"/>
                </a:lnTo>
                <a:lnTo>
                  <a:pt x="293" y="1239"/>
                </a:lnTo>
                <a:lnTo>
                  <a:pt x="290" y="1237"/>
                </a:lnTo>
                <a:lnTo>
                  <a:pt x="290" y="1237"/>
                </a:lnTo>
                <a:lnTo>
                  <a:pt x="256" y="1213"/>
                </a:lnTo>
                <a:lnTo>
                  <a:pt x="256" y="1213"/>
                </a:lnTo>
                <a:lnTo>
                  <a:pt x="244" y="1319"/>
                </a:lnTo>
                <a:lnTo>
                  <a:pt x="234" y="1394"/>
                </a:lnTo>
                <a:lnTo>
                  <a:pt x="230" y="1420"/>
                </a:lnTo>
                <a:lnTo>
                  <a:pt x="228" y="1428"/>
                </a:lnTo>
                <a:lnTo>
                  <a:pt x="227" y="1433"/>
                </a:lnTo>
                <a:lnTo>
                  <a:pt x="227" y="1433"/>
                </a:lnTo>
                <a:lnTo>
                  <a:pt x="197" y="1471"/>
                </a:lnTo>
                <a:lnTo>
                  <a:pt x="197" y="1471"/>
                </a:lnTo>
                <a:lnTo>
                  <a:pt x="215" y="1516"/>
                </a:lnTo>
                <a:lnTo>
                  <a:pt x="227" y="1548"/>
                </a:lnTo>
                <a:lnTo>
                  <a:pt x="230" y="1562"/>
                </a:lnTo>
                <a:lnTo>
                  <a:pt x="232" y="1570"/>
                </a:lnTo>
                <a:lnTo>
                  <a:pt x="232" y="1570"/>
                </a:lnTo>
                <a:lnTo>
                  <a:pt x="230" y="1575"/>
                </a:lnTo>
                <a:lnTo>
                  <a:pt x="227" y="1579"/>
                </a:lnTo>
                <a:lnTo>
                  <a:pt x="223" y="1582"/>
                </a:lnTo>
                <a:lnTo>
                  <a:pt x="217" y="1586"/>
                </a:lnTo>
                <a:lnTo>
                  <a:pt x="209" y="1587"/>
                </a:lnTo>
                <a:lnTo>
                  <a:pt x="198" y="1588"/>
                </a:lnTo>
                <a:lnTo>
                  <a:pt x="184" y="1588"/>
                </a:lnTo>
                <a:lnTo>
                  <a:pt x="169" y="1587"/>
                </a:lnTo>
                <a:lnTo>
                  <a:pt x="169" y="1587"/>
                </a:lnTo>
                <a:lnTo>
                  <a:pt x="153" y="1585"/>
                </a:lnTo>
                <a:lnTo>
                  <a:pt x="139" y="1580"/>
                </a:lnTo>
                <a:lnTo>
                  <a:pt x="125" y="1573"/>
                </a:lnTo>
                <a:lnTo>
                  <a:pt x="114" y="1565"/>
                </a:lnTo>
                <a:lnTo>
                  <a:pt x="105" y="1557"/>
                </a:lnTo>
                <a:lnTo>
                  <a:pt x="99" y="1550"/>
                </a:lnTo>
                <a:lnTo>
                  <a:pt x="93" y="1541"/>
                </a:lnTo>
                <a:lnTo>
                  <a:pt x="90" y="1535"/>
                </a:lnTo>
                <a:lnTo>
                  <a:pt x="90" y="1535"/>
                </a:lnTo>
                <a:lnTo>
                  <a:pt x="87" y="1518"/>
                </a:lnTo>
                <a:lnTo>
                  <a:pt x="83" y="1497"/>
                </a:lnTo>
                <a:lnTo>
                  <a:pt x="81" y="1470"/>
                </a:lnTo>
                <a:lnTo>
                  <a:pt x="81" y="1470"/>
                </a:lnTo>
                <a:lnTo>
                  <a:pt x="76" y="1462"/>
                </a:lnTo>
                <a:lnTo>
                  <a:pt x="73" y="1454"/>
                </a:lnTo>
                <a:lnTo>
                  <a:pt x="72" y="1451"/>
                </a:lnTo>
                <a:lnTo>
                  <a:pt x="72" y="1447"/>
                </a:lnTo>
                <a:lnTo>
                  <a:pt x="72" y="1447"/>
                </a:lnTo>
                <a:lnTo>
                  <a:pt x="73" y="1445"/>
                </a:lnTo>
                <a:lnTo>
                  <a:pt x="74" y="1442"/>
                </a:lnTo>
                <a:lnTo>
                  <a:pt x="78" y="1439"/>
                </a:lnTo>
                <a:lnTo>
                  <a:pt x="83" y="1434"/>
                </a:lnTo>
                <a:lnTo>
                  <a:pt x="85" y="1429"/>
                </a:lnTo>
                <a:lnTo>
                  <a:pt x="89" y="1422"/>
                </a:lnTo>
                <a:lnTo>
                  <a:pt x="89" y="1422"/>
                </a:lnTo>
                <a:lnTo>
                  <a:pt x="95" y="1402"/>
                </a:lnTo>
                <a:lnTo>
                  <a:pt x="102" y="1376"/>
                </a:lnTo>
                <a:lnTo>
                  <a:pt x="107" y="1349"/>
                </a:lnTo>
                <a:lnTo>
                  <a:pt x="110" y="1327"/>
                </a:lnTo>
                <a:lnTo>
                  <a:pt x="110" y="1327"/>
                </a:lnTo>
                <a:lnTo>
                  <a:pt x="113" y="1295"/>
                </a:lnTo>
                <a:lnTo>
                  <a:pt x="120" y="1250"/>
                </a:lnTo>
                <a:lnTo>
                  <a:pt x="129" y="1191"/>
                </a:lnTo>
                <a:lnTo>
                  <a:pt x="129" y="1191"/>
                </a:lnTo>
                <a:lnTo>
                  <a:pt x="101" y="1176"/>
                </a:lnTo>
                <a:lnTo>
                  <a:pt x="82" y="1166"/>
                </a:lnTo>
                <a:lnTo>
                  <a:pt x="71" y="1162"/>
                </a:lnTo>
                <a:lnTo>
                  <a:pt x="71" y="1162"/>
                </a:lnTo>
                <a:lnTo>
                  <a:pt x="58" y="1163"/>
                </a:lnTo>
                <a:lnTo>
                  <a:pt x="44" y="1164"/>
                </a:lnTo>
                <a:lnTo>
                  <a:pt x="30" y="1166"/>
                </a:lnTo>
                <a:lnTo>
                  <a:pt x="17" y="1164"/>
                </a:lnTo>
                <a:lnTo>
                  <a:pt x="12" y="1164"/>
                </a:lnTo>
                <a:lnTo>
                  <a:pt x="7" y="1162"/>
                </a:lnTo>
                <a:lnTo>
                  <a:pt x="3" y="1161"/>
                </a:lnTo>
                <a:lnTo>
                  <a:pt x="1" y="1157"/>
                </a:lnTo>
                <a:lnTo>
                  <a:pt x="0" y="1153"/>
                </a:lnTo>
                <a:lnTo>
                  <a:pt x="1" y="1149"/>
                </a:lnTo>
                <a:lnTo>
                  <a:pt x="1" y="1149"/>
                </a:lnTo>
                <a:lnTo>
                  <a:pt x="7" y="1139"/>
                </a:lnTo>
                <a:lnTo>
                  <a:pt x="13" y="1129"/>
                </a:lnTo>
                <a:lnTo>
                  <a:pt x="20" y="1120"/>
                </a:lnTo>
                <a:lnTo>
                  <a:pt x="29" y="1111"/>
                </a:lnTo>
                <a:lnTo>
                  <a:pt x="44" y="1095"/>
                </a:lnTo>
                <a:lnTo>
                  <a:pt x="58" y="1086"/>
                </a:lnTo>
                <a:lnTo>
                  <a:pt x="58" y="1086"/>
                </a:lnTo>
                <a:lnTo>
                  <a:pt x="68" y="1081"/>
                </a:lnTo>
                <a:lnTo>
                  <a:pt x="78" y="1077"/>
                </a:lnTo>
                <a:lnTo>
                  <a:pt x="87" y="1075"/>
                </a:lnTo>
                <a:lnTo>
                  <a:pt x="91" y="1075"/>
                </a:lnTo>
                <a:lnTo>
                  <a:pt x="91" y="1075"/>
                </a:lnTo>
                <a:lnTo>
                  <a:pt x="95" y="1074"/>
                </a:lnTo>
                <a:lnTo>
                  <a:pt x="97" y="1070"/>
                </a:lnTo>
                <a:lnTo>
                  <a:pt x="100" y="1064"/>
                </a:lnTo>
                <a:lnTo>
                  <a:pt x="102" y="1053"/>
                </a:lnTo>
                <a:lnTo>
                  <a:pt x="102" y="1053"/>
                </a:lnTo>
                <a:lnTo>
                  <a:pt x="102" y="1039"/>
                </a:lnTo>
                <a:lnTo>
                  <a:pt x="101" y="1011"/>
                </a:lnTo>
                <a:lnTo>
                  <a:pt x="95" y="929"/>
                </a:lnTo>
                <a:lnTo>
                  <a:pt x="89" y="841"/>
                </a:lnTo>
                <a:lnTo>
                  <a:pt x="88" y="803"/>
                </a:lnTo>
                <a:lnTo>
                  <a:pt x="87" y="777"/>
                </a:lnTo>
                <a:lnTo>
                  <a:pt x="87" y="777"/>
                </a:lnTo>
                <a:lnTo>
                  <a:pt x="88" y="756"/>
                </a:lnTo>
                <a:lnTo>
                  <a:pt x="90" y="737"/>
                </a:lnTo>
                <a:lnTo>
                  <a:pt x="95" y="717"/>
                </a:lnTo>
                <a:lnTo>
                  <a:pt x="100" y="700"/>
                </a:lnTo>
                <a:lnTo>
                  <a:pt x="110" y="674"/>
                </a:lnTo>
                <a:lnTo>
                  <a:pt x="114" y="664"/>
                </a:lnTo>
                <a:lnTo>
                  <a:pt x="114" y="664"/>
                </a:lnTo>
                <a:lnTo>
                  <a:pt x="103" y="651"/>
                </a:lnTo>
                <a:lnTo>
                  <a:pt x="83" y="628"/>
                </a:lnTo>
                <a:lnTo>
                  <a:pt x="83" y="628"/>
                </a:lnTo>
                <a:lnTo>
                  <a:pt x="78" y="621"/>
                </a:lnTo>
                <a:lnTo>
                  <a:pt x="74" y="613"/>
                </a:lnTo>
                <a:lnTo>
                  <a:pt x="73" y="605"/>
                </a:lnTo>
                <a:lnTo>
                  <a:pt x="72" y="597"/>
                </a:lnTo>
                <a:lnTo>
                  <a:pt x="71" y="583"/>
                </a:lnTo>
                <a:lnTo>
                  <a:pt x="71" y="577"/>
                </a:lnTo>
                <a:lnTo>
                  <a:pt x="38" y="554"/>
                </a:lnTo>
                <a:lnTo>
                  <a:pt x="38" y="554"/>
                </a:lnTo>
                <a:lnTo>
                  <a:pt x="74" y="484"/>
                </a:lnTo>
                <a:lnTo>
                  <a:pt x="103" y="431"/>
                </a:lnTo>
                <a:lnTo>
                  <a:pt x="116" y="409"/>
                </a:lnTo>
                <a:lnTo>
                  <a:pt x="124" y="396"/>
                </a:lnTo>
                <a:lnTo>
                  <a:pt x="124" y="396"/>
                </a:lnTo>
                <a:lnTo>
                  <a:pt x="149" y="357"/>
                </a:lnTo>
                <a:lnTo>
                  <a:pt x="163" y="342"/>
                </a:lnTo>
                <a:lnTo>
                  <a:pt x="169" y="334"/>
                </a:lnTo>
                <a:lnTo>
                  <a:pt x="174" y="330"/>
                </a:lnTo>
                <a:lnTo>
                  <a:pt x="174" y="330"/>
                </a:lnTo>
                <a:lnTo>
                  <a:pt x="203" y="305"/>
                </a:lnTo>
                <a:lnTo>
                  <a:pt x="216" y="295"/>
                </a:lnTo>
                <a:lnTo>
                  <a:pt x="221" y="292"/>
                </a:lnTo>
                <a:lnTo>
                  <a:pt x="224" y="291"/>
                </a:lnTo>
                <a:lnTo>
                  <a:pt x="224" y="291"/>
                </a:lnTo>
                <a:lnTo>
                  <a:pt x="230" y="287"/>
                </a:lnTo>
                <a:lnTo>
                  <a:pt x="240" y="284"/>
                </a:lnTo>
                <a:lnTo>
                  <a:pt x="253" y="276"/>
                </a:lnTo>
                <a:lnTo>
                  <a:pt x="233" y="26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89DAB98C-9FA0-45E9-82AE-E2F0EBA79190}"/>
              </a:ext>
            </a:extLst>
          </p:cNvPr>
          <p:cNvSpPr>
            <a:spLocks/>
          </p:cNvSpPr>
          <p:nvPr/>
        </p:nvSpPr>
        <p:spPr bwMode="auto">
          <a:xfrm>
            <a:off x="6341252" y="4736631"/>
            <a:ext cx="809311" cy="1607746"/>
          </a:xfrm>
          <a:custGeom>
            <a:avLst/>
            <a:gdLst>
              <a:gd name="T0" fmla="*/ 765 w 893"/>
              <a:gd name="T1" fmla="*/ 0 h 1774"/>
              <a:gd name="T2" fmla="*/ 687 w 893"/>
              <a:gd name="T3" fmla="*/ 23 h 1774"/>
              <a:gd name="T4" fmla="*/ 643 w 893"/>
              <a:gd name="T5" fmla="*/ 68 h 1774"/>
              <a:gd name="T6" fmla="*/ 583 w 893"/>
              <a:gd name="T7" fmla="*/ 93 h 1774"/>
              <a:gd name="T8" fmla="*/ 518 w 893"/>
              <a:gd name="T9" fmla="*/ 133 h 1774"/>
              <a:gd name="T10" fmla="*/ 536 w 893"/>
              <a:gd name="T11" fmla="*/ 159 h 1774"/>
              <a:gd name="T12" fmla="*/ 518 w 893"/>
              <a:gd name="T13" fmla="*/ 186 h 1774"/>
              <a:gd name="T14" fmla="*/ 535 w 893"/>
              <a:gd name="T15" fmla="*/ 221 h 1774"/>
              <a:gd name="T16" fmla="*/ 510 w 893"/>
              <a:gd name="T17" fmla="*/ 279 h 1774"/>
              <a:gd name="T18" fmla="*/ 478 w 893"/>
              <a:gd name="T19" fmla="*/ 377 h 1774"/>
              <a:gd name="T20" fmla="*/ 448 w 893"/>
              <a:gd name="T21" fmla="*/ 543 h 1774"/>
              <a:gd name="T22" fmla="*/ 406 w 893"/>
              <a:gd name="T23" fmla="*/ 667 h 1774"/>
              <a:gd name="T24" fmla="*/ 369 w 893"/>
              <a:gd name="T25" fmla="*/ 731 h 1774"/>
              <a:gd name="T26" fmla="*/ 355 w 893"/>
              <a:gd name="T27" fmla="*/ 840 h 1774"/>
              <a:gd name="T28" fmla="*/ 281 w 893"/>
              <a:gd name="T29" fmla="*/ 1182 h 1774"/>
              <a:gd name="T30" fmla="*/ 181 w 893"/>
              <a:gd name="T31" fmla="*/ 1235 h 1774"/>
              <a:gd name="T32" fmla="*/ 66 w 893"/>
              <a:gd name="T33" fmla="*/ 1242 h 1774"/>
              <a:gd name="T34" fmla="*/ 47 w 893"/>
              <a:gd name="T35" fmla="*/ 1288 h 1774"/>
              <a:gd name="T36" fmla="*/ 36 w 893"/>
              <a:gd name="T37" fmla="*/ 1379 h 1774"/>
              <a:gd name="T38" fmla="*/ 2 w 893"/>
              <a:gd name="T39" fmla="*/ 1448 h 1774"/>
              <a:gd name="T40" fmla="*/ 14 w 893"/>
              <a:gd name="T41" fmla="*/ 1522 h 1774"/>
              <a:gd name="T42" fmla="*/ 43 w 893"/>
              <a:gd name="T43" fmla="*/ 1520 h 1774"/>
              <a:gd name="T44" fmla="*/ 131 w 893"/>
              <a:gd name="T45" fmla="*/ 1396 h 1774"/>
              <a:gd name="T46" fmla="*/ 324 w 893"/>
              <a:gd name="T47" fmla="*/ 1358 h 1774"/>
              <a:gd name="T48" fmla="*/ 406 w 893"/>
              <a:gd name="T49" fmla="*/ 1316 h 1774"/>
              <a:gd name="T50" fmla="*/ 516 w 893"/>
              <a:gd name="T51" fmla="*/ 1030 h 1774"/>
              <a:gd name="T52" fmla="*/ 547 w 893"/>
              <a:gd name="T53" fmla="*/ 1016 h 1774"/>
              <a:gd name="T54" fmla="*/ 663 w 893"/>
              <a:gd name="T55" fmla="*/ 1280 h 1774"/>
              <a:gd name="T56" fmla="*/ 667 w 893"/>
              <a:gd name="T57" fmla="*/ 1329 h 1774"/>
              <a:gd name="T58" fmla="*/ 634 w 893"/>
              <a:gd name="T59" fmla="*/ 1607 h 1774"/>
              <a:gd name="T60" fmla="*/ 629 w 893"/>
              <a:gd name="T61" fmla="*/ 1653 h 1774"/>
              <a:gd name="T62" fmla="*/ 603 w 893"/>
              <a:gd name="T63" fmla="*/ 1725 h 1774"/>
              <a:gd name="T64" fmla="*/ 649 w 893"/>
              <a:gd name="T65" fmla="*/ 1763 h 1774"/>
              <a:gd name="T66" fmla="*/ 757 w 893"/>
              <a:gd name="T67" fmla="*/ 1774 h 1774"/>
              <a:gd name="T68" fmla="*/ 837 w 893"/>
              <a:gd name="T69" fmla="*/ 1747 h 1774"/>
              <a:gd name="T70" fmla="*/ 838 w 893"/>
              <a:gd name="T71" fmla="*/ 1716 h 1774"/>
              <a:gd name="T72" fmla="*/ 737 w 893"/>
              <a:gd name="T73" fmla="*/ 1684 h 1774"/>
              <a:gd name="T74" fmla="*/ 783 w 893"/>
              <a:gd name="T75" fmla="*/ 1634 h 1774"/>
              <a:gd name="T76" fmla="*/ 848 w 893"/>
              <a:gd name="T77" fmla="*/ 1606 h 1774"/>
              <a:gd name="T78" fmla="*/ 815 w 893"/>
              <a:gd name="T79" fmla="*/ 1508 h 1774"/>
              <a:gd name="T80" fmla="*/ 812 w 893"/>
              <a:gd name="T81" fmla="*/ 1216 h 1774"/>
              <a:gd name="T82" fmla="*/ 763 w 893"/>
              <a:gd name="T83" fmla="*/ 987 h 1774"/>
              <a:gd name="T84" fmla="*/ 736 w 893"/>
              <a:gd name="T85" fmla="*/ 804 h 1774"/>
              <a:gd name="T86" fmla="*/ 772 w 893"/>
              <a:gd name="T87" fmla="*/ 725 h 1774"/>
              <a:gd name="T88" fmla="*/ 810 w 893"/>
              <a:gd name="T89" fmla="*/ 773 h 1774"/>
              <a:gd name="T90" fmla="*/ 835 w 893"/>
              <a:gd name="T91" fmla="*/ 786 h 1774"/>
              <a:gd name="T92" fmla="*/ 868 w 893"/>
              <a:gd name="T93" fmla="*/ 753 h 1774"/>
              <a:gd name="T94" fmla="*/ 835 w 893"/>
              <a:gd name="T95" fmla="*/ 690 h 1774"/>
              <a:gd name="T96" fmla="*/ 826 w 893"/>
              <a:gd name="T97" fmla="*/ 603 h 1774"/>
              <a:gd name="T98" fmla="*/ 865 w 893"/>
              <a:gd name="T99" fmla="*/ 578 h 1774"/>
              <a:gd name="T100" fmla="*/ 883 w 893"/>
              <a:gd name="T101" fmla="*/ 506 h 1774"/>
              <a:gd name="T102" fmla="*/ 849 w 893"/>
              <a:gd name="T103" fmla="*/ 476 h 1774"/>
              <a:gd name="T104" fmla="*/ 835 w 893"/>
              <a:gd name="T105" fmla="*/ 394 h 1774"/>
              <a:gd name="T106" fmla="*/ 838 w 893"/>
              <a:gd name="T107" fmla="*/ 302 h 1774"/>
              <a:gd name="T108" fmla="*/ 827 w 893"/>
              <a:gd name="T109" fmla="*/ 262 h 1774"/>
              <a:gd name="T110" fmla="*/ 850 w 893"/>
              <a:gd name="T111" fmla="*/ 209 h 1774"/>
              <a:gd name="T112" fmla="*/ 877 w 893"/>
              <a:gd name="T113" fmla="*/ 139 h 1774"/>
              <a:gd name="T114" fmla="*/ 879 w 893"/>
              <a:gd name="T115" fmla="*/ 70 h 1774"/>
              <a:gd name="T116" fmla="*/ 855 w 893"/>
              <a:gd name="T117" fmla="*/ 29 h 1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93" h="1774">
                <a:moveTo>
                  <a:pt x="837" y="23"/>
                </a:moveTo>
                <a:lnTo>
                  <a:pt x="837" y="23"/>
                </a:lnTo>
                <a:lnTo>
                  <a:pt x="829" y="18"/>
                </a:lnTo>
                <a:lnTo>
                  <a:pt x="820" y="14"/>
                </a:lnTo>
                <a:lnTo>
                  <a:pt x="808" y="10"/>
                </a:lnTo>
                <a:lnTo>
                  <a:pt x="794" y="5"/>
                </a:lnTo>
                <a:lnTo>
                  <a:pt x="779" y="2"/>
                </a:lnTo>
                <a:lnTo>
                  <a:pt x="765" y="0"/>
                </a:lnTo>
                <a:lnTo>
                  <a:pt x="757" y="0"/>
                </a:lnTo>
                <a:lnTo>
                  <a:pt x="750" y="2"/>
                </a:lnTo>
                <a:lnTo>
                  <a:pt x="750" y="2"/>
                </a:lnTo>
                <a:lnTo>
                  <a:pt x="725" y="6"/>
                </a:lnTo>
                <a:lnTo>
                  <a:pt x="708" y="11"/>
                </a:lnTo>
                <a:lnTo>
                  <a:pt x="696" y="17"/>
                </a:lnTo>
                <a:lnTo>
                  <a:pt x="687" y="23"/>
                </a:lnTo>
                <a:lnTo>
                  <a:pt x="687" y="23"/>
                </a:lnTo>
                <a:lnTo>
                  <a:pt x="675" y="32"/>
                </a:lnTo>
                <a:lnTo>
                  <a:pt x="663" y="40"/>
                </a:lnTo>
                <a:lnTo>
                  <a:pt x="663" y="40"/>
                </a:lnTo>
                <a:lnTo>
                  <a:pt x="653" y="47"/>
                </a:lnTo>
                <a:lnTo>
                  <a:pt x="651" y="51"/>
                </a:lnTo>
                <a:lnTo>
                  <a:pt x="647" y="58"/>
                </a:lnTo>
                <a:lnTo>
                  <a:pt x="647" y="58"/>
                </a:lnTo>
                <a:lnTo>
                  <a:pt x="643" y="68"/>
                </a:lnTo>
                <a:lnTo>
                  <a:pt x="638" y="80"/>
                </a:lnTo>
                <a:lnTo>
                  <a:pt x="634" y="85"/>
                </a:lnTo>
                <a:lnTo>
                  <a:pt x="630" y="90"/>
                </a:lnTo>
                <a:lnTo>
                  <a:pt x="626" y="92"/>
                </a:lnTo>
                <a:lnTo>
                  <a:pt x="620" y="95"/>
                </a:lnTo>
                <a:lnTo>
                  <a:pt x="620" y="95"/>
                </a:lnTo>
                <a:lnTo>
                  <a:pt x="603" y="95"/>
                </a:lnTo>
                <a:lnTo>
                  <a:pt x="583" y="93"/>
                </a:lnTo>
                <a:lnTo>
                  <a:pt x="562" y="92"/>
                </a:lnTo>
                <a:lnTo>
                  <a:pt x="563" y="108"/>
                </a:lnTo>
                <a:lnTo>
                  <a:pt x="563" y="108"/>
                </a:lnTo>
                <a:lnTo>
                  <a:pt x="548" y="119"/>
                </a:lnTo>
                <a:lnTo>
                  <a:pt x="535" y="127"/>
                </a:lnTo>
                <a:lnTo>
                  <a:pt x="525" y="132"/>
                </a:lnTo>
                <a:lnTo>
                  <a:pt x="525" y="132"/>
                </a:lnTo>
                <a:lnTo>
                  <a:pt x="518" y="133"/>
                </a:lnTo>
                <a:lnTo>
                  <a:pt x="512" y="134"/>
                </a:lnTo>
                <a:lnTo>
                  <a:pt x="507" y="134"/>
                </a:lnTo>
                <a:lnTo>
                  <a:pt x="507" y="134"/>
                </a:lnTo>
                <a:lnTo>
                  <a:pt x="512" y="137"/>
                </a:lnTo>
                <a:lnTo>
                  <a:pt x="523" y="145"/>
                </a:lnTo>
                <a:lnTo>
                  <a:pt x="529" y="150"/>
                </a:lnTo>
                <a:lnTo>
                  <a:pt x="534" y="155"/>
                </a:lnTo>
                <a:lnTo>
                  <a:pt x="536" y="159"/>
                </a:lnTo>
                <a:lnTo>
                  <a:pt x="537" y="161"/>
                </a:lnTo>
                <a:lnTo>
                  <a:pt x="536" y="163"/>
                </a:lnTo>
                <a:lnTo>
                  <a:pt x="536" y="163"/>
                </a:lnTo>
                <a:lnTo>
                  <a:pt x="534" y="171"/>
                </a:lnTo>
                <a:lnTo>
                  <a:pt x="530" y="178"/>
                </a:lnTo>
                <a:lnTo>
                  <a:pt x="527" y="182"/>
                </a:lnTo>
                <a:lnTo>
                  <a:pt x="523" y="184"/>
                </a:lnTo>
                <a:lnTo>
                  <a:pt x="518" y="186"/>
                </a:lnTo>
                <a:lnTo>
                  <a:pt x="513" y="190"/>
                </a:lnTo>
                <a:lnTo>
                  <a:pt x="513" y="190"/>
                </a:lnTo>
                <a:lnTo>
                  <a:pt x="495" y="196"/>
                </a:lnTo>
                <a:lnTo>
                  <a:pt x="490" y="197"/>
                </a:lnTo>
                <a:lnTo>
                  <a:pt x="547" y="209"/>
                </a:lnTo>
                <a:lnTo>
                  <a:pt x="547" y="209"/>
                </a:lnTo>
                <a:lnTo>
                  <a:pt x="543" y="213"/>
                </a:lnTo>
                <a:lnTo>
                  <a:pt x="535" y="221"/>
                </a:lnTo>
                <a:lnTo>
                  <a:pt x="529" y="227"/>
                </a:lnTo>
                <a:lnTo>
                  <a:pt x="524" y="235"/>
                </a:lnTo>
                <a:lnTo>
                  <a:pt x="518" y="243"/>
                </a:lnTo>
                <a:lnTo>
                  <a:pt x="513" y="253"/>
                </a:lnTo>
                <a:lnTo>
                  <a:pt x="513" y="253"/>
                </a:lnTo>
                <a:lnTo>
                  <a:pt x="511" y="264"/>
                </a:lnTo>
                <a:lnTo>
                  <a:pt x="510" y="272"/>
                </a:lnTo>
                <a:lnTo>
                  <a:pt x="510" y="279"/>
                </a:lnTo>
                <a:lnTo>
                  <a:pt x="510" y="285"/>
                </a:lnTo>
                <a:lnTo>
                  <a:pt x="512" y="297"/>
                </a:lnTo>
                <a:lnTo>
                  <a:pt x="512" y="302"/>
                </a:lnTo>
                <a:lnTo>
                  <a:pt x="511" y="307"/>
                </a:lnTo>
                <a:lnTo>
                  <a:pt x="511" y="307"/>
                </a:lnTo>
                <a:lnTo>
                  <a:pt x="494" y="342"/>
                </a:lnTo>
                <a:lnTo>
                  <a:pt x="478" y="377"/>
                </a:lnTo>
                <a:lnTo>
                  <a:pt x="478" y="377"/>
                </a:lnTo>
                <a:lnTo>
                  <a:pt x="476" y="387"/>
                </a:lnTo>
                <a:lnTo>
                  <a:pt x="473" y="403"/>
                </a:lnTo>
                <a:lnTo>
                  <a:pt x="469" y="444"/>
                </a:lnTo>
                <a:lnTo>
                  <a:pt x="464" y="486"/>
                </a:lnTo>
                <a:lnTo>
                  <a:pt x="461" y="502"/>
                </a:lnTo>
                <a:lnTo>
                  <a:pt x="459" y="513"/>
                </a:lnTo>
                <a:lnTo>
                  <a:pt x="459" y="513"/>
                </a:lnTo>
                <a:lnTo>
                  <a:pt x="448" y="543"/>
                </a:lnTo>
                <a:lnTo>
                  <a:pt x="429" y="590"/>
                </a:lnTo>
                <a:lnTo>
                  <a:pt x="411" y="636"/>
                </a:lnTo>
                <a:lnTo>
                  <a:pt x="406" y="653"/>
                </a:lnTo>
                <a:lnTo>
                  <a:pt x="405" y="657"/>
                </a:lnTo>
                <a:lnTo>
                  <a:pt x="406" y="661"/>
                </a:lnTo>
                <a:lnTo>
                  <a:pt x="406" y="661"/>
                </a:lnTo>
                <a:lnTo>
                  <a:pt x="406" y="665"/>
                </a:lnTo>
                <a:lnTo>
                  <a:pt x="406" y="667"/>
                </a:lnTo>
                <a:lnTo>
                  <a:pt x="405" y="671"/>
                </a:lnTo>
                <a:lnTo>
                  <a:pt x="402" y="674"/>
                </a:lnTo>
                <a:lnTo>
                  <a:pt x="386" y="695"/>
                </a:lnTo>
                <a:lnTo>
                  <a:pt x="386" y="695"/>
                </a:lnTo>
                <a:lnTo>
                  <a:pt x="382" y="701"/>
                </a:lnTo>
                <a:lnTo>
                  <a:pt x="378" y="708"/>
                </a:lnTo>
                <a:lnTo>
                  <a:pt x="373" y="720"/>
                </a:lnTo>
                <a:lnTo>
                  <a:pt x="369" y="731"/>
                </a:lnTo>
                <a:lnTo>
                  <a:pt x="368" y="738"/>
                </a:lnTo>
                <a:lnTo>
                  <a:pt x="368" y="738"/>
                </a:lnTo>
                <a:lnTo>
                  <a:pt x="369" y="743"/>
                </a:lnTo>
                <a:lnTo>
                  <a:pt x="371" y="749"/>
                </a:lnTo>
                <a:lnTo>
                  <a:pt x="374" y="759"/>
                </a:lnTo>
                <a:lnTo>
                  <a:pt x="374" y="759"/>
                </a:lnTo>
                <a:lnTo>
                  <a:pt x="368" y="783"/>
                </a:lnTo>
                <a:lnTo>
                  <a:pt x="355" y="840"/>
                </a:lnTo>
                <a:lnTo>
                  <a:pt x="318" y="992"/>
                </a:lnTo>
                <a:lnTo>
                  <a:pt x="318" y="992"/>
                </a:lnTo>
                <a:lnTo>
                  <a:pt x="309" y="1028"/>
                </a:lnTo>
                <a:lnTo>
                  <a:pt x="302" y="1063"/>
                </a:lnTo>
                <a:lnTo>
                  <a:pt x="290" y="1124"/>
                </a:lnTo>
                <a:lnTo>
                  <a:pt x="284" y="1166"/>
                </a:lnTo>
                <a:lnTo>
                  <a:pt x="281" y="1182"/>
                </a:lnTo>
                <a:lnTo>
                  <a:pt x="281" y="1182"/>
                </a:lnTo>
                <a:lnTo>
                  <a:pt x="272" y="1190"/>
                </a:lnTo>
                <a:lnTo>
                  <a:pt x="260" y="1200"/>
                </a:lnTo>
                <a:lnTo>
                  <a:pt x="244" y="1210"/>
                </a:lnTo>
                <a:lnTo>
                  <a:pt x="226" y="1220"/>
                </a:lnTo>
                <a:lnTo>
                  <a:pt x="216" y="1224"/>
                </a:lnTo>
                <a:lnTo>
                  <a:pt x="205" y="1229"/>
                </a:lnTo>
                <a:lnTo>
                  <a:pt x="193" y="1233"/>
                </a:lnTo>
                <a:lnTo>
                  <a:pt x="181" y="1235"/>
                </a:lnTo>
                <a:lnTo>
                  <a:pt x="169" y="1236"/>
                </a:lnTo>
                <a:lnTo>
                  <a:pt x="156" y="1237"/>
                </a:lnTo>
                <a:lnTo>
                  <a:pt x="156" y="1237"/>
                </a:lnTo>
                <a:lnTo>
                  <a:pt x="113" y="1237"/>
                </a:lnTo>
                <a:lnTo>
                  <a:pt x="87" y="1237"/>
                </a:lnTo>
                <a:lnTo>
                  <a:pt x="72" y="1239"/>
                </a:lnTo>
                <a:lnTo>
                  <a:pt x="69" y="1241"/>
                </a:lnTo>
                <a:lnTo>
                  <a:pt x="66" y="1242"/>
                </a:lnTo>
                <a:lnTo>
                  <a:pt x="66" y="1242"/>
                </a:lnTo>
                <a:lnTo>
                  <a:pt x="61" y="1252"/>
                </a:lnTo>
                <a:lnTo>
                  <a:pt x="57" y="1266"/>
                </a:lnTo>
                <a:lnTo>
                  <a:pt x="52" y="1280"/>
                </a:lnTo>
                <a:lnTo>
                  <a:pt x="49" y="1283"/>
                </a:lnTo>
                <a:lnTo>
                  <a:pt x="48" y="1284"/>
                </a:lnTo>
                <a:lnTo>
                  <a:pt x="48" y="1284"/>
                </a:lnTo>
                <a:lnTo>
                  <a:pt x="47" y="1288"/>
                </a:lnTo>
                <a:lnTo>
                  <a:pt x="44" y="1297"/>
                </a:lnTo>
                <a:lnTo>
                  <a:pt x="40" y="1322"/>
                </a:lnTo>
                <a:lnTo>
                  <a:pt x="35" y="1351"/>
                </a:lnTo>
                <a:lnTo>
                  <a:pt x="34" y="1370"/>
                </a:lnTo>
                <a:lnTo>
                  <a:pt x="34" y="1370"/>
                </a:lnTo>
                <a:lnTo>
                  <a:pt x="34" y="1374"/>
                </a:lnTo>
                <a:lnTo>
                  <a:pt x="34" y="1376"/>
                </a:lnTo>
                <a:lnTo>
                  <a:pt x="36" y="1379"/>
                </a:lnTo>
                <a:lnTo>
                  <a:pt x="36" y="1380"/>
                </a:lnTo>
                <a:lnTo>
                  <a:pt x="36" y="1381"/>
                </a:lnTo>
                <a:lnTo>
                  <a:pt x="34" y="1385"/>
                </a:lnTo>
                <a:lnTo>
                  <a:pt x="34" y="1385"/>
                </a:lnTo>
                <a:lnTo>
                  <a:pt x="26" y="1396"/>
                </a:lnTo>
                <a:lnTo>
                  <a:pt x="17" y="1411"/>
                </a:lnTo>
                <a:lnTo>
                  <a:pt x="8" y="1429"/>
                </a:lnTo>
                <a:lnTo>
                  <a:pt x="2" y="1448"/>
                </a:lnTo>
                <a:lnTo>
                  <a:pt x="2" y="1448"/>
                </a:lnTo>
                <a:lnTo>
                  <a:pt x="0" y="1457"/>
                </a:lnTo>
                <a:lnTo>
                  <a:pt x="0" y="1469"/>
                </a:lnTo>
                <a:lnTo>
                  <a:pt x="1" y="1484"/>
                </a:lnTo>
                <a:lnTo>
                  <a:pt x="2" y="1497"/>
                </a:lnTo>
                <a:lnTo>
                  <a:pt x="6" y="1509"/>
                </a:lnTo>
                <a:lnTo>
                  <a:pt x="11" y="1519"/>
                </a:lnTo>
                <a:lnTo>
                  <a:pt x="14" y="1522"/>
                </a:lnTo>
                <a:lnTo>
                  <a:pt x="18" y="1525"/>
                </a:lnTo>
                <a:lnTo>
                  <a:pt x="22" y="1526"/>
                </a:lnTo>
                <a:lnTo>
                  <a:pt x="25" y="1527"/>
                </a:lnTo>
                <a:lnTo>
                  <a:pt x="25" y="1527"/>
                </a:lnTo>
                <a:lnTo>
                  <a:pt x="34" y="1526"/>
                </a:lnTo>
                <a:lnTo>
                  <a:pt x="38" y="1525"/>
                </a:lnTo>
                <a:lnTo>
                  <a:pt x="42" y="1522"/>
                </a:lnTo>
                <a:lnTo>
                  <a:pt x="43" y="1520"/>
                </a:lnTo>
                <a:lnTo>
                  <a:pt x="46" y="1515"/>
                </a:lnTo>
                <a:lnTo>
                  <a:pt x="49" y="1507"/>
                </a:lnTo>
                <a:lnTo>
                  <a:pt x="49" y="1507"/>
                </a:lnTo>
                <a:lnTo>
                  <a:pt x="60" y="1489"/>
                </a:lnTo>
                <a:lnTo>
                  <a:pt x="80" y="1462"/>
                </a:lnTo>
                <a:lnTo>
                  <a:pt x="80" y="1462"/>
                </a:lnTo>
                <a:lnTo>
                  <a:pt x="112" y="1419"/>
                </a:lnTo>
                <a:lnTo>
                  <a:pt x="131" y="1396"/>
                </a:lnTo>
                <a:lnTo>
                  <a:pt x="131" y="1396"/>
                </a:lnTo>
                <a:lnTo>
                  <a:pt x="150" y="1393"/>
                </a:lnTo>
                <a:lnTo>
                  <a:pt x="193" y="1387"/>
                </a:lnTo>
                <a:lnTo>
                  <a:pt x="249" y="1377"/>
                </a:lnTo>
                <a:lnTo>
                  <a:pt x="276" y="1371"/>
                </a:lnTo>
                <a:lnTo>
                  <a:pt x="302" y="1365"/>
                </a:lnTo>
                <a:lnTo>
                  <a:pt x="302" y="1365"/>
                </a:lnTo>
                <a:lnTo>
                  <a:pt x="324" y="1358"/>
                </a:lnTo>
                <a:lnTo>
                  <a:pt x="343" y="1351"/>
                </a:lnTo>
                <a:lnTo>
                  <a:pt x="360" y="1344"/>
                </a:lnTo>
                <a:lnTo>
                  <a:pt x="376" y="1335"/>
                </a:lnTo>
                <a:lnTo>
                  <a:pt x="388" y="1329"/>
                </a:lnTo>
                <a:lnTo>
                  <a:pt x="397" y="1323"/>
                </a:lnTo>
                <a:lnTo>
                  <a:pt x="403" y="1318"/>
                </a:lnTo>
                <a:lnTo>
                  <a:pt x="406" y="1316"/>
                </a:lnTo>
                <a:lnTo>
                  <a:pt x="406" y="1316"/>
                </a:lnTo>
                <a:lnTo>
                  <a:pt x="443" y="1211"/>
                </a:lnTo>
                <a:lnTo>
                  <a:pt x="470" y="1139"/>
                </a:lnTo>
                <a:lnTo>
                  <a:pt x="479" y="1115"/>
                </a:lnTo>
                <a:lnTo>
                  <a:pt x="484" y="1104"/>
                </a:lnTo>
                <a:lnTo>
                  <a:pt x="484" y="1104"/>
                </a:lnTo>
                <a:lnTo>
                  <a:pt x="493" y="1085"/>
                </a:lnTo>
                <a:lnTo>
                  <a:pt x="507" y="1048"/>
                </a:lnTo>
                <a:lnTo>
                  <a:pt x="516" y="1030"/>
                </a:lnTo>
                <a:lnTo>
                  <a:pt x="523" y="1015"/>
                </a:lnTo>
                <a:lnTo>
                  <a:pt x="528" y="1009"/>
                </a:lnTo>
                <a:lnTo>
                  <a:pt x="531" y="1005"/>
                </a:lnTo>
                <a:lnTo>
                  <a:pt x="535" y="1003"/>
                </a:lnTo>
                <a:lnTo>
                  <a:pt x="537" y="1004"/>
                </a:lnTo>
                <a:lnTo>
                  <a:pt x="537" y="1004"/>
                </a:lnTo>
                <a:lnTo>
                  <a:pt x="542" y="1008"/>
                </a:lnTo>
                <a:lnTo>
                  <a:pt x="547" y="1016"/>
                </a:lnTo>
                <a:lnTo>
                  <a:pt x="562" y="1042"/>
                </a:lnTo>
                <a:lnTo>
                  <a:pt x="580" y="1078"/>
                </a:lnTo>
                <a:lnTo>
                  <a:pt x="600" y="1118"/>
                </a:lnTo>
                <a:lnTo>
                  <a:pt x="635" y="1195"/>
                </a:lnTo>
                <a:lnTo>
                  <a:pt x="649" y="1224"/>
                </a:lnTo>
                <a:lnTo>
                  <a:pt x="655" y="1241"/>
                </a:lnTo>
                <a:lnTo>
                  <a:pt x="655" y="1241"/>
                </a:lnTo>
                <a:lnTo>
                  <a:pt x="663" y="1280"/>
                </a:lnTo>
                <a:lnTo>
                  <a:pt x="665" y="1297"/>
                </a:lnTo>
                <a:lnTo>
                  <a:pt x="665" y="1306"/>
                </a:lnTo>
                <a:lnTo>
                  <a:pt x="665" y="1306"/>
                </a:lnTo>
                <a:lnTo>
                  <a:pt x="665" y="1311"/>
                </a:lnTo>
                <a:lnTo>
                  <a:pt x="667" y="1316"/>
                </a:lnTo>
                <a:lnTo>
                  <a:pt x="668" y="1322"/>
                </a:lnTo>
                <a:lnTo>
                  <a:pt x="667" y="1329"/>
                </a:lnTo>
                <a:lnTo>
                  <a:pt x="667" y="1329"/>
                </a:lnTo>
                <a:lnTo>
                  <a:pt x="653" y="1443"/>
                </a:lnTo>
                <a:lnTo>
                  <a:pt x="645" y="1519"/>
                </a:lnTo>
                <a:lnTo>
                  <a:pt x="643" y="1547"/>
                </a:lnTo>
                <a:lnTo>
                  <a:pt x="643" y="1562"/>
                </a:lnTo>
                <a:lnTo>
                  <a:pt x="643" y="1562"/>
                </a:lnTo>
                <a:lnTo>
                  <a:pt x="641" y="1571"/>
                </a:lnTo>
                <a:lnTo>
                  <a:pt x="640" y="1582"/>
                </a:lnTo>
                <a:lnTo>
                  <a:pt x="634" y="1607"/>
                </a:lnTo>
                <a:lnTo>
                  <a:pt x="628" y="1630"/>
                </a:lnTo>
                <a:lnTo>
                  <a:pt x="624" y="1643"/>
                </a:lnTo>
                <a:lnTo>
                  <a:pt x="624" y="1643"/>
                </a:lnTo>
                <a:lnTo>
                  <a:pt x="623" y="1646"/>
                </a:lnTo>
                <a:lnTo>
                  <a:pt x="624" y="1648"/>
                </a:lnTo>
                <a:lnTo>
                  <a:pt x="626" y="1652"/>
                </a:lnTo>
                <a:lnTo>
                  <a:pt x="628" y="1653"/>
                </a:lnTo>
                <a:lnTo>
                  <a:pt x="629" y="1653"/>
                </a:lnTo>
                <a:lnTo>
                  <a:pt x="629" y="1653"/>
                </a:lnTo>
                <a:lnTo>
                  <a:pt x="626" y="1670"/>
                </a:lnTo>
                <a:lnTo>
                  <a:pt x="622" y="1684"/>
                </a:lnTo>
                <a:lnTo>
                  <a:pt x="617" y="1700"/>
                </a:lnTo>
                <a:lnTo>
                  <a:pt x="617" y="1700"/>
                </a:lnTo>
                <a:lnTo>
                  <a:pt x="614" y="1707"/>
                </a:lnTo>
                <a:lnTo>
                  <a:pt x="610" y="1713"/>
                </a:lnTo>
                <a:lnTo>
                  <a:pt x="603" y="1725"/>
                </a:lnTo>
                <a:lnTo>
                  <a:pt x="601" y="1730"/>
                </a:lnTo>
                <a:lnTo>
                  <a:pt x="601" y="1736"/>
                </a:lnTo>
                <a:lnTo>
                  <a:pt x="605" y="1741"/>
                </a:lnTo>
                <a:lnTo>
                  <a:pt x="611" y="1746"/>
                </a:lnTo>
                <a:lnTo>
                  <a:pt x="611" y="1746"/>
                </a:lnTo>
                <a:lnTo>
                  <a:pt x="626" y="1754"/>
                </a:lnTo>
                <a:lnTo>
                  <a:pt x="640" y="1760"/>
                </a:lnTo>
                <a:lnTo>
                  <a:pt x="649" y="1763"/>
                </a:lnTo>
                <a:lnTo>
                  <a:pt x="657" y="1765"/>
                </a:lnTo>
                <a:lnTo>
                  <a:pt x="680" y="1766"/>
                </a:lnTo>
                <a:lnTo>
                  <a:pt x="680" y="1766"/>
                </a:lnTo>
                <a:lnTo>
                  <a:pt x="702" y="1768"/>
                </a:lnTo>
                <a:lnTo>
                  <a:pt x="717" y="1770"/>
                </a:lnTo>
                <a:lnTo>
                  <a:pt x="734" y="1773"/>
                </a:lnTo>
                <a:lnTo>
                  <a:pt x="757" y="1774"/>
                </a:lnTo>
                <a:lnTo>
                  <a:pt x="757" y="1774"/>
                </a:lnTo>
                <a:lnTo>
                  <a:pt x="780" y="1774"/>
                </a:lnTo>
                <a:lnTo>
                  <a:pt x="796" y="1771"/>
                </a:lnTo>
                <a:lnTo>
                  <a:pt x="802" y="1770"/>
                </a:lnTo>
                <a:lnTo>
                  <a:pt x="809" y="1768"/>
                </a:lnTo>
                <a:lnTo>
                  <a:pt x="824" y="1759"/>
                </a:lnTo>
                <a:lnTo>
                  <a:pt x="824" y="1759"/>
                </a:lnTo>
                <a:lnTo>
                  <a:pt x="831" y="1753"/>
                </a:lnTo>
                <a:lnTo>
                  <a:pt x="837" y="1747"/>
                </a:lnTo>
                <a:lnTo>
                  <a:pt x="842" y="1742"/>
                </a:lnTo>
                <a:lnTo>
                  <a:pt x="846" y="1736"/>
                </a:lnTo>
                <a:lnTo>
                  <a:pt x="848" y="1731"/>
                </a:lnTo>
                <a:lnTo>
                  <a:pt x="848" y="1728"/>
                </a:lnTo>
                <a:lnTo>
                  <a:pt x="848" y="1724"/>
                </a:lnTo>
                <a:lnTo>
                  <a:pt x="846" y="1721"/>
                </a:lnTo>
                <a:lnTo>
                  <a:pt x="846" y="1721"/>
                </a:lnTo>
                <a:lnTo>
                  <a:pt x="838" y="1716"/>
                </a:lnTo>
                <a:lnTo>
                  <a:pt x="825" y="1710"/>
                </a:lnTo>
                <a:lnTo>
                  <a:pt x="808" y="1704"/>
                </a:lnTo>
                <a:lnTo>
                  <a:pt x="786" y="1699"/>
                </a:lnTo>
                <a:lnTo>
                  <a:pt x="786" y="1699"/>
                </a:lnTo>
                <a:lnTo>
                  <a:pt x="766" y="1694"/>
                </a:lnTo>
                <a:lnTo>
                  <a:pt x="751" y="1692"/>
                </a:lnTo>
                <a:lnTo>
                  <a:pt x="742" y="1687"/>
                </a:lnTo>
                <a:lnTo>
                  <a:pt x="737" y="1684"/>
                </a:lnTo>
                <a:lnTo>
                  <a:pt x="733" y="1681"/>
                </a:lnTo>
                <a:lnTo>
                  <a:pt x="733" y="1681"/>
                </a:lnTo>
                <a:lnTo>
                  <a:pt x="726" y="1671"/>
                </a:lnTo>
                <a:lnTo>
                  <a:pt x="717" y="1660"/>
                </a:lnTo>
                <a:lnTo>
                  <a:pt x="709" y="1647"/>
                </a:lnTo>
                <a:lnTo>
                  <a:pt x="709" y="1647"/>
                </a:lnTo>
                <a:lnTo>
                  <a:pt x="751" y="1640"/>
                </a:lnTo>
                <a:lnTo>
                  <a:pt x="783" y="1634"/>
                </a:lnTo>
                <a:lnTo>
                  <a:pt x="804" y="1629"/>
                </a:lnTo>
                <a:lnTo>
                  <a:pt x="804" y="1629"/>
                </a:lnTo>
                <a:lnTo>
                  <a:pt x="819" y="1624"/>
                </a:lnTo>
                <a:lnTo>
                  <a:pt x="832" y="1618"/>
                </a:lnTo>
                <a:lnTo>
                  <a:pt x="843" y="1612"/>
                </a:lnTo>
                <a:lnTo>
                  <a:pt x="847" y="1608"/>
                </a:lnTo>
                <a:lnTo>
                  <a:pt x="848" y="1606"/>
                </a:lnTo>
                <a:lnTo>
                  <a:pt x="848" y="1606"/>
                </a:lnTo>
                <a:lnTo>
                  <a:pt x="847" y="1602"/>
                </a:lnTo>
                <a:lnTo>
                  <a:pt x="843" y="1599"/>
                </a:lnTo>
                <a:lnTo>
                  <a:pt x="839" y="1591"/>
                </a:lnTo>
                <a:lnTo>
                  <a:pt x="835" y="1583"/>
                </a:lnTo>
                <a:lnTo>
                  <a:pt x="829" y="1571"/>
                </a:lnTo>
                <a:lnTo>
                  <a:pt x="824" y="1555"/>
                </a:lnTo>
                <a:lnTo>
                  <a:pt x="819" y="1533"/>
                </a:lnTo>
                <a:lnTo>
                  <a:pt x="815" y="1508"/>
                </a:lnTo>
                <a:lnTo>
                  <a:pt x="815" y="1508"/>
                </a:lnTo>
                <a:lnTo>
                  <a:pt x="812" y="1480"/>
                </a:lnTo>
                <a:lnTo>
                  <a:pt x="809" y="1456"/>
                </a:lnTo>
                <a:lnTo>
                  <a:pt x="808" y="1415"/>
                </a:lnTo>
                <a:lnTo>
                  <a:pt x="808" y="1386"/>
                </a:lnTo>
                <a:lnTo>
                  <a:pt x="808" y="1369"/>
                </a:lnTo>
                <a:lnTo>
                  <a:pt x="808" y="1369"/>
                </a:lnTo>
                <a:lnTo>
                  <a:pt x="812" y="1216"/>
                </a:lnTo>
                <a:lnTo>
                  <a:pt x="812" y="1216"/>
                </a:lnTo>
                <a:lnTo>
                  <a:pt x="812" y="1200"/>
                </a:lnTo>
                <a:lnTo>
                  <a:pt x="808" y="1178"/>
                </a:lnTo>
                <a:lnTo>
                  <a:pt x="798" y="1123"/>
                </a:lnTo>
                <a:lnTo>
                  <a:pt x="786" y="1066"/>
                </a:lnTo>
                <a:lnTo>
                  <a:pt x="777" y="1030"/>
                </a:lnTo>
                <a:lnTo>
                  <a:pt x="777" y="1030"/>
                </a:lnTo>
                <a:lnTo>
                  <a:pt x="763" y="987"/>
                </a:lnTo>
                <a:lnTo>
                  <a:pt x="740" y="924"/>
                </a:lnTo>
                <a:lnTo>
                  <a:pt x="711" y="841"/>
                </a:lnTo>
                <a:lnTo>
                  <a:pt x="711" y="841"/>
                </a:lnTo>
                <a:lnTo>
                  <a:pt x="721" y="829"/>
                </a:lnTo>
                <a:lnTo>
                  <a:pt x="728" y="819"/>
                </a:lnTo>
                <a:lnTo>
                  <a:pt x="733" y="811"/>
                </a:lnTo>
                <a:lnTo>
                  <a:pt x="733" y="811"/>
                </a:lnTo>
                <a:lnTo>
                  <a:pt x="736" y="804"/>
                </a:lnTo>
                <a:lnTo>
                  <a:pt x="737" y="794"/>
                </a:lnTo>
                <a:lnTo>
                  <a:pt x="739" y="766"/>
                </a:lnTo>
                <a:lnTo>
                  <a:pt x="739" y="766"/>
                </a:lnTo>
                <a:lnTo>
                  <a:pt x="749" y="685"/>
                </a:lnTo>
                <a:lnTo>
                  <a:pt x="749" y="685"/>
                </a:lnTo>
                <a:lnTo>
                  <a:pt x="767" y="723"/>
                </a:lnTo>
                <a:lnTo>
                  <a:pt x="767" y="723"/>
                </a:lnTo>
                <a:lnTo>
                  <a:pt x="772" y="725"/>
                </a:lnTo>
                <a:lnTo>
                  <a:pt x="780" y="732"/>
                </a:lnTo>
                <a:lnTo>
                  <a:pt x="790" y="741"/>
                </a:lnTo>
                <a:lnTo>
                  <a:pt x="794" y="744"/>
                </a:lnTo>
                <a:lnTo>
                  <a:pt x="795" y="748"/>
                </a:lnTo>
                <a:lnTo>
                  <a:pt x="795" y="748"/>
                </a:lnTo>
                <a:lnTo>
                  <a:pt x="798" y="757"/>
                </a:lnTo>
                <a:lnTo>
                  <a:pt x="804" y="766"/>
                </a:lnTo>
                <a:lnTo>
                  <a:pt x="810" y="773"/>
                </a:lnTo>
                <a:lnTo>
                  <a:pt x="815" y="778"/>
                </a:lnTo>
                <a:lnTo>
                  <a:pt x="815" y="778"/>
                </a:lnTo>
                <a:lnTo>
                  <a:pt x="818" y="782"/>
                </a:lnTo>
                <a:lnTo>
                  <a:pt x="821" y="786"/>
                </a:lnTo>
                <a:lnTo>
                  <a:pt x="824" y="787"/>
                </a:lnTo>
                <a:lnTo>
                  <a:pt x="826" y="788"/>
                </a:lnTo>
                <a:lnTo>
                  <a:pt x="830" y="788"/>
                </a:lnTo>
                <a:lnTo>
                  <a:pt x="835" y="786"/>
                </a:lnTo>
                <a:lnTo>
                  <a:pt x="835" y="786"/>
                </a:lnTo>
                <a:lnTo>
                  <a:pt x="847" y="781"/>
                </a:lnTo>
                <a:lnTo>
                  <a:pt x="859" y="772"/>
                </a:lnTo>
                <a:lnTo>
                  <a:pt x="867" y="765"/>
                </a:lnTo>
                <a:lnTo>
                  <a:pt x="870" y="761"/>
                </a:lnTo>
                <a:lnTo>
                  <a:pt x="870" y="759"/>
                </a:lnTo>
                <a:lnTo>
                  <a:pt x="870" y="759"/>
                </a:lnTo>
                <a:lnTo>
                  <a:pt x="868" y="753"/>
                </a:lnTo>
                <a:lnTo>
                  <a:pt x="868" y="746"/>
                </a:lnTo>
                <a:lnTo>
                  <a:pt x="868" y="734"/>
                </a:lnTo>
                <a:lnTo>
                  <a:pt x="868" y="734"/>
                </a:lnTo>
                <a:lnTo>
                  <a:pt x="866" y="728"/>
                </a:lnTo>
                <a:lnTo>
                  <a:pt x="860" y="719"/>
                </a:lnTo>
                <a:lnTo>
                  <a:pt x="850" y="706"/>
                </a:lnTo>
                <a:lnTo>
                  <a:pt x="850" y="706"/>
                </a:lnTo>
                <a:lnTo>
                  <a:pt x="835" y="690"/>
                </a:lnTo>
                <a:lnTo>
                  <a:pt x="820" y="676"/>
                </a:lnTo>
                <a:lnTo>
                  <a:pt x="820" y="676"/>
                </a:lnTo>
                <a:lnTo>
                  <a:pt x="781" y="624"/>
                </a:lnTo>
                <a:lnTo>
                  <a:pt x="781" y="624"/>
                </a:lnTo>
                <a:lnTo>
                  <a:pt x="798" y="614"/>
                </a:lnTo>
                <a:lnTo>
                  <a:pt x="820" y="604"/>
                </a:lnTo>
                <a:lnTo>
                  <a:pt x="820" y="604"/>
                </a:lnTo>
                <a:lnTo>
                  <a:pt x="826" y="603"/>
                </a:lnTo>
                <a:lnTo>
                  <a:pt x="835" y="602"/>
                </a:lnTo>
                <a:lnTo>
                  <a:pt x="839" y="601"/>
                </a:lnTo>
                <a:lnTo>
                  <a:pt x="844" y="598"/>
                </a:lnTo>
                <a:lnTo>
                  <a:pt x="849" y="595"/>
                </a:lnTo>
                <a:lnTo>
                  <a:pt x="854" y="590"/>
                </a:lnTo>
                <a:lnTo>
                  <a:pt x="854" y="590"/>
                </a:lnTo>
                <a:lnTo>
                  <a:pt x="859" y="584"/>
                </a:lnTo>
                <a:lnTo>
                  <a:pt x="865" y="578"/>
                </a:lnTo>
                <a:lnTo>
                  <a:pt x="877" y="568"/>
                </a:lnTo>
                <a:lnTo>
                  <a:pt x="888" y="560"/>
                </a:lnTo>
                <a:lnTo>
                  <a:pt x="891" y="556"/>
                </a:lnTo>
                <a:lnTo>
                  <a:pt x="893" y="552"/>
                </a:lnTo>
                <a:lnTo>
                  <a:pt x="893" y="552"/>
                </a:lnTo>
                <a:lnTo>
                  <a:pt x="891" y="543"/>
                </a:lnTo>
                <a:lnTo>
                  <a:pt x="888" y="528"/>
                </a:lnTo>
                <a:lnTo>
                  <a:pt x="883" y="506"/>
                </a:lnTo>
                <a:lnTo>
                  <a:pt x="883" y="506"/>
                </a:lnTo>
                <a:lnTo>
                  <a:pt x="881" y="496"/>
                </a:lnTo>
                <a:lnTo>
                  <a:pt x="879" y="490"/>
                </a:lnTo>
                <a:lnTo>
                  <a:pt x="877" y="485"/>
                </a:lnTo>
                <a:lnTo>
                  <a:pt x="877" y="485"/>
                </a:lnTo>
                <a:lnTo>
                  <a:pt x="872" y="480"/>
                </a:lnTo>
                <a:lnTo>
                  <a:pt x="867" y="477"/>
                </a:lnTo>
                <a:lnTo>
                  <a:pt x="849" y="476"/>
                </a:lnTo>
                <a:lnTo>
                  <a:pt x="849" y="476"/>
                </a:lnTo>
                <a:lnTo>
                  <a:pt x="849" y="464"/>
                </a:lnTo>
                <a:lnTo>
                  <a:pt x="849" y="439"/>
                </a:lnTo>
                <a:lnTo>
                  <a:pt x="849" y="439"/>
                </a:lnTo>
                <a:lnTo>
                  <a:pt x="847" y="426"/>
                </a:lnTo>
                <a:lnTo>
                  <a:pt x="842" y="412"/>
                </a:lnTo>
                <a:lnTo>
                  <a:pt x="835" y="394"/>
                </a:lnTo>
                <a:lnTo>
                  <a:pt x="835" y="394"/>
                </a:lnTo>
                <a:lnTo>
                  <a:pt x="833" y="386"/>
                </a:lnTo>
                <a:lnTo>
                  <a:pt x="832" y="374"/>
                </a:lnTo>
                <a:lnTo>
                  <a:pt x="832" y="348"/>
                </a:lnTo>
                <a:lnTo>
                  <a:pt x="832" y="348"/>
                </a:lnTo>
                <a:lnTo>
                  <a:pt x="833" y="336"/>
                </a:lnTo>
                <a:lnTo>
                  <a:pt x="836" y="322"/>
                </a:lnTo>
                <a:lnTo>
                  <a:pt x="838" y="302"/>
                </a:lnTo>
                <a:lnTo>
                  <a:pt x="838" y="302"/>
                </a:lnTo>
                <a:lnTo>
                  <a:pt x="833" y="297"/>
                </a:lnTo>
                <a:lnTo>
                  <a:pt x="821" y="290"/>
                </a:lnTo>
                <a:lnTo>
                  <a:pt x="803" y="279"/>
                </a:lnTo>
                <a:lnTo>
                  <a:pt x="788" y="272"/>
                </a:lnTo>
                <a:lnTo>
                  <a:pt x="788" y="272"/>
                </a:lnTo>
                <a:lnTo>
                  <a:pt x="803" y="270"/>
                </a:lnTo>
                <a:lnTo>
                  <a:pt x="817" y="266"/>
                </a:lnTo>
                <a:lnTo>
                  <a:pt x="827" y="262"/>
                </a:lnTo>
                <a:lnTo>
                  <a:pt x="827" y="262"/>
                </a:lnTo>
                <a:lnTo>
                  <a:pt x="835" y="256"/>
                </a:lnTo>
                <a:lnTo>
                  <a:pt x="841" y="249"/>
                </a:lnTo>
                <a:lnTo>
                  <a:pt x="846" y="242"/>
                </a:lnTo>
                <a:lnTo>
                  <a:pt x="848" y="235"/>
                </a:lnTo>
                <a:lnTo>
                  <a:pt x="848" y="235"/>
                </a:lnTo>
                <a:lnTo>
                  <a:pt x="849" y="218"/>
                </a:lnTo>
                <a:lnTo>
                  <a:pt x="850" y="209"/>
                </a:lnTo>
                <a:lnTo>
                  <a:pt x="852" y="204"/>
                </a:lnTo>
                <a:lnTo>
                  <a:pt x="852" y="204"/>
                </a:lnTo>
                <a:lnTo>
                  <a:pt x="858" y="186"/>
                </a:lnTo>
                <a:lnTo>
                  <a:pt x="861" y="174"/>
                </a:lnTo>
                <a:lnTo>
                  <a:pt x="864" y="168"/>
                </a:lnTo>
                <a:lnTo>
                  <a:pt x="864" y="168"/>
                </a:lnTo>
                <a:lnTo>
                  <a:pt x="871" y="155"/>
                </a:lnTo>
                <a:lnTo>
                  <a:pt x="877" y="139"/>
                </a:lnTo>
                <a:lnTo>
                  <a:pt x="877" y="139"/>
                </a:lnTo>
                <a:lnTo>
                  <a:pt x="879" y="126"/>
                </a:lnTo>
                <a:lnTo>
                  <a:pt x="882" y="104"/>
                </a:lnTo>
                <a:lnTo>
                  <a:pt x="883" y="82"/>
                </a:lnTo>
                <a:lnTo>
                  <a:pt x="882" y="75"/>
                </a:lnTo>
                <a:lnTo>
                  <a:pt x="882" y="72"/>
                </a:lnTo>
                <a:lnTo>
                  <a:pt x="882" y="72"/>
                </a:lnTo>
                <a:lnTo>
                  <a:pt x="879" y="70"/>
                </a:lnTo>
                <a:lnTo>
                  <a:pt x="879" y="67"/>
                </a:lnTo>
                <a:lnTo>
                  <a:pt x="878" y="61"/>
                </a:lnTo>
                <a:lnTo>
                  <a:pt x="878" y="52"/>
                </a:lnTo>
                <a:lnTo>
                  <a:pt x="876" y="44"/>
                </a:lnTo>
                <a:lnTo>
                  <a:pt x="876" y="44"/>
                </a:lnTo>
                <a:lnTo>
                  <a:pt x="873" y="40"/>
                </a:lnTo>
                <a:lnTo>
                  <a:pt x="868" y="37"/>
                </a:lnTo>
                <a:lnTo>
                  <a:pt x="855" y="29"/>
                </a:lnTo>
                <a:lnTo>
                  <a:pt x="843" y="24"/>
                </a:lnTo>
                <a:lnTo>
                  <a:pt x="837" y="23"/>
                </a:lnTo>
                <a:lnTo>
                  <a:pt x="837" y="2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8">
            <a:extLst>
              <a:ext uri="{FF2B5EF4-FFF2-40B4-BE49-F238E27FC236}">
                <a16:creationId xmlns:a16="http://schemas.microsoft.com/office/drawing/2014/main" id="{45760761-891E-4CC0-9D55-FD4D396697E3}"/>
              </a:ext>
            </a:extLst>
          </p:cNvPr>
          <p:cNvSpPr>
            <a:spLocks noEditPoints="1"/>
          </p:cNvSpPr>
          <p:nvPr/>
        </p:nvSpPr>
        <p:spPr bwMode="auto">
          <a:xfrm>
            <a:off x="8375771" y="4646331"/>
            <a:ext cx="623545" cy="1712408"/>
          </a:xfrm>
          <a:custGeom>
            <a:avLst/>
            <a:gdLst>
              <a:gd name="T0" fmla="*/ 333 w 666"/>
              <a:gd name="T1" fmla="*/ 0 h 1829"/>
              <a:gd name="T2" fmla="*/ 296 w 666"/>
              <a:gd name="T3" fmla="*/ 10 h 1829"/>
              <a:gd name="T4" fmla="*/ 269 w 666"/>
              <a:gd name="T5" fmla="*/ 32 h 1829"/>
              <a:gd name="T6" fmla="*/ 250 w 666"/>
              <a:gd name="T7" fmla="*/ 45 h 1829"/>
              <a:gd name="T8" fmla="*/ 246 w 666"/>
              <a:gd name="T9" fmla="*/ 85 h 1829"/>
              <a:gd name="T10" fmla="*/ 245 w 666"/>
              <a:gd name="T11" fmla="*/ 118 h 1829"/>
              <a:gd name="T12" fmla="*/ 248 w 666"/>
              <a:gd name="T13" fmla="*/ 144 h 1829"/>
              <a:gd name="T14" fmla="*/ 239 w 666"/>
              <a:gd name="T15" fmla="*/ 154 h 1829"/>
              <a:gd name="T16" fmla="*/ 255 w 666"/>
              <a:gd name="T17" fmla="*/ 201 h 1829"/>
              <a:gd name="T18" fmla="*/ 265 w 666"/>
              <a:gd name="T19" fmla="*/ 208 h 1829"/>
              <a:gd name="T20" fmla="*/ 286 w 666"/>
              <a:gd name="T21" fmla="*/ 278 h 1829"/>
              <a:gd name="T22" fmla="*/ 286 w 666"/>
              <a:gd name="T23" fmla="*/ 288 h 1829"/>
              <a:gd name="T24" fmla="*/ 187 w 666"/>
              <a:gd name="T25" fmla="*/ 343 h 1829"/>
              <a:gd name="T26" fmla="*/ 121 w 666"/>
              <a:gd name="T27" fmla="*/ 365 h 1829"/>
              <a:gd name="T28" fmla="*/ 80 w 666"/>
              <a:gd name="T29" fmla="*/ 392 h 1829"/>
              <a:gd name="T30" fmla="*/ 17 w 666"/>
              <a:gd name="T31" fmla="*/ 512 h 1829"/>
              <a:gd name="T32" fmla="*/ 0 w 666"/>
              <a:gd name="T33" fmla="*/ 545 h 1829"/>
              <a:gd name="T34" fmla="*/ 34 w 666"/>
              <a:gd name="T35" fmla="*/ 561 h 1829"/>
              <a:gd name="T36" fmla="*/ 44 w 666"/>
              <a:gd name="T37" fmla="*/ 587 h 1829"/>
              <a:gd name="T38" fmla="*/ 50 w 666"/>
              <a:gd name="T39" fmla="*/ 637 h 1829"/>
              <a:gd name="T40" fmla="*/ 167 w 666"/>
              <a:gd name="T41" fmla="*/ 1006 h 1829"/>
              <a:gd name="T42" fmla="*/ 185 w 666"/>
              <a:gd name="T43" fmla="*/ 1115 h 1829"/>
              <a:gd name="T44" fmla="*/ 234 w 666"/>
              <a:gd name="T45" fmla="*/ 1310 h 1829"/>
              <a:gd name="T46" fmla="*/ 273 w 666"/>
              <a:gd name="T47" fmla="*/ 1454 h 1829"/>
              <a:gd name="T48" fmla="*/ 312 w 666"/>
              <a:gd name="T49" fmla="*/ 1472 h 1829"/>
              <a:gd name="T50" fmla="*/ 363 w 666"/>
              <a:gd name="T51" fmla="*/ 1456 h 1829"/>
              <a:gd name="T52" fmla="*/ 354 w 666"/>
              <a:gd name="T53" fmla="*/ 1746 h 1829"/>
              <a:gd name="T54" fmla="*/ 335 w 666"/>
              <a:gd name="T55" fmla="*/ 1804 h 1829"/>
              <a:gd name="T56" fmla="*/ 349 w 666"/>
              <a:gd name="T57" fmla="*/ 1823 h 1829"/>
              <a:gd name="T58" fmla="*/ 409 w 666"/>
              <a:gd name="T59" fmla="*/ 1827 h 1829"/>
              <a:gd name="T60" fmla="*/ 463 w 666"/>
              <a:gd name="T61" fmla="*/ 1813 h 1829"/>
              <a:gd name="T62" fmla="*/ 462 w 666"/>
              <a:gd name="T63" fmla="*/ 1732 h 1829"/>
              <a:gd name="T64" fmla="*/ 456 w 666"/>
              <a:gd name="T65" fmla="*/ 1677 h 1829"/>
              <a:gd name="T66" fmla="*/ 486 w 666"/>
              <a:gd name="T67" fmla="*/ 1559 h 1829"/>
              <a:gd name="T68" fmla="*/ 489 w 666"/>
              <a:gd name="T69" fmla="*/ 1490 h 1829"/>
              <a:gd name="T70" fmla="*/ 476 w 666"/>
              <a:gd name="T71" fmla="*/ 1328 h 1829"/>
              <a:gd name="T72" fmla="*/ 571 w 666"/>
              <a:gd name="T73" fmla="*/ 1313 h 1829"/>
              <a:gd name="T74" fmla="*/ 574 w 666"/>
              <a:gd name="T75" fmla="*/ 1230 h 1829"/>
              <a:gd name="T76" fmla="*/ 553 w 666"/>
              <a:gd name="T77" fmla="*/ 875 h 1829"/>
              <a:gd name="T78" fmla="*/ 560 w 666"/>
              <a:gd name="T79" fmla="*/ 792 h 1829"/>
              <a:gd name="T80" fmla="*/ 564 w 666"/>
              <a:gd name="T81" fmla="*/ 679 h 1829"/>
              <a:gd name="T82" fmla="*/ 636 w 666"/>
              <a:gd name="T83" fmla="*/ 669 h 1829"/>
              <a:gd name="T84" fmla="*/ 642 w 666"/>
              <a:gd name="T85" fmla="*/ 593 h 1829"/>
              <a:gd name="T86" fmla="*/ 665 w 666"/>
              <a:gd name="T87" fmla="*/ 551 h 1829"/>
              <a:gd name="T88" fmla="*/ 651 w 666"/>
              <a:gd name="T89" fmla="*/ 494 h 1829"/>
              <a:gd name="T90" fmla="*/ 634 w 666"/>
              <a:gd name="T91" fmla="*/ 472 h 1829"/>
              <a:gd name="T92" fmla="*/ 618 w 666"/>
              <a:gd name="T93" fmla="*/ 405 h 1829"/>
              <a:gd name="T94" fmla="*/ 569 w 666"/>
              <a:gd name="T95" fmla="*/ 365 h 1829"/>
              <a:gd name="T96" fmla="*/ 471 w 666"/>
              <a:gd name="T97" fmla="*/ 319 h 1829"/>
              <a:gd name="T98" fmla="*/ 418 w 666"/>
              <a:gd name="T99" fmla="*/ 210 h 1829"/>
              <a:gd name="T100" fmla="*/ 449 w 666"/>
              <a:gd name="T101" fmla="*/ 184 h 1829"/>
              <a:gd name="T102" fmla="*/ 448 w 666"/>
              <a:gd name="T103" fmla="*/ 141 h 1829"/>
              <a:gd name="T104" fmla="*/ 444 w 666"/>
              <a:gd name="T105" fmla="*/ 95 h 1829"/>
              <a:gd name="T106" fmla="*/ 440 w 666"/>
              <a:gd name="T107" fmla="*/ 57 h 1829"/>
              <a:gd name="T108" fmla="*/ 409 w 666"/>
              <a:gd name="T109" fmla="*/ 36 h 1829"/>
              <a:gd name="T110" fmla="*/ 394 w 666"/>
              <a:gd name="T111" fmla="*/ 21 h 1829"/>
              <a:gd name="T112" fmla="*/ 378 w 666"/>
              <a:gd name="T113" fmla="*/ 10 h 1829"/>
              <a:gd name="T114" fmla="*/ 155 w 666"/>
              <a:gd name="T115" fmla="*/ 588 h 1829"/>
              <a:gd name="T116" fmla="*/ 156 w 666"/>
              <a:gd name="T117" fmla="*/ 566 h 18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66" h="1829">
                <a:moveTo>
                  <a:pt x="363" y="10"/>
                </a:moveTo>
                <a:lnTo>
                  <a:pt x="363" y="10"/>
                </a:lnTo>
                <a:lnTo>
                  <a:pt x="359" y="8"/>
                </a:lnTo>
                <a:lnTo>
                  <a:pt x="351" y="4"/>
                </a:lnTo>
                <a:lnTo>
                  <a:pt x="339" y="0"/>
                </a:lnTo>
                <a:lnTo>
                  <a:pt x="333" y="0"/>
                </a:lnTo>
                <a:lnTo>
                  <a:pt x="327" y="0"/>
                </a:lnTo>
                <a:lnTo>
                  <a:pt x="327" y="0"/>
                </a:lnTo>
                <a:lnTo>
                  <a:pt x="308" y="3"/>
                </a:lnTo>
                <a:lnTo>
                  <a:pt x="301" y="5"/>
                </a:lnTo>
                <a:lnTo>
                  <a:pt x="299" y="8"/>
                </a:lnTo>
                <a:lnTo>
                  <a:pt x="296" y="10"/>
                </a:lnTo>
                <a:lnTo>
                  <a:pt x="296" y="10"/>
                </a:lnTo>
                <a:lnTo>
                  <a:pt x="286" y="23"/>
                </a:lnTo>
                <a:lnTo>
                  <a:pt x="281" y="28"/>
                </a:lnTo>
                <a:lnTo>
                  <a:pt x="275" y="31"/>
                </a:lnTo>
                <a:lnTo>
                  <a:pt x="275" y="31"/>
                </a:lnTo>
                <a:lnTo>
                  <a:pt x="269" y="32"/>
                </a:lnTo>
                <a:lnTo>
                  <a:pt x="264" y="35"/>
                </a:lnTo>
                <a:lnTo>
                  <a:pt x="259" y="37"/>
                </a:lnTo>
                <a:lnTo>
                  <a:pt x="255" y="41"/>
                </a:lnTo>
                <a:lnTo>
                  <a:pt x="255" y="41"/>
                </a:lnTo>
                <a:lnTo>
                  <a:pt x="252" y="44"/>
                </a:lnTo>
                <a:lnTo>
                  <a:pt x="250" y="45"/>
                </a:lnTo>
                <a:lnTo>
                  <a:pt x="247" y="49"/>
                </a:lnTo>
                <a:lnTo>
                  <a:pt x="245" y="57"/>
                </a:lnTo>
                <a:lnTo>
                  <a:pt x="245" y="57"/>
                </a:lnTo>
                <a:lnTo>
                  <a:pt x="243" y="67"/>
                </a:lnTo>
                <a:lnTo>
                  <a:pt x="245" y="77"/>
                </a:lnTo>
                <a:lnTo>
                  <a:pt x="246" y="85"/>
                </a:lnTo>
                <a:lnTo>
                  <a:pt x="245" y="93"/>
                </a:lnTo>
                <a:lnTo>
                  <a:pt x="245" y="93"/>
                </a:lnTo>
                <a:lnTo>
                  <a:pt x="243" y="99"/>
                </a:lnTo>
                <a:lnTo>
                  <a:pt x="245" y="105"/>
                </a:lnTo>
                <a:lnTo>
                  <a:pt x="245" y="112"/>
                </a:lnTo>
                <a:lnTo>
                  <a:pt x="245" y="118"/>
                </a:lnTo>
                <a:lnTo>
                  <a:pt x="245" y="118"/>
                </a:lnTo>
                <a:lnTo>
                  <a:pt x="245" y="126"/>
                </a:lnTo>
                <a:lnTo>
                  <a:pt x="247" y="135"/>
                </a:lnTo>
                <a:lnTo>
                  <a:pt x="250" y="144"/>
                </a:lnTo>
                <a:lnTo>
                  <a:pt x="250" y="144"/>
                </a:lnTo>
                <a:lnTo>
                  <a:pt x="248" y="144"/>
                </a:lnTo>
                <a:lnTo>
                  <a:pt x="246" y="144"/>
                </a:lnTo>
                <a:lnTo>
                  <a:pt x="243" y="145"/>
                </a:lnTo>
                <a:lnTo>
                  <a:pt x="242" y="147"/>
                </a:lnTo>
                <a:lnTo>
                  <a:pt x="241" y="149"/>
                </a:lnTo>
                <a:lnTo>
                  <a:pt x="239" y="154"/>
                </a:lnTo>
                <a:lnTo>
                  <a:pt x="239" y="154"/>
                </a:lnTo>
                <a:lnTo>
                  <a:pt x="239" y="161"/>
                </a:lnTo>
                <a:lnTo>
                  <a:pt x="239" y="167"/>
                </a:lnTo>
                <a:lnTo>
                  <a:pt x="245" y="181"/>
                </a:lnTo>
                <a:lnTo>
                  <a:pt x="250" y="193"/>
                </a:lnTo>
                <a:lnTo>
                  <a:pt x="255" y="201"/>
                </a:lnTo>
                <a:lnTo>
                  <a:pt x="255" y="201"/>
                </a:lnTo>
                <a:lnTo>
                  <a:pt x="259" y="203"/>
                </a:lnTo>
                <a:lnTo>
                  <a:pt x="263" y="205"/>
                </a:lnTo>
                <a:lnTo>
                  <a:pt x="265" y="206"/>
                </a:lnTo>
                <a:lnTo>
                  <a:pt x="265" y="206"/>
                </a:lnTo>
                <a:lnTo>
                  <a:pt x="265" y="206"/>
                </a:lnTo>
                <a:lnTo>
                  <a:pt x="265" y="208"/>
                </a:lnTo>
                <a:lnTo>
                  <a:pt x="265" y="215"/>
                </a:lnTo>
                <a:lnTo>
                  <a:pt x="268" y="233"/>
                </a:lnTo>
                <a:lnTo>
                  <a:pt x="272" y="252"/>
                </a:lnTo>
                <a:lnTo>
                  <a:pt x="275" y="262"/>
                </a:lnTo>
                <a:lnTo>
                  <a:pt x="275" y="262"/>
                </a:lnTo>
                <a:lnTo>
                  <a:pt x="286" y="278"/>
                </a:lnTo>
                <a:lnTo>
                  <a:pt x="286" y="278"/>
                </a:lnTo>
                <a:lnTo>
                  <a:pt x="287" y="284"/>
                </a:lnTo>
                <a:lnTo>
                  <a:pt x="287" y="288"/>
                </a:lnTo>
                <a:lnTo>
                  <a:pt x="287" y="288"/>
                </a:lnTo>
                <a:lnTo>
                  <a:pt x="286" y="288"/>
                </a:lnTo>
                <a:lnTo>
                  <a:pt x="286" y="288"/>
                </a:lnTo>
                <a:lnTo>
                  <a:pt x="282" y="289"/>
                </a:lnTo>
                <a:lnTo>
                  <a:pt x="275" y="292"/>
                </a:lnTo>
                <a:lnTo>
                  <a:pt x="254" y="305"/>
                </a:lnTo>
                <a:lnTo>
                  <a:pt x="214" y="329"/>
                </a:lnTo>
                <a:lnTo>
                  <a:pt x="214" y="329"/>
                </a:lnTo>
                <a:lnTo>
                  <a:pt x="187" y="343"/>
                </a:lnTo>
                <a:lnTo>
                  <a:pt x="173" y="351"/>
                </a:lnTo>
                <a:lnTo>
                  <a:pt x="162" y="355"/>
                </a:lnTo>
                <a:lnTo>
                  <a:pt x="162" y="355"/>
                </a:lnTo>
                <a:lnTo>
                  <a:pt x="143" y="358"/>
                </a:lnTo>
                <a:lnTo>
                  <a:pt x="133" y="360"/>
                </a:lnTo>
                <a:lnTo>
                  <a:pt x="121" y="365"/>
                </a:lnTo>
                <a:lnTo>
                  <a:pt x="121" y="365"/>
                </a:lnTo>
                <a:lnTo>
                  <a:pt x="110" y="370"/>
                </a:lnTo>
                <a:lnTo>
                  <a:pt x="97" y="376"/>
                </a:lnTo>
                <a:lnTo>
                  <a:pt x="90" y="379"/>
                </a:lnTo>
                <a:lnTo>
                  <a:pt x="85" y="386"/>
                </a:lnTo>
                <a:lnTo>
                  <a:pt x="80" y="392"/>
                </a:lnTo>
                <a:lnTo>
                  <a:pt x="75" y="401"/>
                </a:lnTo>
                <a:lnTo>
                  <a:pt x="75" y="401"/>
                </a:lnTo>
                <a:lnTo>
                  <a:pt x="61" y="430"/>
                </a:lnTo>
                <a:lnTo>
                  <a:pt x="41" y="466"/>
                </a:lnTo>
                <a:lnTo>
                  <a:pt x="23" y="499"/>
                </a:lnTo>
                <a:lnTo>
                  <a:pt x="17" y="512"/>
                </a:lnTo>
                <a:lnTo>
                  <a:pt x="13" y="520"/>
                </a:lnTo>
                <a:lnTo>
                  <a:pt x="13" y="520"/>
                </a:lnTo>
                <a:lnTo>
                  <a:pt x="9" y="530"/>
                </a:lnTo>
                <a:lnTo>
                  <a:pt x="3" y="539"/>
                </a:lnTo>
                <a:lnTo>
                  <a:pt x="2" y="543"/>
                </a:lnTo>
                <a:lnTo>
                  <a:pt x="0" y="545"/>
                </a:lnTo>
                <a:lnTo>
                  <a:pt x="0" y="549"/>
                </a:lnTo>
                <a:lnTo>
                  <a:pt x="3" y="551"/>
                </a:lnTo>
                <a:lnTo>
                  <a:pt x="3" y="551"/>
                </a:lnTo>
                <a:lnTo>
                  <a:pt x="22" y="557"/>
                </a:lnTo>
                <a:lnTo>
                  <a:pt x="34" y="561"/>
                </a:lnTo>
                <a:lnTo>
                  <a:pt x="34" y="561"/>
                </a:lnTo>
                <a:lnTo>
                  <a:pt x="35" y="561"/>
                </a:lnTo>
                <a:lnTo>
                  <a:pt x="38" y="562"/>
                </a:lnTo>
                <a:lnTo>
                  <a:pt x="39" y="566"/>
                </a:lnTo>
                <a:lnTo>
                  <a:pt x="40" y="570"/>
                </a:lnTo>
                <a:lnTo>
                  <a:pt x="44" y="587"/>
                </a:lnTo>
                <a:lnTo>
                  <a:pt x="44" y="587"/>
                </a:lnTo>
                <a:lnTo>
                  <a:pt x="44" y="597"/>
                </a:lnTo>
                <a:lnTo>
                  <a:pt x="44" y="606"/>
                </a:lnTo>
                <a:lnTo>
                  <a:pt x="43" y="619"/>
                </a:lnTo>
                <a:lnTo>
                  <a:pt x="43" y="625"/>
                </a:lnTo>
                <a:lnTo>
                  <a:pt x="45" y="630"/>
                </a:lnTo>
                <a:lnTo>
                  <a:pt x="50" y="637"/>
                </a:lnTo>
                <a:lnTo>
                  <a:pt x="59" y="643"/>
                </a:lnTo>
                <a:lnTo>
                  <a:pt x="59" y="643"/>
                </a:lnTo>
                <a:lnTo>
                  <a:pt x="142" y="695"/>
                </a:lnTo>
                <a:lnTo>
                  <a:pt x="142" y="695"/>
                </a:lnTo>
                <a:lnTo>
                  <a:pt x="157" y="876"/>
                </a:lnTo>
                <a:lnTo>
                  <a:pt x="167" y="1006"/>
                </a:lnTo>
                <a:lnTo>
                  <a:pt x="173" y="1075"/>
                </a:lnTo>
                <a:lnTo>
                  <a:pt x="173" y="1075"/>
                </a:lnTo>
                <a:lnTo>
                  <a:pt x="174" y="1084"/>
                </a:lnTo>
                <a:lnTo>
                  <a:pt x="176" y="1095"/>
                </a:lnTo>
                <a:lnTo>
                  <a:pt x="180" y="1105"/>
                </a:lnTo>
                <a:lnTo>
                  <a:pt x="185" y="1115"/>
                </a:lnTo>
                <a:lnTo>
                  <a:pt x="196" y="1136"/>
                </a:lnTo>
                <a:lnTo>
                  <a:pt x="200" y="1147"/>
                </a:lnTo>
                <a:lnTo>
                  <a:pt x="203" y="1158"/>
                </a:lnTo>
                <a:lnTo>
                  <a:pt x="203" y="1158"/>
                </a:lnTo>
                <a:lnTo>
                  <a:pt x="215" y="1213"/>
                </a:lnTo>
                <a:lnTo>
                  <a:pt x="234" y="1310"/>
                </a:lnTo>
                <a:lnTo>
                  <a:pt x="252" y="1402"/>
                </a:lnTo>
                <a:lnTo>
                  <a:pt x="260" y="1433"/>
                </a:lnTo>
                <a:lnTo>
                  <a:pt x="263" y="1442"/>
                </a:lnTo>
                <a:lnTo>
                  <a:pt x="265" y="1446"/>
                </a:lnTo>
                <a:lnTo>
                  <a:pt x="265" y="1446"/>
                </a:lnTo>
                <a:lnTo>
                  <a:pt x="273" y="1454"/>
                </a:lnTo>
                <a:lnTo>
                  <a:pt x="283" y="1461"/>
                </a:lnTo>
                <a:lnTo>
                  <a:pt x="288" y="1465"/>
                </a:lnTo>
                <a:lnTo>
                  <a:pt x="295" y="1468"/>
                </a:lnTo>
                <a:lnTo>
                  <a:pt x="302" y="1470"/>
                </a:lnTo>
                <a:lnTo>
                  <a:pt x="312" y="1472"/>
                </a:lnTo>
                <a:lnTo>
                  <a:pt x="312" y="1472"/>
                </a:lnTo>
                <a:lnTo>
                  <a:pt x="321" y="1472"/>
                </a:lnTo>
                <a:lnTo>
                  <a:pt x="330" y="1470"/>
                </a:lnTo>
                <a:lnTo>
                  <a:pt x="339" y="1468"/>
                </a:lnTo>
                <a:lnTo>
                  <a:pt x="346" y="1464"/>
                </a:lnTo>
                <a:lnTo>
                  <a:pt x="358" y="1459"/>
                </a:lnTo>
                <a:lnTo>
                  <a:pt x="363" y="1456"/>
                </a:lnTo>
                <a:lnTo>
                  <a:pt x="378" y="1688"/>
                </a:lnTo>
                <a:lnTo>
                  <a:pt x="353" y="1698"/>
                </a:lnTo>
                <a:lnTo>
                  <a:pt x="353" y="1698"/>
                </a:lnTo>
                <a:lnTo>
                  <a:pt x="354" y="1721"/>
                </a:lnTo>
                <a:lnTo>
                  <a:pt x="354" y="1738"/>
                </a:lnTo>
                <a:lnTo>
                  <a:pt x="354" y="1746"/>
                </a:lnTo>
                <a:lnTo>
                  <a:pt x="353" y="1750"/>
                </a:lnTo>
                <a:lnTo>
                  <a:pt x="353" y="1750"/>
                </a:lnTo>
                <a:lnTo>
                  <a:pt x="348" y="1762"/>
                </a:lnTo>
                <a:lnTo>
                  <a:pt x="340" y="1783"/>
                </a:lnTo>
                <a:lnTo>
                  <a:pt x="336" y="1793"/>
                </a:lnTo>
                <a:lnTo>
                  <a:pt x="335" y="1804"/>
                </a:lnTo>
                <a:lnTo>
                  <a:pt x="335" y="1811"/>
                </a:lnTo>
                <a:lnTo>
                  <a:pt x="336" y="1814"/>
                </a:lnTo>
                <a:lnTo>
                  <a:pt x="337" y="1816"/>
                </a:lnTo>
                <a:lnTo>
                  <a:pt x="337" y="1816"/>
                </a:lnTo>
                <a:lnTo>
                  <a:pt x="342" y="1820"/>
                </a:lnTo>
                <a:lnTo>
                  <a:pt x="349" y="1823"/>
                </a:lnTo>
                <a:lnTo>
                  <a:pt x="357" y="1825"/>
                </a:lnTo>
                <a:lnTo>
                  <a:pt x="366" y="1827"/>
                </a:lnTo>
                <a:lnTo>
                  <a:pt x="375" y="1829"/>
                </a:lnTo>
                <a:lnTo>
                  <a:pt x="386" y="1829"/>
                </a:lnTo>
                <a:lnTo>
                  <a:pt x="398" y="1828"/>
                </a:lnTo>
                <a:lnTo>
                  <a:pt x="409" y="1827"/>
                </a:lnTo>
                <a:lnTo>
                  <a:pt x="409" y="1827"/>
                </a:lnTo>
                <a:lnTo>
                  <a:pt x="431" y="1823"/>
                </a:lnTo>
                <a:lnTo>
                  <a:pt x="448" y="1820"/>
                </a:lnTo>
                <a:lnTo>
                  <a:pt x="453" y="1819"/>
                </a:lnTo>
                <a:lnTo>
                  <a:pt x="459" y="1816"/>
                </a:lnTo>
                <a:lnTo>
                  <a:pt x="463" y="1813"/>
                </a:lnTo>
                <a:lnTo>
                  <a:pt x="466" y="1806"/>
                </a:lnTo>
                <a:lnTo>
                  <a:pt x="466" y="1806"/>
                </a:lnTo>
                <a:lnTo>
                  <a:pt x="467" y="1797"/>
                </a:lnTo>
                <a:lnTo>
                  <a:pt x="467" y="1787"/>
                </a:lnTo>
                <a:lnTo>
                  <a:pt x="466" y="1759"/>
                </a:lnTo>
                <a:lnTo>
                  <a:pt x="462" y="1732"/>
                </a:lnTo>
                <a:lnTo>
                  <a:pt x="461" y="1721"/>
                </a:lnTo>
                <a:lnTo>
                  <a:pt x="461" y="1714"/>
                </a:lnTo>
                <a:lnTo>
                  <a:pt x="461" y="1714"/>
                </a:lnTo>
                <a:lnTo>
                  <a:pt x="461" y="1702"/>
                </a:lnTo>
                <a:lnTo>
                  <a:pt x="458" y="1689"/>
                </a:lnTo>
                <a:lnTo>
                  <a:pt x="456" y="1677"/>
                </a:lnTo>
                <a:lnTo>
                  <a:pt x="456" y="1677"/>
                </a:lnTo>
                <a:lnTo>
                  <a:pt x="458" y="1665"/>
                </a:lnTo>
                <a:lnTo>
                  <a:pt x="465" y="1632"/>
                </a:lnTo>
                <a:lnTo>
                  <a:pt x="475" y="1594"/>
                </a:lnTo>
                <a:lnTo>
                  <a:pt x="480" y="1576"/>
                </a:lnTo>
                <a:lnTo>
                  <a:pt x="486" y="1559"/>
                </a:lnTo>
                <a:lnTo>
                  <a:pt x="486" y="1559"/>
                </a:lnTo>
                <a:lnTo>
                  <a:pt x="489" y="1551"/>
                </a:lnTo>
                <a:lnTo>
                  <a:pt x="490" y="1541"/>
                </a:lnTo>
                <a:lnTo>
                  <a:pt x="492" y="1530"/>
                </a:lnTo>
                <a:lnTo>
                  <a:pt x="492" y="1517"/>
                </a:lnTo>
                <a:lnTo>
                  <a:pt x="489" y="1490"/>
                </a:lnTo>
                <a:lnTo>
                  <a:pt x="485" y="1463"/>
                </a:lnTo>
                <a:lnTo>
                  <a:pt x="476" y="1414"/>
                </a:lnTo>
                <a:lnTo>
                  <a:pt x="471" y="1389"/>
                </a:lnTo>
                <a:lnTo>
                  <a:pt x="471" y="1389"/>
                </a:lnTo>
                <a:lnTo>
                  <a:pt x="474" y="1356"/>
                </a:lnTo>
                <a:lnTo>
                  <a:pt x="476" y="1328"/>
                </a:lnTo>
                <a:lnTo>
                  <a:pt x="476" y="1328"/>
                </a:lnTo>
                <a:lnTo>
                  <a:pt x="515" y="1324"/>
                </a:lnTo>
                <a:lnTo>
                  <a:pt x="564" y="1317"/>
                </a:lnTo>
                <a:lnTo>
                  <a:pt x="564" y="1317"/>
                </a:lnTo>
                <a:lnTo>
                  <a:pt x="567" y="1316"/>
                </a:lnTo>
                <a:lnTo>
                  <a:pt x="571" y="1313"/>
                </a:lnTo>
                <a:lnTo>
                  <a:pt x="574" y="1311"/>
                </a:lnTo>
                <a:lnTo>
                  <a:pt x="575" y="1308"/>
                </a:lnTo>
                <a:lnTo>
                  <a:pt x="578" y="1302"/>
                </a:lnTo>
                <a:lnTo>
                  <a:pt x="579" y="1297"/>
                </a:lnTo>
                <a:lnTo>
                  <a:pt x="579" y="1297"/>
                </a:lnTo>
                <a:lnTo>
                  <a:pt x="574" y="1230"/>
                </a:lnTo>
                <a:lnTo>
                  <a:pt x="564" y="1088"/>
                </a:lnTo>
                <a:lnTo>
                  <a:pt x="552" y="946"/>
                </a:lnTo>
                <a:lnTo>
                  <a:pt x="548" y="899"/>
                </a:lnTo>
                <a:lnTo>
                  <a:pt x="548" y="880"/>
                </a:lnTo>
                <a:lnTo>
                  <a:pt x="548" y="880"/>
                </a:lnTo>
                <a:lnTo>
                  <a:pt x="553" y="875"/>
                </a:lnTo>
                <a:lnTo>
                  <a:pt x="556" y="870"/>
                </a:lnTo>
                <a:lnTo>
                  <a:pt x="558" y="859"/>
                </a:lnTo>
                <a:lnTo>
                  <a:pt x="558" y="859"/>
                </a:lnTo>
                <a:lnTo>
                  <a:pt x="560" y="849"/>
                </a:lnTo>
                <a:lnTo>
                  <a:pt x="560" y="834"/>
                </a:lnTo>
                <a:lnTo>
                  <a:pt x="560" y="792"/>
                </a:lnTo>
                <a:lnTo>
                  <a:pt x="558" y="731"/>
                </a:lnTo>
                <a:lnTo>
                  <a:pt x="558" y="731"/>
                </a:lnTo>
                <a:lnTo>
                  <a:pt x="556" y="701"/>
                </a:lnTo>
                <a:lnTo>
                  <a:pt x="553" y="679"/>
                </a:lnTo>
                <a:lnTo>
                  <a:pt x="553" y="679"/>
                </a:lnTo>
                <a:lnTo>
                  <a:pt x="564" y="679"/>
                </a:lnTo>
                <a:lnTo>
                  <a:pt x="588" y="678"/>
                </a:lnTo>
                <a:lnTo>
                  <a:pt x="602" y="677"/>
                </a:lnTo>
                <a:lnTo>
                  <a:pt x="616" y="675"/>
                </a:lnTo>
                <a:lnTo>
                  <a:pt x="628" y="673"/>
                </a:lnTo>
                <a:lnTo>
                  <a:pt x="636" y="669"/>
                </a:lnTo>
                <a:lnTo>
                  <a:pt x="636" y="669"/>
                </a:lnTo>
                <a:lnTo>
                  <a:pt x="638" y="666"/>
                </a:lnTo>
                <a:lnTo>
                  <a:pt x="641" y="661"/>
                </a:lnTo>
                <a:lnTo>
                  <a:pt x="643" y="651"/>
                </a:lnTo>
                <a:lnTo>
                  <a:pt x="645" y="637"/>
                </a:lnTo>
                <a:lnTo>
                  <a:pt x="645" y="621"/>
                </a:lnTo>
                <a:lnTo>
                  <a:pt x="642" y="593"/>
                </a:lnTo>
                <a:lnTo>
                  <a:pt x="641" y="581"/>
                </a:lnTo>
                <a:lnTo>
                  <a:pt x="641" y="581"/>
                </a:lnTo>
                <a:lnTo>
                  <a:pt x="645" y="578"/>
                </a:lnTo>
                <a:lnTo>
                  <a:pt x="654" y="569"/>
                </a:lnTo>
                <a:lnTo>
                  <a:pt x="663" y="557"/>
                </a:lnTo>
                <a:lnTo>
                  <a:pt x="665" y="551"/>
                </a:lnTo>
                <a:lnTo>
                  <a:pt x="666" y="545"/>
                </a:lnTo>
                <a:lnTo>
                  <a:pt x="666" y="545"/>
                </a:lnTo>
                <a:lnTo>
                  <a:pt x="665" y="534"/>
                </a:lnTo>
                <a:lnTo>
                  <a:pt x="661" y="520"/>
                </a:lnTo>
                <a:lnTo>
                  <a:pt x="656" y="507"/>
                </a:lnTo>
                <a:lnTo>
                  <a:pt x="651" y="494"/>
                </a:lnTo>
                <a:lnTo>
                  <a:pt x="651" y="494"/>
                </a:lnTo>
                <a:lnTo>
                  <a:pt x="648" y="489"/>
                </a:lnTo>
                <a:lnTo>
                  <a:pt x="645" y="486"/>
                </a:lnTo>
                <a:lnTo>
                  <a:pt x="639" y="482"/>
                </a:lnTo>
                <a:lnTo>
                  <a:pt x="636" y="479"/>
                </a:lnTo>
                <a:lnTo>
                  <a:pt x="634" y="472"/>
                </a:lnTo>
                <a:lnTo>
                  <a:pt x="632" y="462"/>
                </a:lnTo>
                <a:lnTo>
                  <a:pt x="630" y="448"/>
                </a:lnTo>
                <a:lnTo>
                  <a:pt x="630" y="448"/>
                </a:lnTo>
                <a:lnTo>
                  <a:pt x="628" y="431"/>
                </a:lnTo>
                <a:lnTo>
                  <a:pt x="624" y="417"/>
                </a:lnTo>
                <a:lnTo>
                  <a:pt x="618" y="405"/>
                </a:lnTo>
                <a:lnTo>
                  <a:pt x="610" y="395"/>
                </a:lnTo>
                <a:lnTo>
                  <a:pt x="601" y="386"/>
                </a:lnTo>
                <a:lnTo>
                  <a:pt x="591" y="378"/>
                </a:lnTo>
                <a:lnTo>
                  <a:pt x="580" y="372"/>
                </a:lnTo>
                <a:lnTo>
                  <a:pt x="569" y="365"/>
                </a:lnTo>
                <a:lnTo>
                  <a:pt x="569" y="365"/>
                </a:lnTo>
                <a:lnTo>
                  <a:pt x="535" y="349"/>
                </a:lnTo>
                <a:lnTo>
                  <a:pt x="512" y="340"/>
                </a:lnTo>
                <a:lnTo>
                  <a:pt x="512" y="340"/>
                </a:lnTo>
                <a:lnTo>
                  <a:pt x="501" y="334"/>
                </a:lnTo>
                <a:lnTo>
                  <a:pt x="488" y="328"/>
                </a:lnTo>
                <a:lnTo>
                  <a:pt x="471" y="319"/>
                </a:lnTo>
                <a:lnTo>
                  <a:pt x="471" y="319"/>
                </a:lnTo>
                <a:lnTo>
                  <a:pt x="409" y="293"/>
                </a:lnTo>
                <a:lnTo>
                  <a:pt x="404" y="232"/>
                </a:lnTo>
                <a:lnTo>
                  <a:pt x="414" y="211"/>
                </a:lnTo>
                <a:lnTo>
                  <a:pt x="414" y="211"/>
                </a:lnTo>
                <a:lnTo>
                  <a:pt x="418" y="210"/>
                </a:lnTo>
                <a:lnTo>
                  <a:pt x="429" y="207"/>
                </a:lnTo>
                <a:lnTo>
                  <a:pt x="439" y="203"/>
                </a:lnTo>
                <a:lnTo>
                  <a:pt x="443" y="199"/>
                </a:lnTo>
                <a:lnTo>
                  <a:pt x="445" y="196"/>
                </a:lnTo>
                <a:lnTo>
                  <a:pt x="445" y="196"/>
                </a:lnTo>
                <a:lnTo>
                  <a:pt x="449" y="184"/>
                </a:lnTo>
                <a:lnTo>
                  <a:pt x="452" y="168"/>
                </a:lnTo>
                <a:lnTo>
                  <a:pt x="453" y="154"/>
                </a:lnTo>
                <a:lnTo>
                  <a:pt x="452" y="148"/>
                </a:lnTo>
                <a:lnTo>
                  <a:pt x="450" y="144"/>
                </a:lnTo>
                <a:lnTo>
                  <a:pt x="450" y="144"/>
                </a:lnTo>
                <a:lnTo>
                  <a:pt x="448" y="141"/>
                </a:lnTo>
                <a:lnTo>
                  <a:pt x="445" y="140"/>
                </a:lnTo>
                <a:lnTo>
                  <a:pt x="441" y="139"/>
                </a:lnTo>
                <a:lnTo>
                  <a:pt x="435" y="139"/>
                </a:lnTo>
                <a:lnTo>
                  <a:pt x="435" y="139"/>
                </a:lnTo>
                <a:lnTo>
                  <a:pt x="440" y="114"/>
                </a:lnTo>
                <a:lnTo>
                  <a:pt x="444" y="95"/>
                </a:lnTo>
                <a:lnTo>
                  <a:pt x="445" y="82"/>
                </a:lnTo>
                <a:lnTo>
                  <a:pt x="445" y="82"/>
                </a:lnTo>
                <a:lnTo>
                  <a:pt x="444" y="67"/>
                </a:lnTo>
                <a:lnTo>
                  <a:pt x="443" y="60"/>
                </a:lnTo>
                <a:lnTo>
                  <a:pt x="441" y="58"/>
                </a:lnTo>
                <a:lnTo>
                  <a:pt x="440" y="57"/>
                </a:lnTo>
                <a:lnTo>
                  <a:pt x="440" y="57"/>
                </a:lnTo>
                <a:lnTo>
                  <a:pt x="423" y="46"/>
                </a:lnTo>
                <a:lnTo>
                  <a:pt x="414" y="41"/>
                </a:lnTo>
                <a:lnTo>
                  <a:pt x="411" y="39"/>
                </a:lnTo>
                <a:lnTo>
                  <a:pt x="409" y="36"/>
                </a:lnTo>
                <a:lnTo>
                  <a:pt x="409" y="36"/>
                </a:lnTo>
                <a:lnTo>
                  <a:pt x="408" y="33"/>
                </a:lnTo>
                <a:lnTo>
                  <a:pt x="407" y="32"/>
                </a:lnTo>
                <a:lnTo>
                  <a:pt x="402" y="28"/>
                </a:lnTo>
                <a:lnTo>
                  <a:pt x="396" y="24"/>
                </a:lnTo>
                <a:lnTo>
                  <a:pt x="394" y="22"/>
                </a:lnTo>
                <a:lnTo>
                  <a:pt x="394" y="21"/>
                </a:lnTo>
                <a:lnTo>
                  <a:pt x="394" y="21"/>
                </a:lnTo>
                <a:lnTo>
                  <a:pt x="393" y="17"/>
                </a:lnTo>
                <a:lnTo>
                  <a:pt x="389" y="13"/>
                </a:lnTo>
                <a:lnTo>
                  <a:pt x="384" y="10"/>
                </a:lnTo>
                <a:lnTo>
                  <a:pt x="378" y="10"/>
                </a:lnTo>
                <a:lnTo>
                  <a:pt x="378" y="10"/>
                </a:lnTo>
                <a:lnTo>
                  <a:pt x="369" y="10"/>
                </a:lnTo>
                <a:lnTo>
                  <a:pt x="363" y="10"/>
                </a:lnTo>
                <a:lnTo>
                  <a:pt x="363" y="10"/>
                </a:lnTo>
                <a:close/>
                <a:moveTo>
                  <a:pt x="157" y="566"/>
                </a:moveTo>
                <a:lnTo>
                  <a:pt x="157" y="566"/>
                </a:lnTo>
                <a:lnTo>
                  <a:pt x="155" y="588"/>
                </a:lnTo>
                <a:lnTo>
                  <a:pt x="152" y="607"/>
                </a:lnTo>
                <a:lnTo>
                  <a:pt x="126" y="592"/>
                </a:lnTo>
                <a:lnTo>
                  <a:pt x="126" y="592"/>
                </a:lnTo>
                <a:lnTo>
                  <a:pt x="142" y="578"/>
                </a:lnTo>
                <a:lnTo>
                  <a:pt x="153" y="569"/>
                </a:lnTo>
                <a:lnTo>
                  <a:pt x="156" y="566"/>
                </a:lnTo>
                <a:lnTo>
                  <a:pt x="157" y="566"/>
                </a:lnTo>
                <a:lnTo>
                  <a:pt x="157" y="56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245DFD6C-0518-488A-ACA9-5DF20EE53AAE}"/>
              </a:ext>
            </a:extLst>
          </p:cNvPr>
          <p:cNvSpPr>
            <a:spLocks noEditPoints="1"/>
          </p:cNvSpPr>
          <p:nvPr/>
        </p:nvSpPr>
        <p:spPr bwMode="auto">
          <a:xfrm>
            <a:off x="902550" y="761635"/>
            <a:ext cx="600490" cy="1690237"/>
          </a:xfrm>
          <a:custGeom>
            <a:avLst/>
            <a:gdLst>
              <a:gd name="T0" fmla="*/ 315 w 718"/>
              <a:gd name="T1" fmla="*/ 3 h 2021"/>
              <a:gd name="T2" fmla="*/ 268 w 718"/>
              <a:gd name="T3" fmla="*/ 29 h 2021"/>
              <a:gd name="T4" fmla="*/ 244 w 718"/>
              <a:gd name="T5" fmla="*/ 91 h 2021"/>
              <a:gd name="T6" fmla="*/ 254 w 718"/>
              <a:gd name="T7" fmla="*/ 175 h 2021"/>
              <a:gd name="T8" fmla="*/ 267 w 718"/>
              <a:gd name="T9" fmla="*/ 223 h 2021"/>
              <a:gd name="T10" fmla="*/ 272 w 718"/>
              <a:gd name="T11" fmla="*/ 248 h 2021"/>
              <a:gd name="T12" fmla="*/ 272 w 718"/>
              <a:gd name="T13" fmla="*/ 307 h 2021"/>
              <a:gd name="T14" fmla="*/ 211 w 718"/>
              <a:gd name="T15" fmla="*/ 332 h 2021"/>
              <a:gd name="T16" fmla="*/ 127 w 718"/>
              <a:gd name="T17" fmla="*/ 369 h 2021"/>
              <a:gd name="T18" fmla="*/ 28 w 718"/>
              <a:gd name="T19" fmla="*/ 537 h 2021"/>
              <a:gd name="T20" fmla="*/ 3 w 718"/>
              <a:gd name="T21" fmla="*/ 626 h 2021"/>
              <a:gd name="T22" fmla="*/ 43 w 718"/>
              <a:gd name="T23" fmla="*/ 716 h 2021"/>
              <a:gd name="T24" fmla="*/ 104 w 718"/>
              <a:gd name="T25" fmla="*/ 781 h 2021"/>
              <a:gd name="T26" fmla="*/ 155 w 718"/>
              <a:gd name="T27" fmla="*/ 788 h 2021"/>
              <a:gd name="T28" fmla="*/ 170 w 718"/>
              <a:gd name="T29" fmla="*/ 919 h 2021"/>
              <a:gd name="T30" fmla="*/ 151 w 718"/>
              <a:gd name="T31" fmla="*/ 1021 h 2021"/>
              <a:gd name="T32" fmla="*/ 194 w 718"/>
              <a:gd name="T33" fmla="*/ 1206 h 2021"/>
              <a:gd name="T34" fmla="*/ 265 w 718"/>
              <a:gd name="T35" fmla="*/ 1324 h 2021"/>
              <a:gd name="T36" fmla="*/ 261 w 718"/>
              <a:gd name="T37" fmla="*/ 1551 h 2021"/>
              <a:gd name="T38" fmla="*/ 317 w 718"/>
              <a:gd name="T39" fmla="*/ 1765 h 2021"/>
              <a:gd name="T40" fmla="*/ 347 w 718"/>
              <a:gd name="T41" fmla="*/ 1939 h 2021"/>
              <a:gd name="T42" fmla="*/ 341 w 718"/>
              <a:gd name="T43" fmla="*/ 2002 h 2021"/>
              <a:gd name="T44" fmla="*/ 429 w 718"/>
              <a:gd name="T45" fmla="*/ 2021 h 2021"/>
              <a:gd name="T46" fmla="*/ 483 w 718"/>
              <a:gd name="T47" fmla="*/ 1997 h 2021"/>
              <a:gd name="T48" fmla="*/ 470 w 718"/>
              <a:gd name="T49" fmla="*/ 1959 h 2021"/>
              <a:gd name="T50" fmla="*/ 440 w 718"/>
              <a:gd name="T51" fmla="*/ 1922 h 2021"/>
              <a:gd name="T52" fmla="*/ 421 w 718"/>
              <a:gd name="T53" fmla="*/ 1849 h 2021"/>
              <a:gd name="T54" fmla="*/ 444 w 718"/>
              <a:gd name="T55" fmla="*/ 1797 h 2021"/>
              <a:gd name="T56" fmla="*/ 442 w 718"/>
              <a:gd name="T57" fmla="*/ 1702 h 2021"/>
              <a:gd name="T58" fmla="*/ 461 w 718"/>
              <a:gd name="T59" fmla="*/ 1600 h 2021"/>
              <a:gd name="T60" fmla="*/ 520 w 718"/>
              <a:gd name="T61" fmla="*/ 1506 h 2021"/>
              <a:gd name="T62" fmla="*/ 546 w 718"/>
              <a:gd name="T63" fmla="*/ 1303 h 2021"/>
              <a:gd name="T64" fmla="*/ 560 w 718"/>
              <a:gd name="T65" fmla="*/ 1146 h 2021"/>
              <a:gd name="T66" fmla="*/ 595 w 718"/>
              <a:gd name="T67" fmla="*/ 1051 h 2021"/>
              <a:gd name="T68" fmla="*/ 578 w 718"/>
              <a:gd name="T69" fmla="*/ 889 h 2021"/>
              <a:gd name="T70" fmla="*/ 580 w 718"/>
              <a:gd name="T71" fmla="*/ 768 h 2021"/>
              <a:gd name="T72" fmla="*/ 657 w 718"/>
              <a:gd name="T73" fmla="*/ 760 h 2021"/>
              <a:gd name="T74" fmla="*/ 681 w 718"/>
              <a:gd name="T75" fmla="*/ 725 h 2021"/>
              <a:gd name="T76" fmla="*/ 681 w 718"/>
              <a:gd name="T77" fmla="*/ 628 h 2021"/>
              <a:gd name="T78" fmla="*/ 718 w 718"/>
              <a:gd name="T79" fmla="*/ 593 h 2021"/>
              <a:gd name="T80" fmla="*/ 694 w 718"/>
              <a:gd name="T81" fmla="*/ 555 h 2021"/>
              <a:gd name="T82" fmla="*/ 632 w 718"/>
              <a:gd name="T83" fmla="*/ 415 h 2021"/>
              <a:gd name="T84" fmla="*/ 530 w 718"/>
              <a:gd name="T85" fmla="*/ 352 h 2021"/>
              <a:gd name="T86" fmla="*/ 436 w 718"/>
              <a:gd name="T87" fmla="*/ 324 h 2021"/>
              <a:gd name="T88" fmla="*/ 433 w 718"/>
              <a:gd name="T89" fmla="*/ 231 h 2021"/>
              <a:gd name="T90" fmla="*/ 455 w 718"/>
              <a:gd name="T91" fmla="*/ 164 h 2021"/>
              <a:gd name="T92" fmla="*/ 461 w 718"/>
              <a:gd name="T93" fmla="*/ 85 h 2021"/>
              <a:gd name="T94" fmla="*/ 436 w 718"/>
              <a:gd name="T95" fmla="*/ 37 h 2021"/>
              <a:gd name="T96" fmla="*/ 423 w 718"/>
              <a:gd name="T97" fmla="*/ 13 h 2021"/>
              <a:gd name="T98" fmla="*/ 395 w 718"/>
              <a:gd name="T99" fmla="*/ 7 h 2021"/>
              <a:gd name="T100" fmla="*/ 160 w 718"/>
              <a:gd name="T101" fmla="*/ 591 h 2021"/>
              <a:gd name="T102" fmla="*/ 162 w 718"/>
              <a:gd name="T103" fmla="*/ 656 h 2021"/>
              <a:gd name="T104" fmla="*/ 162 w 718"/>
              <a:gd name="T105" fmla="*/ 699 h 2021"/>
              <a:gd name="T106" fmla="*/ 127 w 718"/>
              <a:gd name="T107" fmla="*/ 690 h 2021"/>
              <a:gd name="T108" fmla="*/ 89 w 718"/>
              <a:gd name="T109" fmla="*/ 649 h 2021"/>
              <a:gd name="T110" fmla="*/ 127 w 718"/>
              <a:gd name="T111" fmla="*/ 639 h 2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18" h="2021">
                <a:moveTo>
                  <a:pt x="388" y="11"/>
                </a:moveTo>
                <a:lnTo>
                  <a:pt x="388" y="11"/>
                </a:lnTo>
                <a:lnTo>
                  <a:pt x="360" y="11"/>
                </a:lnTo>
                <a:lnTo>
                  <a:pt x="339" y="9"/>
                </a:lnTo>
                <a:lnTo>
                  <a:pt x="323" y="7"/>
                </a:lnTo>
                <a:lnTo>
                  <a:pt x="323" y="7"/>
                </a:lnTo>
                <a:lnTo>
                  <a:pt x="315" y="3"/>
                </a:lnTo>
                <a:lnTo>
                  <a:pt x="311" y="0"/>
                </a:lnTo>
                <a:lnTo>
                  <a:pt x="309" y="0"/>
                </a:lnTo>
                <a:lnTo>
                  <a:pt x="308" y="0"/>
                </a:lnTo>
                <a:lnTo>
                  <a:pt x="298" y="7"/>
                </a:lnTo>
                <a:lnTo>
                  <a:pt x="298" y="7"/>
                </a:lnTo>
                <a:lnTo>
                  <a:pt x="276" y="22"/>
                </a:lnTo>
                <a:lnTo>
                  <a:pt x="268" y="29"/>
                </a:lnTo>
                <a:lnTo>
                  <a:pt x="261" y="41"/>
                </a:lnTo>
                <a:lnTo>
                  <a:pt x="261" y="41"/>
                </a:lnTo>
                <a:lnTo>
                  <a:pt x="254" y="63"/>
                </a:lnTo>
                <a:lnTo>
                  <a:pt x="250" y="80"/>
                </a:lnTo>
                <a:lnTo>
                  <a:pt x="250" y="80"/>
                </a:lnTo>
                <a:lnTo>
                  <a:pt x="248" y="85"/>
                </a:lnTo>
                <a:lnTo>
                  <a:pt x="244" y="91"/>
                </a:lnTo>
                <a:lnTo>
                  <a:pt x="242" y="98"/>
                </a:lnTo>
                <a:lnTo>
                  <a:pt x="242" y="110"/>
                </a:lnTo>
                <a:lnTo>
                  <a:pt x="242" y="147"/>
                </a:lnTo>
                <a:lnTo>
                  <a:pt x="242" y="147"/>
                </a:lnTo>
                <a:lnTo>
                  <a:pt x="244" y="154"/>
                </a:lnTo>
                <a:lnTo>
                  <a:pt x="248" y="164"/>
                </a:lnTo>
                <a:lnTo>
                  <a:pt x="254" y="175"/>
                </a:lnTo>
                <a:lnTo>
                  <a:pt x="254" y="175"/>
                </a:lnTo>
                <a:lnTo>
                  <a:pt x="254" y="195"/>
                </a:lnTo>
                <a:lnTo>
                  <a:pt x="257" y="210"/>
                </a:lnTo>
                <a:lnTo>
                  <a:pt x="259" y="216"/>
                </a:lnTo>
                <a:lnTo>
                  <a:pt x="261" y="220"/>
                </a:lnTo>
                <a:lnTo>
                  <a:pt x="261" y="220"/>
                </a:lnTo>
                <a:lnTo>
                  <a:pt x="267" y="223"/>
                </a:lnTo>
                <a:lnTo>
                  <a:pt x="270" y="225"/>
                </a:lnTo>
                <a:lnTo>
                  <a:pt x="272" y="227"/>
                </a:lnTo>
                <a:lnTo>
                  <a:pt x="272" y="227"/>
                </a:lnTo>
                <a:lnTo>
                  <a:pt x="272" y="227"/>
                </a:lnTo>
                <a:lnTo>
                  <a:pt x="272" y="235"/>
                </a:lnTo>
                <a:lnTo>
                  <a:pt x="272" y="248"/>
                </a:lnTo>
                <a:lnTo>
                  <a:pt x="272" y="248"/>
                </a:lnTo>
                <a:lnTo>
                  <a:pt x="274" y="274"/>
                </a:lnTo>
                <a:lnTo>
                  <a:pt x="276" y="287"/>
                </a:lnTo>
                <a:lnTo>
                  <a:pt x="276" y="292"/>
                </a:lnTo>
                <a:lnTo>
                  <a:pt x="276" y="292"/>
                </a:lnTo>
                <a:lnTo>
                  <a:pt x="274" y="302"/>
                </a:lnTo>
                <a:lnTo>
                  <a:pt x="272" y="307"/>
                </a:lnTo>
                <a:lnTo>
                  <a:pt x="272" y="307"/>
                </a:lnTo>
                <a:lnTo>
                  <a:pt x="265" y="311"/>
                </a:lnTo>
                <a:lnTo>
                  <a:pt x="242" y="317"/>
                </a:lnTo>
                <a:lnTo>
                  <a:pt x="242" y="317"/>
                </a:lnTo>
                <a:lnTo>
                  <a:pt x="231" y="318"/>
                </a:lnTo>
                <a:lnTo>
                  <a:pt x="224" y="322"/>
                </a:lnTo>
                <a:lnTo>
                  <a:pt x="218" y="326"/>
                </a:lnTo>
                <a:lnTo>
                  <a:pt x="211" y="332"/>
                </a:lnTo>
                <a:lnTo>
                  <a:pt x="211" y="332"/>
                </a:lnTo>
                <a:lnTo>
                  <a:pt x="194" y="343"/>
                </a:lnTo>
                <a:lnTo>
                  <a:pt x="183" y="348"/>
                </a:lnTo>
                <a:lnTo>
                  <a:pt x="166" y="354"/>
                </a:lnTo>
                <a:lnTo>
                  <a:pt x="166" y="354"/>
                </a:lnTo>
                <a:lnTo>
                  <a:pt x="145" y="361"/>
                </a:lnTo>
                <a:lnTo>
                  <a:pt x="127" y="369"/>
                </a:lnTo>
                <a:lnTo>
                  <a:pt x="108" y="380"/>
                </a:lnTo>
                <a:lnTo>
                  <a:pt x="108" y="380"/>
                </a:lnTo>
                <a:lnTo>
                  <a:pt x="78" y="434"/>
                </a:lnTo>
                <a:lnTo>
                  <a:pt x="46" y="496"/>
                </a:lnTo>
                <a:lnTo>
                  <a:pt x="46" y="496"/>
                </a:lnTo>
                <a:lnTo>
                  <a:pt x="35" y="520"/>
                </a:lnTo>
                <a:lnTo>
                  <a:pt x="28" y="537"/>
                </a:lnTo>
                <a:lnTo>
                  <a:pt x="28" y="537"/>
                </a:lnTo>
                <a:lnTo>
                  <a:pt x="28" y="546"/>
                </a:lnTo>
                <a:lnTo>
                  <a:pt x="28" y="552"/>
                </a:lnTo>
                <a:lnTo>
                  <a:pt x="28" y="552"/>
                </a:lnTo>
                <a:lnTo>
                  <a:pt x="15" y="583"/>
                </a:lnTo>
                <a:lnTo>
                  <a:pt x="5" y="611"/>
                </a:lnTo>
                <a:lnTo>
                  <a:pt x="3" y="626"/>
                </a:lnTo>
                <a:lnTo>
                  <a:pt x="2" y="639"/>
                </a:lnTo>
                <a:lnTo>
                  <a:pt x="2" y="639"/>
                </a:lnTo>
                <a:lnTo>
                  <a:pt x="0" y="680"/>
                </a:lnTo>
                <a:lnTo>
                  <a:pt x="0" y="690"/>
                </a:lnTo>
                <a:lnTo>
                  <a:pt x="2" y="693"/>
                </a:lnTo>
                <a:lnTo>
                  <a:pt x="2" y="693"/>
                </a:lnTo>
                <a:lnTo>
                  <a:pt x="43" y="716"/>
                </a:lnTo>
                <a:lnTo>
                  <a:pt x="82" y="740"/>
                </a:lnTo>
                <a:lnTo>
                  <a:pt x="82" y="740"/>
                </a:lnTo>
                <a:lnTo>
                  <a:pt x="87" y="759"/>
                </a:lnTo>
                <a:lnTo>
                  <a:pt x="95" y="772"/>
                </a:lnTo>
                <a:lnTo>
                  <a:pt x="99" y="777"/>
                </a:lnTo>
                <a:lnTo>
                  <a:pt x="104" y="781"/>
                </a:lnTo>
                <a:lnTo>
                  <a:pt x="104" y="781"/>
                </a:lnTo>
                <a:lnTo>
                  <a:pt x="115" y="785"/>
                </a:lnTo>
                <a:lnTo>
                  <a:pt x="125" y="785"/>
                </a:lnTo>
                <a:lnTo>
                  <a:pt x="138" y="781"/>
                </a:lnTo>
                <a:lnTo>
                  <a:pt x="138" y="781"/>
                </a:lnTo>
                <a:lnTo>
                  <a:pt x="143" y="783"/>
                </a:lnTo>
                <a:lnTo>
                  <a:pt x="147" y="785"/>
                </a:lnTo>
                <a:lnTo>
                  <a:pt x="155" y="788"/>
                </a:lnTo>
                <a:lnTo>
                  <a:pt x="155" y="788"/>
                </a:lnTo>
                <a:lnTo>
                  <a:pt x="155" y="809"/>
                </a:lnTo>
                <a:lnTo>
                  <a:pt x="155" y="829"/>
                </a:lnTo>
                <a:lnTo>
                  <a:pt x="158" y="854"/>
                </a:lnTo>
                <a:lnTo>
                  <a:pt x="158" y="854"/>
                </a:lnTo>
                <a:lnTo>
                  <a:pt x="166" y="902"/>
                </a:lnTo>
                <a:lnTo>
                  <a:pt x="170" y="919"/>
                </a:lnTo>
                <a:lnTo>
                  <a:pt x="170" y="930"/>
                </a:lnTo>
                <a:lnTo>
                  <a:pt x="170" y="930"/>
                </a:lnTo>
                <a:lnTo>
                  <a:pt x="156" y="977"/>
                </a:lnTo>
                <a:lnTo>
                  <a:pt x="151" y="1007"/>
                </a:lnTo>
                <a:lnTo>
                  <a:pt x="149" y="1016"/>
                </a:lnTo>
                <a:lnTo>
                  <a:pt x="151" y="1021"/>
                </a:lnTo>
                <a:lnTo>
                  <a:pt x="151" y="1021"/>
                </a:lnTo>
                <a:lnTo>
                  <a:pt x="155" y="1025"/>
                </a:lnTo>
                <a:lnTo>
                  <a:pt x="160" y="1027"/>
                </a:lnTo>
                <a:lnTo>
                  <a:pt x="166" y="1029"/>
                </a:lnTo>
                <a:lnTo>
                  <a:pt x="166" y="1029"/>
                </a:lnTo>
                <a:lnTo>
                  <a:pt x="177" y="1115"/>
                </a:lnTo>
                <a:lnTo>
                  <a:pt x="188" y="1180"/>
                </a:lnTo>
                <a:lnTo>
                  <a:pt x="194" y="1206"/>
                </a:lnTo>
                <a:lnTo>
                  <a:pt x="199" y="1225"/>
                </a:lnTo>
                <a:lnTo>
                  <a:pt x="199" y="1225"/>
                </a:lnTo>
                <a:lnTo>
                  <a:pt x="212" y="1253"/>
                </a:lnTo>
                <a:lnTo>
                  <a:pt x="227" y="1283"/>
                </a:lnTo>
                <a:lnTo>
                  <a:pt x="246" y="1316"/>
                </a:lnTo>
                <a:lnTo>
                  <a:pt x="265" y="1324"/>
                </a:lnTo>
                <a:lnTo>
                  <a:pt x="265" y="1324"/>
                </a:lnTo>
                <a:lnTo>
                  <a:pt x="270" y="1379"/>
                </a:lnTo>
                <a:lnTo>
                  <a:pt x="272" y="1424"/>
                </a:lnTo>
                <a:lnTo>
                  <a:pt x="274" y="1443"/>
                </a:lnTo>
                <a:lnTo>
                  <a:pt x="272" y="1456"/>
                </a:lnTo>
                <a:lnTo>
                  <a:pt x="272" y="1456"/>
                </a:lnTo>
                <a:lnTo>
                  <a:pt x="263" y="1516"/>
                </a:lnTo>
                <a:lnTo>
                  <a:pt x="261" y="1551"/>
                </a:lnTo>
                <a:lnTo>
                  <a:pt x="259" y="1568"/>
                </a:lnTo>
                <a:lnTo>
                  <a:pt x="261" y="1586"/>
                </a:lnTo>
                <a:lnTo>
                  <a:pt x="261" y="1586"/>
                </a:lnTo>
                <a:lnTo>
                  <a:pt x="265" y="1607"/>
                </a:lnTo>
                <a:lnTo>
                  <a:pt x="272" y="1635"/>
                </a:lnTo>
                <a:lnTo>
                  <a:pt x="295" y="1698"/>
                </a:lnTo>
                <a:lnTo>
                  <a:pt x="317" y="1765"/>
                </a:lnTo>
                <a:lnTo>
                  <a:pt x="326" y="1793"/>
                </a:lnTo>
                <a:lnTo>
                  <a:pt x="334" y="1820"/>
                </a:lnTo>
                <a:lnTo>
                  <a:pt x="334" y="1820"/>
                </a:lnTo>
                <a:lnTo>
                  <a:pt x="337" y="1842"/>
                </a:lnTo>
                <a:lnTo>
                  <a:pt x="341" y="1864"/>
                </a:lnTo>
                <a:lnTo>
                  <a:pt x="345" y="1907"/>
                </a:lnTo>
                <a:lnTo>
                  <a:pt x="347" y="1939"/>
                </a:lnTo>
                <a:lnTo>
                  <a:pt x="345" y="1954"/>
                </a:lnTo>
                <a:lnTo>
                  <a:pt x="345" y="1954"/>
                </a:lnTo>
                <a:lnTo>
                  <a:pt x="343" y="1961"/>
                </a:lnTo>
                <a:lnTo>
                  <a:pt x="341" y="1978"/>
                </a:lnTo>
                <a:lnTo>
                  <a:pt x="339" y="1993"/>
                </a:lnTo>
                <a:lnTo>
                  <a:pt x="341" y="2002"/>
                </a:lnTo>
                <a:lnTo>
                  <a:pt x="341" y="2002"/>
                </a:lnTo>
                <a:lnTo>
                  <a:pt x="347" y="2008"/>
                </a:lnTo>
                <a:lnTo>
                  <a:pt x="356" y="2015"/>
                </a:lnTo>
                <a:lnTo>
                  <a:pt x="367" y="2019"/>
                </a:lnTo>
                <a:lnTo>
                  <a:pt x="375" y="2021"/>
                </a:lnTo>
                <a:lnTo>
                  <a:pt x="382" y="2021"/>
                </a:lnTo>
                <a:lnTo>
                  <a:pt x="382" y="2021"/>
                </a:lnTo>
                <a:lnTo>
                  <a:pt x="429" y="2021"/>
                </a:lnTo>
                <a:lnTo>
                  <a:pt x="455" y="2019"/>
                </a:lnTo>
                <a:lnTo>
                  <a:pt x="464" y="2017"/>
                </a:lnTo>
                <a:lnTo>
                  <a:pt x="472" y="2013"/>
                </a:lnTo>
                <a:lnTo>
                  <a:pt x="472" y="2013"/>
                </a:lnTo>
                <a:lnTo>
                  <a:pt x="476" y="2010"/>
                </a:lnTo>
                <a:lnTo>
                  <a:pt x="479" y="2002"/>
                </a:lnTo>
                <a:lnTo>
                  <a:pt x="483" y="1997"/>
                </a:lnTo>
                <a:lnTo>
                  <a:pt x="485" y="1989"/>
                </a:lnTo>
                <a:lnTo>
                  <a:pt x="485" y="1982"/>
                </a:lnTo>
                <a:lnTo>
                  <a:pt x="485" y="1976"/>
                </a:lnTo>
                <a:lnTo>
                  <a:pt x="483" y="1969"/>
                </a:lnTo>
                <a:lnTo>
                  <a:pt x="479" y="1965"/>
                </a:lnTo>
                <a:lnTo>
                  <a:pt x="479" y="1965"/>
                </a:lnTo>
                <a:lnTo>
                  <a:pt x="470" y="1959"/>
                </a:lnTo>
                <a:lnTo>
                  <a:pt x="463" y="1956"/>
                </a:lnTo>
                <a:lnTo>
                  <a:pt x="457" y="1954"/>
                </a:lnTo>
                <a:lnTo>
                  <a:pt x="455" y="1952"/>
                </a:lnTo>
                <a:lnTo>
                  <a:pt x="451" y="1948"/>
                </a:lnTo>
                <a:lnTo>
                  <a:pt x="451" y="1948"/>
                </a:lnTo>
                <a:lnTo>
                  <a:pt x="446" y="1937"/>
                </a:lnTo>
                <a:lnTo>
                  <a:pt x="440" y="1922"/>
                </a:lnTo>
                <a:lnTo>
                  <a:pt x="440" y="1922"/>
                </a:lnTo>
                <a:lnTo>
                  <a:pt x="435" y="1903"/>
                </a:lnTo>
                <a:lnTo>
                  <a:pt x="429" y="1889"/>
                </a:lnTo>
                <a:lnTo>
                  <a:pt x="429" y="1889"/>
                </a:lnTo>
                <a:lnTo>
                  <a:pt x="425" y="1877"/>
                </a:lnTo>
                <a:lnTo>
                  <a:pt x="423" y="1866"/>
                </a:lnTo>
                <a:lnTo>
                  <a:pt x="421" y="1849"/>
                </a:lnTo>
                <a:lnTo>
                  <a:pt x="421" y="1849"/>
                </a:lnTo>
                <a:lnTo>
                  <a:pt x="423" y="1848"/>
                </a:lnTo>
                <a:lnTo>
                  <a:pt x="431" y="1840"/>
                </a:lnTo>
                <a:lnTo>
                  <a:pt x="435" y="1833"/>
                </a:lnTo>
                <a:lnTo>
                  <a:pt x="438" y="1823"/>
                </a:lnTo>
                <a:lnTo>
                  <a:pt x="442" y="1812"/>
                </a:lnTo>
                <a:lnTo>
                  <a:pt x="444" y="1797"/>
                </a:lnTo>
                <a:lnTo>
                  <a:pt x="444" y="1797"/>
                </a:lnTo>
                <a:lnTo>
                  <a:pt x="449" y="1751"/>
                </a:lnTo>
                <a:lnTo>
                  <a:pt x="449" y="1739"/>
                </a:lnTo>
                <a:lnTo>
                  <a:pt x="448" y="1732"/>
                </a:lnTo>
                <a:lnTo>
                  <a:pt x="448" y="1732"/>
                </a:lnTo>
                <a:lnTo>
                  <a:pt x="444" y="1715"/>
                </a:lnTo>
                <a:lnTo>
                  <a:pt x="442" y="1702"/>
                </a:lnTo>
                <a:lnTo>
                  <a:pt x="440" y="1682"/>
                </a:lnTo>
                <a:lnTo>
                  <a:pt x="440" y="1682"/>
                </a:lnTo>
                <a:lnTo>
                  <a:pt x="438" y="1646"/>
                </a:lnTo>
                <a:lnTo>
                  <a:pt x="438" y="1635"/>
                </a:lnTo>
                <a:lnTo>
                  <a:pt x="440" y="1629"/>
                </a:lnTo>
                <a:lnTo>
                  <a:pt x="440" y="1629"/>
                </a:lnTo>
                <a:lnTo>
                  <a:pt x="461" y="1600"/>
                </a:lnTo>
                <a:lnTo>
                  <a:pt x="477" y="1579"/>
                </a:lnTo>
                <a:lnTo>
                  <a:pt x="494" y="1560"/>
                </a:lnTo>
                <a:lnTo>
                  <a:pt x="494" y="1560"/>
                </a:lnTo>
                <a:lnTo>
                  <a:pt x="507" y="1545"/>
                </a:lnTo>
                <a:lnTo>
                  <a:pt x="515" y="1532"/>
                </a:lnTo>
                <a:lnTo>
                  <a:pt x="518" y="1519"/>
                </a:lnTo>
                <a:lnTo>
                  <a:pt x="520" y="1506"/>
                </a:lnTo>
                <a:lnTo>
                  <a:pt x="520" y="1506"/>
                </a:lnTo>
                <a:lnTo>
                  <a:pt x="518" y="1448"/>
                </a:lnTo>
                <a:lnTo>
                  <a:pt x="517" y="1404"/>
                </a:lnTo>
                <a:lnTo>
                  <a:pt x="532" y="1400"/>
                </a:lnTo>
                <a:lnTo>
                  <a:pt x="532" y="1400"/>
                </a:lnTo>
                <a:lnTo>
                  <a:pt x="541" y="1348"/>
                </a:lnTo>
                <a:lnTo>
                  <a:pt x="546" y="1303"/>
                </a:lnTo>
                <a:lnTo>
                  <a:pt x="546" y="1283"/>
                </a:lnTo>
                <a:lnTo>
                  <a:pt x="546" y="1266"/>
                </a:lnTo>
                <a:lnTo>
                  <a:pt x="546" y="1266"/>
                </a:lnTo>
                <a:lnTo>
                  <a:pt x="548" y="1251"/>
                </a:lnTo>
                <a:lnTo>
                  <a:pt x="548" y="1230"/>
                </a:lnTo>
                <a:lnTo>
                  <a:pt x="554" y="1189"/>
                </a:lnTo>
                <a:lnTo>
                  <a:pt x="560" y="1146"/>
                </a:lnTo>
                <a:lnTo>
                  <a:pt x="563" y="1113"/>
                </a:lnTo>
                <a:lnTo>
                  <a:pt x="563" y="1113"/>
                </a:lnTo>
                <a:lnTo>
                  <a:pt x="563" y="1081"/>
                </a:lnTo>
                <a:lnTo>
                  <a:pt x="563" y="1076"/>
                </a:lnTo>
                <a:lnTo>
                  <a:pt x="601" y="1064"/>
                </a:lnTo>
                <a:lnTo>
                  <a:pt x="601" y="1064"/>
                </a:lnTo>
                <a:lnTo>
                  <a:pt x="595" y="1051"/>
                </a:lnTo>
                <a:lnTo>
                  <a:pt x="589" y="1038"/>
                </a:lnTo>
                <a:lnTo>
                  <a:pt x="586" y="1021"/>
                </a:lnTo>
                <a:lnTo>
                  <a:pt x="586" y="1021"/>
                </a:lnTo>
                <a:lnTo>
                  <a:pt x="582" y="995"/>
                </a:lnTo>
                <a:lnTo>
                  <a:pt x="580" y="960"/>
                </a:lnTo>
                <a:lnTo>
                  <a:pt x="578" y="921"/>
                </a:lnTo>
                <a:lnTo>
                  <a:pt x="578" y="889"/>
                </a:lnTo>
                <a:lnTo>
                  <a:pt x="578" y="889"/>
                </a:lnTo>
                <a:lnTo>
                  <a:pt x="578" y="831"/>
                </a:lnTo>
                <a:lnTo>
                  <a:pt x="578" y="809"/>
                </a:lnTo>
                <a:lnTo>
                  <a:pt x="578" y="792"/>
                </a:lnTo>
                <a:lnTo>
                  <a:pt x="578" y="792"/>
                </a:lnTo>
                <a:lnTo>
                  <a:pt x="578" y="781"/>
                </a:lnTo>
                <a:lnTo>
                  <a:pt x="580" y="768"/>
                </a:lnTo>
                <a:lnTo>
                  <a:pt x="582" y="755"/>
                </a:lnTo>
                <a:lnTo>
                  <a:pt x="582" y="755"/>
                </a:lnTo>
                <a:lnTo>
                  <a:pt x="593" y="757"/>
                </a:lnTo>
                <a:lnTo>
                  <a:pt x="617" y="762"/>
                </a:lnTo>
                <a:lnTo>
                  <a:pt x="630" y="764"/>
                </a:lnTo>
                <a:lnTo>
                  <a:pt x="645" y="762"/>
                </a:lnTo>
                <a:lnTo>
                  <a:pt x="657" y="760"/>
                </a:lnTo>
                <a:lnTo>
                  <a:pt x="662" y="759"/>
                </a:lnTo>
                <a:lnTo>
                  <a:pt x="666" y="755"/>
                </a:lnTo>
                <a:lnTo>
                  <a:pt x="666" y="755"/>
                </a:lnTo>
                <a:lnTo>
                  <a:pt x="672" y="747"/>
                </a:lnTo>
                <a:lnTo>
                  <a:pt x="677" y="740"/>
                </a:lnTo>
                <a:lnTo>
                  <a:pt x="679" y="732"/>
                </a:lnTo>
                <a:lnTo>
                  <a:pt x="681" y="725"/>
                </a:lnTo>
                <a:lnTo>
                  <a:pt x="683" y="712"/>
                </a:lnTo>
                <a:lnTo>
                  <a:pt x="681" y="701"/>
                </a:lnTo>
                <a:lnTo>
                  <a:pt x="681" y="701"/>
                </a:lnTo>
                <a:lnTo>
                  <a:pt x="673" y="663"/>
                </a:lnTo>
                <a:lnTo>
                  <a:pt x="666" y="635"/>
                </a:lnTo>
                <a:lnTo>
                  <a:pt x="666" y="635"/>
                </a:lnTo>
                <a:lnTo>
                  <a:pt x="681" y="628"/>
                </a:lnTo>
                <a:lnTo>
                  <a:pt x="694" y="621"/>
                </a:lnTo>
                <a:lnTo>
                  <a:pt x="699" y="615"/>
                </a:lnTo>
                <a:lnTo>
                  <a:pt x="703" y="609"/>
                </a:lnTo>
                <a:lnTo>
                  <a:pt x="703" y="609"/>
                </a:lnTo>
                <a:lnTo>
                  <a:pt x="713" y="600"/>
                </a:lnTo>
                <a:lnTo>
                  <a:pt x="714" y="596"/>
                </a:lnTo>
                <a:lnTo>
                  <a:pt x="718" y="593"/>
                </a:lnTo>
                <a:lnTo>
                  <a:pt x="718" y="587"/>
                </a:lnTo>
                <a:lnTo>
                  <a:pt x="718" y="581"/>
                </a:lnTo>
                <a:lnTo>
                  <a:pt x="713" y="576"/>
                </a:lnTo>
                <a:lnTo>
                  <a:pt x="703" y="568"/>
                </a:lnTo>
                <a:lnTo>
                  <a:pt x="703" y="568"/>
                </a:lnTo>
                <a:lnTo>
                  <a:pt x="699" y="563"/>
                </a:lnTo>
                <a:lnTo>
                  <a:pt x="694" y="555"/>
                </a:lnTo>
                <a:lnTo>
                  <a:pt x="683" y="537"/>
                </a:lnTo>
                <a:lnTo>
                  <a:pt x="673" y="516"/>
                </a:lnTo>
                <a:lnTo>
                  <a:pt x="664" y="492"/>
                </a:lnTo>
                <a:lnTo>
                  <a:pt x="647" y="445"/>
                </a:lnTo>
                <a:lnTo>
                  <a:pt x="638" y="428"/>
                </a:lnTo>
                <a:lnTo>
                  <a:pt x="632" y="415"/>
                </a:lnTo>
                <a:lnTo>
                  <a:pt x="632" y="415"/>
                </a:lnTo>
                <a:lnTo>
                  <a:pt x="617" y="399"/>
                </a:lnTo>
                <a:lnTo>
                  <a:pt x="602" y="384"/>
                </a:lnTo>
                <a:lnTo>
                  <a:pt x="586" y="371"/>
                </a:lnTo>
                <a:lnTo>
                  <a:pt x="563" y="361"/>
                </a:lnTo>
                <a:lnTo>
                  <a:pt x="563" y="361"/>
                </a:lnTo>
                <a:lnTo>
                  <a:pt x="543" y="356"/>
                </a:lnTo>
                <a:lnTo>
                  <a:pt x="530" y="352"/>
                </a:lnTo>
                <a:lnTo>
                  <a:pt x="520" y="348"/>
                </a:lnTo>
                <a:lnTo>
                  <a:pt x="509" y="343"/>
                </a:lnTo>
                <a:lnTo>
                  <a:pt x="509" y="343"/>
                </a:lnTo>
                <a:lnTo>
                  <a:pt x="496" y="335"/>
                </a:lnTo>
                <a:lnTo>
                  <a:pt x="483" y="328"/>
                </a:lnTo>
                <a:lnTo>
                  <a:pt x="472" y="324"/>
                </a:lnTo>
                <a:lnTo>
                  <a:pt x="436" y="324"/>
                </a:lnTo>
                <a:lnTo>
                  <a:pt x="436" y="324"/>
                </a:lnTo>
                <a:lnTo>
                  <a:pt x="433" y="315"/>
                </a:lnTo>
                <a:lnTo>
                  <a:pt x="429" y="307"/>
                </a:lnTo>
                <a:lnTo>
                  <a:pt x="429" y="300"/>
                </a:lnTo>
                <a:lnTo>
                  <a:pt x="429" y="300"/>
                </a:lnTo>
                <a:lnTo>
                  <a:pt x="433" y="231"/>
                </a:lnTo>
                <a:lnTo>
                  <a:pt x="433" y="231"/>
                </a:lnTo>
                <a:lnTo>
                  <a:pt x="444" y="208"/>
                </a:lnTo>
                <a:lnTo>
                  <a:pt x="451" y="192"/>
                </a:lnTo>
                <a:lnTo>
                  <a:pt x="455" y="179"/>
                </a:lnTo>
                <a:lnTo>
                  <a:pt x="455" y="179"/>
                </a:lnTo>
                <a:lnTo>
                  <a:pt x="457" y="166"/>
                </a:lnTo>
                <a:lnTo>
                  <a:pt x="455" y="164"/>
                </a:lnTo>
                <a:lnTo>
                  <a:pt x="455" y="164"/>
                </a:lnTo>
                <a:lnTo>
                  <a:pt x="457" y="162"/>
                </a:lnTo>
                <a:lnTo>
                  <a:pt x="459" y="160"/>
                </a:lnTo>
                <a:lnTo>
                  <a:pt x="461" y="149"/>
                </a:lnTo>
                <a:lnTo>
                  <a:pt x="459" y="128"/>
                </a:lnTo>
                <a:lnTo>
                  <a:pt x="459" y="128"/>
                </a:lnTo>
                <a:lnTo>
                  <a:pt x="459" y="104"/>
                </a:lnTo>
                <a:lnTo>
                  <a:pt x="461" y="85"/>
                </a:lnTo>
                <a:lnTo>
                  <a:pt x="463" y="72"/>
                </a:lnTo>
                <a:lnTo>
                  <a:pt x="463" y="65"/>
                </a:lnTo>
                <a:lnTo>
                  <a:pt x="459" y="59"/>
                </a:lnTo>
                <a:lnTo>
                  <a:pt x="459" y="59"/>
                </a:lnTo>
                <a:lnTo>
                  <a:pt x="453" y="52"/>
                </a:lnTo>
                <a:lnTo>
                  <a:pt x="448" y="46"/>
                </a:lnTo>
                <a:lnTo>
                  <a:pt x="436" y="37"/>
                </a:lnTo>
                <a:lnTo>
                  <a:pt x="436" y="37"/>
                </a:lnTo>
                <a:lnTo>
                  <a:pt x="427" y="24"/>
                </a:lnTo>
                <a:lnTo>
                  <a:pt x="421" y="15"/>
                </a:lnTo>
                <a:lnTo>
                  <a:pt x="421" y="15"/>
                </a:lnTo>
                <a:lnTo>
                  <a:pt x="421" y="13"/>
                </a:lnTo>
                <a:lnTo>
                  <a:pt x="423" y="13"/>
                </a:lnTo>
                <a:lnTo>
                  <a:pt x="423" y="13"/>
                </a:lnTo>
                <a:lnTo>
                  <a:pt x="414" y="11"/>
                </a:lnTo>
                <a:lnTo>
                  <a:pt x="414" y="11"/>
                </a:lnTo>
                <a:lnTo>
                  <a:pt x="405" y="9"/>
                </a:lnTo>
                <a:lnTo>
                  <a:pt x="399" y="7"/>
                </a:lnTo>
                <a:lnTo>
                  <a:pt x="395" y="7"/>
                </a:lnTo>
                <a:lnTo>
                  <a:pt x="395" y="7"/>
                </a:lnTo>
                <a:lnTo>
                  <a:pt x="395" y="7"/>
                </a:lnTo>
                <a:lnTo>
                  <a:pt x="393" y="7"/>
                </a:lnTo>
                <a:lnTo>
                  <a:pt x="390" y="7"/>
                </a:lnTo>
                <a:lnTo>
                  <a:pt x="388" y="11"/>
                </a:lnTo>
                <a:lnTo>
                  <a:pt x="388" y="11"/>
                </a:lnTo>
                <a:close/>
                <a:moveTo>
                  <a:pt x="155" y="572"/>
                </a:moveTo>
                <a:lnTo>
                  <a:pt x="155" y="572"/>
                </a:lnTo>
                <a:lnTo>
                  <a:pt x="160" y="591"/>
                </a:lnTo>
                <a:lnTo>
                  <a:pt x="164" y="606"/>
                </a:lnTo>
                <a:lnTo>
                  <a:pt x="166" y="617"/>
                </a:lnTo>
                <a:lnTo>
                  <a:pt x="166" y="617"/>
                </a:lnTo>
                <a:lnTo>
                  <a:pt x="164" y="632"/>
                </a:lnTo>
                <a:lnTo>
                  <a:pt x="162" y="649"/>
                </a:lnTo>
                <a:lnTo>
                  <a:pt x="162" y="649"/>
                </a:lnTo>
                <a:lnTo>
                  <a:pt x="162" y="656"/>
                </a:lnTo>
                <a:lnTo>
                  <a:pt x="162" y="667"/>
                </a:lnTo>
                <a:lnTo>
                  <a:pt x="162" y="678"/>
                </a:lnTo>
                <a:lnTo>
                  <a:pt x="162" y="686"/>
                </a:lnTo>
                <a:lnTo>
                  <a:pt x="162" y="686"/>
                </a:lnTo>
                <a:lnTo>
                  <a:pt x="160" y="690"/>
                </a:lnTo>
                <a:lnTo>
                  <a:pt x="162" y="691"/>
                </a:lnTo>
                <a:lnTo>
                  <a:pt x="162" y="699"/>
                </a:lnTo>
                <a:lnTo>
                  <a:pt x="162" y="701"/>
                </a:lnTo>
                <a:lnTo>
                  <a:pt x="162" y="703"/>
                </a:lnTo>
                <a:lnTo>
                  <a:pt x="158" y="703"/>
                </a:lnTo>
                <a:lnTo>
                  <a:pt x="155" y="701"/>
                </a:lnTo>
                <a:lnTo>
                  <a:pt x="155" y="701"/>
                </a:lnTo>
                <a:lnTo>
                  <a:pt x="140" y="697"/>
                </a:lnTo>
                <a:lnTo>
                  <a:pt x="127" y="690"/>
                </a:lnTo>
                <a:lnTo>
                  <a:pt x="127" y="690"/>
                </a:lnTo>
                <a:lnTo>
                  <a:pt x="114" y="680"/>
                </a:lnTo>
                <a:lnTo>
                  <a:pt x="104" y="671"/>
                </a:lnTo>
                <a:lnTo>
                  <a:pt x="104" y="671"/>
                </a:lnTo>
                <a:lnTo>
                  <a:pt x="97" y="662"/>
                </a:lnTo>
                <a:lnTo>
                  <a:pt x="93" y="654"/>
                </a:lnTo>
                <a:lnTo>
                  <a:pt x="89" y="649"/>
                </a:lnTo>
                <a:lnTo>
                  <a:pt x="112" y="649"/>
                </a:lnTo>
                <a:lnTo>
                  <a:pt x="112" y="649"/>
                </a:lnTo>
                <a:lnTo>
                  <a:pt x="114" y="649"/>
                </a:lnTo>
                <a:lnTo>
                  <a:pt x="115" y="649"/>
                </a:lnTo>
                <a:lnTo>
                  <a:pt x="119" y="647"/>
                </a:lnTo>
                <a:lnTo>
                  <a:pt x="127" y="639"/>
                </a:lnTo>
                <a:lnTo>
                  <a:pt x="127" y="639"/>
                </a:lnTo>
                <a:lnTo>
                  <a:pt x="138" y="628"/>
                </a:lnTo>
                <a:lnTo>
                  <a:pt x="143" y="621"/>
                </a:lnTo>
                <a:lnTo>
                  <a:pt x="143" y="621"/>
                </a:lnTo>
                <a:lnTo>
                  <a:pt x="149" y="594"/>
                </a:lnTo>
                <a:lnTo>
                  <a:pt x="155" y="572"/>
                </a:lnTo>
                <a:lnTo>
                  <a:pt x="155" y="57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F543EB99-42B3-45B4-8A68-188661EE78F7}"/>
              </a:ext>
            </a:extLst>
          </p:cNvPr>
          <p:cNvSpPr>
            <a:spLocks/>
          </p:cNvSpPr>
          <p:nvPr/>
        </p:nvSpPr>
        <p:spPr bwMode="auto">
          <a:xfrm>
            <a:off x="4592960" y="846625"/>
            <a:ext cx="945820" cy="1581256"/>
          </a:xfrm>
          <a:custGeom>
            <a:avLst/>
            <a:gdLst>
              <a:gd name="T0" fmla="*/ 438 w 774"/>
              <a:gd name="T1" fmla="*/ 24 h 1294"/>
              <a:gd name="T2" fmla="*/ 398 w 774"/>
              <a:gd name="T3" fmla="*/ 14 h 1294"/>
              <a:gd name="T4" fmla="*/ 331 w 774"/>
              <a:gd name="T5" fmla="*/ 5 h 1294"/>
              <a:gd name="T6" fmla="*/ 315 w 774"/>
              <a:gd name="T7" fmla="*/ 0 h 1294"/>
              <a:gd name="T8" fmla="*/ 310 w 774"/>
              <a:gd name="T9" fmla="*/ 12 h 1294"/>
              <a:gd name="T10" fmla="*/ 290 w 774"/>
              <a:gd name="T11" fmla="*/ 24 h 1294"/>
              <a:gd name="T12" fmla="*/ 278 w 774"/>
              <a:gd name="T13" fmla="*/ 32 h 1294"/>
              <a:gd name="T14" fmla="*/ 273 w 774"/>
              <a:gd name="T15" fmla="*/ 51 h 1294"/>
              <a:gd name="T16" fmla="*/ 274 w 774"/>
              <a:gd name="T17" fmla="*/ 77 h 1294"/>
              <a:gd name="T18" fmla="*/ 270 w 774"/>
              <a:gd name="T19" fmla="*/ 95 h 1294"/>
              <a:gd name="T20" fmla="*/ 280 w 774"/>
              <a:gd name="T21" fmla="*/ 156 h 1294"/>
              <a:gd name="T22" fmla="*/ 220 w 774"/>
              <a:gd name="T23" fmla="*/ 183 h 1294"/>
              <a:gd name="T24" fmla="*/ 168 w 774"/>
              <a:gd name="T25" fmla="*/ 213 h 1294"/>
              <a:gd name="T26" fmla="*/ 61 w 774"/>
              <a:gd name="T27" fmla="*/ 342 h 1294"/>
              <a:gd name="T28" fmla="*/ 10 w 774"/>
              <a:gd name="T29" fmla="*/ 425 h 1294"/>
              <a:gd name="T30" fmla="*/ 0 w 774"/>
              <a:gd name="T31" fmla="*/ 462 h 1294"/>
              <a:gd name="T32" fmla="*/ 11 w 774"/>
              <a:gd name="T33" fmla="*/ 493 h 1294"/>
              <a:gd name="T34" fmla="*/ 78 w 774"/>
              <a:gd name="T35" fmla="*/ 647 h 1294"/>
              <a:gd name="T36" fmla="*/ 104 w 774"/>
              <a:gd name="T37" fmla="*/ 673 h 1294"/>
              <a:gd name="T38" fmla="*/ 138 w 774"/>
              <a:gd name="T39" fmla="*/ 656 h 1294"/>
              <a:gd name="T40" fmla="*/ 150 w 774"/>
              <a:gd name="T41" fmla="*/ 635 h 1294"/>
              <a:gd name="T42" fmla="*/ 75 w 774"/>
              <a:gd name="T43" fmla="*/ 470 h 1294"/>
              <a:gd name="T44" fmla="*/ 188 w 774"/>
              <a:gd name="T45" fmla="*/ 411 h 1294"/>
              <a:gd name="T46" fmla="*/ 167 w 774"/>
              <a:gd name="T47" fmla="*/ 482 h 1294"/>
              <a:gd name="T48" fmla="*/ 169 w 774"/>
              <a:gd name="T49" fmla="*/ 771 h 1294"/>
              <a:gd name="T50" fmla="*/ 236 w 774"/>
              <a:gd name="T51" fmla="*/ 1163 h 1294"/>
              <a:gd name="T52" fmla="*/ 227 w 774"/>
              <a:gd name="T53" fmla="*/ 1192 h 1294"/>
              <a:gd name="T54" fmla="*/ 255 w 774"/>
              <a:gd name="T55" fmla="*/ 1266 h 1294"/>
              <a:gd name="T56" fmla="*/ 291 w 774"/>
              <a:gd name="T57" fmla="*/ 1288 h 1294"/>
              <a:gd name="T58" fmla="*/ 340 w 774"/>
              <a:gd name="T59" fmla="*/ 1291 h 1294"/>
              <a:gd name="T60" fmla="*/ 353 w 774"/>
              <a:gd name="T61" fmla="*/ 1271 h 1294"/>
              <a:gd name="T62" fmla="*/ 331 w 774"/>
              <a:gd name="T63" fmla="*/ 1209 h 1294"/>
              <a:gd name="T64" fmla="*/ 310 w 774"/>
              <a:gd name="T65" fmla="*/ 1153 h 1294"/>
              <a:gd name="T66" fmla="*/ 308 w 774"/>
              <a:gd name="T67" fmla="*/ 1028 h 1294"/>
              <a:gd name="T68" fmla="*/ 358 w 774"/>
              <a:gd name="T69" fmla="*/ 997 h 1294"/>
              <a:gd name="T70" fmla="*/ 415 w 774"/>
              <a:gd name="T71" fmla="*/ 983 h 1294"/>
              <a:gd name="T72" fmla="*/ 453 w 774"/>
              <a:gd name="T73" fmla="*/ 980 h 1294"/>
              <a:gd name="T74" fmla="*/ 489 w 774"/>
              <a:gd name="T75" fmla="*/ 866 h 1294"/>
              <a:gd name="T76" fmla="*/ 505 w 774"/>
              <a:gd name="T77" fmla="*/ 843 h 1294"/>
              <a:gd name="T78" fmla="*/ 483 w 774"/>
              <a:gd name="T79" fmla="*/ 696 h 1294"/>
              <a:gd name="T80" fmla="*/ 470 w 774"/>
              <a:gd name="T81" fmla="*/ 588 h 1294"/>
              <a:gd name="T82" fmla="*/ 488 w 774"/>
              <a:gd name="T83" fmla="*/ 569 h 1294"/>
              <a:gd name="T84" fmla="*/ 473 w 774"/>
              <a:gd name="T85" fmla="*/ 518 h 1294"/>
              <a:gd name="T86" fmla="*/ 501 w 774"/>
              <a:gd name="T87" fmla="*/ 361 h 1294"/>
              <a:gd name="T88" fmla="*/ 535 w 774"/>
              <a:gd name="T89" fmla="*/ 382 h 1294"/>
              <a:gd name="T90" fmla="*/ 662 w 774"/>
              <a:gd name="T91" fmla="*/ 470 h 1294"/>
              <a:gd name="T92" fmla="*/ 712 w 774"/>
              <a:gd name="T93" fmla="*/ 594 h 1294"/>
              <a:gd name="T94" fmla="*/ 729 w 774"/>
              <a:gd name="T95" fmla="*/ 607 h 1294"/>
              <a:gd name="T96" fmla="*/ 743 w 774"/>
              <a:gd name="T97" fmla="*/ 627 h 1294"/>
              <a:gd name="T98" fmla="*/ 764 w 774"/>
              <a:gd name="T99" fmla="*/ 613 h 1294"/>
              <a:gd name="T100" fmla="*/ 774 w 774"/>
              <a:gd name="T101" fmla="*/ 564 h 1294"/>
              <a:gd name="T102" fmla="*/ 757 w 774"/>
              <a:gd name="T103" fmla="*/ 528 h 1294"/>
              <a:gd name="T104" fmla="*/ 732 w 774"/>
              <a:gd name="T105" fmla="*/ 509 h 1294"/>
              <a:gd name="T106" fmla="*/ 522 w 774"/>
              <a:gd name="T107" fmla="*/ 203 h 1294"/>
              <a:gd name="T108" fmla="*/ 453 w 774"/>
              <a:gd name="T109" fmla="*/ 84 h 1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74" h="1294">
                <a:moveTo>
                  <a:pt x="442" y="50"/>
                </a:moveTo>
                <a:lnTo>
                  <a:pt x="445" y="32"/>
                </a:lnTo>
                <a:lnTo>
                  <a:pt x="445" y="32"/>
                </a:lnTo>
                <a:lnTo>
                  <a:pt x="442" y="27"/>
                </a:lnTo>
                <a:lnTo>
                  <a:pt x="438" y="24"/>
                </a:lnTo>
                <a:lnTo>
                  <a:pt x="435" y="23"/>
                </a:lnTo>
                <a:lnTo>
                  <a:pt x="435" y="23"/>
                </a:lnTo>
                <a:lnTo>
                  <a:pt x="427" y="22"/>
                </a:lnTo>
                <a:lnTo>
                  <a:pt x="415" y="18"/>
                </a:lnTo>
                <a:lnTo>
                  <a:pt x="398" y="14"/>
                </a:lnTo>
                <a:lnTo>
                  <a:pt x="396" y="0"/>
                </a:lnTo>
                <a:lnTo>
                  <a:pt x="371" y="10"/>
                </a:lnTo>
                <a:lnTo>
                  <a:pt x="371" y="10"/>
                </a:lnTo>
                <a:lnTo>
                  <a:pt x="354" y="7"/>
                </a:lnTo>
                <a:lnTo>
                  <a:pt x="331" y="5"/>
                </a:lnTo>
                <a:lnTo>
                  <a:pt x="331" y="5"/>
                </a:lnTo>
                <a:lnTo>
                  <a:pt x="327" y="5"/>
                </a:lnTo>
                <a:lnTo>
                  <a:pt x="324" y="4"/>
                </a:lnTo>
                <a:lnTo>
                  <a:pt x="319" y="1"/>
                </a:lnTo>
                <a:lnTo>
                  <a:pt x="315" y="0"/>
                </a:lnTo>
                <a:lnTo>
                  <a:pt x="314" y="0"/>
                </a:lnTo>
                <a:lnTo>
                  <a:pt x="312" y="1"/>
                </a:lnTo>
                <a:lnTo>
                  <a:pt x="310" y="5"/>
                </a:lnTo>
                <a:lnTo>
                  <a:pt x="310" y="5"/>
                </a:lnTo>
                <a:lnTo>
                  <a:pt x="310" y="12"/>
                </a:lnTo>
                <a:lnTo>
                  <a:pt x="310" y="16"/>
                </a:lnTo>
                <a:lnTo>
                  <a:pt x="310" y="18"/>
                </a:lnTo>
                <a:lnTo>
                  <a:pt x="291" y="26"/>
                </a:lnTo>
                <a:lnTo>
                  <a:pt x="291" y="26"/>
                </a:lnTo>
                <a:lnTo>
                  <a:pt x="290" y="24"/>
                </a:lnTo>
                <a:lnTo>
                  <a:pt x="287" y="23"/>
                </a:lnTo>
                <a:lnTo>
                  <a:pt x="286" y="23"/>
                </a:lnTo>
                <a:lnTo>
                  <a:pt x="284" y="24"/>
                </a:lnTo>
                <a:lnTo>
                  <a:pt x="280" y="28"/>
                </a:lnTo>
                <a:lnTo>
                  <a:pt x="278" y="32"/>
                </a:lnTo>
                <a:lnTo>
                  <a:pt x="278" y="32"/>
                </a:lnTo>
                <a:lnTo>
                  <a:pt x="275" y="37"/>
                </a:lnTo>
                <a:lnTo>
                  <a:pt x="273" y="43"/>
                </a:lnTo>
                <a:lnTo>
                  <a:pt x="273" y="48"/>
                </a:lnTo>
                <a:lnTo>
                  <a:pt x="273" y="51"/>
                </a:lnTo>
                <a:lnTo>
                  <a:pt x="274" y="59"/>
                </a:lnTo>
                <a:lnTo>
                  <a:pt x="275" y="61"/>
                </a:lnTo>
                <a:lnTo>
                  <a:pt x="275" y="74"/>
                </a:lnTo>
                <a:lnTo>
                  <a:pt x="275" y="74"/>
                </a:lnTo>
                <a:lnTo>
                  <a:pt x="274" y="77"/>
                </a:lnTo>
                <a:lnTo>
                  <a:pt x="272" y="82"/>
                </a:lnTo>
                <a:lnTo>
                  <a:pt x="269" y="88"/>
                </a:lnTo>
                <a:lnTo>
                  <a:pt x="270" y="91"/>
                </a:lnTo>
                <a:lnTo>
                  <a:pt x="270" y="95"/>
                </a:lnTo>
                <a:lnTo>
                  <a:pt x="270" y="95"/>
                </a:lnTo>
                <a:lnTo>
                  <a:pt x="280" y="114"/>
                </a:lnTo>
                <a:lnTo>
                  <a:pt x="282" y="135"/>
                </a:lnTo>
                <a:lnTo>
                  <a:pt x="286" y="151"/>
                </a:lnTo>
                <a:lnTo>
                  <a:pt x="286" y="151"/>
                </a:lnTo>
                <a:lnTo>
                  <a:pt x="280" y="156"/>
                </a:lnTo>
                <a:lnTo>
                  <a:pt x="264" y="166"/>
                </a:lnTo>
                <a:lnTo>
                  <a:pt x="242" y="175"/>
                </a:lnTo>
                <a:lnTo>
                  <a:pt x="231" y="180"/>
                </a:lnTo>
                <a:lnTo>
                  <a:pt x="220" y="183"/>
                </a:lnTo>
                <a:lnTo>
                  <a:pt x="220" y="183"/>
                </a:lnTo>
                <a:lnTo>
                  <a:pt x="216" y="184"/>
                </a:lnTo>
                <a:lnTo>
                  <a:pt x="210" y="186"/>
                </a:lnTo>
                <a:lnTo>
                  <a:pt x="196" y="194"/>
                </a:lnTo>
                <a:lnTo>
                  <a:pt x="183" y="202"/>
                </a:lnTo>
                <a:lnTo>
                  <a:pt x="168" y="213"/>
                </a:lnTo>
                <a:lnTo>
                  <a:pt x="144" y="234"/>
                </a:lnTo>
                <a:lnTo>
                  <a:pt x="132" y="246"/>
                </a:lnTo>
                <a:lnTo>
                  <a:pt x="132" y="246"/>
                </a:lnTo>
                <a:lnTo>
                  <a:pt x="48" y="326"/>
                </a:lnTo>
                <a:lnTo>
                  <a:pt x="61" y="342"/>
                </a:lnTo>
                <a:lnTo>
                  <a:pt x="61" y="342"/>
                </a:lnTo>
                <a:lnTo>
                  <a:pt x="54" y="353"/>
                </a:lnTo>
                <a:lnTo>
                  <a:pt x="37" y="378"/>
                </a:lnTo>
                <a:lnTo>
                  <a:pt x="17" y="410"/>
                </a:lnTo>
                <a:lnTo>
                  <a:pt x="10" y="425"/>
                </a:lnTo>
                <a:lnTo>
                  <a:pt x="5" y="437"/>
                </a:lnTo>
                <a:lnTo>
                  <a:pt x="5" y="437"/>
                </a:lnTo>
                <a:lnTo>
                  <a:pt x="3" y="447"/>
                </a:lnTo>
                <a:lnTo>
                  <a:pt x="0" y="455"/>
                </a:lnTo>
                <a:lnTo>
                  <a:pt x="0" y="462"/>
                </a:lnTo>
                <a:lnTo>
                  <a:pt x="0" y="468"/>
                </a:lnTo>
                <a:lnTo>
                  <a:pt x="3" y="474"/>
                </a:lnTo>
                <a:lnTo>
                  <a:pt x="5" y="479"/>
                </a:lnTo>
                <a:lnTo>
                  <a:pt x="11" y="493"/>
                </a:lnTo>
                <a:lnTo>
                  <a:pt x="11" y="493"/>
                </a:lnTo>
                <a:lnTo>
                  <a:pt x="79" y="612"/>
                </a:lnTo>
                <a:lnTo>
                  <a:pt x="79" y="612"/>
                </a:lnTo>
                <a:lnTo>
                  <a:pt x="77" y="644"/>
                </a:lnTo>
                <a:lnTo>
                  <a:pt x="77" y="644"/>
                </a:lnTo>
                <a:lnTo>
                  <a:pt x="78" y="647"/>
                </a:lnTo>
                <a:lnTo>
                  <a:pt x="81" y="651"/>
                </a:lnTo>
                <a:lnTo>
                  <a:pt x="88" y="661"/>
                </a:lnTo>
                <a:lnTo>
                  <a:pt x="96" y="669"/>
                </a:lnTo>
                <a:lnTo>
                  <a:pt x="100" y="672"/>
                </a:lnTo>
                <a:lnTo>
                  <a:pt x="104" y="673"/>
                </a:lnTo>
                <a:lnTo>
                  <a:pt x="104" y="673"/>
                </a:lnTo>
                <a:lnTo>
                  <a:pt x="112" y="670"/>
                </a:lnTo>
                <a:lnTo>
                  <a:pt x="126" y="664"/>
                </a:lnTo>
                <a:lnTo>
                  <a:pt x="132" y="661"/>
                </a:lnTo>
                <a:lnTo>
                  <a:pt x="138" y="656"/>
                </a:lnTo>
                <a:lnTo>
                  <a:pt x="144" y="651"/>
                </a:lnTo>
                <a:lnTo>
                  <a:pt x="146" y="646"/>
                </a:lnTo>
                <a:lnTo>
                  <a:pt x="146" y="646"/>
                </a:lnTo>
                <a:lnTo>
                  <a:pt x="149" y="640"/>
                </a:lnTo>
                <a:lnTo>
                  <a:pt x="150" y="635"/>
                </a:lnTo>
                <a:lnTo>
                  <a:pt x="149" y="624"/>
                </a:lnTo>
                <a:lnTo>
                  <a:pt x="146" y="617"/>
                </a:lnTo>
                <a:lnTo>
                  <a:pt x="145" y="614"/>
                </a:lnTo>
                <a:lnTo>
                  <a:pt x="129" y="590"/>
                </a:lnTo>
                <a:lnTo>
                  <a:pt x="75" y="470"/>
                </a:lnTo>
                <a:lnTo>
                  <a:pt x="122" y="389"/>
                </a:lnTo>
                <a:lnTo>
                  <a:pt x="138" y="394"/>
                </a:lnTo>
                <a:lnTo>
                  <a:pt x="175" y="358"/>
                </a:lnTo>
                <a:lnTo>
                  <a:pt x="188" y="411"/>
                </a:lnTo>
                <a:lnTo>
                  <a:pt x="188" y="411"/>
                </a:lnTo>
                <a:lnTo>
                  <a:pt x="178" y="440"/>
                </a:lnTo>
                <a:lnTo>
                  <a:pt x="172" y="461"/>
                </a:lnTo>
                <a:lnTo>
                  <a:pt x="169" y="472"/>
                </a:lnTo>
                <a:lnTo>
                  <a:pt x="169" y="472"/>
                </a:lnTo>
                <a:lnTo>
                  <a:pt x="167" y="482"/>
                </a:lnTo>
                <a:lnTo>
                  <a:pt x="163" y="498"/>
                </a:lnTo>
                <a:lnTo>
                  <a:pt x="158" y="519"/>
                </a:lnTo>
                <a:lnTo>
                  <a:pt x="178" y="544"/>
                </a:lnTo>
                <a:lnTo>
                  <a:pt x="183" y="703"/>
                </a:lnTo>
                <a:lnTo>
                  <a:pt x="169" y="771"/>
                </a:lnTo>
                <a:lnTo>
                  <a:pt x="206" y="798"/>
                </a:lnTo>
                <a:lnTo>
                  <a:pt x="212" y="940"/>
                </a:lnTo>
                <a:lnTo>
                  <a:pt x="239" y="1158"/>
                </a:lnTo>
                <a:lnTo>
                  <a:pt x="239" y="1158"/>
                </a:lnTo>
                <a:lnTo>
                  <a:pt x="236" y="1163"/>
                </a:lnTo>
                <a:lnTo>
                  <a:pt x="233" y="1170"/>
                </a:lnTo>
                <a:lnTo>
                  <a:pt x="228" y="1182"/>
                </a:lnTo>
                <a:lnTo>
                  <a:pt x="228" y="1182"/>
                </a:lnTo>
                <a:lnTo>
                  <a:pt x="227" y="1187"/>
                </a:lnTo>
                <a:lnTo>
                  <a:pt x="227" y="1192"/>
                </a:lnTo>
                <a:lnTo>
                  <a:pt x="228" y="1203"/>
                </a:lnTo>
                <a:lnTo>
                  <a:pt x="231" y="1215"/>
                </a:lnTo>
                <a:lnTo>
                  <a:pt x="236" y="1229"/>
                </a:lnTo>
                <a:lnTo>
                  <a:pt x="246" y="1252"/>
                </a:lnTo>
                <a:lnTo>
                  <a:pt x="255" y="1266"/>
                </a:lnTo>
                <a:lnTo>
                  <a:pt x="255" y="1266"/>
                </a:lnTo>
                <a:lnTo>
                  <a:pt x="259" y="1270"/>
                </a:lnTo>
                <a:lnTo>
                  <a:pt x="268" y="1276"/>
                </a:lnTo>
                <a:lnTo>
                  <a:pt x="279" y="1282"/>
                </a:lnTo>
                <a:lnTo>
                  <a:pt x="291" y="1288"/>
                </a:lnTo>
                <a:lnTo>
                  <a:pt x="306" y="1292"/>
                </a:lnTo>
                <a:lnTo>
                  <a:pt x="320" y="1294"/>
                </a:lnTo>
                <a:lnTo>
                  <a:pt x="326" y="1294"/>
                </a:lnTo>
                <a:lnTo>
                  <a:pt x="334" y="1293"/>
                </a:lnTo>
                <a:lnTo>
                  <a:pt x="340" y="1291"/>
                </a:lnTo>
                <a:lnTo>
                  <a:pt x="345" y="1288"/>
                </a:lnTo>
                <a:lnTo>
                  <a:pt x="345" y="1288"/>
                </a:lnTo>
                <a:lnTo>
                  <a:pt x="349" y="1283"/>
                </a:lnTo>
                <a:lnTo>
                  <a:pt x="352" y="1277"/>
                </a:lnTo>
                <a:lnTo>
                  <a:pt x="353" y="1271"/>
                </a:lnTo>
                <a:lnTo>
                  <a:pt x="352" y="1263"/>
                </a:lnTo>
                <a:lnTo>
                  <a:pt x="351" y="1254"/>
                </a:lnTo>
                <a:lnTo>
                  <a:pt x="348" y="1246"/>
                </a:lnTo>
                <a:lnTo>
                  <a:pt x="340" y="1226"/>
                </a:lnTo>
                <a:lnTo>
                  <a:pt x="331" y="1209"/>
                </a:lnTo>
                <a:lnTo>
                  <a:pt x="323" y="1194"/>
                </a:lnTo>
                <a:lnTo>
                  <a:pt x="313" y="1180"/>
                </a:lnTo>
                <a:lnTo>
                  <a:pt x="310" y="1153"/>
                </a:lnTo>
                <a:lnTo>
                  <a:pt x="310" y="1153"/>
                </a:lnTo>
                <a:lnTo>
                  <a:pt x="310" y="1153"/>
                </a:lnTo>
                <a:lnTo>
                  <a:pt x="308" y="1152"/>
                </a:lnTo>
                <a:lnTo>
                  <a:pt x="307" y="1147"/>
                </a:lnTo>
                <a:lnTo>
                  <a:pt x="307" y="1137"/>
                </a:lnTo>
                <a:lnTo>
                  <a:pt x="307" y="1137"/>
                </a:lnTo>
                <a:lnTo>
                  <a:pt x="308" y="1028"/>
                </a:lnTo>
                <a:lnTo>
                  <a:pt x="308" y="1028"/>
                </a:lnTo>
                <a:lnTo>
                  <a:pt x="329" y="1016"/>
                </a:lnTo>
                <a:lnTo>
                  <a:pt x="345" y="1005"/>
                </a:lnTo>
                <a:lnTo>
                  <a:pt x="358" y="997"/>
                </a:lnTo>
                <a:lnTo>
                  <a:pt x="358" y="997"/>
                </a:lnTo>
                <a:lnTo>
                  <a:pt x="369" y="993"/>
                </a:lnTo>
                <a:lnTo>
                  <a:pt x="377" y="987"/>
                </a:lnTo>
                <a:lnTo>
                  <a:pt x="387" y="980"/>
                </a:lnTo>
                <a:lnTo>
                  <a:pt x="387" y="980"/>
                </a:lnTo>
                <a:lnTo>
                  <a:pt x="415" y="983"/>
                </a:lnTo>
                <a:lnTo>
                  <a:pt x="437" y="984"/>
                </a:lnTo>
                <a:lnTo>
                  <a:pt x="445" y="984"/>
                </a:lnTo>
                <a:lnTo>
                  <a:pt x="450" y="983"/>
                </a:lnTo>
                <a:lnTo>
                  <a:pt x="450" y="983"/>
                </a:lnTo>
                <a:lnTo>
                  <a:pt x="453" y="980"/>
                </a:lnTo>
                <a:lnTo>
                  <a:pt x="454" y="976"/>
                </a:lnTo>
                <a:lnTo>
                  <a:pt x="460" y="962"/>
                </a:lnTo>
                <a:lnTo>
                  <a:pt x="473" y="922"/>
                </a:lnTo>
                <a:lnTo>
                  <a:pt x="489" y="866"/>
                </a:lnTo>
                <a:lnTo>
                  <a:pt x="489" y="866"/>
                </a:lnTo>
                <a:lnTo>
                  <a:pt x="494" y="855"/>
                </a:lnTo>
                <a:lnTo>
                  <a:pt x="499" y="848"/>
                </a:lnTo>
                <a:lnTo>
                  <a:pt x="501" y="844"/>
                </a:lnTo>
                <a:lnTo>
                  <a:pt x="505" y="843"/>
                </a:lnTo>
                <a:lnTo>
                  <a:pt x="505" y="843"/>
                </a:lnTo>
                <a:lnTo>
                  <a:pt x="505" y="841"/>
                </a:lnTo>
                <a:lnTo>
                  <a:pt x="505" y="834"/>
                </a:lnTo>
                <a:lnTo>
                  <a:pt x="504" y="815"/>
                </a:lnTo>
                <a:lnTo>
                  <a:pt x="494" y="757"/>
                </a:lnTo>
                <a:lnTo>
                  <a:pt x="483" y="696"/>
                </a:lnTo>
                <a:lnTo>
                  <a:pt x="477" y="665"/>
                </a:lnTo>
                <a:lnTo>
                  <a:pt x="477" y="665"/>
                </a:lnTo>
                <a:lnTo>
                  <a:pt x="475" y="651"/>
                </a:lnTo>
                <a:lnTo>
                  <a:pt x="473" y="624"/>
                </a:lnTo>
                <a:lnTo>
                  <a:pt x="470" y="588"/>
                </a:lnTo>
                <a:lnTo>
                  <a:pt x="470" y="588"/>
                </a:lnTo>
                <a:lnTo>
                  <a:pt x="473" y="585"/>
                </a:lnTo>
                <a:lnTo>
                  <a:pt x="480" y="580"/>
                </a:lnTo>
                <a:lnTo>
                  <a:pt x="486" y="573"/>
                </a:lnTo>
                <a:lnTo>
                  <a:pt x="488" y="569"/>
                </a:lnTo>
                <a:lnTo>
                  <a:pt x="489" y="564"/>
                </a:lnTo>
                <a:lnTo>
                  <a:pt x="489" y="564"/>
                </a:lnTo>
                <a:lnTo>
                  <a:pt x="488" y="557"/>
                </a:lnTo>
                <a:lnTo>
                  <a:pt x="484" y="546"/>
                </a:lnTo>
                <a:lnTo>
                  <a:pt x="473" y="518"/>
                </a:lnTo>
                <a:lnTo>
                  <a:pt x="456" y="482"/>
                </a:lnTo>
                <a:lnTo>
                  <a:pt x="482" y="339"/>
                </a:lnTo>
                <a:lnTo>
                  <a:pt x="482" y="339"/>
                </a:lnTo>
                <a:lnTo>
                  <a:pt x="487" y="347"/>
                </a:lnTo>
                <a:lnTo>
                  <a:pt x="501" y="361"/>
                </a:lnTo>
                <a:lnTo>
                  <a:pt x="510" y="370"/>
                </a:lnTo>
                <a:lnTo>
                  <a:pt x="518" y="377"/>
                </a:lnTo>
                <a:lnTo>
                  <a:pt x="527" y="381"/>
                </a:lnTo>
                <a:lnTo>
                  <a:pt x="532" y="382"/>
                </a:lnTo>
                <a:lnTo>
                  <a:pt x="535" y="382"/>
                </a:lnTo>
                <a:lnTo>
                  <a:pt x="535" y="382"/>
                </a:lnTo>
                <a:lnTo>
                  <a:pt x="549" y="381"/>
                </a:lnTo>
                <a:lnTo>
                  <a:pt x="557" y="378"/>
                </a:lnTo>
                <a:lnTo>
                  <a:pt x="563" y="376"/>
                </a:lnTo>
                <a:lnTo>
                  <a:pt x="662" y="470"/>
                </a:lnTo>
                <a:lnTo>
                  <a:pt x="712" y="577"/>
                </a:lnTo>
                <a:lnTo>
                  <a:pt x="712" y="577"/>
                </a:lnTo>
                <a:lnTo>
                  <a:pt x="709" y="582"/>
                </a:lnTo>
                <a:lnTo>
                  <a:pt x="709" y="588"/>
                </a:lnTo>
                <a:lnTo>
                  <a:pt x="712" y="594"/>
                </a:lnTo>
                <a:lnTo>
                  <a:pt x="712" y="594"/>
                </a:lnTo>
                <a:lnTo>
                  <a:pt x="713" y="597"/>
                </a:lnTo>
                <a:lnTo>
                  <a:pt x="715" y="600"/>
                </a:lnTo>
                <a:lnTo>
                  <a:pt x="722" y="603"/>
                </a:lnTo>
                <a:lnTo>
                  <a:pt x="729" y="607"/>
                </a:lnTo>
                <a:lnTo>
                  <a:pt x="729" y="607"/>
                </a:lnTo>
                <a:lnTo>
                  <a:pt x="731" y="612"/>
                </a:lnTo>
                <a:lnTo>
                  <a:pt x="736" y="620"/>
                </a:lnTo>
                <a:lnTo>
                  <a:pt x="739" y="624"/>
                </a:lnTo>
                <a:lnTo>
                  <a:pt x="743" y="627"/>
                </a:lnTo>
                <a:lnTo>
                  <a:pt x="748" y="628"/>
                </a:lnTo>
                <a:lnTo>
                  <a:pt x="754" y="625"/>
                </a:lnTo>
                <a:lnTo>
                  <a:pt x="754" y="625"/>
                </a:lnTo>
                <a:lnTo>
                  <a:pt x="759" y="620"/>
                </a:lnTo>
                <a:lnTo>
                  <a:pt x="764" y="613"/>
                </a:lnTo>
                <a:lnTo>
                  <a:pt x="767" y="605"/>
                </a:lnTo>
                <a:lnTo>
                  <a:pt x="770" y="596"/>
                </a:lnTo>
                <a:lnTo>
                  <a:pt x="773" y="579"/>
                </a:lnTo>
                <a:lnTo>
                  <a:pt x="774" y="564"/>
                </a:lnTo>
                <a:lnTo>
                  <a:pt x="774" y="564"/>
                </a:lnTo>
                <a:lnTo>
                  <a:pt x="774" y="558"/>
                </a:lnTo>
                <a:lnTo>
                  <a:pt x="771" y="552"/>
                </a:lnTo>
                <a:lnTo>
                  <a:pt x="769" y="545"/>
                </a:lnTo>
                <a:lnTo>
                  <a:pt x="765" y="539"/>
                </a:lnTo>
                <a:lnTo>
                  <a:pt x="757" y="528"/>
                </a:lnTo>
                <a:lnTo>
                  <a:pt x="753" y="524"/>
                </a:lnTo>
                <a:lnTo>
                  <a:pt x="750" y="522"/>
                </a:lnTo>
                <a:lnTo>
                  <a:pt x="750" y="522"/>
                </a:lnTo>
                <a:lnTo>
                  <a:pt x="741" y="516"/>
                </a:lnTo>
                <a:lnTo>
                  <a:pt x="732" y="509"/>
                </a:lnTo>
                <a:lnTo>
                  <a:pt x="723" y="498"/>
                </a:lnTo>
                <a:lnTo>
                  <a:pt x="686" y="403"/>
                </a:lnTo>
                <a:lnTo>
                  <a:pt x="623" y="326"/>
                </a:lnTo>
                <a:lnTo>
                  <a:pt x="628" y="310"/>
                </a:lnTo>
                <a:lnTo>
                  <a:pt x="522" y="203"/>
                </a:lnTo>
                <a:lnTo>
                  <a:pt x="493" y="186"/>
                </a:lnTo>
                <a:lnTo>
                  <a:pt x="470" y="175"/>
                </a:lnTo>
                <a:lnTo>
                  <a:pt x="435" y="169"/>
                </a:lnTo>
                <a:lnTo>
                  <a:pt x="444" y="104"/>
                </a:lnTo>
                <a:lnTo>
                  <a:pt x="453" y="84"/>
                </a:lnTo>
                <a:lnTo>
                  <a:pt x="456" y="57"/>
                </a:lnTo>
                <a:lnTo>
                  <a:pt x="442" y="5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1">
            <a:extLst>
              <a:ext uri="{FF2B5EF4-FFF2-40B4-BE49-F238E27FC236}">
                <a16:creationId xmlns:a16="http://schemas.microsoft.com/office/drawing/2014/main" id="{9DE4FFEE-F8E7-4AC2-B2A6-A598BA4D8B78}"/>
              </a:ext>
            </a:extLst>
          </p:cNvPr>
          <p:cNvSpPr>
            <a:spLocks/>
          </p:cNvSpPr>
          <p:nvPr/>
        </p:nvSpPr>
        <p:spPr bwMode="auto">
          <a:xfrm>
            <a:off x="6393875" y="846625"/>
            <a:ext cx="764370" cy="1662998"/>
          </a:xfrm>
          <a:custGeom>
            <a:avLst/>
            <a:gdLst>
              <a:gd name="T0" fmla="*/ 64 w 501"/>
              <a:gd name="T1" fmla="*/ 726 h 1090"/>
              <a:gd name="T2" fmla="*/ 45 w 501"/>
              <a:gd name="T3" fmla="*/ 721 h 1090"/>
              <a:gd name="T4" fmla="*/ 26 w 501"/>
              <a:gd name="T5" fmla="*/ 737 h 1090"/>
              <a:gd name="T6" fmla="*/ 0 w 501"/>
              <a:gd name="T7" fmla="*/ 794 h 1090"/>
              <a:gd name="T8" fmla="*/ 13 w 501"/>
              <a:gd name="T9" fmla="*/ 806 h 1090"/>
              <a:gd name="T10" fmla="*/ 36 w 501"/>
              <a:gd name="T11" fmla="*/ 798 h 1090"/>
              <a:gd name="T12" fmla="*/ 143 w 501"/>
              <a:gd name="T13" fmla="*/ 835 h 1090"/>
              <a:gd name="T14" fmla="*/ 193 w 501"/>
              <a:gd name="T15" fmla="*/ 852 h 1090"/>
              <a:gd name="T16" fmla="*/ 210 w 501"/>
              <a:gd name="T17" fmla="*/ 842 h 1090"/>
              <a:gd name="T18" fmla="*/ 246 w 501"/>
              <a:gd name="T19" fmla="*/ 778 h 1090"/>
              <a:gd name="T20" fmla="*/ 279 w 501"/>
              <a:gd name="T21" fmla="*/ 681 h 1090"/>
              <a:gd name="T22" fmla="*/ 301 w 501"/>
              <a:gd name="T23" fmla="*/ 724 h 1090"/>
              <a:gd name="T24" fmla="*/ 313 w 501"/>
              <a:gd name="T25" fmla="*/ 727 h 1090"/>
              <a:gd name="T26" fmla="*/ 375 w 501"/>
              <a:gd name="T27" fmla="*/ 1019 h 1090"/>
              <a:gd name="T28" fmla="*/ 379 w 501"/>
              <a:gd name="T29" fmla="*/ 1062 h 1090"/>
              <a:gd name="T30" fmla="*/ 390 w 501"/>
              <a:gd name="T31" fmla="*/ 1088 h 1090"/>
              <a:gd name="T32" fmla="*/ 424 w 501"/>
              <a:gd name="T33" fmla="*/ 1079 h 1090"/>
              <a:gd name="T34" fmla="*/ 463 w 501"/>
              <a:gd name="T35" fmla="*/ 1059 h 1090"/>
              <a:gd name="T36" fmla="*/ 498 w 501"/>
              <a:gd name="T37" fmla="*/ 1022 h 1090"/>
              <a:gd name="T38" fmla="*/ 496 w 501"/>
              <a:gd name="T39" fmla="*/ 1008 h 1090"/>
              <a:gd name="T40" fmla="*/ 431 w 501"/>
              <a:gd name="T41" fmla="*/ 992 h 1090"/>
              <a:gd name="T42" fmla="*/ 435 w 501"/>
              <a:gd name="T43" fmla="*/ 806 h 1090"/>
              <a:gd name="T44" fmla="*/ 419 w 501"/>
              <a:gd name="T45" fmla="*/ 693 h 1090"/>
              <a:gd name="T46" fmla="*/ 372 w 501"/>
              <a:gd name="T47" fmla="*/ 558 h 1090"/>
              <a:gd name="T48" fmla="*/ 404 w 501"/>
              <a:gd name="T49" fmla="*/ 516 h 1090"/>
              <a:gd name="T50" fmla="*/ 419 w 501"/>
              <a:gd name="T51" fmla="*/ 500 h 1090"/>
              <a:gd name="T52" fmla="*/ 425 w 501"/>
              <a:gd name="T53" fmla="*/ 488 h 1090"/>
              <a:gd name="T54" fmla="*/ 422 w 501"/>
              <a:gd name="T55" fmla="*/ 479 h 1090"/>
              <a:gd name="T56" fmla="*/ 401 w 501"/>
              <a:gd name="T57" fmla="*/ 467 h 1090"/>
              <a:gd name="T58" fmla="*/ 394 w 501"/>
              <a:gd name="T59" fmla="*/ 443 h 1090"/>
              <a:gd name="T60" fmla="*/ 425 w 501"/>
              <a:gd name="T61" fmla="*/ 348 h 1090"/>
              <a:gd name="T62" fmla="*/ 428 w 501"/>
              <a:gd name="T63" fmla="*/ 306 h 1090"/>
              <a:gd name="T64" fmla="*/ 446 w 501"/>
              <a:gd name="T65" fmla="*/ 280 h 1090"/>
              <a:gd name="T66" fmla="*/ 445 w 501"/>
              <a:gd name="T67" fmla="*/ 253 h 1090"/>
              <a:gd name="T68" fmla="*/ 409 w 501"/>
              <a:gd name="T69" fmla="*/ 216 h 1090"/>
              <a:gd name="T70" fmla="*/ 434 w 501"/>
              <a:gd name="T71" fmla="*/ 208 h 1090"/>
              <a:gd name="T72" fmla="*/ 436 w 501"/>
              <a:gd name="T73" fmla="*/ 175 h 1090"/>
              <a:gd name="T74" fmla="*/ 445 w 501"/>
              <a:gd name="T75" fmla="*/ 151 h 1090"/>
              <a:gd name="T76" fmla="*/ 452 w 501"/>
              <a:gd name="T77" fmla="*/ 120 h 1090"/>
              <a:gd name="T78" fmla="*/ 493 w 501"/>
              <a:gd name="T79" fmla="*/ 85 h 1090"/>
              <a:gd name="T80" fmla="*/ 473 w 501"/>
              <a:gd name="T81" fmla="*/ 77 h 1090"/>
              <a:gd name="T82" fmla="*/ 453 w 501"/>
              <a:gd name="T83" fmla="*/ 47 h 1090"/>
              <a:gd name="T84" fmla="*/ 432 w 501"/>
              <a:gd name="T85" fmla="*/ 22 h 1090"/>
              <a:gd name="T86" fmla="*/ 375 w 501"/>
              <a:gd name="T87" fmla="*/ 0 h 1090"/>
              <a:gd name="T88" fmla="*/ 330 w 501"/>
              <a:gd name="T89" fmla="*/ 17 h 1090"/>
              <a:gd name="T90" fmla="*/ 307 w 501"/>
              <a:gd name="T91" fmla="*/ 38 h 1090"/>
              <a:gd name="T92" fmla="*/ 311 w 501"/>
              <a:gd name="T93" fmla="*/ 63 h 1090"/>
              <a:gd name="T94" fmla="*/ 318 w 501"/>
              <a:gd name="T95" fmla="*/ 95 h 1090"/>
              <a:gd name="T96" fmla="*/ 317 w 501"/>
              <a:gd name="T97" fmla="*/ 122 h 1090"/>
              <a:gd name="T98" fmla="*/ 322 w 501"/>
              <a:gd name="T99" fmla="*/ 142 h 1090"/>
              <a:gd name="T100" fmla="*/ 299 w 501"/>
              <a:gd name="T101" fmla="*/ 154 h 1090"/>
              <a:gd name="T102" fmla="*/ 287 w 501"/>
              <a:gd name="T103" fmla="*/ 160 h 1090"/>
              <a:gd name="T104" fmla="*/ 229 w 501"/>
              <a:gd name="T105" fmla="*/ 220 h 1090"/>
              <a:gd name="T106" fmla="*/ 221 w 501"/>
              <a:gd name="T107" fmla="*/ 243 h 1090"/>
              <a:gd name="T108" fmla="*/ 210 w 501"/>
              <a:gd name="T109" fmla="*/ 274 h 1090"/>
              <a:gd name="T110" fmla="*/ 210 w 501"/>
              <a:gd name="T111" fmla="*/ 309 h 1090"/>
              <a:gd name="T112" fmla="*/ 195 w 501"/>
              <a:gd name="T113" fmla="*/ 360 h 1090"/>
              <a:gd name="T114" fmla="*/ 194 w 501"/>
              <a:gd name="T115" fmla="*/ 409 h 1090"/>
              <a:gd name="T116" fmla="*/ 175 w 501"/>
              <a:gd name="T117" fmla="*/ 474 h 1090"/>
              <a:gd name="T118" fmla="*/ 164 w 501"/>
              <a:gd name="T119" fmla="*/ 531 h 1090"/>
              <a:gd name="T120" fmla="*/ 144 w 501"/>
              <a:gd name="T121" fmla="*/ 627 h 1090"/>
              <a:gd name="T122" fmla="*/ 136 w 501"/>
              <a:gd name="T123" fmla="*/ 705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01" h="1090">
                <a:moveTo>
                  <a:pt x="137" y="752"/>
                </a:moveTo>
                <a:lnTo>
                  <a:pt x="70" y="736"/>
                </a:lnTo>
                <a:lnTo>
                  <a:pt x="70" y="736"/>
                </a:lnTo>
                <a:lnTo>
                  <a:pt x="68" y="730"/>
                </a:lnTo>
                <a:lnTo>
                  <a:pt x="64" y="726"/>
                </a:lnTo>
                <a:lnTo>
                  <a:pt x="60" y="724"/>
                </a:lnTo>
                <a:lnTo>
                  <a:pt x="60" y="724"/>
                </a:lnTo>
                <a:lnTo>
                  <a:pt x="52" y="722"/>
                </a:lnTo>
                <a:lnTo>
                  <a:pt x="45" y="721"/>
                </a:lnTo>
                <a:lnTo>
                  <a:pt x="45" y="721"/>
                </a:lnTo>
                <a:lnTo>
                  <a:pt x="41" y="724"/>
                </a:lnTo>
                <a:lnTo>
                  <a:pt x="36" y="727"/>
                </a:lnTo>
                <a:lnTo>
                  <a:pt x="30" y="732"/>
                </a:lnTo>
                <a:lnTo>
                  <a:pt x="26" y="737"/>
                </a:lnTo>
                <a:lnTo>
                  <a:pt x="26" y="737"/>
                </a:lnTo>
                <a:lnTo>
                  <a:pt x="20" y="748"/>
                </a:lnTo>
                <a:lnTo>
                  <a:pt x="10" y="766"/>
                </a:lnTo>
                <a:lnTo>
                  <a:pt x="2" y="784"/>
                </a:lnTo>
                <a:lnTo>
                  <a:pt x="0" y="792"/>
                </a:lnTo>
                <a:lnTo>
                  <a:pt x="0" y="794"/>
                </a:lnTo>
                <a:lnTo>
                  <a:pt x="0" y="797"/>
                </a:lnTo>
                <a:lnTo>
                  <a:pt x="0" y="797"/>
                </a:lnTo>
                <a:lnTo>
                  <a:pt x="3" y="801"/>
                </a:lnTo>
                <a:lnTo>
                  <a:pt x="8" y="804"/>
                </a:lnTo>
                <a:lnTo>
                  <a:pt x="13" y="806"/>
                </a:lnTo>
                <a:lnTo>
                  <a:pt x="19" y="806"/>
                </a:lnTo>
                <a:lnTo>
                  <a:pt x="19" y="806"/>
                </a:lnTo>
                <a:lnTo>
                  <a:pt x="23" y="806"/>
                </a:lnTo>
                <a:lnTo>
                  <a:pt x="26" y="804"/>
                </a:lnTo>
                <a:lnTo>
                  <a:pt x="36" y="798"/>
                </a:lnTo>
                <a:lnTo>
                  <a:pt x="47" y="789"/>
                </a:lnTo>
                <a:lnTo>
                  <a:pt x="47" y="789"/>
                </a:lnTo>
                <a:lnTo>
                  <a:pt x="94" y="811"/>
                </a:lnTo>
                <a:lnTo>
                  <a:pt x="127" y="827"/>
                </a:lnTo>
                <a:lnTo>
                  <a:pt x="143" y="835"/>
                </a:lnTo>
                <a:lnTo>
                  <a:pt x="143" y="835"/>
                </a:lnTo>
                <a:lnTo>
                  <a:pt x="152" y="840"/>
                </a:lnTo>
                <a:lnTo>
                  <a:pt x="167" y="845"/>
                </a:lnTo>
                <a:lnTo>
                  <a:pt x="186" y="851"/>
                </a:lnTo>
                <a:lnTo>
                  <a:pt x="193" y="852"/>
                </a:lnTo>
                <a:lnTo>
                  <a:pt x="199" y="854"/>
                </a:lnTo>
                <a:lnTo>
                  <a:pt x="199" y="854"/>
                </a:lnTo>
                <a:lnTo>
                  <a:pt x="201" y="852"/>
                </a:lnTo>
                <a:lnTo>
                  <a:pt x="204" y="850"/>
                </a:lnTo>
                <a:lnTo>
                  <a:pt x="210" y="842"/>
                </a:lnTo>
                <a:lnTo>
                  <a:pt x="216" y="831"/>
                </a:lnTo>
                <a:lnTo>
                  <a:pt x="222" y="817"/>
                </a:lnTo>
                <a:lnTo>
                  <a:pt x="232" y="793"/>
                </a:lnTo>
                <a:lnTo>
                  <a:pt x="235" y="781"/>
                </a:lnTo>
                <a:lnTo>
                  <a:pt x="246" y="778"/>
                </a:lnTo>
                <a:lnTo>
                  <a:pt x="246" y="778"/>
                </a:lnTo>
                <a:lnTo>
                  <a:pt x="263" y="727"/>
                </a:lnTo>
                <a:lnTo>
                  <a:pt x="274" y="693"/>
                </a:lnTo>
                <a:lnTo>
                  <a:pt x="279" y="681"/>
                </a:lnTo>
                <a:lnTo>
                  <a:pt x="279" y="681"/>
                </a:lnTo>
                <a:lnTo>
                  <a:pt x="282" y="689"/>
                </a:lnTo>
                <a:lnTo>
                  <a:pt x="289" y="703"/>
                </a:lnTo>
                <a:lnTo>
                  <a:pt x="295" y="716"/>
                </a:lnTo>
                <a:lnTo>
                  <a:pt x="299" y="721"/>
                </a:lnTo>
                <a:lnTo>
                  <a:pt x="301" y="724"/>
                </a:lnTo>
                <a:lnTo>
                  <a:pt x="301" y="724"/>
                </a:lnTo>
                <a:lnTo>
                  <a:pt x="308" y="725"/>
                </a:lnTo>
                <a:lnTo>
                  <a:pt x="311" y="726"/>
                </a:lnTo>
                <a:lnTo>
                  <a:pt x="313" y="727"/>
                </a:lnTo>
                <a:lnTo>
                  <a:pt x="313" y="727"/>
                </a:lnTo>
                <a:lnTo>
                  <a:pt x="339" y="762"/>
                </a:lnTo>
                <a:lnTo>
                  <a:pt x="364" y="797"/>
                </a:lnTo>
                <a:lnTo>
                  <a:pt x="379" y="1012"/>
                </a:lnTo>
                <a:lnTo>
                  <a:pt x="375" y="1019"/>
                </a:lnTo>
                <a:lnTo>
                  <a:pt x="375" y="1019"/>
                </a:lnTo>
                <a:lnTo>
                  <a:pt x="377" y="1025"/>
                </a:lnTo>
                <a:lnTo>
                  <a:pt x="378" y="1036"/>
                </a:lnTo>
                <a:lnTo>
                  <a:pt x="378" y="1036"/>
                </a:lnTo>
                <a:lnTo>
                  <a:pt x="378" y="1046"/>
                </a:lnTo>
                <a:lnTo>
                  <a:pt x="379" y="1062"/>
                </a:lnTo>
                <a:lnTo>
                  <a:pt x="381" y="1070"/>
                </a:lnTo>
                <a:lnTo>
                  <a:pt x="383" y="1079"/>
                </a:lnTo>
                <a:lnTo>
                  <a:pt x="386" y="1085"/>
                </a:lnTo>
                <a:lnTo>
                  <a:pt x="390" y="1088"/>
                </a:lnTo>
                <a:lnTo>
                  <a:pt x="390" y="1088"/>
                </a:lnTo>
                <a:lnTo>
                  <a:pt x="392" y="1090"/>
                </a:lnTo>
                <a:lnTo>
                  <a:pt x="396" y="1090"/>
                </a:lnTo>
                <a:lnTo>
                  <a:pt x="403" y="1087"/>
                </a:lnTo>
                <a:lnTo>
                  <a:pt x="413" y="1084"/>
                </a:lnTo>
                <a:lnTo>
                  <a:pt x="424" y="1079"/>
                </a:lnTo>
                <a:lnTo>
                  <a:pt x="445" y="1068"/>
                </a:lnTo>
                <a:lnTo>
                  <a:pt x="452" y="1063"/>
                </a:lnTo>
                <a:lnTo>
                  <a:pt x="458" y="1062"/>
                </a:lnTo>
                <a:lnTo>
                  <a:pt x="458" y="1062"/>
                </a:lnTo>
                <a:lnTo>
                  <a:pt x="463" y="1059"/>
                </a:lnTo>
                <a:lnTo>
                  <a:pt x="470" y="1053"/>
                </a:lnTo>
                <a:lnTo>
                  <a:pt x="477" y="1047"/>
                </a:lnTo>
                <a:lnTo>
                  <a:pt x="486" y="1039"/>
                </a:lnTo>
                <a:lnTo>
                  <a:pt x="492" y="1030"/>
                </a:lnTo>
                <a:lnTo>
                  <a:pt x="498" y="1022"/>
                </a:lnTo>
                <a:lnTo>
                  <a:pt x="501" y="1015"/>
                </a:lnTo>
                <a:lnTo>
                  <a:pt x="501" y="1013"/>
                </a:lnTo>
                <a:lnTo>
                  <a:pt x="499" y="1011"/>
                </a:lnTo>
                <a:lnTo>
                  <a:pt x="499" y="1011"/>
                </a:lnTo>
                <a:lnTo>
                  <a:pt x="496" y="1008"/>
                </a:lnTo>
                <a:lnTo>
                  <a:pt x="491" y="1007"/>
                </a:lnTo>
                <a:lnTo>
                  <a:pt x="479" y="1004"/>
                </a:lnTo>
                <a:lnTo>
                  <a:pt x="463" y="1002"/>
                </a:lnTo>
                <a:lnTo>
                  <a:pt x="443" y="1002"/>
                </a:lnTo>
                <a:lnTo>
                  <a:pt x="431" y="992"/>
                </a:lnTo>
                <a:lnTo>
                  <a:pt x="431" y="972"/>
                </a:lnTo>
                <a:lnTo>
                  <a:pt x="431" y="972"/>
                </a:lnTo>
                <a:lnTo>
                  <a:pt x="432" y="890"/>
                </a:lnTo>
                <a:lnTo>
                  <a:pt x="435" y="806"/>
                </a:lnTo>
                <a:lnTo>
                  <a:pt x="435" y="806"/>
                </a:lnTo>
                <a:lnTo>
                  <a:pt x="432" y="788"/>
                </a:lnTo>
                <a:lnTo>
                  <a:pt x="424" y="753"/>
                </a:lnTo>
                <a:lnTo>
                  <a:pt x="412" y="702"/>
                </a:lnTo>
                <a:lnTo>
                  <a:pt x="419" y="693"/>
                </a:lnTo>
                <a:lnTo>
                  <a:pt x="419" y="693"/>
                </a:lnTo>
                <a:lnTo>
                  <a:pt x="392" y="643"/>
                </a:lnTo>
                <a:lnTo>
                  <a:pt x="374" y="608"/>
                </a:lnTo>
                <a:lnTo>
                  <a:pt x="366" y="592"/>
                </a:lnTo>
                <a:lnTo>
                  <a:pt x="366" y="592"/>
                </a:lnTo>
                <a:lnTo>
                  <a:pt x="372" y="558"/>
                </a:lnTo>
                <a:lnTo>
                  <a:pt x="375" y="536"/>
                </a:lnTo>
                <a:lnTo>
                  <a:pt x="378" y="525"/>
                </a:lnTo>
                <a:lnTo>
                  <a:pt x="378" y="525"/>
                </a:lnTo>
                <a:lnTo>
                  <a:pt x="394" y="520"/>
                </a:lnTo>
                <a:lnTo>
                  <a:pt x="404" y="516"/>
                </a:lnTo>
                <a:lnTo>
                  <a:pt x="413" y="511"/>
                </a:lnTo>
                <a:lnTo>
                  <a:pt x="413" y="511"/>
                </a:lnTo>
                <a:lnTo>
                  <a:pt x="415" y="509"/>
                </a:lnTo>
                <a:lnTo>
                  <a:pt x="417" y="506"/>
                </a:lnTo>
                <a:lnTo>
                  <a:pt x="419" y="500"/>
                </a:lnTo>
                <a:lnTo>
                  <a:pt x="420" y="495"/>
                </a:lnTo>
                <a:lnTo>
                  <a:pt x="422" y="491"/>
                </a:lnTo>
                <a:lnTo>
                  <a:pt x="422" y="491"/>
                </a:lnTo>
                <a:lnTo>
                  <a:pt x="423" y="490"/>
                </a:lnTo>
                <a:lnTo>
                  <a:pt x="425" y="488"/>
                </a:lnTo>
                <a:lnTo>
                  <a:pt x="426" y="484"/>
                </a:lnTo>
                <a:lnTo>
                  <a:pt x="426" y="482"/>
                </a:lnTo>
                <a:lnTo>
                  <a:pt x="425" y="480"/>
                </a:lnTo>
                <a:lnTo>
                  <a:pt x="425" y="480"/>
                </a:lnTo>
                <a:lnTo>
                  <a:pt x="422" y="479"/>
                </a:lnTo>
                <a:lnTo>
                  <a:pt x="419" y="478"/>
                </a:lnTo>
                <a:lnTo>
                  <a:pt x="414" y="477"/>
                </a:lnTo>
                <a:lnTo>
                  <a:pt x="414" y="477"/>
                </a:lnTo>
                <a:lnTo>
                  <a:pt x="408" y="473"/>
                </a:lnTo>
                <a:lnTo>
                  <a:pt x="401" y="467"/>
                </a:lnTo>
                <a:lnTo>
                  <a:pt x="394" y="461"/>
                </a:lnTo>
                <a:lnTo>
                  <a:pt x="391" y="460"/>
                </a:lnTo>
                <a:lnTo>
                  <a:pt x="390" y="458"/>
                </a:lnTo>
                <a:lnTo>
                  <a:pt x="390" y="458"/>
                </a:lnTo>
                <a:lnTo>
                  <a:pt x="394" y="443"/>
                </a:lnTo>
                <a:lnTo>
                  <a:pt x="406" y="406"/>
                </a:lnTo>
                <a:lnTo>
                  <a:pt x="418" y="368"/>
                </a:lnTo>
                <a:lnTo>
                  <a:pt x="424" y="350"/>
                </a:lnTo>
                <a:lnTo>
                  <a:pt x="424" y="350"/>
                </a:lnTo>
                <a:lnTo>
                  <a:pt x="425" y="348"/>
                </a:lnTo>
                <a:lnTo>
                  <a:pt x="425" y="343"/>
                </a:lnTo>
                <a:lnTo>
                  <a:pt x="424" y="328"/>
                </a:lnTo>
                <a:lnTo>
                  <a:pt x="425" y="320"/>
                </a:lnTo>
                <a:lnTo>
                  <a:pt x="425" y="312"/>
                </a:lnTo>
                <a:lnTo>
                  <a:pt x="428" y="306"/>
                </a:lnTo>
                <a:lnTo>
                  <a:pt x="430" y="303"/>
                </a:lnTo>
                <a:lnTo>
                  <a:pt x="430" y="303"/>
                </a:lnTo>
                <a:lnTo>
                  <a:pt x="437" y="295"/>
                </a:lnTo>
                <a:lnTo>
                  <a:pt x="442" y="287"/>
                </a:lnTo>
                <a:lnTo>
                  <a:pt x="446" y="280"/>
                </a:lnTo>
                <a:lnTo>
                  <a:pt x="447" y="275"/>
                </a:lnTo>
                <a:lnTo>
                  <a:pt x="447" y="275"/>
                </a:lnTo>
                <a:lnTo>
                  <a:pt x="447" y="264"/>
                </a:lnTo>
                <a:lnTo>
                  <a:pt x="447" y="258"/>
                </a:lnTo>
                <a:lnTo>
                  <a:pt x="445" y="253"/>
                </a:lnTo>
                <a:lnTo>
                  <a:pt x="445" y="253"/>
                </a:lnTo>
                <a:lnTo>
                  <a:pt x="439" y="246"/>
                </a:lnTo>
                <a:lnTo>
                  <a:pt x="425" y="235"/>
                </a:lnTo>
                <a:lnTo>
                  <a:pt x="409" y="221"/>
                </a:lnTo>
                <a:lnTo>
                  <a:pt x="409" y="216"/>
                </a:lnTo>
                <a:lnTo>
                  <a:pt x="409" y="216"/>
                </a:lnTo>
                <a:lnTo>
                  <a:pt x="420" y="214"/>
                </a:lnTo>
                <a:lnTo>
                  <a:pt x="429" y="212"/>
                </a:lnTo>
                <a:lnTo>
                  <a:pt x="432" y="210"/>
                </a:lnTo>
                <a:lnTo>
                  <a:pt x="434" y="208"/>
                </a:lnTo>
                <a:lnTo>
                  <a:pt x="434" y="208"/>
                </a:lnTo>
                <a:lnTo>
                  <a:pt x="435" y="198"/>
                </a:lnTo>
                <a:lnTo>
                  <a:pt x="435" y="192"/>
                </a:lnTo>
                <a:lnTo>
                  <a:pt x="436" y="175"/>
                </a:lnTo>
                <a:lnTo>
                  <a:pt x="436" y="175"/>
                </a:lnTo>
                <a:lnTo>
                  <a:pt x="439" y="163"/>
                </a:lnTo>
                <a:lnTo>
                  <a:pt x="441" y="156"/>
                </a:lnTo>
                <a:lnTo>
                  <a:pt x="442" y="152"/>
                </a:lnTo>
                <a:lnTo>
                  <a:pt x="445" y="151"/>
                </a:lnTo>
                <a:lnTo>
                  <a:pt x="445" y="151"/>
                </a:lnTo>
                <a:lnTo>
                  <a:pt x="447" y="147"/>
                </a:lnTo>
                <a:lnTo>
                  <a:pt x="448" y="142"/>
                </a:lnTo>
                <a:lnTo>
                  <a:pt x="451" y="132"/>
                </a:lnTo>
                <a:lnTo>
                  <a:pt x="451" y="132"/>
                </a:lnTo>
                <a:lnTo>
                  <a:pt x="452" y="120"/>
                </a:lnTo>
                <a:lnTo>
                  <a:pt x="454" y="89"/>
                </a:lnTo>
                <a:lnTo>
                  <a:pt x="454" y="89"/>
                </a:lnTo>
                <a:lnTo>
                  <a:pt x="475" y="87"/>
                </a:lnTo>
                <a:lnTo>
                  <a:pt x="488" y="86"/>
                </a:lnTo>
                <a:lnTo>
                  <a:pt x="493" y="85"/>
                </a:lnTo>
                <a:lnTo>
                  <a:pt x="493" y="84"/>
                </a:lnTo>
                <a:lnTo>
                  <a:pt x="493" y="84"/>
                </a:lnTo>
                <a:lnTo>
                  <a:pt x="493" y="84"/>
                </a:lnTo>
                <a:lnTo>
                  <a:pt x="485" y="80"/>
                </a:lnTo>
                <a:lnTo>
                  <a:pt x="473" y="77"/>
                </a:lnTo>
                <a:lnTo>
                  <a:pt x="454" y="72"/>
                </a:lnTo>
                <a:lnTo>
                  <a:pt x="454" y="72"/>
                </a:lnTo>
                <a:lnTo>
                  <a:pt x="454" y="67"/>
                </a:lnTo>
                <a:lnTo>
                  <a:pt x="454" y="55"/>
                </a:lnTo>
                <a:lnTo>
                  <a:pt x="453" y="47"/>
                </a:lnTo>
                <a:lnTo>
                  <a:pt x="452" y="40"/>
                </a:lnTo>
                <a:lnTo>
                  <a:pt x="448" y="35"/>
                </a:lnTo>
                <a:lnTo>
                  <a:pt x="445" y="30"/>
                </a:lnTo>
                <a:lnTo>
                  <a:pt x="445" y="30"/>
                </a:lnTo>
                <a:lnTo>
                  <a:pt x="432" y="22"/>
                </a:lnTo>
                <a:lnTo>
                  <a:pt x="417" y="11"/>
                </a:lnTo>
                <a:lnTo>
                  <a:pt x="408" y="6"/>
                </a:lnTo>
                <a:lnTo>
                  <a:pt x="398" y="2"/>
                </a:lnTo>
                <a:lnTo>
                  <a:pt x="387" y="0"/>
                </a:lnTo>
                <a:lnTo>
                  <a:pt x="375" y="0"/>
                </a:lnTo>
                <a:lnTo>
                  <a:pt x="375" y="0"/>
                </a:lnTo>
                <a:lnTo>
                  <a:pt x="363" y="2"/>
                </a:lnTo>
                <a:lnTo>
                  <a:pt x="351" y="6"/>
                </a:lnTo>
                <a:lnTo>
                  <a:pt x="340" y="11"/>
                </a:lnTo>
                <a:lnTo>
                  <a:pt x="330" y="17"/>
                </a:lnTo>
                <a:lnTo>
                  <a:pt x="322" y="23"/>
                </a:lnTo>
                <a:lnTo>
                  <a:pt x="316" y="28"/>
                </a:lnTo>
                <a:lnTo>
                  <a:pt x="310" y="33"/>
                </a:lnTo>
                <a:lnTo>
                  <a:pt x="307" y="38"/>
                </a:lnTo>
                <a:lnTo>
                  <a:pt x="307" y="38"/>
                </a:lnTo>
                <a:lnTo>
                  <a:pt x="306" y="41"/>
                </a:lnTo>
                <a:lnTo>
                  <a:pt x="306" y="45"/>
                </a:lnTo>
                <a:lnTo>
                  <a:pt x="307" y="52"/>
                </a:lnTo>
                <a:lnTo>
                  <a:pt x="311" y="63"/>
                </a:lnTo>
                <a:lnTo>
                  <a:pt x="311" y="63"/>
                </a:lnTo>
                <a:lnTo>
                  <a:pt x="311" y="75"/>
                </a:lnTo>
                <a:lnTo>
                  <a:pt x="311" y="85"/>
                </a:lnTo>
                <a:lnTo>
                  <a:pt x="318" y="92"/>
                </a:lnTo>
                <a:lnTo>
                  <a:pt x="318" y="92"/>
                </a:lnTo>
                <a:lnTo>
                  <a:pt x="318" y="95"/>
                </a:lnTo>
                <a:lnTo>
                  <a:pt x="318" y="100"/>
                </a:lnTo>
                <a:lnTo>
                  <a:pt x="318" y="100"/>
                </a:lnTo>
                <a:lnTo>
                  <a:pt x="313" y="123"/>
                </a:lnTo>
                <a:lnTo>
                  <a:pt x="313" y="123"/>
                </a:lnTo>
                <a:lnTo>
                  <a:pt x="317" y="122"/>
                </a:lnTo>
                <a:lnTo>
                  <a:pt x="318" y="122"/>
                </a:lnTo>
                <a:lnTo>
                  <a:pt x="319" y="124"/>
                </a:lnTo>
                <a:lnTo>
                  <a:pt x="319" y="124"/>
                </a:lnTo>
                <a:lnTo>
                  <a:pt x="321" y="135"/>
                </a:lnTo>
                <a:lnTo>
                  <a:pt x="322" y="142"/>
                </a:lnTo>
                <a:lnTo>
                  <a:pt x="316" y="156"/>
                </a:lnTo>
                <a:lnTo>
                  <a:pt x="316" y="156"/>
                </a:lnTo>
                <a:lnTo>
                  <a:pt x="310" y="154"/>
                </a:lnTo>
                <a:lnTo>
                  <a:pt x="305" y="154"/>
                </a:lnTo>
                <a:lnTo>
                  <a:pt x="299" y="154"/>
                </a:lnTo>
                <a:lnTo>
                  <a:pt x="299" y="154"/>
                </a:lnTo>
                <a:lnTo>
                  <a:pt x="290" y="157"/>
                </a:lnTo>
                <a:lnTo>
                  <a:pt x="289" y="158"/>
                </a:lnTo>
                <a:lnTo>
                  <a:pt x="287" y="160"/>
                </a:lnTo>
                <a:lnTo>
                  <a:pt x="287" y="160"/>
                </a:lnTo>
                <a:lnTo>
                  <a:pt x="279" y="168"/>
                </a:lnTo>
                <a:lnTo>
                  <a:pt x="263" y="182"/>
                </a:lnTo>
                <a:lnTo>
                  <a:pt x="240" y="204"/>
                </a:lnTo>
                <a:lnTo>
                  <a:pt x="240" y="204"/>
                </a:lnTo>
                <a:lnTo>
                  <a:pt x="229" y="220"/>
                </a:lnTo>
                <a:lnTo>
                  <a:pt x="224" y="230"/>
                </a:lnTo>
                <a:lnTo>
                  <a:pt x="222" y="235"/>
                </a:lnTo>
                <a:lnTo>
                  <a:pt x="221" y="237"/>
                </a:lnTo>
                <a:lnTo>
                  <a:pt x="221" y="237"/>
                </a:lnTo>
                <a:lnTo>
                  <a:pt x="221" y="243"/>
                </a:lnTo>
                <a:lnTo>
                  <a:pt x="218" y="252"/>
                </a:lnTo>
                <a:lnTo>
                  <a:pt x="215" y="261"/>
                </a:lnTo>
                <a:lnTo>
                  <a:pt x="211" y="270"/>
                </a:lnTo>
                <a:lnTo>
                  <a:pt x="211" y="270"/>
                </a:lnTo>
                <a:lnTo>
                  <a:pt x="210" y="274"/>
                </a:lnTo>
                <a:lnTo>
                  <a:pt x="210" y="277"/>
                </a:lnTo>
                <a:lnTo>
                  <a:pt x="209" y="286"/>
                </a:lnTo>
                <a:lnTo>
                  <a:pt x="210" y="303"/>
                </a:lnTo>
                <a:lnTo>
                  <a:pt x="210" y="303"/>
                </a:lnTo>
                <a:lnTo>
                  <a:pt x="210" y="309"/>
                </a:lnTo>
                <a:lnTo>
                  <a:pt x="207" y="316"/>
                </a:lnTo>
                <a:lnTo>
                  <a:pt x="200" y="343"/>
                </a:lnTo>
                <a:lnTo>
                  <a:pt x="200" y="343"/>
                </a:lnTo>
                <a:lnTo>
                  <a:pt x="197" y="351"/>
                </a:lnTo>
                <a:lnTo>
                  <a:pt x="195" y="360"/>
                </a:lnTo>
                <a:lnTo>
                  <a:pt x="193" y="377"/>
                </a:lnTo>
                <a:lnTo>
                  <a:pt x="193" y="395"/>
                </a:lnTo>
                <a:lnTo>
                  <a:pt x="193" y="395"/>
                </a:lnTo>
                <a:lnTo>
                  <a:pt x="194" y="401"/>
                </a:lnTo>
                <a:lnTo>
                  <a:pt x="194" y="409"/>
                </a:lnTo>
                <a:lnTo>
                  <a:pt x="193" y="418"/>
                </a:lnTo>
                <a:lnTo>
                  <a:pt x="193" y="418"/>
                </a:lnTo>
                <a:lnTo>
                  <a:pt x="190" y="428"/>
                </a:lnTo>
                <a:lnTo>
                  <a:pt x="186" y="440"/>
                </a:lnTo>
                <a:lnTo>
                  <a:pt x="175" y="474"/>
                </a:lnTo>
                <a:lnTo>
                  <a:pt x="164" y="507"/>
                </a:lnTo>
                <a:lnTo>
                  <a:pt x="160" y="518"/>
                </a:lnTo>
                <a:lnTo>
                  <a:pt x="160" y="523"/>
                </a:lnTo>
                <a:lnTo>
                  <a:pt x="160" y="523"/>
                </a:lnTo>
                <a:lnTo>
                  <a:pt x="164" y="531"/>
                </a:lnTo>
                <a:lnTo>
                  <a:pt x="166" y="534"/>
                </a:lnTo>
                <a:lnTo>
                  <a:pt x="166" y="534"/>
                </a:lnTo>
                <a:lnTo>
                  <a:pt x="155" y="579"/>
                </a:lnTo>
                <a:lnTo>
                  <a:pt x="148" y="610"/>
                </a:lnTo>
                <a:lnTo>
                  <a:pt x="144" y="627"/>
                </a:lnTo>
                <a:lnTo>
                  <a:pt x="144" y="627"/>
                </a:lnTo>
                <a:lnTo>
                  <a:pt x="142" y="665"/>
                </a:lnTo>
                <a:lnTo>
                  <a:pt x="138" y="700"/>
                </a:lnTo>
                <a:lnTo>
                  <a:pt x="138" y="700"/>
                </a:lnTo>
                <a:lnTo>
                  <a:pt x="136" y="705"/>
                </a:lnTo>
                <a:lnTo>
                  <a:pt x="131" y="713"/>
                </a:lnTo>
                <a:lnTo>
                  <a:pt x="124" y="722"/>
                </a:lnTo>
                <a:lnTo>
                  <a:pt x="138" y="733"/>
                </a:lnTo>
                <a:lnTo>
                  <a:pt x="137" y="75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2">
            <a:extLst>
              <a:ext uri="{FF2B5EF4-FFF2-40B4-BE49-F238E27FC236}">
                <a16:creationId xmlns:a16="http://schemas.microsoft.com/office/drawing/2014/main" id="{83398C44-06AA-48FC-BC41-2B39F894CDDF}"/>
              </a:ext>
            </a:extLst>
          </p:cNvPr>
          <p:cNvSpPr>
            <a:spLocks/>
          </p:cNvSpPr>
          <p:nvPr/>
        </p:nvSpPr>
        <p:spPr bwMode="auto">
          <a:xfrm>
            <a:off x="2657745" y="862010"/>
            <a:ext cx="1080120" cy="1567649"/>
          </a:xfrm>
          <a:custGeom>
            <a:avLst/>
            <a:gdLst>
              <a:gd name="T0" fmla="*/ 72 w 915"/>
              <a:gd name="T1" fmla="*/ 196 h 1328"/>
              <a:gd name="T2" fmla="*/ 67 w 915"/>
              <a:gd name="T3" fmla="*/ 222 h 1328"/>
              <a:gd name="T4" fmla="*/ 102 w 915"/>
              <a:gd name="T5" fmla="*/ 257 h 1328"/>
              <a:gd name="T6" fmla="*/ 132 w 915"/>
              <a:gd name="T7" fmla="*/ 265 h 1328"/>
              <a:gd name="T8" fmla="*/ 171 w 915"/>
              <a:gd name="T9" fmla="*/ 341 h 1328"/>
              <a:gd name="T10" fmla="*/ 194 w 915"/>
              <a:gd name="T11" fmla="*/ 400 h 1328"/>
              <a:gd name="T12" fmla="*/ 216 w 915"/>
              <a:gd name="T13" fmla="*/ 495 h 1328"/>
              <a:gd name="T14" fmla="*/ 231 w 915"/>
              <a:gd name="T15" fmla="*/ 548 h 1328"/>
              <a:gd name="T16" fmla="*/ 194 w 915"/>
              <a:gd name="T17" fmla="*/ 650 h 1328"/>
              <a:gd name="T18" fmla="*/ 180 w 915"/>
              <a:gd name="T19" fmla="*/ 675 h 1328"/>
              <a:gd name="T20" fmla="*/ 190 w 915"/>
              <a:gd name="T21" fmla="*/ 698 h 1328"/>
              <a:gd name="T22" fmla="*/ 225 w 915"/>
              <a:gd name="T23" fmla="*/ 696 h 1328"/>
              <a:gd name="T24" fmla="*/ 245 w 915"/>
              <a:gd name="T25" fmla="*/ 662 h 1328"/>
              <a:gd name="T26" fmla="*/ 261 w 915"/>
              <a:gd name="T27" fmla="*/ 585 h 1328"/>
              <a:gd name="T28" fmla="*/ 284 w 915"/>
              <a:gd name="T29" fmla="*/ 599 h 1328"/>
              <a:gd name="T30" fmla="*/ 237 w 915"/>
              <a:gd name="T31" fmla="*/ 720 h 1328"/>
              <a:gd name="T32" fmla="*/ 197 w 915"/>
              <a:gd name="T33" fmla="*/ 774 h 1328"/>
              <a:gd name="T34" fmla="*/ 149 w 915"/>
              <a:gd name="T35" fmla="*/ 937 h 1328"/>
              <a:gd name="T36" fmla="*/ 186 w 915"/>
              <a:gd name="T37" fmla="*/ 1125 h 1328"/>
              <a:gd name="T38" fmla="*/ 191 w 915"/>
              <a:gd name="T39" fmla="*/ 1227 h 1328"/>
              <a:gd name="T40" fmla="*/ 147 w 915"/>
              <a:gd name="T41" fmla="*/ 1276 h 1328"/>
              <a:gd name="T42" fmla="*/ 132 w 915"/>
              <a:gd name="T43" fmla="*/ 1310 h 1328"/>
              <a:gd name="T44" fmla="*/ 173 w 915"/>
              <a:gd name="T45" fmla="*/ 1327 h 1328"/>
              <a:gd name="T46" fmla="*/ 301 w 915"/>
              <a:gd name="T47" fmla="*/ 1260 h 1328"/>
              <a:gd name="T48" fmla="*/ 295 w 915"/>
              <a:gd name="T49" fmla="*/ 1215 h 1328"/>
              <a:gd name="T50" fmla="*/ 287 w 915"/>
              <a:gd name="T51" fmla="*/ 1204 h 1328"/>
              <a:gd name="T52" fmla="*/ 245 w 915"/>
              <a:gd name="T53" fmla="*/ 942 h 1328"/>
              <a:gd name="T54" fmla="*/ 344 w 915"/>
              <a:gd name="T55" fmla="*/ 869 h 1328"/>
              <a:gd name="T56" fmla="*/ 455 w 915"/>
              <a:gd name="T57" fmla="*/ 1083 h 1328"/>
              <a:gd name="T58" fmla="*/ 804 w 915"/>
              <a:gd name="T59" fmla="*/ 988 h 1328"/>
              <a:gd name="T60" fmla="*/ 893 w 915"/>
              <a:gd name="T61" fmla="*/ 1068 h 1328"/>
              <a:gd name="T62" fmla="*/ 915 w 915"/>
              <a:gd name="T63" fmla="*/ 1044 h 1328"/>
              <a:gd name="T64" fmla="*/ 858 w 915"/>
              <a:gd name="T65" fmla="*/ 926 h 1328"/>
              <a:gd name="T66" fmla="*/ 826 w 915"/>
              <a:gd name="T67" fmla="*/ 863 h 1328"/>
              <a:gd name="T68" fmla="*/ 793 w 915"/>
              <a:gd name="T69" fmla="*/ 884 h 1328"/>
              <a:gd name="T70" fmla="*/ 763 w 915"/>
              <a:gd name="T71" fmla="*/ 914 h 1328"/>
              <a:gd name="T72" fmla="*/ 599 w 915"/>
              <a:gd name="T73" fmla="*/ 974 h 1328"/>
              <a:gd name="T74" fmla="*/ 538 w 915"/>
              <a:gd name="T75" fmla="*/ 951 h 1328"/>
              <a:gd name="T76" fmla="*/ 571 w 915"/>
              <a:gd name="T77" fmla="*/ 904 h 1328"/>
              <a:gd name="T78" fmla="*/ 521 w 915"/>
              <a:gd name="T79" fmla="*/ 586 h 1328"/>
              <a:gd name="T80" fmla="*/ 512 w 915"/>
              <a:gd name="T81" fmla="*/ 554 h 1328"/>
              <a:gd name="T82" fmla="*/ 527 w 915"/>
              <a:gd name="T83" fmla="*/ 489 h 1328"/>
              <a:gd name="T84" fmla="*/ 507 w 915"/>
              <a:gd name="T85" fmla="*/ 325 h 1328"/>
              <a:gd name="T86" fmla="*/ 534 w 915"/>
              <a:gd name="T87" fmla="*/ 289 h 1328"/>
              <a:gd name="T88" fmla="*/ 370 w 915"/>
              <a:gd name="T89" fmla="*/ 189 h 1328"/>
              <a:gd name="T90" fmla="*/ 241 w 915"/>
              <a:gd name="T91" fmla="*/ 168 h 1328"/>
              <a:gd name="T92" fmla="*/ 229 w 915"/>
              <a:gd name="T93" fmla="*/ 79 h 1328"/>
              <a:gd name="T94" fmla="*/ 212 w 915"/>
              <a:gd name="T95" fmla="*/ 68 h 1328"/>
              <a:gd name="T96" fmla="*/ 185 w 915"/>
              <a:gd name="T97" fmla="*/ 28 h 1328"/>
              <a:gd name="T98" fmla="*/ 151 w 915"/>
              <a:gd name="T99" fmla="*/ 3 h 1328"/>
              <a:gd name="T100" fmla="*/ 115 w 915"/>
              <a:gd name="T101" fmla="*/ 3 h 1328"/>
              <a:gd name="T102" fmla="*/ 65 w 915"/>
              <a:gd name="T103" fmla="*/ 22 h 1328"/>
              <a:gd name="T104" fmla="*/ 38 w 915"/>
              <a:gd name="T105" fmla="*/ 37 h 1328"/>
              <a:gd name="T106" fmla="*/ 9 w 915"/>
              <a:gd name="T107" fmla="*/ 73 h 1328"/>
              <a:gd name="T108" fmla="*/ 3 w 915"/>
              <a:gd name="T109" fmla="*/ 121 h 1328"/>
              <a:gd name="T110" fmla="*/ 11 w 915"/>
              <a:gd name="T111" fmla="*/ 147 h 1328"/>
              <a:gd name="T112" fmla="*/ 50 w 915"/>
              <a:gd name="T113" fmla="*/ 172 h 1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15" h="1328">
                <a:moveTo>
                  <a:pt x="61" y="173"/>
                </a:moveTo>
                <a:lnTo>
                  <a:pt x="61" y="173"/>
                </a:lnTo>
                <a:lnTo>
                  <a:pt x="64" y="175"/>
                </a:lnTo>
                <a:lnTo>
                  <a:pt x="68" y="183"/>
                </a:lnTo>
                <a:lnTo>
                  <a:pt x="70" y="188"/>
                </a:lnTo>
                <a:lnTo>
                  <a:pt x="72" y="192"/>
                </a:lnTo>
                <a:lnTo>
                  <a:pt x="72" y="196"/>
                </a:lnTo>
                <a:lnTo>
                  <a:pt x="70" y="200"/>
                </a:lnTo>
                <a:lnTo>
                  <a:pt x="70" y="200"/>
                </a:lnTo>
                <a:lnTo>
                  <a:pt x="66" y="207"/>
                </a:lnTo>
                <a:lnTo>
                  <a:pt x="64" y="213"/>
                </a:lnTo>
                <a:lnTo>
                  <a:pt x="65" y="218"/>
                </a:lnTo>
                <a:lnTo>
                  <a:pt x="67" y="222"/>
                </a:lnTo>
                <a:lnTo>
                  <a:pt x="67" y="222"/>
                </a:lnTo>
                <a:lnTo>
                  <a:pt x="72" y="223"/>
                </a:lnTo>
                <a:lnTo>
                  <a:pt x="79" y="224"/>
                </a:lnTo>
                <a:lnTo>
                  <a:pt x="88" y="225"/>
                </a:lnTo>
                <a:lnTo>
                  <a:pt x="88" y="225"/>
                </a:lnTo>
                <a:lnTo>
                  <a:pt x="94" y="239"/>
                </a:lnTo>
                <a:lnTo>
                  <a:pt x="99" y="250"/>
                </a:lnTo>
                <a:lnTo>
                  <a:pt x="102" y="257"/>
                </a:lnTo>
                <a:lnTo>
                  <a:pt x="102" y="257"/>
                </a:lnTo>
                <a:lnTo>
                  <a:pt x="107" y="262"/>
                </a:lnTo>
                <a:lnTo>
                  <a:pt x="113" y="264"/>
                </a:lnTo>
                <a:lnTo>
                  <a:pt x="119" y="267"/>
                </a:lnTo>
                <a:lnTo>
                  <a:pt x="127" y="267"/>
                </a:lnTo>
                <a:lnTo>
                  <a:pt x="127" y="267"/>
                </a:lnTo>
                <a:lnTo>
                  <a:pt x="132" y="265"/>
                </a:lnTo>
                <a:lnTo>
                  <a:pt x="139" y="263"/>
                </a:lnTo>
                <a:lnTo>
                  <a:pt x="154" y="256"/>
                </a:lnTo>
                <a:lnTo>
                  <a:pt x="172" y="245"/>
                </a:lnTo>
                <a:lnTo>
                  <a:pt x="174" y="259"/>
                </a:lnTo>
                <a:lnTo>
                  <a:pt x="174" y="259"/>
                </a:lnTo>
                <a:lnTo>
                  <a:pt x="172" y="306"/>
                </a:lnTo>
                <a:lnTo>
                  <a:pt x="171" y="341"/>
                </a:lnTo>
                <a:lnTo>
                  <a:pt x="171" y="353"/>
                </a:lnTo>
                <a:lnTo>
                  <a:pt x="172" y="360"/>
                </a:lnTo>
                <a:lnTo>
                  <a:pt x="172" y="360"/>
                </a:lnTo>
                <a:lnTo>
                  <a:pt x="174" y="368"/>
                </a:lnTo>
                <a:lnTo>
                  <a:pt x="180" y="376"/>
                </a:lnTo>
                <a:lnTo>
                  <a:pt x="186" y="387"/>
                </a:lnTo>
                <a:lnTo>
                  <a:pt x="194" y="400"/>
                </a:lnTo>
                <a:lnTo>
                  <a:pt x="194" y="400"/>
                </a:lnTo>
                <a:lnTo>
                  <a:pt x="197" y="411"/>
                </a:lnTo>
                <a:lnTo>
                  <a:pt x="200" y="425"/>
                </a:lnTo>
                <a:lnTo>
                  <a:pt x="206" y="456"/>
                </a:lnTo>
                <a:lnTo>
                  <a:pt x="211" y="484"/>
                </a:lnTo>
                <a:lnTo>
                  <a:pt x="214" y="493"/>
                </a:lnTo>
                <a:lnTo>
                  <a:pt x="216" y="495"/>
                </a:lnTo>
                <a:lnTo>
                  <a:pt x="217" y="495"/>
                </a:lnTo>
                <a:lnTo>
                  <a:pt x="217" y="495"/>
                </a:lnTo>
                <a:lnTo>
                  <a:pt x="231" y="498"/>
                </a:lnTo>
                <a:lnTo>
                  <a:pt x="240" y="499"/>
                </a:lnTo>
                <a:lnTo>
                  <a:pt x="240" y="499"/>
                </a:lnTo>
                <a:lnTo>
                  <a:pt x="235" y="526"/>
                </a:lnTo>
                <a:lnTo>
                  <a:pt x="231" y="548"/>
                </a:lnTo>
                <a:lnTo>
                  <a:pt x="229" y="556"/>
                </a:lnTo>
                <a:lnTo>
                  <a:pt x="225" y="563"/>
                </a:lnTo>
                <a:lnTo>
                  <a:pt x="225" y="563"/>
                </a:lnTo>
                <a:lnTo>
                  <a:pt x="218" y="583"/>
                </a:lnTo>
                <a:lnTo>
                  <a:pt x="208" y="612"/>
                </a:lnTo>
                <a:lnTo>
                  <a:pt x="199" y="640"/>
                </a:lnTo>
                <a:lnTo>
                  <a:pt x="194" y="650"/>
                </a:lnTo>
                <a:lnTo>
                  <a:pt x="191" y="656"/>
                </a:lnTo>
                <a:lnTo>
                  <a:pt x="191" y="656"/>
                </a:lnTo>
                <a:lnTo>
                  <a:pt x="181" y="666"/>
                </a:lnTo>
                <a:lnTo>
                  <a:pt x="179" y="669"/>
                </a:lnTo>
                <a:lnTo>
                  <a:pt x="179" y="673"/>
                </a:lnTo>
                <a:lnTo>
                  <a:pt x="179" y="673"/>
                </a:lnTo>
                <a:lnTo>
                  <a:pt x="180" y="675"/>
                </a:lnTo>
                <a:lnTo>
                  <a:pt x="183" y="679"/>
                </a:lnTo>
                <a:lnTo>
                  <a:pt x="185" y="683"/>
                </a:lnTo>
                <a:lnTo>
                  <a:pt x="186" y="686"/>
                </a:lnTo>
                <a:lnTo>
                  <a:pt x="186" y="686"/>
                </a:lnTo>
                <a:lnTo>
                  <a:pt x="186" y="690"/>
                </a:lnTo>
                <a:lnTo>
                  <a:pt x="188" y="694"/>
                </a:lnTo>
                <a:lnTo>
                  <a:pt x="190" y="698"/>
                </a:lnTo>
                <a:lnTo>
                  <a:pt x="195" y="701"/>
                </a:lnTo>
                <a:lnTo>
                  <a:pt x="195" y="701"/>
                </a:lnTo>
                <a:lnTo>
                  <a:pt x="203" y="702"/>
                </a:lnTo>
                <a:lnTo>
                  <a:pt x="208" y="702"/>
                </a:lnTo>
                <a:lnTo>
                  <a:pt x="214" y="701"/>
                </a:lnTo>
                <a:lnTo>
                  <a:pt x="219" y="700"/>
                </a:lnTo>
                <a:lnTo>
                  <a:pt x="225" y="696"/>
                </a:lnTo>
                <a:lnTo>
                  <a:pt x="231" y="692"/>
                </a:lnTo>
                <a:lnTo>
                  <a:pt x="236" y="687"/>
                </a:lnTo>
                <a:lnTo>
                  <a:pt x="236" y="687"/>
                </a:lnTo>
                <a:lnTo>
                  <a:pt x="241" y="681"/>
                </a:lnTo>
                <a:lnTo>
                  <a:pt x="244" y="675"/>
                </a:lnTo>
                <a:lnTo>
                  <a:pt x="245" y="668"/>
                </a:lnTo>
                <a:lnTo>
                  <a:pt x="245" y="662"/>
                </a:lnTo>
                <a:lnTo>
                  <a:pt x="245" y="651"/>
                </a:lnTo>
                <a:lnTo>
                  <a:pt x="244" y="644"/>
                </a:lnTo>
                <a:lnTo>
                  <a:pt x="244" y="644"/>
                </a:lnTo>
                <a:lnTo>
                  <a:pt x="246" y="634"/>
                </a:lnTo>
                <a:lnTo>
                  <a:pt x="250" y="618"/>
                </a:lnTo>
                <a:lnTo>
                  <a:pt x="254" y="599"/>
                </a:lnTo>
                <a:lnTo>
                  <a:pt x="261" y="585"/>
                </a:lnTo>
                <a:lnTo>
                  <a:pt x="261" y="585"/>
                </a:lnTo>
                <a:lnTo>
                  <a:pt x="263" y="579"/>
                </a:lnTo>
                <a:lnTo>
                  <a:pt x="265" y="571"/>
                </a:lnTo>
                <a:lnTo>
                  <a:pt x="269" y="555"/>
                </a:lnTo>
                <a:lnTo>
                  <a:pt x="273" y="538"/>
                </a:lnTo>
                <a:lnTo>
                  <a:pt x="273" y="538"/>
                </a:lnTo>
                <a:lnTo>
                  <a:pt x="284" y="599"/>
                </a:lnTo>
                <a:lnTo>
                  <a:pt x="293" y="658"/>
                </a:lnTo>
                <a:lnTo>
                  <a:pt x="293" y="658"/>
                </a:lnTo>
                <a:lnTo>
                  <a:pt x="289" y="667"/>
                </a:lnTo>
                <a:lnTo>
                  <a:pt x="274" y="683"/>
                </a:lnTo>
                <a:lnTo>
                  <a:pt x="244" y="714"/>
                </a:lnTo>
                <a:lnTo>
                  <a:pt x="244" y="714"/>
                </a:lnTo>
                <a:lnTo>
                  <a:pt x="237" y="720"/>
                </a:lnTo>
                <a:lnTo>
                  <a:pt x="230" y="728"/>
                </a:lnTo>
                <a:lnTo>
                  <a:pt x="213" y="740"/>
                </a:lnTo>
                <a:lnTo>
                  <a:pt x="192" y="754"/>
                </a:lnTo>
                <a:lnTo>
                  <a:pt x="192" y="754"/>
                </a:lnTo>
                <a:lnTo>
                  <a:pt x="195" y="763"/>
                </a:lnTo>
                <a:lnTo>
                  <a:pt x="197" y="774"/>
                </a:lnTo>
                <a:lnTo>
                  <a:pt x="197" y="774"/>
                </a:lnTo>
                <a:lnTo>
                  <a:pt x="190" y="794"/>
                </a:lnTo>
                <a:lnTo>
                  <a:pt x="173" y="838"/>
                </a:lnTo>
                <a:lnTo>
                  <a:pt x="157" y="888"/>
                </a:lnTo>
                <a:lnTo>
                  <a:pt x="151" y="910"/>
                </a:lnTo>
                <a:lnTo>
                  <a:pt x="149" y="925"/>
                </a:lnTo>
                <a:lnTo>
                  <a:pt x="149" y="925"/>
                </a:lnTo>
                <a:lnTo>
                  <a:pt x="149" y="937"/>
                </a:lnTo>
                <a:lnTo>
                  <a:pt x="150" y="951"/>
                </a:lnTo>
                <a:lnTo>
                  <a:pt x="156" y="981"/>
                </a:lnTo>
                <a:lnTo>
                  <a:pt x="162" y="1006"/>
                </a:lnTo>
                <a:lnTo>
                  <a:pt x="166" y="1019"/>
                </a:lnTo>
                <a:lnTo>
                  <a:pt x="166" y="1019"/>
                </a:lnTo>
                <a:lnTo>
                  <a:pt x="172" y="1055"/>
                </a:lnTo>
                <a:lnTo>
                  <a:pt x="186" y="1125"/>
                </a:lnTo>
                <a:lnTo>
                  <a:pt x="207" y="1225"/>
                </a:lnTo>
                <a:lnTo>
                  <a:pt x="207" y="1225"/>
                </a:lnTo>
                <a:lnTo>
                  <a:pt x="206" y="1224"/>
                </a:lnTo>
                <a:lnTo>
                  <a:pt x="200" y="1224"/>
                </a:lnTo>
                <a:lnTo>
                  <a:pt x="195" y="1224"/>
                </a:lnTo>
                <a:lnTo>
                  <a:pt x="192" y="1225"/>
                </a:lnTo>
                <a:lnTo>
                  <a:pt x="191" y="1227"/>
                </a:lnTo>
                <a:lnTo>
                  <a:pt x="191" y="1227"/>
                </a:lnTo>
                <a:lnTo>
                  <a:pt x="189" y="1236"/>
                </a:lnTo>
                <a:lnTo>
                  <a:pt x="186" y="1241"/>
                </a:lnTo>
                <a:lnTo>
                  <a:pt x="180" y="1246"/>
                </a:lnTo>
                <a:lnTo>
                  <a:pt x="180" y="1246"/>
                </a:lnTo>
                <a:lnTo>
                  <a:pt x="167" y="1258"/>
                </a:lnTo>
                <a:lnTo>
                  <a:pt x="147" y="1276"/>
                </a:lnTo>
                <a:lnTo>
                  <a:pt x="130" y="1293"/>
                </a:lnTo>
                <a:lnTo>
                  <a:pt x="126" y="1299"/>
                </a:lnTo>
                <a:lnTo>
                  <a:pt x="124" y="1302"/>
                </a:lnTo>
                <a:lnTo>
                  <a:pt x="124" y="1303"/>
                </a:lnTo>
                <a:lnTo>
                  <a:pt x="124" y="1303"/>
                </a:lnTo>
                <a:lnTo>
                  <a:pt x="127" y="1306"/>
                </a:lnTo>
                <a:lnTo>
                  <a:pt x="132" y="1310"/>
                </a:lnTo>
                <a:lnTo>
                  <a:pt x="145" y="1320"/>
                </a:lnTo>
                <a:lnTo>
                  <a:pt x="154" y="1324"/>
                </a:lnTo>
                <a:lnTo>
                  <a:pt x="161" y="1327"/>
                </a:lnTo>
                <a:lnTo>
                  <a:pt x="168" y="1328"/>
                </a:lnTo>
                <a:lnTo>
                  <a:pt x="171" y="1328"/>
                </a:lnTo>
                <a:lnTo>
                  <a:pt x="173" y="1327"/>
                </a:lnTo>
                <a:lnTo>
                  <a:pt x="173" y="1327"/>
                </a:lnTo>
                <a:lnTo>
                  <a:pt x="195" y="1317"/>
                </a:lnTo>
                <a:lnTo>
                  <a:pt x="235" y="1299"/>
                </a:lnTo>
                <a:lnTo>
                  <a:pt x="274" y="1281"/>
                </a:lnTo>
                <a:lnTo>
                  <a:pt x="289" y="1274"/>
                </a:lnTo>
                <a:lnTo>
                  <a:pt x="296" y="1269"/>
                </a:lnTo>
                <a:lnTo>
                  <a:pt x="296" y="1269"/>
                </a:lnTo>
                <a:lnTo>
                  <a:pt x="301" y="1260"/>
                </a:lnTo>
                <a:lnTo>
                  <a:pt x="304" y="1251"/>
                </a:lnTo>
                <a:lnTo>
                  <a:pt x="306" y="1246"/>
                </a:lnTo>
                <a:lnTo>
                  <a:pt x="306" y="1241"/>
                </a:lnTo>
                <a:lnTo>
                  <a:pt x="304" y="1236"/>
                </a:lnTo>
                <a:lnTo>
                  <a:pt x="303" y="1232"/>
                </a:lnTo>
                <a:lnTo>
                  <a:pt x="303" y="1232"/>
                </a:lnTo>
                <a:lnTo>
                  <a:pt x="295" y="1215"/>
                </a:lnTo>
                <a:lnTo>
                  <a:pt x="291" y="1209"/>
                </a:lnTo>
                <a:lnTo>
                  <a:pt x="289" y="1207"/>
                </a:lnTo>
                <a:lnTo>
                  <a:pt x="287" y="1207"/>
                </a:lnTo>
                <a:lnTo>
                  <a:pt x="287" y="1207"/>
                </a:lnTo>
                <a:lnTo>
                  <a:pt x="286" y="1207"/>
                </a:lnTo>
                <a:lnTo>
                  <a:pt x="286" y="1207"/>
                </a:lnTo>
                <a:lnTo>
                  <a:pt x="287" y="1204"/>
                </a:lnTo>
                <a:lnTo>
                  <a:pt x="285" y="1190"/>
                </a:lnTo>
                <a:lnTo>
                  <a:pt x="285" y="1190"/>
                </a:lnTo>
                <a:lnTo>
                  <a:pt x="235" y="965"/>
                </a:lnTo>
                <a:lnTo>
                  <a:pt x="235" y="965"/>
                </a:lnTo>
                <a:lnTo>
                  <a:pt x="237" y="954"/>
                </a:lnTo>
                <a:lnTo>
                  <a:pt x="242" y="945"/>
                </a:lnTo>
                <a:lnTo>
                  <a:pt x="245" y="942"/>
                </a:lnTo>
                <a:lnTo>
                  <a:pt x="247" y="939"/>
                </a:lnTo>
                <a:lnTo>
                  <a:pt x="247" y="939"/>
                </a:lnTo>
                <a:lnTo>
                  <a:pt x="251" y="934"/>
                </a:lnTo>
                <a:lnTo>
                  <a:pt x="257" y="923"/>
                </a:lnTo>
                <a:lnTo>
                  <a:pt x="273" y="893"/>
                </a:lnTo>
                <a:lnTo>
                  <a:pt x="293" y="850"/>
                </a:lnTo>
                <a:lnTo>
                  <a:pt x="344" y="869"/>
                </a:lnTo>
                <a:lnTo>
                  <a:pt x="361" y="976"/>
                </a:lnTo>
                <a:lnTo>
                  <a:pt x="385" y="979"/>
                </a:lnTo>
                <a:lnTo>
                  <a:pt x="385" y="979"/>
                </a:lnTo>
                <a:lnTo>
                  <a:pt x="416" y="1029"/>
                </a:lnTo>
                <a:lnTo>
                  <a:pt x="441" y="1066"/>
                </a:lnTo>
                <a:lnTo>
                  <a:pt x="450" y="1078"/>
                </a:lnTo>
                <a:lnTo>
                  <a:pt x="455" y="1083"/>
                </a:lnTo>
                <a:lnTo>
                  <a:pt x="458" y="1084"/>
                </a:lnTo>
                <a:lnTo>
                  <a:pt x="458" y="1084"/>
                </a:lnTo>
                <a:lnTo>
                  <a:pt x="472" y="1089"/>
                </a:lnTo>
                <a:lnTo>
                  <a:pt x="493" y="1094"/>
                </a:lnTo>
                <a:lnTo>
                  <a:pt x="520" y="1100"/>
                </a:lnTo>
                <a:lnTo>
                  <a:pt x="804" y="988"/>
                </a:lnTo>
                <a:lnTo>
                  <a:pt x="804" y="988"/>
                </a:lnTo>
                <a:lnTo>
                  <a:pt x="816" y="1001"/>
                </a:lnTo>
                <a:lnTo>
                  <a:pt x="844" y="1032"/>
                </a:lnTo>
                <a:lnTo>
                  <a:pt x="861" y="1046"/>
                </a:lnTo>
                <a:lnTo>
                  <a:pt x="876" y="1060"/>
                </a:lnTo>
                <a:lnTo>
                  <a:pt x="882" y="1063"/>
                </a:lnTo>
                <a:lnTo>
                  <a:pt x="888" y="1067"/>
                </a:lnTo>
                <a:lnTo>
                  <a:pt x="893" y="1068"/>
                </a:lnTo>
                <a:lnTo>
                  <a:pt x="897" y="1068"/>
                </a:lnTo>
                <a:lnTo>
                  <a:pt x="897" y="1068"/>
                </a:lnTo>
                <a:lnTo>
                  <a:pt x="906" y="1061"/>
                </a:lnTo>
                <a:lnTo>
                  <a:pt x="912" y="1055"/>
                </a:lnTo>
                <a:lnTo>
                  <a:pt x="914" y="1051"/>
                </a:lnTo>
                <a:lnTo>
                  <a:pt x="915" y="1047"/>
                </a:lnTo>
                <a:lnTo>
                  <a:pt x="915" y="1044"/>
                </a:lnTo>
                <a:lnTo>
                  <a:pt x="914" y="1040"/>
                </a:lnTo>
                <a:lnTo>
                  <a:pt x="914" y="1040"/>
                </a:lnTo>
                <a:lnTo>
                  <a:pt x="888" y="993"/>
                </a:lnTo>
                <a:lnTo>
                  <a:pt x="872" y="961"/>
                </a:lnTo>
                <a:lnTo>
                  <a:pt x="864" y="943"/>
                </a:lnTo>
                <a:lnTo>
                  <a:pt x="864" y="943"/>
                </a:lnTo>
                <a:lnTo>
                  <a:pt x="858" y="926"/>
                </a:lnTo>
                <a:lnTo>
                  <a:pt x="848" y="898"/>
                </a:lnTo>
                <a:lnTo>
                  <a:pt x="842" y="884"/>
                </a:lnTo>
                <a:lnTo>
                  <a:pt x="836" y="874"/>
                </a:lnTo>
                <a:lnTo>
                  <a:pt x="831" y="865"/>
                </a:lnTo>
                <a:lnTo>
                  <a:pt x="828" y="863"/>
                </a:lnTo>
                <a:lnTo>
                  <a:pt x="826" y="863"/>
                </a:lnTo>
                <a:lnTo>
                  <a:pt x="826" y="863"/>
                </a:lnTo>
                <a:lnTo>
                  <a:pt x="821" y="864"/>
                </a:lnTo>
                <a:lnTo>
                  <a:pt x="816" y="865"/>
                </a:lnTo>
                <a:lnTo>
                  <a:pt x="809" y="871"/>
                </a:lnTo>
                <a:lnTo>
                  <a:pt x="803" y="876"/>
                </a:lnTo>
                <a:lnTo>
                  <a:pt x="798" y="881"/>
                </a:lnTo>
                <a:lnTo>
                  <a:pt x="798" y="881"/>
                </a:lnTo>
                <a:lnTo>
                  <a:pt x="793" y="884"/>
                </a:lnTo>
                <a:lnTo>
                  <a:pt x="787" y="887"/>
                </a:lnTo>
                <a:lnTo>
                  <a:pt x="781" y="891"/>
                </a:lnTo>
                <a:lnTo>
                  <a:pt x="777" y="893"/>
                </a:lnTo>
                <a:lnTo>
                  <a:pt x="777" y="893"/>
                </a:lnTo>
                <a:lnTo>
                  <a:pt x="769" y="903"/>
                </a:lnTo>
                <a:lnTo>
                  <a:pt x="765" y="909"/>
                </a:lnTo>
                <a:lnTo>
                  <a:pt x="763" y="914"/>
                </a:lnTo>
                <a:lnTo>
                  <a:pt x="763" y="914"/>
                </a:lnTo>
                <a:lnTo>
                  <a:pt x="764" y="921"/>
                </a:lnTo>
                <a:lnTo>
                  <a:pt x="763" y="923"/>
                </a:lnTo>
                <a:lnTo>
                  <a:pt x="759" y="926"/>
                </a:lnTo>
                <a:lnTo>
                  <a:pt x="759" y="926"/>
                </a:lnTo>
                <a:lnTo>
                  <a:pt x="662" y="956"/>
                </a:lnTo>
                <a:lnTo>
                  <a:pt x="599" y="974"/>
                </a:lnTo>
                <a:lnTo>
                  <a:pt x="577" y="981"/>
                </a:lnTo>
                <a:lnTo>
                  <a:pt x="567" y="983"/>
                </a:lnTo>
                <a:lnTo>
                  <a:pt x="567" y="983"/>
                </a:lnTo>
                <a:lnTo>
                  <a:pt x="563" y="982"/>
                </a:lnTo>
                <a:lnTo>
                  <a:pt x="558" y="978"/>
                </a:lnTo>
                <a:lnTo>
                  <a:pt x="549" y="967"/>
                </a:lnTo>
                <a:lnTo>
                  <a:pt x="538" y="951"/>
                </a:lnTo>
                <a:lnTo>
                  <a:pt x="538" y="951"/>
                </a:lnTo>
                <a:lnTo>
                  <a:pt x="557" y="936"/>
                </a:lnTo>
                <a:lnTo>
                  <a:pt x="571" y="925"/>
                </a:lnTo>
                <a:lnTo>
                  <a:pt x="576" y="921"/>
                </a:lnTo>
                <a:lnTo>
                  <a:pt x="577" y="919"/>
                </a:lnTo>
                <a:lnTo>
                  <a:pt x="577" y="919"/>
                </a:lnTo>
                <a:lnTo>
                  <a:pt x="571" y="904"/>
                </a:lnTo>
                <a:lnTo>
                  <a:pt x="555" y="876"/>
                </a:lnTo>
                <a:lnTo>
                  <a:pt x="533" y="837"/>
                </a:lnTo>
                <a:lnTo>
                  <a:pt x="532" y="718"/>
                </a:lnTo>
                <a:lnTo>
                  <a:pt x="520" y="627"/>
                </a:lnTo>
                <a:lnTo>
                  <a:pt x="520" y="627"/>
                </a:lnTo>
                <a:lnTo>
                  <a:pt x="521" y="612"/>
                </a:lnTo>
                <a:lnTo>
                  <a:pt x="521" y="586"/>
                </a:lnTo>
                <a:lnTo>
                  <a:pt x="521" y="586"/>
                </a:lnTo>
                <a:lnTo>
                  <a:pt x="521" y="577"/>
                </a:lnTo>
                <a:lnTo>
                  <a:pt x="520" y="569"/>
                </a:lnTo>
                <a:lnTo>
                  <a:pt x="518" y="563"/>
                </a:lnTo>
                <a:lnTo>
                  <a:pt x="515" y="560"/>
                </a:lnTo>
                <a:lnTo>
                  <a:pt x="515" y="560"/>
                </a:lnTo>
                <a:lnTo>
                  <a:pt x="512" y="554"/>
                </a:lnTo>
                <a:lnTo>
                  <a:pt x="511" y="548"/>
                </a:lnTo>
                <a:lnTo>
                  <a:pt x="510" y="539"/>
                </a:lnTo>
                <a:lnTo>
                  <a:pt x="510" y="539"/>
                </a:lnTo>
                <a:lnTo>
                  <a:pt x="516" y="520"/>
                </a:lnTo>
                <a:lnTo>
                  <a:pt x="521" y="503"/>
                </a:lnTo>
                <a:lnTo>
                  <a:pt x="524" y="495"/>
                </a:lnTo>
                <a:lnTo>
                  <a:pt x="527" y="489"/>
                </a:lnTo>
                <a:lnTo>
                  <a:pt x="527" y="489"/>
                </a:lnTo>
                <a:lnTo>
                  <a:pt x="531" y="482"/>
                </a:lnTo>
                <a:lnTo>
                  <a:pt x="535" y="470"/>
                </a:lnTo>
                <a:lnTo>
                  <a:pt x="546" y="438"/>
                </a:lnTo>
                <a:lnTo>
                  <a:pt x="558" y="397"/>
                </a:lnTo>
                <a:lnTo>
                  <a:pt x="507" y="325"/>
                </a:lnTo>
                <a:lnTo>
                  <a:pt x="507" y="325"/>
                </a:lnTo>
                <a:lnTo>
                  <a:pt x="513" y="320"/>
                </a:lnTo>
                <a:lnTo>
                  <a:pt x="524" y="309"/>
                </a:lnTo>
                <a:lnTo>
                  <a:pt x="531" y="303"/>
                </a:lnTo>
                <a:lnTo>
                  <a:pt x="535" y="297"/>
                </a:lnTo>
                <a:lnTo>
                  <a:pt x="537" y="292"/>
                </a:lnTo>
                <a:lnTo>
                  <a:pt x="537" y="291"/>
                </a:lnTo>
                <a:lnTo>
                  <a:pt x="534" y="289"/>
                </a:lnTo>
                <a:lnTo>
                  <a:pt x="534" y="289"/>
                </a:lnTo>
                <a:lnTo>
                  <a:pt x="526" y="285"/>
                </a:lnTo>
                <a:lnTo>
                  <a:pt x="515" y="280"/>
                </a:lnTo>
                <a:lnTo>
                  <a:pt x="503" y="275"/>
                </a:lnTo>
                <a:lnTo>
                  <a:pt x="382" y="194"/>
                </a:lnTo>
                <a:lnTo>
                  <a:pt x="382" y="194"/>
                </a:lnTo>
                <a:lnTo>
                  <a:pt x="370" y="189"/>
                </a:lnTo>
                <a:lnTo>
                  <a:pt x="359" y="185"/>
                </a:lnTo>
                <a:lnTo>
                  <a:pt x="353" y="184"/>
                </a:lnTo>
                <a:lnTo>
                  <a:pt x="347" y="184"/>
                </a:lnTo>
                <a:lnTo>
                  <a:pt x="292" y="184"/>
                </a:lnTo>
                <a:lnTo>
                  <a:pt x="274" y="178"/>
                </a:lnTo>
                <a:lnTo>
                  <a:pt x="263" y="186"/>
                </a:lnTo>
                <a:lnTo>
                  <a:pt x="241" y="168"/>
                </a:lnTo>
                <a:lnTo>
                  <a:pt x="254" y="149"/>
                </a:lnTo>
                <a:lnTo>
                  <a:pt x="242" y="135"/>
                </a:lnTo>
                <a:lnTo>
                  <a:pt x="242" y="135"/>
                </a:lnTo>
                <a:lnTo>
                  <a:pt x="237" y="109"/>
                </a:lnTo>
                <a:lnTo>
                  <a:pt x="234" y="90"/>
                </a:lnTo>
                <a:lnTo>
                  <a:pt x="231" y="83"/>
                </a:lnTo>
                <a:lnTo>
                  <a:pt x="229" y="79"/>
                </a:lnTo>
                <a:lnTo>
                  <a:pt x="229" y="79"/>
                </a:lnTo>
                <a:lnTo>
                  <a:pt x="224" y="77"/>
                </a:lnTo>
                <a:lnTo>
                  <a:pt x="219" y="76"/>
                </a:lnTo>
                <a:lnTo>
                  <a:pt x="214" y="74"/>
                </a:lnTo>
                <a:lnTo>
                  <a:pt x="212" y="73"/>
                </a:lnTo>
                <a:lnTo>
                  <a:pt x="212" y="73"/>
                </a:lnTo>
                <a:lnTo>
                  <a:pt x="212" y="68"/>
                </a:lnTo>
                <a:lnTo>
                  <a:pt x="211" y="60"/>
                </a:lnTo>
                <a:lnTo>
                  <a:pt x="211" y="50"/>
                </a:lnTo>
                <a:lnTo>
                  <a:pt x="209" y="44"/>
                </a:lnTo>
                <a:lnTo>
                  <a:pt x="209" y="44"/>
                </a:lnTo>
                <a:lnTo>
                  <a:pt x="205" y="40"/>
                </a:lnTo>
                <a:lnTo>
                  <a:pt x="199" y="37"/>
                </a:lnTo>
                <a:lnTo>
                  <a:pt x="185" y="28"/>
                </a:lnTo>
                <a:lnTo>
                  <a:pt x="185" y="28"/>
                </a:lnTo>
                <a:lnTo>
                  <a:pt x="178" y="22"/>
                </a:lnTo>
                <a:lnTo>
                  <a:pt x="171" y="16"/>
                </a:lnTo>
                <a:lnTo>
                  <a:pt x="163" y="9"/>
                </a:lnTo>
                <a:lnTo>
                  <a:pt x="157" y="5"/>
                </a:lnTo>
                <a:lnTo>
                  <a:pt x="157" y="5"/>
                </a:lnTo>
                <a:lnTo>
                  <a:pt x="151" y="3"/>
                </a:lnTo>
                <a:lnTo>
                  <a:pt x="141" y="3"/>
                </a:lnTo>
                <a:lnTo>
                  <a:pt x="141" y="3"/>
                </a:lnTo>
                <a:lnTo>
                  <a:pt x="134" y="1"/>
                </a:lnTo>
                <a:lnTo>
                  <a:pt x="127" y="0"/>
                </a:lnTo>
                <a:lnTo>
                  <a:pt x="121" y="0"/>
                </a:lnTo>
                <a:lnTo>
                  <a:pt x="117" y="1"/>
                </a:lnTo>
                <a:lnTo>
                  <a:pt x="115" y="3"/>
                </a:lnTo>
                <a:lnTo>
                  <a:pt x="115" y="3"/>
                </a:lnTo>
                <a:lnTo>
                  <a:pt x="107" y="6"/>
                </a:lnTo>
                <a:lnTo>
                  <a:pt x="98" y="10"/>
                </a:lnTo>
                <a:lnTo>
                  <a:pt x="81" y="15"/>
                </a:lnTo>
                <a:lnTo>
                  <a:pt x="81" y="15"/>
                </a:lnTo>
                <a:lnTo>
                  <a:pt x="76" y="16"/>
                </a:lnTo>
                <a:lnTo>
                  <a:pt x="65" y="22"/>
                </a:lnTo>
                <a:lnTo>
                  <a:pt x="65" y="22"/>
                </a:lnTo>
                <a:lnTo>
                  <a:pt x="57" y="25"/>
                </a:lnTo>
                <a:lnTo>
                  <a:pt x="50" y="27"/>
                </a:lnTo>
                <a:lnTo>
                  <a:pt x="44" y="31"/>
                </a:lnTo>
                <a:lnTo>
                  <a:pt x="40" y="33"/>
                </a:lnTo>
                <a:lnTo>
                  <a:pt x="38" y="37"/>
                </a:lnTo>
                <a:lnTo>
                  <a:pt x="38" y="37"/>
                </a:lnTo>
                <a:lnTo>
                  <a:pt x="28" y="54"/>
                </a:lnTo>
                <a:lnTo>
                  <a:pt x="26" y="60"/>
                </a:lnTo>
                <a:lnTo>
                  <a:pt x="22" y="65"/>
                </a:lnTo>
                <a:lnTo>
                  <a:pt x="22" y="65"/>
                </a:lnTo>
                <a:lnTo>
                  <a:pt x="16" y="68"/>
                </a:lnTo>
                <a:lnTo>
                  <a:pt x="9" y="73"/>
                </a:lnTo>
                <a:lnTo>
                  <a:pt x="9" y="73"/>
                </a:lnTo>
                <a:lnTo>
                  <a:pt x="6" y="77"/>
                </a:lnTo>
                <a:lnTo>
                  <a:pt x="5" y="82"/>
                </a:lnTo>
                <a:lnTo>
                  <a:pt x="1" y="100"/>
                </a:lnTo>
                <a:lnTo>
                  <a:pt x="1" y="100"/>
                </a:lnTo>
                <a:lnTo>
                  <a:pt x="0" y="110"/>
                </a:lnTo>
                <a:lnTo>
                  <a:pt x="0" y="116"/>
                </a:lnTo>
                <a:lnTo>
                  <a:pt x="3" y="121"/>
                </a:lnTo>
                <a:lnTo>
                  <a:pt x="5" y="123"/>
                </a:lnTo>
                <a:lnTo>
                  <a:pt x="5" y="123"/>
                </a:lnTo>
                <a:lnTo>
                  <a:pt x="6" y="127"/>
                </a:lnTo>
                <a:lnTo>
                  <a:pt x="6" y="134"/>
                </a:lnTo>
                <a:lnTo>
                  <a:pt x="8" y="141"/>
                </a:lnTo>
                <a:lnTo>
                  <a:pt x="9" y="145"/>
                </a:lnTo>
                <a:lnTo>
                  <a:pt x="11" y="147"/>
                </a:lnTo>
                <a:lnTo>
                  <a:pt x="11" y="147"/>
                </a:lnTo>
                <a:lnTo>
                  <a:pt x="21" y="157"/>
                </a:lnTo>
                <a:lnTo>
                  <a:pt x="27" y="163"/>
                </a:lnTo>
                <a:lnTo>
                  <a:pt x="33" y="167"/>
                </a:lnTo>
                <a:lnTo>
                  <a:pt x="33" y="167"/>
                </a:lnTo>
                <a:lnTo>
                  <a:pt x="42" y="169"/>
                </a:lnTo>
                <a:lnTo>
                  <a:pt x="50" y="172"/>
                </a:lnTo>
                <a:lnTo>
                  <a:pt x="61" y="173"/>
                </a:lnTo>
                <a:lnTo>
                  <a:pt x="61" y="17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21">
            <a:extLst>
              <a:ext uri="{FF2B5EF4-FFF2-40B4-BE49-F238E27FC236}">
                <a16:creationId xmlns:a16="http://schemas.microsoft.com/office/drawing/2014/main" id="{17FE1E4C-5AAC-4BA5-A24B-3361262827DE}"/>
              </a:ext>
            </a:extLst>
          </p:cNvPr>
          <p:cNvSpPr>
            <a:spLocks noEditPoints="1"/>
          </p:cNvSpPr>
          <p:nvPr/>
        </p:nvSpPr>
        <p:spPr bwMode="auto">
          <a:xfrm>
            <a:off x="8348125" y="812600"/>
            <a:ext cx="532607" cy="1615282"/>
          </a:xfrm>
          <a:custGeom>
            <a:avLst/>
            <a:gdLst>
              <a:gd name="T0" fmla="*/ 194 w 671"/>
              <a:gd name="T1" fmla="*/ 21 h 2035"/>
              <a:gd name="T2" fmla="*/ 150 w 671"/>
              <a:gd name="T3" fmla="*/ 78 h 2035"/>
              <a:gd name="T4" fmla="*/ 149 w 671"/>
              <a:gd name="T5" fmla="*/ 160 h 2035"/>
              <a:gd name="T6" fmla="*/ 173 w 671"/>
              <a:gd name="T7" fmla="*/ 220 h 2035"/>
              <a:gd name="T8" fmla="*/ 211 w 671"/>
              <a:gd name="T9" fmla="*/ 294 h 2035"/>
              <a:gd name="T10" fmla="*/ 120 w 671"/>
              <a:gd name="T11" fmla="*/ 338 h 2035"/>
              <a:gd name="T12" fmla="*/ 45 w 671"/>
              <a:gd name="T13" fmla="*/ 423 h 2035"/>
              <a:gd name="T14" fmla="*/ 22 w 671"/>
              <a:gd name="T15" fmla="*/ 556 h 2035"/>
              <a:gd name="T16" fmla="*/ 0 w 671"/>
              <a:gd name="T17" fmla="*/ 717 h 2035"/>
              <a:gd name="T18" fmla="*/ 17 w 671"/>
              <a:gd name="T19" fmla="*/ 763 h 2035"/>
              <a:gd name="T20" fmla="*/ 155 w 671"/>
              <a:gd name="T21" fmla="*/ 843 h 2035"/>
              <a:gd name="T22" fmla="*/ 139 w 671"/>
              <a:gd name="T23" fmla="*/ 962 h 2035"/>
              <a:gd name="T24" fmla="*/ 160 w 671"/>
              <a:gd name="T25" fmla="*/ 987 h 2035"/>
              <a:gd name="T26" fmla="*/ 162 w 671"/>
              <a:gd name="T27" fmla="*/ 1360 h 2035"/>
              <a:gd name="T28" fmla="*/ 214 w 671"/>
              <a:gd name="T29" fmla="*/ 1470 h 2035"/>
              <a:gd name="T30" fmla="*/ 247 w 671"/>
              <a:gd name="T31" fmla="*/ 1762 h 2035"/>
              <a:gd name="T32" fmla="*/ 251 w 671"/>
              <a:gd name="T33" fmla="*/ 1944 h 2035"/>
              <a:gd name="T34" fmla="*/ 211 w 671"/>
              <a:gd name="T35" fmla="*/ 2008 h 2035"/>
              <a:gd name="T36" fmla="*/ 237 w 671"/>
              <a:gd name="T37" fmla="*/ 2033 h 2035"/>
              <a:gd name="T38" fmla="*/ 329 w 671"/>
              <a:gd name="T39" fmla="*/ 2014 h 2035"/>
              <a:gd name="T40" fmla="*/ 392 w 671"/>
              <a:gd name="T41" fmla="*/ 1961 h 2035"/>
              <a:gd name="T42" fmla="*/ 363 w 671"/>
              <a:gd name="T43" fmla="*/ 1844 h 2035"/>
              <a:gd name="T44" fmla="*/ 355 w 671"/>
              <a:gd name="T45" fmla="*/ 1668 h 2035"/>
              <a:gd name="T46" fmla="*/ 351 w 671"/>
              <a:gd name="T47" fmla="*/ 1452 h 2035"/>
              <a:gd name="T48" fmla="*/ 349 w 671"/>
              <a:gd name="T49" fmla="*/ 1365 h 2035"/>
              <a:gd name="T50" fmla="*/ 362 w 671"/>
              <a:gd name="T51" fmla="*/ 1152 h 2035"/>
              <a:gd name="T52" fmla="*/ 396 w 671"/>
              <a:gd name="T53" fmla="*/ 1376 h 2035"/>
              <a:gd name="T54" fmla="*/ 436 w 671"/>
              <a:gd name="T55" fmla="*/ 1411 h 2035"/>
              <a:gd name="T56" fmla="*/ 525 w 671"/>
              <a:gd name="T57" fmla="*/ 1656 h 2035"/>
              <a:gd name="T58" fmla="*/ 551 w 671"/>
              <a:gd name="T59" fmla="*/ 1792 h 2035"/>
              <a:gd name="T60" fmla="*/ 578 w 671"/>
              <a:gd name="T61" fmla="*/ 1897 h 2035"/>
              <a:gd name="T62" fmla="*/ 636 w 671"/>
              <a:gd name="T63" fmla="*/ 1914 h 2035"/>
              <a:gd name="T64" fmla="*/ 668 w 671"/>
              <a:gd name="T65" fmla="*/ 1831 h 2035"/>
              <a:gd name="T66" fmla="*/ 638 w 671"/>
              <a:gd name="T67" fmla="*/ 1651 h 2035"/>
              <a:gd name="T68" fmla="*/ 611 w 671"/>
              <a:gd name="T69" fmla="*/ 1607 h 2035"/>
              <a:gd name="T70" fmla="*/ 564 w 671"/>
              <a:gd name="T71" fmla="*/ 1401 h 2035"/>
              <a:gd name="T72" fmla="*/ 591 w 671"/>
              <a:gd name="T73" fmla="*/ 1135 h 2035"/>
              <a:gd name="T74" fmla="*/ 584 w 671"/>
              <a:gd name="T75" fmla="*/ 810 h 2035"/>
              <a:gd name="T76" fmla="*/ 665 w 671"/>
              <a:gd name="T77" fmla="*/ 787 h 2035"/>
              <a:gd name="T78" fmla="*/ 654 w 671"/>
              <a:gd name="T79" fmla="*/ 681 h 2035"/>
              <a:gd name="T80" fmla="*/ 621 w 671"/>
              <a:gd name="T81" fmla="*/ 543 h 2035"/>
              <a:gd name="T82" fmla="*/ 633 w 671"/>
              <a:gd name="T83" fmla="*/ 525 h 2035"/>
              <a:gd name="T84" fmla="*/ 590 w 671"/>
              <a:gd name="T85" fmla="*/ 394 h 2035"/>
              <a:gd name="T86" fmla="*/ 548 w 671"/>
              <a:gd name="T87" fmla="*/ 332 h 2035"/>
              <a:gd name="T88" fmla="*/ 436 w 671"/>
              <a:gd name="T89" fmla="*/ 301 h 2035"/>
              <a:gd name="T90" fmla="*/ 355 w 671"/>
              <a:gd name="T91" fmla="*/ 223 h 2035"/>
              <a:gd name="T92" fmla="*/ 377 w 671"/>
              <a:gd name="T93" fmla="*/ 181 h 2035"/>
              <a:gd name="T94" fmla="*/ 377 w 671"/>
              <a:gd name="T95" fmla="*/ 135 h 2035"/>
              <a:gd name="T96" fmla="*/ 338 w 671"/>
              <a:gd name="T97" fmla="*/ 48 h 2035"/>
              <a:gd name="T98" fmla="*/ 304 w 671"/>
              <a:gd name="T99" fmla="*/ 14 h 2035"/>
              <a:gd name="T100" fmla="*/ 258 w 671"/>
              <a:gd name="T101" fmla="*/ 11 h 2035"/>
              <a:gd name="T102" fmla="*/ 145 w 671"/>
              <a:gd name="T103" fmla="*/ 574 h 2035"/>
              <a:gd name="T104" fmla="*/ 79 w 671"/>
              <a:gd name="T105" fmla="*/ 681 h 2035"/>
              <a:gd name="T106" fmla="*/ 96 w 671"/>
              <a:gd name="T107" fmla="*/ 630 h 2035"/>
              <a:gd name="T108" fmla="*/ 559 w 671"/>
              <a:gd name="T109" fmla="*/ 688 h 2035"/>
              <a:gd name="T110" fmla="*/ 527 w 671"/>
              <a:gd name="T111" fmla="*/ 688 h 2035"/>
              <a:gd name="T112" fmla="*/ 519 w 671"/>
              <a:gd name="T113" fmla="*/ 612 h 20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71" h="2035">
                <a:moveTo>
                  <a:pt x="258" y="11"/>
                </a:moveTo>
                <a:lnTo>
                  <a:pt x="258" y="11"/>
                </a:lnTo>
                <a:lnTo>
                  <a:pt x="250" y="11"/>
                </a:lnTo>
                <a:lnTo>
                  <a:pt x="231" y="13"/>
                </a:lnTo>
                <a:lnTo>
                  <a:pt x="210" y="16"/>
                </a:lnTo>
                <a:lnTo>
                  <a:pt x="200" y="19"/>
                </a:lnTo>
                <a:lnTo>
                  <a:pt x="194" y="21"/>
                </a:lnTo>
                <a:lnTo>
                  <a:pt x="194" y="21"/>
                </a:lnTo>
                <a:lnTo>
                  <a:pt x="183" y="27"/>
                </a:lnTo>
                <a:lnTo>
                  <a:pt x="175" y="34"/>
                </a:lnTo>
                <a:lnTo>
                  <a:pt x="167" y="42"/>
                </a:lnTo>
                <a:lnTo>
                  <a:pt x="160" y="51"/>
                </a:lnTo>
                <a:lnTo>
                  <a:pt x="160" y="51"/>
                </a:lnTo>
                <a:lnTo>
                  <a:pt x="156" y="57"/>
                </a:lnTo>
                <a:lnTo>
                  <a:pt x="154" y="63"/>
                </a:lnTo>
                <a:lnTo>
                  <a:pt x="150" y="78"/>
                </a:lnTo>
                <a:lnTo>
                  <a:pt x="147" y="106"/>
                </a:lnTo>
                <a:lnTo>
                  <a:pt x="147" y="106"/>
                </a:lnTo>
                <a:lnTo>
                  <a:pt x="144" y="118"/>
                </a:lnTo>
                <a:lnTo>
                  <a:pt x="144" y="131"/>
                </a:lnTo>
                <a:lnTo>
                  <a:pt x="147" y="152"/>
                </a:lnTo>
                <a:lnTo>
                  <a:pt x="147" y="152"/>
                </a:lnTo>
                <a:lnTo>
                  <a:pt x="147" y="157"/>
                </a:lnTo>
                <a:lnTo>
                  <a:pt x="149" y="160"/>
                </a:lnTo>
                <a:lnTo>
                  <a:pt x="153" y="166"/>
                </a:lnTo>
                <a:lnTo>
                  <a:pt x="158" y="174"/>
                </a:lnTo>
                <a:lnTo>
                  <a:pt x="160" y="180"/>
                </a:lnTo>
                <a:lnTo>
                  <a:pt x="160" y="180"/>
                </a:lnTo>
                <a:lnTo>
                  <a:pt x="162" y="187"/>
                </a:lnTo>
                <a:lnTo>
                  <a:pt x="166" y="197"/>
                </a:lnTo>
                <a:lnTo>
                  <a:pt x="170" y="208"/>
                </a:lnTo>
                <a:lnTo>
                  <a:pt x="173" y="220"/>
                </a:lnTo>
                <a:lnTo>
                  <a:pt x="173" y="220"/>
                </a:lnTo>
                <a:lnTo>
                  <a:pt x="176" y="231"/>
                </a:lnTo>
                <a:lnTo>
                  <a:pt x="178" y="239"/>
                </a:lnTo>
                <a:lnTo>
                  <a:pt x="187" y="260"/>
                </a:lnTo>
                <a:lnTo>
                  <a:pt x="187" y="260"/>
                </a:lnTo>
                <a:lnTo>
                  <a:pt x="194" y="273"/>
                </a:lnTo>
                <a:lnTo>
                  <a:pt x="201" y="284"/>
                </a:lnTo>
                <a:lnTo>
                  <a:pt x="211" y="294"/>
                </a:lnTo>
                <a:lnTo>
                  <a:pt x="211" y="294"/>
                </a:lnTo>
                <a:lnTo>
                  <a:pt x="170" y="312"/>
                </a:lnTo>
                <a:lnTo>
                  <a:pt x="141" y="325"/>
                </a:lnTo>
                <a:lnTo>
                  <a:pt x="131" y="331"/>
                </a:lnTo>
                <a:lnTo>
                  <a:pt x="126" y="335"/>
                </a:lnTo>
                <a:lnTo>
                  <a:pt x="126" y="335"/>
                </a:lnTo>
                <a:lnTo>
                  <a:pt x="124" y="336"/>
                </a:lnTo>
                <a:lnTo>
                  <a:pt x="120" y="338"/>
                </a:lnTo>
                <a:lnTo>
                  <a:pt x="109" y="343"/>
                </a:lnTo>
                <a:lnTo>
                  <a:pt x="97" y="350"/>
                </a:lnTo>
                <a:lnTo>
                  <a:pt x="91" y="355"/>
                </a:lnTo>
                <a:lnTo>
                  <a:pt x="86" y="361"/>
                </a:lnTo>
                <a:lnTo>
                  <a:pt x="86" y="361"/>
                </a:lnTo>
                <a:lnTo>
                  <a:pt x="72" y="381"/>
                </a:lnTo>
                <a:lnTo>
                  <a:pt x="54" y="410"/>
                </a:lnTo>
                <a:lnTo>
                  <a:pt x="45" y="423"/>
                </a:lnTo>
                <a:lnTo>
                  <a:pt x="38" y="436"/>
                </a:lnTo>
                <a:lnTo>
                  <a:pt x="33" y="448"/>
                </a:lnTo>
                <a:lnTo>
                  <a:pt x="32" y="452"/>
                </a:lnTo>
                <a:lnTo>
                  <a:pt x="32" y="456"/>
                </a:lnTo>
                <a:lnTo>
                  <a:pt x="32" y="456"/>
                </a:lnTo>
                <a:lnTo>
                  <a:pt x="31" y="480"/>
                </a:lnTo>
                <a:lnTo>
                  <a:pt x="27" y="519"/>
                </a:lnTo>
                <a:lnTo>
                  <a:pt x="22" y="556"/>
                </a:lnTo>
                <a:lnTo>
                  <a:pt x="18" y="577"/>
                </a:lnTo>
                <a:lnTo>
                  <a:pt x="18" y="577"/>
                </a:lnTo>
                <a:lnTo>
                  <a:pt x="17" y="584"/>
                </a:lnTo>
                <a:lnTo>
                  <a:pt x="15" y="597"/>
                </a:lnTo>
                <a:lnTo>
                  <a:pt x="10" y="639"/>
                </a:lnTo>
                <a:lnTo>
                  <a:pt x="1" y="705"/>
                </a:lnTo>
                <a:lnTo>
                  <a:pt x="1" y="705"/>
                </a:lnTo>
                <a:lnTo>
                  <a:pt x="0" y="717"/>
                </a:lnTo>
                <a:lnTo>
                  <a:pt x="0" y="731"/>
                </a:lnTo>
                <a:lnTo>
                  <a:pt x="1" y="744"/>
                </a:lnTo>
                <a:lnTo>
                  <a:pt x="3" y="750"/>
                </a:lnTo>
                <a:lnTo>
                  <a:pt x="5" y="755"/>
                </a:lnTo>
                <a:lnTo>
                  <a:pt x="5" y="755"/>
                </a:lnTo>
                <a:lnTo>
                  <a:pt x="6" y="757"/>
                </a:lnTo>
                <a:lnTo>
                  <a:pt x="9" y="760"/>
                </a:lnTo>
                <a:lnTo>
                  <a:pt x="17" y="763"/>
                </a:lnTo>
                <a:lnTo>
                  <a:pt x="27" y="767"/>
                </a:lnTo>
                <a:lnTo>
                  <a:pt x="38" y="771"/>
                </a:lnTo>
                <a:lnTo>
                  <a:pt x="57" y="777"/>
                </a:lnTo>
                <a:lnTo>
                  <a:pt x="66" y="779"/>
                </a:lnTo>
                <a:lnTo>
                  <a:pt x="116" y="779"/>
                </a:lnTo>
                <a:lnTo>
                  <a:pt x="147" y="779"/>
                </a:lnTo>
                <a:lnTo>
                  <a:pt x="147" y="779"/>
                </a:lnTo>
                <a:lnTo>
                  <a:pt x="155" y="843"/>
                </a:lnTo>
                <a:lnTo>
                  <a:pt x="161" y="889"/>
                </a:lnTo>
                <a:lnTo>
                  <a:pt x="164" y="905"/>
                </a:lnTo>
                <a:lnTo>
                  <a:pt x="164" y="913"/>
                </a:lnTo>
                <a:lnTo>
                  <a:pt x="164" y="913"/>
                </a:lnTo>
                <a:lnTo>
                  <a:pt x="158" y="924"/>
                </a:lnTo>
                <a:lnTo>
                  <a:pt x="148" y="942"/>
                </a:lnTo>
                <a:lnTo>
                  <a:pt x="143" y="952"/>
                </a:lnTo>
                <a:lnTo>
                  <a:pt x="139" y="962"/>
                </a:lnTo>
                <a:lnTo>
                  <a:pt x="138" y="969"/>
                </a:lnTo>
                <a:lnTo>
                  <a:pt x="138" y="972"/>
                </a:lnTo>
                <a:lnTo>
                  <a:pt x="139" y="974"/>
                </a:lnTo>
                <a:lnTo>
                  <a:pt x="139" y="974"/>
                </a:lnTo>
                <a:lnTo>
                  <a:pt x="147" y="980"/>
                </a:lnTo>
                <a:lnTo>
                  <a:pt x="153" y="985"/>
                </a:lnTo>
                <a:lnTo>
                  <a:pt x="160" y="987"/>
                </a:lnTo>
                <a:lnTo>
                  <a:pt x="160" y="987"/>
                </a:lnTo>
                <a:lnTo>
                  <a:pt x="156" y="1154"/>
                </a:lnTo>
                <a:lnTo>
                  <a:pt x="153" y="1335"/>
                </a:lnTo>
                <a:lnTo>
                  <a:pt x="153" y="1335"/>
                </a:lnTo>
                <a:lnTo>
                  <a:pt x="153" y="1341"/>
                </a:lnTo>
                <a:lnTo>
                  <a:pt x="154" y="1347"/>
                </a:lnTo>
                <a:lnTo>
                  <a:pt x="156" y="1352"/>
                </a:lnTo>
                <a:lnTo>
                  <a:pt x="159" y="1357"/>
                </a:lnTo>
                <a:lnTo>
                  <a:pt x="162" y="1360"/>
                </a:lnTo>
                <a:lnTo>
                  <a:pt x="166" y="1363"/>
                </a:lnTo>
                <a:lnTo>
                  <a:pt x="170" y="1364"/>
                </a:lnTo>
                <a:lnTo>
                  <a:pt x="173" y="1365"/>
                </a:lnTo>
                <a:lnTo>
                  <a:pt x="173" y="1365"/>
                </a:lnTo>
                <a:lnTo>
                  <a:pt x="193" y="1364"/>
                </a:lnTo>
                <a:lnTo>
                  <a:pt x="204" y="1365"/>
                </a:lnTo>
                <a:lnTo>
                  <a:pt x="204" y="1365"/>
                </a:lnTo>
                <a:lnTo>
                  <a:pt x="214" y="1470"/>
                </a:lnTo>
                <a:lnTo>
                  <a:pt x="222" y="1556"/>
                </a:lnTo>
                <a:lnTo>
                  <a:pt x="228" y="1624"/>
                </a:lnTo>
                <a:lnTo>
                  <a:pt x="228" y="1624"/>
                </a:lnTo>
                <a:lnTo>
                  <a:pt x="229" y="1646"/>
                </a:lnTo>
                <a:lnTo>
                  <a:pt x="231" y="1668"/>
                </a:lnTo>
                <a:lnTo>
                  <a:pt x="236" y="1705"/>
                </a:lnTo>
                <a:lnTo>
                  <a:pt x="247" y="1762"/>
                </a:lnTo>
                <a:lnTo>
                  <a:pt x="247" y="1762"/>
                </a:lnTo>
                <a:lnTo>
                  <a:pt x="256" y="1796"/>
                </a:lnTo>
                <a:lnTo>
                  <a:pt x="267" y="1841"/>
                </a:lnTo>
                <a:lnTo>
                  <a:pt x="281" y="1897"/>
                </a:lnTo>
                <a:lnTo>
                  <a:pt x="281" y="1897"/>
                </a:lnTo>
                <a:lnTo>
                  <a:pt x="271" y="1911"/>
                </a:lnTo>
                <a:lnTo>
                  <a:pt x="262" y="1927"/>
                </a:lnTo>
                <a:lnTo>
                  <a:pt x="251" y="1944"/>
                </a:lnTo>
                <a:lnTo>
                  <a:pt x="251" y="1944"/>
                </a:lnTo>
                <a:lnTo>
                  <a:pt x="245" y="1952"/>
                </a:lnTo>
                <a:lnTo>
                  <a:pt x="237" y="1961"/>
                </a:lnTo>
                <a:lnTo>
                  <a:pt x="223" y="1979"/>
                </a:lnTo>
                <a:lnTo>
                  <a:pt x="217" y="1986"/>
                </a:lnTo>
                <a:lnTo>
                  <a:pt x="212" y="1995"/>
                </a:lnTo>
                <a:lnTo>
                  <a:pt x="210" y="2001"/>
                </a:lnTo>
                <a:lnTo>
                  <a:pt x="210" y="2004"/>
                </a:lnTo>
                <a:lnTo>
                  <a:pt x="211" y="2008"/>
                </a:lnTo>
                <a:lnTo>
                  <a:pt x="211" y="2008"/>
                </a:lnTo>
                <a:lnTo>
                  <a:pt x="212" y="2013"/>
                </a:lnTo>
                <a:lnTo>
                  <a:pt x="213" y="2018"/>
                </a:lnTo>
                <a:lnTo>
                  <a:pt x="213" y="2022"/>
                </a:lnTo>
                <a:lnTo>
                  <a:pt x="216" y="2026"/>
                </a:lnTo>
                <a:lnTo>
                  <a:pt x="219" y="2030"/>
                </a:lnTo>
                <a:lnTo>
                  <a:pt x="227" y="2031"/>
                </a:lnTo>
                <a:lnTo>
                  <a:pt x="237" y="2033"/>
                </a:lnTo>
                <a:lnTo>
                  <a:pt x="254" y="2035"/>
                </a:lnTo>
                <a:lnTo>
                  <a:pt x="254" y="2035"/>
                </a:lnTo>
                <a:lnTo>
                  <a:pt x="264" y="2035"/>
                </a:lnTo>
                <a:lnTo>
                  <a:pt x="274" y="2033"/>
                </a:lnTo>
                <a:lnTo>
                  <a:pt x="283" y="2031"/>
                </a:lnTo>
                <a:lnTo>
                  <a:pt x="293" y="2029"/>
                </a:lnTo>
                <a:lnTo>
                  <a:pt x="312" y="2022"/>
                </a:lnTo>
                <a:lnTo>
                  <a:pt x="329" y="2014"/>
                </a:lnTo>
                <a:lnTo>
                  <a:pt x="346" y="2006"/>
                </a:lnTo>
                <a:lnTo>
                  <a:pt x="360" y="1997"/>
                </a:lnTo>
                <a:lnTo>
                  <a:pt x="369" y="1989"/>
                </a:lnTo>
                <a:lnTo>
                  <a:pt x="375" y="1984"/>
                </a:lnTo>
                <a:lnTo>
                  <a:pt x="375" y="1984"/>
                </a:lnTo>
                <a:lnTo>
                  <a:pt x="383" y="1975"/>
                </a:lnTo>
                <a:lnTo>
                  <a:pt x="390" y="1967"/>
                </a:lnTo>
                <a:lnTo>
                  <a:pt x="392" y="1961"/>
                </a:lnTo>
                <a:lnTo>
                  <a:pt x="394" y="1956"/>
                </a:lnTo>
                <a:lnTo>
                  <a:pt x="394" y="1950"/>
                </a:lnTo>
                <a:lnTo>
                  <a:pt x="392" y="1944"/>
                </a:lnTo>
                <a:lnTo>
                  <a:pt x="392" y="1944"/>
                </a:lnTo>
                <a:lnTo>
                  <a:pt x="378" y="1901"/>
                </a:lnTo>
                <a:lnTo>
                  <a:pt x="368" y="1872"/>
                </a:lnTo>
                <a:lnTo>
                  <a:pt x="368" y="1872"/>
                </a:lnTo>
                <a:lnTo>
                  <a:pt x="363" y="1844"/>
                </a:lnTo>
                <a:lnTo>
                  <a:pt x="358" y="1818"/>
                </a:lnTo>
                <a:lnTo>
                  <a:pt x="355" y="1792"/>
                </a:lnTo>
                <a:lnTo>
                  <a:pt x="355" y="1792"/>
                </a:lnTo>
                <a:lnTo>
                  <a:pt x="354" y="1779"/>
                </a:lnTo>
                <a:lnTo>
                  <a:pt x="354" y="1763"/>
                </a:lnTo>
                <a:lnTo>
                  <a:pt x="355" y="1728"/>
                </a:lnTo>
                <a:lnTo>
                  <a:pt x="355" y="1694"/>
                </a:lnTo>
                <a:lnTo>
                  <a:pt x="355" y="1668"/>
                </a:lnTo>
                <a:lnTo>
                  <a:pt x="355" y="1668"/>
                </a:lnTo>
                <a:lnTo>
                  <a:pt x="355" y="1641"/>
                </a:lnTo>
                <a:lnTo>
                  <a:pt x="355" y="1610"/>
                </a:lnTo>
                <a:lnTo>
                  <a:pt x="355" y="1576"/>
                </a:lnTo>
                <a:lnTo>
                  <a:pt x="355" y="1547"/>
                </a:lnTo>
                <a:lnTo>
                  <a:pt x="355" y="1547"/>
                </a:lnTo>
                <a:lnTo>
                  <a:pt x="351" y="1452"/>
                </a:lnTo>
                <a:lnTo>
                  <a:pt x="351" y="1452"/>
                </a:lnTo>
                <a:lnTo>
                  <a:pt x="350" y="1440"/>
                </a:lnTo>
                <a:lnTo>
                  <a:pt x="345" y="1413"/>
                </a:lnTo>
                <a:lnTo>
                  <a:pt x="344" y="1399"/>
                </a:lnTo>
                <a:lnTo>
                  <a:pt x="344" y="1384"/>
                </a:lnTo>
                <a:lnTo>
                  <a:pt x="345" y="1372"/>
                </a:lnTo>
                <a:lnTo>
                  <a:pt x="346" y="1367"/>
                </a:lnTo>
                <a:lnTo>
                  <a:pt x="349" y="1365"/>
                </a:lnTo>
                <a:lnTo>
                  <a:pt x="349" y="1365"/>
                </a:lnTo>
                <a:lnTo>
                  <a:pt x="350" y="1360"/>
                </a:lnTo>
                <a:lnTo>
                  <a:pt x="352" y="1352"/>
                </a:lnTo>
                <a:lnTo>
                  <a:pt x="356" y="1325"/>
                </a:lnTo>
                <a:lnTo>
                  <a:pt x="358" y="1291"/>
                </a:lnTo>
                <a:lnTo>
                  <a:pt x="360" y="1252"/>
                </a:lnTo>
                <a:lnTo>
                  <a:pt x="361" y="1183"/>
                </a:lnTo>
                <a:lnTo>
                  <a:pt x="362" y="1152"/>
                </a:lnTo>
                <a:lnTo>
                  <a:pt x="362" y="1152"/>
                </a:lnTo>
                <a:lnTo>
                  <a:pt x="372" y="1256"/>
                </a:lnTo>
                <a:lnTo>
                  <a:pt x="380" y="1330"/>
                </a:lnTo>
                <a:lnTo>
                  <a:pt x="383" y="1355"/>
                </a:lnTo>
                <a:lnTo>
                  <a:pt x="385" y="1367"/>
                </a:lnTo>
                <a:lnTo>
                  <a:pt x="385" y="1367"/>
                </a:lnTo>
                <a:lnTo>
                  <a:pt x="388" y="1371"/>
                </a:lnTo>
                <a:lnTo>
                  <a:pt x="391" y="1375"/>
                </a:lnTo>
                <a:lnTo>
                  <a:pt x="396" y="1376"/>
                </a:lnTo>
                <a:lnTo>
                  <a:pt x="401" y="1377"/>
                </a:lnTo>
                <a:lnTo>
                  <a:pt x="409" y="1378"/>
                </a:lnTo>
                <a:lnTo>
                  <a:pt x="413" y="1378"/>
                </a:lnTo>
                <a:lnTo>
                  <a:pt x="413" y="1378"/>
                </a:lnTo>
                <a:lnTo>
                  <a:pt x="417" y="1381"/>
                </a:lnTo>
                <a:lnTo>
                  <a:pt x="424" y="1389"/>
                </a:lnTo>
                <a:lnTo>
                  <a:pt x="432" y="1403"/>
                </a:lnTo>
                <a:lnTo>
                  <a:pt x="436" y="1411"/>
                </a:lnTo>
                <a:lnTo>
                  <a:pt x="440" y="1421"/>
                </a:lnTo>
                <a:lnTo>
                  <a:pt x="440" y="1421"/>
                </a:lnTo>
                <a:lnTo>
                  <a:pt x="455" y="1472"/>
                </a:lnTo>
                <a:lnTo>
                  <a:pt x="479" y="1539"/>
                </a:lnTo>
                <a:lnTo>
                  <a:pt x="517" y="1641"/>
                </a:lnTo>
                <a:lnTo>
                  <a:pt x="517" y="1641"/>
                </a:lnTo>
                <a:lnTo>
                  <a:pt x="521" y="1648"/>
                </a:lnTo>
                <a:lnTo>
                  <a:pt x="525" y="1656"/>
                </a:lnTo>
                <a:lnTo>
                  <a:pt x="534" y="1664"/>
                </a:lnTo>
                <a:lnTo>
                  <a:pt x="538" y="1669"/>
                </a:lnTo>
                <a:lnTo>
                  <a:pt x="541" y="1675"/>
                </a:lnTo>
                <a:lnTo>
                  <a:pt x="544" y="1682"/>
                </a:lnTo>
                <a:lnTo>
                  <a:pt x="545" y="1692"/>
                </a:lnTo>
                <a:lnTo>
                  <a:pt x="545" y="1692"/>
                </a:lnTo>
                <a:lnTo>
                  <a:pt x="548" y="1745"/>
                </a:lnTo>
                <a:lnTo>
                  <a:pt x="551" y="1792"/>
                </a:lnTo>
                <a:lnTo>
                  <a:pt x="551" y="1792"/>
                </a:lnTo>
                <a:lnTo>
                  <a:pt x="551" y="1805"/>
                </a:lnTo>
                <a:lnTo>
                  <a:pt x="553" y="1823"/>
                </a:lnTo>
                <a:lnTo>
                  <a:pt x="558" y="1843"/>
                </a:lnTo>
                <a:lnTo>
                  <a:pt x="564" y="1866"/>
                </a:lnTo>
                <a:lnTo>
                  <a:pt x="568" y="1877"/>
                </a:lnTo>
                <a:lnTo>
                  <a:pt x="573" y="1887"/>
                </a:lnTo>
                <a:lnTo>
                  <a:pt x="578" y="1897"/>
                </a:lnTo>
                <a:lnTo>
                  <a:pt x="584" y="1905"/>
                </a:lnTo>
                <a:lnTo>
                  <a:pt x="591" y="1912"/>
                </a:lnTo>
                <a:lnTo>
                  <a:pt x="599" y="1917"/>
                </a:lnTo>
                <a:lnTo>
                  <a:pt x="608" y="1920"/>
                </a:lnTo>
                <a:lnTo>
                  <a:pt x="617" y="1920"/>
                </a:lnTo>
                <a:lnTo>
                  <a:pt x="617" y="1920"/>
                </a:lnTo>
                <a:lnTo>
                  <a:pt x="627" y="1918"/>
                </a:lnTo>
                <a:lnTo>
                  <a:pt x="636" y="1914"/>
                </a:lnTo>
                <a:lnTo>
                  <a:pt x="643" y="1907"/>
                </a:lnTo>
                <a:lnTo>
                  <a:pt x="650" y="1900"/>
                </a:lnTo>
                <a:lnTo>
                  <a:pt x="655" y="1890"/>
                </a:lnTo>
                <a:lnTo>
                  <a:pt x="660" y="1880"/>
                </a:lnTo>
                <a:lnTo>
                  <a:pt x="663" y="1869"/>
                </a:lnTo>
                <a:lnTo>
                  <a:pt x="666" y="1857"/>
                </a:lnTo>
                <a:lnTo>
                  <a:pt x="667" y="1844"/>
                </a:lnTo>
                <a:lnTo>
                  <a:pt x="668" y="1831"/>
                </a:lnTo>
                <a:lnTo>
                  <a:pt x="669" y="1807"/>
                </a:lnTo>
                <a:lnTo>
                  <a:pt x="668" y="1785"/>
                </a:lnTo>
                <a:lnTo>
                  <a:pt x="665" y="1768"/>
                </a:lnTo>
                <a:lnTo>
                  <a:pt x="665" y="1768"/>
                </a:lnTo>
                <a:lnTo>
                  <a:pt x="647" y="1703"/>
                </a:lnTo>
                <a:lnTo>
                  <a:pt x="640" y="1671"/>
                </a:lnTo>
                <a:lnTo>
                  <a:pt x="638" y="1659"/>
                </a:lnTo>
                <a:lnTo>
                  <a:pt x="638" y="1651"/>
                </a:lnTo>
                <a:lnTo>
                  <a:pt x="638" y="1651"/>
                </a:lnTo>
                <a:lnTo>
                  <a:pt x="637" y="1644"/>
                </a:lnTo>
                <a:lnTo>
                  <a:pt x="634" y="1636"/>
                </a:lnTo>
                <a:lnTo>
                  <a:pt x="630" y="1629"/>
                </a:lnTo>
                <a:lnTo>
                  <a:pt x="625" y="1622"/>
                </a:lnTo>
                <a:lnTo>
                  <a:pt x="615" y="1611"/>
                </a:lnTo>
                <a:lnTo>
                  <a:pt x="611" y="1607"/>
                </a:lnTo>
                <a:lnTo>
                  <a:pt x="611" y="1607"/>
                </a:lnTo>
                <a:lnTo>
                  <a:pt x="596" y="1558"/>
                </a:lnTo>
                <a:lnTo>
                  <a:pt x="585" y="1521"/>
                </a:lnTo>
                <a:lnTo>
                  <a:pt x="581" y="1503"/>
                </a:lnTo>
                <a:lnTo>
                  <a:pt x="581" y="1503"/>
                </a:lnTo>
                <a:lnTo>
                  <a:pt x="578" y="1484"/>
                </a:lnTo>
                <a:lnTo>
                  <a:pt x="573" y="1450"/>
                </a:lnTo>
                <a:lnTo>
                  <a:pt x="564" y="1401"/>
                </a:lnTo>
                <a:lnTo>
                  <a:pt x="564" y="1401"/>
                </a:lnTo>
                <a:lnTo>
                  <a:pt x="564" y="1398"/>
                </a:lnTo>
                <a:lnTo>
                  <a:pt x="567" y="1381"/>
                </a:lnTo>
                <a:lnTo>
                  <a:pt x="567" y="1381"/>
                </a:lnTo>
                <a:lnTo>
                  <a:pt x="580" y="1262"/>
                </a:lnTo>
                <a:lnTo>
                  <a:pt x="588" y="1183"/>
                </a:lnTo>
                <a:lnTo>
                  <a:pt x="590" y="1153"/>
                </a:lnTo>
                <a:lnTo>
                  <a:pt x="591" y="1135"/>
                </a:lnTo>
                <a:lnTo>
                  <a:pt x="591" y="1135"/>
                </a:lnTo>
                <a:lnTo>
                  <a:pt x="588" y="1108"/>
                </a:lnTo>
                <a:lnTo>
                  <a:pt x="585" y="1073"/>
                </a:lnTo>
                <a:lnTo>
                  <a:pt x="578" y="1011"/>
                </a:lnTo>
                <a:lnTo>
                  <a:pt x="578" y="1011"/>
                </a:lnTo>
                <a:lnTo>
                  <a:pt x="551" y="806"/>
                </a:lnTo>
                <a:lnTo>
                  <a:pt x="551" y="806"/>
                </a:lnTo>
                <a:lnTo>
                  <a:pt x="567" y="808"/>
                </a:lnTo>
                <a:lnTo>
                  <a:pt x="584" y="810"/>
                </a:lnTo>
                <a:lnTo>
                  <a:pt x="603" y="810"/>
                </a:lnTo>
                <a:lnTo>
                  <a:pt x="614" y="810"/>
                </a:lnTo>
                <a:lnTo>
                  <a:pt x="624" y="809"/>
                </a:lnTo>
                <a:lnTo>
                  <a:pt x="634" y="807"/>
                </a:lnTo>
                <a:lnTo>
                  <a:pt x="643" y="804"/>
                </a:lnTo>
                <a:lnTo>
                  <a:pt x="651" y="800"/>
                </a:lnTo>
                <a:lnTo>
                  <a:pt x="659" y="795"/>
                </a:lnTo>
                <a:lnTo>
                  <a:pt x="665" y="787"/>
                </a:lnTo>
                <a:lnTo>
                  <a:pt x="668" y="779"/>
                </a:lnTo>
                <a:lnTo>
                  <a:pt x="668" y="779"/>
                </a:lnTo>
                <a:lnTo>
                  <a:pt x="671" y="768"/>
                </a:lnTo>
                <a:lnTo>
                  <a:pt x="671" y="757"/>
                </a:lnTo>
                <a:lnTo>
                  <a:pt x="671" y="745"/>
                </a:lnTo>
                <a:lnTo>
                  <a:pt x="668" y="733"/>
                </a:lnTo>
                <a:lnTo>
                  <a:pt x="662" y="708"/>
                </a:lnTo>
                <a:lnTo>
                  <a:pt x="654" y="681"/>
                </a:lnTo>
                <a:lnTo>
                  <a:pt x="644" y="657"/>
                </a:lnTo>
                <a:lnTo>
                  <a:pt x="637" y="636"/>
                </a:lnTo>
                <a:lnTo>
                  <a:pt x="630" y="619"/>
                </a:lnTo>
                <a:lnTo>
                  <a:pt x="627" y="611"/>
                </a:lnTo>
                <a:lnTo>
                  <a:pt x="627" y="611"/>
                </a:lnTo>
                <a:lnTo>
                  <a:pt x="627" y="594"/>
                </a:lnTo>
                <a:lnTo>
                  <a:pt x="625" y="571"/>
                </a:lnTo>
                <a:lnTo>
                  <a:pt x="621" y="543"/>
                </a:lnTo>
                <a:lnTo>
                  <a:pt x="621" y="543"/>
                </a:lnTo>
                <a:lnTo>
                  <a:pt x="624" y="542"/>
                </a:lnTo>
                <a:lnTo>
                  <a:pt x="627" y="540"/>
                </a:lnTo>
                <a:lnTo>
                  <a:pt x="632" y="536"/>
                </a:lnTo>
                <a:lnTo>
                  <a:pt x="634" y="533"/>
                </a:lnTo>
                <a:lnTo>
                  <a:pt x="634" y="530"/>
                </a:lnTo>
                <a:lnTo>
                  <a:pt x="634" y="530"/>
                </a:lnTo>
                <a:lnTo>
                  <a:pt x="633" y="525"/>
                </a:lnTo>
                <a:lnTo>
                  <a:pt x="632" y="516"/>
                </a:lnTo>
                <a:lnTo>
                  <a:pt x="625" y="494"/>
                </a:lnTo>
                <a:lnTo>
                  <a:pt x="617" y="470"/>
                </a:lnTo>
                <a:lnTo>
                  <a:pt x="611" y="448"/>
                </a:lnTo>
                <a:lnTo>
                  <a:pt x="611" y="448"/>
                </a:lnTo>
                <a:lnTo>
                  <a:pt x="608" y="438"/>
                </a:lnTo>
                <a:lnTo>
                  <a:pt x="603" y="424"/>
                </a:lnTo>
                <a:lnTo>
                  <a:pt x="590" y="394"/>
                </a:lnTo>
                <a:lnTo>
                  <a:pt x="578" y="366"/>
                </a:lnTo>
                <a:lnTo>
                  <a:pt x="573" y="355"/>
                </a:lnTo>
                <a:lnTo>
                  <a:pt x="570" y="348"/>
                </a:lnTo>
                <a:lnTo>
                  <a:pt x="570" y="348"/>
                </a:lnTo>
                <a:lnTo>
                  <a:pt x="569" y="346"/>
                </a:lnTo>
                <a:lnTo>
                  <a:pt x="567" y="342"/>
                </a:lnTo>
                <a:lnTo>
                  <a:pt x="559" y="337"/>
                </a:lnTo>
                <a:lnTo>
                  <a:pt x="548" y="332"/>
                </a:lnTo>
                <a:lnTo>
                  <a:pt x="535" y="327"/>
                </a:lnTo>
                <a:lnTo>
                  <a:pt x="509" y="321"/>
                </a:lnTo>
                <a:lnTo>
                  <a:pt x="489" y="318"/>
                </a:lnTo>
                <a:lnTo>
                  <a:pt x="489" y="318"/>
                </a:lnTo>
                <a:lnTo>
                  <a:pt x="477" y="315"/>
                </a:lnTo>
                <a:lnTo>
                  <a:pt x="463" y="312"/>
                </a:lnTo>
                <a:lnTo>
                  <a:pt x="449" y="307"/>
                </a:lnTo>
                <a:lnTo>
                  <a:pt x="436" y="301"/>
                </a:lnTo>
                <a:lnTo>
                  <a:pt x="436" y="301"/>
                </a:lnTo>
                <a:lnTo>
                  <a:pt x="429" y="297"/>
                </a:lnTo>
                <a:lnTo>
                  <a:pt x="421" y="295"/>
                </a:lnTo>
                <a:lnTo>
                  <a:pt x="406" y="292"/>
                </a:lnTo>
                <a:lnTo>
                  <a:pt x="394" y="291"/>
                </a:lnTo>
                <a:lnTo>
                  <a:pt x="389" y="290"/>
                </a:lnTo>
                <a:lnTo>
                  <a:pt x="362" y="280"/>
                </a:lnTo>
                <a:lnTo>
                  <a:pt x="355" y="223"/>
                </a:lnTo>
                <a:lnTo>
                  <a:pt x="355" y="223"/>
                </a:lnTo>
                <a:lnTo>
                  <a:pt x="358" y="211"/>
                </a:lnTo>
                <a:lnTo>
                  <a:pt x="362" y="201"/>
                </a:lnTo>
                <a:lnTo>
                  <a:pt x="365" y="197"/>
                </a:lnTo>
                <a:lnTo>
                  <a:pt x="368" y="193"/>
                </a:lnTo>
                <a:lnTo>
                  <a:pt x="368" y="193"/>
                </a:lnTo>
                <a:lnTo>
                  <a:pt x="372" y="188"/>
                </a:lnTo>
                <a:lnTo>
                  <a:pt x="377" y="181"/>
                </a:lnTo>
                <a:lnTo>
                  <a:pt x="383" y="165"/>
                </a:lnTo>
                <a:lnTo>
                  <a:pt x="386" y="148"/>
                </a:lnTo>
                <a:lnTo>
                  <a:pt x="386" y="143"/>
                </a:lnTo>
                <a:lnTo>
                  <a:pt x="385" y="139"/>
                </a:lnTo>
                <a:lnTo>
                  <a:pt x="385" y="139"/>
                </a:lnTo>
                <a:lnTo>
                  <a:pt x="384" y="137"/>
                </a:lnTo>
                <a:lnTo>
                  <a:pt x="381" y="136"/>
                </a:lnTo>
                <a:lnTo>
                  <a:pt x="377" y="135"/>
                </a:lnTo>
                <a:lnTo>
                  <a:pt x="372" y="136"/>
                </a:lnTo>
                <a:lnTo>
                  <a:pt x="372" y="99"/>
                </a:lnTo>
                <a:lnTo>
                  <a:pt x="372" y="99"/>
                </a:lnTo>
                <a:lnTo>
                  <a:pt x="351" y="72"/>
                </a:lnTo>
                <a:lnTo>
                  <a:pt x="351" y="72"/>
                </a:lnTo>
                <a:lnTo>
                  <a:pt x="345" y="61"/>
                </a:lnTo>
                <a:lnTo>
                  <a:pt x="338" y="48"/>
                </a:lnTo>
                <a:lnTo>
                  <a:pt x="338" y="48"/>
                </a:lnTo>
                <a:lnTo>
                  <a:pt x="335" y="43"/>
                </a:lnTo>
                <a:lnTo>
                  <a:pt x="332" y="37"/>
                </a:lnTo>
                <a:lnTo>
                  <a:pt x="328" y="31"/>
                </a:lnTo>
                <a:lnTo>
                  <a:pt x="321" y="25"/>
                </a:lnTo>
                <a:lnTo>
                  <a:pt x="321" y="25"/>
                </a:lnTo>
                <a:lnTo>
                  <a:pt x="314" y="19"/>
                </a:lnTo>
                <a:lnTo>
                  <a:pt x="308" y="16"/>
                </a:lnTo>
                <a:lnTo>
                  <a:pt x="304" y="14"/>
                </a:lnTo>
                <a:lnTo>
                  <a:pt x="302" y="11"/>
                </a:lnTo>
                <a:lnTo>
                  <a:pt x="302" y="11"/>
                </a:lnTo>
                <a:lnTo>
                  <a:pt x="299" y="8"/>
                </a:lnTo>
                <a:lnTo>
                  <a:pt x="294" y="4"/>
                </a:lnTo>
                <a:lnTo>
                  <a:pt x="291" y="2"/>
                </a:lnTo>
                <a:lnTo>
                  <a:pt x="288" y="0"/>
                </a:lnTo>
                <a:lnTo>
                  <a:pt x="288" y="0"/>
                </a:lnTo>
                <a:lnTo>
                  <a:pt x="258" y="11"/>
                </a:lnTo>
                <a:lnTo>
                  <a:pt x="258" y="11"/>
                </a:lnTo>
                <a:close/>
                <a:moveTo>
                  <a:pt x="130" y="539"/>
                </a:moveTo>
                <a:lnTo>
                  <a:pt x="130" y="539"/>
                </a:lnTo>
                <a:lnTo>
                  <a:pt x="136" y="550"/>
                </a:lnTo>
                <a:lnTo>
                  <a:pt x="141" y="560"/>
                </a:lnTo>
                <a:lnTo>
                  <a:pt x="143" y="567"/>
                </a:lnTo>
                <a:lnTo>
                  <a:pt x="143" y="567"/>
                </a:lnTo>
                <a:lnTo>
                  <a:pt x="145" y="574"/>
                </a:lnTo>
                <a:lnTo>
                  <a:pt x="150" y="587"/>
                </a:lnTo>
                <a:lnTo>
                  <a:pt x="155" y="597"/>
                </a:lnTo>
                <a:lnTo>
                  <a:pt x="156" y="603"/>
                </a:lnTo>
                <a:lnTo>
                  <a:pt x="156" y="641"/>
                </a:lnTo>
                <a:lnTo>
                  <a:pt x="156" y="688"/>
                </a:lnTo>
                <a:lnTo>
                  <a:pt x="92" y="702"/>
                </a:lnTo>
                <a:lnTo>
                  <a:pt x="79" y="681"/>
                </a:lnTo>
                <a:lnTo>
                  <a:pt x="79" y="681"/>
                </a:lnTo>
                <a:lnTo>
                  <a:pt x="78" y="680"/>
                </a:lnTo>
                <a:lnTo>
                  <a:pt x="77" y="674"/>
                </a:lnTo>
                <a:lnTo>
                  <a:pt x="78" y="669"/>
                </a:lnTo>
                <a:lnTo>
                  <a:pt x="79" y="663"/>
                </a:lnTo>
                <a:lnTo>
                  <a:pt x="81" y="656"/>
                </a:lnTo>
                <a:lnTo>
                  <a:pt x="86" y="647"/>
                </a:lnTo>
                <a:lnTo>
                  <a:pt x="86" y="647"/>
                </a:lnTo>
                <a:lnTo>
                  <a:pt x="96" y="630"/>
                </a:lnTo>
                <a:lnTo>
                  <a:pt x="103" y="614"/>
                </a:lnTo>
                <a:lnTo>
                  <a:pt x="109" y="600"/>
                </a:lnTo>
                <a:lnTo>
                  <a:pt x="120" y="600"/>
                </a:lnTo>
                <a:lnTo>
                  <a:pt x="130" y="539"/>
                </a:lnTo>
                <a:close/>
                <a:moveTo>
                  <a:pt x="530" y="564"/>
                </a:moveTo>
                <a:lnTo>
                  <a:pt x="530" y="564"/>
                </a:lnTo>
                <a:lnTo>
                  <a:pt x="547" y="637"/>
                </a:lnTo>
                <a:lnTo>
                  <a:pt x="559" y="688"/>
                </a:lnTo>
                <a:lnTo>
                  <a:pt x="563" y="705"/>
                </a:lnTo>
                <a:lnTo>
                  <a:pt x="564" y="711"/>
                </a:lnTo>
                <a:lnTo>
                  <a:pt x="564" y="711"/>
                </a:lnTo>
                <a:lnTo>
                  <a:pt x="558" y="711"/>
                </a:lnTo>
                <a:lnTo>
                  <a:pt x="547" y="710"/>
                </a:lnTo>
                <a:lnTo>
                  <a:pt x="534" y="708"/>
                </a:lnTo>
                <a:lnTo>
                  <a:pt x="534" y="708"/>
                </a:lnTo>
                <a:lnTo>
                  <a:pt x="527" y="688"/>
                </a:lnTo>
                <a:lnTo>
                  <a:pt x="519" y="664"/>
                </a:lnTo>
                <a:lnTo>
                  <a:pt x="519" y="664"/>
                </a:lnTo>
                <a:lnTo>
                  <a:pt x="519" y="652"/>
                </a:lnTo>
                <a:lnTo>
                  <a:pt x="519" y="634"/>
                </a:lnTo>
                <a:lnTo>
                  <a:pt x="519" y="634"/>
                </a:lnTo>
                <a:lnTo>
                  <a:pt x="521" y="625"/>
                </a:lnTo>
                <a:lnTo>
                  <a:pt x="519" y="618"/>
                </a:lnTo>
                <a:lnTo>
                  <a:pt x="519" y="612"/>
                </a:lnTo>
                <a:lnTo>
                  <a:pt x="519" y="607"/>
                </a:lnTo>
                <a:lnTo>
                  <a:pt x="519" y="607"/>
                </a:lnTo>
                <a:lnTo>
                  <a:pt x="519" y="597"/>
                </a:lnTo>
                <a:lnTo>
                  <a:pt x="518" y="584"/>
                </a:lnTo>
                <a:lnTo>
                  <a:pt x="517" y="567"/>
                </a:lnTo>
                <a:lnTo>
                  <a:pt x="519" y="553"/>
                </a:lnTo>
                <a:lnTo>
                  <a:pt x="530" y="56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8">
            <a:extLst>
              <a:ext uri="{FF2B5EF4-FFF2-40B4-BE49-F238E27FC236}">
                <a16:creationId xmlns:a16="http://schemas.microsoft.com/office/drawing/2014/main" id="{0506F105-E435-499C-B310-315EF454DA92}"/>
              </a:ext>
            </a:extLst>
          </p:cNvPr>
          <p:cNvSpPr>
            <a:spLocks/>
          </p:cNvSpPr>
          <p:nvPr/>
        </p:nvSpPr>
        <p:spPr bwMode="auto">
          <a:xfrm>
            <a:off x="2657745" y="2697433"/>
            <a:ext cx="705217" cy="1695548"/>
          </a:xfrm>
          <a:custGeom>
            <a:avLst/>
            <a:gdLst>
              <a:gd name="T0" fmla="*/ 437 w 559"/>
              <a:gd name="T1" fmla="*/ 205 h 1344"/>
              <a:gd name="T2" fmla="*/ 463 w 559"/>
              <a:gd name="T3" fmla="*/ 188 h 1344"/>
              <a:gd name="T4" fmla="*/ 485 w 559"/>
              <a:gd name="T5" fmla="*/ 146 h 1344"/>
              <a:gd name="T6" fmla="*/ 500 w 559"/>
              <a:gd name="T7" fmla="*/ 141 h 1344"/>
              <a:gd name="T8" fmla="*/ 495 w 559"/>
              <a:gd name="T9" fmla="*/ 114 h 1344"/>
              <a:gd name="T10" fmla="*/ 505 w 559"/>
              <a:gd name="T11" fmla="*/ 73 h 1344"/>
              <a:gd name="T12" fmla="*/ 480 w 559"/>
              <a:gd name="T13" fmla="*/ 51 h 1344"/>
              <a:gd name="T14" fmla="*/ 476 w 559"/>
              <a:gd name="T15" fmla="*/ 32 h 1344"/>
              <a:gd name="T16" fmla="*/ 453 w 559"/>
              <a:gd name="T17" fmla="*/ 22 h 1344"/>
              <a:gd name="T18" fmla="*/ 396 w 559"/>
              <a:gd name="T19" fmla="*/ 0 h 1344"/>
              <a:gd name="T20" fmla="*/ 368 w 559"/>
              <a:gd name="T21" fmla="*/ 16 h 1344"/>
              <a:gd name="T22" fmla="*/ 333 w 559"/>
              <a:gd name="T23" fmla="*/ 57 h 1344"/>
              <a:gd name="T24" fmla="*/ 319 w 559"/>
              <a:gd name="T25" fmla="*/ 114 h 1344"/>
              <a:gd name="T26" fmla="*/ 303 w 559"/>
              <a:gd name="T27" fmla="*/ 125 h 1344"/>
              <a:gd name="T28" fmla="*/ 320 w 559"/>
              <a:gd name="T29" fmla="*/ 168 h 1344"/>
              <a:gd name="T30" fmla="*/ 333 w 559"/>
              <a:gd name="T31" fmla="*/ 194 h 1344"/>
              <a:gd name="T32" fmla="*/ 330 w 559"/>
              <a:gd name="T33" fmla="*/ 207 h 1344"/>
              <a:gd name="T34" fmla="*/ 285 w 559"/>
              <a:gd name="T35" fmla="*/ 222 h 1344"/>
              <a:gd name="T36" fmla="*/ 199 w 559"/>
              <a:gd name="T37" fmla="*/ 282 h 1344"/>
              <a:gd name="T38" fmla="*/ 140 w 559"/>
              <a:gd name="T39" fmla="*/ 363 h 1344"/>
              <a:gd name="T40" fmla="*/ 116 w 559"/>
              <a:gd name="T41" fmla="*/ 412 h 1344"/>
              <a:gd name="T42" fmla="*/ 161 w 559"/>
              <a:gd name="T43" fmla="*/ 501 h 1344"/>
              <a:gd name="T44" fmla="*/ 116 w 559"/>
              <a:gd name="T45" fmla="*/ 657 h 1344"/>
              <a:gd name="T46" fmla="*/ 263 w 559"/>
              <a:gd name="T47" fmla="*/ 921 h 1344"/>
              <a:gd name="T48" fmla="*/ 226 w 559"/>
              <a:gd name="T49" fmla="*/ 973 h 1344"/>
              <a:gd name="T50" fmla="*/ 121 w 559"/>
              <a:gd name="T51" fmla="*/ 1034 h 1344"/>
              <a:gd name="T52" fmla="*/ 72 w 559"/>
              <a:gd name="T53" fmla="*/ 1063 h 1344"/>
              <a:gd name="T54" fmla="*/ 31 w 559"/>
              <a:gd name="T55" fmla="*/ 1066 h 1344"/>
              <a:gd name="T56" fmla="*/ 12 w 559"/>
              <a:gd name="T57" fmla="*/ 1079 h 1344"/>
              <a:gd name="T58" fmla="*/ 0 w 559"/>
              <a:gd name="T59" fmla="*/ 1097 h 1344"/>
              <a:gd name="T60" fmla="*/ 59 w 559"/>
              <a:gd name="T61" fmla="*/ 1196 h 1344"/>
              <a:gd name="T62" fmla="*/ 93 w 559"/>
              <a:gd name="T63" fmla="*/ 1271 h 1344"/>
              <a:gd name="T64" fmla="*/ 81 w 559"/>
              <a:gd name="T65" fmla="*/ 1317 h 1344"/>
              <a:gd name="T66" fmla="*/ 126 w 559"/>
              <a:gd name="T67" fmla="*/ 1330 h 1344"/>
              <a:gd name="T68" fmla="*/ 198 w 559"/>
              <a:gd name="T69" fmla="*/ 1334 h 1344"/>
              <a:gd name="T70" fmla="*/ 245 w 559"/>
              <a:gd name="T71" fmla="*/ 1344 h 1344"/>
              <a:gd name="T72" fmla="*/ 290 w 559"/>
              <a:gd name="T73" fmla="*/ 1334 h 1344"/>
              <a:gd name="T74" fmla="*/ 307 w 559"/>
              <a:gd name="T75" fmla="*/ 1314 h 1344"/>
              <a:gd name="T76" fmla="*/ 263 w 559"/>
              <a:gd name="T77" fmla="*/ 1292 h 1344"/>
              <a:gd name="T78" fmla="*/ 228 w 559"/>
              <a:gd name="T79" fmla="*/ 1261 h 1344"/>
              <a:gd name="T80" fmla="*/ 237 w 559"/>
              <a:gd name="T81" fmla="*/ 1224 h 1344"/>
              <a:gd name="T82" fmla="*/ 244 w 559"/>
              <a:gd name="T83" fmla="*/ 1199 h 1344"/>
              <a:gd name="T84" fmla="*/ 309 w 559"/>
              <a:gd name="T85" fmla="*/ 1088 h 1344"/>
              <a:gd name="T86" fmla="*/ 358 w 559"/>
              <a:gd name="T87" fmla="*/ 1019 h 1344"/>
              <a:gd name="T88" fmla="*/ 437 w 559"/>
              <a:gd name="T89" fmla="*/ 966 h 1344"/>
              <a:gd name="T90" fmla="*/ 431 w 559"/>
              <a:gd name="T91" fmla="*/ 917 h 1344"/>
              <a:gd name="T92" fmla="*/ 415 w 559"/>
              <a:gd name="T93" fmla="*/ 889 h 1344"/>
              <a:gd name="T94" fmla="*/ 361 w 559"/>
              <a:gd name="T95" fmla="*/ 762 h 1344"/>
              <a:gd name="T96" fmla="*/ 366 w 559"/>
              <a:gd name="T97" fmla="*/ 745 h 1344"/>
              <a:gd name="T98" fmla="*/ 358 w 559"/>
              <a:gd name="T99" fmla="*/ 695 h 1344"/>
              <a:gd name="T100" fmla="*/ 358 w 559"/>
              <a:gd name="T101" fmla="*/ 619 h 1344"/>
              <a:gd name="T102" fmla="*/ 365 w 559"/>
              <a:gd name="T103" fmla="*/ 599 h 1344"/>
              <a:gd name="T104" fmla="*/ 421 w 559"/>
              <a:gd name="T105" fmla="*/ 562 h 1344"/>
              <a:gd name="T106" fmla="*/ 501 w 559"/>
              <a:gd name="T107" fmla="*/ 593 h 1344"/>
              <a:gd name="T108" fmla="*/ 516 w 559"/>
              <a:gd name="T109" fmla="*/ 605 h 1344"/>
              <a:gd name="T110" fmla="*/ 533 w 559"/>
              <a:gd name="T111" fmla="*/ 603 h 1344"/>
              <a:gd name="T112" fmla="*/ 535 w 559"/>
              <a:gd name="T113" fmla="*/ 612 h 1344"/>
              <a:gd name="T114" fmla="*/ 557 w 559"/>
              <a:gd name="T115" fmla="*/ 583 h 1344"/>
              <a:gd name="T116" fmla="*/ 533 w 559"/>
              <a:gd name="T117" fmla="*/ 539 h 1344"/>
              <a:gd name="T118" fmla="*/ 513 w 559"/>
              <a:gd name="T119" fmla="*/ 536 h 1344"/>
              <a:gd name="T120" fmla="*/ 463 w 559"/>
              <a:gd name="T121" fmla="*/ 541 h 1344"/>
              <a:gd name="T122" fmla="*/ 420 w 559"/>
              <a:gd name="T123" fmla="*/ 377 h 1344"/>
              <a:gd name="T124" fmla="*/ 425 w 559"/>
              <a:gd name="T125" fmla="*/ 240 h 1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59" h="1344">
                <a:moveTo>
                  <a:pt x="425" y="240"/>
                </a:moveTo>
                <a:lnTo>
                  <a:pt x="419" y="232"/>
                </a:lnTo>
                <a:lnTo>
                  <a:pt x="425" y="206"/>
                </a:lnTo>
                <a:lnTo>
                  <a:pt x="425" y="206"/>
                </a:lnTo>
                <a:lnTo>
                  <a:pt x="431" y="206"/>
                </a:lnTo>
                <a:lnTo>
                  <a:pt x="437" y="205"/>
                </a:lnTo>
                <a:lnTo>
                  <a:pt x="444" y="202"/>
                </a:lnTo>
                <a:lnTo>
                  <a:pt x="444" y="202"/>
                </a:lnTo>
                <a:lnTo>
                  <a:pt x="450" y="200"/>
                </a:lnTo>
                <a:lnTo>
                  <a:pt x="455" y="196"/>
                </a:lnTo>
                <a:lnTo>
                  <a:pt x="460" y="192"/>
                </a:lnTo>
                <a:lnTo>
                  <a:pt x="463" y="188"/>
                </a:lnTo>
                <a:lnTo>
                  <a:pt x="463" y="188"/>
                </a:lnTo>
                <a:lnTo>
                  <a:pt x="475" y="158"/>
                </a:lnTo>
                <a:lnTo>
                  <a:pt x="475" y="158"/>
                </a:lnTo>
                <a:lnTo>
                  <a:pt x="478" y="152"/>
                </a:lnTo>
                <a:lnTo>
                  <a:pt x="480" y="148"/>
                </a:lnTo>
                <a:lnTo>
                  <a:pt x="485" y="146"/>
                </a:lnTo>
                <a:lnTo>
                  <a:pt x="485" y="146"/>
                </a:lnTo>
                <a:lnTo>
                  <a:pt x="492" y="145"/>
                </a:lnTo>
                <a:lnTo>
                  <a:pt x="497" y="143"/>
                </a:lnTo>
                <a:lnTo>
                  <a:pt x="500" y="143"/>
                </a:lnTo>
                <a:lnTo>
                  <a:pt x="500" y="142"/>
                </a:lnTo>
                <a:lnTo>
                  <a:pt x="500" y="141"/>
                </a:lnTo>
                <a:lnTo>
                  <a:pt x="498" y="140"/>
                </a:lnTo>
                <a:lnTo>
                  <a:pt x="498" y="140"/>
                </a:lnTo>
                <a:lnTo>
                  <a:pt x="491" y="131"/>
                </a:lnTo>
                <a:lnTo>
                  <a:pt x="489" y="126"/>
                </a:lnTo>
                <a:lnTo>
                  <a:pt x="489" y="126"/>
                </a:lnTo>
                <a:lnTo>
                  <a:pt x="495" y="114"/>
                </a:lnTo>
                <a:lnTo>
                  <a:pt x="505" y="95"/>
                </a:lnTo>
                <a:lnTo>
                  <a:pt x="505" y="95"/>
                </a:lnTo>
                <a:lnTo>
                  <a:pt x="506" y="89"/>
                </a:lnTo>
                <a:lnTo>
                  <a:pt x="507" y="83"/>
                </a:lnTo>
                <a:lnTo>
                  <a:pt x="507" y="78"/>
                </a:lnTo>
                <a:lnTo>
                  <a:pt x="505" y="73"/>
                </a:lnTo>
                <a:lnTo>
                  <a:pt x="505" y="73"/>
                </a:lnTo>
                <a:lnTo>
                  <a:pt x="498" y="67"/>
                </a:lnTo>
                <a:lnTo>
                  <a:pt x="491" y="62"/>
                </a:lnTo>
                <a:lnTo>
                  <a:pt x="482" y="57"/>
                </a:lnTo>
                <a:lnTo>
                  <a:pt x="482" y="57"/>
                </a:lnTo>
                <a:lnTo>
                  <a:pt x="480" y="51"/>
                </a:lnTo>
                <a:lnTo>
                  <a:pt x="479" y="45"/>
                </a:lnTo>
                <a:lnTo>
                  <a:pt x="475" y="38"/>
                </a:lnTo>
                <a:lnTo>
                  <a:pt x="475" y="38"/>
                </a:lnTo>
                <a:lnTo>
                  <a:pt x="475" y="35"/>
                </a:lnTo>
                <a:lnTo>
                  <a:pt x="475" y="33"/>
                </a:lnTo>
                <a:lnTo>
                  <a:pt x="476" y="32"/>
                </a:lnTo>
                <a:lnTo>
                  <a:pt x="478" y="30"/>
                </a:lnTo>
                <a:lnTo>
                  <a:pt x="478" y="30"/>
                </a:lnTo>
                <a:lnTo>
                  <a:pt x="473" y="28"/>
                </a:lnTo>
                <a:lnTo>
                  <a:pt x="473" y="28"/>
                </a:lnTo>
                <a:lnTo>
                  <a:pt x="463" y="24"/>
                </a:lnTo>
                <a:lnTo>
                  <a:pt x="453" y="22"/>
                </a:lnTo>
                <a:lnTo>
                  <a:pt x="441" y="19"/>
                </a:lnTo>
                <a:lnTo>
                  <a:pt x="441" y="19"/>
                </a:lnTo>
                <a:lnTo>
                  <a:pt x="422" y="8"/>
                </a:lnTo>
                <a:lnTo>
                  <a:pt x="408" y="2"/>
                </a:lnTo>
                <a:lnTo>
                  <a:pt x="401" y="0"/>
                </a:lnTo>
                <a:lnTo>
                  <a:pt x="396" y="0"/>
                </a:lnTo>
                <a:lnTo>
                  <a:pt x="396" y="0"/>
                </a:lnTo>
                <a:lnTo>
                  <a:pt x="387" y="2"/>
                </a:lnTo>
                <a:lnTo>
                  <a:pt x="378" y="7"/>
                </a:lnTo>
                <a:lnTo>
                  <a:pt x="371" y="12"/>
                </a:lnTo>
                <a:lnTo>
                  <a:pt x="368" y="14"/>
                </a:lnTo>
                <a:lnTo>
                  <a:pt x="368" y="16"/>
                </a:lnTo>
                <a:lnTo>
                  <a:pt x="368" y="16"/>
                </a:lnTo>
                <a:lnTo>
                  <a:pt x="365" y="19"/>
                </a:lnTo>
                <a:lnTo>
                  <a:pt x="358" y="24"/>
                </a:lnTo>
                <a:lnTo>
                  <a:pt x="349" y="32"/>
                </a:lnTo>
                <a:lnTo>
                  <a:pt x="336" y="38"/>
                </a:lnTo>
                <a:lnTo>
                  <a:pt x="333" y="57"/>
                </a:lnTo>
                <a:lnTo>
                  <a:pt x="329" y="73"/>
                </a:lnTo>
                <a:lnTo>
                  <a:pt x="317" y="92"/>
                </a:lnTo>
                <a:lnTo>
                  <a:pt x="320" y="104"/>
                </a:lnTo>
                <a:lnTo>
                  <a:pt x="320" y="104"/>
                </a:lnTo>
                <a:lnTo>
                  <a:pt x="320" y="108"/>
                </a:lnTo>
                <a:lnTo>
                  <a:pt x="319" y="114"/>
                </a:lnTo>
                <a:lnTo>
                  <a:pt x="318" y="116"/>
                </a:lnTo>
                <a:lnTo>
                  <a:pt x="317" y="120"/>
                </a:lnTo>
                <a:lnTo>
                  <a:pt x="314" y="122"/>
                </a:lnTo>
                <a:lnTo>
                  <a:pt x="311" y="124"/>
                </a:lnTo>
                <a:lnTo>
                  <a:pt x="311" y="124"/>
                </a:lnTo>
                <a:lnTo>
                  <a:pt x="303" y="125"/>
                </a:lnTo>
                <a:lnTo>
                  <a:pt x="297" y="127"/>
                </a:lnTo>
                <a:lnTo>
                  <a:pt x="291" y="130"/>
                </a:lnTo>
                <a:lnTo>
                  <a:pt x="304" y="140"/>
                </a:lnTo>
                <a:lnTo>
                  <a:pt x="298" y="150"/>
                </a:lnTo>
                <a:lnTo>
                  <a:pt x="314" y="158"/>
                </a:lnTo>
                <a:lnTo>
                  <a:pt x="320" y="168"/>
                </a:lnTo>
                <a:lnTo>
                  <a:pt x="336" y="184"/>
                </a:lnTo>
                <a:lnTo>
                  <a:pt x="336" y="184"/>
                </a:lnTo>
                <a:lnTo>
                  <a:pt x="336" y="185"/>
                </a:lnTo>
                <a:lnTo>
                  <a:pt x="335" y="189"/>
                </a:lnTo>
                <a:lnTo>
                  <a:pt x="333" y="194"/>
                </a:lnTo>
                <a:lnTo>
                  <a:pt x="333" y="194"/>
                </a:lnTo>
                <a:lnTo>
                  <a:pt x="331" y="196"/>
                </a:lnTo>
                <a:lnTo>
                  <a:pt x="331" y="199"/>
                </a:lnTo>
                <a:lnTo>
                  <a:pt x="331" y="202"/>
                </a:lnTo>
                <a:lnTo>
                  <a:pt x="331" y="205"/>
                </a:lnTo>
                <a:lnTo>
                  <a:pt x="331" y="206"/>
                </a:lnTo>
                <a:lnTo>
                  <a:pt x="330" y="207"/>
                </a:lnTo>
                <a:lnTo>
                  <a:pt x="326" y="210"/>
                </a:lnTo>
                <a:lnTo>
                  <a:pt x="326" y="210"/>
                </a:lnTo>
                <a:lnTo>
                  <a:pt x="308" y="216"/>
                </a:lnTo>
                <a:lnTo>
                  <a:pt x="298" y="219"/>
                </a:lnTo>
                <a:lnTo>
                  <a:pt x="285" y="222"/>
                </a:lnTo>
                <a:lnTo>
                  <a:pt x="285" y="222"/>
                </a:lnTo>
                <a:lnTo>
                  <a:pt x="276" y="226"/>
                </a:lnTo>
                <a:lnTo>
                  <a:pt x="264" y="232"/>
                </a:lnTo>
                <a:lnTo>
                  <a:pt x="250" y="242"/>
                </a:lnTo>
                <a:lnTo>
                  <a:pt x="237" y="251"/>
                </a:lnTo>
                <a:lnTo>
                  <a:pt x="212" y="271"/>
                </a:lnTo>
                <a:lnTo>
                  <a:pt x="199" y="282"/>
                </a:lnTo>
                <a:lnTo>
                  <a:pt x="199" y="282"/>
                </a:lnTo>
                <a:lnTo>
                  <a:pt x="148" y="326"/>
                </a:lnTo>
                <a:lnTo>
                  <a:pt x="158" y="346"/>
                </a:lnTo>
                <a:lnTo>
                  <a:pt x="158" y="346"/>
                </a:lnTo>
                <a:lnTo>
                  <a:pt x="152" y="351"/>
                </a:lnTo>
                <a:lnTo>
                  <a:pt x="140" y="363"/>
                </a:lnTo>
                <a:lnTo>
                  <a:pt x="128" y="379"/>
                </a:lnTo>
                <a:lnTo>
                  <a:pt x="123" y="386"/>
                </a:lnTo>
                <a:lnTo>
                  <a:pt x="120" y="394"/>
                </a:lnTo>
                <a:lnTo>
                  <a:pt x="120" y="394"/>
                </a:lnTo>
                <a:lnTo>
                  <a:pt x="118" y="404"/>
                </a:lnTo>
                <a:lnTo>
                  <a:pt x="116" y="412"/>
                </a:lnTo>
                <a:lnTo>
                  <a:pt x="116" y="420"/>
                </a:lnTo>
                <a:lnTo>
                  <a:pt x="120" y="428"/>
                </a:lnTo>
                <a:lnTo>
                  <a:pt x="120" y="428"/>
                </a:lnTo>
                <a:lnTo>
                  <a:pt x="144" y="470"/>
                </a:lnTo>
                <a:lnTo>
                  <a:pt x="161" y="501"/>
                </a:lnTo>
                <a:lnTo>
                  <a:pt x="161" y="501"/>
                </a:lnTo>
                <a:lnTo>
                  <a:pt x="152" y="546"/>
                </a:lnTo>
                <a:lnTo>
                  <a:pt x="144" y="582"/>
                </a:lnTo>
                <a:lnTo>
                  <a:pt x="140" y="598"/>
                </a:lnTo>
                <a:lnTo>
                  <a:pt x="136" y="609"/>
                </a:lnTo>
                <a:lnTo>
                  <a:pt x="136" y="609"/>
                </a:lnTo>
                <a:lnTo>
                  <a:pt x="116" y="657"/>
                </a:lnTo>
                <a:lnTo>
                  <a:pt x="104" y="685"/>
                </a:lnTo>
                <a:lnTo>
                  <a:pt x="145" y="705"/>
                </a:lnTo>
                <a:lnTo>
                  <a:pt x="145" y="705"/>
                </a:lnTo>
                <a:lnTo>
                  <a:pt x="202" y="810"/>
                </a:lnTo>
                <a:lnTo>
                  <a:pt x="263" y="921"/>
                </a:lnTo>
                <a:lnTo>
                  <a:pt x="263" y="921"/>
                </a:lnTo>
                <a:lnTo>
                  <a:pt x="265" y="926"/>
                </a:lnTo>
                <a:lnTo>
                  <a:pt x="264" y="930"/>
                </a:lnTo>
                <a:lnTo>
                  <a:pt x="263" y="935"/>
                </a:lnTo>
                <a:lnTo>
                  <a:pt x="253" y="961"/>
                </a:lnTo>
                <a:lnTo>
                  <a:pt x="253" y="961"/>
                </a:lnTo>
                <a:lnTo>
                  <a:pt x="226" y="973"/>
                </a:lnTo>
                <a:lnTo>
                  <a:pt x="202" y="986"/>
                </a:lnTo>
                <a:lnTo>
                  <a:pt x="180" y="999"/>
                </a:lnTo>
                <a:lnTo>
                  <a:pt x="180" y="999"/>
                </a:lnTo>
                <a:lnTo>
                  <a:pt x="159" y="1012"/>
                </a:lnTo>
                <a:lnTo>
                  <a:pt x="139" y="1024"/>
                </a:lnTo>
                <a:lnTo>
                  <a:pt x="121" y="1034"/>
                </a:lnTo>
                <a:lnTo>
                  <a:pt x="110" y="1041"/>
                </a:lnTo>
                <a:lnTo>
                  <a:pt x="110" y="1041"/>
                </a:lnTo>
                <a:lnTo>
                  <a:pt x="101" y="1047"/>
                </a:lnTo>
                <a:lnTo>
                  <a:pt x="88" y="1055"/>
                </a:lnTo>
                <a:lnTo>
                  <a:pt x="72" y="1063"/>
                </a:lnTo>
                <a:lnTo>
                  <a:pt x="72" y="1063"/>
                </a:lnTo>
                <a:lnTo>
                  <a:pt x="66" y="1061"/>
                </a:lnTo>
                <a:lnTo>
                  <a:pt x="60" y="1059"/>
                </a:lnTo>
                <a:lnTo>
                  <a:pt x="53" y="1059"/>
                </a:lnTo>
                <a:lnTo>
                  <a:pt x="53" y="1059"/>
                </a:lnTo>
                <a:lnTo>
                  <a:pt x="39" y="1063"/>
                </a:lnTo>
                <a:lnTo>
                  <a:pt x="31" y="1066"/>
                </a:lnTo>
                <a:lnTo>
                  <a:pt x="24" y="1069"/>
                </a:lnTo>
                <a:lnTo>
                  <a:pt x="24" y="1069"/>
                </a:lnTo>
                <a:lnTo>
                  <a:pt x="17" y="1074"/>
                </a:lnTo>
                <a:lnTo>
                  <a:pt x="15" y="1075"/>
                </a:lnTo>
                <a:lnTo>
                  <a:pt x="12" y="1079"/>
                </a:lnTo>
                <a:lnTo>
                  <a:pt x="12" y="1079"/>
                </a:lnTo>
                <a:lnTo>
                  <a:pt x="8" y="1083"/>
                </a:lnTo>
                <a:lnTo>
                  <a:pt x="5" y="1088"/>
                </a:lnTo>
                <a:lnTo>
                  <a:pt x="1" y="1093"/>
                </a:lnTo>
                <a:lnTo>
                  <a:pt x="0" y="1095"/>
                </a:lnTo>
                <a:lnTo>
                  <a:pt x="0" y="1097"/>
                </a:lnTo>
                <a:lnTo>
                  <a:pt x="0" y="1097"/>
                </a:lnTo>
                <a:lnTo>
                  <a:pt x="1" y="1104"/>
                </a:lnTo>
                <a:lnTo>
                  <a:pt x="7" y="1115"/>
                </a:lnTo>
                <a:lnTo>
                  <a:pt x="24" y="1144"/>
                </a:lnTo>
                <a:lnTo>
                  <a:pt x="50" y="1183"/>
                </a:lnTo>
                <a:lnTo>
                  <a:pt x="50" y="1183"/>
                </a:lnTo>
                <a:lnTo>
                  <a:pt x="59" y="1196"/>
                </a:lnTo>
                <a:lnTo>
                  <a:pt x="82" y="1225"/>
                </a:lnTo>
                <a:lnTo>
                  <a:pt x="82" y="1225"/>
                </a:lnTo>
                <a:lnTo>
                  <a:pt x="99" y="1247"/>
                </a:lnTo>
                <a:lnTo>
                  <a:pt x="104" y="1253"/>
                </a:lnTo>
                <a:lnTo>
                  <a:pt x="104" y="1253"/>
                </a:lnTo>
                <a:lnTo>
                  <a:pt x="93" y="1271"/>
                </a:lnTo>
                <a:lnTo>
                  <a:pt x="86" y="1285"/>
                </a:lnTo>
                <a:lnTo>
                  <a:pt x="83" y="1292"/>
                </a:lnTo>
                <a:lnTo>
                  <a:pt x="82" y="1298"/>
                </a:lnTo>
                <a:lnTo>
                  <a:pt x="82" y="1298"/>
                </a:lnTo>
                <a:lnTo>
                  <a:pt x="80" y="1312"/>
                </a:lnTo>
                <a:lnTo>
                  <a:pt x="81" y="1317"/>
                </a:lnTo>
                <a:lnTo>
                  <a:pt x="85" y="1320"/>
                </a:lnTo>
                <a:lnTo>
                  <a:pt x="85" y="1320"/>
                </a:lnTo>
                <a:lnTo>
                  <a:pt x="108" y="1327"/>
                </a:lnTo>
                <a:lnTo>
                  <a:pt x="120" y="1330"/>
                </a:lnTo>
                <a:lnTo>
                  <a:pt x="124" y="1330"/>
                </a:lnTo>
                <a:lnTo>
                  <a:pt x="126" y="1330"/>
                </a:lnTo>
                <a:lnTo>
                  <a:pt x="126" y="1330"/>
                </a:lnTo>
                <a:lnTo>
                  <a:pt x="130" y="1328"/>
                </a:lnTo>
                <a:lnTo>
                  <a:pt x="139" y="1328"/>
                </a:lnTo>
                <a:lnTo>
                  <a:pt x="163" y="1331"/>
                </a:lnTo>
                <a:lnTo>
                  <a:pt x="188" y="1333"/>
                </a:lnTo>
                <a:lnTo>
                  <a:pt x="198" y="1334"/>
                </a:lnTo>
                <a:lnTo>
                  <a:pt x="202" y="1336"/>
                </a:lnTo>
                <a:lnTo>
                  <a:pt x="202" y="1336"/>
                </a:lnTo>
                <a:lnTo>
                  <a:pt x="206" y="1337"/>
                </a:lnTo>
                <a:lnTo>
                  <a:pt x="213" y="1339"/>
                </a:lnTo>
                <a:lnTo>
                  <a:pt x="234" y="1343"/>
                </a:lnTo>
                <a:lnTo>
                  <a:pt x="245" y="1344"/>
                </a:lnTo>
                <a:lnTo>
                  <a:pt x="256" y="1344"/>
                </a:lnTo>
                <a:lnTo>
                  <a:pt x="266" y="1344"/>
                </a:lnTo>
                <a:lnTo>
                  <a:pt x="276" y="1342"/>
                </a:lnTo>
                <a:lnTo>
                  <a:pt x="276" y="1342"/>
                </a:lnTo>
                <a:lnTo>
                  <a:pt x="282" y="1338"/>
                </a:lnTo>
                <a:lnTo>
                  <a:pt x="290" y="1334"/>
                </a:lnTo>
                <a:lnTo>
                  <a:pt x="295" y="1330"/>
                </a:lnTo>
                <a:lnTo>
                  <a:pt x="299" y="1325"/>
                </a:lnTo>
                <a:lnTo>
                  <a:pt x="306" y="1317"/>
                </a:lnTo>
                <a:lnTo>
                  <a:pt x="307" y="1315"/>
                </a:lnTo>
                <a:lnTo>
                  <a:pt x="307" y="1314"/>
                </a:lnTo>
                <a:lnTo>
                  <a:pt x="307" y="1314"/>
                </a:lnTo>
                <a:lnTo>
                  <a:pt x="304" y="1314"/>
                </a:lnTo>
                <a:lnTo>
                  <a:pt x="297" y="1311"/>
                </a:lnTo>
                <a:lnTo>
                  <a:pt x="287" y="1307"/>
                </a:lnTo>
                <a:lnTo>
                  <a:pt x="276" y="1301"/>
                </a:lnTo>
                <a:lnTo>
                  <a:pt x="276" y="1301"/>
                </a:lnTo>
                <a:lnTo>
                  <a:pt x="263" y="1292"/>
                </a:lnTo>
                <a:lnTo>
                  <a:pt x="250" y="1282"/>
                </a:lnTo>
                <a:lnTo>
                  <a:pt x="242" y="1274"/>
                </a:lnTo>
                <a:lnTo>
                  <a:pt x="237" y="1269"/>
                </a:lnTo>
                <a:lnTo>
                  <a:pt x="237" y="1269"/>
                </a:lnTo>
                <a:lnTo>
                  <a:pt x="232" y="1263"/>
                </a:lnTo>
                <a:lnTo>
                  <a:pt x="228" y="1261"/>
                </a:lnTo>
                <a:lnTo>
                  <a:pt x="228" y="1258"/>
                </a:lnTo>
                <a:lnTo>
                  <a:pt x="228" y="1256"/>
                </a:lnTo>
                <a:lnTo>
                  <a:pt x="228" y="1256"/>
                </a:lnTo>
                <a:lnTo>
                  <a:pt x="234" y="1234"/>
                </a:lnTo>
                <a:lnTo>
                  <a:pt x="234" y="1234"/>
                </a:lnTo>
                <a:lnTo>
                  <a:pt x="237" y="1224"/>
                </a:lnTo>
                <a:lnTo>
                  <a:pt x="238" y="1219"/>
                </a:lnTo>
                <a:lnTo>
                  <a:pt x="241" y="1215"/>
                </a:lnTo>
                <a:lnTo>
                  <a:pt x="241" y="1215"/>
                </a:lnTo>
                <a:lnTo>
                  <a:pt x="243" y="1210"/>
                </a:lnTo>
                <a:lnTo>
                  <a:pt x="243" y="1206"/>
                </a:lnTo>
                <a:lnTo>
                  <a:pt x="244" y="1199"/>
                </a:lnTo>
                <a:lnTo>
                  <a:pt x="244" y="1199"/>
                </a:lnTo>
                <a:lnTo>
                  <a:pt x="250" y="1177"/>
                </a:lnTo>
                <a:lnTo>
                  <a:pt x="250" y="1177"/>
                </a:lnTo>
                <a:lnTo>
                  <a:pt x="261" y="1159"/>
                </a:lnTo>
                <a:lnTo>
                  <a:pt x="285" y="1123"/>
                </a:lnTo>
                <a:lnTo>
                  <a:pt x="309" y="1088"/>
                </a:lnTo>
                <a:lnTo>
                  <a:pt x="323" y="1069"/>
                </a:lnTo>
                <a:lnTo>
                  <a:pt x="323" y="1069"/>
                </a:lnTo>
                <a:lnTo>
                  <a:pt x="331" y="1058"/>
                </a:lnTo>
                <a:lnTo>
                  <a:pt x="342" y="1041"/>
                </a:lnTo>
                <a:lnTo>
                  <a:pt x="358" y="1019"/>
                </a:lnTo>
                <a:lnTo>
                  <a:pt x="358" y="1019"/>
                </a:lnTo>
                <a:lnTo>
                  <a:pt x="392" y="1000"/>
                </a:lnTo>
                <a:lnTo>
                  <a:pt x="416" y="986"/>
                </a:lnTo>
                <a:lnTo>
                  <a:pt x="426" y="978"/>
                </a:lnTo>
                <a:lnTo>
                  <a:pt x="431" y="973"/>
                </a:lnTo>
                <a:lnTo>
                  <a:pt x="431" y="973"/>
                </a:lnTo>
                <a:lnTo>
                  <a:pt x="437" y="966"/>
                </a:lnTo>
                <a:lnTo>
                  <a:pt x="442" y="959"/>
                </a:lnTo>
                <a:lnTo>
                  <a:pt x="444" y="953"/>
                </a:lnTo>
                <a:lnTo>
                  <a:pt x="444" y="950"/>
                </a:lnTo>
                <a:lnTo>
                  <a:pt x="444" y="949"/>
                </a:lnTo>
                <a:lnTo>
                  <a:pt x="444" y="949"/>
                </a:lnTo>
                <a:lnTo>
                  <a:pt x="431" y="917"/>
                </a:lnTo>
                <a:lnTo>
                  <a:pt x="431" y="917"/>
                </a:lnTo>
                <a:lnTo>
                  <a:pt x="432" y="915"/>
                </a:lnTo>
                <a:lnTo>
                  <a:pt x="431" y="911"/>
                </a:lnTo>
                <a:lnTo>
                  <a:pt x="431" y="911"/>
                </a:lnTo>
                <a:lnTo>
                  <a:pt x="415" y="889"/>
                </a:lnTo>
                <a:lnTo>
                  <a:pt x="415" y="889"/>
                </a:lnTo>
                <a:lnTo>
                  <a:pt x="404" y="870"/>
                </a:lnTo>
                <a:lnTo>
                  <a:pt x="392" y="845"/>
                </a:lnTo>
                <a:lnTo>
                  <a:pt x="374" y="809"/>
                </a:lnTo>
                <a:lnTo>
                  <a:pt x="374" y="809"/>
                </a:lnTo>
                <a:lnTo>
                  <a:pt x="366" y="779"/>
                </a:lnTo>
                <a:lnTo>
                  <a:pt x="361" y="762"/>
                </a:lnTo>
                <a:lnTo>
                  <a:pt x="358" y="755"/>
                </a:lnTo>
                <a:lnTo>
                  <a:pt x="358" y="755"/>
                </a:lnTo>
                <a:lnTo>
                  <a:pt x="358" y="755"/>
                </a:lnTo>
                <a:lnTo>
                  <a:pt x="358" y="754"/>
                </a:lnTo>
                <a:lnTo>
                  <a:pt x="362" y="750"/>
                </a:lnTo>
                <a:lnTo>
                  <a:pt x="366" y="745"/>
                </a:lnTo>
                <a:lnTo>
                  <a:pt x="368" y="743"/>
                </a:lnTo>
                <a:lnTo>
                  <a:pt x="368" y="743"/>
                </a:lnTo>
                <a:lnTo>
                  <a:pt x="362" y="718"/>
                </a:lnTo>
                <a:lnTo>
                  <a:pt x="358" y="703"/>
                </a:lnTo>
                <a:lnTo>
                  <a:pt x="358" y="695"/>
                </a:lnTo>
                <a:lnTo>
                  <a:pt x="358" y="695"/>
                </a:lnTo>
                <a:lnTo>
                  <a:pt x="357" y="682"/>
                </a:lnTo>
                <a:lnTo>
                  <a:pt x="353" y="659"/>
                </a:lnTo>
                <a:lnTo>
                  <a:pt x="349" y="625"/>
                </a:lnTo>
                <a:lnTo>
                  <a:pt x="349" y="625"/>
                </a:lnTo>
                <a:lnTo>
                  <a:pt x="355" y="622"/>
                </a:lnTo>
                <a:lnTo>
                  <a:pt x="358" y="619"/>
                </a:lnTo>
                <a:lnTo>
                  <a:pt x="361" y="617"/>
                </a:lnTo>
                <a:lnTo>
                  <a:pt x="361" y="615"/>
                </a:lnTo>
                <a:lnTo>
                  <a:pt x="361" y="615"/>
                </a:lnTo>
                <a:lnTo>
                  <a:pt x="362" y="608"/>
                </a:lnTo>
                <a:lnTo>
                  <a:pt x="362" y="604"/>
                </a:lnTo>
                <a:lnTo>
                  <a:pt x="365" y="599"/>
                </a:lnTo>
                <a:lnTo>
                  <a:pt x="365" y="599"/>
                </a:lnTo>
                <a:lnTo>
                  <a:pt x="371" y="589"/>
                </a:lnTo>
                <a:lnTo>
                  <a:pt x="380" y="571"/>
                </a:lnTo>
                <a:lnTo>
                  <a:pt x="393" y="546"/>
                </a:lnTo>
                <a:lnTo>
                  <a:pt x="393" y="546"/>
                </a:lnTo>
                <a:lnTo>
                  <a:pt x="421" y="562"/>
                </a:lnTo>
                <a:lnTo>
                  <a:pt x="441" y="574"/>
                </a:lnTo>
                <a:lnTo>
                  <a:pt x="453" y="581"/>
                </a:lnTo>
                <a:lnTo>
                  <a:pt x="453" y="581"/>
                </a:lnTo>
                <a:lnTo>
                  <a:pt x="489" y="590"/>
                </a:lnTo>
                <a:lnTo>
                  <a:pt x="489" y="590"/>
                </a:lnTo>
                <a:lnTo>
                  <a:pt x="501" y="593"/>
                </a:lnTo>
                <a:lnTo>
                  <a:pt x="513" y="593"/>
                </a:lnTo>
                <a:lnTo>
                  <a:pt x="527" y="593"/>
                </a:lnTo>
                <a:lnTo>
                  <a:pt x="527" y="593"/>
                </a:lnTo>
                <a:lnTo>
                  <a:pt x="519" y="599"/>
                </a:lnTo>
                <a:lnTo>
                  <a:pt x="516" y="604"/>
                </a:lnTo>
                <a:lnTo>
                  <a:pt x="516" y="605"/>
                </a:lnTo>
                <a:lnTo>
                  <a:pt x="517" y="606"/>
                </a:lnTo>
                <a:lnTo>
                  <a:pt x="517" y="606"/>
                </a:lnTo>
                <a:lnTo>
                  <a:pt x="522" y="606"/>
                </a:lnTo>
                <a:lnTo>
                  <a:pt x="527" y="605"/>
                </a:lnTo>
                <a:lnTo>
                  <a:pt x="533" y="603"/>
                </a:lnTo>
                <a:lnTo>
                  <a:pt x="533" y="603"/>
                </a:lnTo>
                <a:lnTo>
                  <a:pt x="530" y="608"/>
                </a:lnTo>
                <a:lnTo>
                  <a:pt x="529" y="610"/>
                </a:lnTo>
                <a:lnTo>
                  <a:pt x="530" y="611"/>
                </a:lnTo>
                <a:lnTo>
                  <a:pt x="533" y="612"/>
                </a:lnTo>
                <a:lnTo>
                  <a:pt x="533" y="612"/>
                </a:lnTo>
                <a:lnTo>
                  <a:pt x="535" y="612"/>
                </a:lnTo>
                <a:lnTo>
                  <a:pt x="539" y="611"/>
                </a:lnTo>
                <a:lnTo>
                  <a:pt x="545" y="605"/>
                </a:lnTo>
                <a:lnTo>
                  <a:pt x="550" y="598"/>
                </a:lnTo>
                <a:lnTo>
                  <a:pt x="555" y="590"/>
                </a:lnTo>
                <a:lnTo>
                  <a:pt x="555" y="590"/>
                </a:lnTo>
                <a:lnTo>
                  <a:pt x="557" y="583"/>
                </a:lnTo>
                <a:lnTo>
                  <a:pt x="559" y="577"/>
                </a:lnTo>
                <a:lnTo>
                  <a:pt x="557" y="572"/>
                </a:lnTo>
                <a:lnTo>
                  <a:pt x="555" y="568"/>
                </a:lnTo>
                <a:lnTo>
                  <a:pt x="555" y="568"/>
                </a:lnTo>
                <a:lnTo>
                  <a:pt x="544" y="552"/>
                </a:lnTo>
                <a:lnTo>
                  <a:pt x="533" y="539"/>
                </a:lnTo>
                <a:lnTo>
                  <a:pt x="533" y="539"/>
                </a:lnTo>
                <a:lnTo>
                  <a:pt x="530" y="538"/>
                </a:lnTo>
                <a:lnTo>
                  <a:pt x="525" y="535"/>
                </a:lnTo>
                <a:lnTo>
                  <a:pt x="520" y="535"/>
                </a:lnTo>
                <a:lnTo>
                  <a:pt x="513" y="536"/>
                </a:lnTo>
                <a:lnTo>
                  <a:pt x="513" y="536"/>
                </a:lnTo>
                <a:lnTo>
                  <a:pt x="496" y="542"/>
                </a:lnTo>
                <a:lnTo>
                  <a:pt x="479" y="549"/>
                </a:lnTo>
                <a:lnTo>
                  <a:pt x="479" y="549"/>
                </a:lnTo>
                <a:lnTo>
                  <a:pt x="476" y="549"/>
                </a:lnTo>
                <a:lnTo>
                  <a:pt x="474" y="547"/>
                </a:lnTo>
                <a:lnTo>
                  <a:pt x="463" y="541"/>
                </a:lnTo>
                <a:lnTo>
                  <a:pt x="436" y="524"/>
                </a:lnTo>
                <a:lnTo>
                  <a:pt x="399" y="498"/>
                </a:lnTo>
                <a:lnTo>
                  <a:pt x="399" y="498"/>
                </a:lnTo>
                <a:lnTo>
                  <a:pt x="419" y="409"/>
                </a:lnTo>
                <a:lnTo>
                  <a:pt x="419" y="409"/>
                </a:lnTo>
                <a:lnTo>
                  <a:pt x="420" y="377"/>
                </a:lnTo>
                <a:lnTo>
                  <a:pt x="419" y="340"/>
                </a:lnTo>
                <a:lnTo>
                  <a:pt x="419" y="340"/>
                </a:lnTo>
                <a:lnTo>
                  <a:pt x="419" y="317"/>
                </a:lnTo>
                <a:lnTo>
                  <a:pt x="419" y="302"/>
                </a:lnTo>
                <a:lnTo>
                  <a:pt x="421" y="264"/>
                </a:lnTo>
                <a:lnTo>
                  <a:pt x="425" y="24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9">
            <a:extLst>
              <a:ext uri="{FF2B5EF4-FFF2-40B4-BE49-F238E27FC236}">
                <a16:creationId xmlns:a16="http://schemas.microsoft.com/office/drawing/2014/main" id="{6C9201DB-410D-481A-991D-9240A6294817}"/>
              </a:ext>
            </a:extLst>
          </p:cNvPr>
          <p:cNvSpPr>
            <a:spLocks/>
          </p:cNvSpPr>
          <p:nvPr/>
        </p:nvSpPr>
        <p:spPr bwMode="auto">
          <a:xfrm>
            <a:off x="765728" y="2710700"/>
            <a:ext cx="753157" cy="1685456"/>
          </a:xfrm>
          <a:custGeom>
            <a:avLst/>
            <a:gdLst>
              <a:gd name="T0" fmla="*/ 340 w 597"/>
              <a:gd name="T1" fmla="*/ 173 h 1336"/>
              <a:gd name="T2" fmla="*/ 335 w 597"/>
              <a:gd name="T3" fmla="*/ 146 h 1336"/>
              <a:gd name="T4" fmla="*/ 323 w 597"/>
              <a:gd name="T5" fmla="*/ 70 h 1336"/>
              <a:gd name="T6" fmla="*/ 343 w 597"/>
              <a:gd name="T7" fmla="*/ 38 h 1336"/>
              <a:gd name="T8" fmla="*/ 377 w 597"/>
              <a:gd name="T9" fmla="*/ 9 h 1336"/>
              <a:gd name="T10" fmla="*/ 425 w 597"/>
              <a:gd name="T11" fmla="*/ 0 h 1336"/>
              <a:gd name="T12" fmla="*/ 459 w 597"/>
              <a:gd name="T13" fmla="*/ 3 h 1336"/>
              <a:gd name="T14" fmla="*/ 484 w 597"/>
              <a:gd name="T15" fmla="*/ 42 h 1336"/>
              <a:gd name="T16" fmla="*/ 487 w 597"/>
              <a:gd name="T17" fmla="*/ 127 h 1336"/>
              <a:gd name="T18" fmla="*/ 495 w 597"/>
              <a:gd name="T19" fmla="*/ 162 h 1336"/>
              <a:gd name="T20" fmla="*/ 473 w 597"/>
              <a:gd name="T21" fmla="*/ 180 h 1336"/>
              <a:gd name="T22" fmla="*/ 469 w 597"/>
              <a:gd name="T23" fmla="*/ 206 h 1336"/>
              <a:gd name="T24" fmla="*/ 442 w 597"/>
              <a:gd name="T25" fmla="*/ 225 h 1336"/>
              <a:gd name="T26" fmla="*/ 419 w 597"/>
              <a:gd name="T27" fmla="*/ 222 h 1336"/>
              <a:gd name="T28" fmla="*/ 415 w 597"/>
              <a:gd name="T29" fmla="*/ 238 h 1336"/>
              <a:gd name="T30" fmla="*/ 435 w 597"/>
              <a:gd name="T31" fmla="*/ 244 h 1336"/>
              <a:gd name="T32" fmla="*/ 449 w 597"/>
              <a:gd name="T33" fmla="*/ 311 h 1336"/>
              <a:gd name="T34" fmla="*/ 457 w 597"/>
              <a:gd name="T35" fmla="*/ 374 h 1336"/>
              <a:gd name="T36" fmla="*/ 437 w 597"/>
              <a:gd name="T37" fmla="*/ 485 h 1336"/>
              <a:gd name="T38" fmla="*/ 489 w 597"/>
              <a:gd name="T39" fmla="*/ 523 h 1336"/>
              <a:gd name="T40" fmla="*/ 523 w 597"/>
              <a:gd name="T41" fmla="*/ 536 h 1336"/>
              <a:gd name="T42" fmla="*/ 523 w 597"/>
              <a:gd name="T43" fmla="*/ 564 h 1336"/>
              <a:gd name="T44" fmla="*/ 522 w 597"/>
              <a:gd name="T45" fmla="*/ 585 h 1336"/>
              <a:gd name="T46" fmla="*/ 481 w 597"/>
              <a:gd name="T47" fmla="*/ 595 h 1336"/>
              <a:gd name="T48" fmla="*/ 431 w 597"/>
              <a:gd name="T49" fmla="*/ 589 h 1336"/>
              <a:gd name="T50" fmla="*/ 596 w 597"/>
              <a:gd name="T51" fmla="*/ 884 h 1336"/>
              <a:gd name="T52" fmla="*/ 533 w 597"/>
              <a:gd name="T53" fmla="*/ 973 h 1336"/>
              <a:gd name="T54" fmla="*/ 429 w 597"/>
              <a:gd name="T55" fmla="*/ 1092 h 1336"/>
              <a:gd name="T56" fmla="*/ 397 w 597"/>
              <a:gd name="T57" fmla="*/ 1142 h 1336"/>
              <a:gd name="T58" fmla="*/ 414 w 597"/>
              <a:gd name="T59" fmla="*/ 1164 h 1336"/>
              <a:gd name="T60" fmla="*/ 484 w 597"/>
              <a:gd name="T61" fmla="*/ 1220 h 1336"/>
              <a:gd name="T62" fmla="*/ 458 w 597"/>
              <a:gd name="T63" fmla="*/ 1258 h 1336"/>
              <a:gd name="T64" fmla="*/ 381 w 597"/>
              <a:gd name="T65" fmla="*/ 1227 h 1336"/>
              <a:gd name="T66" fmla="*/ 316 w 597"/>
              <a:gd name="T67" fmla="*/ 1205 h 1336"/>
              <a:gd name="T68" fmla="*/ 275 w 597"/>
              <a:gd name="T69" fmla="*/ 1175 h 1336"/>
              <a:gd name="T70" fmla="*/ 281 w 597"/>
              <a:gd name="T71" fmla="*/ 1139 h 1336"/>
              <a:gd name="T72" fmla="*/ 311 w 597"/>
              <a:gd name="T73" fmla="*/ 1107 h 1336"/>
              <a:gd name="T74" fmla="*/ 480 w 597"/>
              <a:gd name="T75" fmla="*/ 902 h 1336"/>
              <a:gd name="T76" fmla="*/ 419 w 597"/>
              <a:gd name="T77" fmla="*/ 847 h 1336"/>
              <a:gd name="T78" fmla="*/ 347 w 597"/>
              <a:gd name="T79" fmla="*/ 826 h 1336"/>
              <a:gd name="T80" fmla="*/ 323 w 597"/>
              <a:gd name="T81" fmla="*/ 935 h 1336"/>
              <a:gd name="T82" fmla="*/ 241 w 597"/>
              <a:gd name="T83" fmla="*/ 1063 h 1336"/>
              <a:gd name="T84" fmla="*/ 126 w 597"/>
              <a:gd name="T85" fmla="*/ 1224 h 1336"/>
              <a:gd name="T86" fmla="*/ 140 w 597"/>
              <a:gd name="T87" fmla="*/ 1248 h 1336"/>
              <a:gd name="T88" fmla="*/ 201 w 597"/>
              <a:gd name="T89" fmla="*/ 1291 h 1336"/>
              <a:gd name="T90" fmla="*/ 198 w 597"/>
              <a:gd name="T91" fmla="*/ 1324 h 1336"/>
              <a:gd name="T92" fmla="*/ 69 w 597"/>
              <a:gd name="T93" fmla="*/ 1316 h 1336"/>
              <a:gd name="T94" fmla="*/ 2 w 597"/>
              <a:gd name="T95" fmla="*/ 1296 h 1336"/>
              <a:gd name="T96" fmla="*/ 2 w 597"/>
              <a:gd name="T97" fmla="*/ 1262 h 1336"/>
              <a:gd name="T98" fmla="*/ 91 w 597"/>
              <a:gd name="T99" fmla="*/ 1132 h 1336"/>
              <a:gd name="T100" fmla="*/ 128 w 597"/>
              <a:gd name="T101" fmla="*/ 1068 h 1336"/>
              <a:gd name="T102" fmla="*/ 203 w 597"/>
              <a:gd name="T103" fmla="*/ 961 h 1336"/>
              <a:gd name="T104" fmla="*/ 199 w 597"/>
              <a:gd name="T105" fmla="*/ 789 h 1336"/>
              <a:gd name="T106" fmla="*/ 187 w 597"/>
              <a:gd name="T107" fmla="*/ 652 h 1336"/>
              <a:gd name="T108" fmla="*/ 209 w 597"/>
              <a:gd name="T109" fmla="*/ 460 h 1336"/>
              <a:gd name="T110" fmla="*/ 201 w 597"/>
              <a:gd name="T111" fmla="*/ 394 h 1336"/>
              <a:gd name="T112" fmla="*/ 239 w 597"/>
              <a:gd name="T113" fmla="*/ 335 h 1336"/>
              <a:gd name="T114" fmla="*/ 291 w 597"/>
              <a:gd name="T115" fmla="*/ 240 h 1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97" h="1336">
                <a:moveTo>
                  <a:pt x="329" y="208"/>
                </a:moveTo>
                <a:lnTo>
                  <a:pt x="329" y="208"/>
                </a:lnTo>
                <a:lnTo>
                  <a:pt x="332" y="201"/>
                </a:lnTo>
                <a:lnTo>
                  <a:pt x="334" y="195"/>
                </a:lnTo>
                <a:lnTo>
                  <a:pt x="335" y="190"/>
                </a:lnTo>
                <a:lnTo>
                  <a:pt x="335" y="190"/>
                </a:lnTo>
                <a:lnTo>
                  <a:pt x="338" y="182"/>
                </a:lnTo>
                <a:lnTo>
                  <a:pt x="340" y="173"/>
                </a:lnTo>
                <a:lnTo>
                  <a:pt x="343" y="158"/>
                </a:lnTo>
                <a:lnTo>
                  <a:pt x="343" y="158"/>
                </a:lnTo>
                <a:lnTo>
                  <a:pt x="341" y="158"/>
                </a:lnTo>
                <a:lnTo>
                  <a:pt x="339" y="158"/>
                </a:lnTo>
                <a:lnTo>
                  <a:pt x="338" y="157"/>
                </a:lnTo>
                <a:lnTo>
                  <a:pt x="336" y="154"/>
                </a:lnTo>
                <a:lnTo>
                  <a:pt x="335" y="151"/>
                </a:lnTo>
                <a:lnTo>
                  <a:pt x="335" y="146"/>
                </a:lnTo>
                <a:lnTo>
                  <a:pt x="335" y="146"/>
                </a:lnTo>
                <a:lnTo>
                  <a:pt x="336" y="124"/>
                </a:lnTo>
                <a:lnTo>
                  <a:pt x="335" y="114"/>
                </a:lnTo>
                <a:lnTo>
                  <a:pt x="327" y="110"/>
                </a:lnTo>
                <a:lnTo>
                  <a:pt x="327" y="110"/>
                </a:lnTo>
                <a:lnTo>
                  <a:pt x="325" y="90"/>
                </a:lnTo>
                <a:lnTo>
                  <a:pt x="323" y="70"/>
                </a:lnTo>
                <a:lnTo>
                  <a:pt x="323" y="70"/>
                </a:lnTo>
                <a:lnTo>
                  <a:pt x="323" y="67"/>
                </a:lnTo>
                <a:lnTo>
                  <a:pt x="324" y="66"/>
                </a:lnTo>
                <a:lnTo>
                  <a:pt x="329" y="60"/>
                </a:lnTo>
                <a:lnTo>
                  <a:pt x="335" y="54"/>
                </a:lnTo>
                <a:lnTo>
                  <a:pt x="335" y="54"/>
                </a:lnTo>
                <a:lnTo>
                  <a:pt x="338" y="46"/>
                </a:lnTo>
                <a:lnTo>
                  <a:pt x="340" y="41"/>
                </a:lnTo>
                <a:lnTo>
                  <a:pt x="343" y="38"/>
                </a:lnTo>
                <a:lnTo>
                  <a:pt x="343" y="38"/>
                </a:lnTo>
                <a:lnTo>
                  <a:pt x="351" y="34"/>
                </a:lnTo>
                <a:lnTo>
                  <a:pt x="357" y="31"/>
                </a:lnTo>
                <a:lnTo>
                  <a:pt x="361" y="28"/>
                </a:lnTo>
                <a:lnTo>
                  <a:pt x="361" y="28"/>
                </a:lnTo>
                <a:lnTo>
                  <a:pt x="367" y="18"/>
                </a:lnTo>
                <a:lnTo>
                  <a:pt x="371" y="13"/>
                </a:lnTo>
                <a:lnTo>
                  <a:pt x="377" y="9"/>
                </a:lnTo>
                <a:lnTo>
                  <a:pt x="377" y="9"/>
                </a:lnTo>
                <a:lnTo>
                  <a:pt x="386" y="6"/>
                </a:lnTo>
                <a:lnTo>
                  <a:pt x="395" y="3"/>
                </a:lnTo>
                <a:lnTo>
                  <a:pt x="405" y="2"/>
                </a:lnTo>
                <a:lnTo>
                  <a:pt x="405" y="2"/>
                </a:lnTo>
                <a:lnTo>
                  <a:pt x="413" y="1"/>
                </a:lnTo>
                <a:lnTo>
                  <a:pt x="419" y="0"/>
                </a:lnTo>
                <a:lnTo>
                  <a:pt x="425" y="0"/>
                </a:lnTo>
                <a:lnTo>
                  <a:pt x="425" y="0"/>
                </a:lnTo>
                <a:lnTo>
                  <a:pt x="435" y="2"/>
                </a:lnTo>
                <a:lnTo>
                  <a:pt x="447" y="6"/>
                </a:lnTo>
                <a:lnTo>
                  <a:pt x="447" y="6"/>
                </a:lnTo>
                <a:lnTo>
                  <a:pt x="449" y="6"/>
                </a:lnTo>
                <a:lnTo>
                  <a:pt x="452" y="6"/>
                </a:lnTo>
                <a:lnTo>
                  <a:pt x="457" y="4"/>
                </a:lnTo>
                <a:lnTo>
                  <a:pt x="459" y="3"/>
                </a:lnTo>
                <a:lnTo>
                  <a:pt x="462" y="4"/>
                </a:lnTo>
                <a:lnTo>
                  <a:pt x="465" y="6"/>
                </a:lnTo>
                <a:lnTo>
                  <a:pt x="469" y="9"/>
                </a:lnTo>
                <a:lnTo>
                  <a:pt x="469" y="9"/>
                </a:lnTo>
                <a:lnTo>
                  <a:pt x="474" y="14"/>
                </a:lnTo>
                <a:lnTo>
                  <a:pt x="476" y="19"/>
                </a:lnTo>
                <a:lnTo>
                  <a:pt x="481" y="33"/>
                </a:lnTo>
                <a:lnTo>
                  <a:pt x="484" y="42"/>
                </a:lnTo>
                <a:lnTo>
                  <a:pt x="485" y="47"/>
                </a:lnTo>
                <a:lnTo>
                  <a:pt x="497" y="56"/>
                </a:lnTo>
                <a:lnTo>
                  <a:pt x="505" y="88"/>
                </a:lnTo>
                <a:lnTo>
                  <a:pt x="497" y="98"/>
                </a:lnTo>
                <a:lnTo>
                  <a:pt x="495" y="108"/>
                </a:lnTo>
                <a:lnTo>
                  <a:pt x="495" y="108"/>
                </a:lnTo>
                <a:lnTo>
                  <a:pt x="491" y="119"/>
                </a:lnTo>
                <a:lnTo>
                  <a:pt x="487" y="127"/>
                </a:lnTo>
                <a:lnTo>
                  <a:pt x="485" y="132"/>
                </a:lnTo>
                <a:lnTo>
                  <a:pt x="485" y="132"/>
                </a:lnTo>
                <a:lnTo>
                  <a:pt x="485" y="135"/>
                </a:lnTo>
                <a:lnTo>
                  <a:pt x="486" y="138"/>
                </a:lnTo>
                <a:lnTo>
                  <a:pt x="490" y="148"/>
                </a:lnTo>
                <a:lnTo>
                  <a:pt x="495" y="157"/>
                </a:lnTo>
                <a:lnTo>
                  <a:pt x="495" y="159"/>
                </a:lnTo>
                <a:lnTo>
                  <a:pt x="495" y="162"/>
                </a:lnTo>
                <a:lnTo>
                  <a:pt x="495" y="162"/>
                </a:lnTo>
                <a:lnTo>
                  <a:pt x="490" y="163"/>
                </a:lnTo>
                <a:lnTo>
                  <a:pt x="485" y="164"/>
                </a:lnTo>
                <a:lnTo>
                  <a:pt x="479" y="164"/>
                </a:lnTo>
                <a:lnTo>
                  <a:pt x="479" y="164"/>
                </a:lnTo>
                <a:lnTo>
                  <a:pt x="475" y="171"/>
                </a:lnTo>
                <a:lnTo>
                  <a:pt x="473" y="176"/>
                </a:lnTo>
                <a:lnTo>
                  <a:pt x="473" y="180"/>
                </a:lnTo>
                <a:lnTo>
                  <a:pt x="473" y="180"/>
                </a:lnTo>
                <a:lnTo>
                  <a:pt x="473" y="184"/>
                </a:lnTo>
                <a:lnTo>
                  <a:pt x="473" y="190"/>
                </a:lnTo>
                <a:lnTo>
                  <a:pt x="473" y="190"/>
                </a:lnTo>
                <a:lnTo>
                  <a:pt x="471" y="197"/>
                </a:lnTo>
                <a:lnTo>
                  <a:pt x="471" y="201"/>
                </a:lnTo>
                <a:lnTo>
                  <a:pt x="469" y="206"/>
                </a:lnTo>
                <a:lnTo>
                  <a:pt x="469" y="206"/>
                </a:lnTo>
                <a:lnTo>
                  <a:pt x="468" y="209"/>
                </a:lnTo>
                <a:lnTo>
                  <a:pt x="468" y="211"/>
                </a:lnTo>
                <a:lnTo>
                  <a:pt x="468" y="212"/>
                </a:lnTo>
                <a:lnTo>
                  <a:pt x="463" y="216"/>
                </a:lnTo>
                <a:lnTo>
                  <a:pt x="463" y="216"/>
                </a:lnTo>
                <a:lnTo>
                  <a:pt x="449" y="224"/>
                </a:lnTo>
                <a:lnTo>
                  <a:pt x="444" y="225"/>
                </a:lnTo>
                <a:lnTo>
                  <a:pt x="442" y="225"/>
                </a:lnTo>
                <a:lnTo>
                  <a:pt x="441" y="224"/>
                </a:lnTo>
                <a:lnTo>
                  <a:pt x="441" y="224"/>
                </a:lnTo>
                <a:lnTo>
                  <a:pt x="430" y="218"/>
                </a:lnTo>
                <a:lnTo>
                  <a:pt x="425" y="216"/>
                </a:lnTo>
                <a:lnTo>
                  <a:pt x="421" y="216"/>
                </a:lnTo>
                <a:lnTo>
                  <a:pt x="421" y="216"/>
                </a:lnTo>
                <a:lnTo>
                  <a:pt x="420" y="218"/>
                </a:lnTo>
                <a:lnTo>
                  <a:pt x="419" y="222"/>
                </a:lnTo>
                <a:lnTo>
                  <a:pt x="419" y="228"/>
                </a:lnTo>
                <a:lnTo>
                  <a:pt x="419" y="228"/>
                </a:lnTo>
                <a:lnTo>
                  <a:pt x="416" y="229"/>
                </a:lnTo>
                <a:lnTo>
                  <a:pt x="414" y="230"/>
                </a:lnTo>
                <a:lnTo>
                  <a:pt x="413" y="233"/>
                </a:lnTo>
                <a:lnTo>
                  <a:pt x="413" y="234"/>
                </a:lnTo>
                <a:lnTo>
                  <a:pt x="413" y="235"/>
                </a:lnTo>
                <a:lnTo>
                  <a:pt x="415" y="238"/>
                </a:lnTo>
                <a:lnTo>
                  <a:pt x="415" y="238"/>
                </a:lnTo>
                <a:lnTo>
                  <a:pt x="419" y="239"/>
                </a:lnTo>
                <a:lnTo>
                  <a:pt x="421" y="239"/>
                </a:lnTo>
                <a:lnTo>
                  <a:pt x="427" y="239"/>
                </a:lnTo>
                <a:lnTo>
                  <a:pt x="431" y="239"/>
                </a:lnTo>
                <a:lnTo>
                  <a:pt x="432" y="239"/>
                </a:lnTo>
                <a:lnTo>
                  <a:pt x="433" y="240"/>
                </a:lnTo>
                <a:lnTo>
                  <a:pt x="435" y="244"/>
                </a:lnTo>
                <a:lnTo>
                  <a:pt x="435" y="268"/>
                </a:lnTo>
                <a:lnTo>
                  <a:pt x="435" y="268"/>
                </a:lnTo>
                <a:lnTo>
                  <a:pt x="435" y="277"/>
                </a:lnTo>
                <a:lnTo>
                  <a:pt x="435" y="283"/>
                </a:lnTo>
                <a:lnTo>
                  <a:pt x="437" y="292"/>
                </a:lnTo>
                <a:lnTo>
                  <a:pt x="437" y="292"/>
                </a:lnTo>
                <a:lnTo>
                  <a:pt x="442" y="300"/>
                </a:lnTo>
                <a:lnTo>
                  <a:pt x="449" y="311"/>
                </a:lnTo>
                <a:lnTo>
                  <a:pt x="457" y="321"/>
                </a:lnTo>
                <a:lnTo>
                  <a:pt x="458" y="325"/>
                </a:lnTo>
                <a:lnTo>
                  <a:pt x="459" y="330"/>
                </a:lnTo>
                <a:lnTo>
                  <a:pt x="459" y="330"/>
                </a:lnTo>
                <a:lnTo>
                  <a:pt x="459" y="340"/>
                </a:lnTo>
                <a:lnTo>
                  <a:pt x="459" y="352"/>
                </a:lnTo>
                <a:lnTo>
                  <a:pt x="457" y="374"/>
                </a:lnTo>
                <a:lnTo>
                  <a:pt x="457" y="374"/>
                </a:lnTo>
                <a:lnTo>
                  <a:pt x="457" y="383"/>
                </a:lnTo>
                <a:lnTo>
                  <a:pt x="457" y="395"/>
                </a:lnTo>
                <a:lnTo>
                  <a:pt x="456" y="410"/>
                </a:lnTo>
                <a:lnTo>
                  <a:pt x="453" y="424"/>
                </a:lnTo>
                <a:lnTo>
                  <a:pt x="453" y="424"/>
                </a:lnTo>
                <a:lnTo>
                  <a:pt x="444" y="455"/>
                </a:lnTo>
                <a:lnTo>
                  <a:pt x="437" y="485"/>
                </a:lnTo>
                <a:lnTo>
                  <a:pt x="437" y="485"/>
                </a:lnTo>
                <a:lnTo>
                  <a:pt x="433" y="518"/>
                </a:lnTo>
                <a:lnTo>
                  <a:pt x="431" y="539"/>
                </a:lnTo>
                <a:lnTo>
                  <a:pt x="443" y="545"/>
                </a:lnTo>
                <a:lnTo>
                  <a:pt x="443" y="545"/>
                </a:lnTo>
                <a:lnTo>
                  <a:pt x="464" y="534"/>
                </a:lnTo>
                <a:lnTo>
                  <a:pt x="479" y="526"/>
                </a:lnTo>
                <a:lnTo>
                  <a:pt x="485" y="524"/>
                </a:lnTo>
                <a:lnTo>
                  <a:pt x="489" y="523"/>
                </a:lnTo>
                <a:lnTo>
                  <a:pt x="489" y="523"/>
                </a:lnTo>
                <a:lnTo>
                  <a:pt x="500" y="525"/>
                </a:lnTo>
                <a:lnTo>
                  <a:pt x="511" y="529"/>
                </a:lnTo>
                <a:lnTo>
                  <a:pt x="511" y="529"/>
                </a:lnTo>
                <a:lnTo>
                  <a:pt x="518" y="531"/>
                </a:lnTo>
                <a:lnTo>
                  <a:pt x="522" y="532"/>
                </a:lnTo>
                <a:lnTo>
                  <a:pt x="523" y="536"/>
                </a:lnTo>
                <a:lnTo>
                  <a:pt x="523" y="536"/>
                </a:lnTo>
                <a:lnTo>
                  <a:pt x="524" y="542"/>
                </a:lnTo>
                <a:lnTo>
                  <a:pt x="524" y="545"/>
                </a:lnTo>
                <a:lnTo>
                  <a:pt x="523" y="548"/>
                </a:lnTo>
                <a:lnTo>
                  <a:pt x="523" y="548"/>
                </a:lnTo>
                <a:lnTo>
                  <a:pt x="522" y="552"/>
                </a:lnTo>
                <a:lnTo>
                  <a:pt x="523" y="555"/>
                </a:lnTo>
                <a:lnTo>
                  <a:pt x="523" y="559"/>
                </a:lnTo>
                <a:lnTo>
                  <a:pt x="523" y="564"/>
                </a:lnTo>
                <a:lnTo>
                  <a:pt x="523" y="564"/>
                </a:lnTo>
                <a:lnTo>
                  <a:pt x="522" y="571"/>
                </a:lnTo>
                <a:lnTo>
                  <a:pt x="519" y="577"/>
                </a:lnTo>
                <a:lnTo>
                  <a:pt x="519" y="577"/>
                </a:lnTo>
                <a:lnTo>
                  <a:pt x="519" y="579"/>
                </a:lnTo>
                <a:lnTo>
                  <a:pt x="521" y="582"/>
                </a:lnTo>
                <a:lnTo>
                  <a:pt x="522" y="584"/>
                </a:lnTo>
                <a:lnTo>
                  <a:pt x="522" y="585"/>
                </a:lnTo>
                <a:lnTo>
                  <a:pt x="522" y="585"/>
                </a:lnTo>
                <a:lnTo>
                  <a:pt x="517" y="586"/>
                </a:lnTo>
                <a:lnTo>
                  <a:pt x="517" y="586"/>
                </a:lnTo>
                <a:lnTo>
                  <a:pt x="501" y="589"/>
                </a:lnTo>
                <a:lnTo>
                  <a:pt x="491" y="589"/>
                </a:lnTo>
                <a:lnTo>
                  <a:pt x="491" y="589"/>
                </a:lnTo>
                <a:lnTo>
                  <a:pt x="485" y="593"/>
                </a:lnTo>
                <a:lnTo>
                  <a:pt x="481" y="595"/>
                </a:lnTo>
                <a:lnTo>
                  <a:pt x="475" y="596"/>
                </a:lnTo>
                <a:lnTo>
                  <a:pt x="475" y="596"/>
                </a:lnTo>
                <a:lnTo>
                  <a:pt x="468" y="596"/>
                </a:lnTo>
                <a:lnTo>
                  <a:pt x="457" y="596"/>
                </a:lnTo>
                <a:lnTo>
                  <a:pt x="457" y="596"/>
                </a:lnTo>
                <a:lnTo>
                  <a:pt x="447" y="594"/>
                </a:lnTo>
                <a:lnTo>
                  <a:pt x="438" y="593"/>
                </a:lnTo>
                <a:lnTo>
                  <a:pt x="431" y="589"/>
                </a:lnTo>
                <a:lnTo>
                  <a:pt x="415" y="675"/>
                </a:lnTo>
                <a:lnTo>
                  <a:pt x="571" y="831"/>
                </a:lnTo>
                <a:lnTo>
                  <a:pt x="571" y="831"/>
                </a:lnTo>
                <a:lnTo>
                  <a:pt x="575" y="837"/>
                </a:lnTo>
                <a:lnTo>
                  <a:pt x="583" y="853"/>
                </a:lnTo>
                <a:lnTo>
                  <a:pt x="588" y="863"/>
                </a:lnTo>
                <a:lnTo>
                  <a:pt x="593" y="873"/>
                </a:lnTo>
                <a:lnTo>
                  <a:pt x="596" y="884"/>
                </a:lnTo>
                <a:lnTo>
                  <a:pt x="597" y="895"/>
                </a:lnTo>
                <a:lnTo>
                  <a:pt x="597" y="895"/>
                </a:lnTo>
                <a:lnTo>
                  <a:pt x="596" y="900"/>
                </a:lnTo>
                <a:lnTo>
                  <a:pt x="593" y="906"/>
                </a:lnTo>
                <a:lnTo>
                  <a:pt x="584" y="919"/>
                </a:lnTo>
                <a:lnTo>
                  <a:pt x="572" y="933"/>
                </a:lnTo>
                <a:lnTo>
                  <a:pt x="559" y="948"/>
                </a:lnTo>
                <a:lnTo>
                  <a:pt x="533" y="973"/>
                </a:lnTo>
                <a:lnTo>
                  <a:pt x="519" y="987"/>
                </a:lnTo>
                <a:lnTo>
                  <a:pt x="519" y="987"/>
                </a:lnTo>
                <a:lnTo>
                  <a:pt x="485" y="1027"/>
                </a:lnTo>
                <a:lnTo>
                  <a:pt x="462" y="1054"/>
                </a:lnTo>
                <a:lnTo>
                  <a:pt x="447" y="1072"/>
                </a:lnTo>
                <a:lnTo>
                  <a:pt x="447" y="1072"/>
                </a:lnTo>
                <a:lnTo>
                  <a:pt x="438" y="1081"/>
                </a:lnTo>
                <a:lnTo>
                  <a:pt x="429" y="1092"/>
                </a:lnTo>
                <a:lnTo>
                  <a:pt x="419" y="1102"/>
                </a:lnTo>
                <a:lnTo>
                  <a:pt x="413" y="1110"/>
                </a:lnTo>
                <a:lnTo>
                  <a:pt x="413" y="1110"/>
                </a:lnTo>
                <a:lnTo>
                  <a:pt x="408" y="1118"/>
                </a:lnTo>
                <a:lnTo>
                  <a:pt x="402" y="1128"/>
                </a:lnTo>
                <a:lnTo>
                  <a:pt x="397" y="1142"/>
                </a:lnTo>
                <a:lnTo>
                  <a:pt x="397" y="1142"/>
                </a:lnTo>
                <a:lnTo>
                  <a:pt x="397" y="1142"/>
                </a:lnTo>
                <a:lnTo>
                  <a:pt x="397" y="1142"/>
                </a:lnTo>
                <a:lnTo>
                  <a:pt x="398" y="1142"/>
                </a:lnTo>
                <a:lnTo>
                  <a:pt x="399" y="1142"/>
                </a:lnTo>
                <a:lnTo>
                  <a:pt x="400" y="1142"/>
                </a:lnTo>
                <a:lnTo>
                  <a:pt x="403" y="1148"/>
                </a:lnTo>
                <a:lnTo>
                  <a:pt x="403" y="1148"/>
                </a:lnTo>
                <a:lnTo>
                  <a:pt x="406" y="1154"/>
                </a:lnTo>
                <a:lnTo>
                  <a:pt x="414" y="1164"/>
                </a:lnTo>
                <a:lnTo>
                  <a:pt x="433" y="1185"/>
                </a:lnTo>
                <a:lnTo>
                  <a:pt x="456" y="1204"/>
                </a:lnTo>
                <a:lnTo>
                  <a:pt x="469" y="1215"/>
                </a:lnTo>
                <a:lnTo>
                  <a:pt x="469" y="1215"/>
                </a:lnTo>
                <a:lnTo>
                  <a:pt x="476" y="1216"/>
                </a:lnTo>
                <a:lnTo>
                  <a:pt x="481" y="1218"/>
                </a:lnTo>
                <a:lnTo>
                  <a:pt x="483" y="1219"/>
                </a:lnTo>
                <a:lnTo>
                  <a:pt x="484" y="1220"/>
                </a:lnTo>
                <a:lnTo>
                  <a:pt x="484" y="1223"/>
                </a:lnTo>
                <a:lnTo>
                  <a:pt x="481" y="1227"/>
                </a:lnTo>
                <a:lnTo>
                  <a:pt x="481" y="1227"/>
                </a:lnTo>
                <a:lnTo>
                  <a:pt x="478" y="1239"/>
                </a:lnTo>
                <a:lnTo>
                  <a:pt x="470" y="1248"/>
                </a:lnTo>
                <a:lnTo>
                  <a:pt x="467" y="1252"/>
                </a:lnTo>
                <a:lnTo>
                  <a:pt x="463" y="1256"/>
                </a:lnTo>
                <a:lnTo>
                  <a:pt x="458" y="1258"/>
                </a:lnTo>
                <a:lnTo>
                  <a:pt x="453" y="1259"/>
                </a:lnTo>
                <a:lnTo>
                  <a:pt x="453" y="1259"/>
                </a:lnTo>
                <a:lnTo>
                  <a:pt x="446" y="1258"/>
                </a:lnTo>
                <a:lnTo>
                  <a:pt x="436" y="1256"/>
                </a:lnTo>
                <a:lnTo>
                  <a:pt x="413" y="1245"/>
                </a:lnTo>
                <a:lnTo>
                  <a:pt x="390" y="1235"/>
                </a:lnTo>
                <a:lnTo>
                  <a:pt x="381" y="1227"/>
                </a:lnTo>
                <a:lnTo>
                  <a:pt x="381" y="1227"/>
                </a:lnTo>
                <a:lnTo>
                  <a:pt x="360" y="1208"/>
                </a:lnTo>
                <a:lnTo>
                  <a:pt x="346" y="1197"/>
                </a:lnTo>
                <a:lnTo>
                  <a:pt x="339" y="1193"/>
                </a:lnTo>
                <a:lnTo>
                  <a:pt x="339" y="1193"/>
                </a:lnTo>
                <a:lnTo>
                  <a:pt x="334" y="1196"/>
                </a:lnTo>
                <a:lnTo>
                  <a:pt x="327" y="1200"/>
                </a:lnTo>
                <a:lnTo>
                  <a:pt x="319" y="1205"/>
                </a:lnTo>
                <a:lnTo>
                  <a:pt x="316" y="1205"/>
                </a:lnTo>
                <a:lnTo>
                  <a:pt x="313" y="1205"/>
                </a:lnTo>
                <a:lnTo>
                  <a:pt x="313" y="1205"/>
                </a:lnTo>
                <a:lnTo>
                  <a:pt x="297" y="1193"/>
                </a:lnTo>
                <a:lnTo>
                  <a:pt x="285" y="1183"/>
                </a:lnTo>
                <a:lnTo>
                  <a:pt x="285" y="1183"/>
                </a:lnTo>
                <a:lnTo>
                  <a:pt x="284" y="1182"/>
                </a:lnTo>
                <a:lnTo>
                  <a:pt x="279" y="1180"/>
                </a:lnTo>
                <a:lnTo>
                  <a:pt x="275" y="1175"/>
                </a:lnTo>
                <a:lnTo>
                  <a:pt x="273" y="1171"/>
                </a:lnTo>
                <a:lnTo>
                  <a:pt x="273" y="1167"/>
                </a:lnTo>
                <a:lnTo>
                  <a:pt x="273" y="1167"/>
                </a:lnTo>
                <a:lnTo>
                  <a:pt x="273" y="1159"/>
                </a:lnTo>
                <a:lnTo>
                  <a:pt x="275" y="1151"/>
                </a:lnTo>
                <a:lnTo>
                  <a:pt x="277" y="1144"/>
                </a:lnTo>
                <a:lnTo>
                  <a:pt x="281" y="1139"/>
                </a:lnTo>
                <a:lnTo>
                  <a:pt x="281" y="1139"/>
                </a:lnTo>
                <a:lnTo>
                  <a:pt x="286" y="1130"/>
                </a:lnTo>
                <a:lnTo>
                  <a:pt x="292" y="1121"/>
                </a:lnTo>
                <a:lnTo>
                  <a:pt x="297" y="1111"/>
                </a:lnTo>
                <a:lnTo>
                  <a:pt x="300" y="1108"/>
                </a:lnTo>
                <a:lnTo>
                  <a:pt x="301" y="1107"/>
                </a:lnTo>
                <a:lnTo>
                  <a:pt x="301" y="1107"/>
                </a:lnTo>
                <a:lnTo>
                  <a:pt x="307" y="1106"/>
                </a:lnTo>
                <a:lnTo>
                  <a:pt x="311" y="1107"/>
                </a:lnTo>
                <a:lnTo>
                  <a:pt x="389" y="1005"/>
                </a:lnTo>
                <a:lnTo>
                  <a:pt x="389" y="1005"/>
                </a:lnTo>
                <a:lnTo>
                  <a:pt x="426" y="963"/>
                </a:lnTo>
                <a:lnTo>
                  <a:pt x="453" y="934"/>
                </a:lnTo>
                <a:lnTo>
                  <a:pt x="469" y="917"/>
                </a:lnTo>
                <a:lnTo>
                  <a:pt x="469" y="917"/>
                </a:lnTo>
                <a:lnTo>
                  <a:pt x="475" y="909"/>
                </a:lnTo>
                <a:lnTo>
                  <a:pt x="480" y="902"/>
                </a:lnTo>
                <a:lnTo>
                  <a:pt x="485" y="895"/>
                </a:lnTo>
                <a:lnTo>
                  <a:pt x="485" y="895"/>
                </a:lnTo>
                <a:lnTo>
                  <a:pt x="474" y="885"/>
                </a:lnTo>
                <a:lnTo>
                  <a:pt x="464" y="878"/>
                </a:lnTo>
                <a:lnTo>
                  <a:pt x="457" y="871"/>
                </a:lnTo>
                <a:lnTo>
                  <a:pt x="457" y="871"/>
                </a:lnTo>
                <a:lnTo>
                  <a:pt x="440" y="860"/>
                </a:lnTo>
                <a:lnTo>
                  <a:pt x="419" y="847"/>
                </a:lnTo>
                <a:lnTo>
                  <a:pt x="419" y="847"/>
                </a:lnTo>
                <a:lnTo>
                  <a:pt x="390" y="827"/>
                </a:lnTo>
                <a:lnTo>
                  <a:pt x="378" y="819"/>
                </a:lnTo>
                <a:lnTo>
                  <a:pt x="373" y="816"/>
                </a:lnTo>
                <a:lnTo>
                  <a:pt x="371" y="815"/>
                </a:lnTo>
                <a:lnTo>
                  <a:pt x="371" y="815"/>
                </a:lnTo>
                <a:lnTo>
                  <a:pt x="357" y="821"/>
                </a:lnTo>
                <a:lnTo>
                  <a:pt x="347" y="826"/>
                </a:lnTo>
                <a:lnTo>
                  <a:pt x="343" y="831"/>
                </a:lnTo>
                <a:lnTo>
                  <a:pt x="343" y="831"/>
                </a:lnTo>
                <a:lnTo>
                  <a:pt x="340" y="836"/>
                </a:lnTo>
                <a:lnTo>
                  <a:pt x="338" y="847"/>
                </a:lnTo>
                <a:lnTo>
                  <a:pt x="332" y="878"/>
                </a:lnTo>
                <a:lnTo>
                  <a:pt x="325" y="912"/>
                </a:lnTo>
                <a:lnTo>
                  <a:pt x="323" y="935"/>
                </a:lnTo>
                <a:lnTo>
                  <a:pt x="323" y="935"/>
                </a:lnTo>
                <a:lnTo>
                  <a:pt x="322" y="951"/>
                </a:lnTo>
                <a:lnTo>
                  <a:pt x="318" y="965"/>
                </a:lnTo>
                <a:lnTo>
                  <a:pt x="313" y="979"/>
                </a:lnTo>
                <a:lnTo>
                  <a:pt x="313" y="979"/>
                </a:lnTo>
                <a:lnTo>
                  <a:pt x="282" y="1014"/>
                </a:lnTo>
                <a:lnTo>
                  <a:pt x="258" y="1042"/>
                </a:lnTo>
                <a:lnTo>
                  <a:pt x="241" y="1063"/>
                </a:lnTo>
                <a:lnTo>
                  <a:pt x="241" y="1063"/>
                </a:lnTo>
                <a:lnTo>
                  <a:pt x="227" y="1081"/>
                </a:lnTo>
                <a:lnTo>
                  <a:pt x="214" y="1106"/>
                </a:lnTo>
                <a:lnTo>
                  <a:pt x="193" y="1142"/>
                </a:lnTo>
                <a:lnTo>
                  <a:pt x="193" y="1142"/>
                </a:lnTo>
                <a:lnTo>
                  <a:pt x="180" y="1159"/>
                </a:lnTo>
                <a:lnTo>
                  <a:pt x="158" y="1186"/>
                </a:lnTo>
                <a:lnTo>
                  <a:pt x="126" y="1224"/>
                </a:lnTo>
                <a:lnTo>
                  <a:pt x="126" y="1224"/>
                </a:lnTo>
                <a:lnTo>
                  <a:pt x="126" y="1225"/>
                </a:lnTo>
                <a:lnTo>
                  <a:pt x="128" y="1226"/>
                </a:lnTo>
                <a:lnTo>
                  <a:pt x="134" y="1229"/>
                </a:lnTo>
                <a:lnTo>
                  <a:pt x="140" y="1232"/>
                </a:lnTo>
                <a:lnTo>
                  <a:pt x="141" y="1235"/>
                </a:lnTo>
                <a:lnTo>
                  <a:pt x="142" y="1237"/>
                </a:lnTo>
                <a:lnTo>
                  <a:pt x="142" y="1237"/>
                </a:lnTo>
                <a:lnTo>
                  <a:pt x="140" y="1248"/>
                </a:lnTo>
                <a:lnTo>
                  <a:pt x="140" y="1254"/>
                </a:lnTo>
                <a:lnTo>
                  <a:pt x="142" y="1262"/>
                </a:lnTo>
                <a:lnTo>
                  <a:pt x="142" y="1262"/>
                </a:lnTo>
                <a:lnTo>
                  <a:pt x="144" y="1264"/>
                </a:lnTo>
                <a:lnTo>
                  <a:pt x="146" y="1267"/>
                </a:lnTo>
                <a:lnTo>
                  <a:pt x="155" y="1272"/>
                </a:lnTo>
                <a:lnTo>
                  <a:pt x="179" y="1283"/>
                </a:lnTo>
                <a:lnTo>
                  <a:pt x="201" y="1291"/>
                </a:lnTo>
                <a:lnTo>
                  <a:pt x="209" y="1295"/>
                </a:lnTo>
                <a:lnTo>
                  <a:pt x="212" y="1297"/>
                </a:lnTo>
                <a:lnTo>
                  <a:pt x="212" y="1297"/>
                </a:lnTo>
                <a:lnTo>
                  <a:pt x="211" y="1307"/>
                </a:lnTo>
                <a:lnTo>
                  <a:pt x="209" y="1320"/>
                </a:lnTo>
                <a:lnTo>
                  <a:pt x="209" y="1320"/>
                </a:lnTo>
                <a:lnTo>
                  <a:pt x="205" y="1322"/>
                </a:lnTo>
                <a:lnTo>
                  <a:pt x="198" y="1324"/>
                </a:lnTo>
                <a:lnTo>
                  <a:pt x="173" y="1331"/>
                </a:lnTo>
                <a:lnTo>
                  <a:pt x="145" y="1334"/>
                </a:lnTo>
                <a:lnTo>
                  <a:pt x="134" y="1336"/>
                </a:lnTo>
                <a:lnTo>
                  <a:pt x="126" y="1336"/>
                </a:lnTo>
                <a:lnTo>
                  <a:pt x="126" y="1336"/>
                </a:lnTo>
                <a:lnTo>
                  <a:pt x="110" y="1332"/>
                </a:lnTo>
                <a:lnTo>
                  <a:pt x="92" y="1324"/>
                </a:lnTo>
                <a:lnTo>
                  <a:pt x="69" y="1316"/>
                </a:lnTo>
                <a:lnTo>
                  <a:pt x="50" y="1320"/>
                </a:lnTo>
                <a:lnTo>
                  <a:pt x="50" y="1320"/>
                </a:lnTo>
                <a:lnTo>
                  <a:pt x="43" y="1317"/>
                </a:lnTo>
                <a:lnTo>
                  <a:pt x="26" y="1310"/>
                </a:lnTo>
                <a:lnTo>
                  <a:pt x="17" y="1306"/>
                </a:lnTo>
                <a:lnTo>
                  <a:pt x="10" y="1302"/>
                </a:lnTo>
                <a:lnTo>
                  <a:pt x="5" y="1297"/>
                </a:lnTo>
                <a:lnTo>
                  <a:pt x="2" y="1296"/>
                </a:lnTo>
                <a:lnTo>
                  <a:pt x="2" y="1294"/>
                </a:lnTo>
                <a:lnTo>
                  <a:pt x="2" y="1294"/>
                </a:lnTo>
                <a:lnTo>
                  <a:pt x="1" y="1286"/>
                </a:lnTo>
                <a:lnTo>
                  <a:pt x="0" y="1278"/>
                </a:lnTo>
                <a:lnTo>
                  <a:pt x="0" y="1270"/>
                </a:lnTo>
                <a:lnTo>
                  <a:pt x="1" y="1266"/>
                </a:lnTo>
                <a:lnTo>
                  <a:pt x="2" y="1262"/>
                </a:lnTo>
                <a:lnTo>
                  <a:pt x="2" y="1262"/>
                </a:lnTo>
                <a:lnTo>
                  <a:pt x="9" y="1253"/>
                </a:lnTo>
                <a:lnTo>
                  <a:pt x="17" y="1243"/>
                </a:lnTo>
                <a:lnTo>
                  <a:pt x="28" y="1231"/>
                </a:lnTo>
                <a:lnTo>
                  <a:pt x="34" y="1231"/>
                </a:lnTo>
                <a:lnTo>
                  <a:pt x="34" y="1231"/>
                </a:lnTo>
                <a:lnTo>
                  <a:pt x="61" y="1182"/>
                </a:lnTo>
                <a:lnTo>
                  <a:pt x="81" y="1149"/>
                </a:lnTo>
                <a:lnTo>
                  <a:pt x="91" y="1132"/>
                </a:lnTo>
                <a:lnTo>
                  <a:pt x="91" y="1132"/>
                </a:lnTo>
                <a:lnTo>
                  <a:pt x="95" y="1126"/>
                </a:lnTo>
                <a:lnTo>
                  <a:pt x="101" y="1111"/>
                </a:lnTo>
                <a:lnTo>
                  <a:pt x="109" y="1094"/>
                </a:lnTo>
                <a:lnTo>
                  <a:pt x="113" y="1086"/>
                </a:lnTo>
                <a:lnTo>
                  <a:pt x="117" y="1081"/>
                </a:lnTo>
                <a:lnTo>
                  <a:pt x="117" y="1081"/>
                </a:lnTo>
                <a:lnTo>
                  <a:pt x="128" y="1068"/>
                </a:lnTo>
                <a:lnTo>
                  <a:pt x="142" y="1049"/>
                </a:lnTo>
                <a:lnTo>
                  <a:pt x="157" y="1030"/>
                </a:lnTo>
                <a:lnTo>
                  <a:pt x="171" y="1015"/>
                </a:lnTo>
                <a:lnTo>
                  <a:pt x="171" y="1015"/>
                </a:lnTo>
                <a:lnTo>
                  <a:pt x="177" y="1008"/>
                </a:lnTo>
                <a:lnTo>
                  <a:pt x="182" y="1000"/>
                </a:lnTo>
                <a:lnTo>
                  <a:pt x="192" y="982"/>
                </a:lnTo>
                <a:lnTo>
                  <a:pt x="203" y="961"/>
                </a:lnTo>
                <a:lnTo>
                  <a:pt x="203" y="961"/>
                </a:lnTo>
                <a:lnTo>
                  <a:pt x="200" y="908"/>
                </a:lnTo>
                <a:lnTo>
                  <a:pt x="199" y="868"/>
                </a:lnTo>
                <a:lnTo>
                  <a:pt x="199" y="843"/>
                </a:lnTo>
                <a:lnTo>
                  <a:pt x="199" y="843"/>
                </a:lnTo>
                <a:lnTo>
                  <a:pt x="200" y="828"/>
                </a:lnTo>
                <a:lnTo>
                  <a:pt x="200" y="808"/>
                </a:lnTo>
                <a:lnTo>
                  <a:pt x="199" y="789"/>
                </a:lnTo>
                <a:lnTo>
                  <a:pt x="199" y="777"/>
                </a:lnTo>
                <a:lnTo>
                  <a:pt x="199" y="777"/>
                </a:lnTo>
                <a:lnTo>
                  <a:pt x="199" y="768"/>
                </a:lnTo>
                <a:lnTo>
                  <a:pt x="196" y="758"/>
                </a:lnTo>
                <a:lnTo>
                  <a:pt x="193" y="749"/>
                </a:lnTo>
                <a:lnTo>
                  <a:pt x="177" y="742"/>
                </a:lnTo>
                <a:lnTo>
                  <a:pt x="177" y="742"/>
                </a:lnTo>
                <a:lnTo>
                  <a:pt x="187" y="652"/>
                </a:lnTo>
                <a:lnTo>
                  <a:pt x="194" y="586"/>
                </a:lnTo>
                <a:lnTo>
                  <a:pt x="195" y="563"/>
                </a:lnTo>
                <a:lnTo>
                  <a:pt x="196" y="551"/>
                </a:lnTo>
                <a:lnTo>
                  <a:pt x="196" y="551"/>
                </a:lnTo>
                <a:lnTo>
                  <a:pt x="196" y="544"/>
                </a:lnTo>
                <a:lnTo>
                  <a:pt x="198" y="532"/>
                </a:lnTo>
                <a:lnTo>
                  <a:pt x="201" y="504"/>
                </a:lnTo>
                <a:lnTo>
                  <a:pt x="209" y="460"/>
                </a:lnTo>
                <a:lnTo>
                  <a:pt x="209" y="460"/>
                </a:lnTo>
                <a:lnTo>
                  <a:pt x="210" y="445"/>
                </a:lnTo>
                <a:lnTo>
                  <a:pt x="211" y="424"/>
                </a:lnTo>
                <a:lnTo>
                  <a:pt x="212" y="399"/>
                </a:lnTo>
                <a:lnTo>
                  <a:pt x="212" y="399"/>
                </a:lnTo>
                <a:lnTo>
                  <a:pt x="205" y="396"/>
                </a:lnTo>
                <a:lnTo>
                  <a:pt x="203" y="395"/>
                </a:lnTo>
                <a:lnTo>
                  <a:pt x="201" y="394"/>
                </a:lnTo>
                <a:lnTo>
                  <a:pt x="201" y="391"/>
                </a:lnTo>
                <a:lnTo>
                  <a:pt x="203" y="390"/>
                </a:lnTo>
                <a:lnTo>
                  <a:pt x="203" y="390"/>
                </a:lnTo>
                <a:lnTo>
                  <a:pt x="216" y="375"/>
                </a:lnTo>
                <a:lnTo>
                  <a:pt x="225" y="365"/>
                </a:lnTo>
                <a:lnTo>
                  <a:pt x="231" y="354"/>
                </a:lnTo>
                <a:lnTo>
                  <a:pt x="231" y="354"/>
                </a:lnTo>
                <a:lnTo>
                  <a:pt x="239" y="335"/>
                </a:lnTo>
                <a:lnTo>
                  <a:pt x="249" y="305"/>
                </a:lnTo>
                <a:lnTo>
                  <a:pt x="260" y="278"/>
                </a:lnTo>
                <a:lnTo>
                  <a:pt x="264" y="270"/>
                </a:lnTo>
                <a:lnTo>
                  <a:pt x="266" y="266"/>
                </a:lnTo>
                <a:lnTo>
                  <a:pt x="266" y="266"/>
                </a:lnTo>
                <a:lnTo>
                  <a:pt x="271" y="261"/>
                </a:lnTo>
                <a:lnTo>
                  <a:pt x="279" y="254"/>
                </a:lnTo>
                <a:lnTo>
                  <a:pt x="291" y="240"/>
                </a:lnTo>
                <a:lnTo>
                  <a:pt x="291" y="240"/>
                </a:lnTo>
                <a:lnTo>
                  <a:pt x="329" y="208"/>
                </a:lnTo>
                <a:lnTo>
                  <a:pt x="329" y="20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9">
            <a:extLst>
              <a:ext uri="{FF2B5EF4-FFF2-40B4-BE49-F238E27FC236}">
                <a16:creationId xmlns:a16="http://schemas.microsoft.com/office/drawing/2014/main" id="{6B84DE01-C47C-42BD-9BBD-9122D9919006}"/>
              </a:ext>
            </a:extLst>
          </p:cNvPr>
          <p:cNvSpPr>
            <a:spLocks/>
          </p:cNvSpPr>
          <p:nvPr/>
        </p:nvSpPr>
        <p:spPr bwMode="auto">
          <a:xfrm>
            <a:off x="4501822" y="2718363"/>
            <a:ext cx="802045" cy="1674618"/>
          </a:xfrm>
          <a:custGeom>
            <a:avLst/>
            <a:gdLst>
              <a:gd name="T0" fmla="*/ 652 w 887"/>
              <a:gd name="T1" fmla="*/ 43 h 1852"/>
              <a:gd name="T2" fmla="*/ 619 w 887"/>
              <a:gd name="T3" fmla="*/ 6 h 1852"/>
              <a:gd name="T4" fmla="*/ 541 w 887"/>
              <a:gd name="T5" fmla="*/ 2 h 1852"/>
              <a:gd name="T6" fmla="*/ 505 w 887"/>
              <a:gd name="T7" fmla="*/ 16 h 1852"/>
              <a:gd name="T8" fmla="*/ 441 w 887"/>
              <a:gd name="T9" fmla="*/ 38 h 1852"/>
              <a:gd name="T10" fmla="*/ 416 w 887"/>
              <a:gd name="T11" fmla="*/ 75 h 1852"/>
              <a:gd name="T12" fmla="*/ 409 w 887"/>
              <a:gd name="T13" fmla="*/ 151 h 1852"/>
              <a:gd name="T14" fmla="*/ 414 w 887"/>
              <a:gd name="T15" fmla="*/ 200 h 1852"/>
              <a:gd name="T16" fmla="*/ 424 w 887"/>
              <a:gd name="T17" fmla="*/ 219 h 1852"/>
              <a:gd name="T18" fmla="*/ 418 w 887"/>
              <a:gd name="T19" fmla="*/ 300 h 1852"/>
              <a:gd name="T20" fmla="*/ 347 w 887"/>
              <a:gd name="T21" fmla="*/ 323 h 1852"/>
              <a:gd name="T22" fmla="*/ 181 w 887"/>
              <a:gd name="T23" fmla="*/ 506 h 1852"/>
              <a:gd name="T24" fmla="*/ 178 w 887"/>
              <a:gd name="T25" fmla="*/ 563 h 1852"/>
              <a:gd name="T26" fmla="*/ 198 w 887"/>
              <a:gd name="T27" fmla="*/ 610 h 1852"/>
              <a:gd name="T28" fmla="*/ 329 w 887"/>
              <a:gd name="T29" fmla="*/ 668 h 1852"/>
              <a:gd name="T30" fmla="*/ 320 w 887"/>
              <a:gd name="T31" fmla="*/ 907 h 1852"/>
              <a:gd name="T32" fmla="*/ 330 w 887"/>
              <a:gd name="T33" fmla="*/ 965 h 1852"/>
              <a:gd name="T34" fmla="*/ 340 w 887"/>
              <a:gd name="T35" fmla="*/ 1324 h 1852"/>
              <a:gd name="T36" fmla="*/ 250 w 887"/>
              <a:gd name="T37" fmla="*/ 1404 h 1852"/>
              <a:gd name="T38" fmla="*/ 140 w 887"/>
              <a:gd name="T39" fmla="*/ 1583 h 1852"/>
              <a:gd name="T40" fmla="*/ 47 w 887"/>
              <a:gd name="T41" fmla="*/ 1614 h 1852"/>
              <a:gd name="T42" fmla="*/ 3 w 887"/>
              <a:gd name="T43" fmla="*/ 1645 h 1852"/>
              <a:gd name="T44" fmla="*/ 65 w 887"/>
              <a:gd name="T45" fmla="*/ 1767 h 1852"/>
              <a:gd name="T46" fmla="*/ 129 w 887"/>
              <a:gd name="T47" fmla="*/ 1849 h 1852"/>
              <a:gd name="T48" fmla="*/ 160 w 887"/>
              <a:gd name="T49" fmla="*/ 1818 h 1852"/>
              <a:gd name="T50" fmla="*/ 171 w 887"/>
              <a:gd name="T51" fmla="*/ 1744 h 1852"/>
              <a:gd name="T52" fmla="*/ 190 w 887"/>
              <a:gd name="T53" fmla="*/ 1643 h 1852"/>
              <a:gd name="T54" fmla="*/ 376 w 887"/>
              <a:gd name="T55" fmla="*/ 1484 h 1852"/>
              <a:gd name="T56" fmla="*/ 499 w 887"/>
              <a:gd name="T57" fmla="*/ 1379 h 1852"/>
              <a:gd name="T58" fmla="*/ 540 w 887"/>
              <a:gd name="T59" fmla="*/ 1376 h 1852"/>
              <a:gd name="T60" fmla="*/ 617 w 887"/>
              <a:gd name="T61" fmla="*/ 1636 h 1852"/>
              <a:gd name="T62" fmla="*/ 618 w 887"/>
              <a:gd name="T63" fmla="*/ 1705 h 1852"/>
              <a:gd name="T64" fmla="*/ 617 w 887"/>
              <a:gd name="T65" fmla="*/ 1763 h 1852"/>
              <a:gd name="T66" fmla="*/ 676 w 887"/>
              <a:gd name="T67" fmla="*/ 1762 h 1852"/>
              <a:gd name="T68" fmla="*/ 805 w 887"/>
              <a:gd name="T69" fmla="*/ 1747 h 1852"/>
              <a:gd name="T70" fmla="*/ 886 w 887"/>
              <a:gd name="T71" fmla="*/ 1679 h 1852"/>
              <a:gd name="T72" fmla="*/ 841 w 887"/>
              <a:gd name="T73" fmla="*/ 1657 h 1852"/>
              <a:gd name="T74" fmla="*/ 751 w 887"/>
              <a:gd name="T75" fmla="*/ 1642 h 1852"/>
              <a:gd name="T76" fmla="*/ 709 w 887"/>
              <a:gd name="T77" fmla="*/ 1596 h 1852"/>
              <a:gd name="T78" fmla="*/ 677 w 887"/>
              <a:gd name="T79" fmla="*/ 1355 h 1852"/>
              <a:gd name="T80" fmla="*/ 675 w 887"/>
              <a:gd name="T81" fmla="*/ 1268 h 1852"/>
              <a:gd name="T82" fmla="*/ 654 w 887"/>
              <a:gd name="T83" fmla="*/ 1116 h 1852"/>
              <a:gd name="T84" fmla="*/ 681 w 887"/>
              <a:gd name="T85" fmla="*/ 972 h 1852"/>
              <a:gd name="T86" fmla="*/ 715 w 887"/>
              <a:gd name="T87" fmla="*/ 964 h 1852"/>
              <a:gd name="T88" fmla="*/ 726 w 887"/>
              <a:gd name="T89" fmla="*/ 691 h 1852"/>
              <a:gd name="T90" fmla="*/ 829 w 887"/>
              <a:gd name="T91" fmla="*/ 645 h 1852"/>
              <a:gd name="T92" fmla="*/ 865 w 887"/>
              <a:gd name="T93" fmla="*/ 624 h 1852"/>
              <a:gd name="T94" fmla="*/ 843 w 887"/>
              <a:gd name="T95" fmla="*/ 569 h 1852"/>
              <a:gd name="T96" fmla="*/ 821 w 887"/>
              <a:gd name="T97" fmla="*/ 551 h 1852"/>
              <a:gd name="T98" fmla="*/ 782 w 887"/>
              <a:gd name="T99" fmla="*/ 563 h 1852"/>
              <a:gd name="T100" fmla="*/ 742 w 887"/>
              <a:gd name="T101" fmla="*/ 386 h 1852"/>
              <a:gd name="T102" fmla="*/ 690 w 887"/>
              <a:gd name="T103" fmla="*/ 331 h 1852"/>
              <a:gd name="T104" fmla="*/ 634 w 887"/>
              <a:gd name="T105" fmla="*/ 269 h 1852"/>
              <a:gd name="T106" fmla="*/ 659 w 887"/>
              <a:gd name="T107" fmla="*/ 254 h 1852"/>
              <a:gd name="T108" fmla="*/ 670 w 887"/>
              <a:gd name="T109" fmla="*/ 187 h 1852"/>
              <a:gd name="T110" fmla="*/ 680 w 887"/>
              <a:gd name="T111" fmla="*/ 141 h 1852"/>
              <a:gd name="T112" fmla="*/ 659 w 887"/>
              <a:gd name="T113" fmla="*/ 94 h 1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87" h="1852">
                <a:moveTo>
                  <a:pt x="659" y="94"/>
                </a:moveTo>
                <a:lnTo>
                  <a:pt x="659" y="94"/>
                </a:lnTo>
                <a:lnTo>
                  <a:pt x="658" y="70"/>
                </a:lnTo>
                <a:lnTo>
                  <a:pt x="657" y="54"/>
                </a:lnTo>
                <a:lnTo>
                  <a:pt x="655" y="51"/>
                </a:lnTo>
                <a:lnTo>
                  <a:pt x="654" y="48"/>
                </a:lnTo>
                <a:lnTo>
                  <a:pt x="654" y="48"/>
                </a:lnTo>
                <a:lnTo>
                  <a:pt x="652" y="43"/>
                </a:lnTo>
                <a:lnTo>
                  <a:pt x="646" y="34"/>
                </a:lnTo>
                <a:lnTo>
                  <a:pt x="640" y="24"/>
                </a:lnTo>
                <a:lnTo>
                  <a:pt x="637" y="20"/>
                </a:lnTo>
                <a:lnTo>
                  <a:pt x="634" y="17"/>
                </a:lnTo>
                <a:lnTo>
                  <a:pt x="634" y="17"/>
                </a:lnTo>
                <a:lnTo>
                  <a:pt x="628" y="12"/>
                </a:lnTo>
                <a:lnTo>
                  <a:pt x="622" y="7"/>
                </a:lnTo>
                <a:lnTo>
                  <a:pt x="619" y="6"/>
                </a:lnTo>
                <a:lnTo>
                  <a:pt x="616" y="3"/>
                </a:lnTo>
                <a:lnTo>
                  <a:pt x="609" y="2"/>
                </a:lnTo>
                <a:lnTo>
                  <a:pt x="603" y="2"/>
                </a:lnTo>
                <a:lnTo>
                  <a:pt x="556" y="2"/>
                </a:lnTo>
                <a:lnTo>
                  <a:pt x="556" y="2"/>
                </a:lnTo>
                <a:lnTo>
                  <a:pt x="553" y="0"/>
                </a:lnTo>
                <a:lnTo>
                  <a:pt x="549" y="0"/>
                </a:lnTo>
                <a:lnTo>
                  <a:pt x="541" y="2"/>
                </a:lnTo>
                <a:lnTo>
                  <a:pt x="541" y="2"/>
                </a:lnTo>
                <a:lnTo>
                  <a:pt x="526" y="4"/>
                </a:lnTo>
                <a:lnTo>
                  <a:pt x="520" y="6"/>
                </a:lnTo>
                <a:lnTo>
                  <a:pt x="515" y="7"/>
                </a:lnTo>
                <a:lnTo>
                  <a:pt x="515" y="7"/>
                </a:lnTo>
                <a:lnTo>
                  <a:pt x="511" y="9"/>
                </a:lnTo>
                <a:lnTo>
                  <a:pt x="509" y="12"/>
                </a:lnTo>
                <a:lnTo>
                  <a:pt x="505" y="16"/>
                </a:lnTo>
                <a:lnTo>
                  <a:pt x="500" y="17"/>
                </a:lnTo>
                <a:lnTo>
                  <a:pt x="500" y="17"/>
                </a:lnTo>
                <a:lnTo>
                  <a:pt x="490" y="21"/>
                </a:lnTo>
                <a:lnTo>
                  <a:pt x="475" y="27"/>
                </a:lnTo>
                <a:lnTo>
                  <a:pt x="460" y="34"/>
                </a:lnTo>
                <a:lnTo>
                  <a:pt x="448" y="38"/>
                </a:lnTo>
                <a:lnTo>
                  <a:pt x="448" y="38"/>
                </a:lnTo>
                <a:lnTo>
                  <a:pt x="441" y="38"/>
                </a:lnTo>
                <a:lnTo>
                  <a:pt x="434" y="39"/>
                </a:lnTo>
                <a:lnTo>
                  <a:pt x="432" y="42"/>
                </a:lnTo>
                <a:lnTo>
                  <a:pt x="429" y="44"/>
                </a:lnTo>
                <a:lnTo>
                  <a:pt x="425" y="48"/>
                </a:lnTo>
                <a:lnTo>
                  <a:pt x="423" y="53"/>
                </a:lnTo>
                <a:lnTo>
                  <a:pt x="423" y="53"/>
                </a:lnTo>
                <a:lnTo>
                  <a:pt x="419" y="65"/>
                </a:lnTo>
                <a:lnTo>
                  <a:pt x="416" y="75"/>
                </a:lnTo>
                <a:lnTo>
                  <a:pt x="412" y="94"/>
                </a:lnTo>
                <a:lnTo>
                  <a:pt x="412" y="94"/>
                </a:lnTo>
                <a:lnTo>
                  <a:pt x="412" y="99"/>
                </a:lnTo>
                <a:lnTo>
                  <a:pt x="412" y="102"/>
                </a:lnTo>
                <a:lnTo>
                  <a:pt x="414" y="107"/>
                </a:lnTo>
                <a:lnTo>
                  <a:pt x="412" y="120"/>
                </a:lnTo>
                <a:lnTo>
                  <a:pt x="412" y="120"/>
                </a:lnTo>
                <a:lnTo>
                  <a:pt x="409" y="151"/>
                </a:lnTo>
                <a:lnTo>
                  <a:pt x="407" y="177"/>
                </a:lnTo>
                <a:lnTo>
                  <a:pt x="407" y="177"/>
                </a:lnTo>
                <a:lnTo>
                  <a:pt x="407" y="186"/>
                </a:lnTo>
                <a:lnTo>
                  <a:pt x="410" y="191"/>
                </a:lnTo>
                <a:lnTo>
                  <a:pt x="411" y="193"/>
                </a:lnTo>
                <a:lnTo>
                  <a:pt x="412" y="197"/>
                </a:lnTo>
                <a:lnTo>
                  <a:pt x="412" y="197"/>
                </a:lnTo>
                <a:lnTo>
                  <a:pt x="414" y="200"/>
                </a:lnTo>
                <a:lnTo>
                  <a:pt x="415" y="201"/>
                </a:lnTo>
                <a:lnTo>
                  <a:pt x="418" y="202"/>
                </a:lnTo>
                <a:lnTo>
                  <a:pt x="420" y="204"/>
                </a:lnTo>
                <a:lnTo>
                  <a:pt x="421" y="205"/>
                </a:lnTo>
                <a:lnTo>
                  <a:pt x="423" y="208"/>
                </a:lnTo>
                <a:lnTo>
                  <a:pt x="423" y="213"/>
                </a:lnTo>
                <a:lnTo>
                  <a:pt x="423" y="213"/>
                </a:lnTo>
                <a:lnTo>
                  <a:pt x="424" y="219"/>
                </a:lnTo>
                <a:lnTo>
                  <a:pt x="425" y="227"/>
                </a:lnTo>
                <a:lnTo>
                  <a:pt x="430" y="241"/>
                </a:lnTo>
                <a:lnTo>
                  <a:pt x="438" y="259"/>
                </a:lnTo>
                <a:lnTo>
                  <a:pt x="438" y="280"/>
                </a:lnTo>
                <a:lnTo>
                  <a:pt x="438" y="280"/>
                </a:lnTo>
                <a:lnTo>
                  <a:pt x="430" y="289"/>
                </a:lnTo>
                <a:lnTo>
                  <a:pt x="418" y="300"/>
                </a:lnTo>
                <a:lnTo>
                  <a:pt x="418" y="300"/>
                </a:lnTo>
                <a:lnTo>
                  <a:pt x="414" y="301"/>
                </a:lnTo>
                <a:lnTo>
                  <a:pt x="407" y="303"/>
                </a:lnTo>
                <a:lnTo>
                  <a:pt x="389" y="307"/>
                </a:lnTo>
                <a:lnTo>
                  <a:pt x="370" y="310"/>
                </a:lnTo>
                <a:lnTo>
                  <a:pt x="361" y="313"/>
                </a:lnTo>
                <a:lnTo>
                  <a:pt x="356" y="316"/>
                </a:lnTo>
                <a:lnTo>
                  <a:pt x="356" y="316"/>
                </a:lnTo>
                <a:lnTo>
                  <a:pt x="347" y="323"/>
                </a:lnTo>
                <a:lnTo>
                  <a:pt x="331" y="339"/>
                </a:lnTo>
                <a:lnTo>
                  <a:pt x="288" y="385"/>
                </a:lnTo>
                <a:lnTo>
                  <a:pt x="217" y="460"/>
                </a:lnTo>
                <a:lnTo>
                  <a:pt x="217" y="460"/>
                </a:lnTo>
                <a:lnTo>
                  <a:pt x="205" y="474"/>
                </a:lnTo>
                <a:lnTo>
                  <a:pt x="194" y="488"/>
                </a:lnTo>
                <a:lnTo>
                  <a:pt x="181" y="506"/>
                </a:lnTo>
                <a:lnTo>
                  <a:pt x="181" y="506"/>
                </a:lnTo>
                <a:lnTo>
                  <a:pt x="187" y="509"/>
                </a:lnTo>
                <a:lnTo>
                  <a:pt x="191" y="512"/>
                </a:lnTo>
                <a:lnTo>
                  <a:pt x="191" y="514"/>
                </a:lnTo>
                <a:lnTo>
                  <a:pt x="191" y="516"/>
                </a:lnTo>
                <a:lnTo>
                  <a:pt x="191" y="516"/>
                </a:lnTo>
                <a:lnTo>
                  <a:pt x="187" y="529"/>
                </a:lnTo>
                <a:lnTo>
                  <a:pt x="181" y="551"/>
                </a:lnTo>
                <a:lnTo>
                  <a:pt x="178" y="563"/>
                </a:lnTo>
                <a:lnTo>
                  <a:pt x="177" y="574"/>
                </a:lnTo>
                <a:lnTo>
                  <a:pt x="177" y="586"/>
                </a:lnTo>
                <a:lnTo>
                  <a:pt x="178" y="590"/>
                </a:lnTo>
                <a:lnTo>
                  <a:pt x="181" y="593"/>
                </a:lnTo>
                <a:lnTo>
                  <a:pt x="181" y="593"/>
                </a:lnTo>
                <a:lnTo>
                  <a:pt x="187" y="604"/>
                </a:lnTo>
                <a:lnTo>
                  <a:pt x="191" y="608"/>
                </a:lnTo>
                <a:lnTo>
                  <a:pt x="198" y="610"/>
                </a:lnTo>
                <a:lnTo>
                  <a:pt x="212" y="614"/>
                </a:lnTo>
                <a:lnTo>
                  <a:pt x="212" y="614"/>
                </a:lnTo>
                <a:lnTo>
                  <a:pt x="225" y="617"/>
                </a:lnTo>
                <a:lnTo>
                  <a:pt x="240" y="618"/>
                </a:lnTo>
                <a:lnTo>
                  <a:pt x="279" y="619"/>
                </a:lnTo>
                <a:lnTo>
                  <a:pt x="325" y="619"/>
                </a:lnTo>
                <a:lnTo>
                  <a:pt x="325" y="619"/>
                </a:lnTo>
                <a:lnTo>
                  <a:pt x="329" y="668"/>
                </a:lnTo>
                <a:lnTo>
                  <a:pt x="330" y="709"/>
                </a:lnTo>
                <a:lnTo>
                  <a:pt x="330" y="727"/>
                </a:lnTo>
                <a:lnTo>
                  <a:pt x="330" y="743"/>
                </a:lnTo>
                <a:lnTo>
                  <a:pt x="330" y="743"/>
                </a:lnTo>
                <a:lnTo>
                  <a:pt x="324" y="834"/>
                </a:lnTo>
                <a:lnTo>
                  <a:pt x="321" y="882"/>
                </a:lnTo>
                <a:lnTo>
                  <a:pt x="320" y="907"/>
                </a:lnTo>
                <a:lnTo>
                  <a:pt x="320" y="907"/>
                </a:lnTo>
                <a:lnTo>
                  <a:pt x="320" y="919"/>
                </a:lnTo>
                <a:lnTo>
                  <a:pt x="320" y="934"/>
                </a:lnTo>
                <a:lnTo>
                  <a:pt x="320" y="950"/>
                </a:lnTo>
                <a:lnTo>
                  <a:pt x="320" y="959"/>
                </a:lnTo>
                <a:lnTo>
                  <a:pt x="320" y="959"/>
                </a:lnTo>
                <a:lnTo>
                  <a:pt x="321" y="960"/>
                </a:lnTo>
                <a:lnTo>
                  <a:pt x="324" y="963"/>
                </a:lnTo>
                <a:lnTo>
                  <a:pt x="330" y="965"/>
                </a:lnTo>
                <a:lnTo>
                  <a:pt x="340" y="969"/>
                </a:lnTo>
                <a:lnTo>
                  <a:pt x="407" y="1108"/>
                </a:lnTo>
                <a:lnTo>
                  <a:pt x="376" y="1283"/>
                </a:lnTo>
                <a:lnTo>
                  <a:pt x="376" y="1283"/>
                </a:lnTo>
                <a:lnTo>
                  <a:pt x="360" y="1304"/>
                </a:lnTo>
                <a:lnTo>
                  <a:pt x="347" y="1318"/>
                </a:lnTo>
                <a:lnTo>
                  <a:pt x="343" y="1323"/>
                </a:lnTo>
                <a:lnTo>
                  <a:pt x="340" y="1324"/>
                </a:lnTo>
                <a:lnTo>
                  <a:pt x="340" y="1324"/>
                </a:lnTo>
                <a:lnTo>
                  <a:pt x="338" y="1325"/>
                </a:lnTo>
                <a:lnTo>
                  <a:pt x="331" y="1329"/>
                </a:lnTo>
                <a:lnTo>
                  <a:pt x="312" y="1346"/>
                </a:lnTo>
                <a:lnTo>
                  <a:pt x="286" y="1369"/>
                </a:lnTo>
                <a:lnTo>
                  <a:pt x="258" y="1396"/>
                </a:lnTo>
                <a:lnTo>
                  <a:pt x="258" y="1396"/>
                </a:lnTo>
                <a:lnTo>
                  <a:pt x="250" y="1404"/>
                </a:lnTo>
                <a:lnTo>
                  <a:pt x="243" y="1414"/>
                </a:lnTo>
                <a:lnTo>
                  <a:pt x="227" y="1439"/>
                </a:lnTo>
                <a:lnTo>
                  <a:pt x="209" y="1468"/>
                </a:lnTo>
                <a:lnTo>
                  <a:pt x="192" y="1499"/>
                </a:lnTo>
                <a:lnTo>
                  <a:pt x="176" y="1529"/>
                </a:lnTo>
                <a:lnTo>
                  <a:pt x="159" y="1554"/>
                </a:lnTo>
                <a:lnTo>
                  <a:pt x="146" y="1575"/>
                </a:lnTo>
                <a:lnTo>
                  <a:pt x="140" y="1583"/>
                </a:lnTo>
                <a:lnTo>
                  <a:pt x="135" y="1587"/>
                </a:lnTo>
                <a:lnTo>
                  <a:pt x="135" y="1587"/>
                </a:lnTo>
                <a:lnTo>
                  <a:pt x="113" y="1601"/>
                </a:lnTo>
                <a:lnTo>
                  <a:pt x="99" y="1607"/>
                </a:lnTo>
                <a:lnTo>
                  <a:pt x="99" y="1607"/>
                </a:lnTo>
                <a:lnTo>
                  <a:pt x="91" y="1610"/>
                </a:lnTo>
                <a:lnTo>
                  <a:pt x="78" y="1611"/>
                </a:lnTo>
                <a:lnTo>
                  <a:pt x="47" y="1614"/>
                </a:lnTo>
                <a:lnTo>
                  <a:pt x="16" y="1616"/>
                </a:lnTo>
                <a:lnTo>
                  <a:pt x="6" y="1619"/>
                </a:lnTo>
                <a:lnTo>
                  <a:pt x="3" y="1621"/>
                </a:lnTo>
                <a:lnTo>
                  <a:pt x="1" y="1623"/>
                </a:lnTo>
                <a:lnTo>
                  <a:pt x="1" y="1623"/>
                </a:lnTo>
                <a:lnTo>
                  <a:pt x="0" y="1625"/>
                </a:lnTo>
                <a:lnTo>
                  <a:pt x="1" y="1630"/>
                </a:lnTo>
                <a:lnTo>
                  <a:pt x="3" y="1645"/>
                </a:lnTo>
                <a:lnTo>
                  <a:pt x="10" y="1663"/>
                </a:lnTo>
                <a:lnTo>
                  <a:pt x="19" y="1683"/>
                </a:lnTo>
                <a:lnTo>
                  <a:pt x="28" y="1705"/>
                </a:lnTo>
                <a:lnTo>
                  <a:pt x="38" y="1726"/>
                </a:lnTo>
                <a:lnTo>
                  <a:pt x="48" y="1744"/>
                </a:lnTo>
                <a:lnTo>
                  <a:pt x="57" y="1756"/>
                </a:lnTo>
                <a:lnTo>
                  <a:pt x="57" y="1756"/>
                </a:lnTo>
                <a:lnTo>
                  <a:pt x="65" y="1767"/>
                </a:lnTo>
                <a:lnTo>
                  <a:pt x="74" y="1780"/>
                </a:lnTo>
                <a:lnTo>
                  <a:pt x="92" y="1808"/>
                </a:lnTo>
                <a:lnTo>
                  <a:pt x="101" y="1822"/>
                </a:lnTo>
                <a:lnTo>
                  <a:pt x="110" y="1834"/>
                </a:lnTo>
                <a:lnTo>
                  <a:pt x="120" y="1843"/>
                </a:lnTo>
                <a:lnTo>
                  <a:pt x="124" y="1846"/>
                </a:lnTo>
                <a:lnTo>
                  <a:pt x="129" y="1849"/>
                </a:lnTo>
                <a:lnTo>
                  <a:pt x="129" y="1849"/>
                </a:lnTo>
                <a:lnTo>
                  <a:pt x="138" y="1852"/>
                </a:lnTo>
                <a:lnTo>
                  <a:pt x="145" y="1852"/>
                </a:lnTo>
                <a:lnTo>
                  <a:pt x="150" y="1849"/>
                </a:lnTo>
                <a:lnTo>
                  <a:pt x="155" y="1845"/>
                </a:lnTo>
                <a:lnTo>
                  <a:pt x="158" y="1839"/>
                </a:lnTo>
                <a:lnTo>
                  <a:pt x="159" y="1832"/>
                </a:lnTo>
                <a:lnTo>
                  <a:pt x="160" y="1818"/>
                </a:lnTo>
                <a:lnTo>
                  <a:pt x="160" y="1818"/>
                </a:lnTo>
                <a:lnTo>
                  <a:pt x="159" y="1803"/>
                </a:lnTo>
                <a:lnTo>
                  <a:pt x="158" y="1785"/>
                </a:lnTo>
                <a:lnTo>
                  <a:pt x="156" y="1776"/>
                </a:lnTo>
                <a:lnTo>
                  <a:pt x="158" y="1767"/>
                </a:lnTo>
                <a:lnTo>
                  <a:pt x="160" y="1759"/>
                </a:lnTo>
                <a:lnTo>
                  <a:pt x="165" y="1751"/>
                </a:lnTo>
                <a:lnTo>
                  <a:pt x="165" y="1751"/>
                </a:lnTo>
                <a:lnTo>
                  <a:pt x="171" y="1744"/>
                </a:lnTo>
                <a:lnTo>
                  <a:pt x="174" y="1735"/>
                </a:lnTo>
                <a:lnTo>
                  <a:pt x="177" y="1724"/>
                </a:lnTo>
                <a:lnTo>
                  <a:pt x="178" y="1713"/>
                </a:lnTo>
                <a:lnTo>
                  <a:pt x="180" y="1693"/>
                </a:lnTo>
                <a:lnTo>
                  <a:pt x="181" y="1679"/>
                </a:lnTo>
                <a:lnTo>
                  <a:pt x="181" y="1679"/>
                </a:lnTo>
                <a:lnTo>
                  <a:pt x="186" y="1656"/>
                </a:lnTo>
                <a:lnTo>
                  <a:pt x="190" y="1643"/>
                </a:lnTo>
                <a:lnTo>
                  <a:pt x="194" y="1637"/>
                </a:lnTo>
                <a:lnTo>
                  <a:pt x="196" y="1633"/>
                </a:lnTo>
                <a:lnTo>
                  <a:pt x="196" y="1633"/>
                </a:lnTo>
                <a:lnTo>
                  <a:pt x="222" y="1610"/>
                </a:lnTo>
                <a:lnTo>
                  <a:pt x="272" y="1565"/>
                </a:lnTo>
                <a:lnTo>
                  <a:pt x="330" y="1517"/>
                </a:lnTo>
                <a:lnTo>
                  <a:pt x="356" y="1498"/>
                </a:lnTo>
                <a:lnTo>
                  <a:pt x="376" y="1484"/>
                </a:lnTo>
                <a:lnTo>
                  <a:pt x="376" y="1484"/>
                </a:lnTo>
                <a:lnTo>
                  <a:pt x="394" y="1471"/>
                </a:lnTo>
                <a:lnTo>
                  <a:pt x="415" y="1457"/>
                </a:lnTo>
                <a:lnTo>
                  <a:pt x="436" y="1440"/>
                </a:lnTo>
                <a:lnTo>
                  <a:pt x="455" y="1423"/>
                </a:lnTo>
                <a:lnTo>
                  <a:pt x="473" y="1407"/>
                </a:lnTo>
                <a:lnTo>
                  <a:pt x="487" y="1391"/>
                </a:lnTo>
                <a:lnTo>
                  <a:pt x="499" y="1379"/>
                </a:lnTo>
                <a:lnTo>
                  <a:pt x="505" y="1370"/>
                </a:lnTo>
                <a:lnTo>
                  <a:pt x="505" y="1370"/>
                </a:lnTo>
                <a:lnTo>
                  <a:pt x="513" y="1352"/>
                </a:lnTo>
                <a:lnTo>
                  <a:pt x="522" y="1328"/>
                </a:lnTo>
                <a:lnTo>
                  <a:pt x="531" y="1298"/>
                </a:lnTo>
                <a:lnTo>
                  <a:pt x="531" y="1298"/>
                </a:lnTo>
                <a:lnTo>
                  <a:pt x="533" y="1320"/>
                </a:lnTo>
                <a:lnTo>
                  <a:pt x="540" y="1376"/>
                </a:lnTo>
                <a:lnTo>
                  <a:pt x="545" y="1408"/>
                </a:lnTo>
                <a:lnTo>
                  <a:pt x="551" y="1441"/>
                </a:lnTo>
                <a:lnTo>
                  <a:pt x="558" y="1472"/>
                </a:lnTo>
                <a:lnTo>
                  <a:pt x="567" y="1499"/>
                </a:lnTo>
                <a:lnTo>
                  <a:pt x="567" y="1499"/>
                </a:lnTo>
                <a:lnTo>
                  <a:pt x="586" y="1548"/>
                </a:lnTo>
                <a:lnTo>
                  <a:pt x="603" y="1594"/>
                </a:lnTo>
                <a:lnTo>
                  <a:pt x="617" y="1636"/>
                </a:lnTo>
                <a:lnTo>
                  <a:pt x="621" y="1651"/>
                </a:lnTo>
                <a:lnTo>
                  <a:pt x="623" y="1664"/>
                </a:lnTo>
                <a:lnTo>
                  <a:pt x="623" y="1664"/>
                </a:lnTo>
                <a:lnTo>
                  <a:pt x="623" y="1673"/>
                </a:lnTo>
                <a:lnTo>
                  <a:pt x="623" y="1682"/>
                </a:lnTo>
                <a:lnTo>
                  <a:pt x="622" y="1692"/>
                </a:lnTo>
                <a:lnTo>
                  <a:pt x="619" y="1700"/>
                </a:lnTo>
                <a:lnTo>
                  <a:pt x="618" y="1705"/>
                </a:lnTo>
                <a:lnTo>
                  <a:pt x="618" y="1741"/>
                </a:lnTo>
                <a:lnTo>
                  <a:pt x="618" y="1741"/>
                </a:lnTo>
                <a:lnTo>
                  <a:pt x="618" y="1744"/>
                </a:lnTo>
                <a:lnTo>
                  <a:pt x="616" y="1747"/>
                </a:lnTo>
                <a:lnTo>
                  <a:pt x="613" y="1754"/>
                </a:lnTo>
                <a:lnTo>
                  <a:pt x="613" y="1756"/>
                </a:lnTo>
                <a:lnTo>
                  <a:pt x="614" y="1760"/>
                </a:lnTo>
                <a:lnTo>
                  <a:pt x="617" y="1763"/>
                </a:lnTo>
                <a:lnTo>
                  <a:pt x="623" y="1767"/>
                </a:lnTo>
                <a:lnTo>
                  <a:pt x="623" y="1767"/>
                </a:lnTo>
                <a:lnTo>
                  <a:pt x="631" y="1769"/>
                </a:lnTo>
                <a:lnTo>
                  <a:pt x="639" y="1769"/>
                </a:lnTo>
                <a:lnTo>
                  <a:pt x="645" y="1769"/>
                </a:lnTo>
                <a:lnTo>
                  <a:pt x="653" y="1768"/>
                </a:lnTo>
                <a:lnTo>
                  <a:pt x="668" y="1764"/>
                </a:lnTo>
                <a:lnTo>
                  <a:pt x="676" y="1762"/>
                </a:lnTo>
                <a:lnTo>
                  <a:pt x="685" y="1762"/>
                </a:lnTo>
                <a:lnTo>
                  <a:pt x="685" y="1762"/>
                </a:lnTo>
                <a:lnTo>
                  <a:pt x="708" y="1760"/>
                </a:lnTo>
                <a:lnTo>
                  <a:pt x="738" y="1759"/>
                </a:lnTo>
                <a:lnTo>
                  <a:pt x="769" y="1755"/>
                </a:lnTo>
                <a:lnTo>
                  <a:pt x="793" y="1751"/>
                </a:lnTo>
                <a:lnTo>
                  <a:pt x="793" y="1751"/>
                </a:lnTo>
                <a:lnTo>
                  <a:pt x="805" y="1747"/>
                </a:lnTo>
                <a:lnTo>
                  <a:pt x="819" y="1740"/>
                </a:lnTo>
                <a:lnTo>
                  <a:pt x="833" y="1729"/>
                </a:lnTo>
                <a:lnTo>
                  <a:pt x="848" y="1718"/>
                </a:lnTo>
                <a:lnTo>
                  <a:pt x="863" y="1706"/>
                </a:lnTo>
                <a:lnTo>
                  <a:pt x="874" y="1695"/>
                </a:lnTo>
                <a:lnTo>
                  <a:pt x="882" y="1686"/>
                </a:lnTo>
                <a:lnTo>
                  <a:pt x="886" y="1679"/>
                </a:lnTo>
                <a:lnTo>
                  <a:pt x="886" y="1679"/>
                </a:lnTo>
                <a:lnTo>
                  <a:pt x="887" y="1672"/>
                </a:lnTo>
                <a:lnTo>
                  <a:pt x="886" y="1668"/>
                </a:lnTo>
                <a:lnTo>
                  <a:pt x="883" y="1665"/>
                </a:lnTo>
                <a:lnTo>
                  <a:pt x="881" y="1663"/>
                </a:lnTo>
                <a:lnTo>
                  <a:pt x="875" y="1661"/>
                </a:lnTo>
                <a:lnTo>
                  <a:pt x="860" y="1659"/>
                </a:lnTo>
                <a:lnTo>
                  <a:pt x="860" y="1659"/>
                </a:lnTo>
                <a:lnTo>
                  <a:pt x="841" y="1657"/>
                </a:lnTo>
                <a:lnTo>
                  <a:pt x="823" y="1657"/>
                </a:lnTo>
                <a:lnTo>
                  <a:pt x="807" y="1657"/>
                </a:lnTo>
                <a:lnTo>
                  <a:pt x="800" y="1656"/>
                </a:lnTo>
                <a:lnTo>
                  <a:pt x="793" y="1654"/>
                </a:lnTo>
                <a:lnTo>
                  <a:pt x="793" y="1654"/>
                </a:lnTo>
                <a:lnTo>
                  <a:pt x="785" y="1651"/>
                </a:lnTo>
                <a:lnTo>
                  <a:pt x="775" y="1648"/>
                </a:lnTo>
                <a:lnTo>
                  <a:pt x="751" y="1642"/>
                </a:lnTo>
                <a:lnTo>
                  <a:pt x="739" y="1638"/>
                </a:lnTo>
                <a:lnTo>
                  <a:pt x="729" y="1633"/>
                </a:lnTo>
                <a:lnTo>
                  <a:pt x="724" y="1629"/>
                </a:lnTo>
                <a:lnTo>
                  <a:pt x="720" y="1625"/>
                </a:lnTo>
                <a:lnTo>
                  <a:pt x="717" y="1621"/>
                </a:lnTo>
                <a:lnTo>
                  <a:pt x="716" y="1617"/>
                </a:lnTo>
                <a:lnTo>
                  <a:pt x="716" y="1617"/>
                </a:lnTo>
                <a:lnTo>
                  <a:pt x="709" y="1596"/>
                </a:lnTo>
                <a:lnTo>
                  <a:pt x="699" y="1569"/>
                </a:lnTo>
                <a:lnTo>
                  <a:pt x="690" y="1540"/>
                </a:lnTo>
                <a:lnTo>
                  <a:pt x="688" y="1527"/>
                </a:lnTo>
                <a:lnTo>
                  <a:pt x="685" y="1515"/>
                </a:lnTo>
                <a:lnTo>
                  <a:pt x="685" y="1515"/>
                </a:lnTo>
                <a:lnTo>
                  <a:pt x="682" y="1473"/>
                </a:lnTo>
                <a:lnTo>
                  <a:pt x="680" y="1412"/>
                </a:lnTo>
                <a:lnTo>
                  <a:pt x="677" y="1355"/>
                </a:lnTo>
                <a:lnTo>
                  <a:pt x="676" y="1337"/>
                </a:lnTo>
                <a:lnTo>
                  <a:pt x="675" y="1329"/>
                </a:lnTo>
                <a:lnTo>
                  <a:pt x="675" y="1329"/>
                </a:lnTo>
                <a:lnTo>
                  <a:pt x="675" y="1327"/>
                </a:lnTo>
                <a:lnTo>
                  <a:pt x="673" y="1320"/>
                </a:lnTo>
                <a:lnTo>
                  <a:pt x="675" y="1302"/>
                </a:lnTo>
                <a:lnTo>
                  <a:pt x="676" y="1283"/>
                </a:lnTo>
                <a:lnTo>
                  <a:pt x="675" y="1268"/>
                </a:lnTo>
                <a:lnTo>
                  <a:pt x="675" y="1268"/>
                </a:lnTo>
                <a:lnTo>
                  <a:pt x="673" y="1255"/>
                </a:lnTo>
                <a:lnTo>
                  <a:pt x="673" y="1242"/>
                </a:lnTo>
                <a:lnTo>
                  <a:pt x="675" y="1226"/>
                </a:lnTo>
                <a:lnTo>
                  <a:pt x="680" y="1216"/>
                </a:lnTo>
                <a:lnTo>
                  <a:pt x="680" y="1216"/>
                </a:lnTo>
                <a:lnTo>
                  <a:pt x="664" y="1158"/>
                </a:lnTo>
                <a:lnTo>
                  <a:pt x="654" y="1116"/>
                </a:lnTo>
                <a:lnTo>
                  <a:pt x="649" y="1093"/>
                </a:lnTo>
                <a:lnTo>
                  <a:pt x="649" y="1093"/>
                </a:lnTo>
                <a:lnTo>
                  <a:pt x="650" y="1085"/>
                </a:lnTo>
                <a:lnTo>
                  <a:pt x="653" y="1069"/>
                </a:lnTo>
                <a:lnTo>
                  <a:pt x="662" y="1027"/>
                </a:lnTo>
                <a:lnTo>
                  <a:pt x="675" y="969"/>
                </a:lnTo>
                <a:lnTo>
                  <a:pt x="675" y="969"/>
                </a:lnTo>
                <a:lnTo>
                  <a:pt x="681" y="972"/>
                </a:lnTo>
                <a:lnTo>
                  <a:pt x="686" y="974"/>
                </a:lnTo>
                <a:lnTo>
                  <a:pt x="694" y="976"/>
                </a:lnTo>
                <a:lnTo>
                  <a:pt x="702" y="977"/>
                </a:lnTo>
                <a:lnTo>
                  <a:pt x="704" y="976"/>
                </a:lnTo>
                <a:lnTo>
                  <a:pt x="708" y="974"/>
                </a:lnTo>
                <a:lnTo>
                  <a:pt x="711" y="972"/>
                </a:lnTo>
                <a:lnTo>
                  <a:pt x="713" y="969"/>
                </a:lnTo>
                <a:lnTo>
                  <a:pt x="715" y="964"/>
                </a:lnTo>
                <a:lnTo>
                  <a:pt x="716" y="959"/>
                </a:lnTo>
                <a:lnTo>
                  <a:pt x="716" y="959"/>
                </a:lnTo>
                <a:lnTo>
                  <a:pt x="717" y="937"/>
                </a:lnTo>
                <a:lnTo>
                  <a:pt x="717" y="918"/>
                </a:lnTo>
                <a:lnTo>
                  <a:pt x="716" y="897"/>
                </a:lnTo>
                <a:lnTo>
                  <a:pt x="716" y="897"/>
                </a:lnTo>
                <a:lnTo>
                  <a:pt x="726" y="691"/>
                </a:lnTo>
                <a:lnTo>
                  <a:pt x="726" y="691"/>
                </a:lnTo>
                <a:lnTo>
                  <a:pt x="748" y="684"/>
                </a:lnTo>
                <a:lnTo>
                  <a:pt x="770" y="676"/>
                </a:lnTo>
                <a:lnTo>
                  <a:pt x="793" y="666"/>
                </a:lnTo>
                <a:lnTo>
                  <a:pt x="793" y="666"/>
                </a:lnTo>
                <a:lnTo>
                  <a:pt x="810" y="657"/>
                </a:lnTo>
                <a:lnTo>
                  <a:pt x="816" y="651"/>
                </a:lnTo>
                <a:lnTo>
                  <a:pt x="821" y="648"/>
                </a:lnTo>
                <a:lnTo>
                  <a:pt x="829" y="645"/>
                </a:lnTo>
                <a:lnTo>
                  <a:pt x="829" y="645"/>
                </a:lnTo>
                <a:lnTo>
                  <a:pt x="836" y="644"/>
                </a:lnTo>
                <a:lnTo>
                  <a:pt x="842" y="642"/>
                </a:lnTo>
                <a:lnTo>
                  <a:pt x="854" y="641"/>
                </a:lnTo>
                <a:lnTo>
                  <a:pt x="859" y="639"/>
                </a:lnTo>
                <a:lnTo>
                  <a:pt x="861" y="636"/>
                </a:lnTo>
                <a:lnTo>
                  <a:pt x="864" y="631"/>
                </a:lnTo>
                <a:lnTo>
                  <a:pt x="865" y="624"/>
                </a:lnTo>
                <a:lnTo>
                  <a:pt x="865" y="624"/>
                </a:lnTo>
                <a:lnTo>
                  <a:pt x="865" y="617"/>
                </a:lnTo>
                <a:lnTo>
                  <a:pt x="863" y="609"/>
                </a:lnTo>
                <a:lnTo>
                  <a:pt x="857" y="595"/>
                </a:lnTo>
                <a:lnTo>
                  <a:pt x="851" y="583"/>
                </a:lnTo>
                <a:lnTo>
                  <a:pt x="845" y="573"/>
                </a:lnTo>
                <a:lnTo>
                  <a:pt x="845" y="573"/>
                </a:lnTo>
                <a:lnTo>
                  <a:pt x="843" y="569"/>
                </a:lnTo>
                <a:lnTo>
                  <a:pt x="842" y="565"/>
                </a:lnTo>
                <a:lnTo>
                  <a:pt x="842" y="560"/>
                </a:lnTo>
                <a:lnTo>
                  <a:pt x="841" y="557"/>
                </a:lnTo>
                <a:lnTo>
                  <a:pt x="839" y="555"/>
                </a:lnTo>
                <a:lnTo>
                  <a:pt x="836" y="554"/>
                </a:lnTo>
                <a:lnTo>
                  <a:pt x="829" y="552"/>
                </a:lnTo>
                <a:lnTo>
                  <a:pt x="829" y="552"/>
                </a:lnTo>
                <a:lnTo>
                  <a:pt x="821" y="551"/>
                </a:lnTo>
                <a:lnTo>
                  <a:pt x="815" y="551"/>
                </a:lnTo>
                <a:lnTo>
                  <a:pt x="803" y="552"/>
                </a:lnTo>
                <a:lnTo>
                  <a:pt x="793" y="555"/>
                </a:lnTo>
                <a:lnTo>
                  <a:pt x="788" y="557"/>
                </a:lnTo>
                <a:lnTo>
                  <a:pt x="788" y="557"/>
                </a:lnTo>
                <a:lnTo>
                  <a:pt x="785" y="560"/>
                </a:lnTo>
                <a:lnTo>
                  <a:pt x="783" y="563"/>
                </a:lnTo>
                <a:lnTo>
                  <a:pt x="782" y="563"/>
                </a:lnTo>
                <a:lnTo>
                  <a:pt x="780" y="560"/>
                </a:lnTo>
                <a:lnTo>
                  <a:pt x="778" y="552"/>
                </a:lnTo>
                <a:lnTo>
                  <a:pt x="778" y="552"/>
                </a:lnTo>
                <a:lnTo>
                  <a:pt x="762" y="478"/>
                </a:lnTo>
                <a:lnTo>
                  <a:pt x="753" y="431"/>
                </a:lnTo>
                <a:lnTo>
                  <a:pt x="747" y="403"/>
                </a:lnTo>
                <a:lnTo>
                  <a:pt x="747" y="403"/>
                </a:lnTo>
                <a:lnTo>
                  <a:pt x="742" y="386"/>
                </a:lnTo>
                <a:lnTo>
                  <a:pt x="736" y="376"/>
                </a:lnTo>
                <a:lnTo>
                  <a:pt x="731" y="366"/>
                </a:lnTo>
                <a:lnTo>
                  <a:pt x="724" y="355"/>
                </a:lnTo>
                <a:lnTo>
                  <a:pt x="715" y="346"/>
                </a:lnTo>
                <a:lnTo>
                  <a:pt x="703" y="337"/>
                </a:lnTo>
                <a:lnTo>
                  <a:pt x="697" y="334"/>
                </a:lnTo>
                <a:lnTo>
                  <a:pt x="690" y="331"/>
                </a:lnTo>
                <a:lnTo>
                  <a:pt x="690" y="331"/>
                </a:lnTo>
                <a:lnTo>
                  <a:pt x="663" y="322"/>
                </a:lnTo>
                <a:lnTo>
                  <a:pt x="643" y="316"/>
                </a:lnTo>
                <a:lnTo>
                  <a:pt x="623" y="310"/>
                </a:lnTo>
                <a:lnTo>
                  <a:pt x="623" y="310"/>
                </a:lnTo>
                <a:lnTo>
                  <a:pt x="627" y="291"/>
                </a:lnTo>
                <a:lnTo>
                  <a:pt x="630" y="277"/>
                </a:lnTo>
                <a:lnTo>
                  <a:pt x="632" y="272"/>
                </a:lnTo>
                <a:lnTo>
                  <a:pt x="634" y="269"/>
                </a:lnTo>
                <a:lnTo>
                  <a:pt x="634" y="269"/>
                </a:lnTo>
                <a:lnTo>
                  <a:pt x="639" y="268"/>
                </a:lnTo>
                <a:lnTo>
                  <a:pt x="645" y="267"/>
                </a:lnTo>
                <a:lnTo>
                  <a:pt x="649" y="265"/>
                </a:lnTo>
                <a:lnTo>
                  <a:pt x="652" y="263"/>
                </a:lnTo>
                <a:lnTo>
                  <a:pt x="655" y="259"/>
                </a:lnTo>
                <a:lnTo>
                  <a:pt x="659" y="254"/>
                </a:lnTo>
                <a:lnTo>
                  <a:pt x="659" y="254"/>
                </a:lnTo>
                <a:lnTo>
                  <a:pt x="664" y="241"/>
                </a:lnTo>
                <a:lnTo>
                  <a:pt x="667" y="229"/>
                </a:lnTo>
                <a:lnTo>
                  <a:pt x="670" y="213"/>
                </a:lnTo>
                <a:lnTo>
                  <a:pt x="670" y="213"/>
                </a:lnTo>
                <a:lnTo>
                  <a:pt x="670" y="208"/>
                </a:lnTo>
                <a:lnTo>
                  <a:pt x="670" y="200"/>
                </a:lnTo>
                <a:lnTo>
                  <a:pt x="668" y="193"/>
                </a:lnTo>
                <a:lnTo>
                  <a:pt x="670" y="187"/>
                </a:lnTo>
                <a:lnTo>
                  <a:pt x="670" y="187"/>
                </a:lnTo>
                <a:lnTo>
                  <a:pt x="673" y="174"/>
                </a:lnTo>
                <a:lnTo>
                  <a:pt x="675" y="161"/>
                </a:lnTo>
                <a:lnTo>
                  <a:pt x="675" y="161"/>
                </a:lnTo>
                <a:lnTo>
                  <a:pt x="676" y="157"/>
                </a:lnTo>
                <a:lnTo>
                  <a:pt x="677" y="155"/>
                </a:lnTo>
                <a:lnTo>
                  <a:pt x="679" y="150"/>
                </a:lnTo>
                <a:lnTo>
                  <a:pt x="680" y="141"/>
                </a:lnTo>
                <a:lnTo>
                  <a:pt x="680" y="141"/>
                </a:lnTo>
                <a:lnTo>
                  <a:pt x="679" y="134"/>
                </a:lnTo>
                <a:lnTo>
                  <a:pt x="676" y="128"/>
                </a:lnTo>
                <a:lnTo>
                  <a:pt x="670" y="115"/>
                </a:lnTo>
                <a:lnTo>
                  <a:pt x="662" y="103"/>
                </a:lnTo>
                <a:lnTo>
                  <a:pt x="659" y="98"/>
                </a:lnTo>
                <a:lnTo>
                  <a:pt x="659" y="94"/>
                </a:lnTo>
                <a:lnTo>
                  <a:pt x="659" y="9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20">
            <a:extLst>
              <a:ext uri="{FF2B5EF4-FFF2-40B4-BE49-F238E27FC236}">
                <a16:creationId xmlns:a16="http://schemas.microsoft.com/office/drawing/2014/main" id="{578D7ED6-3593-492D-941B-754B0C0FCF15}"/>
              </a:ext>
            </a:extLst>
          </p:cNvPr>
          <p:cNvSpPr>
            <a:spLocks noEditPoints="1"/>
          </p:cNvSpPr>
          <p:nvPr/>
        </p:nvSpPr>
        <p:spPr bwMode="auto">
          <a:xfrm>
            <a:off x="6543040" y="2718363"/>
            <a:ext cx="569874" cy="1685457"/>
          </a:xfrm>
          <a:custGeom>
            <a:avLst/>
            <a:gdLst>
              <a:gd name="T0" fmla="*/ 177 w 566"/>
              <a:gd name="T1" fmla="*/ 147 h 1674"/>
              <a:gd name="T2" fmla="*/ 194 w 566"/>
              <a:gd name="T3" fmla="*/ 202 h 1674"/>
              <a:gd name="T4" fmla="*/ 206 w 566"/>
              <a:gd name="T5" fmla="*/ 247 h 1674"/>
              <a:gd name="T6" fmla="*/ 127 w 566"/>
              <a:gd name="T7" fmla="*/ 304 h 1674"/>
              <a:gd name="T8" fmla="*/ 69 w 566"/>
              <a:gd name="T9" fmla="*/ 365 h 1674"/>
              <a:gd name="T10" fmla="*/ 26 w 566"/>
              <a:gd name="T11" fmla="*/ 531 h 1674"/>
              <a:gd name="T12" fmla="*/ 2 w 566"/>
              <a:gd name="T13" fmla="*/ 651 h 1674"/>
              <a:gd name="T14" fmla="*/ 60 w 566"/>
              <a:gd name="T15" fmla="*/ 661 h 1674"/>
              <a:gd name="T16" fmla="*/ 125 w 566"/>
              <a:gd name="T17" fmla="*/ 690 h 1674"/>
              <a:gd name="T18" fmla="*/ 112 w 566"/>
              <a:gd name="T19" fmla="*/ 813 h 1674"/>
              <a:gd name="T20" fmla="*/ 110 w 566"/>
              <a:gd name="T21" fmla="*/ 1095 h 1674"/>
              <a:gd name="T22" fmla="*/ 103 w 566"/>
              <a:gd name="T23" fmla="*/ 1123 h 1674"/>
              <a:gd name="T24" fmla="*/ 150 w 566"/>
              <a:gd name="T25" fmla="*/ 1207 h 1674"/>
              <a:gd name="T26" fmla="*/ 139 w 566"/>
              <a:gd name="T27" fmla="*/ 1334 h 1674"/>
              <a:gd name="T28" fmla="*/ 162 w 566"/>
              <a:gd name="T29" fmla="*/ 1503 h 1674"/>
              <a:gd name="T30" fmla="*/ 159 w 566"/>
              <a:gd name="T31" fmla="*/ 1540 h 1674"/>
              <a:gd name="T32" fmla="*/ 179 w 566"/>
              <a:gd name="T33" fmla="*/ 1640 h 1674"/>
              <a:gd name="T34" fmla="*/ 227 w 566"/>
              <a:gd name="T35" fmla="*/ 1672 h 1674"/>
              <a:gd name="T36" fmla="*/ 293 w 566"/>
              <a:gd name="T37" fmla="*/ 1658 h 1674"/>
              <a:gd name="T38" fmla="*/ 283 w 566"/>
              <a:gd name="T39" fmla="*/ 1581 h 1674"/>
              <a:gd name="T40" fmla="*/ 263 w 566"/>
              <a:gd name="T41" fmla="*/ 1509 h 1674"/>
              <a:gd name="T42" fmla="*/ 280 w 566"/>
              <a:gd name="T43" fmla="*/ 1241 h 1674"/>
              <a:gd name="T44" fmla="*/ 308 w 566"/>
              <a:gd name="T45" fmla="*/ 1133 h 1674"/>
              <a:gd name="T46" fmla="*/ 314 w 566"/>
              <a:gd name="T47" fmla="*/ 1000 h 1674"/>
              <a:gd name="T48" fmla="*/ 366 w 566"/>
              <a:gd name="T49" fmla="*/ 1104 h 1674"/>
              <a:gd name="T50" fmla="*/ 390 w 566"/>
              <a:gd name="T51" fmla="*/ 1207 h 1674"/>
              <a:gd name="T52" fmla="*/ 362 w 566"/>
              <a:gd name="T53" fmla="*/ 1359 h 1674"/>
              <a:gd name="T54" fmla="*/ 334 w 566"/>
              <a:gd name="T55" fmla="*/ 1423 h 1674"/>
              <a:gd name="T56" fmla="*/ 375 w 566"/>
              <a:gd name="T57" fmla="*/ 1545 h 1674"/>
              <a:gd name="T58" fmla="*/ 422 w 566"/>
              <a:gd name="T59" fmla="*/ 1607 h 1674"/>
              <a:gd name="T60" fmla="*/ 489 w 566"/>
              <a:gd name="T61" fmla="*/ 1597 h 1674"/>
              <a:gd name="T62" fmla="*/ 468 w 566"/>
              <a:gd name="T63" fmla="*/ 1463 h 1674"/>
              <a:gd name="T64" fmla="*/ 467 w 566"/>
              <a:gd name="T65" fmla="*/ 1361 h 1674"/>
              <a:gd name="T66" fmla="*/ 525 w 566"/>
              <a:gd name="T67" fmla="*/ 1200 h 1674"/>
              <a:gd name="T68" fmla="*/ 468 w 566"/>
              <a:gd name="T69" fmla="*/ 758 h 1674"/>
              <a:gd name="T70" fmla="*/ 492 w 566"/>
              <a:gd name="T71" fmla="*/ 763 h 1674"/>
              <a:gd name="T72" fmla="*/ 494 w 566"/>
              <a:gd name="T73" fmla="*/ 809 h 1674"/>
              <a:gd name="T74" fmla="*/ 513 w 566"/>
              <a:gd name="T75" fmla="*/ 825 h 1674"/>
              <a:gd name="T76" fmla="*/ 540 w 566"/>
              <a:gd name="T77" fmla="*/ 742 h 1674"/>
              <a:gd name="T78" fmla="*/ 531 w 566"/>
              <a:gd name="T79" fmla="*/ 663 h 1674"/>
              <a:gd name="T80" fmla="*/ 566 w 566"/>
              <a:gd name="T81" fmla="*/ 546 h 1674"/>
              <a:gd name="T82" fmla="*/ 501 w 566"/>
              <a:gd name="T83" fmla="*/ 363 h 1674"/>
              <a:gd name="T84" fmla="*/ 451 w 566"/>
              <a:gd name="T85" fmla="*/ 293 h 1674"/>
              <a:gd name="T86" fmla="*/ 377 w 566"/>
              <a:gd name="T87" fmla="*/ 289 h 1674"/>
              <a:gd name="T88" fmla="*/ 369 w 566"/>
              <a:gd name="T89" fmla="*/ 207 h 1674"/>
              <a:gd name="T90" fmla="*/ 375 w 566"/>
              <a:gd name="T91" fmla="*/ 158 h 1674"/>
              <a:gd name="T92" fmla="*/ 381 w 566"/>
              <a:gd name="T93" fmla="*/ 115 h 1674"/>
              <a:gd name="T94" fmla="*/ 344 w 566"/>
              <a:gd name="T95" fmla="*/ 37 h 1674"/>
              <a:gd name="T96" fmla="*/ 314 w 566"/>
              <a:gd name="T97" fmla="*/ 0 h 1674"/>
              <a:gd name="T98" fmla="*/ 206 w 566"/>
              <a:gd name="T99" fmla="*/ 17 h 1674"/>
              <a:gd name="T100" fmla="*/ 168 w 566"/>
              <a:gd name="T101" fmla="*/ 82 h 1674"/>
              <a:gd name="T102" fmla="*/ 495 w 566"/>
              <a:gd name="T103" fmla="*/ 591 h 1674"/>
              <a:gd name="T104" fmla="*/ 473 w 566"/>
              <a:gd name="T105" fmla="*/ 638 h 1674"/>
              <a:gd name="T106" fmla="*/ 427 w 566"/>
              <a:gd name="T107" fmla="*/ 665 h 1674"/>
              <a:gd name="T108" fmla="*/ 422 w 566"/>
              <a:gd name="T109" fmla="*/ 629 h 1674"/>
              <a:gd name="T110" fmla="*/ 441 w 566"/>
              <a:gd name="T111" fmla="*/ 584 h 1674"/>
              <a:gd name="T112" fmla="*/ 118 w 566"/>
              <a:gd name="T113" fmla="*/ 516 h 1674"/>
              <a:gd name="T114" fmla="*/ 103 w 566"/>
              <a:gd name="T115" fmla="*/ 557 h 1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66" h="1674">
                <a:moveTo>
                  <a:pt x="170" y="109"/>
                </a:moveTo>
                <a:lnTo>
                  <a:pt x="179" y="145"/>
                </a:lnTo>
                <a:lnTo>
                  <a:pt x="179" y="145"/>
                </a:lnTo>
                <a:lnTo>
                  <a:pt x="180" y="148"/>
                </a:lnTo>
                <a:lnTo>
                  <a:pt x="180" y="151"/>
                </a:lnTo>
                <a:lnTo>
                  <a:pt x="179" y="145"/>
                </a:lnTo>
                <a:lnTo>
                  <a:pt x="179" y="145"/>
                </a:lnTo>
                <a:lnTo>
                  <a:pt x="177" y="147"/>
                </a:lnTo>
                <a:lnTo>
                  <a:pt x="177" y="151"/>
                </a:lnTo>
                <a:lnTo>
                  <a:pt x="175" y="171"/>
                </a:lnTo>
                <a:lnTo>
                  <a:pt x="175" y="171"/>
                </a:lnTo>
                <a:lnTo>
                  <a:pt x="175" y="184"/>
                </a:lnTo>
                <a:lnTo>
                  <a:pt x="176" y="193"/>
                </a:lnTo>
                <a:lnTo>
                  <a:pt x="180" y="197"/>
                </a:lnTo>
                <a:lnTo>
                  <a:pt x="184" y="201"/>
                </a:lnTo>
                <a:lnTo>
                  <a:pt x="194" y="202"/>
                </a:lnTo>
                <a:lnTo>
                  <a:pt x="198" y="203"/>
                </a:lnTo>
                <a:lnTo>
                  <a:pt x="200" y="207"/>
                </a:lnTo>
                <a:lnTo>
                  <a:pt x="200" y="207"/>
                </a:lnTo>
                <a:lnTo>
                  <a:pt x="204" y="217"/>
                </a:lnTo>
                <a:lnTo>
                  <a:pt x="206" y="228"/>
                </a:lnTo>
                <a:lnTo>
                  <a:pt x="206" y="228"/>
                </a:lnTo>
                <a:lnTo>
                  <a:pt x="207" y="237"/>
                </a:lnTo>
                <a:lnTo>
                  <a:pt x="206" y="247"/>
                </a:lnTo>
                <a:lnTo>
                  <a:pt x="206" y="259"/>
                </a:lnTo>
                <a:lnTo>
                  <a:pt x="206" y="259"/>
                </a:lnTo>
                <a:lnTo>
                  <a:pt x="184" y="269"/>
                </a:lnTo>
                <a:lnTo>
                  <a:pt x="162" y="279"/>
                </a:lnTo>
                <a:lnTo>
                  <a:pt x="150" y="287"/>
                </a:lnTo>
                <a:lnTo>
                  <a:pt x="139" y="295"/>
                </a:lnTo>
                <a:lnTo>
                  <a:pt x="139" y="295"/>
                </a:lnTo>
                <a:lnTo>
                  <a:pt x="127" y="304"/>
                </a:lnTo>
                <a:lnTo>
                  <a:pt x="118" y="311"/>
                </a:lnTo>
                <a:lnTo>
                  <a:pt x="101" y="327"/>
                </a:lnTo>
                <a:lnTo>
                  <a:pt x="90" y="340"/>
                </a:lnTo>
                <a:lnTo>
                  <a:pt x="82" y="346"/>
                </a:lnTo>
                <a:lnTo>
                  <a:pt x="82" y="346"/>
                </a:lnTo>
                <a:lnTo>
                  <a:pt x="80" y="349"/>
                </a:lnTo>
                <a:lnTo>
                  <a:pt x="77" y="353"/>
                </a:lnTo>
                <a:lnTo>
                  <a:pt x="69" y="365"/>
                </a:lnTo>
                <a:lnTo>
                  <a:pt x="62" y="385"/>
                </a:lnTo>
                <a:lnTo>
                  <a:pt x="51" y="413"/>
                </a:lnTo>
                <a:lnTo>
                  <a:pt x="51" y="413"/>
                </a:lnTo>
                <a:lnTo>
                  <a:pt x="42" y="444"/>
                </a:lnTo>
                <a:lnTo>
                  <a:pt x="35" y="473"/>
                </a:lnTo>
                <a:lnTo>
                  <a:pt x="29" y="503"/>
                </a:lnTo>
                <a:lnTo>
                  <a:pt x="26" y="531"/>
                </a:lnTo>
                <a:lnTo>
                  <a:pt x="26" y="531"/>
                </a:lnTo>
                <a:lnTo>
                  <a:pt x="22" y="547"/>
                </a:lnTo>
                <a:lnTo>
                  <a:pt x="17" y="565"/>
                </a:lnTo>
                <a:lnTo>
                  <a:pt x="5" y="603"/>
                </a:lnTo>
                <a:lnTo>
                  <a:pt x="1" y="621"/>
                </a:lnTo>
                <a:lnTo>
                  <a:pt x="0" y="630"/>
                </a:lnTo>
                <a:lnTo>
                  <a:pt x="0" y="638"/>
                </a:lnTo>
                <a:lnTo>
                  <a:pt x="0" y="645"/>
                </a:lnTo>
                <a:lnTo>
                  <a:pt x="2" y="651"/>
                </a:lnTo>
                <a:lnTo>
                  <a:pt x="5" y="656"/>
                </a:lnTo>
                <a:lnTo>
                  <a:pt x="10" y="660"/>
                </a:lnTo>
                <a:lnTo>
                  <a:pt x="10" y="660"/>
                </a:lnTo>
                <a:lnTo>
                  <a:pt x="17" y="663"/>
                </a:lnTo>
                <a:lnTo>
                  <a:pt x="23" y="664"/>
                </a:lnTo>
                <a:lnTo>
                  <a:pt x="32" y="664"/>
                </a:lnTo>
                <a:lnTo>
                  <a:pt x="41" y="664"/>
                </a:lnTo>
                <a:lnTo>
                  <a:pt x="60" y="661"/>
                </a:lnTo>
                <a:lnTo>
                  <a:pt x="81" y="656"/>
                </a:lnTo>
                <a:lnTo>
                  <a:pt x="99" y="651"/>
                </a:lnTo>
                <a:lnTo>
                  <a:pt x="114" y="645"/>
                </a:lnTo>
                <a:lnTo>
                  <a:pt x="128" y="639"/>
                </a:lnTo>
                <a:lnTo>
                  <a:pt x="128" y="639"/>
                </a:lnTo>
                <a:lnTo>
                  <a:pt x="128" y="663"/>
                </a:lnTo>
                <a:lnTo>
                  <a:pt x="126" y="682"/>
                </a:lnTo>
                <a:lnTo>
                  <a:pt x="125" y="690"/>
                </a:lnTo>
                <a:lnTo>
                  <a:pt x="123" y="696"/>
                </a:lnTo>
                <a:lnTo>
                  <a:pt x="123" y="696"/>
                </a:lnTo>
                <a:lnTo>
                  <a:pt x="121" y="704"/>
                </a:lnTo>
                <a:lnTo>
                  <a:pt x="118" y="711"/>
                </a:lnTo>
                <a:lnTo>
                  <a:pt x="113" y="747"/>
                </a:lnTo>
                <a:lnTo>
                  <a:pt x="113" y="747"/>
                </a:lnTo>
                <a:lnTo>
                  <a:pt x="112" y="772"/>
                </a:lnTo>
                <a:lnTo>
                  <a:pt x="112" y="813"/>
                </a:lnTo>
                <a:lnTo>
                  <a:pt x="113" y="916"/>
                </a:lnTo>
                <a:lnTo>
                  <a:pt x="114" y="1016"/>
                </a:lnTo>
                <a:lnTo>
                  <a:pt x="114" y="1050"/>
                </a:lnTo>
                <a:lnTo>
                  <a:pt x="113" y="1067"/>
                </a:lnTo>
                <a:lnTo>
                  <a:pt x="113" y="1067"/>
                </a:lnTo>
                <a:lnTo>
                  <a:pt x="112" y="1077"/>
                </a:lnTo>
                <a:lnTo>
                  <a:pt x="110" y="1087"/>
                </a:lnTo>
                <a:lnTo>
                  <a:pt x="110" y="1095"/>
                </a:lnTo>
                <a:lnTo>
                  <a:pt x="108" y="1103"/>
                </a:lnTo>
                <a:lnTo>
                  <a:pt x="108" y="1103"/>
                </a:lnTo>
                <a:lnTo>
                  <a:pt x="104" y="1109"/>
                </a:lnTo>
                <a:lnTo>
                  <a:pt x="101" y="1115"/>
                </a:lnTo>
                <a:lnTo>
                  <a:pt x="100" y="1121"/>
                </a:lnTo>
                <a:lnTo>
                  <a:pt x="101" y="1122"/>
                </a:lnTo>
                <a:lnTo>
                  <a:pt x="103" y="1123"/>
                </a:lnTo>
                <a:lnTo>
                  <a:pt x="103" y="1123"/>
                </a:lnTo>
                <a:lnTo>
                  <a:pt x="127" y="1130"/>
                </a:lnTo>
                <a:lnTo>
                  <a:pt x="141" y="1135"/>
                </a:lnTo>
                <a:lnTo>
                  <a:pt x="146" y="1137"/>
                </a:lnTo>
                <a:lnTo>
                  <a:pt x="149" y="1139"/>
                </a:lnTo>
                <a:lnTo>
                  <a:pt x="149" y="1139"/>
                </a:lnTo>
                <a:lnTo>
                  <a:pt x="150" y="1151"/>
                </a:lnTo>
                <a:lnTo>
                  <a:pt x="152" y="1178"/>
                </a:lnTo>
                <a:lnTo>
                  <a:pt x="150" y="1207"/>
                </a:lnTo>
                <a:lnTo>
                  <a:pt x="150" y="1218"/>
                </a:lnTo>
                <a:lnTo>
                  <a:pt x="149" y="1226"/>
                </a:lnTo>
                <a:lnTo>
                  <a:pt x="149" y="1226"/>
                </a:lnTo>
                <a:lnTo>
                  <a:pt x="145" y="1247"/>
                </a:lnTo>
                <a:lnTo>
                  <a:pt x="141" y="1280"/>
                </a:lnTo>
                <a:lnTo>
                  <a:pt x="139" y="1312"/>
                </a:lnTo>
                <a:lnTo>
                  <a:pt x="137" y="1325"/>
                </a:lnTo>
                <a:lnTo>
                  <a:pt x="139" y="1334"/>
                </a:lnTo>
                <a:lnTo>
                  <a:pt x="139" y="1334"/>
                </a:lnTo>
                <a:lnTo>
                  <a:pt x="153" y="1404"/>
                </a:lnTo>
                <a:lnTo>
                  <a:pt x="161" y="1449"/>
                </a:lnTo>
                <a:lnTo>
                  <a:pt x="163" y="1467"/>
                </a:lnTo>
                <a:lnTo>
                  <a:pt x="164" y="1478"/>
                </a:lnTo>
                <a:lnTo>
                  <a:pt x="164" y="1478"/>
                </a:lnTo>
                <a:lnTo>
                  <a:pt x="163" y="1492"/>
                </a:lnTo>
                <a:lnTo>
                  <a:pt x="162" y="1503"/>
                </a:lnTo>
                <a:lnTo>
                  <a:pt x="159" y="1512"/>
                </a:lnTo>
                <a:lnTo>
                  <a:pt x="159" y="1519"/>
                </a:lnTo>
                <a:lnTo>
                  <a:pt x="159" y="1519"/>
                </a:lnTo>
                <a:lnTo>
                  <a:pt x="159" y="1524"/>
                </a:lnTo>
                <a:lnTo>
                  <a:pt x="158" y="1527"/>
                </a:lnTo>
                <a:lnTo>
                  <a:pt x="158" y="1531"/>
                </a:lnTo>
                <a:lnTo>
                  <a:pt x="159" y="1540"/>
                </a:lnTo>
                <a:lnTo>
                  <a:pt x="159" y="1540"/>
                </a:lnTo>
                <a:lnTo>
                  <a:pt x="167" y="1568"/>
                </a:lnTo>
                <a:lnTo>
                  <a:pt x="175" y="1597"/>
                </a:lnTo>
                <a:lnTo>
                  <a:pt x="175" y="1597"/>
                </a:lnTo>
                <a:lnTo>
                  <a:pt x="176" y="1604"/>
                </a:lnTo>
                <a:lnTo>
                  <a:pt x="176" y="1612"/>
                </a:lnTo>
                <a:lnTo>
                  <a:pt x="176" y="1621"/>
                </a:lnTo>
                <a:lnTo>
                  <a:pt x="176" y="1630"/>
                </a:lnTo>
                <a:lnTo>
                  <a:pt x="179" y="1640"/>
                </a:lnTo>
                <a:lnTo>
                  <a:pt x="182" y="1649"/>
                </a:lnTo>
                <a:lnTo>
                  <a:pt x="186" y="1653"/>
                </a:lnTo>
                <a:lnTo>
                  <a:pt x="190" y="1657"/>
                </a:lnTo>
                <a:lnTo>
                  <a:pt x="194" y="1661"/>
                </a:lnTo>
                <a:lnTo>
                  <a:pt x="200" y="1663"/>
                </a:lnTo>
                <a:lnTo>
                  <a:pt x="200" y="1663"/>
                </a:lnTo>
                <a:lnTo>
                  <a:pt x="213" y="1669"/>
                </a:lnTo>
                <a:lnTo>
                  <a:pt x="227" y="1672"/>
                </a:lnTo>
                <a:lnTo>
                  <a:pt x="242" y="1674"/>
                </a:lnTo>
                <a:lnTo>
                  <a:pt x="256" y="1674"/>
                </a:lnTo>
                <a:lnTo>
                  <a:pt x="267" y="1672"/>
                </a:lnTo>
                <a:lnTo>
                  <a:pt x="279" y="1670"/>
                </a:lnTo>
                <a:lnTo>
                  <a:pt x="287" y="1665"/>
                </a:lnTo>
                <a:lnTo>
                  <a:pt x="290" y="1662"/>
                </a:lnTo>
                <a:lnTo>
                  <a:pt x="293" y="1658"/>
                </a:lnTo>
                <a:lnTo>
                  <a:pt x="293" y="1658"/>
                </a:lnTo>
                <a:lnTo>
                  <a:pt x="297" y="1651"/>
                </a:lnTo>
                <a:lnTo>
                  <a:pt x="297" y="1643"/>
                </a:lnTo>
                <a:lnTo>
                  <a:pt x="297" y="1635"/>
                </a:lnTo>
                <a:lnTo>
                  <a:pt x="294" y="1626"/>
                </a:lnTo>
                <a:lnTo>
                  <a:pt x="289" y="1606"/>
                </a:lnTo>
                <a:lnTo>
                  <a:pt x="285" y="1594"/>
                </a:lnTo>
                <a:lnTo>
                  <a:pt x="283" y="1581"/>
                </a:lnTo>
                <a:lnTo>
                  <a:pt x="283" y="1581"/>
                </a:lnTo>
                <a:lnTo>
                  <a:pt x="278" y="1559"/>
                </a:lnTo>
                <a:lnTo>
                  <a:pt x="272" y="1545"/>
                </a:lnTo>
                <a:lnTo>
                  <a:pt x="269" y="1537"/>
                </a:lnTo>
                <a:lnTo>
                  <a:pt x="267" y="1530"/>
                </a:lnTo>
                <a:lnTo>
                  <a:pt x="267" y="1530"/>
                </a:lnTo>
                <a:lnTo>
                  <a:pt x="267" y="1523"/>
                </a:lnTo>
                <a:lnTo>
                  <a:pt x="265" y="1518"/>
                </a:lnTo>
                <a:lnTo>
                  <a:pt x="263" y="1509"/>
                </a:lnTo>
                <a:lnTo>
                  <a:pt x="262" y="1494"/>
                </a:lnTo>
                <a:lnTo>
                  <a:pt x="262" y="1494"/>
                </a:lnTo>
                <a:lnTo>
                  <a:pt x="262" y="1461"/>
                </a:lnTo>
                <a:lnTo>
                  <a:pt x="263" y="1414"/>
                </a:lnTo>
                <a:lnTo>
                  <a:pt x="265" y="1369"/>
                </a:lnTo>
                <a:lnTo>
                  <a:pt x="267" y="1339"/>
                </a:lnTo>
                <a:lnTo>
                  <a:pt x="267" y="1339"/>
                </a:lnTo>
                <a:lnTo>
                  <a:pt x="280" y="1241"/>
                </a:lnTo>
                <a:lnTo>
                  <a:pt x="288" y="1184"/>
                </a:lnTo>
                <a:lnTo>
                  <a:pt x="293" y="1154"/>
                </a:lnTo>
                <a:lnTo>
                  <a:pt x="293" y="1154"/>
                </a:lnTo>
                <a:lnTo>
                  <a:pt x="296" y="1150"/>
                </a:lnTo>
                <a:lnTo>
                  <a:pt x="299" y="1148"/>
                </a:lnTo>
                <a:lnTo>
                  <a:pt x="303" y="1144"/>
                </a:lnTo>
                <a:lnTo>
                  <a:pt x="308" y="1133"/>
                </a:lnTo>
                <a:lnTo>
                  <a:pt x="308" y="1133"/>
                </a:lnTo>
                <a:lnTo>
                  <a:pt x="311" y="1122"/>
                </a:lnTo>
                <a:lnTo>
                  <a:pt x="312" y="1103"/>
                </a:lnTo>
                <a:lnTo>
                  <a:pt x="314" y="1056"/>
                </a:lnTo>
                <a:lnTo>
                  <a:pt x="312" y="1015"/>
                </a:lnTo>
                <a:lnTo>
                  <a:pt x="312" y="1002"/>
                </a:lnTo>
                <a:lnTo>
                  <a:pt x="314" y="1000"/>
                </a:lnTo>
                <a:lnTo>
                  <a:pt x="314" y="1000"/>
                </a:lnTo>
                <a:lnTo>
                  <a:pt x="314" y="1000"/>
                </a:lnTo>
                <a:lnTo>
                  <a:pt x="326" y="1030"/>
                </a:lnTo>
                <a:lnTo>
                  <a:pt x="334" y="1051"/>
                </a:lnTo>
                <a:lnTo>
                  <a:pt x="339" y="1061"/>
                </a:lnTo>
                <a:lnTo>
                  <a:pt x="339" y="1061"/>
                </a:lnTo>
                <a:lnTo>
                  <a:pt x="355" y="1082"/>
                </a:lnTo>
                <a:lnTo>
                  <a:pt x="355" y="1082"/>
                </a:lnTo>
                <a:lnTo>
                  <a:pt x="361" y="1092"/>
                </a:lnTo>
                <a:lnTo>
                  <a:pt x="366" y="1104"/>
                </a:lnTo>
                <a:lnTo>
                  <a:pt x="375" y="1128"/>
                </a:lnTo>
                <a:lnTo>
                  <a:pt x="375" y="1128"/>
                </a:lnTo>
                <a:lnTo>
                  <a:pt x="386" y="1150"/>
                </a:lnTo>
                <a:lnTo>
                  <a:pt x="390" y="1162"/>
                </a:lnTo>
                <a:lnTo>
                  <a:pt x="391" y="1168"/>
                </a:lnTo>
                <a:lnTo>
                  <a:pt x="391" y="1175"/>
                </a:lnTo>
                <a:lnTo>
                  <a:pt x="391" y="1175"/>
                </a:lnTo>
                <a:lnTo>
                  <a:pt x="390" y="1207"/>
                </a:lnTo>
                <a:lnTo>
                  <a:pt x="386" y="1257"/>
                </a:lnTo>
                <a:lnTo>
                  <a:pt x="386" y="1257"/>
                </a:lnTo>
                <a:lnTo>
                  <a:pt x="379" y="1317"/>
                </a:lnTo>
                <a:lnTo>
                  <a:pt x="375" y="1355"/>
                </a:lnTo>
                <a:lnTo>
                  <a:pt x="375" y="1355"/>
                </a:lnTo>
                <a:lnTo>
                  <a:pt x="374" y="1357"/>
                </a:lnTo>
                <a:lnTo>
                  <a:pt x="372" y="1357"/>
                </a:lnTo>
                <a:lnTo>
                  <a:pt x="362" y="1359"/>
                </a:lnTo>
                <a:lnTo>
                  <a:pt x="357" y="1359"/>
                </a:lnTo>
                <a:lnTo>
                  <a:pt x="352" y="1360"/>
                </a:lnTo>
                <a:lnTo>
                  <a:pt x="348" y="1364"/>
                </a:lnTo>
                <a:lnTo>
                  <a:pt x="344" y="1370"/>
                </a:lnTo>
                <a:lnTo>
                  <a:pt x="344" y="1370"/>
                </a:lnTo>
                <a:lnTo>
                  <a:pt x="339" y="1387"/>
                </a:lnTo>
                <a:lnTo>
                  <a:pt x="335" y="1405"/>
                </a:lnTo>
                <a:lnTo>
                  <a:pt x="334" y="1423"/>
                </a:lnTo>
                <a:lnTo>
                  <a:pt x="334" y="1437"/>
                </a:lnTo>
                <a:lnTo>
                  <a:pt x="334" y="1437"/>
                </a:lnTo>
                <a:lnTo>
                  <a:pt x="337" y="1445"/>
                </a:lnTo>
                <a:lnTo>
                  <a:pt x="341" y="1456"/>
                </a:lnTo>
                <a:lnTo>
                  <a:pt x="353" y="1487"/>
                </a:lnTo>
                <a:lnTo>
                  <a:pt x="366" y="1519"/>
                </a:lnTo>
                <a:lnTo>
                  <a:pt x="372" y="1533"/>
                </a:lnTo>
                <a:lnTo>
                  <a:pt x="375" y="1545"/>
                </a:lnTo>
                <a:lnTo>
                  <a:pt x="375" y="1545"/>
                </a:lnTo>
                <a:lnTo>
                  <a:pt x="381" y="1566"/>
                </a:lnTo>
                <a:lnTo>
                  <a:pt x="384" y="1576"/>
                </a:lnTo>
                <a:lnTo>
                  <a:pt x="388" y="1585"/>
                </a:lnTo>
                <a:lnTo>
                  <a:pt x="393" y="1593"/>
                </a:lnTo>
                <a:lnTo>
                  <a:pt x="401" y="1599"/>
                </a:lnTo>
                <a:lnTo>
                  <a:pt x="410" y="1604"/>
                </a:lnTo>
                <a:lnTo>
                  <a:pt x="422" y="1607"/>
                </a:lnTo>
                <a:lnTo>
                  <a:pt x="422" y="1607"/>
                </a:lnTo>
                <a:lnTo>
                  <a:pt x="446" y="1609"/>
                </a:lnTo>
                <a:lnTo>
                  <a:pt x="456" y="1611"/>
                </a:lnTo>
                <a:lnTo>
                  <a:pt x="467" y="1611"/>
                </a:lnTo>
                <a:lnTo>
                  <a:pt x="474" y="1611"/>
                </a:lnTo>
                <a:lnTo>
                  <a:pt x="481" y="1608"/>
                </a:lnTo>
                <a:lnTo>
                  <a:pt x="486" y="1603"/>
                </a:lnTo>
                <a:lnTo>
                  <a:pt x="489" y="1597"/>
                </a:lnTo>
                <a:lnTo>
                  <a:pt x="489" y="1597"/>
                </a:lnTo>
                <a:lnTo>
                  <a:pt x="490" y="1585"/>
                </a:lnTo>
                <a:lnTo>
                  <a:pt x="487" y="1570"/>
                </a:lnTo>
                <a:lnTo>
                  <a:pt x="481" y="1531"/>
                </a:lnTo>
                <a:lnTo>
                  <a:pt x="473" y="1491"/>
                </a:lnTo>
                <a:lnTo>
                  <a:pt x="469" y="1476"/>
                </a:lnTo>
                <a:lnTo>
                  <a:pt x="468" y="1463"/>
                </a:lnTo>
                <a:lnTo>
                  <a:pt x="468" y="1463"/>
                </a:lnTo>
                <a:lnTo>
                  <a:pt x="465" y="1441"/>
                </a:lnTo>
                <a:lnTo>
                  <a:pt x="462" y="1415"/>
                </a:lnTo>
                <a:lnTo>
                  <a:pt x="458" y="1395"/>
                </a:lnTo>
                <a:lnTo>
                  <a:pt x="458" y="1386"/>
                </a:lnTo>
                <a:lnTo>
                  <a:pt x="458" y="1380"/>
                </a:lnTo>
                <a:lnTo>
                  <a:pt x="458" y="1380"/>
                </a:lnTo>
                <a:lnTo>
                  <a:pt x="462" y="1371"/>
                </a:lnTo>
                <a:lnTo>
                  <a:pt x="467" y="1361"/>
                </a:lnTo>
                <a:lnTo>
                  <a:pt x="478" y="1339"/>
                </a:lnTo>
                <a:lnTo>
                  <a:pt x="478" y="1339"/>
                </a:lnTo>
                <a:lnTo>
                  <a:pt x="492" y="1307"/>
                </a:lnTo>
                <a:lnTo>
                  <a:pt x="501" y="1288"/>
                </a:lnTo>
                <a:lnTo>
                  <a:pt x="509" y="1267"/>
                </a:lnTo>
                <a:lnTo>
                  <a:pt x="509" y="1267"/>
                </a:lnTo>
                <a:lnTo>
                  <a:pt x="517" y="1239"/>
                </a:lnTo>
                <a:lnTo>
                  <a:pt x="525" y="1200"/>
                </a:lnTo>
                <a:lnTo>
                  <a:pt x="530" y="1164"/>
                </a:lnTo>
                <a:lnTo>
                  <a:pt x="530" y="1149"/>
                </a:lnTo>
                <a:lnTo>
                  <a:pt x="530" y="1139"/>
                </a:lnTo>
                <a:lnTo>
                  <a:pt x="530" y="1139"/>
                </a:lnTo>
                <a:lnTo>
                  <a:pt x="508" y="979"/>
                </a:lnTo>
                <a:lnTo>
                  <a:pt x="489" y="835"/>
                </a:lnTo>
                <a:lnTo>
                  <a:pt x="468" y="758"/>
                </a:lnTo>
                <a:lnTo>
                  <a:pt x="468" y="758"/>
                </a:lnTo>
                <a:lnTo>
                  <a:pt x="474" y="742"/>
                </a:lnTo>
                <a:lnTo>
                  <a:pt x="480" y="733"/>
                </a:lnTo>
                <a:lnTo>
                  <a:pt x="482" y="731"/>
                </a:lnTo>
                <a:lnTo>
                  <a:pt x="483" y="731"/>
                </a:lnTo>
                <a:lnTo>
                  <a:pt x="483" y="732"/>
                </a:lnTo>
                <a:lnTo>
                  <a:pt x="483" y="732"/>
                </a:lnTo>
                <a:lnTo>
                  <a:pt x="490" y="751"/>
                </a:lnTo>
                <a:lnTo>
                  <a:pt x="492" y="763"/>
                </a:lnTo>
                <a:lnTo>
                  <a:pt x="494" y="768"/>
                </a:lnTo>
                <a:lnTo>
                  <a:pt x="494" y="773"/>
                </a:lnTo>
                <a:lnTo>
                  <a:pt x="494" y="773"/>
                </a:lnTo>
                <a:lnTo>
                  <a:pt x="491" y="795"/>
                </a:lnTo>
                <a:lnTo>
                  <a:pt x="491" y="804"/>
                </a:lnTo>
                <a:lnTo>
                  <a:pt x="492" y="808"/>
                </a:lnTo>
                <a:lnTo>
                  <a:pt x="494" y="809"/>
                </a:lnTo>
                <a:lnTo>
                  <a:pt x="494" y="809"/>
                </a:lnTo>
                <a:lnTo>
                  <a:pt x="496" y="809"/>
                </a:lnTo>
                <a:lnTo>
                  <a:pt x="499" y="809"/>
                </a:lnTo>
                <a:lnTo>
                  <a:pt x="504" y="808"/>
                </a:lnTo>
                <a:lnTo>
                  <a:pt x="509" y="804"/>
                </a:lnTo>
                <a:lnTo>
                  <a:pt x="509" y="804"/>
                </a:lnTo>
                <a:lnTo>
                  <a:pt x="510" y="816"/>
                </a:lnTo>
                <a:lnTo>
                  <a:pt x="512" y="823"/>
                </a:lnTo>
                <a:lnTo>
                  <a:pt x="513" y="825"/>
                </a:lnTo>
                <a:lnTo>
                  <a:pt x="514" y="825"/>
                </a:lnTo>
                <a:lnTo>
                  <a:pt x="514" y="825"/>
                </a:lnTo>
                <a:lnTo>
                  <a:pt x="517" y="821"/>
                </a:lnTo>
                <a:lnTo>
                  <a:pt x="521" y="812"/>
                </a:lnTo>
                <a:lnTo>
                  <a:pt x="530" y="785"/>
                </a:lnTo>
                <a:lnTo>
                  <a:pt x="536" y="758"/>
                </a:lnTo>
                <a:lnTo>
                  <a:pt x="540" y="742"/>
                </a:lnTo>
                <a:lnTo>
                  <a:pt x="540" y="742"/>
                </a:lnTo>
                <a:lnTo>
                  <a:pt x="539" y="738"/>
                </a:lnTo>
                <a:lnTo>
                  <a:pt x="537" y="732"/>
                </a:lnTo>
                <a:lnTo>
                  <a:pt x="531" y="714"/>
                </a:lnTo>
                <a:lnTo>
                  <a:pt x="525" y="695"/>
                </a:lnTo>
                <a:lnTo>
                  <a:pt x="523" y="687"/>
                </a:lnTo>
                <a:lnTo>
                  <a:pt x="525" y="681"/>
                </a:lnTo>
                <a:lnTo>
                  <a:pt x="525" y="681"/>
                </a:lnTo>
                <a:lnTo>
                  <a:pt x="531" y="663"/>
                </a:lnTo>
                <a:lnTo>
                  <a:pt x="536" y="650"/>
                </a:lnTo>
                <a:lnTo>
                  <a:pt x="545" y="629"/>
                </a:lnTo>
                <a:lnTo>
                  <a:pt x="545" y="629"/>
                </a:lnTo>
                <a:lnTo>
                  <a:pt x="550" y="615"/>
                </a:lnTo>
                <a:lnTo>
                  <a:pt x="555" y="601"/>
                </a:lnTo>
                <a:lnTo>
                  <a:pt x="559" y="585"/>
                </a:lnTo>
                <a:lnTo>
                  <a:pt x="562" y="571"/>
                </a:lnTo>
                <a:lnTo>
                  <a:pt x="566" y="546"/>
                </a:lnTo>
                <a:lnTo>
                  <a:pt x="566" y="531"/>
                </a:lnTo>
                <a:lnTo>
                  <a:pt x="566" y="531"/>
                </a:lnTo>
                <a:lnTo>
                  <a:pt x="559" y="511"/>
                </a:lnTo>
                <a:lnTo>
                  <a:pt x="545" y="473"/>
                </a:lnTo>
                <a:lnTo>
                  <a:pt x="514" y="392"/>
                </a:lnTo>
                <a:lnTo>
                  <a:pt x="514" y="392"/>
                </a:lnTo>
                <a:lnTo>
                  <a:pt x="508" y="377"/>
                </a:lnTo>
                <a:lnTo>
                  <a:pt x="501" y="363"/>
                </a:lnTo>
                <a:lnTo>
                  <a:pt x="494" y="350"/>
                </a:lnTo>
                <a:lnTo>
                  <a:pt x="485" y="337"/>
                </a:lnTo>
                <a:lnTo>
                  <a:pt x="471" y="319"/>
                </a:lnTo>
                <a:lnTo>
                  <a:pt x="463" y="310"/>
                </a:lnTo>
                <a:lnTo>
                  <a:pt x="463" y="310"/>
                </a:lnTo>
                <a:lnTo>
                  <a:pt x="459" y="306"/>
                </a:lnTo>
                <a:lnTo>
                  <a:pt x="455" y="300"/>
                </a:lnTo>
                <a:lnTo>
                  <a:pt x="451" y="293"/>
                </a:lnTo>
                <a:lnTo>
                  <a:pt x="450" y="291"/>
                </a:lnTo>
                <a:lnTo>
                  <a:pt x="447" y="289"/>
                </a:lnTo>
                <a:lnTo>
                  <a:pt x="447" y="289"/>
                </a:lnTo>
                <a:lnTo>
                  <a:pt x="442" y="289"/>
                </a:lnTo>
                <a:lnTo>
                  <a:pt x="435" y="288"/>
                </a:lnTo>
                <a:lnTo>
                  <a:pt x="410" y="289"/>
                </a:lnTo>
                <a:lnTo>
                  <a:pt x="386" y="291"/>
                </a:lnTo>
                <a:lnTo>
                  <a:pt x="377" y="289"/>
                </a:lnTo>
                <a:lnTo>
                  <a:pt x="370" y="289"/>
                </a:lnTo>
                <a:lnTo>
                  <a:pt x="370" y="289"/>
                </a:lnTo>
                <a:lnTo>
                  <a:pt x="344" y="284"/>
                </a:lnTo>
                <a:lnTo>
                  <a:pt x="344" y="284"/>
                </a:lnTo>
                <a:lnTo>
                  <a:pt x="350" y="270"/>
                </a:lnTo>
                <a:lnTo>
                  <a:pt x="360" y="238"/>
                </a:lnTo>
                <a:lnTo>
                  <a:pt x="360" y="238"/>
                </a:lnTo>
                <a:lnTo>
                  <a:pt x="369" y="207"/>
                </a:lnTo>
                <a:lnTo>
                  <a:pt x="370" y="197"/>
                </a:lnTo>
                <a:lnTo>
                  <a:pt x="370" y="187"/>
                </a:lnTo>
                <a:lnTo>
                  <a:pt x="370" y="187"/>
                </a:lnTo>
                <a:lnTo>
                  <a:pt x="370" y="181"/>
                </a:lnTo>
                <a:lnTo>
                  <a:pt x="370" y="178"/>
                </a:lnTo>
                <a:lnTo>
                  <a:pt x="373" y="169"/>
                </a:lnTo>
                <a:lnTo>
                  <a:pt x="375" y="161"/>
                </a:lnTo>
                <a:lnTo>
                  <a:pt x="375" y="158"/>
                </a:lnTo>
                <a:lnTo>
                  <a:pt x="375" y="156"/>
                </a:lnTo>
                <a:lnTo>
                  <a:pt x="375" y="156"/>
                </a:lnTo>
                <a:lnTo>
                  <a:pt x="375" y="152"/>
                </a:lnTo>
                <a:lnTo>
                  <a:pt x="375" y="148"/>
                </a:lnTo>
                <a:lnTo>
                  <a:pt x="378" y="136"/>
                </a:lnTo>
                <a:lnTo>
                  <a:pt x="381" y="124"/>
                </a:lnTo>
                <a:lnTo>
                  <a:pt x="381" y="118"/>
                </a:lnTo>
                <a:lnTo>
                  <a:pt x="381" y="115"/>
                </a:lnTo>
                <a:lnTo>
                  <a:pt x="381" y="115"/>
                </a:lnTo>
                <a:lnTo>
                  <a:pt x="375" y="100"/>
                </a:lnTo>
                <a:lnTo>
                  <a:pt x="370" y="84"/>
                </a:lnTo>
                <a:lnTo>
                  <a:pt x="370" y="84"/>
                </a:lnTo>
                <a:lnTo>
                  <a:pt x="365" y="71"/>
                </a:lnTo>
                <a:lnTo>
                  <a:pt x="357" y="58"/>
                </a:lnTo>
                <a:lnTo>
                  <a:pt x="350" y="45"/>
                </a:lnTo>
                <a:lnTo>
                  <a:pt x="344" y="37"/>
                </a:lnTo>
                <a:lnTo>
                  <a:pt x="344" y="37"/>
                </a:lnTo>
                <a:lnTo>
                  <a:pt x="339" y="30"/>
                </a:lnTo>
                <a:lnTo>
                  <a:pt x="330" y="18"/>
                </a:lnTo>
                <a:lnTo>
                  <a:pt x="323" y="8"/>
                </a:lnTo>
                <a:lnTo>
                  <a:pt x="319" y="1"/>
                </a:lnTo>
                <a:lnTo>
                  <a:pt x="319" y="1"/>
                </a:lnTo>
                <a:lnTo>
                  <a:pt x="317" y="0"/>
                </a:lnTo>
                <a:lnTo>
                  <a:pt x="314" y="0"/>
                </a:lnTo>
                <a:lnTo>
                  <a:pt x="301" y="3"/>
                </a:lnTo>
                <a:lnTo>
                  <a:pt x="283" y="6"/>
                </a:lnTo>
                <a:lnTo>
                  <a:pt x="252" y="6"/>
                </a:lnTo>
                <a:lnTo>
                  <a:pt x="252" y="6"/>
                </a:lnTo>
                <a:lnTo>
                  <a:pt x="233" y="10"/>
                </a:lnTo>
                <a:lnTo>
                  <a:pt x="216" y="14"/>
                </a:lnTo>
                <a:lnTo>
                  <a:pt x="206" y="17"/>
                </a:lnTo>
                <a:lnTo>
                  <a:pt x="206" y="17"/>
                </a:lnTo>
                <a:lnTo>
                  <a:pt x="198" y="22"/>
                </a:lnTo>
                <a:lnTo>
                  <a:pt x="189" y="30"/>
                </a:lnTo>
                <a:lnTo>
                  <a:pt x="180" y="40"/>
                </a:lnTo>
                <a:lnTo>
                  <a:pt x="177" y="46"/>
                </a:lnTo>
                <a:lnTo>
                  <a:pt x="175" y="53"/>
                </a:lnTo>
                <a:lnTo>
                  <a:pt x="175" y="53"/>
                </a:lnTo>
                <a:lnTo>
                  <a:pt x="171" y="67"/>
                </a:lnTo>
                <a:lnTo>
                  <a:pt x="168" y="82"/>
                </a:lnTo>
                <a:lnTo>
                  <a:pt x="168" y="97"/>
                </a:lnTo>
                <a:lnTo>
                  <a:pt x="170" y="109"/>
                </a:lnTo>
                <a:lnTo>
                  <a:pt x="170" y="109"/>
                </a:lnTo>
                <a:close/>
                <a:moveTo>
                  <a:pt x="447" y="475"/>
                </a:moveTo>
                <a:lnTo>
                  <a:pt x="499" y="547"/>
                </a:lnTo>
                <a:lnTo>
                  <a:pt x="499" y="547"/>
                </a:lnTo>
                <a:lnTo>
                  <a:pt x="498" y="571"/>
                </a:lnTo>
                <a:lnTo>
                  <a:pt x="495" y="591"/>
                </a:lnTo>
                <a:lnTo>
                  <a:pt x="494" y="603"/>
                </a:lnTo>
                <a:lnTo>
                  <a:pt x="494" y="603"/>
                </a:lnTo>
                <a:lnTo>
                  <a:pt x="491" y="610"/>
                </a:lnTo>
                <a:lnTo>
                  <a:pt x="486" y="616"/>
                </a:lnTo>
                <a:lnTo>
                  <a:pt x="482" y="621"/>
                </a:lnTo>
                <a:lnTo>
                  <a:pt x="478" y="629"/>
                </a:lnTo>
                <a:lnTo>
                  <a:pt x="478" y="629"/>
                </a:lnTo>
                <a:lnTo>
                  <a:pt x="473" y="638"/>
                </a:lnTo>
                <a:lnTo>
                  <a:pt x="467" y="647"/>
                </a:lnTo>
                <a:lnTo>
                  <a:pt x="459" y="655"/>
                </a:lnTo>
                <a:lnTo>
                  <a:pt x="453" y="660"/>
                </a:lnTo>
                <a:lnTo>
                  <a:pt x="453" y="660"/>
                </a:lnTo>
                <a:lnTo>
                  <a:pt x="445" y="663"/>
                </a:lnTo>
                <a:lnTo>
                  <a:pt x="437" y="664"/>
                </a:lnTo>
                <a:lnTo>
                  <a:pt x="427" y="665"/>
                </a:lnTo>
                <a:lnTo>
                  <a:pt x="427" y="665"/>
                </a:lnTo>
                <a:lnTo>
                  <a:pt x="418" y="657"/>
                </a:lnTo>
                <a:lnTo>
                  <a:pt x="411" y="650"/>
                </a:lnTo>
                <a:lnTo>
                  <a:pt x="411" y="650"/>
                </a:lnTo>
                <a:lnTo>
                  <a:pt x="413" y="650"/>
                </a:lnTo>
                <a:lnTo>
                  <a:pt x="413" y="648"/>
                </a:lnTo>
                <a:lnTo>
                  <a:pt x="415" y="642"/>
                </a:lnTo>
                <a:lnTo>
                  <a:pt x="418" y="636"/>
                </a:lnTo>
                <a:lnTo>
                  <a:pt x="422" y="629"/>
                </a:lnTo>
                <a:lnTo>
                  <a:pt x="422" y="629"/>
                </a:lnTo>
                <a:lnTo>
                  <a:pt x="426" y="624"/>
                </a:lnTo>
                <a:lnTo>
                  <a:pt x="427" y="620"/>
                </a:lnTo>
                <a:lnTo>
                  <a:pt x="429" y="615"/>
                </a:lnTo>
                <a:lnTo>
                  <a:pt x="432" y="609"/>
                </a:lnTo>
                <a:lnTo>
                  <a:pt x="432" y="609"/>
                </a:lnTo>
                <a:lnTo>
                  <a:pt x="436" y="598"/>
                </a:lnTo>
                <a:lnTo>
                  <a:pt x="441" y="584"/>
                </a:lnTo>
                <a:lnTo>
                  <a:pt x="445" y="569"/>
                </a:lnTo>
                <a:lnTo>
                  <a:pt x="447" y="557"/>
                </a:lnTo>
                <a:lnTo>
                  <a:pt x="447" y="557"/>
                </a:lnTo>
                <a:lnTo>
                  <a:pt x="447" y="539"/>
                </a:lnTo>
                <a:lnTo>
                  <a:pt x="447" y="511"/>
                </a:lnTo>
                <a:lnTo>
                  <a:pt x="447" y="475"/>
                </a:lnTo>
                <a:lnTo>
                  <a:pt x="447" y="475"/>
                </a:lnTo>
                <a:close/>
                <a:moveTo>
                  <a:pt x="118" y="516"/>
                </a:moveTo>
                <a:lnTo>
                  <a:pt x="123" y="567"/>
                </a:lnTo>
                <a:lnTo>
                  <a:pt x="123" y="567"/>
                </a:lnTo>
                <a:lnTo>
                  <a:pt x="101" y="573"/>
                </a:lnTo>
                <a:lnTo>
                  <a:pt x="82" y="578"/>
                </a:lnTo>
                <a:lnTo>
                  <a:pt x="82" y="578"/>
                </a:lnTo>
                <a:lnTo>
                  <a:pt x="91" y="571"/>
                </a:lnTo>
                <a:lnTo>
                  <a:pt x="98" y="565"/>
                </a:lnTo>
                <a:lnTo>
                  <a:pt x="103" y="557"/>
                </a:lnTo>
                <a:lnTo>
                  <a:pt x="103" y="557"/>
                </a:lnTo>
                <a:lnTo>
                  <a:pt x="113" y="533"/>
                </a:lnTo>
                <a:lnTo>
                  <a:pt x="118" y="516"/>
                </a:lnTo>
                <a:lnTo>
                  <a:pt x="118" y="51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26">
            <a:extLst>
              <a:ext uri="{FF2B5EF4-FFF2-40B4-BE49-F238E27FC236}">
                <a16:creationId xmlns:a16="http://schemas.microsoft.com/office/drawing/2014/main" id="{A8F29C12-102E-4239-9528-3B5340A214C4}"/>
              </a:ext>
            </a:extLst>
          </p:cNvPr>
          <p:cNvSpPr>
            <a:spLocks noEditPoints="1"/>
          </p:cNvSpPr>
          <p:nvPr/>
        </p:nvSpPr>
        <p:spPr bwMode="auto">
          <a:xfrm>
            <a:off x="8381463" y="2718363"/>
            <a:ext cx="534082" cy="1685457"/>
          </a:xfrm>
          <a:custGeom>
            <a:avLst/>
            <a:gdLst>
              <a:gd name="T0" fmla="*/ 147 w 629"/>
              <a:gd name="T1" fmla="*/ 120 h 1985"/>
              <a:gd name="T2" fmla="*/ 141 w 629"/>
              <a:gd name="T3" fmla="*/ 161 h 1985"/>
              <a:gd name="T4" fmla="*/ 134 w 629"/>
              <a:gd name="T5" fmla="*/ 189 h 1985"/>
              <a:gd name="T6" fmla="*/ 143 w 629"/>
              <a:gd name="T7" fmla="*/ 232 h 1985"/>
              <a:gd name="T8" fmla="*/ 151 w 629"/>
              <a:gd name="T9" fmla="*/ 269 h 1985"/>
              <a:gd name="T10" fmla="*/ 205 w 629"/>
              <a:gd name="T11" fmla="*/ 311 h 1985"/>
              <a:gd name="T12" fmla="*/ 37 w 629"/>
              <a:gd name="T13" fmla="*/ 430 h 1985"/>
              <a:gd name="T14" fmla="*/ 4 w 629"/>
              <a:gd name="T15" fmla="*/ 595 h 1985"/>
              <a:gd name="T16" fmla="*/ 6 w 629"/>
              <a:gd name="T17" fmla="*/ 669 h 1985"/>
              <a:gd name="T18" fmla="*/ 13 w 629"/>
              <a:gd name="T19" fmla="*/ 730 h 1985"/>
              <a:gd name="T20" fmla="*/ 54 w 629"/>
              <a:gd name="T21" fmla="*/ 796 h 1985"/>
              <a:gd name="T22" fmla="*/ 65 w 629"/>
              <a:gd name="T23" fmla="*/ 824 h 1985"/>
              <a:gd name="T24" fmla="*/ 69 w 629"/>
              <a:gd name="T25" fmla="*/ 1029 h 1985"/>
              <a:gd name="T26" fmla="*/ 97 w 629"/>
              <a:gd name="T27" fmla="*/ 1111 h 1985"/>
              <a:gd name="T28" fmla="*/ 101 w 629"/>
              <a:gd name="T29" fmla="*/ 1316 h 1985"/>
              <a:gd name="T30" fmla="*/ 154 w 629"/>
              <a:gd name="T31" fmla="*/ 1504 h 1985"/>
              <a:gd name="T32" fmla="*/ 206 w 629"/>
              <a:gd name="T33" fmla="*/ 1542 h 1985"/>
              <a:gd name="T34" fmla="*/ 240 w 629"/>
              <a:gd name="T35" fmla="*/ 1568 h 1985"/>
              <a:gd name="T36" fmla="*/ 281 w 629"/>
              <a:gd name="T37" fmla="*/ 1588 h 1985"/>
              <a:gd name="T38" fmla="*/ 296 w 629"/>
              <a:gd name="T39" fmla="*/ 1650 h 1985"/>
              <a:gd name="T40" fmla="*/ 316 w 629"/>
              <a:gd name="T41" fmla="*/ 1706 h 1985"/>
              <a:gd name="T42" fmla="*/ 322 w 629"/>
              <a:gd name="T43" fmla="*/ 1806 h 1985"/>
              <a:gd name="T44" fmla="*/ 303 w 629"/>
              <a:gd name="T45" fmla="*/ 1859 h 1985"/>
              <a:gd name="T46" fmla="*/ 290 w 629"/>
              <a:gd name="T47" fmla="*/ 1933 h 1985"/>
              <a:gd name="T48" fmla="*/ 302 w 629"/>
              <a:gd name="T49" fmla="*/ 1972 h 1985"/>
              <a:gd name="T50" fmla="*/ 363 w 629"/>
              <a:gd name="T51" fmla="*/ 1982 h 1985"/>
              <a:gd name="T52" fmla="*/ 422 w 629"/>
              <a:gd name="T53" fmla="*/ 1926 h 1985"/>
              <a:gd name="T54" fmla="*/ 396 w 629"/>
              <a:gd name="T55" fmla="*/ 1824 h 1985"/>
              <a:gd name="T56" fmla="*/ 391 w 629"/>
              <a:gd name="T57" fmla="*/ 1776 h 1985"/>
              <a:gd name="T58" fmla="*/ 407 w 629"/>
              <a:gd name="T59" fmla="*/ 1583 h 1985"/>
              <a:gd name="T60" fmla="*/ 403 w 629"/>
              <a:gd name="T61" fmla="*/ 1471 h 1985"/>
              <a:gd name="T62" fmla="*/ 445 w 629"/>
              <a:gd name="T63" fmla="*/ 1282 h 1985"/>
              <a:gd name="T64" fmla="*/ 454 w 629"/>
              <a:gd name="T65" fmla="*/ 1131 h 1985"/>
              <a:gd name="T66" fmla="*/ 492 w 629"/>
              <a:gd name="T67" fmla="*/ 1042 h 1985"/>
              <a:gd name="T68" fmla="*/ 515 w 629"/>
              <a:gd name="T69" fmla="*/ 1002 h 1985"/>
              <a:gd name="T70" fmla="*/ 508 w 629"/>
              <a:gd name="T71" fmla="*/ 885 h 1985"/>
              <a:gd name="T72" fmla="*/ 515 w 629"/>
              <a:gd name="T73" fmla="*/ 781 h 1985"/>
              <a:gd name="T74" fmla="*/ 615 w 629"/>
              <a:gd name="T75" fmla="*/ 748 h 1985"/>
              <a:gd name="T76" fmla="*/ 619 w 629"/>
              <a:gd name="T77" fmla="*/ 685 h 1985"/>
              <a:gd name="T78" fmla="*/ 629 w 629"/>
              <a:gd name="T79" fmla="*/ 679 h 1985"/>
              <a:gd name="T80" fmla="*/ 597 w 629"/>
              <a:gd name="T81" fmla="*/ 540 h 1985"/>
              <a:gd name="T82" fmla="*/ 558 w 629"/>
              <a:gd name="T83" fmla="*/ 427 h 1985"/>
              <a:gd name="T84" fmla="*/ 503 w 629"/>
              <a:gd name="T85" fmla="*/ 385 h 1985"/>
              <a:gd name="T86" fmla="*/ 382 w 629"/>
              <a:gd name="T87" fmla="*/ 336 h 1985"/>
              <a:gd name="T88" fmla="*/ 359 w 629"/>
              <a:gd name="T89" fmla="*/ 216 h 1985"/>
              <a:gd name="T90" fmla="*/ 385 w 629"/>
              <a:gd name="T91" fmla="*/ 140 h 1985"/>
              <a:gd name="T92" fmla="*/ 363 w 629"/>
              <a:gd name="T93" fmla="*/ 75 h 1985"/>
              <a:gd name="T94" fmla="*/ 334 w 629"/>
              <a:gd name="T95" fmla="*/ 25 h 1985"/>
              <a:gd name="T96" fmla="*/ 272 w 629"/>
              <a:gd name="T97" fmla="*/ 0 h 1985"/>
              <a:gd name="T98" fmla="*/ 218 w 629"/>
              <a:gd name="T99" fmla="*/ 6 h 1985"/>
              <a:gd name="T100" fmla="*/ 182 w 629"/>
              <a:gd name="T101" fmla="*/ 17 h 1985"/>
              <a:gd name="T102" fmla="*/ 173 w 629"/>
              <a:gd name="T103" fmla="*/ 28 h 1985"/>
              <a:gd name="T104" fmla="*/ 154 w 629"/>
              <a:gd name="T105" fmla="*/ 36 h 1985"/>
              <a:gd name="T106" fmla="*/ 491 w 629"/>
              <a:gd name="T107" fmla="*/ 651 h 1985"/>
              <a:gd name="T108" fmla="*/ 504 w 629"/>
              <a:gd name="T109" fmla="*/ 661 h 1985"/>
              <a:gd name="T110" fmla="*/ 521 w 629"/>
              <a:gd name="T111" fmla="*/ 690 h 1985"/>
              <a:gd name="T112" fmla="*/ 524 w 629"/>
              <a:gd name="T113" fmla="*/ 703 h 1985"/>
              <a:gd name="T114" fmla="*/ 489 w 629"/>
              <a:gd name="T115" fmla="*/ 686 h 19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9" h="1985">
                <a:moveTo>
                  <a:pt x="166" y="62"/>
                </a:moveTo>
                <a:lnTo>
                  <a:pt x="166" y="62"/>
                </a:lnTo>
                <a:lnTo>
                  <a:pt x="158" y="85"/>
                </a:lnTo>
                <a:lnTo>
                  <a:pt x="148" y="110"/>
                </a:lnTo>
                <a:lnTo>
                  <a:pt x="148" y="110"/>
                </a:lnTo>
                <a:lnTo>
                  <a:pt x="147" y="115"/>
                </a:lnTo>
                <a:lnTo>
                  <a:pt x="147" y="120"/>
                </a:lnTo>
                <a:lnTo>
                  <a:pt x="147" y="124"/>
                </a:lnTo>
                <a:lnTo>
                  <a:pt x="146" y="131"/>
                </a:lnTo>
                <a:lnTo>
                  <a:pt x="146" y="131"/>
                </a:lnTo>
                <a:lnTo>
                  <a:pt x="143" y="140"/>
                </a:lnTo>
                <a:lnTo>
                  <a:pt x="143" y="149"/>
                </a:lnTo>
                <a:lnTo>
                  <a:pt x="142" y="156"/>
                </a:lnTo>
                <a:lnTo>
                  <a:pt x="141" y="161"/>
                </a:lnTo>
                <a:lnTo>
                  <a:pt x="141" y="161"/>
                </a:lnTo>
                <a:lnTo>
                  <a:pt x="134" y="172"/>
                </a:lnTo>
                <a:lnTo>
                  <a:pt x="131" y="179"/>
                </a:lnTo>
                <a:lnTo>
                  <a:pt x="131" y="181"/>
                </a:lnTo>
                <a:lnTo>
                  <a:pt x="131" y="184"/>
                </a:lnTo>
                <a:lnTo>
                  <a:pt x="131" y="184"/>
                </a:lnTo>
                <a:lnTo>
                  <a:pt x="134" y="189"/>
                </a:lnTo>
                <a:lnTo>
                  <a:pt x="137" y="192"/>
                </a:lnTo>
                <a:lnTo>
                  <a:pt x="141" y="196"/>
                </a:lnTo>
                <a:lnTo>
                  <a:pt x="141" y="219"/>
                </a:lnTo>
                <a:lnTo>
                  <a:pt x="141" y="219"/>
                </a:lnTo>
                <a:lnTo>
                  <a:pt x="142" y="225"/>
                </a:lnTo>
                <a:lnTo>
                  <a:pt x="143" y="232"/>
                </a:lnTo>
                <a:lnTo>
                  <a:pt x="143" y="232"/>
                </a:lnTo>
                <a:lnTo>
                  <a:pt x="146" y="241"/>
                </a:lnTo>
                <a:lnTo>
                  <a:pt x="146" y="244"/>
                </a:lnTo>
                <a:lnTo>
                  <a:pt x="146" y="248"/>
                </a:lnTo>
                <a:lnTo>
                  <a:pt x="146" y="248"/>
                </a:lnTo>
                <a:lnTo>
                  <a:pt x="146" y="254"/>
                </a:lnTo>
                <a:lnTo>
                  <a:pt x="147" y="259"/>
                </a:lnTo>
                <a:lnTo>
                  <a:pt x="151" y="269"/>
                </a:lnTo>
                <a:lnTo>
                  <a:pt x="151" y="269"/>
                </a:lnTo>
                <a:lnTo>
                  <a:pt x="153" y="281"/>
                </a:lnTo>
                <a:lnTo>
                  <a:pt x="155" y="286"/>
                </a:lnTo>
                <a:lnTo>
                  <a:pt x="157" y="288"/>
                </a:lnTo>
                <a:lnTo>
                  <a:pt x="157" y="288"/>
                </a:lnTo>
                <a:lnTo>
                  <a:pt x="184" y="299"/>
                </a:lnTo>
                <a:lnTo>
                  <a:pt x="205" y="311"/>
                </a:lnTo>
                <a:lnTo>
                  <a:pt x="200" y="338"/>
                </a:lnTo>
                <a:lnTo>
                  <a:pt x="200" y="338"/>
                </a:lnTo>
                <a:lnTo>
                  <a:pt x="123" y="380"/>
                </a:lnTo>
                <a:lnTo>
                  <a:pt x="67" y="410"/>
                </a:lnTo>
                <a:lnTo>
                  <a:pt x="48" y="422"/>
                </a:lnTo>
                <a:lnTo>
                  <a:pt x="37" y="430"/>
                </a:lnTo>
                <a:lnTo>
                  <a:pt x="37" y="430"/>
                </a:lnTo>
                <a:lnTo>
                  <a:pt x="31" y="439"/>
                </a:lnTo>
                <a:lnTo>
                  <a:pt x="26" y="448"/>
                </a:lnTo>
                <a:lnTo>
                  <a:pt x="22" y="454"/>
                </a:lnTo>
                <a:lnTo>
                  <a:pt x="21" y="457"/>
                </a:lnTo>
                <a:lnTo>
                  <a:pt x="21" y="457"/>
                </a:lnTo>
                <a:lnTo>
                  <a:pt x="11" y="539"/>
                </a:lnTo>
                <a:lnTo>
                  <a:pt x="4" y="595"/>
                </a:lnTo>
                <a:lnTo>
                  <a:pt x="0" y="626"/>
                </a:lnTo>
                <a:lnTo>
                  <a:pt x="0" y="626"/>
                </a:lnTo>
                <a:lnTo>
                  <a:pt x="2" y="648"/>
                </a:lnTo>
                <a:lnTo>
                  <a:pt x="3" y="664"/>
                </a:lnTo>
                <a:lnTo>
                  <a:pt x="3" y="664"/>
                </a:lnTo>
                <a:lnTo>
                  <a:pt x="4" y="668"/>
                </a:lnTo>
                <a:lnTo>
                  <a:pt x="6" y="669"/>
                </a:lnTo>
                <a:lnTo>
                  <a:pt x="9" y="673"/>
                </a:lnTo>
                <a:lnTo>
                  <a:pt x="10" y="677"/>
                </a:lnTo>
                <a:lnTo>
                  <a:pt x="10" y="677"/>
                </a:lnTo>
                <a:lnTo>
                  <a:pt x="9" y="686"/>
                </a:lnTo>
                <a:lnTo>
                  <a:pt x="9" y="702"/>
                </a:lnTo>
                <a:lnTo>
                  <a:pt x="10" y="718"/>
                </a:lnTo>
                <a:lnTo>
                  <a:pt x="13" y="730"/>
                </a:lnTo>
                <a:lnTo>
                  <a:pt x="13" y="730"/>
                </a:lnTo>
                <a:lnTo>
                  <a:pt x="16" y="740"/>
                </a:lnTo>
                <a:lnTo>
                  <a:pt x="23" y="752"/>
                </a:lnTo>
                <a:lnTo>
                  <a:pt x="39" y="776"/>
                </a:lnTo>
                <a:lnTo>
                  <a:pt x="39" y="776"/>
                </a:lnTo>
                <a:lnTo>
                  <a:pt x="50" y="790"/>
                </a:lnTo>
                <a:lnTo>
                  <a:pt x="54" y="796"/>
                </a:lnTo>
                <a:lnTo>
                  <a:pt x="54" y="796"/>
                </a:lnTo>
                <a:lnTo>
                  <a:pt x="52" y="796"/>
                </a:lnTo>
                <a:lnTo>
                  <a:pt x="52" y="800"/>
                </a:lnTo>
                <a:lnTo>
                  <a:pt x="54" y="806"/>
                </a:lnTo>
                <a:lnTo>
                  <a:pt x="59" y="815"/>
                </a:lnTo>
                <a:lnTo>
                  <a:pt x="59" y="815"/>
                </a:lnTo>
                <a:lnTo>
                  <a:pt x="65" y="824"/>
                </a:lnTo>
                <a:lnTo>
                  <a:pt x="72" y="832"/>
                </a:lnTo>
                <a:lnTo>
                  <a:pt x="79" y="838"/>
                </a:lnTo>
                <a:lnTo>
                  <a:pt x="79" y="838"/>
                </a:lnTo>
                <a:lnTo>
                  <a:pt x="69" y="980"/>
                </a:lnTo>
                <a:lnTo>
                  <a:pt x="69" y="980"/>
                </a:lnTo>
                <a:lnTo>
                  <a:pt x="69" y="1010"/>
                </a:lnTo>
                <a:lnTo>
                  <a:pt x="69" y="1029"/>
                </a:lnTo>
                <a:lnTo>
                  <a:pt x="97" y="1054"/>
                </a:lnTo>
                <a:lnTo>
                  <a:pt x="97" y="1054"/>
                </a:lnTo>
                <a:lnTo>
                  <a:pt x="97" y="1057"/>
                </a:lnTo>
                <a:lnTo>
                  <a:pt x="98" y="1066"/>
                </a:lnTo>
                <a:lnTo>
                  <a:pt x="98" y="1085"/>
                </a:lnTo>
                <a:lnTo>
                  <a:pt x="97" y="1111"/>
                </a:lnTo>
                <a:lnTo>
                  <a:pt x="97" y="1111"/>
                </a:lnTo>
                <a:lnTo>
                  <a:pt x="96" y="1132"/>
                </a:lnTo>
                <a:lnTo>
                  <a:pt x="96" y="1157"/>
                </a:lnTo>
                <a:lnTo>
                  <a:pt x="97" y="1219"/>
                </a:lnTo>
                <a:lnTo>
                  <a:pt x="98" y="1275"/>
                </a:lnTo>
                <a:lnTo>
                  <a:pt x="100" y="1305"/>
                </a:lnTo>
                <a:lnTo>
                  <a:pt x="100" y="1305"/>
                </a:lnTo>
                <a:lnTo>
                  <a:pt x="101" y="1316"/>
                </a:lnTo>
                <a:lnTo>
                  <a:pt x="106" y="1339"/>
                </a:lnTo>
                <a:lnTo>
                  <a:pt x="120" y="1401"/>
                </a:lnTo>
                <a:lnTo>
                  <a:pt x="138" y="1464"/>
                </a:lnTo>
                <a:lnTo>
                  <a:pt x="146" y="1485"/>
                </a:lnTo>
                <a:lnTo>
                  <a:pt x="151" y="1497"/>
                </a:lnTo>
                <a:lnTo>
                  <a:pt x="151" y="1497"/>
                </a:lnTo>
                <a:lnTo>
                  <a:pt x="154" y="1504"/>
                </a:lnTo>
                <a:lnTo>
                  <a:pt x="158" y="1508"/>
                </a:lnTo>
                <a:lnTo>
                  <a:pt x="167" y="1518"/>
                </a:lnTo>
                <a:lnTo>
                  <a:pt x="178" y="1525"/>
                </a:lnTo>
                <a:lnTo>
                  <a:pt x="189" y="1533"/>
                </a:lnTo>
                <a:lnTo>
                  <a:pt x="189" y="1533"/>
                </a:lnTo>
                <a:lnTo>
                  <a:pt x="199" y="1539"/>
                </a:lnTo>
                <a:lnTo>
                  <a:pt x="206" y="1542"/>
                </a:lnTo>
                <a:lnTo>
                  <a:pt x="212" y="1546"/>
                </a:lnTo>
                <a:lnTo>
                  <a:pt x="217" y="1551"/>
                </a:lnTo>
                <a:lnTo>
                  <a:pt x="217" y="1551"/>
                </a:lnTo>
                <a:lnTo>
                  <a:pt x="222" y="1557"/>
                </a:lnTo>
                <a:lnTo>
                  <a:pt x="229" y="1563"/>
                </a:lnTo>
                <a:lnTo>
                  <a:pt x="235" y="1566"/>
                </a:lnTo>
                <a:lnTo>
                  <a:pt x="240" y="1568"/>
                </a:lnTo>
                <a:lnTo>
                  <a:pt x="240" y="1568"/>
                </a:lnTo>
                <a:lnTo>
                  <a:pt x="244" y="1566"/>
                </a:lnTo>
                <a:lnTo>
                  <a:pt x="249" y="1568"/>
                </a:lnTo>
                <a:lnTo>
                  <a:pt x="256" y="1569"/>
                </a:lnTo>
                <a:lnTo>
                  <a:pt x="256" y="1569"/>
                </a:lnTo>
                <a:lnTo>
                  <a:pt x="267" y="1577"/>
                </a:lnTo>
                <a:lnTo>
                  <a:pt x="281" y="1588"/>
                </a:lnTo>
                <a:lnTo>
                  <a:pt x="281" y="1588"/>
                </a:lnTo>
                <a:lnTo>
                  <a:pt x="292" y="1594"/>
                </a:lnTo>
                <a:lnTo>
                  <a:pt x="299" y="1597"/>
                </a:lnTo>
                <a:lnTo>
                  <a:pt x="299" y="1597"/>
                </a:lnTo>
                <a:lnTo>
                  <a:pt x="298" y="1609"/>
                </a:lnTo>
                <a:lnTo>
                  <a:pt x="297" y="1634"/>
                </a:lnTo>
                <a:lnTo>
                  <a:pt x="296" y="1650"/>
                </a:lnTo>
                <a:lnTo>
                  <a:pt x="297" y="1665"/>
                </a:lnTo>
                <a:lnTo>
                  <a:pt x="298" y="1678"/>
                </a:lnTo>
                <a:lnTo>
                  <a:pt x="299" y="1683"/>
                </a:lnTo>
                <a:lnTo>
                  <a:pt x="302" y="1686"/>
                </a:lnTo>
                <a:lnTo>
                  <a:pt x="302" y="1686"/>
                </a:lnTo>
                <a:lnTo>
                  <a:pt x="310" y="1698"/>
                </a:lnTo>
                <a:lnTo>
                  <a:pt x="316" y="1706"/>
                </a:lnTo>
                <a:lnTo>
                  <a:pt x="321" y="1709"/>
                </a:lnTo>
                <a:lnTo>
                  <a:pt x="322" y="1712"/>
                </a:lnTo>
                <a:lnTo>
                  <a:pt x="322" y="1712"/>
                </a:lnTo>
                <a:lnTo>
                  <a:pt x="322" y="1758"/>
                </a:lnTo>
                <a:lnTo>
                  <a:pt x="324" y="1789"/>
                </a:lnTo>
                <a:lnTo>
                  <a:pt x="322" y="1806"/>
                </a:lnTo>
                <a:lnTo>
                  <a:pt x="322" y="1806"/>
                </a:lnTo>
                <a:lnTo>
                  <a:pt x="320" y="1815"/>
                </a:lnTo>
                <a:lnTo>
                  <a:pt x="314" y="1826"/>
                </a:lnTo>
                <a:lnTo>
                  <a:pt x="308" y="1836"/>
                </a:lnTo>
                <a:lnTo>
                  <a:pt x="304" y="1846"/>
                </a:lnTo>
                <a:lnTo>
                  <a:pt x="304" y="1846"/>
                </a:lnTo>
                <a:lnTo>
                  <a:pt x="303" y="1852"/>
                </a:lnTo>
                <a:lnTo>
                  <a:pt x="303" y="1859"/>
                </a:lnTo>
                <a:lnTo>
                  <a:pt x="303" y="1870"/>
                </a:lnTo>
                <a:lnTo>
                  <a:pt x="302" y="1887"/>
                </a:lnTo>
                <a:lnTo>
                  <a:pt x="302" y="1887"/>
                </a:lnTo>
                <a:lnTo>
                  <a:pt x="299" y="1898"/>
                </a:lnTo>
                <a:lnTo>
                  <a:pt x="296" y="1909"/>
                </a:lnTo>
                <a:lnTo>
                  <a:pt x="293" y="1922"/>
                </a:lnTo>
                <a:lnTo>
                  <a:pt x="290" y="1933"/>
                </a:lnTo>
                <a:lnTo>
                  <a:pt x="288" y="1945"/>
                </a:lnTo>
                <a:lnTo>
                  <a:pt x="288" y="1950"/>
                </a:lnTo>
                <a:lnTo>
                  <a:pt x="290" y="1956"/>
                </a:lnTo>
                <a:lnTo>
                  <a:pt x="291" y="1961"/>
                </a:lnTo>
                <a:lnTo>
                  <a:pt x="293" y="1965"/>
                </a:lnTo>
                <a:lnTo>
                  <a:pt x="297" y="1968"/>
                </a:lnTo>
                <a:lnTo>
                  <a:pt x="302" y="1972"/>
                </a:lnTo>
                <a:lnTo>
                  <a:pt x="302" y="1972"/>
                </a:lnTo>
                <a:lnTo>
                  <a:pt x="313" y="1978"/>
                </a:lnTo>
                <a:lnTo>
                  <a:pt x="322" y="1982"/>
                </a:lnTo>
                <a:lnTo>
                  <a:pt x="332" y="1984"/>
                </a:lnTo>
                <a:lnTo>
                  <a:pt x="342" y="1985"/>
                </a:lnTo>
                <a:lnTo>
                  <a:pt x="353" y="1984"/>
                </a:lnTo>
                <a:lnTo>
                  <a:pt x="363" y="1982"/>
                </a:lnTo>
                <a:lnTo>
                  <a:pt x="376" y="1976"/>
                </a:lnTo>
                <a:lnTo>
                  <a:pt x="389" y="1967"/>
                </a:lnTo>
                <a:lnTo>
                  <a:pt x="389" y="1967"/>
                </a:lnTo>
                <a:lnTo>
                  <a:pt x="402" y="1958"/>
                </a:lnTo>
                <a:lnTo>
                  <a:pt x="411" y="1948"/>
                </a:lnTo>
                <a:lnTo>
                  <a:pt x="418" y="1937"/>
                </a:lnTo>
                <a:lnTo>
                  <a:pt x="422" y="1926"/>
                </a:lnTo>
                <a:lnTo>
                  <a:pt x="423" y="1916"/>
                </a:lnTo>
                <a:lnTo>
                  <a:pt x="423" y="1906"/>
                </a:lnTo>
                <a:lnTo>
                  <a:pt x="422" y="1896"/>
                </a:lnTo>
                <a:lnTo>
                  <a:pt x="419" y="1887"/>
                </a:lnTo>
                <a:lnTo>
                  <a:pt x="419" y="1887"/>
                </a:lnTo>
                <a:lnTo>
                  <a:pt x="406" y="1851"/>
                </a:lnTo>
                <a:lnTo>
                  <a:pt x="396" y="1824"/>
                </a:lnTo>
                <a:lnTo>
                  <a:pt x="396" y="1824"/>
                </a:lnTo>
                <a:lnTo>
                  <a:pt x="393" y="1820"/>
                </a:lnTo>
                <a:lnTo>
                  <a:pt x="391" y="1813"/>
                </a:lnTo>
                <a:lnTo>
                  <a:pt x="390" y="1807"/>
                </a:lnTo>
                <a:lnTo>
                  <a:pt x="389" y="1798"/>
                </a:lnTo>
                <a:lnTo>
                  <a:pt x="389" y="1798"/>
                </a:lnTo>
                <a:lnTo>
                  <a:pt x="391" y="1776"/>
                </a:lnTo>
                <a:lnTo>
                  <a:pt x="396" y="1744"/>
                </a:lnTo>
                <a:lnTo>
                  <a:pt x="400" y="1708"/>
                </a:lnTo>
                <a:lnTo>
                  <a:pt x="403" y="1678"/>
                </a:lnTo>
                <a:lnTo>
                  <a:pt x="403" y="1678"/>
                </a:lnTo>
                <a:lnTo>
                  <a:pt x="406" y="1617"/>
                </a:lnTo>
                <a:lnTo>
                  <a:pt x="407" y="1583"/>
                </a:lnTo>
                <a:lnTo>
                  <a:pt x="407" y="1583"/>
                </a:lnTo>
                <a:lnTo>
                  <a:pt x="417" y="1575"/>
                </a:lnTo>
                <a:lnTo>
                  <a:pt x="424" y="1568"/>
                </a:lnTo>
                <a:lnTo>
                  <a:pt x="425" y="1564"/>
                </a:lnTo>
                <a:lnTo>
                  <a:pt x="426" y="1560"/>
                </a:lnTo>
                <a:lnTo>
                  <a:pt x="426" y="1560"/>
                </a:lnTo>
                <a:lnTo>
                  <a:pt x="414" y="1514"/>
                </a:lnTo>
                <a:lnTo>
                  <a:pt x="403" y="1471"/>
                </a:lnTo>
                <a:lnTo>
                  <a:pt x="403" y="1471"/>
                </a:lnTo>
                <a:lnTo>
                  <a:pt x="403" y="1464"/>
                </a:lnTo>
                <a:lnTo>
                  <a:pt x="406" y="1454"/>
                </a:lnTo>
                <a:lnTo>
                  <a:pt x="412" y="1433"/>
                </a:lnTo>
                <a:lnTo>
                  <a:pt x="412" y="1433"/>
                </a:lnTo>
                <a:lnTo>
                  <a:pt x="426" y="1368"/>
                </a:lnTo>
                <a:lnTo>
                  <a:pt x="445" y="1282"/>
                </a:lnTo>
                <a:lnTo>
                  <a:pt x="445" y="1282"/>
                </a:lnTo>
                <a:lnTo>
                  <a:pt x="447" y="1266"/>
                </a:lnTo>
                <a:lnTo>
                  <a:pt x="448" y="1248"/>
                </a:lnTo>
                <a:lnTo>
                  <a:pt x="451" y="1207"/>
                </a:lnTo>
                <a:lnTo>
                  <a:pt x="453" y="1142"/>
                </a:lnTo>
                <a:lnTo>
                  <a:pt x="453" y="1142"/>
                </a:lnTo>
                <a:lnTo>
                  <a:pt x="454" y="1131"/>
                </a:lnTo>
                <a:lnTo>
                  <a:pt x="458" y="1117"/>
                </a:lnTo>
                <a:lnTo>
                  <a:pt x="464" y="1086"/>
                </a:lnTo>
                <a:lnTo>
                  <a:pt x="475" y="1047"/>
                </a:lnTo>
                <a:lnTo>
                  <a:pt x="475" y="1047"/>
                </a:lnTo>
                <a:lnTo>
                  <a:pt x="477" y="1047"/>
                </a:lnTo>
                <a:lnTo>
                  <a:pt x="485" y="1046"/>
                </a:lnTo>
                <a:lnTo>
                  <a:pt x="492" y="1042"/>
                </a:lnTo>
                <a:lnTo>
                  <a:pt x="497" y="1040"/>
                </a:lnTo>
                <a:lnTo>
                  <a:pt x="500" y="1035"/>
                </a:lnTo>
                <a:lnTo>
                  <a:pt x="500" y="1035"/>
                </a:lnTo>
                <a:lnTo>
                  <a:pt x="506" y="1025"/>
                </a:lnTo>
                <a:lnTo>
                  <a:pt x="510" y="1019"/>
                </a:lnTo>
                <a:lnTo>
                  <a:pt x="512" y="1011"/>
                </a:lnTo>
                <a:lnTo>
                  <a:pt x="515" y="1002"/>
                </a:lnTo>
                <a:lnTo>
                  <a:pt x="517" y="990"/>
                </a:lnTo>
                <a:lnTo>
                  <a:pt x="518" y="977"/>
                </a:lnTo>
                <a:lnTo>
                  <a:pt x="518" y="962"/>
                </a:lnTo>
                <a:lnTo>
                  <a:pt x="518" y="962"/>
                </a:lnTo>
                <a:lnTo>
                  <a:pt x="517" y="944"/>
                </a:lnTo>
                <a:lnTo>
                  <a:pt x="515" y="925"/>
                </a:lnTo>
                <a:lnTo>
                  <a:pt x="508" y="885"/>
                </a:lnTo>
                <a:lnTo>
                  <a:pt x="501" y="850"/>
                </a:lnTo>
                <a:lnTo>
                  <a:pt x="498" y="828"/>
                </a:lnTo>
                <a:lnTo>
                  <a:pt x="498" y="828"/>
                </a:lnTo>
                <a:lnTo>
                  <a:pt x="497" y="800"/>
                </a:lnTo>
                <a:lnTo>
                  <a:pt x="498" y="784"/>
                </a:lnTo>
                <a:lnTo>
                  <a:pt x="498" y="784"/>
                </a:lnTo>
                <a:lnTo>
                  <a:pt x="515" y="781"/>
                </a:lnTo>
                <a:lnTo>
                  <a:pt x="552" y="771"/>
                </a:lnTo>
                <a:lnTo>
                  <a:pt x="574" y="765"/>
                </a:lnTo>
                <a:lnTo>
                  <a:pt x="592" y="759"/>
                </a:lnTo>
                <a:lnTo>
                  <a:pt x="607" y="753"/>
                </a:lnTo>
                <a:lnTo>
                  <a:pt x="612" y="750"/>
                </a:lnTo>
                <a:lnTo>
                  <a:pt x="615" y="748"/>
                </a:lnTo>
                <a:lnTo>
                  <a:pt x="615" y="748"/>
                </a:lnTo>
                <a:lnTo>
                  <a:pt x="618" y="742"/>
                </a:lnTo>
                <a:lnTo>
                  <a:pt x="619" y="732"/>
                </a:lnTo>
                <a:lnTo>
                  <a:pt x="620" y="723"/>
                </a:lnTo>
                <a:lnTo>
                  <a:pt x="620" y="712"/>
                </a:lnTo>
                <a:lnTo>
                  <a:pt x="620" y="694"/>
                </a:lnTo>
                <a:lnTo>
                  <a:pt x="619" y="685"/>
                </a:lnTo>
                <a:lnTo>
                  <a:pt x="619" y="685"/>
                </a:lnTo>
                <a:lnTo>
                  <a:pt x="620" y="686"/>
                </a:lnTo>
                <a:lnTo>
                  <a:pt x="622" y="686"/>
                </a:lnTo>
                <a:lnTo>
                  <a:pt x="625" y="686"/>
                </a:lnTo>
                <a:lnTo>
                  <a:pt x="626" y="685"/>
                </a:lnTo>
                <a:lnTo>
                  <a:pt x="627" y="683"/>
                </a:lnTo>
                <a:lnTo>
                  <a:pt x="629" y="679"/>
                </a:lnTo>
                <a:lnTo>
                  <a:pt x="629" y="679"/>
                </a:lnTo>
                <a:lnTo>
                  <a:pt x="629" y="672"/>
                </a:lnTo>
                <a:lnTo>
                  <a:pt x="627" y="658"/>
                </a:lnTo>
                <a:lnTo>
                  <a:pt x="624" y="640"/>
                </a:lnTo>
                <a:lnTo>
                  <a:pt x="619" y="618"/>
                </a:lnTo>
                <a:lnTo>
                  <a:pt x="614" y="594"/>
                </a:lnTo>
                <a:lnTo>
                  <a:pt x="606" y="568"/>
                </a:lnTo>
                <a:lnTo>
                  <a:pt x="597" y="540"/>
                </a:lnTo>
                <a:lnTo>
                  <a:pt x="587" y="513"/>
                </a:lnTo>
                <a:lnTo>
                  <a:pt x="587" y="513"/>
                </a:lnTo>
                <a:lnTo>
                  <a:pt x="578" y="489"/>
                </a:lnTo>
                <a:lnTo>
                  <a:pt x="573" y="468"/>
                </a:lnTo>
                <a:lnTo>
                  <a:pt x="568" y="453"/>
                </a:lnTo>
                <a:lnTo>
                  <a:pt x="564" y="438"/>
                </a:lnTo>
                <a:lnTo>
                  <a:pt x="558" y="427"/>
                </a:lnTo>
                <a:lnTo>
                  <a:pt x="555" y="421"/>
                </a:lnTo>
                <a:lnTo>
                  <a:pt x="551" y="416"/>
                </a:lnTo>
                <a:lnTo>
                  <a:pt x="546" y="411"/>
                </a:lnTo>
                <a:lnTo>
                  <a:pt x="539" y="407"/>
                </a:lnTo>
                <a:lnTo>
                  <a:pt x="523" y="396"/>
                </a:lnTo>
                <a:lnTo>
                  <a:pt x="523" y="396"/>
                </a:lnTo>
                <a:lnTo>
                  <a:pt x="503" y="385"/>
                </a:lnTo>
                <a:lnTo>
                  <a:pt x="483" y="376"/>
                </a:lnTo>
                <a:lnTo>
                  <a:pt x="447" y="361"/>
                </a:lnTo>
                <a:lnTo>
                  <a:pt x="422" y="350"/>
                </a:lnTo>
                <a:lnTo>
                  <a:pt x="409" y="345"/>
                </a:lnTo>
                <a:lnTo>
                  <a:pt x="409" y="345"/>
                </a:lnTo>
                <a:lnTo>
                  <a:pt x="400" y="341"/>
                </a:lnTo>
                <a:lnTo>
                  <a:pt x="382" y="336"/>
                </a:lnTo>
                <a:lnTo>
                  <a:pt x="355" y="329"/>
                </a:lnTo>
                <a:lnTo>
                  <a:pt x="332" y="311"/>
                </a:lnTo>
                <a:lnTo>
                  <a:pt x="320" y="269"/>
                </a:lnTo>
                <a:lnTo>
                  <a:pt x="320" y="269"/>
                </a:lnTo>
                <a:lnTo>
                  <a:pt x="326" y="261"/>
                </a:lnTo>
                <a:lnTo>
                  <a:pt x="342" y="242"/>
                </a:lnTo>
                <a:lnTo>
                  <a:pt x="359" y="216"/>
                </a:lnTo>
                <a:lnTo>
                  <a:pt x="367" y="203"/>
                </a:lnTo>
                <a:lnTo>
                  <a:pt x="373" y="191"/>
                </a:lnTo>
                <a:lnTo>
                  <a:pt x="373" y="191"/>
                </a:lnTo>
                <a:lnTo>
                  <a:pt x="378" y="178"/>
                </a:lnTo>
                <a:lnTo>
                  <a:pt x="382" y="164"/>
                </a:lnTo>
                <a:lnTo>
                  <a:pt x="384" y="152"/>
                </a:lnTo>
                <a:lnTo>
                  <a:pt x="385" y="140"/>
                </a:lnTo>
                <a:lnTo>
                  <a:pt x="385" y="128"/>
                </a:lnTo>
                <a:lnTo>
                  <a:pt x="385" y="118"/>
                </a:lnTo>
                <a:lnTo>
                  <a:pt x="383" y="110"/>
                </a:lnTo>
                <a:lnTo>
                  <a:pt x="380" y="104"/>
                </a:lnTo>
                <a:lnTo>
                  <a:pt x="380" y="104"/>
                </a:lnTo>
                <a:lnTo>
                  <a:pt x="372" y="91"/>
                </a:lnTo>
                <a:lnTo>
                  <a:pt x="363" y="75"/>
                </a:lnTo>
                <a:lnTo>
                  <a:pt x="353" y="51"/>
                </a:lnTo>
                <a:lnTo>
                  <a:pt x="353" y="51"/>
                </a:lnTo>
                <a:lnTo>
                  <a:pt x="350" y="45"/>
                </a:lnTo>
                <a:lnTo>
                  <a:pt x="348" y="39"/>
                </a:lnTo>
                <a:lnTo>
                  <a:pt x="343" y="32"/>
                </a:lnTo>
                <a:lnTo>
                  <a:pt x="334" y="25"/>
                </a:lnTo>
                <a:lnTo>
                  <a:pt x="334" y="25"/>
                </a:lnTo>
                <a:lnTo>
                  <a:pt x="311" y="11"/>
                </a:lnTo>
                <a:lnTo>
                  <a:pt x="302" y="5"/>
                </a:lnTo>
                <a:lnTo>
                  <a:pt x="295" y="2"/>
                </a:lnTo>
                <a:lnTo>
                  <a:pt x="295" y="2"/>
                </a:lnTo>
                <a:lnTo>
                  <a:pt x="285" y="1"/>
                </a:lnTo>
                <a:lnTo>
                  <a:pt x="272" y="0"/>
                </a:lnTo>
                <a:lnTo>
                  <a:pt x="272" y="0"/>
                </a:lnTo>
                <a:lnTo>
                  <a:pt x="267" y="0"/>
                </a:lnTo>
                <a:lnTo>
                  <a:pt x="263" y="2"/>
                </a:lnTo>
                <a:lnTo>
                  <a:pt x="257" y="3"/>
                </a:lnTo>
                <a:lnTo>
                  <a:pt x="249" y="5"/>
                </a:lnTo>
                <a:lnTo>
                  <a:pt x="249" y="5"/>
                </a:lnTo>
                <a:lnTo>
                  <a:pt x="229" y="6"/>
                </a:lnTo>
                <a:lnTo>
                  <a:pt x="218" y="6"/>
                </a:lnTo>
                <a:lnTo>
                  <a:pt x="205" y="5"/>
                </a:lnTo>
                <a:lnTo>
                  <a:pt x="205" y="5"/>
                </a:lnTo>
                <a:lnTo>
                  <a:pt x="177" y="0"/>
                </a:lnTo>
                <a:lnTo>
                  <a:pt x="177" y="0"/>
                </a:lnTo>
                <a:lnTo>
                  <a:pt x="181" y="8"/>
                </a:lnTo>
                <a:lnTo>
                  <a:pt x="182" y="14"/>
                </a:lnTo>
                <a:lnTo>
                  <a:pt x="182" y="17"/>
                </a:lnTo>
                <a:lnTo>
                  <a:pt x="180" y="18"/>
                </a:lnTo>
                <a:lnTo>
                  <a:pt x="180" y="18"/>
                </a:lnTo>
                <a:lnTo>
                  <a:pt x="176" y="19"/>
                </a:lnTo>
                <a:lnTo>
                  <a:pt x="175" y="22"/>
                </a:lnTo>
                <a:lnTo>
                  <a:pt x="173" y="25"/>
                </a:lnTo>
                <a:lnTo>
                  <a:pt x="173" y="25"/>
                </a:lnTo>
                <a:lnTo>
                  <a:pt x="173" y="28"/>
                </a:lnTo>
                <a:lnTo>
                  <a:pt x="173" y="30"/>
                </a:lnTo>
                <a:lnTo>
                  <a:pt x="175" y="32"/>
                </a:lnTo>
                <a:lnTo>
                  <a:pt x="173" y="35"/>
                </a:lnTo>
                <a:lnTo>
                  <a:pt x="173" y="35"/>
                </a:lnTo>
                <a:lnTo>
                  <a:pt x="169" y="36"/>
                </a:lnTo>
                <a:lnTo>
                  <a:pt x="163" y="36"/>
                </a:lnTo>
                <a:lnTo>
                  <a:pt x="154" y="36"/>
                </a:lnTo>
                <a:lnTo>
                  <a:pt x="154" y="36"/>
                </a:lnTo>
                <a:lnTo>
                  <a:pt x="160" y="48"/>
                </a:lnTo>
                <a:lnTo>
                  <a:pt x="165" y="57"/>
                </a:lnTo>
                <a:lnTo>
                  <a:pt x="166" y="62"/>
                </a:lnTo>
                <a:lnTo>
                  <a:pt x="166" y="62"/>
                </a:lnTo>
                <a:close/>
                <a:moveTo>
                  <a:pt x="491" y="651"/>
                </a:moveTo>
                <a:lnTo>
                  <a:pt x="491" y="651"/>
                </a:lnTo>
                <a:lnTo>
                  <a:pt x="491" y="648"/>
                </a:lnTo>
                <a:lnTo>
                  <a:pt x="492" y="645"/>
                </a:lnTo>
                <a:lnTo>
                  <a:pt x="493" y="644"/>
                </a:lnTo>
                <a:lnTo>
                  <a:pt x="493" y="644"/>
                </a:lnTo>
                <a:lnTo>
                  <a:pt x="498" y="651"/>
                </a:lnTo>
                <a:lnTo>
                  <a:pt x="504" y="661"/>
                </a:lnTo>
                <a:lnTo>
                  <a:pt x="504" y="661"/>
                </a:lnTo>
                <a:lnTo>
                  <a:pt x="505" y="663"/>
                </a:lnTo>
                <a:lnTo>
                  <a:pt x="506" y="668"/>
                </a:lnTo>
                <a:lnTo>
                  <a:pt x="506" y="679"/>
                </a:lnTo>
                <a:lnTo>
                  <a:pt x="506" y="679"/>
                </a:lnTo>
                <a:lnTo>
                  <a:pt x="509" y="683"/>
                </a:lnTo>
                <a:lnTo>
                  <a:pt x="512" y="686"/>
                </a:lnTo>
                <a:lnTo>
                  <a:pt x="521" y="690"/>
                </a:lnTo>
                <a:lnTo>
                  <a:pt x="521" y="690"/>
                </a:lnTo>
                <a:lnTo>
                  <a:pt x="527" y="695"/>
                </a:lnTo>
                <a:lnTo>
                  <a:pt x="529" y="697"/>
                </a:lnTo>
                <a:lnTo>
                  <a:pt x="529" y="700"/>
                </a:lnTo>
                <a:lnTo>
                  <a:pt x="529" y="700"/>
                </a:lnTo>
                <a:lnTo>
                  <a:pt x="528" y="701"/>
                </a:lnTo>
                <a:lnTo>
                  <a:pt x="524" y="703"/>
                </a:lnTo>
                <a:lnTo>
                  <a:pt x="514" y="710"/>
                </a:lnTo>
                <a:lnTo>
                  <a:pt x="498" y="718"/>
                </a:lnTo>
                <a:lnTo>
                  <a:pt x="498" y="718"/>
                </a:lnTo>
                <a:lnTo>
                  <a:pt x="494" y="710"/>
                </a:lnTo>
                <a:lnTo>
                  <a:pt x="491" y="697"/>
                </a:lnTo>
                <a:lnTo>
                  <a:pt x="491" y="697"/>
                </a:lnTo>
                <a:lnTo>
                  <a:pt x="489" y="686"/>
                </a:lnTo>
                <a:lnTo>
                  <a:pt x="489" y="673"/>
                </a:lnTo>
                <a:lnTo>
                  <a:pt x="491" y="651"/>
                </a:lnTo>
                <a:lnTo>
                  <a:pt x="491" y="65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pptx893_走る人のシルエット4</dc:title>
  <dc:subject>pptx893_走る人のシルエット4</dc:subject>
  <dc:creator>digipot.net</dc:creator>
  <cp:revision>1</cp:revision>
  <dcterms:created xsi:type="dcterms:W3CDTF">2018-05-20T00:31:01Z</dcterms:created>
  <dcterms:modified xsi:type="dcterms:W3CDTF">2018-11-27T09:07:13Z</dcterms:modified>
  <cp:version>1</cp:version>
</cp:coreProperties>
</file>