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>
        <p:scale>
          <a:sx n="50" d="100"/>
          <a:sy n="50" d="100"/>
        </p:scale>
        <p:origin x="714" y="78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Copyright©2018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9" name="Rectangle 11">
            <a:extLst>
              <a:ext uri="{FF2B5EF4-FFF2-40B4-BE49-F238E27FC236}">
                <a16:creationId xmlns:a16="http://schemas.microsoft.com/office/drawing/2014/main" id="{6C399C7D-E96D-4555-956D-028CA8A7E4E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0" name="Rectangle 12">
            <a:extLst>
              <a:ext uri="{FF2B5EF4-FFF2-40B4-BE49-F238E27FC236}">
                <a16:creationId xmlns:a16="http://schemas.microsoft.com/office/drawing/2014/main" id="{416732F9-C046-49C9-82B4-377C3A8B809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1" name="Rectangle 13">
            <a:extLst>
              <a:ext uri="{FF2B5EF4-FFF2-40B4-BE49-F238E27FC236}">
                <a16:creationId xmlns:a16="http://schemas.microsoft.com/office/drawing/2014/main" id="{3F4616B4-E62E-4D84-A045-97A064EC8A8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2" name="Rectangle 14">
            <a:extLst>
              <a:ext uri="{FF2B5EF4-FFF2-40B4-BE49-F238E27FC236}">
                <a16:creationId xmlns:a16="http://schemas.microsoft.com/office/drawing/2014/main" id="{62045FF3-7F40-456A-8480-D854056C998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3" name="Rectangle 15">
            <a:extLst>
              <a:ext uri="{FF2B5EF4-FFF2-40B4-BE49-F238E27FC236}">
                <a16:creationId xmlns:a16="http://schemas.microsoft.com/office/drawing/2014/main" id="{99E7FC19-D041-4B56-AE03-5524E7FA10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4" name="Rectangle 16">
            <a:extLst>
              <a:ext uri="{FF2B5EF4-FFF2-40B4-BE49-F238E27FC236}">
                <a16:creationId xmlns:a16="http://schemas.microsoft.com/office/drawing/2014/main" id="{61C3D1A3-388E-46F8-90C8-DCF281E9F71C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5" name="Rectangle 18">
            <a:extLst>
              <a:ext uri="{FF2B5EF4-FFF2-40B4-BE49-F238E27FC236}">
                <a16:creationId xmlns:a16="http://schemas.microsoft.com/office/drawing/2014/main" id="{E5F1C9A9-357D-4D80-8261-5B2ABA74670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6" name="Rectangle 19">
            <a:extLst>
              <a:ext uri="{FF2B5EF4-FFF2-40B4-BE49-F238E27FC236}">
                <a16:creationId xmlns:a16="http://schemas.microsoft.com/office/drawing/2014/main" id="{90A700ED-856B-4A43-A141-EEE78781625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7" name="Rectangle 20">
            <a:extLst>
              <a:ext uri="{FF2B5EF4-FFF2-40B4-BE49-F238E27FC236}">
                <a16:creationId xmlns:a16="http://schemas.microsoft.com/office/drawing/2014/main" id="{8E752726-137B-4947-BDF3-C1FDAB9CC72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8" name="Rectangle 21">
            <a:extLst>
              <a:ext uri="{FF2B5EF4-FFF2-40B4-BE49-F238E27FC236}">
                <a16:creationId xmlns:a16="http://schemas.microsoft.com/office/drawing/2014/main" id="{A0AD43DF-054A-4B4E-B14A-9B746C5652D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9" name="Rectangle 22">
            <a:extLst>
              <a:ext uri="{FF2B5EF4-FFF2-40B4-BE49-F238E27FC236}">
                <a16:creationId xmlns:a16="http://schemas.microsoft.com/office/drawing/2014/main" id="{7C635A92-7876-4DC8-9840-16637324B0C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0" name="Rectangle 23">
            <a:extLst>
              <a:ext uri="{FF2B5EF4-FFF2-40B4-BE49-F238E27FC236}">
                <a16:creationId xmlns:a16="http://schemas.microsoft.com/office/drawing/2014/main" id="{D847748C-6EE1-4D3B-8EF2-C2D6B5433D4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1" name="Rectangle 24">
            <a:extLst>
              <a:ext uri="{FF2B5EF4-FFF2-40B4-BE49-F238E27FC236}">
                <a16:creationId xmlns:a16="http://schemas.microsoft.com/office/drawing/2014/main" id="{50E6FD18-C571-402B-9D2B-B848E5E23B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2" name="Rectangle 25">
            <a:extLst>
              <a:ext uri="{FF2B5EF4-FFF2-40B4-BE49-F238E27FC236}">
                <a16:creationId xmlns:a16="http://schemas.microsoft.com/office/drawing/2014/main" id="{7DC3E59C-F060-4CF6-A64F-88AF89D276B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3" name="Rectangle 26">
            <a:extLst>
              <a:ext uri="{FF2B5EF4-FFF2-40B4-BE49-F238E27FC236}">
                <a16:creationId xmlns:a16="http://schemas.microsoft.com/office/drawing/2014/main" id="{5B5E6A1B-1A9C-435D-B245-3CC7CE84ACD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 5">
            <a:extLst>
              <a:ext uri="{FF2B5EF4-FFF2-40B4-BE49-F238E27FC236}">
                <a16:creationId xmlns:a16="http://schemas.microsoft.com/office/drawing/2014/main" id="{1E1FE83B-9515-4EFD-8CF5-BAC15474A832}"/>
              </a:ext>
            </a:extLst>
          </p:cNvPr>
          <p:cNvSpPr>
            <a:spLocks noEditPoints="1"/>
          </p:cNvSpPr>
          <p:nvPr/>
        </p:nvSpPr>
        <p:spPr bwMode="auto">
          <a:xfrm>
            <a:off x="2201090" y="1094113"/>
            <a:ext cx="1676730" cy="1150273"/>
          </a:xfrm>
          <a:custGeom>
            <a:avLst/>
            <a:gdLst>
              <a:gd name="T0" fmla="*/ 946 w 1395"/>
              <a:gd name="T1" fmla="*/ 169 h 957"/>
              <a:gd name="T2" fmla="*/ 694 w 1395"/>
              <a:gd name="T3" fmla="*/ 94 h 957"/>
              <a:gd name="T4" fmla="*/ 678 w 1395"/>
              <a:gd name="T5" fmla="*/ 44 h 957"/>
              <a:gd name="T6" fmla="*/ 639 w 1395"/>
              <a:gd name="T7" fmla="*/ 33 h 957"/>
              <a:gd name="T8" fmla="*/ 597 w 1395"/>
              <a:gd name="T9" fmla="*/ 1 h 957"/>
              <a:gd name="T10" fmla="*/ 559 w 1395"/>
              <a:gd name="T11" fmla="*/ 51 h 957"/>
              <a:gd name="T12" fmla="*/ 444 w 1395"/>
              <a:gd name="T13" fmla="*/ 44 h 957"/>
              <a:gd name="T14" fmla="*/ 288 w 1395"/>
              <a:gd name="T15" fmla="*/ 79 h 957"/>
              <a:gd name="T16" fmla="*/ 177 w 1395"/>
              <a:gd name="T17" fmla="*/ 95 h 957"/>
              <a:gd name="T18" fmla="*/ 97 w 1395"/>
              <a:gd name="T19" fmla="*/ 221 h 957"/>
              <a:gd name="T20" fmla="*/ 59 w 1395"/>
              <a:gd name="T21" fmla="*/ 214 h 957"/>
              <a:gd name="T22" fmla="*/ 8 w 1395"/>
              <a:gd name="T23" fmla="*/ 238 h 957"/>
              <a:gd name="T24" fmla="*/ 7 w 1395"/>
              <a:gd name="T25" fmla="*/ 270 h 957"/>
              <a:gd name="T26" fmla="*/ 50 w 1395"/>
              <a:gd name="T27" fmla="*/ 311 h 957"/>
              <a:gd name="T28" fmla="*/ 120 w 1395"/>
              <a:gd name="T29" fmla="*/ 324 h 957"/>
              <a:gd name="T30" fmla="*/ 169 w 1395"/>
              <a:gd name="T31" fmla="*/ 285 h 957"/>
              <a:gd name="T32" fmla="*/ 199 w 1395"/>
              <a:gd name="T33" fmla="*/ 349 h 957"/>
              <a:gd name="T34" fmla="*/ 256 w 1395"/>
              <a:gd name="T35" fmla="*/ 441 h 957"/>
              <a:gd name="T36" fmla="*/ 301 w 1395"/>
              <a:gd name="T37" fmla="*/ 481 h 957"/>
              <a:gd name="T38" fmla="*/ 348 w 1395"/>
              <a:gd name="T39" fmla="*/ 510 h 957"/>
              <a:gd name="T40" fmla="*/ 423 w 1395"/>
              <a:gd name="T41" fmla="*/ 642 h 957"/>
              <a:gd name="T42" fmla="*/ 409 w 1395"/>
              <a:gd name="T43" fmla="*/ 784 h 957"/>
              <a:gd name="T44" fmla="*/ 423 w 1395"/>
              <a:gd name="T45" fmla="*/ 899 h 957"/>
              <a:gd name="T46" fmla="*/ 459 w 1395"/>
              <a:gd name="T47" fmla="*/ 945 h 957"/>
              <a:gd name="T48" fmla="*/ 546 w 1395"/>
              <a:gd name="T49" fmla="*/ 957 h 957"/>
              <a:gd name="T50" fmla="*/ 589 w 1395"/>
              <a:gd name="T51" fmla="*/ 942 h 957"/>
              <a:gd name="T52" fmla="*/ 553 w 1395"/>
              <a:gd name="T53" fmla="*/ 880 h 957"/>
              <a:gd name="T54" fmla="*/ 520 w 1395"/>
              <a:gd name="T55" fmla="*/ 864 h 957"/>
              <a:gd name="T56" fmla="*/ 528 w 1395"/>
              <a:gd name="T57" fmla="*/ 786 h 957"/>
              <a:gd name="T58" fmla="*/ 601 w 1395"/>
              <a:gd name="T59" fmla="*/ 855 h 957"/>
              <a:gd name="T60" fmla="*/ 632 w 1395"/>
              <a:gd name="T61" fmla="*/ 830 h 957"/>
              <a:gd name="T62" fmla="*/ 617 w 1395"/>
              <a:gd name="T63" fmla="*/ 797 h 957"/>
              <a:gd name="T64" fmla="*/ 631 w 1395"/>
              <a:gd name="T65" fmla="*/ 697 h 957"/>
              <a:gd name="T66" fmla="*/ 720 w 1395"/>
              <a:gd name="T67" fmla="*/ 591 h 957"/>
              <a:gd name="T68" fmla="*/ 744 w 1395"/>
              <a:gd name="T69" fmla="*/ 636 h 957"/>
              <a:gd name="T70" fmla="*/ 801 w 1395"/>
              <a:gd name="T71" fmla="*/ 795 h 957"/>
              <a:gd name="T72" fmla="*/ 835 w 1395"/>
              <a:gd name="T73" fmla="*/ 838 h 957"/>
              <a:gd name="T74" fmla="*/ 879 w 1395"/>
              <a:gd name="T75" fmla="*/ 853 h 957"/>
              <a:gd name="T76" fmla="*/ 955 w 1395"/>
              <a:gd name="T77" fmla="*/ 882 h 957"/>
              <a:gd name="T78" fmla="*/ 1015 w 1395"/>
              <a:gd name="T79" fmla="*/ 863 h 957"/>
              <a:gd name="T80" fmla="*/ 1009 w 1395"/>
              <a:gd name="T81" fmla="*/ 831 h 957"/>
              <a:gd name="T82" fmla="*/ 969 w 1395"/>
              <a:gd name="T83" fmla="*/ 805 h 957"/>
              <a:gd name="T84" fmla="*/ 931 w 1395"/>
              <a:gd name="T85" fmla="*/ 755 h 957"/>
              <a:gd name="T86" fmla="*/ 922 w 1395"/>
              <a:gd name="T87" fmla="*/ 581 h 957"/>
              <a:gd name="T88" fmla="*/ 975 w 1395"/>
              <a:gd name="T89" fmla="*/ 530 h 957"/>
              <a:gd name="T90" fmla="*/ 1065 w 1395"/>
              <a:gd name="T91" fmla="*/ 512 h 957"/>
              <a:gd name="T92" fmla="*/ 1184 w 1395"/>
              <a:gd name="T93" fmla="*/ 550 h 957"/>
              <a:gd name="T94" fmla="*/ 1203 w 1395"/>
              <a:gd name="T95" fmla="*/ 531 h 957"/>
              <a:gd name="T96" fmla="*/ 1293 w 1395"/>
              <a:gd name="T97" fmla="*/ 526 h 957"/>
              <a:gd name="T98" fmla="*/ 1343 w 1395"/>
              <a:gd name="T99" fmla="*/ 509 h 957"/>
              <a:gd name="T100" fmla="*/ 1367 w 1395"/>
              <a:gd name="T101" fmla="*/ 472 h 957"/>
              <a:gd name="T102" fmla="*/ 1370 w 1395"/>
              <a:gd name="T103" fmla="*/ 427 h 957"/>
              <a:gd name="T104" fmla="*/ 1344 w 1395"/>
              <a:gd name="T105" fmla="*/ 402 h 957"/>
              <a:gd name="T106" fmla="*/ 1384 w 1395"/>
              <a:gd name="T107" fmla="*/ 350 h 957"/>
              <a:gd name="T108" fmla="*/ 1387 w 1395"/>
              <a:gd name="T109" fmla="*/ 281 h 957"/>
              <a:gd name="T110" fmla="*/ 1341 w 1395"/>
              <a:gd name="T111" fmla="*/ 225 h 957"/>
              <a:gd name="T112" fmla="*/ 1253 w 1395"/>
              <a:gd name="T113" fmla="*/ 194 h 957"/>
              <a:gd name="T114" fmla="*/ 1235 w 1395"/>
              <a:gd name="T115" fmla="*/ 115 h 957"/>
              <a:gd name="T116" fmla="*/ 1203 w 1395"/>
              <a:gd name="T117" fmla="*/ 138 h 957"/>
              <a:gd name="T118" fmla="*/ 1179 w 1395"/>
              <a:gd name="T119" fmla="*/ 108 h 957"/>
              <a:gd name="T120" fmla="*/ 1109 w 1395"/>
              <a:gd name="T121" fmla="*/ 205 h 957"/>
              <a:gd name="T122" fmla="*/ 578 w 1395"/>
              <a:gd name="T123" fmla="*/ 526 h 957"/>
              <a:gd name="T124" fmla="*/ 545 w 1395"/>
              <a:gd name="T125" fmla="*/ 503 h 9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395" h="957">
                <a:moveTo>
                  <a:pt x="1109" y="205"/>
                </a:moveTo>
                <a:lnTo>
                  <a:pt x="1109" y="205"/>
                </a:lnTo>
                <a:lnTo>
                  <a:pt x="1058" y="188"/>
                </a:lnTo>
                <a:lnTo>
                  <a:pt x="1004" y="171"/>
                </a:lnTo>
                <a:lnTo>
                  <a:pt x="1004" y="171"/>
                </a:lnTo>
                <a:lnTo>
                  <a:pt x="972" y="170"/>
                </a:lnTo>
                <a:lnTo>
                  <a:pt x="946" y="169"/>
                </a:lnTo>
                <a:lnTo>
                  <a:pt x="921" y="166"/>
                </a:lnTo>
                <a:lnTo>
                  <a:pt x="921" y="166"/>
                </a:lnTo>
                <a:lnTo>
                  <a:pt x="903" y="162"/>
                </a:lnTo>
                <a:lnTo>
                  <a:pt x="874" y="152"/>
                </a:lnTo>
                <a:lnTo>
                  <a:pt x="798" y="127"/>
                </a:lnTo>
                <a:lnTo>
                  <a:pt x="727" y="105"/>
                </a:lnTo>
                <a:lnTo>
                  <a:pt x="694" y="94"/>
                </a:lnTo>
                <a:lnTo>
                  <a:pt x="694" y="94"/>
                </a:lnTo>
                <a:lnTo>
                  <a:pt x="693" y="93"/>
                </a:lnTo>
                <a:lnTo>
                  <a:pt x="691" y="88"/>
                </a:lnTo>
                <a:lnTo>
                  <a:pt x="689" y="77"/>
                </a:lnTo>
                <a:lnTo>
                  <a:pt x="684" y="61"/>
                </a:lnTo>
                <a:lnTo>
                  <a:pt x="682" y="52"/>
                </a:lnTo>
                <a:lnTo>
                  <a:pt x="678" y="44"/>
                </a:lnTo>
                <a:lnTo>
                  <a:pt x="678" y="44"/>
                </a:lnTo>
                <a:lnTo>
                  <a:pt x="672" y="37"/>
                </a:lnTo>
                <a:lnTo>
                  <a:pt x="666" y="30"/>
                </a:lnTo>
                <a:lnTo>
                  <a:pt x="654" y="19"/>
                </a:lnTo>
                <a:lnTo>
                  <a:pt x="643" y="14"/>
                </a:lnTo>
                <a:lnTo>
                  <a:pt x="639" y="11"/>
                </a:lnTo>
                <a:lnTo>
                  <a:pt x="639" y="33"/>
                </a:lnTo>
                <a:lnTo>
                  <a:pt x="639" y="33"/>
                </a:lnTo>
                <a:lnTo>
                  <a:pt x="624" y="18"/>
                </a:lnTo>
                <a:lnTo>
                  <a:pt x="610" y="7"/>
                </a:lnTo>
                <a:lnTo>
                  <a:pt x="600" y="0"/>
                </a:lnTo>
                <a:lnTo>
                  <a:pt x="600" y="0"/>
                </a:lnTo>
                <a:lnTo>
                  <a:pt x="599" y="0"/>
                </a:lnTo>
                <a:lnTo>
                  <a:pt x="597" y="1"/>
                </a:lnTo>
                <a:lnTo>
                  <a:pt x="596" y="7"/>
                </a:lnTo>
                <a:lnTo>
                  <a:pt x="595" y="17"/>
                </a:lnTo>
                <a:lnTo>
                  <a:pt x="593" y="28"/>
                </a:lnTo>
                <a:lnTo>
                  <a:pt x="595" y="51"/>
                </a:lnTo>
                <a:lnTo>
                  <a:pt x="595" y="61"/>
                </a:lnTo>
                <a:lnTo>
                  <a:pt x="595" y="61"/>
                </a:lnTo>
                <a:lnTo>
                  <a:pt x="559" y="51"/>
                </a:lnTo>
                <a:lnTo>
                  <a:pt x="525" y="44"/>
                </a:lnTo>
                <a:lnTo>
                  <a:pt x="507" y="40"/>
                </a:lnTo>
                <a:lnTo>
                  <a:pt x="489" y="39"/>
                </a:lnTo>
                <a:lnTo>
                  <a:pt x="489" y="39"/>
                </a:lnTo>
                <a:lnTo>
                  <a:pt x="480" y="39"/>
                </a:lnTo>
                <a:lnTo>
                  <a:pt x="469" y="40"/>
                </a:lnTo>
                <a:lnTo>
                  <a:pt x="444" y="44"/>
                </a:lnTo>
                <a:lnTo>
                  <a:pt x="415" y="51"/>
                </a:lnTo>
                <a:lnTo>
                  <a:pt x="387" y="59"/>
                </a:lnTo>
                <a:lnTo>
                  <a:pt x="339" y="76"/>
                </a:lnTo>
                <a:lnTo>
                  <a:pt x="318" y="83"/>
                </a:lnTo>
                <a:lnTo>
                  <a:pt x="318" y="83"/>
                </a:lnTo>
                <a:lnTo>
                  <a:pt x="303" y="80"/>
                </a:lnTo>
                <a:lnTo>
                  <a:pt x="288" y="79"/>
                </a:lnTo>
                <a:lnTo>
                  <a:pt x="268" y="77"/>
                </a:lnTo>
                <a:lnTo>
                  <a:pt x="268" y="77"/>
                </a:lnTo>
                <a:lnTo>
                  <a:pt x="257" y="77"/>
                </a:lnTo>
                <a:lnTo>
                  <a:pt x="242" y="80"/>
                </a:lnTo>
                <a:lnTo>
                  <a:pt x="207" y="87"/>
                </a:lnTo>
                <a:lnTo>
                  <a:pt x="191" y="91"/>
                </a:lnTo>
                <a:lnTo>
                  <a:pt x="177" y="95"/>
                </a:lnTo>
                <a:lnTo>
                  <a:pt x="165" y="100"/>
                </a:lnTo>
                <a:lnTo>
                  <a:pt x="158" y="105"/>
                </a:lnTo>
                <a:lnTo>
                  <a:pt x="158" y="105"/>
                </a:lnTo>
                <a:lnTo>
                  <a:pt x="151" y="113"/>
                </a:lnTo>
                <a:lnTo>
                  <a:pt x="142" y="129"/>
                </a:lnTo>
                <a:lnTo>
                  <a:pt x="123" y="167"/>
                </a:lnTo>
                <a:lnTo>
                  <a:pt x="97" y="221"/>
                </a:lnTo>
                <a:lnTo>
                  <a:pt x="97" y="221"/>
                </a:lnTo>
                <a:lnTo>
                  <a:pt x="87" y="220"/>
                </a:lnTo>
                <a:lnTo>
                  <a:pt x="77" y="218"/>
                </a:lnTo>
                <a:lnTo>
                  <a:pt x="69" y="216"/>
                </a:lnTo>
                <a:lnTo>
                  <a:pt x="69" y="216"/>
                </a:lnTo>
                <a:lnTo>
                  <a:pt x="65" y="214"/>
                </a:lnTo>
                <a:lnTo>
                  <a:pt x="59" y="214"/>
                </a:lnTo>
                <a:lnTo>
                  <a:pt x="53" y="214"/>
                </a:lnTo>
                <a:lnTo>
                  <a:pt x="44" y="214"/>
                </a:lnTo>
                <a:lnTo>
                  <a:pt x="36" y="217"/>
                </a:lnTo>
                <a:lnTo>
                  <a:pt x="26" y="223"/>
                </a:lnTo>
                <a:lnTo>
                  <a:pt x="18" y="228"/>
                </a:lnTo>
                <a:lnTo>
                  <a:pt x="8" y="238"/>
                </a:lnTo>
                <a:lnTo>
                  <a:pt x="8" y="238"/>
                </a:lnTo>
                <a:lnTo>
                  <a:pt x="4" y="243"/>
                </a:lnTo>
                <a:lnTo>
                  <a:pt x="1" y="248"/>
                </a:lnTo>
                <a:lnTo>
                  <a:pt x="0" y="252"/>
                </a:lnTo>
                <a:lnTo>
                  <a:pt x="0" y="256"/>
                </a:lnTo>
                <a:lnTo>
                  <a:pt x="0" y="260"/>
                </a:lnTo>
                <a:lnTo>
                  <a:pt x="1" y="264"/>
                </a:lnTo>
                <a:lnTo>
                  <a:pt x="7" y="270"/>
                </a:lnTo>
                <a:lnTo>
                  <a:pt x="12" y="277"/>
                </a:lnTo>
                <a:lnTo>
                  <a:pt x="19" y="282"/>
                </a:lnTo>
                <a:lnTo>
                  <a:pt x="25" y="288"/>
                </a:lnTo>
                <a:lnTo>
                  <a:pt x="30" y="293"/>
                </a:lnTo>
                <a:lnTo>
                  <a:pt x="30" y="293"/>
                </a:lnTo>
                <a:lnTo>
                  <a:pt x="39" y="303"/>
                </a:lnTo>
                <a:lnTo>
                  <a:pt x="50" y="311"/>
                </a:lnTo>
                <a:lnTo>
                  <a:pt x="69" y="326"/>
                </a:lnTo>
                <a:lnTo>
                  <a:pt x="69" y="326"/>
                </a:lnTo>
                <a:lnTo>
                  <a:pt x="75" y="329"/>
                </a:lnTo>
                <a:lnTo>
                  <a:pt x="82" y="331"/>
                </a:lnTo>
                <a:lnTo>
                  <a:pt x="91" y="331"/>
                </a:lnTo>
                <a:lnTo>
                  <a:pt x="100" y="329"/>
                </a:lnTo>
                <a:lnTo>
                  <a:pt x="120" y="324"/>
                </a:lnTo>
                <a:lnTo>
                  <a:pt x="141" y="315"/>
                </a:lnTo>
                <a:lnTo>
                  <a:pt x="141" y="315"/>
                </a:lnTo>
                <a:lnTo>
                  <a:pt x="149" y="310"/>
                </a:lnTo>
                <a:lnTo>
                  <a:pt x="156" y="304"/>
                </a:lnTo>
                <a:lnTo>
                  <a:pt x="162" y="299"/>
                </a:lnTo>
                <a:lnTo>
                  <a:pt x="165" y="295"/>
                </a:lnTo>
                <a:lnTo>
                  <a:pt x="169" y="285"/>
                </a:lnTo>
                <a:lnTo>
                  <a:pt x="169" y="282"/>
                </a:lnTo>
                <a:lnTo>
                  <a:pt x="169" y="282"/>
                </a:lnTo>
                <a:lnTo>
                  <a:pt x="177" y="297"/>
                </a:lnTo>
                <a:lnTo>
                  <a:pt x="191" y="326"/>
                </a:lnTo>
                <a:lnTo>
                  <a:pt x="191" y="326"/>
                </a:lnTo>
                <a:lnTo>
                  <a:pt x="195" y="337"/>
                </a:lnTo>
                <a:lnTo>
                  <a:pt x="199" y="349"/>
                </a:lnTo>
                <a:lnTo>
                  <a:pt x="213" y="393"/>
                </a:lnTo>
                <a:lnTo>
                  <a:pt x="213" y="393"/>
                </a:lnTo>
                <a:lnTo>
                  <a:pt x="218" y="407"/>
                </a:lnTo>
                <a:lnTo>
                  <a:pt x="225" y="418"/>
                </a:lnTo>
                <a:lnTo>
                  <a:pt x="232" y="425"/>
                </a:lnTo>
                <a:lnTo>
                  <a:pt x="239" y="430"/>
                </a:lnTo>
                <a:lnTo>
                  <a:pt x="256" y="441"/>
                </a:lnTo>
                <a:lnTo>
                  <a:pt x="264" y="449"/>
                </a:lnTo>
                <a:lnTo>
                  <a:pt x="274" y="459"/>
                </a:lnTo>
                <a:lnTo>
                  <a:pt x="274" y="459"/>
                </a:lnTo>
                <a:lnTo>
                  <a:pt x="282" y="469"/>
                </a:lnTo>
                <a:lnTo>
                  <a:pt x="290" y="476"/>
                </a:lnTo>
                <a:lnTo>
                  <a:pt x="296" y="479"/>
                </a:lnTo>
                <a:lnTo>
                  <a:pt x="301" y="481"/>
                </a:lnTo>
                <a:lnTo>
                  <a:pt x="311" y="483"/>
                </a:lnTo>
                <a:lnTo>
                  <a:pt x="317" y="484"/>
                </a:lnTo>
                <a:lnTo>
                  <a:pt x="324" y="487"/>
                </a:lnTo>
                <a:lnTo>
                  <a:pt x="324" y="487"/>
                </a:lnTo>
                <a:lnTo>
                  <a:pt x="336" y="495"/>
                </a:lnTo>
                <a:lnTo>
                  <a:pt x="344" y="503"/>
                </a:lnTo>
                <a:lnTo>
                  <a:pt x="348" y="510"/>
                </a:lnTo>
                <a:lnTo>
                  <a:pt x="351" y="514"/>
                </a:lnTo>
                <a:lnTo>
                  <a:pt x="351" y="514"/>
                </a:lnTo>
                <a:lnTo>
                  <a:pt x="386" y="570"/>
                </a:lnTo>
                <a:lnTo>
                  <a:pt x="409" y="611"/>
                </a:lnTo>
                <a:lnTo>
                  <a:pt x="419" y="629"/>
                </a:lnTo>
                <a:lnTo>
                  <a:pt x="423" y="642"/>
                </a:lnTo>
                <a:lnTo>
                  <a:pt x="423" y="642"/>
                </a:lnTo>
                <a:lnTo>
                  <a:pt x="426" y="660"/>
                </a:lnTo>
                <a:lnTo>
                  <a:pt x="426" y="678"/>
                </a:lnTo>
                <a:lnTo>
                  <a:pt x="423" y="714"/>
                </a:lnTo>
                <a:lnTo>
                  <a:pt x="423" y="714"/>
                </a:lnTo>
                <a:lnTo>
                  <a:pt x="420" y="736"/>
                </a:lnTo>
                <a:lnTo>
                  <a:pt x="415" y="761"/>
                </a:lnTo>
                <a:lnTo>
                  <a:pt x="409" y="784"/>
                </a:lnTo>
                <a:lnTo>
                  <a:pt x="407" y="802"/>
                </a:lnTo>
                <a:lnTo>
                  <a:pt x="407" y="802"/>
                </a:lnTo>
                <a:lnTo>
                  <a:pt x="407" y="812"/>
                </a:lnTo>
                <a:lnTo>
                  <a:pt x="408" y="826"/>
                </a:lnTo>
                <a:lnTo>
                  <a:pt x="413" y="862"/>
                </a:lnTo>
                <a:lnTo>
                  <a:pt x="418" y="881"/>
                </a:lnTo>
                <a:lnTo>
                  <a:pt x="423" y="899"/>
                </a:lnTo>
                <a:lnTo>
                  <a:pt x="429" y="916"/>
                </a:lnTo>
                <a:lnTo>
                  <a:pt x="434" y="929"/>
                </a:lnTo>
                <a:lnTo>
                  <a:pt x="434" y="929"/>
                </a:lnTo>
                <a:lnTo>
                  <a:pt x="441" y="939"/>
                </a:lnTo>
                <a:lnTo>
                  <a:pt x="447" y="943"/>
                </a:lnTo>
                <a:lnTo>
                  <a:pt x="454" y="946"/>
                </a:lnTo>
                <a:lnTo>
                  <a:pt x="459" y="945"/>
                </a:lnTo>
                <a:lnTo>
                  <a:pt x="470" y="942"/>
                </a:lnTo>
                <a:lnTo>
                  <a:pt x="474" y="941"/>
                </a:lnTo>
                <a:lnTo>
                  <a:pt x="478" y="941"/>
                </a:lnTo>
                <a:lnTo>
                  <a:pt x="478" y="941"/>
                </a:lnTo>
                <a:lnTo>
                  <a:pt x="492" y="945"/>
                </a:lnTo>
                <a:lnTo>
                  <a:pt x="519" y="952"/>
                </a:lnTo>
                <a:lnTo>
                  <a:pt x="546" y="957"/>
                </a:lnTo>
                <a:lnTo>
                  <a:pt x="560" y="957"/>
                </a:lnTo>
                <a:lnTo>
                  <a:pt x="572" y="957"/>
                </a:lnTo>
                <a:lnTo>
                  <a:pt x="572" y="957"/>
                </a:lnTo>
                <a:lnTo>
                  <a:pt x="582" y="956"/>
                </a:lnTo>
                <a:lnTo>
                  <a:pt x="588" y="953"/>
                </a:lnTo>
                <a:lnTo>
                  <a:pt x="590" y="949"/>
                </a:lnTo>
                <a:lnTo>
                  <a:pt x="589" y="942"/>
                </a:lnTo>
                <a:lnTo>
                  <a:pt x="588" y="935"/>
                </a:lnTo>
                <a:lnTo>
                  <a:pt x="583" y="927"/>
                </a:lnTo>
                <a:lnTo>
                  <a:pt x="572" y="902"/>
                </a:lnTo>
                <a:lnTo>
                  <a:pt x="572" y="902"/>
                </a:lnTo>
                <a:lnTo>
                  <a:pt x="566" y="891"/>
                </a:lnTo>
                <a:lnTo>
                  <a:pt x="560" y="884"/>
                </a:lnTo>
                <a:lnTo>
                  <a:pt x="553" y="880"/>
                </a:lnTo>
                <a:lnTo>
                  <a:pt x="548" y="878"/>
                </a:lnTo>
                <a:lnTo>
                  <a:pt x="541" y="878"/>
                </a:lnTo>
                <a:lnTo>
                  <a:pt x="534" y="877"/>
                </a:lnTo>
                <a:lnTo>
                  <a:pt x="528" y="874"/>
                </a:lnTo>
                <a:lnTo>
                  <a:pt x="523" y="869"/>
                </a:lnTo>
                <a:lnTo>
                  <a:pt x="523" y="869"/>
                </a:lnTo>
                <a:lnTo>
                  <a:pt x="520" y="864"/>
                </a:lnTo>
                <a:lnTo>
                  <a:pt x="519" y="858"/>
                </a:lnTo>
                <a:lnTo>
                  <a:pt x="514" y="841"/>
                </a:lnTo>
                <a:lnTo>
                  <a:pt x="513" y="822"/>
                </a:lnTo>
                <a:lnTo>
                  <a:pt x="512" y="799"/>
                </a:lnTo>
                <a:lnTo>
                  <a:pt x="512" y="763"/>
                </a:lnTo>
                <a:lnTo>
                  <a:pt x="512" y="747"/>
                </a:lnTo>
                <a:lnTo>
                  <a:pt x="528" y="786"/>
                </a:lnTo>
                <a:lnTo>
                  <a:pt x="528" y="786"/>
                </a:lnTo>
                <a:lnTo>
                  <a:pt x="550" y="809"/>
                </a:lnTo>
                <a:lnTo>
                  <a:pt x="570" y="830"/>
                </a:lnTo>
                <a:lnTo>
                  <a:pt x="589" y="846"/>
                </a:lnTo>
                <a:lnTo>
                  <a:pt x="589" y="846"/>
                </a:lnTo>
                <a:lnTo>
                  <a:pt x="596" y="852"/>
                </a:lnTo>
                <a:lnTo>
                  <a:pt x="601" y="855"/>
                </a:lnTo>
                <a:lnTo>
                  <a:pt x="607" y="855"/>
                </a:lnTo>
                <a:lnTo>
                  <a:pt x="611" y="853"/>
                </a:lnTo>
                <a:lnTo>
                  <a:pt x="614" y="851"/>
                </a:lnTo>
                <a:lnTo>
                  <a:pt x="618" y="846"/>
                </a:lnTo>
                <a:lnTo>
                  <a:pt x="628" y="835"/>
                </a:lnTo>
                <a:lnTo>
                  <a:pt x="628" y="835"/>
                </a:lnTo>
                <a:lnTo>
                  <a:pt x="632" y="830"/>
                </a:lnTo>
                <a:lnTo>
                  <a:pt x="635" y="826"/>
                </a:lnTo>
                <a:lnTo>
                  <a:pt x="635" y="823"/>
                </a:lnTo>
                <a:lnTo>
                  <a:pt x="632" y="820"/>
                </a:lnTo>
                <a:lnTo>
                  <a:pt x="625" y="812"/>
                </a:lnTo>
                <a:lnTo>
                  <a:pt x="621" y="805"/>
                </a:lnTo>
                <a:lnTo>
                  <a:pt x="617" y="797"/>
                </a:lnTo>
                <a:lnTo>
                  <a:pt x="617" y="797"/>
                </a:lnTo>
                <a:lnTo>
                  <a:pt x="611" y="777"/>
                </a:lnTo>
                <a:lnTo>
                  <a:pt x="608" y="759"/>
                </a:lnTo>
                <a:lnTo>
                  <a:pt x="608" y="744"/>
                </a:lnTo>
                <a:lnTo>
                  <a:pt x="611" y="730"/>
                </a:lnTo>
                <a:lnTo>
                  <a:pt x="611" y="730"/>
                </a:lnTo>
                <a:lnTo>
                  <a:pt x="618" y="715"/>
                </a:lnTo>
                <a:lnTo>
                  <a:pt x="631" y="697"/>
                </a:lnTo>
                <a:lnTo>
                  <a:pt x="661" y="647"/>
                </a:lnTo>
                <a:lnTo>
                  <a:pt x="661" y="647"/>
                </a:lnTo>
                <a:lnTo>
                  <a:pt x="671" y="633"/>
                </a:lnTo>
                <a:lnTo>
                  <a:pt x="680" y="622"/>
                </a:lnTo>
                <a:lnTo>
                  <a:pt x="691" y="611"/>
                </a:lnTo>
                <a:lnTo>
                  <a:pt x="702" y="603"/>
                </a:lnTo>
                <a:lnTo>
                  <a:pt x="720" y="591"/>
                </a:lnTo>
                <a:lnTo>
                  <a:pt x="727" y="586"/>
                </a:lnTo>
                <a:lnTo>
                  <a:pt x="755" y="581"/>
                </a:lnTo>
                <a:lnTo>
                  <a:pt x="755" y="581"/>
                </a:lnTo>
                <a:lnTo>
                  <a:pt x="748" y="604"/>
                </a:lnTo>
                <a:lnTo>
                  <a:pt x="744" y="622"/>
                </a:lnTo>
                <a:lnTo>
                  <a:pt x="744" y="631"/>
                </a:lnTo>
                <a:lnTo>
                  <a:pt x="744" y="636"/>
                </a:lnTo>
                <a:lnTo>
                  <a:pt x="744" y="636"/>
                </a:lnTo>
                <a:lnTo>
                  <a:pt x="767" y="697"/>
                </a:lnTo>
                <a:lnTo>
                  <a:pt x="783" y="741"/>
                </a:lnTo>
                <a:lnTo>
                  <a:pt x="794" y="775"/>
                </a:lnTo>
                <a:lnTo>
                  <a:pt x="794" y="775"/>
                </a:lnTo>
                <a:lnTo>
                  <a:pt x="798" y="786"/>
                </a:lnTo>
                <a:lnTo>
                  <a:pt x="801" y="795"/>
                </a:lnTo>
                <a:lnTo>
                  <a:pt x="805" y="802"/>
                </a:lnTo>
                <a:lnTo>
                  <a:pt x="810" y="809"/>
                </a:lnTo>
                <a:lnTo>
                  <a:pt x="819" y="820"/>
                </a:lnTo>
                <a:lnTo>
                  <a:pt x="827" y="830"/>
                </a:lnTo>
                <a:lnTo>
                  <a:pt x="827" y="830"/>
                </a:lnTo>
                <a:lnTo>
                  <a:pt x="831" y="834"/>
                </a:lnTo>
                <a:lnTo>
                  <a:pt x="835" y="838"/>
                </a:lnTo>
                <a:lnTo>
                  <a:pt x="839" y="840"/>
                </a:lnTo>
                <a:lnTo>
                  <a:pt x="842" y="842"/>
                </a:lnTo>
                <a:lnTo>
                  <a:pt x="853" y="844"/>
                </a:lnTo>
                <a:lnTo>
                  <a:pt x="866" y="846"/>
                </a:lnTo>
                <a:lnTo>
                  <a:pt x="866" y="846"/>
                </a:lnTo>
                <a:lnTo>
                  <a:pt x="872" y="849"/>
                </a:lnTo>
                <a:lnTo>
                  <a:pt x="879" y="853"/>
                </a:lnTo>
                <a:lnTo>
                  <a:pt x="895" y="863"/>
                </a:lnTo>
                <a:lnTo>
                  <a:pt x="902" y="869"/>
                </a:lnTo>
                <a:lnTo>
                  <a:pt x="910" y="873"/>
                </a:lnTo>
                <a:lnTo>
                  <a:pt x="921" y="877"/>
                </a:lnTo>
                <a:lnTo>
                  <a:pt x="932" y="880"/>
                </a:lnTo>
                <a:lnTo>
                  <a:pt x="932" y="880"/>
                </a:lnTo>
                <a:lnTo>
                  <a:pt x="955" y="882"/>
                </a:lnTo>
                <a:lnTo>
                  <a:pt x="966" y="882"/>
                </a:lnTo>
                <a:lnTo>
                  <a:pt x="978" y="881"/>
                </a:lnTo>
                <a:lnTo>
                  <a:pt x="987" y="878"/>
                </a:lnTo>
                <a:lnTo>
                  <a:pt x="997" y="876"/>
                </a:lnTo>
                <a:lnTo>
                  <a:pt x="1005" y="870"/>
                </a:lnTo>
                <a:lnTo>
                  <a:pt x="1015" y="863"/>
                </a:lnTo>
                <a:lnTo>
                  <a:pt x="1015" y="863"/>
                </a:lnTo>
                <a:lnTo>
                  <a:pt x="1019" y="859"/>
                </a:lnTo>
                <a:lnTo>
                  <a:pt x="1022" y="856"/>
                </a:lnTo>
                <a:lnTo>
                  <a:pt x="1022" y="852"/>
                </a:lnTo>
                <a:lnTo>
                  <a:pt x="1023" y="849"/>
                </a:lnTo>
                <a:lnTo>
                  <a:pt x="1020" y="842"/>
                </a:lnTo>
                <a:lnTo>
                  <a:pt x="1015" y="837"/>
                </a:lnTo>
                <a:lnTo>
                  <a:pt x="1009" y="831"/>
                </a:lnTo>
                <a:lnTo>
                  <a:pt x="1002" y="827"/>
                </a:lnTo>
                <a:lnTo>
                  <a:pt x="997" y="823"/>
                </a:lnTo>
                <a:lnTo>
                  <a:pt x="993" y="819"/>
                </a:lnTo>
                <a:lnTo>
                  <a:pt x="993" y="819"/>
                </a:lnTo>
                <a:lnTo>
                  <a:pt x="989" y="815"/>
                </a:lnTo>
                <a:lnTo>
                  <a:pt x="983" y="812"/>
                </a:lnTo>
                <a:lnTo>
                  <a:pt x="969" y="805"/>
                </a:lnTo>
                <a:lnTo>
                  <a:pt x="954" y="798"/>
                </a:lnTo>
                <a:lnTo>
                  <a:pt x="943" y="791"/>
                </a:lnTo>
                <a:lnTo>
                  <a:pt x="943" y="791"/>
                </a:lnTo>
                <a:lnTo>
                  <a:pt x="940" y="788"/>
                </a:lnTo>
                <a:lnTo>
                  <a:pt x="939" y="784"/>
                </a:lnTo>
                <a:lnTo>
                  <a:pt x="935" y="772"/>
                </a:lnTo>
                <a:lnTo>
                  <a:pt x="931" y="755"/>
                </a:lnTo>
                <a:lnTo>
                  <a:pt x="925" y="734"/>
                </a:lnTo>
                <a:lnTo>
                  <a:pt x="919" y="693"/>
                </a:lnTo>
                <a:lnTo>
                  <a:pt x="915" y="658"/>
                </a:lnTo>
                <a:lnTo>
                  <a:pt x="915" y="658"/>
                </a:lnTo>
                <a:lnTo>
                  <a:pt x="915" y="631"/>
                </a:lnTo>
                <a:lnTo>
                  <a:pt x="918" y="604"/>
                </a:lnTo>
                <a:lnTo>
                  <a:pt x="922" y="581"/>
                </a:lnTo>
                <a:lnTo>
                  <a:pt x="926" y="564"/>
                </a:lnTo>
                <a:lnTo>
                  <a:pt x="926" y="564"/>
                </a:lnTo>
                <a:lnTo>
                  <a:pt x="928" y="560"/>
                </a:lnTo>
                <a:lnTo>
                  <a:pt x="932" y="556"/>
                </a:lnTo>
                <a:lnTo>
                  <a:pt x="942" y="548"/>
                </a:lnTo>
                <a:lnTo>
                  <a:pt x="957" y="538"/>
                </a:lnTo>
                <a:lnTo>
                  <a:pt x="975" y="530"/>
                </a:lnTo>
                <a:lnTo>
                  <a:pt x="993" y="521"/>
                </a:lnTo>
                <a:lnTo>
                  <a:pt x="1011" y="514"/>
                </a:lnTo>
                <a:lnTo>
                  <a:pt x="1029" y="510"/>
                </a:lnTo>
                <a:lnTo>
                  <a:pt x="1043" y="509"/>
                </a:lnTo>
                <a:lnTo>
                  <a:pt x="1043" y="509"/>
                </a:lnTo>
                <a:lnTo>
                  <a:pt x="1054" y="509"/>
                </a:lnTo>
                <a:lnTo>
                  <a:pt x="1065" y="512"/>
                </a:lnTo>
                <a:lnTo>
                  <a:pt x="1076" y="514"/>
                </a:lnTo>
                <a:lnTo>
                  <a:pt x="1087" y="517"/>
                </a:lnTo>
                <a:lnTo>
                  <a:pt x="1114" y="528"/>
                </a:lnTo>
                <a:lnTo>
                  <a:pt x="1153" y="542"/>
                </a:lnTo>
                <a:lnTo>
                  <a:pt x="1153" y="542"/>
                </a:lnTo>
                <a:lnTo>
                  <a:pt x="1173" y="548"/>
                </a:lnTo>
                <a:lnTo>
                  <a:pt x="1184" y="550"/>
                </a:lnTo>
                <a:lnTo>
                  <a:pt x="1190" y="549"/>
                </a:lnTo>
                <a:lnTo>
                  <a:pt x="1192" y="548"/>
                </a:lnTo>
                <a:lnTo>
                  <a:pt x="1193" y="546"/>
                </a:lnTo>
                <a:lnTo>
                  <a:pt x="1193" y="538"/>
                </a:lnTo>
                <a:lnTo>
                  <a:pt x="1196" y="534"/>
                </a:lnTo>
                <a:lnTo>
                  <a:pt x="1199" y="532"/>
                </a:lnTo>
                <a:lnTo>
                  <a:pt x="1203" y="531"/>
                </a:lnTo>
                <a:lnTo>
                  <a:pt x="1203" y="531"/>
                </a:lnTo>
                <a:lnTo>
                  <a:pt x="1222" y="528"/>
                </a:lnTo>
                <a:lnTo>
                  <a:pt x="1244" y="526"/>
                </a:lnTo>
                <a:lnTo>
                  <a:pt x="1265" y="526"/>
                </a:lnTo>
                <a:lnTo>
                  <a:pt x="1280" y="526"/>
                </a:lnTo>
                <a:lnTo>
                  <a:pt x="1280" y="526"/>
                </a:lnTo>
                <a:lnTo>
                  <a:pt x="1293" y="526"/>
                </a:lnTo>
                <a:lnTo>
                  <a:pt x="1304" y="524"/>
                </a:lnTo>
                <a:lnTo>
                  <a:pt x="1330" y="520"/>
                </a:lnTo>
                <a:lnTo>
                  <a:pt x="1330" y="520"/>
                </a:lnTo>
                <a:lnTo>
                  <a:pt x="1340" y="517"/>
                </a:lnTo>
                <a:lnTo>
                  <a:pt x="1341" y="517"/>
                </a:lnTo>
                <a:lnTo>
                  <a:pt x="1343" y="514"/>
                </a:lnTo>
                <a:lnTo>
                  <a:pt x="1343" y="509"/>
                </a:lnTo>
                <a:lnTo>
                  <a:pt x="1344" y="505"/>
                </a:lnTo>
                <a:lnTo>
                  <a:pt x="1347" y="498"/>
                </a:lnTo>
                <a:lnTo>
                  <a:pt x="1347" y="498"/>
                </a:lnTo>
                <a:lnTo>
                  <a:pt x="1351" y="491"/>
                </a:lnTo>
                <a:lnTo>
                  <a:pt x="1355" y="485"/>
                </a:lnTo>
                <a:lnTo>
                  <a:pt x="1365" y="477"/>
                </a:lnTo>
                <a:lnTo>
                  <a:pt x="1367" y="472"/>
                </a:lnTo>
                <a:lnTo>
                  <a:pt x="1370" y="466"/>
                </a:lnTo>
                <a:lnTo>
                  <a:pt x="1373" y="458"/>
                </a:lnTo>
                <a:lnTo>
                  <a:pt x="1374" y="448"/>
                </a:lnTo>
                <a:lnTo>
                  <a:pt x="1374" y="448"/>
                </a:lnTo>
                <a:lnTo>
                  <a:pt x="1374" y="438"/>
                </a:lnTo>
                <a:lnTo>
                  <a:pt x="1373" y="431"/>
                </a:lnTo>
                <a:lnTo>
                  <a:pt x="1370" y="427"/>
                </a:lnTo>
                <a:lnTo>
                  <a:pt x="1367" y="425"/>
                </a:lnTo>
                <a:lnTo>
                  <a:pt x="1358" y="419"/>
                </a:lnTo>
                <a:lnTo>
                  <a:pt x="1352" y="415"/>
                </a:lnTo>
                <a:lnTo>
                  <a:pt x="1347" y="409"/>
                </a:lnTo>
                <a:lnTo>
                  <a:pt x="1347" y="409"/>
                </a:lnTo>
                <a:lnTo>
                  <a:pt x="1344" y="405"/>
                </a:lnTo>
                <a:lnTo>
                  <a:pt x="1344" y="402"/>
                </a:lnTo>
                <a:lnTo>
                  <a:pt x="1344" y="400"/>
                </a:lnTo>
                <a:lnTo>
                  <a:pt x="1345" y="396"/>
                </a:lnTo>
                <a:lnTo>
                  <a:pt x="1351" y="390"/>
                </a:lnTo>
                <a:lnTo>
                  <a:pt x="1358" y="382"/>
                </a:lnTo>
                <a:lnTo>
                  <a:pt x="1366" y="373"/>
                </a:lnTo>
                <a:lnTo>
                  <a:pt x="1376" y="362"/>
                </a:lnTo>
                <a:lnTo>
                  <a:pt x="1384" y="350"/>
                </a:lnTo>
                <a:lnTo>
                  <a:pt x="1388" y="342"/>
                </a:lnTo>
                <a:lnTo>
                  <a:pt x="1391" y="332"/>
                </a:lnTo>
                <a:lnTo>
                  <a:pt x="1391" y="332"/>
                </a:lnTo>
                <a:lnTo>
                  <a:pt x="1395" y="315"/>
                </a:lnTo>
                <a:lnTo>
                  <a:pt x="1395" y="301"/>
                </a:lnTo>
                <a:lnTo>
                  <a:pt x="1392" y="289"/>
                </a:lnTo>
                <a:lnTo>
                  <a:pt x="1387" y="281"/>
                </a:lnTo>
                <a:lnTo>
                  <a:pt x="1380" y="271"/>
                </a:lnTo>
                <a:lnTo>
                  <a:pt x="1372" y="261"/>
                </a:lnTo>
                <a:lnTo>
                  <a:pt x="1362" y="250"/>
                </a:lnTo>
                <a:lnTo>
                  <a:pt x="1352" y="238"/>
                </a:lnTo>
                <a:lnTo>
                  <a:pt x="1352" y="238"/>
                </a:lnTo>
                <a:lnTo>
                  <a:pt x="1347" y="231"/>
                </a:lnTo>
                <a:lnTo>
                  <a:pt x="1341" y="225"/>
                </a:lnTo>
                <a:lnTo>
                  <a:pt x="1333" y="220"/>
                </a:lnTo>
                <a:lnTo>
                  <a:pt x="1326" y="214"/>
                </a:lnTo>
                <a:lnTo>
                  <a:pt x="1309" y="207"/>
                </a:lnTo>
                <a:lnTo>
                  <a:pt x="1293" y="200"/>
                </a:lnTo>
                <a:lnTo>
                  <a:pt x="1278" y="198"/>
                </a:lnTo>
                <a:lnTo>
                  <a:pt x="1265" y="195"/>
                </a:lnTo>
                <a:lnTo>
                  <a:pt x="1253" y="194"/>
                </a:lnTo>
                <a:lnTo>
                  <a:pt x="1253" y="194"/>
                </a:lnTo>
                <a:lnTo>
                  <a:pt x="1249" y="159"/>
                </a:lnTo>
                <a:lnTo>
                  <a:pt x="1243" y="134"/>
                </a:lnTo>
                <a:lnTo>
                  <a:pt x="1239" y="123"/>
                </a:lnTo>
                <a:lnTo>
                  <a:pt x="1236" y="116"/>
                </a:lnTo>
                <a:lnTo>
                  <a:pt x="1236" y="116"/>
                </a:lnTo>
                <a:lnTo>
                  <a:pt x="1235" y="115"/>
                </a:lnTo>
                <a:lnTo>
                  <a:pt x="1232" y="113"/>
                </a:lnTo>
                <a:lnTo>
                  <a:pt x="1226" y="115"/>
                </a:lnTo>
                <a:lnTo>
                  <a:pt x="1221" y="117"/>
                </a:lnTo>
                <a:lnTo>
                  <a:pt x="1215" y="123"/>
                </a:lnTo>
                <a:lnTo>
                  <a:pt x="1207" y="133"/>
                </a:lnTo>
                <a:lnTo>
                  <a:pt x="1203" y="138"/>
                </a:lnTo>
                <a:lnTo>
                  <a:pt x="1203" y="138"/>
                </a:lnTo>
                <a:lnTo>
                  <a:pt x="1197" y="123"/>
                </a:lnTo>
                <a:lnTo>
                  <a:pt x="1192" y="112"/>
                </a:lnTo>
                <a:lnTo>
                  <a:pt x="1189" y="108"/>
                </a:lnTo>
                <a:lnTo>
                  <a:pt x="1186" y="105"/>
                </a:lnTo>
                <a:lnTo>
                  <a:pt x="1186" y="105"/>
                </a:lnTo>
                <a:lnTo>
                  <a:pt x="1184" y="105"/>
                </a:lnTo>
                <a:lnTo>
                  <a:pt x="1179" y="108"/>
                </a:lnTo>
                <a:lnTo>
                  <a:pt x="1171" y="119"/>
                </a:lnTo>
                <a:lnTo>
                  <a:pt x="1160" y="135"/>
                </a:lnTo>
                <a:lnTo>
                  <a:pt x="1148" y="149"/>
                </a:lnTo>
                <a:lnTo>
                  <a:pt x="1148" y="149"/>
                </a:lnTo>
                <a:lnTo>
                  <a:pt x="1135" y="165"/>
                </a:lnTo>
                <a:lnTo>
                  <a:pt x="1123" y="183"/>
                </a:lnTo>
                <a:lnTo>
                  <a:pt x="1109" y="205"/>
                </a:lnTo>
                <a:lnTo>
                  <a:pt x="1109" y="205"/>
                </a:lnTo>
                <a:close/>
                <a:moveTo>
                  <a:pt x="545" y="503"/>
                </a:moveTo>
                <a:lnTo>
                  <a:pt x="545" y="503"/>
                </a:lnTo>
                <a:lnTo>
                  <a:pt x="553" y="510"/>
                </a:lnTo>
                <a:lnTo>
                  <a:pt x="563" y="517"/>
                </a:lnTo>
                <a:lnTo>
                  <a:pt x="578" y="526"/>
                </a:lnTo>
                <a:lnTo>
                  <a:pt x="578" y="526"/>
                </a:lnTo>
                <a:lnTo>
                  <a:pt x="590" y="534"/>
                </a:lnTo>
                <a:lnTo>
                  <a:pt x="595" y="538"/>
                </a:lnTo>
                <a:lnTo>
                  <a:pt x="596" y="541"/>
                </a:lnTo>
                <a:lnTo>
                  <a:pt x="595" y="542"/>
                </a:lnTo>
                <a:lnTo>
                  <a:pt x="534" y="636"/>
                </a:lnTo>
                <a:lnTo>
                  <a:pt x="528" y="537"/>
                </a:lnTo>
                <a:lnTo>
                  <a:pt x="545" y="503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8" name="Freeform 6">
            <a:extLst>
              <a:ext uri="{FF2B5EF4-FFF2-40B4-BE49-F238E27FC236}">
                <a16:creationId xmlns:a16="http://schemas.microsoft.com/office/drawing/2014/main" id="{104DDEAC-8937-437E-9E49-B44BF7C6E0F6}"/>
              </a:ext>
            </a:extLst>
          </p:cNvPr>
          <p:cNvSpPr>
            <a:spLocks noEditPoints="1"/>
          </p:cNvSpPr>
          <p:nvPr/>
        </p:nvSpPr>
        <p:spPr bwMode="auto">
          <a:xfrm>
            <a:off x="383257" y="2748576"/>
            <a:ext cx="1584575" cy="1646294"/>
          </a:xfrm>
          <a:custGeom>
            <a:avLst/>
            <a:gdLst>
              <a:gd name="T0" fmla="*/ 335 w 1181"/>
              <a:gd name="T1" fmla="*/ 321 h 1227"/>
              <a:gd name="T2" fmla="*/ 285 w 1181"/>
              <a:gd name="T3" fmla="*/ 243 h 1227"/>
              <a:gd name="T4" fmla="*/ 197 w 1181"/>
              <a:gd name="T5" fmla="*/ 349 h 1227"/>
              <a:gd name="T6" fmla="*/ 136 w 1181"/>
              <a:gd name="T7" fmla="*/ 329 h 1227"/>
              <a:gd name="T8" fmla="*/ 93 w 1181"/>
              <a:gd name="T9" fmla="*/ 340 h 1227"/>
              <a:gd name="T10" fmla="*/ 81 w 1181"/>
              <a:gd name="T11" fmla="*/ 376 h 1227"/>
              <a:gd name="T12" fmla="*/ 25 w 1181"/>
              <a:gd name="T13" fmla="*/ 421 h 1227"/>
              <a:gd name="T14" fmla="*/ 16 w 1181"/>
              <a:gd name="T15" fmla="*/ 499 h 1227"/>
              <a:gd name="T16" fmla="*/ 14 w 1181"/>
              <a:gd name="T17" fmla="*/ 531 h 1227"/>
              <a:gd name="T18" fmla="*/ 3 w 1181"/>
              <a:gd name="T19" fmla="*/ 581 h 1227"/>
              <a:gd name="T20" fmla="*/ 27 w 1181"/>
              <a:gd name="T21" fmla="*/ 628 h 1227"/>
              <a:gd name="T22" fmla="*/ 235 w 1181"/>
              <a:gd name="T23" fmla="*/ 714 h 1227"/>
              <a:gd name="T24" fmla="*/ 374 w 1181"/>
              <a:gd name="T25" fmla="*/ 858 h 1227"/>
              <a:gd name="T26" fmla="*/ 426 w 1181"/>
              <a:gd name="T27" fmla="*/ 1022 h 1227"/>
              <a:gd name="T28" fmla="*/ 451 w 1181"/>
              <a:gd name="T29" fmla="*/ 1090 h 1227"/>
              <a:gd name="T30" fmla="*/ 428 w 1181"/>
              <a:gd name="T31" fmla="*/ 1132 h 1227"/>
              <a:gd name="T32" fmla="*/ 385 w 1181"/>
              <a:gd name="T33" fmla="*/ 1190 h 1227"/>
              <a:gd name="T34" fmla="*/ 412 w 1181"/>
              <a:gd name="T35" fmla="*/ 1217 h 1227"/>
              <a:gd name="T36" fmla="*/ 454 w 1181"/>
              <a:gd name="T37" fmla="*/ 1217 h 1227"/>
              <a:gd name="T38" fmla="*/ 518 w 1181"/>
              <a:gd name="T39" fmla="*/ 1201 h 1227"/>
              <a:gd name="T40" fmla="*/ 556 w 1181"/>
              <a:gd name="T41" fmla="*/ 1129 h 1227"/>
              <a:gd name="T42" fmla="*/ 556 w 1181"/>
              <a:gd name="T43" fmla="*/ 924 h 1227"/>
              <a:gd name="T44" fmla="*/ 683 w 1181"/>
              <a:gd name="T45" fmla="*/ 914 h 1227"/>
              <a:gd name="T46" fmla="*/ 794 w 1181"/>
              <a:gd name="T47" fmla="*/ 1108 h 1227"/>
              <a:gd name="T48" fmla="*/ 812 w 1181"/>
              <a:gd name="T49" fmla="*/ 1169 h 1227"/>
              <a:gd name="T50" fmla="*/ 844 w 1181"/>
              <a:gd name="T51" fmla="*/ 1173 h 1227"/>
              <a:gd name="T52" fmla="*/ 876 w 1181"/>
              <a:gd name="T53" fmla="*/ 1165 h 1227"/>
              <a:gd name="T54" fmla="*/ 888 w 1181"/>
              <a:gd name="T55" fmla="*/ 1132 h 1227"/>
              <a:gd name="T56" fmla="*/ 872 w 1181"/>
              <a:gd name="T57" fmla="*/ 1073 h 1227"/>
              <a:gd name="T58" fmla="*/ 935 w 1181"/>
              <a:gd name="T59" fmla="*/ 1062 h 1227"/>
              <a:gd name="T60" fmla="*/ 966 w 1181"/>
              <a:gd name="T61" fmla="*/ 1040 h 1227"/>
              <a:gd name="T62" fmla="*/ 1021 w 1181"/>
              <a:gd name="T63" fmla="*/ 708 h 1227"/>
              <a:gd name="T64" fmla="*/ 1024 w 1181"/>
              <a:gd name="T65" fmla="*/ 788 h 1227"/>
              <a:gd name="T66" fmla="*/ 1080 w 1181"/>
              <a:gd name="T67" fmla="*/ 902 h 1227"/>
              <a:gd name="T68" fmla="*/ 1087 w 1181"/>
              <a:gd name="T69" fmla="*/ 1051 h 1227"/>
              <a:gd name="T70" fmla="*/ 1049 w 1181"/>
              <a:gd name="T71" fmla="*/ 1079 h 1227"/>
              <a:gd name="T72" fmla="*/ 1071 w 1181"/>
              <a:gd name="T73" fmla="*/ 1108 h 1227"/>
              <a:gd name="T74" fmla="*/ 1104 w 1181"/>
              <a:gd name="T75" fmla="*/ 1118 h 1227"/>
              <a:gd name="T76" fmla="*/ 1145 w 1181"/>
              <a:gd name="T77" fmla="*/ 1108 h 1227"/>
              <a:gd name="T78" fmla="*/ 1169 w 1181"/>
              <a:gd name="T79" fmla="*/ 1076 h 1227"/>
              <a:gd name="T80" fmla="*/ 1180 w 1181"/>
              <a:gd name="T81" fmla="*/ 1004 h 1227"/>
              <a:gd name="T82" fmla="*/ 1159 w 1181"/>
              <a:gd name="T83" fmla="*/ 863 h 1227"/>
              <a:gd name="T84" fmla="*/ 1149 w 1181"/>
              <a:gd name="T85" fmla="*/ 668 h 1227"/>
              <a:gd name="T86" fmla="*/ 1145 w 1181"/>
              <a:gd name="T87" fmla="*/ 498 h 1227"/>
              <a:gd name="T88" fmla="*/ 1071 w 1181"/>
              <a:gd name="T89" fmla="*/ 387 h 1227"/>
              <a:gd name="T90" fmla="*/ 1087 w 1181"/>
              <a:gd name="T91" fmla="*/ 271 h 1227"/>
              <a:gd name="T92" fmla="*/ 1116 w 1181"/>
              <a:gd name="T93" fmla="*/ 177 h 1227"/>
              <a:gd name="T94" fmla="*/ 1123 w 1181"/>
              <a:gd name="T95" fmla="*/ 109 h 1227"/>
              <a:gd name="T96" fmla="*/ 1115 w 1181"/>
              <a:gd name="T97" fmla="*/ 77 h 1227"/>
              <a:gd name="T98" fmla="*/ 1083 w 1181"/>
              <a:gd name="T99" fmla="*/ 42 h 1227"/>
              <a:gd name="T100" fmla="*/ 1058 w 1181"/>
              <a:gd name="T101" fmla="*/ 35 h 1227"/>
              <a:gd name="T102" fmla="*/ 1032 w 1181"/>
              <a:gd name="T103" fmla="*/ 0 h 1227"/>
              <a:gd name="T104" fmla="*/ 986 w 1181"/>
              <a:gd name="T105" fmla="*/ 7 h 1227"/>
              <a:gd name="T106" fmla="*/ 939 w 1181"/>
              <a:gd name="T107" fmla="*/ 19 h 1227"/>
              <a:gd name="T108" fmla="*/ 891 w 1181"/>
              <a:gd name="T109" fmla="*/ 87 h 1227"/>
              <a:gd name="T110" fmla="*/ 921 w 1181"/>
              <a:gd name="T111" fmla="*/ 282 h 1227"/>
              <a:gd name="T112" fmla="*/ 795 w 1181"/>
              <a:gd name="T113" fmla="*/ 398 h 1227"/>
              <a:gd name="T114" fmla="*/ 603 w 1181"/>
              <a:gd name="T115" fmla="*/ 469 h 1227"/>
              <a:gd name="T116" fmla="*/ 866 w 1181"/>
              <a:gd name="T117" fmla="*/ 858 h 1227"/>
              <a:gd name="T118" fmla="*/ 863 w 1181"/>
              <a:gd name="T119" fmla="*/ 995 h 1227"/>
              <a:gd name="T120" fmla="*/ 827 w 1181"/>
              <a:gd name="T121" fmla="*/ 1018 h 1227"/>
              <a:gd name="T122" fmla="*/ 826 w 1181"/>
              <a:gd name="T123" fmla="*/ 892 h 12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181" h="1227">
                <a:moveTo>
                  <a:pt x="341" y="443"/>
                </a:moveTo>
                <a:lnTo>
                  <a:pt x="341" y="443"/>
                </a:lnTo>
                <a:lnTo>
                  <a:pt x="342" y="427"/>
                </a:lnTo>
                <a:lnTo>
                  <a:pt x="342" y="390"/>
                </a:lnTo>
                <a:lnTo>
                  <a:pt x="342" y="369"/>
                </a:lnTo>
                <a:lnTo>
                  <a:pt x="341" y="350"/>
                </a:lnTo>
                <a:lnTo>
                  <a:pt x="338" y="333"/>
                </a:lnTo>
                <a:lnTo>
                  <a:pt x="335" y="321"/>
                </a:lnTo>
                <a:lnTo>
                  <a:pt x="335" y="321"/>
                </a:lnTo>
                <a:lnTo>
                  <a:pt x="324" y="299"/>
                </a:lnTo>
                <a:lnTo>
                  <a:pt x="310" y="273"/>
                </a:lnTo>
                <a:lnTo>
                  <a:pt x="303" y="261"/>
                </a:lnTo>
                <a:lnTo>
                  <a:pt x="296" y="252"/>
                </a:lnTo>
                <a:lnTo>
                  <a:pt x="291" y="245"/>
                </a:lnTo>
                <a:lnTo>
                  <a:pt x="288" y="243"/>
                </a:lnTo>
                <a:lnTo>
                  <a:pt x="285" y="243"/>
                </a:lnTo>
                <a:lnTo>
                  <a:pt x="285" y="243"/>
                </a:lnTo>
                <a:lnTo>
                  <a:pt x="280" y="246"/>
                </a:lnTo>
                <a:lnTo>
                  <a:pt x="274" y="252"/>
                </a:lnTo>
                <a:lnTo>
                  <a:pt x="259" y="268"/>
                </a:lnTo>
                <a:lnTo>
                  <a:pt x="235" y="299"/>
                </a:lnTo>
                <a:lnTo>
                  <a:pt x="235" y="299"/>
                </a:lnTo>
                <a:lnTo>
                  <a:pt x="213" y="328"/>
                </a:lnTo>
                <a:lnTo>
                  <a:pt x="197" y="349"/>
                </a:lnTo>
                <a:lnTo>
                  <a:pt x="197" y="349"/>
                </a:lnTo>
                <a:lnTo>
                  <a:pt x="186" y="349"/>
                </a:lnTo>
                <a:lnTo>
                  <a:pt x="176" y="347"/>
                </a:lnTo>
                <a:lnTo>
                  <a:pt x="169" y="346"/>
                </a:lnTo>
                <a:lnTo>
                  <a:pt x="164" y="343"/>
                </a:lnTo>
                <a:lnTo>
                  <a:pt x="164" y="343"/>
                </a:lnTo>
                <a:lnTo>
                  <a:pt x="150" y="336"/>
                </a:lnTo>
                <a:lnTo>
                  <a:pt x="136" y="329"/>
                </a:lnTo>
                <a:lnTo>
                  <a:pt x="128" y="326"/>
                </a:lnTo>
                <a:lnTo>
                  <a:pt x="121" y="325"/>
                </a:lnTo>
                <a:lnTo>
                  <a:pt x="114" y="325"/>
                </a:lnTo>
                <a:lnTo>
                  <a:pt x="108" y="326"/>
                </a:lnTo>
                <a:lnTo>
                  <a:pt x="108" y="326"/>
                </a:lnTo>
                <a:lnTo>
                  <a:pt x="103" y="329"/>
                </a:lnTo>
                <a:lnTo>
                  <a:pt x="99" y="332"/>
                </a:lnTo>
                <a:lnTo>
                  <a:pt x="93" y="340"/>
                </a:lnTo>
                <a:lnTo>
                  <a:pt x="89" y="349"/>
                </a:lnTo>
                <a:lnTo>
                  <a:pt x="86" y="354"/>
                </a:lnTo>
                <a:lnTo>
                  <a:pt x="86" y="354"/>
                </a:lnTo>
                <a:lnTo>
                  <a:pt x="85" y="360"/>
                </a:lnTo>
                <a:lnTo>
                  <a:pt x="83" y="368"/>
                </a:lnTo>
                <a:lnTo>
                  <a:pt x="82" y="373"/>
                </a:lnTo>
                <a:lnTo>
                  <a:pt x="82" y="376"/>
                </a:lnTo>
                <a:lnTo>
                  <a:pt x="81" y="376"/>
                </a:lnTo>
                <a:lnTo>
                  <a:pt x="81" y="376"/>
                </a:lnTo>
                <a:lnTo>
                  <a:pt x="78" y="378"/>
                </a:lnTo>
                <a:lnTo>
                  <a:pt x="71" y="382"/>
                </a:lnTo>
                <a:lnTo>
                  <a:pt x="53" y="394"/>
                </a:lnTo>
                <a:lnTo>
                  <a:pt x="35" y="409"/>
                </a:lnTo>
                <a:lnTo>
                  <a:pt x="29" y="415"/>
                </a:lnTo>
                <a:lnTo>
                  <a:pt x="25" y="421"/>
                </a:lnTo>
                <a:lnTo>
                  <a:pt x="25" y="421"/>
                </a:lnTo>
                <a:lnTo>
                  <a:pt x="24" y="426"/>
                </a:lnTo>
                <a:lnTo>
                  <a:pt x="24" y="434"/>
                </a:lnTo>
                <a:lnTo>
                  <a:pt x="23" y="456"/>
                </a:lnTo>
                <a:lnTo>
                  <a:pt x="23" y="477"/>
                </a:lnTo>
                <a:lnTo>
                  <a:pt x="21" y="486"/>
                </a:lnTo>
                <a:lnTo>
                  <a:pt x="20" y="492"/>
                </a:lnTo>
                <a:lnTo>
                  <a:pt x="20" y="492"/>
                </a:lnTo>
                <a:lnTo>
                  <a:pt x="16" y="499"/>
                </a:lnTo>
                <a:lnTo>
                  <a:pt x="13" y="504"/>
                </a:lnTo>
                <a:lnTo>
                  <a:pt x="10" y="505"/>
                </a:lnTo>
                <a:lnTo>
                  <a:pt x="9" y="509"/>
                </a:lnTo>
                <a:lnTo>
                  <a:pt x="9" y="509"/>
                </a:lnTo>
                <a:lnTo>
                  <a:pt x="9" y="515"/>
                </a:lnTo>
                <a:lnTo>
                  <a:pt x="12" y="521"/>
                </a:lnTo>
                <a:lnTo>
                  <a:pt x="14" y="528"/>
                </a:lnTo>
                <a:lnTo>
                  <a:pt x="14" y="531"/>
                </a:lnTo>
                <a:lnTo>
                  <a:pt x="14" y="531"/>
                </a:lnTo>
                <a:lnTo>
                  <a:pt x="10" y="537"/>
                </a:lnTo>
                <a:lnTo>
                  <a:pt x="5" y="551"/>
                </a:lnTo>
                <a:lnTo>
                  <a:pt x="2" y="559"/>
                </a:lnTo>
                <a:lnTo>
                  <a:pt x="0" y="567"/>
                </a:lnTo>
                <a:lnTo>
                  <a:pt x="0" y="574"/>
                </a:lnTo>
                <a:lnTo>
                  <a:pt x="3" y="581"/>
                </a:lnTo>
                <a:lnTo>
                  <a:pt x="3" y="581"/>
                </a:lnTo>
                <a:lnTo>
                  <a:pt x="16" y="598"/>
                </a:lnTo>
                <a:lnTo>
                  <a:pt x="20" y="603"/>
                </a:lnTo>
                <a:lnTo>
                  <a:pt x="20" y="603"/>
                </a:lnTo>
                <a:lnTo>
                  <a:pt x="18" y="607"/>
                </a:lnTo>
                <a:lnTo>
                  <a:pt x="18" y="610"/>
                </a:lnTo>
                <a:lnTo>
                  <a:pt x="20" y="616"/>
                </a:lnTo>
                <a:lnTo>
                  <a:pt x="23" y="621"/>
                </a:lnTo>
                <a:lnTo>
                  <a:pt x="27" y="628"/>
                </a:lnTo>
                <a:lnTo>
                  <a:pt x="35" y="635"/>
                </a:lnTo>
                <a:lnTo>
                  <a:pt x="47" y="642"/>
                </a:lnTo>
                <a:lnTo>
                  <a:pt x="47" y="642"/>
                </a:lnTo>
                <a:lnTo>
                  <a:pt x="76" y="654"/>
                </a:lnTo>
                <a:lnTo>
                  <a:pt x="104" y="664"/>
                </a:lnTo>
                <a:lnTo>
                  <a:pt x="136" y="675"/>
                </a:lnTo>
                <a:lnTo>
                  <a:pt x="136" y="675"/>
                </a:lnTo>
                <a:lnTo>
                  <a:pt x="235" y="714"/>
                </a:lnTo>
                <a:lnTo>
                  <a:pt x="235" y="714"/>
                </a:lnTo>
                <a:lnTo>
                  <a:pt x="284" y="748"/>
                </a:lnTo>
                <a:lnTo>
                  <a:pt x="318" y="773"/>
                </a:lnTo>
                <a:lnTo>
                  <a:pt x="335" y="786"/>
                </a:lnTo>
                <a:lnTo>
                  <a:pt x="335" y="786"/>
                </a:lnTo>
                <a:lnTo>
                  <a:pt x="350" y="818"/>
                </a:lnTo>
                <a:lnTo>
                  <a:pt x="363" y="840"/>
                </a:lnTo>
                <a:lnTo>
                  <a:pt x="374" y="858"/>
                </a:lnTo>
                <a:lnTo>
                  <a:pt x="374" y="858"/>
                </a:lnTo>
                <a:lnTo>
                  <a:pt x="386" y="871"/>
                </a:lnTo>
                <a:lnTo>
                  <a:pt x="400" y="885"/>
                </a:lnTo>
                <a:lnTo>
                  <a:pt x="418" y="902"/>
                </a:lnTo>
                <a:lnTo>
                  <a:pt x="418" y="902"/>
                </a:lnTo>
                <a:lnTo>
                  <a:pt x="421" y="960"/>
                </a:lnTo>
                <a:lnTo>
                  <a:pt x="424" y="1004"/>
                </a:lnTo>
                <a:lnTo>
                  <a:pt x="426" y="1022"/>
                </a:lnTo>
                <a:lnTo>
                  <a:pt x="429" y="1035"/>
                </a:lnTo>
                <a:lnTo>
                  <a:pt x="429" y="1035"/>
                </a:lnTo>
                <a:lnTo>
                  <a:pt x="436" y="1050"/>
                </a:lnTo>
                <a:lnTo>
                  <a:pt x="444" y="1065"/>
                </a:lnTo>
                <a:lnTo>
                  <a:pt x="450" y="1078"/>
                </a:lnTo>
                <a:lnTo>
                  <a:pt x="451" y="1084"/>
                </a:lnTo>
                <a:lnTo>
                  <a:pt x="451" y="1090"/>
                </a:lnTo>
                <a:lnTo>
                  <a:pt x="451" y="1090"/>
                </a:lnTo>
                <a:lnTo>
                  <a:pt x="451" y="1101"/>
                </a:lnTo>
                <a:lnTo>
                  <a:pt x="451" y="1111"/>
                </a:lnTo>
                <a:lnTo>
                  <a:pt x="451" y="1115"/>
                </a:lnTo>
                <a:lnTo>
                  <a:pt x="451" y="1118"/>
                </a:lnTo>
                <a:lnTo>
                  <a:pt x="448" y="1120"/>
                </a:lnTo>
                <a:lnTo>
                  <a:pt x="446" y="1123"/>
                </a:lnTo>
                <a:lnTo>
                  <a:pt x="446" y="1123"/>
                </a:lnTo>
                <a:lnTo>
                  <a:pt x="428" y="1132"/>
                </a:lnTo>
                <a:lnTo>
                  <a:pt x="417" y="1138"/>
                </a:lnTo>
                <a:lnTo>
                  <a:pt x="407" y="1145"/>
                </a:lnTo>
                <a:lnTo>
                  <a:pt x="407" y="1145"/>
                </a:lnTo>
                <a:lnTo>
                  <a:pt x="399" y="1155"/>
                </a:lnTo>
                <a:lnTo>
                  <a:pt x="390" y="1166"/>
                </a:lnTo>
                <a:lnTo>
                  <a:pt x="386" y="1179"/>
                </a:lnTo>
                <a:lnTo>
                  <a:pt x="385" y="1184"/>
                </a:lnTo>
                <a:lnTo>
                  <a:pt x="385" y="1190"/>
                </a:lnTo>
                <a:lnTo>
                  <a:pt x="385" y="1190"/>
                </a:lnTo>
                <a:lnTo>
                  <a:pt x="388" y="1199"/>
                </a:lnTo>
                <a:lnTo>
                  <a:pt x="389" y="1205"/>
                </a:lnTo>
                <a:lnTo>
                  <a:pt x="393" y="1209"/>
                </a:lnTo>
                <a:lnTo>
                  <a:pt x="396" y="1213"/>
                </a:lnTo>
                <a:lnTo>
                  <a:pt x="400" y="1216"/>
                </a:lnTo>
                <a:lnTo>
                  <a:pt x="406" y="1217"/>
                </a:lnTo>
                <a:lnTo>
                  <a:pt x="412" y="1217"/>
                </a:lnTo>
                <a:lnTo>
                  <a:pt x="412" y="1217"/>
                </a:lnTo>
                <a:lnTo>
                  <a:pt x="424" y="1215"/>
                </a:lnTo>
                <a:lnTo>
                  <a:pt x="432" y="1210"/>
                </a:lnTo>
                <a:lnTo>
                  <a:pt x="439" y="1209"/>
                </a:lnTo>
                <a:lnTo>
                  <a:pt x="443" y="1210"/>
                </a:lnTo>
                <a:lnTo>
                  <a:pt x="446" y="1212"/>
                </a:lnTo>
                <a:lnTo>
                  <a:pt x="446" y="1212"/>
                </a:lnTo>
                <a:lnTo>
                  <a:pt x="454" y="1217"/>
                </a:lnTo>
                <a:lnTo>
                  <a:pt x="462" y="1224"/>
                </a:lnTo>
                <a:lnTo>
                  <a:pt x="468" y="1226"/>
                </a:lnTo>
                <a:lnTo>
                  <a:pt x="473" y="1227"/>
                </a:lnTo>
                <a:lnTo>
                  <a:pt x="479" y="1226"/>
                </a:lnTo>
                <a:lnTo>
                  <a:pt x="484" y="1223"/>
                </a:lnTo>
                <a:lnTo>
                  <a:pt x="484" y="1223"/>
                </a:lnTo>
                <a:lnTo>
                  <a:pt x="518" y="1201"/>
                </a:lnTo>
                <a:lnTo>
                  <a:pt x="518" y="1201"/>
                </a:lnTo>
                <a:lnTo>
                  <a:pt x="524" y="1195"/>
                </a:lnTo>
                <a:lnTo>
                  <a:pt x="531" y="1187"/>
                </a:lnTo>
                <a:lnTo>
                  <a:pt x="538" y="1179"/>
                </a:lnTo>
                <a:lnTo>
                  <a:pt x="545" y="1167"/>
                </a:lnTo>
                <a:lnTo>
                  <a:pt x="545" y="1167"/>
                </a:lnTo>
                <a:lnTo>
                  <a:pt x="551" y="1158"/>
                </a:lnTo>
                <a:lnTo>
                  <a:pt x="554" y="1149"/>
                </a:lnTo>
                <a:lnTo>
                  <a:pt x="556" y="1129"/>
                </a:lnTo>
                <a:lnTo>
                  <a:pt x="556" y="1129"/>
                </a:lnTo>
                <a:lnTo>
                  <a:pt x="559" y="1119"/>
                </a:lnTo>
                <a:lnTo>
                  <a:pt x="560" y="1112"/>
                </a:lnTo>
                <a:lnTo>
                  <a:pt x="562" y="1102"/>
                </a:lnTo>
                <a:lnTo>
                  <a:pt x="562" y="1079"/>
                </a:lnTo>
                <a:lnTo>
                  <a:pt x="562" y="1079"/>
                </a:lnTo>
                <a:lnTo>
                  <a:pt x="559" y="985"/>
                </a:lnTo>
                <a:lnTo>
                  <a:pt x="556" y="924"/>
                </a:lnTo>
                <a:lnTo>
                  <a:pt x="556" y="924"/>
                </a:lnTo>
                <a:lnTo>
                  <a:pt x="567" y="924"/>
                </a:lnTo>
                <a:lnTo>
                  <a:pt x="612" y="924"/>
                </a:lnTo>
                <a:lnTo>
                  <a:pt x="612" y="924"/>
                </a:lnTo>
                <a:lnTo>
                  <a:pt x="627" y="924"/>
                </a:lnTo>
                <a:lnTo>
                  <a:pt x="642" y="923"/>
                </a:lnTo>
                <a:lnTo>
                  <a:pt x="667" y="918"/>
                </a:lnTo>
                <a:lnTo>
                  <a:pt x="683" y="914"/>
                </a:lnTo>
                <a:lnTo>
                  <a:pt x="689" y="913"/>
                </a:lnTo>
                <a:lnTo>
                  <a:pt x="689" y="913"/>
                </a:lnTo>
                <a:lnTo>
                  <a:pt x="728" y="1018"/>
                </a:lnTo>
                <a:lnTo>
                  <a:pt x="728" y="1018"/>
                </a:lnTo>
                <a:lnTo>
                  <a:pt x="735" y="1031"/>
                </a:lnTo>
                <a:lnTo>
                  <a:pt x="744" y="1046"/>
                </a:lnTo>
                <a:lnTo>
                  <a:pt x="771" y="1079"/>
                </a:lnTo>
                <a:lnTo>
                  <a:pt x="794" y="1108"/>
                </a:lnTo>
                <a:lnTo>
                  <a:pt x="802" y="1118"/>
                </a:lnTo>
                <a:lnTo>
                  <a:pt x="805" y="1123"/>
                </a:lnTo>
                <a:lnTo>
                  <a:pt x="805" y="1123"/>
                </a:lnTo>
                <a:lnTo>
                  <a:pt x="805" y="1133"/>
                </a:lnTo>
                <a:lnTo>
                  <a:pt x="807" y="1147"/>
                </a:lnTo>
                <a:lnTo>
                  <a:pt x="808" y="1155"/>
                </a:lnTo>
                <a:lnTo>
                  <a:pt x="809" y="1162"/>
                </a:lnTo>
                <a:lnTo>
                  <a:pt x="812" y="1169"/>
                </a:lnTo>
                <a:lnTo>
                  <a:pt x="816" y="1173"/>
                </a:lnTo>
                <a:lnTo>
                  <a:pt x="816" y="1173"/>
                </a:lnTo>
                <a:lnTo>
                  <a:pt x="820" y="1176"/>
                </a:lnTo>
                <a:lnTo>
                  <a:pt x="826" y="1177"/>
                </a:lnTo>
                <a:lnTo>
                  <a:pt x="830" y="1177"/>
                </a:lnTo>
                <a:lnTo>
                  <a:pt x="834" y="1177"/>
                </a:lnTo>
                <a:lnTo>
                  <a:pt x="841" y="1176"/>
                </a:lnTo>
                <a:lnTo>
                  <a:pt x="844" y="1173"/>
                </a:lnTo>
                <a:lnTo>
                  <a:pt x="844" y="1173"/>
                </a:lnTo>
                <a:lnTo>
                  <a:pt x="845" y="1172"/>
                </a:lnTo>
                <a:lnTo>
                  <a:pt x="848" y="1173"/>
                </a:lnTo>
                <a:lnTo>
                  <a:pt x="852" y="1174"/>
                </a:lnTo>
                <a:lnTo>
                  <a:pt x="860" y="1173"/>
                </a:lnTo>
                <a:lnTo>
                  <a:pt x="860" y="1173"/>
                </a:lnTo>
                <a:lnTo>
                  <a:pt x="869" y="1170"/>
                </a:lnTo>
                <a:lnTo>
                  <a:pt x="876" y="1165"/>
                </a:lnTo>
                <a:lnTo>
                  <a:pt x="880" y="1161"/>
                </a:lnTo>
                <a:lnTo>
                  <a:pt x="883" y="1156"/>
                </a:lnTo>
                <a:lnTo>
                  <a:pt x="883" y="1156"/>
                </a:lnTo>
                <a:lnTo>
                  <a:pt x="885" y="1151"/>
                </a:lnTo>
                <a:lnTo>
                  <a:pt x="888" y="1140"/>
                </a:lnTo>
                <a:lnTo>
                  <a:pt x="888" y="1140"/>
                </a:lnTo>
                <a:lnTo>
                  <a:pt x="888" y="1136"/>
                </a:lnTo>
                <a:lnTo>
                  <a:pt x="888" y="1132"/>
                </a:lnTo>
                <a:lnTo>
                  <a:pt x="887" y="1125"/>
                </a:lnTo>
                <a:lnTo>
                  <a:pt x="884" y="1118"/>
                </a:lnTo>
                <a:lnTo>
                  <a:pt x="883" y="1112"/>
                </a:lnTo>
                <a:lnTo>
                  <a:pt x="883" y="1112"/>
                </a:lnTo>
                <a:lnTo>
                  <a:pt x="881" y="1102"/>
                </a:lnTo>
                <a:lnTo>
                  <a:pt x="877" y="1090"/>
                </a:lnTo>
                <a:lnTo>
                  <a:pt x="872" y="1073"/>
                </a:lnTo>
                <a:lnTo>
                  <a:pt x="872" y="1073"/>
                </a:lnTo>
                <a:lnTo>
                  <a:pt x="878" y="1075"/>
                </a:lnTo>
                <a:lnTo>
                  <a:pt x="896" y="1078"/>
                </a:lnTo>
                <a:lnTo>
                  <a:pt x="906" y="1078"/>
                </a:lnTo>
                <a:lnTo>
                  <a:pt x="914" y="1078"/>
                </a:lnTo>
                <a:lnTo>
                  <a:pt x="923" y="1076"/>
                </a:lnTo>
                <a:lnTo>
                  <a:pt x="927" y="1073"/>
                </a:lnTo>
                <a:lnTo>
                  <a:pt x="927" y="1073"/>
                </a:lnTo>
                <a:lnTo>
                  <a:pt x="935" y="1062"/>
                </a:lnTo>
                <a:lnTo>
                  <a:pt x="938" y="1060"/>
                </a:lnTo>
                <a:lnTo>
                  <a:pt x="943" y="1057"/>
                </a:lnTo>
                <a:lnTo>
                  <a:pt x="943" y="1057"/>
                </a:lnTo>
                <a:lnTo>
                  <a:pt x="950" y="1054"/>
                </a:lnTo>
                <a:lnTo>
                  <a:pt x="957" y="1051"/>
                </a:lnTo>
                <a:lnTo>
                  <a:pt x="961" y="1047"/>
                </a:lnTo>
                <a:lnTo>
                  <a:pt x="966" y="1040"/>
                </a:lnTo>
                <a:lnTo>
                  <a:pt x="966" y="1040"/>
                </a:lnTo>
                <a:lnTo>
                  <a:pt x="967" y="1035"/>
                </a:lnTo>
                <a:lnTo>
                  <a:pt x="967" y="1025"/>
                </a:lnTo>
                <a:lnTo>
                  <a:pt x="967" y="1000"/>
                </a:lnTo>
                <a:lnTo>
                  <a:pt x="966" y="957"/>
                </a:lnTo>
                <a:lnTo>
                  <a:pt x="966" y="957"/>
                </a:lnTo>
                <a:lnTo>
                  <a:pt x="960" y="869"/>
                </a:lnTo>
                <a:lnTo>
                  <a:pt x="954" y="791"/>
                </a:lnTo>
                <a:lnTo>
                  <a:pt x="1021" y="708"/>
                </a:lnTo>
                <a:lnTo>
                  <a:pt x="1021" y="708"/>
                </a:lnTo>
                <a:lnTo>
                  <a:pt x="1018" y="718"/>
                </a:lnTo>
                <a:lnTo>
                  <a:pt x="1017" y="729"/>
                </a:lnTo>
                <a:lnTo>
                  <a:pt x="1015" y="743"/>
                </a:lnTo>
                <a:lnTo>
                  <a:pt x="1015" y="758"/>
                </a:lnTo>
                <a:lnTo>
                  <a:pt x="1018" y="773"/>
                </a:lnTo>
                <a:lnTo>
                  <a:pt x="1019" y="782"/>
                </a:lnTo>
                <a:lnTo>
                  <a:pt x="1024" y="788"/>
                </a:lnTo>
                <a:lnTo>
                  <a:pt x="1026" y="795"/>
                </a:lnTo>
                <a:lnTo>
                  <a:pt x="1032" y="802"/>
                </a:lnTo>
                <a:lnTo>
                  <a:pt x="1032" y="802"/>
                </a:lnTo>
                <a:lnTo>
                  <a:pt x="1043" y="818"/>
                </a:lnTo>
                <a:lnTo>
                  <a:pt x="1054" y="835"/>
                </a:lnTo>
                <a:lnTo>
                  <a:pt x="1064" y="858"/>
                </a:lnTo>
                <a:lnTo>
                  <a:pt x="1073" y="880"/>
                </a:lnTo>
                <a:lnTo>
                  <a:pt x="1080" y="902"/>
                </a:lnTo>
                <a:lnTo>
                  <a:pt x="1087" y="923"/>
                </a:lnTo>
                <a:lnTo>
                  <a:pt x="1091" y="942"/>
                </a:lnTo>
                <a:lnTo>
                  <a:pt x="1093" y="957"/>
                </a:lnTo>
                <a:lnTo>
                  <a:pt x="1093" y="957"/>
                </a:lnTo>
                <a:lnTo>
                  <a:pt x="1093" y="986"/>
                </a:lnTo>
                <a:lnTo>
                  <a:pt x="1090" y="1017"/>
                </a:lnTo>
                <a:lnTo>
                  <a:pt x="1087" y="1051"/>
                </a:lnTo>
                <a:lnTo>
                  <a:pt x="1087" y="1051"/>
                </a:lnTo>
                <a:lnTo>
                  <a:pt x="1082" y="1054"/>
                </a:lnTo>
                <a:lnTo>
                  <a:pt x="1069" y="1057"/>
                </a:lnTo>
                <a:lnTo>
                  <a:pt x="1062" y="1061"/>
                </a:lnTo>
                <a:lnTo>
                  <a:pt x="1055" y="1064"/>
                </a:lnTo>
                <a:lnTo>
                  <a:pt x="1051" y="1068"/>
                </a:lnTo>
                <a:lnTo>
                  <a:pt x="1049" y="1073"/>
                </a:lnTo>
                <a:lnTo>
                  <a:pt x="1049" y="1073"/>
                </a:lnTo>
                <a:lnTo>
                  <a:pt x="1049" y="1079"/>
                </a:lnTo>
                <a:lnTo>
                  <a:pt x="1049" y="1084"/>
                </a:lnTo>
                <a:lnTo>
                  <a:pt x="1051" y="1090"/>
                </a:lnTo>
                <a:lnTo>
                  <a:pt x="1053" y="1096"/>
                </a:lnTo>
                <a:lnTo>
                  <a:pt x="1060" y="1104"/>
                </a:lnTo>
                <a:lnTo>
                  <a:pt x="1062" y="1105"/>
                </a:lnTo>
                <a:lnTo>
                  <a:pt x="1065" y="1107"/>
                </a:lnTo>
                <a:lnTo>
                  <a:pt x="1065" y="1107"/>
                </a:lnTo>
                <a:lnTo>
                  <a:pt x="1071" y="1108"/>
                </a:lnTo>
                <a:lnTo>
                  <a:pt x="1076" y="1109"/>
                </a:lnTo>
                <a:lnTo>
                  <a:pt x="1079" y="1112"/>
                </a:lnTo>
                <a:lnTo>
                  <a:pt x="1082" y="1112"/>
                </a:lnTo>
                <a:lnTo>
                  <a:pt x="1082" y="1112"/>
                </a:lnTo>
                <a:lnTo>
                  <a:pt x="1084" y="1112"/>
                </a:lnTo>
                <a:lnTo>
                  <a:pt x="1090" y="1115"/>
                </a:lnTo>
                <a:lnTo>
                  <a:pt x="1098" y="1118"/>
                </a:lnTo>
                <a:lnTo>
                  <a:pt x="1104" y="1118"/>
                </a:lnTo>
                <a:lnTo>
                  <a:pt x="1109" y="1118"/>
                </a:lnTo>
                <a:lnTo>
                  <a:pt x="1109" y="1118"/>
                </a:lnTo>
                <a:lnTo>
                  <a:pt x="1120" y="1115"/>
                </a:lnTo>
                <a:lnTo>
                  <a:pt x="1129" y="1111"/>
                </a:lnTo>
                <a:lnTo>
                  <a:pt x="1137" y="1107"/>
                </a:lnTo>
                <a:lnTo>
                  <a:pt x="1137" y="1107"/>
                </a:lnTo>
                <a:lnTo>
                  <a:pt x="1140" y="1108"/>
                </a:lnTo>
                <a:lnTo>
                  <a:pt x="1145" y="1108"/>
                </a:lnTo>
                <a:lnTo>
                  <a:pt x="1154" y="1109"/>
                </a:lnTo>
                <a:lnTo>
                  <a:pt x="1165" y="1107"/>
                </a:lnTo>
                <a:lnTo>
                  <a:pt x="1165" y="1107"/>
                </a:lnTo>
                <a:lnTo>
                  <a:pt x="1167" y="1105"/>
                </a:lnTo>
                <a:lnTo>
                  <a:pt x="1169" y="1102"/>
                </a:lnTo>
                <a:lnTo>
                  <a:pt x="1170" y="1096"/>
                </a:lnTo>
                <a:lnTo>
                  <a:pt x="1170" y="1086"/>
                </a:lnTo>
                <a:lnTo>
                  <a:pt x="1169" y="1076"/>
                </a:lnTo>
                <a:lnTo>
                  <a:pt x="1167" y="1053"/>
                </a:lnTo>
                <a:lnTo>
                  <a:pt x="1167" y="1043"/>
                </a:lnTo>
                <a:lnTo>
                  <a:pt x="1169" y="1039"/>
                </a:lnTo>
                <a:lnTo>
                  <a:pt x="1170" y="1035"/>
                </a:lnTo>
                <a:lnTo>
                  <a:pt x="1170" y="1035"/>
                </a:lnTo>
                <a:lnTo>
                  <a:pt x="1174" y="1028"/>
                </a:lnTo>
                <a:lnTo>
                  <a:pt x="1177" y="1019"/>
                </a:lnTo>
                <a:lnTo>
                  <a:pt x="1180" y="1004"/>
                </a:lnTo>
                <a:lnTo>
                  <a:pt x="1181" y="989"/>
                </a:lnTo>
                <a:lnTo>
                  <a:pt x="1181" y="974"/>
                </a:lnTo>
                <a:lnTo>
                  <a:pt x="1181" y="974"/>
                </a:lnTo>
                <a:lnTo>
                  <a:pt x="1181" y="964"/>
                </a:lnTo>
                <a:lnTo>
                  <a:pt x="1178" y="950"/>
                </a:lnTo>
                <a:lnTo>
                  <a:pt x="1172" y="917"/>
                </a:lnTo>
                <a:lnTo>
                  <a:pt x="1159" y="863"/>
                </a:lnTo>
                <a:lnTo>
                  <a:pt x="1159" y="863"/>
                </a:lnTo>
                <a:lnTo>
                  <a:pt x="1158" y="851"/>
                </a:lnTo>
                <a:lnTo>
                  <a:pt x="1158" y="834"/>
                </a:lnTo>
                <a:lnTo>
                  <a:pt x="1159" y="797"/>
                </a:lnTo>
                <a:lnTo>
                  <a:pt x="1159" y="797"/>
                </a:lnTo>
                <a:lnTo>
                  <a:pt x="1159" y="783"/>
                </a:lnTo>
                <a:lnTo>
                  <a:pt x="1158" y="762"/>
                </a:lnTo>
                <a:lnTo>
                  <a:pt x="1154" y="714"/>
                </a:lnTo>
                <a:lnTo>
                  <a:pt x="1149" y="668"/>
                </a:lnTo>
                <a:lnTo>
                  <a:pt x="1148" y="652"/>
                </a:lnTo>
                <a:lnTo>
                  <a:pt x="1148" y="642"/>
                </a:lnTo>
                <a:lnTo>
                  <a:pt x="1148" y="642"/>
                </a:lnTo>
                <a:lnTo>
                  <a:pt x="1149" y="616"/>
                </a:lnTo>
                <a:lnTo>
                  <a:pt x="1149" y="570"/>
                </a:lnTo>
                <a:lnTo>
                  <a:pt x="1149" y="544"/>
                </a:lnTo>
                <a:lnTo>
                  <a:pt x="1148" y="519"/>
                </a:lnTo>
                <a:lnTo>
                  <a:pt x="1145" y="498"/>
                </a:lnTo>
                <a:lnTo>
                  <a:pt x="1143" y="481"/>
                </a:lnTo>
                <a:lnTo>
                  <a:pt x="1143" y="481"/>
                </a:lnTo>
                <a:lnTo>
                  <a:pt x="1140" y="474"/>
                </a:lnTo>
                <a:lnTo>
                  <a:pt x="1136" y="468"/>
                </a:lnTo>
                <a:lnTo>
                  <a:pt x="1126" y="451"/>
                </a:lnTo>
                <a:lnTo>
                  <a:pt x="1112" y="433"/>
                </a:lnTo>
                <a:lnTo>
                  <a:pt x="1097" y="416"/>
                </a:lnTo>
                <a:lnTo>
                  <a:pt x="1071" y="387"/>
                </a:lnTo>
                <a:lnTo>
                  <a:pt x="1060" y="376"/>
                </a:lnTo>
                <a:lnTo>
                  <a:pt x="1060" y="376"/>
                </a:lnTo>
                <a:lnTo>
                  <a:pt x="1064" y="364"/>
                </a:lnTo>
                <a:lnTo>
                  <a:pt x="1073" y="336"/>
                </a:lnTo>
                <a:lnTo>
                  <a:pt x="1083" y="300"/>
                </a:lnTo>
                <a:lnTo>
                  <a:pt x="1086" y="285"/>
                </a:lnTo>
                <a:lnTo>
                  <a:pt x="1087" y="271"/>
                </a:lnTo>
                <a:lnTo>
                  <a:pt x="1087" y="271"/>
                </a:lnTo>
                <a:lnTo>
                  <a:pt x="1087" y="249"/>
                </a:lnTo>
                <a:lnTo>
                  <a:pt x="1090" y="228"/>
                </a:lnTo>
                <a:lnTo>
                  <a:pt x="1091" y="220"/>
                </a:lnTo>
                <a:lnTo>
                  <a:pt x="1094" y="210"/>
                </a:lnTo>
                <a:lnTo>
                  <a:pt x="1098" y="202"/>
                </a:lnTo>
                <a:lnTo>
                  <a:pt x="1104" y="194"/>
                </a:lnTo>
                <a:lnTo>
                  <a:pt x="1104" y="194"/>
                </a:lnTo>
                <a:lnTo>
                  <a:pt x="1116" y="177"/>
                </a:lnTo>
                <a:lnTo>
                  <a:pt x="1127" y="160"/>
                </a:lnTo>
                <a:lnTo>
                  <a:pt x="1136" y="148"/>
                </a:lnTo>
                <a:lnTo>
                  <a:pt x="1137" y="142"/>
                </a:lnTo>
                <a:lnTo>
                  <a:pt x="1137" y="138"/>
                </a:lnTo>
                <a:lnTo>
                  <a:pt x="1137" y="138"/>
                </a:lnTo>
                <a:lnTo>
                  <a:pt x="1133" y="130"/>
                </a:lnTo>
                <a:lnTo>
                  <a:pt x="1127" y="120"/>
                </a:lnTo>
                <a:lnTo>
                  <a:pt x="1123" y="109"/>
                </a:lnTo>
                <a:lnTo>
                  <a:pt x="1120" y="104"/>
                </a:lnTo>
                <a:lnTo>
                  <a:pt x="1120" y="100"/>
                </a:lnTo>
                <a:lnTo>
                  <a:pt x="1120" y="100"/>
                </a:lnTo>
                <a:lnTo>
                  <a:pt x="1120" y="84"/>
                </a:lnTo>
                <a:lnTo>
                  <a:pt x="1119" y="80"/>
                </a:lnTo>
                <a:lnTo>
                  <a:pt x="1118" y="79"/>
                </a:lnTo>
                <a:lnTo>
                  <a:pt x="1115" y="77"/>
                </a:lnTo>
                <a:lnTo>
                  <a:pt x="1115" y="77"/>
                </a:lnTo>
                <a:lnTo>
                  <a:pt x="1111" y="76"/>
                </a:lnTo>
                <a:lnTo>
                  <a:pt x="1107" y="73"/>
                </a:lnTo>
                <a:lnTo>
                  <a:pt x="1096" y="66"/>
                </a:lnTo>
                <a:lnTo>
                  <a:pt x="1082" y="55"/>
                </a:lnTo>
                <a:lnTo>
                  <a:pt x="1082" y="55"/>
                </a:lnTo>
                <a:lnTo>
                  <a:pt x="1083" y="53"/>
                </a:lnTo>
                <a:lnTo>
                  <a:pt x="1083" y="44"/>
                </a:lnTo>
                <a:lnTo>
                  <a:pt x="1083" y="42"/>
                </a:lnTo>
                <a:lnTo>
                  <a:pt x="1082" y="39"/>
                </a:lnTo>
                <a:lnTo>
                  <a:pt x="1080" y="37"/>
                </a:lnTo>
                <a:lnTo>
                  <a:pt x="1076" y="39"/>
                </a:lnTo>
                <a:lnTo>
                  <a:pt x="1076" y="39"/>
                </a:lnTo>
                <a:lnTo>
                  <a:pt x="1072" y="40"/>
                </a:lnTo>
                <a:lnTo>
                  <a:pt x="1066" y="39"/>
                </a:lnTo>
                <a:lnTo>
                  <a:pt x="1062" y="37"/>
                </a:lnTo>
                <a:lnTo>
                  <a:pt x="1058" y="35"/>
                </a:lnTo>
                <a:lnTo>
                  <a:pt x="1051" y="30"/>
                </a:lnTo>
                <a:lnTo>
                  <a:pt x="1049" y="28"/>
                </a:lnTo>
                <a:lnTo>
                  <a:pt x="1049" y="28"/>
                </a:lnTo>
                <a:lnTo>
                  <a:pt x="1047" y="22"/>
                </a:lnTo>
                <a:lnTo>
                  <a:pt x="1043" y="11"/>
                </a:lnTo>
                <a:lnTo>
                  <a:pt x="1040" y="7"/>
                </a:lnTo>
                <a:lnTo>
                  <a:pt x="1036" y="1"/>
                </a:lnTo>
                <a:lnTo>
                  <a:pt x="1032" y="0"/>
                </a:lnTo>
                <a:lnTo>
                  <a:pt x="1026" y="0"/>
                </a:lnTo>
                <a:lnTo>
                  <a:pt x="1026" y="0"/>
                </a:lnTo>
                <a:lnTo>
                  <a:pt x="1017" y="3"/>
                </a:lnTo>
                <a:lnTo>
                  <a:pt x="1008" y="4"/>
                </a:lnTo>
                <a:lnTo>
                  <a:pt x="1000" y="4"/>
                </a:lnTo>
                <a:lnTo>
                  <a:pt x="993" y="6"/>
                </a:lnTo>
                <a:lnTo>
                  <a:pt x="993" y="6"/>
                </a:lnTo>
                <a:lnTo>
                  <a:pt x="986" y="7"/>
                </a:lnTo>
                <a:lnTo>
                  <a:pt x="979" y="6"/>
                </a:lnTo>
                <a:lnTo>
                  <a:pt x="971" y="7"/>
                </a:lnTo>
                <a:lnTo>
                  <a:pt x="966" y="8"/>
                </a:lnTo>
                <a:lnTo>
                  <a:pt x="960" y="11"/>
                </a:lnTo>
                <a:lnTo>
                  <a:pt x="960" y="11"/>
                </a:lnTo>
                <a:lnTo>
                  <a:pt x="953" y="14"/>
                </a:lnTo>
                <a:lnTo>
                  <a:pt x="946" y="17"/>
                </a:lnTo>
                <a:lnTo>
                  <a:pt x="939" y="19"/>
                </a:lnTo>
                <a:lnTo>
                  <a:pt x="932" y="22"/>
                </a:lnTo>
                <a:lnTo>
                  <a:pt x="924" y="28"/>
                </a:lnTo>
                <a:lnTo>
                  <a:pt x="917" y="33"/>
                </a:lnTo>
                <a:lnTo>
                  <a:pt x="910" y="43"/>
                </a:lnTo>
                <a:lnTo>
                  <a:pt x="905" y="55"/>
                </a:lnTo>
                <a:lnTo>
                  <a:pt x="905" y="55"/>
                </a:lnTo>
                <a:lnTo>
                  <a:pt x="896" y="76"/>
                </a:lnTo>
                <a:lnTo>
                  <a:pt x="891" y="87"/>
                </a:lnTo>
                <a:lnTo>
                  <a:pt x="888" y="98"/>
                </a:lnTo>
                <a:lnTo>
                  <a:pt x="888" y="116"/>
                </a:lnTo>
                <a:lnTo>
                  <a:pt x="888" y="116"/>
                </a:lnTo>
                <a:lnTo>
                  <a:pt x="890" y="130"/>
                </a:lnTo>
                <a:lnTo>
                  <a:pt x="891" y="148"/>
                </a:lnTo>
                <a:lnTo>
                  <a:pt x="899" y="190"/>
                </a:lnTo>
                <a:lnTo>
                  <a:pt x="921" y="282"/>
                </a:lnTo>
                <a:lnTo>
                  <a:pt x="921" y="282"/>
                </a:lnTo>
                <a:lnTo>
                  <a:pt x="930" y="317"/>
                </a:lnTo>
                <a:lnTo>
                  <a:pt x="935" y="335"/>
                </a:lnTo>
                <a:lnTo>
                  <a:pt x="938" y="343"/>
                </a:lnTo>
                <a:lnTo>
                  <a:pt x="938" y="343"/>
                </a:lnTo>
                <a:lnTo>
                  <a:pt x="923" y="347"/>
                </a:lnTo>
                <a:lnTo>
                  <a:pt x="884" y="362"/>
                </a:lnTo>
                <a:lnTo>
                  <a:pt x="827" y="385"/>
                </a:lnTo>
                <a:lnTo>
                  <a:pt x="795" y="398"/>
                </a:lnTo>
                <a:lnTo>
                  <a:pt x="761" y="415"/>
                </a:lnTo>
                <a:lnTo>
                  <a:pt x="761" y="415"/>
                </a:lnTo>
                <a:lnTo>
                  <a:pt x="703" y="443"/>
                </a:lnTo>
                <a:lnTo>
                  <a:pt x="682" y="452"/>
                </a:lnTo>
                <a:lnTo>
                  <a:pt x="663" y="459"/>
                </a:lnTo>
                <a:lnTo>
                  <a:pt x="643" y="465"/>
                </a:lnTo>
                <a:lnTo>
                  <a:pt x="624" y="468"/>
                </a:lnTo>
                <a:lnTo>
                  <a:pt x="603" y="469"/>
                </a:lnTo>
                <a:lnTo>
                  <a:pt x="578" y="470"/>
                </a:lnTo>
                <a:lnTo>
                  <a:pt x="578" y="470"/>
                </a:lnTo>
                <a:lnTo>
                  <a:pt x="547" y="470"/>
                </a:lnTo>
                <a:lnTo>
                  <a:pt x="511" y="469"/>
                </a:lnTo>
                <a:lnTo>
                  <a:pt x="432" y="465"/>
                </a:lnTo>
                <a:lnTo>
                  <a:pt x="341" y="459"/>
                </a:lnTo>
                <a:lnTo>
                  <a:pt x="341" y="443"/>
                </a:lnTo>
                <a:close/>
                <a:moveTo>
                  <a:pt x="866" y="858"/>
                </a:moveTo>
                <a:lnTo>
                  <a:pt x="866" y="858"/>
                </a:lnTo>
                <a:lnTo>
                  <a:pt x="870" y="905"/>
                </a:lnTo>
                <a:lnTo>
                  <a:pt x="873" y="942"/>
                </a:lnTo>
                <a:lnTo>
                  <a:pt x="873" y="957"/>
                </a:lnTo>
                <a:lnTo>
                  <a:pt x="872" y="968"/>
                </a:lnTo>
                <a:lnTo>
                  <a:pt x="872" y="968"/>
                </a:lnTo>
                <a:lnTo>
                  <a:pt x="869" y="982"/>
                </a:lnTo>
                <a:lnTo>
                  <a:pt x="863" y="995"/>
                </a:lnTo>
                <a:lnTo>
                  <a:pt x="855" y="1018"/>
                </a:lnTo>
                <a:lnTo>
                  <a:pt x="855" y="1018"/>
                </a:lnTo>
                <a:lnTo>
                  <a:pt x="852" y="1031"/>
                </a:lnTo>
                <a:lnTo>
                  <a:pt x="851" y="1043"/>
                </a:lnTo>
                <a:lnTo>
                  <a:pt x="849" y="1057"/>
                </a:lnTo>
                <a:lnTo>
                  <a:pt x="849" y="1057"/>
                </a:lnTo>
                <a:lnTo>
                  <a:pt x="836" y="1036"/>
                </a:lnTo>
                <a:lnTo>
                  <a:pt x="827" y="1018"/>
                </a:lnTo>
                <a:lnTo>
                  <a:pt x="822" y="1007"/>
                </a:lnTo>
                <a:lnTo>
                  <a:pt x="822" y="1007"/>
                </a:lnTo>
                <a:lnTo>
                  <a:pt x="820" y="996"/>
                </a:lnTo>
                <a:lnTo>
                  <a:pt x="820" y="979"/>
                </a:lnTo>
                <a:lnTo>
                  <a:pt x="820" y="959"/>
                </a:lnTo>
                <a:lnTo>
                  <a:pt x="822" y="935"/>
                </a:lnTo>
                <a:lnTo>
                  <a:pt x="822" y="935"/>
                </a:lnTo>
                <a:lnTo>
                  <a:pt x="826" y="892"/>
                </a:lnTo>
                <a:lnTo>
                  <a:pt x="827" y="874"/>
                </a:lnTo>
                <a:lnTo>
                  <a:pt x="866" y="858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9" name="Freeform 7">
            <a:extLst>
              <a:ext uri="{FF2B5EF4-FFF2-40B4-BE49-F238E27FC236}">
                <a16:creationId xmlns:a16="http://schemas.microsoft.com/office/drawing/2014/main" id="{3DF3F80F-E930-439A-A58E-97DF7ABF092A}"/>
              </a:ext>
            </a:extLst>
          </p:cNvPr>
          <p:cNvSpPr>
            <a:spLocks noEditPoints="1"/>
          </p:cNvSpPr>
          <p:nvPr/>
        </p:nvSpPr>
        <p:spPr bwMode="auto">
          <a:xfrm>
            <a:off x="2299541" y="3046911"/>
            <a:ext cx="1584576" cy="1328777"/>
          </a:xfrm>
          <a:custGeom>
            <a:avLst/>
            <a:gdLst>
              <a:gd name="T0" fmla="*/ 234 w 1146"/>
              <a:gd name="T1" fmla="*/ 60 h 961"/>
              <a:gd name="T2" fmla="*/ 195 w 1146"/>
              <a:gd name="T3" fmla="*/ 37 h 961"/>
              <a:gd name="T4" fmla="*/ 152 w 1146"/>
              <a:gd name="T5" fmla="*/ 24 h 961"/>
              <a:gd name="T6" fmla="*/ 114 w 1146"/>
              <a:gd name="T7" fmla="*/ 1 h 961"/>
              <a:gd name="T8" fmla="*/ 93 w 1146"/>
              <a:gd name="T9" fmla="*/ 102 h 961"/>
              <a:gd name="T10" fmla="*/ 14 w 1146"/>
              <a:gd name="T11" fmla="*/ 181 h 961"/>
              <a:gd name="T12" fmla="*/ 13 w 1146"/>
              <a:gd name="T13" fmla="*/ 237 h 961"/>
              <a:gd name="T14" fmla="*/ 25 w 1146"/>
              <a:gd name="T15" fmla="*/ 274 h 961"/>
              <a:gd name="T16" fmla="*/ 0 w 1146"/>
              <a:gd name="T17" fmla="*/ 322 h 961"/>
              <a:gd name="T18" fmla="*/ 13 w 1146"/>
              <a:gd name="T19" fmla="*/ 364 h 961"/>
              <a:gd name="T20" fmla="*/ 35 w 1146"/>
              <a:gd name="T21" fmla="*/ 397 h 961"/>
              <a:gd name="T22" fmla="*/ 46 w 1146"/>
              <a:gd name="T23" fmla="*/ 429 h 961"/>
              <a:gd name="T24" fmla="*/ 162 w 1146"/>
              <a:gd name="T25" fmla="*/ 430 h 961"/>
              <a:gd name="T26" fmla="*/ 245 w 1146"/>
              <a:gd name="T27" fmla="*/ 463 h 961"/>
              <a:gd name="T28" fmla="*/ 257 w 1146"/>
              <a:gd name="T29" fmla="*/ 504 h 961"/>
              <a:gd name="T30" fmla="*/ 293 w 1146"/>
              <a:gd name="T31" fmla="*/ 560 h 961"/>
              <a:gd name="T32" fmla="*/ 328 w 1146"/>
              <a:gd name="T33" fmla="*/ 635 h 961"/>
              <a:gd name="T34" fmla="*/ 297 w 1146"/>
              <a:gd name="T35" fmla="*/ 772 h 961"/>
              <a:gd name="T36" fmla="*/ 245 w 1146"/>
              <a:gd name="T37" fmla="*/ 823 h 961"/>
              <a:gd name="T38" fmla="*/ 241 w 1146"/>
              <a:gd name="T39" fmla="*/ 849 h 961"/>
              <a:gd name="T40" fmla="*/ 244 w 1146"/>
              <a:gd name="T41" fmla="*/ 899 h 961"/>
              <a:gd name="T42" fmla="*/ 322 w 1146"/>
              <a:gd name="T43" fmla="*/ 899 h 961"/>
              <a:gd name="T44" fmla="*/ 400 w 1146"/>
              <a:gd name="T45" fmla="*/ 845 h 961"/>
              <a:gd name="T46" fmla="*/ 450 w 1146"/>
              <a:gd name="T47" fmla="*/ 696 h 961"/>
              <a:gd name="T48" fmla="*/ 474 w 1146"/>
              <a:gd name="T49" fmla="*/ 664 h 961"/>
              <a:gd name="T50" fmla="*/ 683 w 1146"/>
              <a:gd name="T51" fmla="*/ 663 h 961"/>
              <a:gd name="T52" fmla="*/ 875 w 1146"/>
              <a:gd name="T53" fmla="*/ 768 h 961"/>
              <a:gd name="T54" fmla="*/ 830 w 1146"/>
              <a:gd name="T55" fmla="*/ 887 h 961"/>
              <a:gd name="T56" fmla="*/ 770 w 1146"/>
              <a:gd name="T57" fmla="*/ 914 h 961"/>
              <a:gd name="T58" fmla="*/ 792 w 1146"/>
              <a:gd name="T59" fmla="*/ 949 h 961"/>
              <a:gd name="T60" fmla="*/ 837 w 1146"/>
              <a:gd name="T61" fmla="*/ 961 h 961"/>
              <a:gd name="T62" fmla="*/ 903 w 1146"/>
              <a:gd name="T63" fmla="*/ 934 h 961"/>
              <a:gd name="T64" fmla="*/ 958 w 1146"/>
              <a:gd name="T65" fmla="*/ 862 h 961"/>
              <a:gd name="T66" fmla="*/ 1048 w 1146"/>
              <a:gd name="T67" fmla="*/ 831 h 961"/>
              <a:gd name="T68" fmla="*/ 1092 w 1146"/>
              <a:gd name="T69" fmla="*/ 722 h 961"/>
              <a:gd name="T70" fmla="*/ 1063 w 1146"/>
              <a:gd name="T71" fmla="*/ 646 h 961"/>
              <a:gd name="T72" fmla="*/ 1094 w 1146"/>
              <a:gd name="T73" fmla="*/ 527 h 961"/>
              <a:gd name="T74" fmla="*/ 1106 w 1146"/>
              <a:gd name="T75" fmla="*/ 445 h 961"/>
              <a:gd name="T76" fmla="*/ 1047 w 1146"/>
              <a:gd name="T77" fmla="*/ 308 h 961"/>
              <a:gd name="T78" fmla="*/ 1091 w 1146"/>
              <a:gd name="T79" fmla="*/ 253 h 961"/>
              <a:gd name="T80" fmla="*/ 1127 w 1146"/>
              <a:gd name="T81" fmla="*/ 173 h 961"/>
              <a:gd name="T82" fmla="*/ 1124 w 1146"/>
              <a:gd name="T83" fmla="*/ 131 h 961"/>
              <a:gd name="T84" fmla="*/ 1102 w 1146"/>
              <a:gd name="T85" fmla="*/ 115 h 961"/>
              <a:gd name="T86" fmla="*/ 1086 w 1146"/>
              <a:gd name="T87" fmla="*/ 64 h 961"/>
              <a:gd name="T88" fmla="*/ 1041 w 1146"/>
              <a:gd name="T89" fmla="*/ 32 h 961"/>
              <a:gd name="T90" fmla="*/ 969 w 1146"/>
              <a:gd name="T91" fmla="*/ 26 h 961"/>
              <a:gd name="T92" fmla="*/ 903 w 1146"/>
              <a:gd name="T93" fmla="*/ 26 h 961"/>
              <a:gd name="T94" fmla="*/ 852 w 1146"/>
              <a:gd name="T95" fmla="*/ 87 h 961"/>
              <a:gd name="T96" fmla="*/ 844 w 1146"/>
              <a:gd name="T97" fmla="*/ 159 h 961"/>
              <a:gd name="T98" fmla="*/ 936 w 1146"/>
              <a:gd name="T99" fmla="*/ 228 h 961"/>
              <a:gd name="T100" fmla="*/ 921 w 1146"/>
              <a:gd name="T101" fmla="*/ 268 h 961"/>
              <a:gd name="T102" fmla="*/ 582 w 1146"/>
              <a:gd name="T103" fmla="*/ 275 h 961"/>
              <a:gd name="T104" fmla="*/ 405 w 1146"/>
              <a:gd name="T105" fmla="*/ 231 h 961"/>
              <a:gd name="T106" fmla="*/ 1003 w 1146"/>
              <a:gd name="T107" fmla="*/ 746 h 961"/>
              <a:gd name="T108" fmla="*/ 997 w 1146"/>
              <a:gd name="T109" fmla="*/ 779 h 961"/>
              <a:gd name="T110" fmla="*/ 964 w 1146"/>
              <a:gd name="T111" fmla="*/ 737 h 9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146" h="961">
                <a:moveTo>
                  <a:pt x="278" y="154"/>
                </a:moveTo>
                <a:lnTo>
                  <a:pt x="278" y="154"/>
                </a:lnTo>
                <a:lnTo>
                  <a:pt x="274" y="143"/>
                </a:lnTo>
                <a:lnTo>
                  <a:pt x="264" y="118"/>
                </a:lnTo>
                <a:lnTo>
                  <a:pt x="250" y="87"/>
                </a:lnTo>
                <a:lnTo>
                  <a:pt x="242" y="72"/>
                </a:lnTo>
                <a:lnTo>
                  <a:pt x="234" y="60"/>
                </a:lnTo>
                <a:lnTo>
                  <a:pt x="234" y="60"/>
                </a:lnTo>
                <a:lnTo>
                  <a:pt x="226" y="50"/>
                </a:lnTo>
                <a:lnTo>
                  <a:pt x="219" y="43"/>
                </a:lnTo>
                <a:lnTo>
                  <a:pt x="213" y="39"/>
                </a:lnTo>
                <a:lnTo>
                  <a:pt x="209" y="36"/>
                </a:lnTo>
                <a:lnTo>
                  <a:pt x="203" y="35"/>
                </a:lnTo>
                <a:lnTo>
                  <a:pt x="201" y="35"/>
                </a:lnTo>
                <a:lnTo>
                  <a:pt x="198" y="36"/>
                </a:lnTo>
                <a:lnTo>
                  <a:pt x="195" y="37"/>
                </a:lnTo>
                <a:lnTo>
                  <a:pt x="195" y="37"/>
                </a:lnTo>
                <a:lnTo>
                  <a:pt x="180" y="55"/>
                </a:lnTo>
                <a:lnTo>
                  <a:pt x="167" y="71"/>
                </a:lnTo>
                <a:lnTo>
                  <a:pt x="167" y="71"/>
                </a:lnTo>
                <a:lnTo>
                  <a:pt x="166" y="62"/>
                </a:lnTo>
                <a:lnTo>
                  <a:pt x="161" y="44"/>
                </a:lnTo>
                <a:lnTo>
                  <a:pt x="156" y="33"/>
                </a:lnTo>
                <a:lnTo>
                  <a:pt x="152" y="24"/>
                </a:lnTo>
                <a:lnTo>
                  <a:pt x="147" y="15"/>
                </a:lnTo>
                <a:lnTo>
                  <a:pt x="143" y="12"/>
                </a:lnTo>
                <a:lnTo>
                  <a:pt x="140" y="10"/>
                </a:lnTo>
                <a:lnTo>
                  <a:pt x="140" y="10"/>
                </a:lnTo>
                <a:lnTo>
                  <a:pt x="127" y="3"/>
                </a:lnTo>
                <a:lnTo>
                  <a:pt x="119" y="0"/>
                </a:lnTo>
                <a:lnTo>
                  <a:pt x="116" y="0"/>
                </a:lnTo>
                <a:lnTo>
                  <a:pt x="114" y="1"/>
                </a:lnTo>
                <a:lnTo>
                  <a:pt x="112" y="4"/>
                </a:lnTo>
                <a:lnTo>
                  <a:pt x="112" y="10"/>
                </a:lnTo>
                <a:lnTo>
                  <a:pt x="112" y="10"/>
                </a:lnTo>
                <a:lnTo>
                  <a:pt x="111" y="30"/>
                </a:lnTo>
                <a:lnTo>
                  <a:pt x="107" y="60"/>
                </a:lnTo>
                <a:lnTo>
                  <a:pt x="101" y="98"/>
                </a:lnTo>
                <a:lnTo>
                  <a:pt x="101" y="98"/>
                </a:lnTo>
                <a:lnTo>
                  <a:pt x="93" y="102"/>
                </a:lnTo>
                <a:lnTo>
                  <a:pt x="72" y="112"/>
                </a:lnTo>
                <a:lnTo>
                  <a:pt x="61" y="119"/>
                </a:lnTo>
                <a:lnTo>
                  <a:pt x="50" y="126"/>
                </a:lnTo>
                <a:lnTo>
                  <a:pt x="42" y="134"/>
                </a:lnTo>
                <a:lnTo>
                  <a:pt x="35" y="143"/>
                </a:lnTo>
                <a:lnTo>
                  <a:pt x="35" y="143"/>
                </a:lnTo>
                <a:lnTo>
                  <a:pt x="18" y="169"/>
                </a:lnTo>
                <a:lnTo>
                  <a:pt x="14" y="181"/>
                </a:lnTo>
                <a:lnTo>
                  <a:pt x="13" y="187"/>
                </a:lnTo>
                <a:lnTo>
                  <a:pt x="13" y="192"/>
                </a:lnTo>
                <a:lnTo>
                  <a:pt x="13" y="192"/>
                </a:lnTo>
                <a:lnTo>
                  <a:pt x="13" y="206"/>
                </a:lnTo>
                <a:lnTo>
                  <a:pt x="11" y="220"/>
                </a:lnTo>
                <a:lnTo>
                  <a:pt x="11" y="232"/>
                </a:lnTo>
                <a:lnTo>
                  <a:pt x="11" y="235"/>
                </a:lnTo>
                <a:lnTo>
                  <a:pt x="13" y="237"/>
                </a:lnTo>
                <a:lnTo>
                  <a:pt x="13" y="237"/>
                </a:lnTo>
                <a:lnTo>
                  <a:pt x="14" y="238"/>
                </a:lnTo>
                <a:lnTo>
                  <a:pt x="15" y="239"/>
                </a:lnTo>
                <a:lnTo>
                  <a:pt x="20" y="246"/>
                </a:lnTo>
                <a:lnTo>
                  <a:pt x="22" y="255"/>
                </a:lnTo>
                <a:lnTo>
                  <a:pt x="24" y="264"/>
                </a:lnTo>
                <a:lnTo>
                  <a:pt x="24" y="264"/>
                </a:lnTo>
                <a:lnTo>
                  <a:pt x="25" y="274"/>
                </a:lnTo>
                <a:lnTo>
                  <a:pt x="22" y="279"/>
                </a:lnTo>
                <a:lnTo>
                  <a:pt x="18" y="292"/>
                </a:lnTo>
                <a:lnTo>
                  <a:pt x="18" y="292"/>
                </a:lnTo>
                <a:lnTo>
                  <a:pt x="14" y="299"/>
                </a:lnTo>
                <a:lnTo>
                  <a:pt x="11" y="306"/>
                </a:lnTo>
                <a:lnTo>
                  <a:pt x="4" y="315"/>
                </a:lnTo>
                <a:lnTo>
                  <a:pt x="2" y="318"/>
                </a:lnTo>
                <a:lnTo>
                  <a:pt x="0" y="322"/>
                </a:lnTo>
                <a:lnTo>
                  <a:pt x="0" y="326"/>
                </a:lnTo>
                <a:lnTo>
                  <a:pt x="2" y="331"/>
                </a:lnTo>
                <a:lnTo>
                  <a:pt x="2" y="331"/>
                </a:lnTo>
                <a:lnTo>
                  <a:pt x="4" y="340"/>
                </a:lnTo>
                <a:lnTo>
                  <a:pt x="7" y="350"/>
                </a:lnTo>
                <a:lnTo>
                  <a:pt x="8" y="358"/>
                </a:lnTo>
                <a:lnTo>
                  <a:pt x="10" y="361"/>
                </a:lnTo>
                <a:lnTo>
                  <a:pt x="13" y="364"/>
                </a:lnTo>
                <a:lnTo>
                  <a:pt x="13" y="364"/>
                </a:lnTo>
                <a:lnTo>
                  <a:pt x="17" y="368"/>
                </a:lnTo>
                <a:lnTo>
                  <a:pt x="18" y="372"/>
                </a:lnTo>
                <a:lnTo>
                  <a:pt x="21" y="375"/>
                </a:lnTo>
                <a:lnTo>
                  <a:pt x="24" y="380"/>
                </a:lnTo>
                <a:lnTo>
                  <a:pt x="24" y="380"/>
                </a:lnTo>
                <a:lnTo>
                  <a:pt x="35" y="397"/>
                </a:lnTo>
                <a:lnTo>
                  <a:pt x="35" y="397"/>
                </a:lnTo>
                <a:lnTo>
                  <a:pt x="35" y="403"/>
                </a:lnTo>
                <a:lnTo>
                  <a:pt x="33" y="414"/>
                </a:lnTo>
                <a:lnTo>
                  <a:pt x="33" y="419"/>
                </a:lnTo>
                <a:lnTo>
                  <a:pt x="35" y="425"/>
                </a:lnTo>
                <a:lnTo>
                  <a:pt x="38" y="429"/>
                </a:lnTo>
                <a:lnTo>
                  <a:pt x="40" y="430"/>
                </a:lnTo>
                <a:lnTo>
                  <a:pt x="40" y="430"/>
                </a:lnTo>
                <a:lnTo>
                  <a:pt x="46" y="429"/>
                </a:lnTo>
                <a:lnTo>
                  <a:pt x="51" y="426"/>
                </a:lnTo>
                <a:lnTo>
                  <a:pt x="64" y="419"/>
                </a:lnTo>
                <a:lnTo>
                  <a:pt x="79" y="408"/>
                </a:lnTo>
                <a:lnTo>
                  <a:pt x="140" y="419"/>
                </a:lnTo>
                <a:lnTo>
                  <a:pt x="140" y="419"/>
                </a:lnTo>
                <a:lnTo>
                  <a:pt x="147" y="425"/>
                </a:lnTo>
                <a:lnTo>
                  <a:pt x="154" y="427"/>
                </a:lnTo>
                <a:lnTo>
                  <a:pt x="162" y="430"/>
                </a:lnTo>
                <a:lnTo>
                  <a:pt x="162" y="430"/>
                </a:lnTo>
                <a:lnTo>
                  <a:pt x="172" y="430"/>
                </a:lnTo>
                <a:lnTo>
                  <a:pt x="181" y="430"/>
                </a:lnTo>
                <a:lnTo>
                  <a:pt x="192" y="432"/>
                </a:lnTo>
                <a:lnTo>
                  <a:pt x="197" y="433"/>
                </a:lnTo>
                <a:lnTo>
                  <a:pt x="201" y="436"/>
                </a:lnTo>
                <a:lnTo>
                  <a:pt x="201" y="436"/>
                </a:lnTo>
                <a:lnTo>
                  <a:pt x="245" y="463"/>
                </a:lnTo>
                <a:lnTo>
                  <a:pt x="245" y="463"/>
                </a:lnTo>
                <a:lnTo>
                  <a:pt x="244" y="463"/>
                </a:lnTo>
                <a:lnTo>
                  <a:pt x="244" y="465"/>
                </a:lnTo>
                <a:lnTo>
                  <a:pt x="245" y="474"/>
                </a:lnTo>
                <a:lnTo>
                  <a:pt x="245" y="474"/>
                </a:lnTo>
                <a:lnTo>
                  <a:pt x="248" y="484"/>
                </a:lnTo>
                <a:lnTo>
                  <a:pt x="253" y="494"/>
                </a:lnTo>
                <a:lnTo>
                  <a:pt x="257" y="504"/>
                </a:lnTo>
                <a:lnTo>
                  <a:pt x="262" y="513"/>
                </a:lnTo>
                <a:lnTo>
                  <a:pt x="262" y="513"/>
                </a:lnTo>
                <a:lnTo>
                  <a:pt x="268" y="527"/>
                </a:lnTo>
                <a:lnTo>
                  <a:pt x="278" y="541"/>
                </a:lnTo>
                <a:lnTo>
                  <a:pt x="289" y="557"/>
                </a:lnTo>
                <a:lnTo>
                  <a:pt x="289" y="557"/>
                </a:lnTo>
                <a:lnTo>
                  <a:pt x="291" y="557"/>
                </a:lnTo>
                <a:lnTo>
                  <a:pt x="293" y="560"/>
                </a:lnTo>
                <a:lnTo>
                  <a:pt x="299" y="567"/>
                </a:lnTo>
                <a:lnTo>
                  <a:pt x="306" y="580"/>
                </a:lnTo>
                <a:lnTo>
                  <a:pt x="306" y="580"/>
                </a:lnTo>
                <a:lnTo>
                  <a:pt x="321" y="609"/>
                </a:lnTo>
                <a:lnTo>
                  <a:pt x="325" y="621"/>
                </a:lnTo>
                <a:lnTo>
                  <a:pt x="328" y="628"/>
                </a:lnTo>
                <a:lnTo>
                  <a:pt x="328" y="635"/>
                </a:lnTo>
                <a:lnTo>
                  <a:pt x="328" y="635"/>
                </a:lnTo>
                <a:lnTo>
                  <a:pt x="329" y="678"/>
                </a:lnTo>
                <a:lnTo>
                  <a:pt x="329" y="703"/>
                </a:lnTo>
                <a:lnTo>
                  <a:pt x="329" y="711"/>
                </a:lnTo>
                <a:lnTo>
                  <a:pt x="328" y="718"/>
                </a:lnTo>
                <a:lnTo>
                  <a:pt x="328" y="718"/>
                </a:lnTo>
                <a:lnTo>
                  <a:pt x="317" y="762"/>
                </a:lnTo>
                <a:lnTo>
                  <a:pt x="317" y="762"/>
                </a:lnTo>
                <a:lnTo>
                  <a:pt x="297" y="772"/>
                </a:lnTo>
                <a:lnTo>
                  <a:pt x="267" y="790"/>
                </a:lnTo>
                <a:lnTo>
                  <a:pt x="267" y="790"/>
                </a:lnTo>
                <a:lnTo>
                  <a:pt x="256" y="798"/>
                </a:lnTo>
                <a:lnTo>
                  <a:pt x="246" y="808"/>
                </a:lnTo>
                <a:lnTo>
                  <a:pt x="244" y="812"/>
                </a:lnTo>
                <a:lnTo>
                  <a:pt x="242" y="816"/>
                </a:lnTo>
                <a:lnTo>
                  <a:pt x="242" y="820"/>
                </a:lnTo>
                <a:lnTo>
                  <a:pt x="245" y="823"/>
                </a:lnTo>
                <a:lnTo>
                  <a:pt x="245" y="823"/>
                </a:lnTo>
                <a:lnTo>
                  <a:pt x="253" y="827"/>
                </a:lnTo>
                <a:lnTo>
                  <a:pt x="260" y="831"/>
                </a:lnTo>
                <a:lnTo>
                  <a:pt x="267" y="834"/>
                </a:lnTo>
                <a:lnTo>
                  <a:pt x="267" y="834"/>
                </a:lnTo>
                <a:lnTo>
                  <a:pt x="262" y="837"/>
                </a:lnTo>
                <a:lnTo>
                  <a:pt x="248" y="844"/>
                </a:lnTo>
                <a:lnTo>
                  <a:pt x="241" y="849"/>
                </a:lnTo>
                <a:lnTo>
                  <a:pt x="235" y="856"/>
                </a:lnTo>
                <a:lnTo>
                  <a:pt x="231" y="863"/>
                </a:lnTo>
                <a:lnTo>
                  <a:pt x="228" y="873"/>
                </a:lnTo>
                <a:lnTo>
                  <a:pt x="228" y="873"/>
                </a:lnTo>
                <a:lnTo>
                  <a:pt x="228" y="881"/>
                </a:lnTo>
                <a:lnTo>
                  <a:pt x="231" y="889"/>
                </a:lnTo>
                <a:lnTo>
                  <a:pt x="237" y="895"/>
                </a:lnTo>
                <a:lnTo>
                  <a:pt x="244" y="899"/>
                </a:lnTo>
                <a:lnTo>
                  <a:pt x="250" y="902"/>
                </a:lnTo>
                <a:lnTo>
                  <a:pt x="260" y="905"/>
                </a:lnTo>
                <a:lnTo>
                  <a:pt x="271" y="906"/>
                </a:lnTo>
                <a:lnTo>
                  <a:pt x="284" y="906"/>
                </a:lnTo>
                <a:lnTo>
                  <a:pt x="284" y="906"/>
                </a:lnTo>
                <a:lnTo>
                  <a:pt x="296" y="905"/>
                </a:lnTo>
                <a:lnTo>
                  <a:pt x="309" y="902"/>
                </a:lnTo>
                <a:lnTo>
                  <a:pt x="322" y="899"/>
                </a:lnTo>
                <a:lnTo>
                  <a:pt x="335" y="894"/>
                </a:lnTo>
                <a:lnTo>
                  <a:pt x="356" y="883"/>
                </a:lnTo>
                <a:lnTo>
                  <a:pt x="372" y="873"/>
                </a:lnTo>
                <a:lnTo>
                  <a:pt x="372" y="873"/>
                </a:lnTo>
                <a:lnTo>
                  <a:pt x="382" y="866"/>
                </a:lnTo>
                <a:lnTo>
                  <a:pt x="387" y="860"/>
                </a:lnTo>
                <a:lnTo>
                  <a:pt x="400" y="845"/>
                </a:lnTo>
                <a:lnTo>
                  <a:pt x="400" y="845"/>
                </a:lnTo>
                <a:lnTo>
                  <a:pt x="405" y="838"/>
                </a:lnTo>
                <a:lnTo>
                  <a:pt x="411" y="827"/>
                </a:lnTo>
                <a:lnTo>
                  <a:pt x="425" y="800"/>
                </a:lnTo>
                <a:lnTo>
                  <a:pt x="444" y="751"/>
                </a:lnTo>
                <a:lnTo>
                  <a:pt x="444" y="751"/>
                </a:lnTo>
                <a:lnTo>
                  <a:pt x="447" y="741"/>
                </a:lnTo>
                <a:lnTo>
                  <a:pt x="448" y="728"/>
                </a:lnTo>
                <a:lnTo>
                  <a:pt x="450" y="696"/>
                </a:lnTo>
                <a:lnTo>
                  <a:pt x="452" y="667"/>
                </a:lnTo>
                <a:lnTo>
                  <a:pt x="454" y="658"/>
                </a:lnTo>
                <a:lnTo>
                  <a:pt x="454" y="657"/>
                </a:lnTo>
                <a:lnTo>
                  <a:pt x="455" y="657"/>
                </a:lnTo>
                <a:lnTo>
                  <a:pt x="455" y="657"/>
                </a:lnTo>
                <a:lnTo>
                  <a:pt x="458" y="660"/>
                </a:lnTo>
                <a:lnTo>
                  <a:pt x="465" y="661"/>
                </a:lnTo>
                <a:lnTo>
                  <a:pt x="474" y="664"/>
                </a:lnTo>
                <a:lnTo>
                  <a:pt x="488" y="667"/>
                </a:lnTo>
                <a:lnTo>
                  <a:pt x="508" y="668"/>
                </a:lnTo>
                <a:lnTo>
                  <a:pt x="531" y="668"/>
                </a:lnTo>
                <a:lnTo>
                  <a:pt x="562" y="670"/>
                </a:lnTo>
                <a:lnTo>
                  <a:pt x="599" y="668"/>
                </a:lnTo>
                <a:lnTo>
                  <a:pt x="599" y="668"/>
                </a:lnTo>
                <a:lnTo>
                  <a:pt x="640" y="665"/>
                </a:lnTo>
                <a:lnTo>
                  <a:pt x="683" y="663"/>
                </a:lnTo>
                <a:lnTo>
                  <a:pt x="762" y="653"/>
                </a:lnTo>
                <a:lnTo>
                  <a:pt x="820" y="645"/>
                </a:lnTo>
                <a:lnTo>
                  <a:pt x="842" y="640"/>
                </a:lnTo>
                <a:lnTo>
                  <a:pt x="842" y="640"/>
                </a:lnTo>
                <a:lnTo>
                  <a:pt x="857" y="696"/>
                </a:lnTo>
                <a:lnTo>
                  <a:pt x="869" y="739"/>
                </a:lnTo>
                <a:lnTo>
                  <a:pt x="875" y="768"/>
                </a:lnTo>
                <a:lnTo>
                  <a:pt x="875" y="768"/>
                </a:lnTo>
                <a:lnTo>
                  <a:pt x="875" y="777"/>
                </a:lnTo>
                <a:lnTo>
                  <a:pt x="875" y="790"/>
                </a:lnTo>
                <a:lnTo>
                  <a:pt x="871" y="818"/>
                </a:lnTo>
                <a:lnTo>
                  <a:pt x="864" y="851"/>
                </a:lnTo>
                <a:lnTo>
                  <a:pt x="842" y="873"/>
                </a:lnTo>
                <a:lnTo>
                  <a:pt x="842" y="873"/>
                </a:lnTo>
                <a:lnTo>
                  <a:pt x="835" y="881"/>
                </a:lnTo>
                <a:lnTo>
                  <a:pt x="830" y="887"/>
                </a:lnTo>
                <a:lnTo>
                  <a:pt x="826" y="889"/>
                </a:lnTo>
                <a:lnTo>
                  <a:pt x="826" y="889"/>
                </a:lnTo>
                <a:lnTo>
                  <a:pt x="815" y="892"/>
                </a:lnTo>
                <a:lnTo>
                  <a:pt x="794" y="898"/>
                </a:lnTo>
                <a:lnTo>
                  <a:pt x="784" y="902"/>
                </a:lnTo>
                <a:lnTo>
                  <a:pt x="776" y="907"/>
                </a:lnTo>
                <a:lnTo>
                  <a:pt x="773" y="910"/>
                </a:lnTo>
                <a:lnTo>
                  <a:pt x="770" y="914"/>
                </a:lnTo>
                <a:lnTo>
                  <a:pt x="770" y="919"/>
                </a:lnTo>
                <a:lnTo>
                  <a:pt x="770" y="923"/>
                </a:lnTo>
                <a:lnTo>
                  <a:pt x="770" y="923"/>
                </a:lnTo>
                <a:lnTo>
                  <a:pt x="773" y="931"/>
                </a:lnTo>
                <a:lnTo>
                  <a:pt x="776" y="936"/>
                </a:lnTo>
                <a:lnTo>
                  <a:pt x="780" y="942"/>
                </a:lnTo>
                <a:lnTo>
                  <a:pt x="784" y="945"/>
                </a:lnTo>
                <a:lnTo>
                  <a:pt x="792" y="949"/>
                </a:lnTo>
                <a:lnTo>
                  <a:pt x="798" y="950"/>
                </a:lnTo>
                <a:lnTo>
                  <a:pt x="798" y="950"/>
                </a:lnTo>
                <a:lnTo>
                  <a:pt x="802" y="953"/>
                </a:lnTo>
                <a:lnTo>
                  <a:pt x="809" y="957"/>
                </a:lnTo>
                <a:lnTo>
                  <a:pt x="813" y="959"/>
                </a:lnTo>
                <a:lnTo>
                  <a:pt x="820" y="960"/>
                </a:lnTo>
                <a:lnTo>
                  <a:pt x="827" y="961"/>
                </a:lnTo>
                <a:lnTo>
                  <a:pt x="837" y="961"/>
                </a:lnTo>
                <a:lnTo>
                  <a:pt x="837" y="961"/>
                </a:lnTo>
                <a:lnTo>
                  <a:pt x="848" y="960"/>
                </a:lnTo>
                <a:lnTo>
                  <a:pt x="859" y="956"/>
                </a:lnTo>
                <a:lnTo>
                  <a:pt x="870" y="952"/>
                </a:lnTo>
                <a:lnTo>
                  <a:pt x="881" y="948"/>
                </a:lnTo>
                <a:lnTo>
                  <a:pt x="896" y="938"/>
                </a:lnTo>
                <a:lnTo>
                  <a:pt x="903" y="934"/>
                </a:lnTo>
                <a:lnTo>
                  <a:pt x="903" y="934"/>
                </a:lnTo>
                <a:lnTo>
                  <a:pt x="907" y="925"/>
                </a:lnTo>
                <a:lnTo>
                  <a:pt x="913" y="917"/>
                </a:lnTo>
                <a:lnTo>
                  <a:pt x="920" y="906"/>
                </a:lnTo>
                <a:lnTo>
                  <a:pt x="920" y="906"/>
                </a:lnTo>
                <a:lnTo>
                  <a:pt x="931" y="892"/>
                </a:lnTo>
                <a:lnTo>
                  <a:pt x="943" y="878"/>
                </a:lnTo>
                <a:lnTo>
                  <a:pt x="958" y="862"/>
                </a:lnTo>
                <a:lnTo>
                  <a:pt x="958" y="862"/>
                </a:lnTo>
                <a:lnTo>
                  <a:pt x="985" y="865"/>
                </a:lnTo>
                <a:lnTo>
                  <a:pt x="1003" y="867"/>
                </a:lnTo>
                <a:lnTo>
                  <a:pt x="1014" y="867"/>
                </a:lnTo>
                <a:lnTo>
                  <a:pt x="1014" y="867"/>
                </a:lnTo>
                <a:lnTo>
                  <a:pt x="1021" y="863"/>
                </a:lnTo>
                <a:lnTo>
                  <a:pt x="1032" y="854"/>
                </a:lnTo>
                <a:lnTo>
                  <a:pt x="1043" y="840"/>
                </a:lnTo>
                <a:lnTo>
                  <a:pt x="1048" y="831"/>
                </a:lnTo>
                <a:lnTo>
                  <a:pt x="1052" y="823"/>
                </a:lnTo>
                <a:lnTo>
                  <a:pt x="1052" y="823"/>
                </a:lnTo>
                <a:lnTo>
                  <a:pt x="1062" y="801"/>
                </a:lnTo>
                <a:lnTo>
                  <a:pt x="1072" y="775"/>
                </a:lnTo>
                <a:lnTo>
                  <a:pt x="1086" y="735"/>
                </a:lnTo>
                <a:lnTo>
                  <a:pt x="1086" y="735"/>
                </a:lnTo>
                <a:lnTo>
                  <a:pt x="1090" y="728"/>
                </a:lnTo>
                <a:lnTo>
                  <a:pt x="1092" y="722"/>
                </a:lnTo>
                <a:lnTo>
                  <a:pt x="1092" y="718"/>
                </a:lnTo>
                <a:lnTo>
                  <a:pt x="1092" y="712"/>
                </a:lnTo>
                <a:lnTo>
                  <a:pt x="1090" y="705"/>
                </a:lnTo>
                <a:lnTo>
                  <a:pt x="1086" y="696"/>
                </a:lnTo>
                <a:lnTo>
                  <a:pt x="1086" y="696"/>
                </a:lnTo>
                <a:lnTo>
                  <a:pt x="1069" y="663"/>
                </a:lnTo>
                <a:lnTo>
                  <a:pt x="1063" y="652"/>
                </a:lnTo>
                <a:lnTo>
                  <a:pt x="1063" y="646"/>
                </a:lnTo>
                <a:lnTo>
                  <a:pt x="1063" y="640"/>
                </a:lnTo>
                <a:lnTo>
                  <a:pt x="1063" y="640"/>
                </a:lnTo>
                <a:lnTo>
                  <a:pt x="1070" y="595"/>
                </a:lnTo>
                <a:lnTo>
                  <a:pt x="1076" y="569"/>
                </a:lnTo>
                <a:lnTo>
                  <a:pt x="1077" y="559"/>
                </a:lnTo>
                <a:lnTo>
                  <a:pt x="1080" y="552"/>
                </a:lnTo>
                <a:lnTo>
                  <a:pt x="1080" y="552"/>
                </a:lnTo>
                <a:lnTo>
                  <a:pt x="1094" y="527"/>
                </a:lnTo>
                <a:lnTo>
                  <a:pt x="1102" y="513"/>
                </a:lnTo>
                <a:lnTo>
                  <a:pt x="1108" y="502"/>
                </a:lnTo>
                <a:lnTo>
                  <a:pt x="1108" y="502"/>
                </a:lnTo>
                <a:lnTo>
                  <a:pt x="1109" y="495"/>
                </a:lnTo>
                <a:lnTo>
                  <a:pt x="1110" y="486"/>
                </a:lnTo>
                <a:lnTo>
                  <a:pt x="1109" y="474"/>
                </a:lnTo>
                <a:lnTo>
                  <a:pt x="1108" y="461"/>
                </a:lnTo>
                <a:lnTo>
                  <a:pt x="1106" y="445"/>
                </a:lnTo>
                <a:lnTo>
                  <a:pt x="1102" y="432"/>
                </a:lnTo>
                <a:lnTo>
                  <a:pt x="1098" y="416"/>
                </a:lnTo>
                <a:lnTo>
                  <a:pt x="1091" y="403"/>
                </a:lnTo>
                <a:lnTo>
                  <a:pt x="1091" y="403"/>
                </a:lnTo>
                <a:lnTo>
                  <a:pt x="1062" y="349"/>
                </a:lnTo>
                <a:lnTo>
                  <a:pt x="1051" y="325"/>
                </a:lnTo>
                <a:lnTo>
                  <a:pt x="1047" y="315"/>
                </a:lnTo>
                <a:lnTo>
                  <a:pt x="1047" y="308"/>
                </a:lnTo>
                <a:lnTo>
                  <a:pt x="1047" y="308"/>
                </a:lnTo>
                <a:lnTo>
                  <a:pt x="1048" y="302"/>
                </a:lnTo>
                <a:lnTo>
                  <a:pt x="1052" y="293"/>
                </a:lnTo>
                <a:lnTo>
                  <a:pt x="1059" y="285"/>
                </a:lnTo>
                <a:lnTo>
                  <a:pt x="1065" y="277"/>
                </a:lnTo>
                <a:lnTo>
                  <a:pt x="1080" y="263"/>
                </a:lnTo>
                <a:lnTo>
                  <a:pt x="1091" y="253"/>
                </a:lnTo>
                <a:lnTo>
                  <a:pt x="1091" y="253"/>
                </a:lnTo>
                <a:lnTo>
                  <a:pt x="1123" y="231"/>
                </a:lnTo>
                <a:lnTo>
                  <a:pt x="1140" y="217"/>
                </a:lnTo>
                <a:lnTo>
                  <a:pt x="1145" y="213"/>
                </a:lnTo>
                <a:lnTo>
                  <a:pt x="1146" y="209"/>
                </a:lnTo>
                <a:lnTo>
                  <a:pt x="1146" y="209"/>
                </a:lnTo>
                <a:lnTo>
                  <a:pt x="1142" y="201"/>
                </a:lnTo>
                <a:lnTo>
                  <a:pt x="1134" y="187"/>
                </a:lnTo>
                <a:lnTo>
                  <a:pt x="1127" y="173"/>
                </a:lnTo>
                <a:lnTo>
                  <a:pt x="1124" y="169"/>
                </a:lnTo>
                <a:lnTo>
                  <a:pt x="1124" y="165"/>
                </a:lnTo>
                <a:lnTo>
                  <a:pt x="1124" y="165"/>
                </a:lnTo>
                <a:lnTo>
                  <a:pt x="1126" y="156"/>
                </a:lnTo>
                <a:lnTo>
                  <a:pt x="1127" y="145"/>
                </a:lnTo>
                <a:lnTo>
                  <a:pt x="1127" y="137"/>
                </a:lnTo>
                <a:lnTo>
                  <a:pt x="1127" y="133"/>
                </a:lnTo>
                <a:lnTo>
                  <a:pt x="1124" y="131"/>
                </a:lnTo>
                <a:lnTo>
                  <a:pt x="1124" y="131"/>
                </a:lnTo>
                <a:lnTo>
                  <a:pt x="1117" y="130"/>
                </a:lnTo>
                <a:lnTo>
                  <a:pt x="1110" y="127"/>
                </a:lnTo>
                <a:lnTo>
                  <a:pt x="1106" y="125"/>
                </a:lnTo>
                <a:lnTo>
                  <a:pt x="1104" y="122"/>
                </a:lnTo>
                <a:lnTo>
                  <a:pt x="1102" y="119"/>
                </a:lnTo>
                <a:lnTo>
                  <a:pt x="1102" y="115"/>
                </a:lnTo>
                <a:lnTo>
                  <a:pt x="1102" y="115"/>
                </a:lnTo>
                <a:lnTo>
                  <a:pt x="1102" y="109"/>
                </a:lnTo>
                <a:lnTo>
                  <a:pt x="1101" y="104"/>
                </a:lnTo>
                <a:lnTo>
                  <a:pt x="1094" y="89"/>
                </a:lnTo>
                <a:lnTo>
                  <a:pt x="1086" y="71"/>
                </a:lnTo>
                <a:lnTo>
                  <a:pt x="1086" y="71"/>
                </a:lnTo>
                <a:lnTo>
                  <a:pt x="1087" y="69"/>
                </a:lnTo>
                <a:lnTo>
                  <a:pt x="1087" y="68"/>
                </a:lnTo>
                <a:lnTo>
                  <a:pt x="1086" y="64"/>
                </a:lnTo>
                <a:lnTo>
                  <a:pt x="1080" y="60"/>
                </a:lnTo>
                <a:lnTo>
                  <a:pt x="1080" y="60"/>
                </a:lnTo>
                <a:lnTo>
                  <a:pt x="1072" y="51"/>
                </a:lnTo>
                <a:lnTo>
                  <a:pt x="1062" y="43"/>
                </a:lnTo>
                <a:lnTo>
                  <a:pt x="1057" y="37"/>
                </a:lnTo>
                <a:lnTo>
                  <a:pt x="1052" y="35"/>
                </a:lnTo>
                <a:lnTo>
                  <a:pt x="1047" y="32"/>
                </a:lnTo>
                <a:lnTo>
                  <a:pt x="1041" y="32"/>
                </a:lnTo>
                <a:lnTo>
                  <a:pt x="1041" y="32"/>
                </a:lnTo>
                <a:lnTo>
                  <a:pt x="1022" y="35"/>
                </a:lnTo>
                <a:lnTo>
                  <a:pt x="1014" y="37"/>
                </a:lnTo>
                <a:lnTo>
                  <a:pt x="997" y="26"/>
                </a:lnTo>
                <a:lnTo>
                  <a:pt x="997" y="26"/>
                </a:lnTo>
                <a:lnTo>
                  <a:pt x="987" y="26"/>
                </a:lnTo>
                <a:lnTo>
                  <a:pt x="978" y="25"/>
                </a:lnTo>
                <a:lnTo>
                  <a:pt x="969" y="26"/>
                </a:lnTo>
                <a:lnTo>
                  <a:pt x="969" y="26"/>
                </a:lnTo>
                <a:lnTo>
                  <a:pt x="960" y="26"/>
                </a:lnTo>
                <a:lnTo>
                  <a:pt x="946" y="24"/>
                </a:lnTo>
                <a:lnTo>
                  <a:pt x="931" y="21"/>
                </a:lnTo>
                <a:lnTo>
                  <a:pt x="931" y="21"/>
                </a:lnTo>
                <a:lnTo>
                  <a:pt x="918" y="24"/>
                </a:lnTo>
                <a:lnTo>
                  <a:pt x="903" y="26"/>
                </a:lnTo>
                <a:lnTo>
                  <a:pt x="903" y="26"/>
                </a:lnTo>
                <a:lnTo>
                  <a:pt x="896" y="29"/>
                </a:lnTo>
                <a:lnTo>
                  <a:pt x="886" y="36"/>
                </a:lnTo>
                <a:lnTo>
                  <a:pt x="880" y="40"/>
                </a:lnTo>
                <a:lnTo>
                  <a:pt x="874" y="46"/>
                </a:lnTo>
                <a:lnTo>
                  <a:pt x="869" y="53"/>
                </a:lnTo>
                <a:lnTo>
                  <a:pt x="864" y="60"/>
                </a:lnTo>
                <a:lnTo>
                  <a:pt x="864" y="60"/>
                </a:lnTo>
                <a:lnTo>
                  <a:pt x="852" y="87"/>
                </a:lnTo>
                <a:lnTo>
                  <a:pt x="846" y="100"/>
                </a:lnTo>
                <a:lnTo>
                  <a:pt x="842" y="115"/>
                </a:lnTo>
                <a:lnTo>
                  <a:pt x="842" y="115"/>
                </a:lnTo>
                <a:lnTo>
                  <a:pt x="838" y="130"/>
                </a:lnTo>
                <a:lnTo>
                  <a:pt x="837" y="143"/>
                </a:lnTo>
                <a:lnTo>
                  <a:pt x="838" y="148"/>
                </a:lnTo>
                <a:lnTo>
                  <a:pt x="839" y="154"/>
                </a:lnTo>
                <a:lnTo>
                  <a:pt x="844" y="159"/>
                </a:lnTo>
                <a:lnTo>
                  <a:pt x="848" y="165"/>
                </a:lnTo>
                <a:lnTo>
                  <a:pt x="848" y="165"/>
                </a:lnTo>
                <a:lnTo>
                  <a:pt x="856" y="172"/>
                </a:lnTo>
                <a:lnTo>
                  <a:pt x="867" y="180"/>
                </a:lnTo>
                <a:lnTo>
                  <a:pt x="895" y="198"/>
                </a:lnTo>
                <a:lnTo>
                  <a:pt x="931" y="220"/>
                </a:lnTo>
                <a:lnTo>
                  <a:pt x="931" y="220"/>
                </a:lnTo>
                <a:lnTo>
                  <a:pt x="936" y="228"/>
                </a:lnTo>
                <a:lnTo>
                  <a:pt x="939" y="237"/>
                </a:lnTo>
                <a:lnTo>
                  <a:pt x="942" y="248"/>
                </a:lnTo>
                <a:lnTo>
                  <a:pt x="942" y="248"/>
                </a:lnTo>
                <a:lnTo>
                  <a:pt x="943" y="257"/>
                </a:lnTo>
                <a:lnTo>
                  <a:pt x="942" y="264"/>
                </a:lnTo>
                <a:lnTo>
                  <a:pt x="942" y="270"/>
                </a:lnTo>
                <a:lnTo>
                  <a:pt x="942" y="270"/>
                </a:lnTo>
                <a:lnTo>
                  <a:pt x="921" y="268"/>
                </a:lnTo>
                <a:lnTo>
                  <a:pt x="871" y="267"/>
                </a:lnTo>
                <a:lnTo>
                  <a:pt x="808" y="267"/>
                </a:lnTo>
                <a:lnTo>
                  <a:pt x="777" y="267"/>
                </a:lnTo>
                <a:lnTo>
                  <a:pt x="748" y="270"/>
                </a:lnTo>
                <a:lnTo>
                  <a:pt x="748" y="270"/>
                </a:lnTo>
                <a:lnTo>
                  <a:pt x="698" y="274"/>
                </a:lnTo>
                <a:lnTo>
                  <a:pt x="653" y="275"/>
                </a:lnTo>
                <a:lnTo>
                  <a:pt x="582" y="275"/>
                </a:lnTo>
                <a:lnTo>
                  <a:pt x="582" y="275"/>
                </a:lnTo>
                <a:lnTo>
                  <a:pt x="564" y="274"/>
                </a:lnTo>
                <a:lnTo>
                  <a:pt x="539" y="270"/>
                </a:lnTo>
                <a:lnTo>
                  <a:pt x="512" y="263"/>
                </a:lnTo>
                <a:lnTo>
                  <a:pt x="481" y="255"/>
                </a:lnTo>
                <a:lnTo>
                  <a:pt x="430" y="241"/>
                </a:lnTo>
                <a:lnTo>
                  <a:pt x="414" y="235"/>
                </a:lnTo>
                <a:lnTo>
                  <a:pt x="405" y="231"/>
                </a:lnTo>
                <a:lnTo>
                  <a:pt x="405" y="231"/>
                </a:lnTo>
                <a:lnTo>
                  <a:pt x="339" y="190"/>
                </a:lnTo>
                <a:lnTo>
                  <a:pt x="278" y="154"/>
                </a:lnTo>
                <a:lnTo>
                  <a:pt x="278" y="154"/>
                </a:lnTo>
                <a:close/>
                <a:moveTo>
                  <a:pt x="981" y="663"/>
                </a:moveTo>
                <a:lnTo>
                  <a:pt x="981" y="663"/>
                </a:lnTo>
                <a:lnTo>
                  <a:pt x="990" y="696"/>
                </a:lnTo>
                <a:lnTo>
                  <a:pt x="1003" y="746"/>
                </a:lnTo>
                <a:lnTo>
                  <a:pt x="1003" y="746"/>
                </a:lnTo>
                <a:lnTo>
                  <a:pt x="1004" y="754"/>
                </a:lnTo>
                <a:lnTo>
                  <a:pt x="1004" y="759"/>
                </a:lnTo>
                <a:lnTo>
                  <a:pt x="1004" y="764"/>
                </a:lnTo>
                <a:lnTo>
                  <a:pt x="1003" y="768"/>
                </a:lnTo>
                <a:lnTo>
                  <a:pt x="1000" y="773"/>
                </a:lnTo>
                <a:lnTo>
                  <a:pt x="997" y="779"/>
                </a:lnTo>
                <a:lnTo>
                  <a:pt x="997" y="779"/>
                </a:lnTo>
                <a:lnTo>
                  <a:pt x="994" y="788"/>
                </a:lnTo>
                <a:lnTo>
                  <a:pt x="989" y="800"/>
                </a:lnTo>
                <a:lnTo>
                  <a:pt x="981" y="812"/>
                </a:lnTo>
                <a:lnTo>
                  <a:pt x="981" y="812"/>
                </a:lnTo>
                <a:lnTo>
                  <a:pt x="974" y="786"/>
                </a:lnTo>
                <a:lnTo>
                  <a:pt x="964" y="746"/>
                </a:lnTo>
                <a:lnTo>
                  <a:pt x="964" y="746"/>
                </a:lnTo>
                <a:lnTo>
                  <a:pt x="964" y="737"/>
                </a:lnTo>
                <a:lnTo>
                  <a:pt x="965" y="725"/>
                </a:lnTo>
                <a:lnTo>
                  <a:pt x="971" y="697"/>
                </a:lnTo>
                <a:lnTo>
                  <a:pt x="981" y="663"/>
                </a:lnTo>
                <a:lnTo>
                  <a:pt x="981" y="663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0" name="Freeform 9">
            <a:extLst>
              <a:ext uri="{FF2B5EF4-FFF2-40B4-BE49-F238E27FC236}">
                <a16:creationId xmlns:a16="http://schemas.microsoft.com/office/drawing/2014/main" id="{2D3E4512-068B-443D-9C7C-7E79E97DF7A1}"/>
              </a:ext>
            </a:extLst>
          </p:cNvPr>
          <p:cNvSpPr>
            <a:spLocks/>
          </p:cNvSpPr>
          <p:nvPr/>
        </p:nvSpPr>
        <p:spPr bwMode="auto">
          <a:xfrm>
            <a:off x="6030775" y="960805"/>
            <a:ext cx="1553955" cy="1496495"/>
          </a:xfrm>
          <a:custGeom>
            <a:avLst/>
            <a:gdLst>
              <a:gd name="T0" fmla="*/ 393 w 1217"/>
              <a:gd name="T1" fmla="*/ 11 h 1172"/>
              <a:gd name="T2" fmla="*/ 415 w 1217"/>
              <a:gd name="T3" fmla="*/ 94 h 1172"/>
              <a:gd name="T4" fmla="*/ 404 w 1217"/>
              <a:gd name="T5" fmla="*/ 226 h 1172"/>
              <a:gd name="T6" fmla="*/ 365 w 1217"/>
              <a:gd name="T7" fmla="*/ 298 h 1172"/>
              <a:gd name="T8" fmla="*/ 486 w 1217"/>
              <a:gd name="T9" fmla="*/ 363 h 1172"/>
              <a:gd name="T10" fmla="*/ 714 w 1217"/>
              <a:gd name="T11" fmla="*/ 380 h 1172"/>
              <a:gd name="T12" fmla="*/ 945 w 1217"/>
              <a:gd name="T13" fmla="*/ 343 h 1172"/>
              <a:gd name="T14" fmla="*/ 993 w 1217"/>
              <a:gd name="T15" fmla="*/ 275 h 1172"/>
              <a:gd name="T16" fmla="*/ 923 w 1217"/>
              <a:gd name="T17" fmla="*/ 193 h 1172"/>
              <a:gd name="T18" fmla="*/ 880 w 1217"/>
              <a:gd name="T19" fmla="*/ 160 h 1172"/>
              <a:gd name="T20" fmla="*/ 872 w 1217"/>
              <a:gd name="T21" fmla="*/ 35 h 1172"/>
              <a:gd name="T22" fmla="*/ 1028 w 1217"/>
              <a:gd name="T23" fmla="*/ 5 h 1172"/>
              <a:gd name="T24" fmla="*/ 1151 w 1217"/>
              <a:gd name="T25" fmla="*/ 66 h 1172"/>
              <a:gd name="T26" fmla="*/ 1162 w 1217"/>
              <a:gd name="T27" fmla="*/ 94 h 1172"/>
              <a:gd name="T28" fmla="*/ 1209 w 1217"/>
              <a:gd name="T29" fmla="*/ 185 h 1172"/>
              <a:gd name="T30" fmla="*/ 1206 w 1217"/>
              <a:gd name="T31" fmla="*/ 254 h 1172"/>
              <a:gd name="T32" fmla="*/ 1195 w 1217"/>
              <a:gd name="T33" fmla="*/ 304 h 1172"/>
              <a:gd name="T34" fmla="*/ 1120 w 1217"/>
              <a:gd name="T35" fmla="*/ 366 h 1172"/>
              <a:gd name="T36" fmla="*/ 1118 w 1217"/>
              <a:gd name="T37" fmla="*/ 431 h 1172"/>
              <a:gd name="T38" fmla="*/ 1173 w 1217"/>
              <a:gd name="T39" fmla="*/ 481 h 1172"/>
              <a:gd name="T40" fmla="*/ 1206 w 1217"/>
              <a:gd name="T41" fmla="*/ 543 h 1172"/>
              <a:gd name="T42" fmla="*/ 1151 w 1217"/>
              <a:gd name="T43" fmla="*/ 675 h 1172"/>
              <a:gd name="T44" fmla="*/ 1163 w 1217"/>
              <a:gd name="T45" fmla="*/ 852 h 1172"/>
              <a:gd name="T46" fmla="*/ 1217 w 1217"/>
              <a:gd name="T47" fmla="*/ 964 h 1172"/>
              <a:gd name="T48" fmla="*/ 1192 w 1217"/>
              <a:gd name="T49" fmla="*/ 1073 h 1172"/>
              <a:gd name="T50" fmla="*/ 1145 w 1217"/>
              <a:gd name="T51" fmla="*/ 1164 h 1172"/>
              <a:gd name="T52" fmla="*/ 1054 w 1217"/>
              <a:gd name="T53" fmla="*/ 1166 h 1172"/>
              <a:gd name="T54" fmla="*/ 1084 w 1217"/>
              <a:gd name="T55" fmla="*/ 1101 h 1172"/>
              <a:gd name="T56" fmla="*/ 1094 w 1217"/>
              <a:gd name="T57" fmla="*/ 1022 h 1172"/>
              <a:gd name="T58" fmla="*/ 1067 w 1217"/>
              <a:gd name="T59" fmla="*/ 1076 h 1172"/>
              <a:gd name="T60" fmla="*/ 990 w 1217"/>
              <a:gd name="T61" fmla="*/ 1106 h 1172"/>
              <a:gd name="T62" fmla="*/ 939 w 1217"/>
              <a:gd name="T63" fmla="*/ 1088 h 1172"/>
              <a:gd name="T64" fmla="*/ 963 w 1217"/>
              <a:gd name="T65" fmla="*/ 1045 h 1172"/>
              <a:gd name="T66" fmla="*/ 1010 w 1217"/>
              <a:gd name="T67" fmla="*/ 990 h 1172"/>
              <a:gd name="T68" fmla="*/ 963 w 1217"/>
              <a:gd name="T69" fmla="*/ 852 h 1172"/>
              <a:gd name="T70" fmla="*/ 914 w 1217"/>
              <a:gd name="T71" fmla="*/ 807 h 1172"/>
              <a:gd name="T72" fmla="*/ 686 w 1217"/>
              <a:gd name="T73" fmla="*/ 868 h 1172"/>
              <a:gd name="T74" fmla="*/ 636 w 1217"/>
              <a:gd name="T75" fmla="*/ 957 h 1172"/>
              <a:gd name="T76" fmla="*/ 599 w 1217"/>
              <a:gd name="T77" fmla="*/ 1067 h 1172"/>
              <a:gd name="T78" fmla="*/ 527 w 1217"/>
              <a:gd name="T79" fmla="*/ 1083 h 1172"/>
              <a:gd name="T80" fmla="*/ 497 w 1217"/>
              <a:gd name="T81" fmla="*/ 1058 h 1172"/>
              <a:gd name="T82" fmla="*/ 541 w 1217"/>
              <a:gd name="T83" fmla="*/ 1008 h 1172"/>
              <a:gd name="T84" fmla="*/ 527 w 1217"/>
              <a:gd name="T85" fmla="*/ 929 h 1172"/>
              <a:gd name="T86" fmla="*/ 489 w 1217"/>
              <a:gd name="T87" fmla="*/ 850 h 1172"/>
              <a:gd name="T88" fmla="*/ 471 w 1217"/>
              <a:gd name="T89" fmla="*/ 868 h 1172"/>
              <a:gd name="T90" fmla="*/ 469 w 1217"/>
              <a:gd name="T91" fmla="*/ 1069 h 1172"/>
              <a:gd name="T92" fmla="*/ 404 w 1217"/>
              <a:gd name="T93" fmla="*/ 1120 h 1172"/>
              <a:gd name="T94" fmla="*/ 314 w 1217"/>
              <a:gd name="T95" fmla="*/ 1112 h 1172"/>
              <a:gd name="T96" fmla="*/ 302 w 1217"/>
              <a:gd name="T97" fmla="*/ 1074 h 1172"/>
              <a:gd name="T98" fmla="*/ 345 w 1217"/>
              <a:gd name="T99" fmla="*/ 1054 h 1172"/>
              <a:gd name="T100" fmla="*/ 312 w 1217"/>
              <a:gd name="T101" fmla="*/ 904 h 1172"/>
              <a:gd name="T102" fmla="*/ 267 w 1217"/>
              <a:gd name="T103" fmla="*/ 805 h 1172"/>
              <a:gd name="T104" fmla="*/ 166 w 1217"/>
              <a:gd name="T105" fmla="*/ 625 h 1172"/>
              <a:gd name="T106" fmla="*/ 60 w 1217"/>
              <a:gd name="T107" fmla="*/ 337 h 1172"/>
              <a:gd name="T108" fmla="*/ 0 w 1217"/>
              <a:gd name="T109" fmla="*/ 221 h 1172"/>
              <a:gd name="T110" fmla="*/ 27 w 1217"/>
              <a:gd name="T111" fmla="*/ 113 h 1172"/>
              <a:gd name="T112" fmla="*/ 78 w 1217"/>
              <a:gd name="T113" fmla="*/ 16 h 1172"/>
              <a:gd name="T114" fmla="*/ 153 w 1217"/>
              <a:gd name="T115" fmla="*/ 31 h 1172"/>
              <a:gd name="T116" fmla="*/ 238 w 1217"/>
              <a:gd name="T117" fmla="*/ 38 h 1172"/>
              <a:gd name="T118" fmla="*/ 295 w 1217"/>
              <a:gd name="T119" fmla="*/ 38 h 11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217" h="1172">
                <a:moveTo>
                  <a:pt x="305" y="38"/>
                </a:moveTo>
                <a:lnTo>
                  <a:pt x="305" y="38"/>
                </a:lnTo>
                <a:lnTo>
                  <a:pt x="312" y="37"/>
                </a:lnTo>
                <a:lnTo>
                  <a:pt x="323" y="34"/>
                </a:lnTo>
                <a:lnTo>
                  <a:pt x="350" y="23"/>
                </a:lnTo>
                <a:lnTo>
                  <a:pt x="378" y="13"/>
                </a:lnTo>
                <a:lnTo>
                  <a:pt x="388" y="11"/>
                </a:lnTo>
                <a:lnTo>
                  <a:pt x="393" y="11"/>
                </a:lnTo>
                <a:lnTo>
                  <a:pt x="393" y="11"/>
                </a:lnTo>
                <a:lnTo>
                  <a:pt x="396" y="13"/>
                </a:lnTo>
                <a:lnTo>
                  <a:pt x="400" y="20"/>
                </a:lnTo>
                <a:lnTo>
                  <a:pt x="407" y="41"/>
                </a:lnTo>
                <a:lnTo>
                  <a:pt x="413" y="67"/>
                </a:lnTo>
                <a:lnTo>
                  <a:pt x="415" y="81"/>
                </a:lnTo>
                <a:lnTo>
                  <a:pt x="415" y="94"/>
                </a:lnTo>
                <a:lnTo>
                  <a:pt x="415" y="94"/>
                </a:lnTo>
                <a:lnTo>
                  <a:pt x="415" y="124"/>
                </a:lnTo>
                <a:lnTo>
                  <a:pt x="417" y="135"/>
                </a:lnTo>
                <a:lnTo>
                  <a:pt x="415" y="149"/>
                </a:lnTo>
                <a:lnTo>
                  <a:pt x="415" y="149"/>
                </a:lnTo>
                <a:lnTo>
                  <a:pt x="413" y="190"/>
                </a:lnTo>
                <a:lnTo>
                  <a:pt x="410" y="211"/>
                </a:lnTo>
                <a:lnTo>
                  <a:pt x="407" y="219"/>
                </a:lnTo>
                <a:lnTo>
                  <a:pt x="404" y="226"/>
                </a:lnTo>
                <a:lnTo>
                  <a:pt x="404" y="226"/>
                </a:lnTo>
                <a:lnTo>
                  <a:pt x="400" y="236"/>
                </a:lnTo>
                <a:lnTo>
                  <a:pt x="397" y="244"/>
                </a:lnTo>
                <a:lnTo>
                  <a:pt x="395" y="253"/>
                </a:lnTo>
                <a:lnTo>
                  <a:pt x="388" y="265"/>
                </a:lnTo>
                <a:lnTo>
                  <a:pt x="388" y="265"/>
                </a:lnTo>
                <a:lnTo>
                  <a:pt x="365" y="298"/>
                </a:lnTo>
                <a:lnTo>
                  <a:pt x="365" y="298"/>
                </a:lnTo>
                <a:lnTo>
                  <a:pt x="393" y="326"/>
                </a:lnTo>
                <a:lnTo>
                  <a:pt x="414" y="345"/>
                </a:lnTo>
                <a:lnTo>
                  <a:pt x="422" y="352"/>
                </a:lnTo>
                <a:lnTo>
                  <a:pt x="426" y="354"/>
                </a:lnTo>
                <a:lnTo>
                  <a:pt x="426" y="354"/>
                </a:lnTo>
                <a:lnTo>
                  <a:pt x="437" y="354"/>
                </a:lnTo>
                <a:lnTo>
                  <a:pt x="460" y="358"/>
                </a:lnTo>
                <a:lnTo>
                  <a:pt x="486" y="363"/>
                </a:lnTo>
                <a:lnTo>
                  <a:pt x="515" y="370"/>
                </a:lnTo>
                <a:lnTo>
                  <a:pt x="515" y="370"/>
                </a:lnTo>
                <a:lnTo>
                  <a:pt x="534" y="374"/>
                </a:lnTo>
                <a:lnTo>
                  <a:pt x="562" y="377"/>
                </a:lnTo>
                <a:lnTo>
                  <a:pt x="596" y="380"/>
                </a:lnTo>
                <a:lnTo>
                  <a:pt x="635" y="381"/>
                </a:lnTo>
                <a:lnTo>
                  <a:pt x="674" y="381"/>
                </a:lnTo>
                <a:lnTo>
                  <a:pt x="714" y="380"/>
                </a:lnTo>
                <a:lnTo>
                  <a:pt x="750" y="376"/>
                </a:lnTo>
                <a:lnTo>
                  <a:pt x="766" y="373"/>
                </a:lnTo>
                <a:lnTo>
                  <a:pt x="780" y="370"/>
                </a:lnTo>
                <a:lnTo>
                  <a:pt x="780" y="370"/>
                </a:lnTo>
                <a:lnTo>
                  <a:pt x="809" y="363"/>
                </a:lnTo>
                <a:lnTo>
                  <a:pt x="844" y="358"/>
                </a:lnTo>
                <a:lnTo>
                  <a:pt x="913" y="348"/>
                </a:lnTo>
                <a:lnTo>
                  <a:pt x="945" y="343"/>
                </a:lnTo>
                <a:lnTo>
                  <a:pt x="970" y="337"/>
                </a:lnTo>
                <a:lnTo>
                  <a:pt x="988" y="331"/>
                </a:lnTo>
                <a:lnTo>
                  <a:pt x="993" y="329"/>
                </a:lnTo>
                <a:lnTo>
                  <a:pt x="996" y="326"/>
                </a:lnTo>
                <a:lnTo>
                  <a:pt x="996" y="326"/>
                </a:lnTo>
                <a:lnTo>
                  <a:pt x="997" y="318"/>
                </a:lnTo>
                <a:lnTo>
                  <a:pt x="996" y="305"/>
                </a:lnTo>
                <a:lnTo>
                  <a:pt x="993" y="275"/>
                </a:lnTo>
                <a:lnTo>
                  <a:pt x="985" y="237"/>
                </a:lnTo>
                <a:lnTo>
                  <a:pt x="985" y="237"/>
                </a:lnTo>
                <a:lnTo>
                  <a:pt x="982" y="235"/>
                </a:lnTo>
                <a:lnTo>
                  <a:pt x="974" y="226"/>
                </a:lnTo>
                <a:lnTo>
                  <a:pt x="959" y="214"/>
                </a:lnTo>
                <a:lnTo>
                  <a:pt x="935" y="199"/>
                </a:lnTo>
                <a:lnTo>
                  <a:pt x="935" y="199"/>
                </a:lnTo>
                <a:lnTo>
                  <a:pt x="923" y="193"/>
                </a:lnTo>
                <a:lnTo>
                  <a:pt x="914" y="190"/>
                </a:lnTo>
                <a:lnTo>
                  <a:pt x="907" y="190"/>
                </a:lnTo>
                <a:lnTo>
                  <a:pt x="902" y="192"/>
                </a:lnTo>
                <a:lnTo>
                  <a:pt x="898" y="190"/>
                </a:lnTo>
                <a:lnTo>
                  <a:pt x="894" y="185"/>
                </a:lnTo>
                <a:lnTo>
                  <a:pt x="888" y="177"/>
                </a:lnTo>
                <a:lnTo>
                  <a:pt x="880" y="160"/>
                </a:lnTo>
                <a:lnTo>
                  <a:pt x="880" y="160"/>
                </a:lnTo>
                <a:lnTo>
                  <a:pt x="872" y="139"/>
                </a:lnTo>
                <a:lnTo>
                  <a:pt x="867" y="118"/>
                </a:lnTo>
                <a:lnTo>
                  <a:pt x="863" y="99"/>
                </a:lnTo>
                <a:lnTo>
                  <a:pt x="863" y="80"/>
                </a:lnTo>
                <a:lnTo>
                  <a:pt x="863" y="63"/>
                </a:lnTo>
                <a:lnTo>
                  <a:pt x="866" y="49"/>
                </a:lnTo>
                <a:lnTo>
                  <a:pt x="869" y="38"/>
                </a:lnTo>
                <a:lnTo>
                  <a:pt x="872" y="35"/>
                </a:lnTo>
                <a:lnTo>
                  <a:pt x="874" y="33"/>
                </a:lnTo>
                <a:lnTo>
                  <a:pt x="874" y="33"/>
                </a:lnTo>
                <a:lnTo>
                  <a:pt x="884" y="29"/>
                </a:lnTo>
                <a:lnTo>
                  <a:pt x="901" y="26"/>
                </a:lnTo>
                <a:lnTo>
                  <a:pt x="943" y="17"/>
                </a:lnTo>
                <a:lnTo>
                  <a:pt x="1002" y="11"/>
                </a:lnTo>
                <a:lnTo>
                  <a:pt x="1002" y="11"/>
                </a:lnTo>
                <a:lnTo>
                  <a:pt x="1028" y="5"/>
                </a:lnTo>
                <a:lnTo>
                  <a:pt x="1057" y="0"/>
                </a:lnTo>
                <a:lnTo>
                  <a:pt x="1057" y="0"/>
                </a:lnTo>
                <a:lnTo>
                  <a:pt x="1060" y="1"/>
                </a:lnTo>
                <a:lnTo>
                  <a:pt x="1062" y="4"/>
                </a:lnTo>
                <a:lnTo>
                  <a:pt x="1071" y="13"/>
                </a:lnTo>
                <a:lnTo>
                  <a:pt x="1079" y="27"/>
                </a:lnTo>
                <a:lnTo>
                  <a:pt x="1129" y="44"/>
                </a:lnTo>
                <a:lnTo>
                  <a:pt x="1151" y="66"/>
                </a:lnTo>
                <a:lnTo>
                  <a:pt x="1151" y="66"/>
                </a:lnTo>
                <a:lnTo>
                  <a:pt x="1151" y="69"/>
                </a:lnTo>
                <a:lnTo>
                  <a:pt x="1151" y="76"/>
                </a:lnTo>
                <a:lnTo>
                  <a:pt x="1152" y="80"/>
                </a:lnTo>
                <a:lnTo>
                  <a:pt x="1154" y="84"/>
                </a:lnTo>
                <a:lnTo>
                  <a:pt x="1158" y="89"/>
                </a:lnTo>
                <a:lnTo>
                  <a:pt x="1162" y="94"/>
                </a:lnTo>
                <a:lnTo>
                  <a:pt x="1162" y="94"/>
                </a:lnTo>
                <a:lnTo>
                  <a:pt x="1187" y="114"/>
                </a:lnTo>
                <a:lnTo>
                  <a:pt x="1201" y="127"/>
                </a:lnTo>
                <a:lnTo>
                  <a:pt x="1201" y="127"/>
                </a:lnTo>
                <a:lnTo>
                  <a:pt x="1201" y="143"/>
                </a:lnTo>
                <a:lnTo>
                  <a:pt x="1199" y="157"/>
                </a:lnTo>
                <a:lnTo>
                  <a:pt x="1201" y="165"/>
                </a:lnTo>
                <a:lnTo>
                  <a:pt x="1201" y="165"/>
                </a:lnTo>
                <a:lnTo>
                  <a:pt x="1209" y="185"/>
                </a:lnTo>
                <a:lnTo>
                  <a:pt x="1214" y="199"/>
                </a:lnTo>
                <a:lnTo>
                  <a:pt x="1217" y="204"/>
                </a:lnTo>
                <a:lnTo>
                  <a:pt x="1217" y="210"/>
                </a:lnTo>
                <a:lnTo>
                  <a:pt x="1217" y="210"/>
                </a:lnTo>
                <a:lnTo>
                  <a:pt x="1216" y="218"/>
                </a:lnTo>
                <a:lnTo>
                  <a:pt x="1212" y="228"/>
                </a:lnTo>
                <a:lnTo>
                  <a:pt x="1209" y="239"/>
                </a:lnTo>
                <a:lnTo>
                  <a:pt x="1206" y="254"/>
                </a:lnTo>
                <a:lnTo>
                  <a:pt x="1206" y="254"/>
                </a:lnTo>
                <a:lnTo>
                  <a:pt x="1206" y="262"/>
                </a:lnTo>
                <a:lnTo>
                  <a:pt x="1206" y="269"/>
                </a:lnTo>
                <a:lnTo>
                  <a:pt x="1209" y="282"/>
                </a:lnTo>
                <a:lnTo>
                  <a:pt x="1208" y="287"/>
                </a:lnTo>
                <a:lnTo>
                  <a:pt x="1206" y="293"/>
                </a:lnTo>
                <a:lnTo>
                  <a:pt x="1202" y="298"/>
                </a:lnTo>
                <a:lnTo>
                  <a:pt x="1195" y="304"/>
                </a:lnTo>
                <a:lnTo>
                  <a:pt x="1195" y="304"/>
                </a:lnTo>
                <a:lnTo>
                  <a:pt x="1166" y="325"/>
                </a:lnTo>
                <a:lnTo>
                  <a:pt x="1155" y="333"/>
                </a:lnTo>
                <a:lnTo>
                  <a:pt x="1145" y="343"/>
                </a:lnTo>
                <a:lnTo>
                  <a:pt x="1145" y="343"/>
                </a:lnTo>
                <a:lnTo>
                  <a:pt x="1136" y="351"/>
                </a:lnTo>
                <a:lnTo>
                  <a:pt x="1127" y="358"/>
                </a:lnTo>
                <a:lnTo>
                  <a:pt x="1120" y="366"/>
                </a:lnTo>
                <a:lnTo>
                  <a:pt x="1119" y="370"/>
                </a:lnTo>
                <a:lnTo>
                  <a:pt x="1118" y="376"/>
                </a:lnTo>
                <a:lnTo>
                  <a:pt x="1118" y="376"/>
                </a:lnTo>
                <a:lnTo>
                  <a:pt x="1116" y="406"/>
                </a:lnTo>
                <a:lnTo>
                  <a:pt x="1116" y="421"/>
                </a:lnTo>
                <a:lnTo>
                  <a:pt x="1116" y="427"/>
                </a:lnTo>
                <a:lnTo>
                  <a:pt x="1118" y="431"/>
                </a:lnTo>
                <a:lnTo>
                  <a:pt x="1118" y="431"/>
                </a:lnTo>
                <a:lnTo>
                  <a:pt x="1122" y="438"/>
                </a:lnTo>
                <a:lnTo>
                  <a:pt x="1130" y="448"/>
                </a:lnTo>
                <a:lnTo>
                  <a:pt x="1141" y="459"/>
                </a:lnTo>
                <a:lnTo>
                  <a:pt x="1148" y="464"/>
                </a:lnTo>
                <a:lnTo>
                  <a:pt x="1156" y="470"/>
                </a:lnTo>
                <a:lnTo>
                  <a:pt x="1156" y="470"/>
                </a:lnTo>
                <a:lnTo>
                  <a:pt x="1165" y="475"/>
                </a:lnTo>
                <a:lnTo>
                  <a:pt x="1173" y="481"/>
                </a:lnTo>
                <a:lnTo>
                  <a:pt x="1181" y="488"/>
                </a:lnTo>
                <a:lnTo>
                  <a:pt x="1188" y="496"/>
                </a:lnTo>
                <a:lnTo>
                  <a:pt x="1194" y="504"/>
                </a:lnTo>
                <a:lnTo>
                  <a:pt x="1199" y="514"/>
                </a:lnTo>
                <a:lnTo>
                  <a:pt x="1203" y="525"/>
                </a:lnTo>
                <a:lnTo>
                  <a:pt x="1206" y="536"/>
                </a:lnTo>
                <a:lnTo>
                  <a:pt x="1206" y="536"/>
                </a:lnTo>
                <a:lnTo>
                  <a:pt x="1206" y="543"/>
                </a:lnTo>
                <a:lnTo>
                  <a:pt x="1206" y="550"/>
                </a:lnTo>
                <a:lnTo>
                  <a:pt x="1201" y="567"/>
                </a:lnTo>
                <a:lnTo>
                  <a:pt x="1194" y="586"/>
                </a:lnTo>
                <a:lnTo>
                  <a:pt x="1184" y="605"/>
                </a:lnTo>
                <a:lnTo>
                  <a:pt x="1165" y="644"/>
                </a:lnTo>
                <a:lnTo>
                  <a:pt x="1156" y="661"/>
                </a:lnTo>
                <a:lnTo>
                  <a:pt x="1151" y="675"/>
                </a:lnTo>
                <a:lnTo>
                  <a:pt x="1151" y="675"/>
                </a:lnTo>
                <a:lnTo>
                  <a:pt x="1148" y="690"/>
                </a:lnTo>
                <a:lnTo>
                  <a:pt x="1145" y="712"/>
                </a:lnTo>
                <a:lnTo>
                  <a:pt x="1145" y="738"/>
                </a:lnTo>
                <a:lnTo>
                  <a:pt x="1147" y="767"/>
                </a:lnTo>
                <a:lnTo>
                  <a:pt x="1149" y="798"/>
                </a:lnTo>
                <a:lnTo>
                  <a:pt x="1155" y="827"/>
                </a:lnTo>
                <a:lnTo>
                  <a:pt x="1159" y="839"/>
                </a:lnTo>
                <a:lnTo>
                  <a:pt x="1163" y="852"/>
                </a:lnTo>
                <a:lnTo>
                  <a:pt x="1167" y="864"/>
                </a:lnTo>
                <a:lnTo>
                  <a:pt x="1173" y="874"/>
                </a:lnTo>
                <a:lnTo>
                  <a:pt x="1173" y="874"/>
                </a:lnTo>
                <a:lnTo>
                  <a:pt x="1194" y="907"/>
                </a:lnTo>
                <a:lnTo>
                  <a:pt x="1209" y="932"/>
                </a:lnTo>
                <a:lnTo>
                  <a:pt x="1213" y="943"/>
                </a:lnTo>
                <a:lnTo>
                  <a:pt x="1216" y="953"/>
                </a:lnTo>
                <a:lnTo>
                  <a:pt x="1217" y="964"/>
                </a:lnTo>
                <a:lnTo>
                  <a:pt x="1217" y="973"/>
                </a:lnTo>
                <a:lnTo>
                  <a:pt x="1217" y="973"/>
                </a:lnTo>
                <a:lnTo>
                  <a:pt x="1214" y="991"/>
                </a:lnTo>
                <a:lnTo>
                  <a:pt x="1212" y="1007"/>
                </a:lnTo>
                <a:lnTo>
                  <a:pt x="1208" y="1024"/>
                </a:lnTo>
                <a:lnTo>
                  <a:pt x="1201" y="1045"/>
                </a:lnTo>
                <a:lnTo>
                  <a:pt x="1201" y="1045"/>
                </a:lnTo>
                <a:lnTo>
                  <a:pt x="1192" y="1073"/>
                </a:lnTo>
                <a:lnTo>
                  <a:pt x="1185" y="1102"/>
                </a:lnTo>
                <a:lnTo>
                  <a:pt x="1179" y="1128"/>
                </a:lnTo>
                <a:lnTo>
                  <a:pt x="1173" y="1145"/>
                </a:lnTo>
                <a:lnTo>
                  <a:pt x="1173" y="1145"/>
                </a:lnTo>
                <a:lnTo>
                  <a:pt x="1169" y="1150"/>
                </a:lnTo>
                <a:lnTo>
                  <a:pt x="1163" y="1156"/>
                </a:lnTo>
                <a:lnTo>
                  <a:pt x="1155" y="1160"/>
                </a:lnTo>
                <a:lnTo>
                  <a:pt x="1145" y="1164"/>
                </a:lnTo>
                <a:lnTo>
                  <a:pt x="1136" y="1168"/>
                </a:lnTo>
                <a:lnTo>
                  <a:pt x="1125" y="1171"/>
                </a:lnTo>
                <a:lnTo>
                  <a:pt x="1115" y="1172"/>
                </a:lnTo>
                <a:lnTo>
                  <a:pt x="1107" y="1172"/>
                </a:lnTo>
                <a:lnTo>
                  <a:pt x="1107" y="1172"/>
                </a:lnTo>
                <a:lnTo>
                  <a:pt x="1087" y="1171"/>
                </a:lnTo>
                <a:lnTo>
                  <a:pt x="1064" y="1168"/>
                </a:lnTo>
                <a:lnTo>
                  <a:pt x="1054" y="1166"/>
                </a:lnTo>
                <a:lnTo>
                  <a:pt x="1046" y="1163"/>
                </a:lnTo>
                <a:lnTo>
                  <a:pt x="1040" y="1160"/>
                </a:lnTo>
                <a:lnTo>
                  <a:pt x="1040" y="1157"/>
                </a:lnTo>
                <a:lnTo>
                  <a:pt x="1040" y="1156"/>
                </a:lnTo>
                <a:lnTo>
                  <a:pt x="1040" y="1156"/>
                </a:lnTo>
                <a:lnTo>
                  <a:pt x="1049" y="1143"/>
                </a:lnTo>
                <a:lnTo>
                  <a:pt x="1062" y="1127"/>
                </a:lnTo>
                <a:lnTo>
                  <a:pt x="1084" y="1101"/>
                </a:lnTo>
                <a:lnTo>
                  <a:pt x="1084" y="1101"/>
                </a:lnTo>
                <a:lnTo>
                  <a:pt x="1087" y="1096"/>
                </a:lnTo>
                <a:lnTo>
                  <a:pt x="1089" y="1092"/>
                </a:lnTo>
                <a:lnTo>
                  <a:pt x="1093" y="1078"/>
                </a:lnTo>
                <a:lnTo>
                  <a:pt x="1094" y="1060"/>
                </a:lnTo>
                <a:lnTo>
                  <a:pt x="1096" y="1040"/>
                </a:lnTo>
                <a:lnTo>
                  <a:pt x="1096" y="1040"/>
                </a:lnTo>
                <a:lnTo>
                  <a:pt x="1094" y="1022"/>
                </a:lnTo>
                <a:lnTo>
                  <a:pt x="1093" y="1009"/>
                </a:lnTo>
                <a:lnTo>
                  <a:pt x="1091" y="1002"/>
                </a:lnTo>
                <a:lnTo>
                  <a:pt x="1090" y="1001"/>
                </a:lnTo>
                <a:lnTo>
                  <a:pt x="1090" y="1001"/>
                </a:lnTo>
                <a:lnTo>
                  <a:pt x="1087" y="1013"/>
                </a:lnTo>
                <a:lnTo>
                  <a:pt x="1079" y="1044"/>
                </a:lnTo>
                <a:lnTo>
                  <a:pt x="1072" y="1060"/>
                </a:lnTo>
                <a:lnTo>
                  <a:pt x="1067" y="1076"/>
                </a:lnTo>
                <a:lnTo>
                  <a:pt x="1058" y="1088"/>
                </a:lnTo>
                <a:lnTo>
                  <a:pt x="1055" y="1092"/>
                </a:lnTo>
                <a:lnTo>
                  <a:pt x="1051" y="1095"/>
                </a:lnTo>
                <a:lnTo>
                  <a:pt x="1051" y="1095"/>
                </a:lnTo>
                <a:lnTo>
                  <a:pt x="1042" y="1099"/>
                </a:lnTo>
                <a:lnTo>
                  <a:pt x="1026" y="1102"/>
                </a:lnTo>
                <a:lnTo>
                  <a:pt x="1010" y="1105"/>
                </a:lnTo>
                <a:lnTo>
                  <a:pt x="990" y="1106"/>
                </a:lnTo>
                <a:lnTo>
                  <a:pt x="974" y="1106"/>
                </a:lnTo>
                <a:lnTo>
                  <a:pt x="959" y="1105"/>
                </a:lnTo>
                <a:lnTo>
                  <a:pt x="952" y="1103"/>
                </a:lnTo>
                <a:lnTo>
                  <a:pt x="946" y="1101"/>
                </a:lnTo>
                <a:lnTo>
                  <a:pt x="943" y="1098"/>
                </a:lnTo>
                <a:lnTo>
                  <a:pt x="941" y="1095"/>
                </a:lnTo>
                <a:lnTo>
                  <a:pt x="941" y="1095"/>
                </a:lnTo>
                <a:lnTo>
                  <a:pt x="939" y="1088"/>
                </a:lnTo>
                <a:lnTo>
                  <a:pt x="938" y="1081"/>
                </a:lnTo>
                <a:lnTo>
                  <a:pt x="939" y="1076"/>
                </a:lnTo>
                <a:lnTo>
                  <a:pt x="941" y="1069"/>
                </a:lnTo>
                <a:lnTo>
                  <a:pt x="945" y="1063"/>
                </a:lnTo>
                <a:lnTo>
                  <a:pt x="949" y="1056"/>
                </a:lnTo>
                <a:lnTo>
                  <a:pt x="956" y="1051"/>
                </a:lnTo>
                <a:lnTo>
                  <a:pt x="963" y="1045"/>
                </a:lnTo>
                <a:lnTo>
                  <a:pt x="963" y="1045"/>
                </a:lnTo>
                <a:lnTo>
                  <a:pt x="978" y="1036"/>
                </a:lnTo>
                <a:lnTo>
                  <a:pt x="989" y="1026"/>
                </a:lnTo>
                <a:lnTo>
                  <a:pt x="995" y="1022"/>
                </a:lnTo>
                <a:lnTo>
                  <a:pt x="999" y="1016"/>
                </a:lnTo>
                <a:lnTo>
                  <a:pt x="1003" y="1009"/>
                </a:lnTo>
                <a:lnTo>
                  <a:pt x="1007" y="1001"/>
                </a:lnTo>
                <a:lnTo>
                  <a:pt x="1007" y="1001"/>
                </a:lnTo>
                <a:lnTo>
                  <a:pt x="1010" y="990"/>
                </a:lnTo>
                <a:lnTo>
                  <a:pt x="1011" y="975"/>
                </a:lnTo>
                <a:lnTo>
                  <a:pt x="1014" y="940"/>
                </a:lnTo>
                <a:lnTo>
                  <a:pt x="1013" y="908"/>
                </a:lnTo>
                <a:lnTo>
                  <a:pt x="1013" y="896"/>
                </a:lnTo>
                <a:lnTo>
                  <a:pt x="1013" y="896"/>
                </a:lnTo>
                <a:lnTo>
                  <a:pt x="993" y="881"/>
                </a:lnTo>
                <a:lnTo>
                  <a:pt x="977" y="867"/>
                </a:lnTo>
                <a:lnTo>
                  <a:pt x="963" y="852"/>
                </a:lnTo>
                <a:lnTo>
                  <a:pt x="963" y="852"/>
                </a:lnTo>
                <a:lnTo>
                  <a:pt x="952" y="836"/>
                </a:lnTo>
                <a:lnTo>
                  <a:pt x="942" y="820"/>
                </a:lnTo>
                <a:lnTo>
                  <a:pt x="934" y="807"/>
                </a:lnTo>
                <a:lnTo>
                  <a:pt x="930" y="802"/>
                </a:lnTo>
                <a:lnTo>
                  <a:pt x="930" y="802"/>
                </a:lnTo>
                <a:lnTo>
                  <a:pt x="925" y="803"/>
                </a:lnTo>
                <a:lnTo>
                  <a:pt x="914" y="807"/>
                </a:lnTo>
                <a:lnTo>
                  <a:pt x="883" y="824"/>
                </a:lnTo>
                <a:lnTo>
                  <a:pt x="844" y="843"/>
                </a:lnTo>
                <a:lnTo>
                  <a:pt x="825" y="852"/>
                </a:lnTo>
                <a:lnTo>
                  <a:pt x="808" y="857"/>
                </a:lnTo>
                <a:lnTo>
                  <a:pt x="808" y="857"/>
                </a:lnTo>
                <a:lnTo>
                  <a:pt x="736" y="879"/>
                </a:lnTo>
                <a:lnTo>
                  <a:pt x="714" y="846"/>
                </a:lnTo>
                <a:lnTo>
                  <a:pt x="686" y="868"/>
                </a:lnTo>
                <a:lnTo>
                  <a:pt x="675" y="852"/>
                </a:lnTo>
                <a:lnTo>
                  <a:pt x="659" y="863"/>
                </a:lnTo>
                <a:lnTo>
                  <a:pt x="659" y="863"/>
                </a:lnTo>
                <a:lnTo>
                  <a:pt x="656" y="870"/>
                </a:lnTo>
                <a:lnTo>
                  <a:pt x="650" y="889"/>
                </a:lnTo>
                <a:lnTo>
                  <a:pt x="642" y="919"/>
                </a:lnTo>
                <a:lnTo>
                  <a:pt x="639" y="937"/>
                </a:lnTo>
                <a:lnTo>
                  <a:pt x="636" y="957"/>
                </a:lnTo>
                <a:lnTo>
                  <a:pt x="636" y="957"/>
                </a:lnTo>
                <a:lnTo>
                  <a:pt x="634" y="990"/>
                </a:lnTo>
                <a:lnTo>
                  <a:pt x="631" y="1011"/>
                </a:lnTo>
                <a:lnTo>
                  <a:pt x="627" y="1026"/>
                </a:lnTo>
                <a:lnTo>
                  <a:pt x="620" y="1040"/>
                </a:lnTo>
                <a:lnTo>
                  <a:pt x="620" y="1040"/>
                </a:lnTo>
                <a:lnTo>
                  <a:pt x="610" y="1055"/>
                </a:lnTo>
                <a:lnTo>
                  <a:pt x="599" y="1067"/>
                </a:lnTo>
                <a:lnTo>
                  <a:pt x="588" y="1076"/>
                </a:lnTo>
                <a:lnTo>
                  <a:pt x="584" y="1077"/>
                </a:lnTo>
                <a:lnTo>
                  <a:pt x="581" y="1078"/>
                </a:lnTo>
                <a:lnTo>
                  <a:pt x="581" y="1078"/>
                </a:lnTo>
                <a:lnTo>
                  <a:pt x="566" y="1080"/>
                </a:lnTo>
                <a:lnTo>
                  <a:pt x="554" y="1081"/>
                </a:lnTo>
                <a:lnTo>
                  <a:pt x="541" y="1083"/>
                </a:lnTo>
                <a:lnTo>
                  <a:pt x="527" y="1083"/>
                </a:lnTo>
                <a:lnTo>
                  <a:pt x="513" y="1080"/>
                </a:lnTo>
                <a:lnTo>
                  <a:pt x="509" y="1078"/>
                </a:lnTo>
                <a:lnTo>
                  <a:pt x="504" y="1076"/>
                </a:lnTo>
                <a:lnTo>
                  <a:pt x="501" y="1072"/>
                </a:lnTo>
                <a:lnTo>
                  <a:pt x="498" y="1067"/>
                </a:lnTo>
                <a:lnTo>
                  <a:pt x="498" y="1067"/>
                </a:lnTo>
                <a:lnTo>
                  <a:pt x="497" y="1063"/>
                </a:lnTo>
                <a:lnTo>
                  <a:pt x="497" y="1058"/>
                </a:lnTo>
                <a:lnTo>
                  <a:pt x="498" y="1049"/>
                </a:lnTo>
                <a:lnTo>
                  <a:pt x="502" y="1041"/>
                </a:lnTo>
                <a:lnTo>
                  <a:pt x="509" y="1033"/>
                </a:lnTo>
                <a:lnTo>
                  <a:pt x="516" y="1027"/>
                </a:lnTo>
                <a:lnTo>
                  <a:pt x="524" y="1020"/>
                </a:lnTo>
                <a:lnTo>
                  <a:pt x="537" y="1012"/>
                </a:lnTo>
                <a:lnTo>
                  <a:pt x="537" y="1012"/>
                </a:lnTo>
                <a:lnTo>
                  <a:pt x="541" y="1008"/>
                </a:lnTo>
                <a:lnTo>
                  <a:pt x="542" y="1005"/>
                </a:lnTo>
                <a:lnTo>
                  <a:pt x="542" y="1000"/>
                </a:lnTo>
                <a:lnTo>
                  <a:pt x="541" y="994"/>
                </a:lnTo>
                <a:lnTo>
                  <a:pt x="536" y="980"/>
                </a:lnTo>
                <a:lnTo>
                  <a:pt x="533" y="969"/>
                </a:lnTo>
                <a:lnTo>
                  <a:pt x="531" y="957"/>
                </a:lnTo>
                <a:lnTo>
                  <a:pt x="531" y="957"/>
                </a:lnTo>
                <a:lnTo>
                  <a:pt x="527" y="929"/>
                </a:lnTo>
                <a:lnTo>
                  <a:pt x="523" y="904"/>
                </a:lnTo>
                <a:lnTo>
                  <a:pt x="516" y="883"/>
                </a:lnTo>
                <a:lnTo>
                  <a:pt x="513" y="875"/>
                </a:lnTo>
                <a:lnTo>
                  <a:pt x="509" y="868"/>
                </a:lnTo>
                <a:lnTo>
                  <a:pt x="509" y="868"/>
                </a:lnTo>
                <a:lnTo>
                  <a:pt x="505" y="863"/>
                </a:lnTo>
                <a:lnTo>
                  <a:pt x="500" y="857"/>
                </a:lnTo>
                <a:lnTo>
                  <a:pt x="489" y="850"/>
                </a:lnTo>
                <a:lnTo>
                  <a:pt x="480" y="847"/>
                </a:lnTo>
                <a:lnTo>
                  <a:pt x="476" y="846"/>
                </a:lnTo>
                <a:lnTo>
                  <a:pt x="476" y="846"/>
                </a:lnTo>
                <a:lnTo>
                  <a:pt x="475" y="847"/>
                </a:lnTo>
                <a:lnTo>
                  <a:pt x="473" y="850"/>
                </a:lnTo>
                <a:lnTo>
                  <a:pt x="472" y="857"/>
                </a:lnTo>
                <a:lnTo>
                  <a:pt x="471" y="868"/>
                </a:lnTo>
                <a:lnTo>
                  <a:pt x="471" y="868"/>
                </a:lnTo>
                <a:lnTo>
                  <a:pt x="473" y="899"/>
                </a:lnTo>
                <a:lnTo>
                  <a:pt x="479" y="950"/>
                </a:lnTo>
                <a:lnTo>
                  <a:pt x="482" y="1001"/>
                </a:lnTo>
                <a:lnTo>
                  <a:pt x="483" y="1022"/>
                </a:lnTo>
                <a:lnTo>
                  <a:pt x="482" y="1034"/>
                </a:lnTo>
                <a:lnTo>
                  <a:pt x="482" y="1034"/>
                </a:lnTo>
                <a:lnTo>
                  <a:pt x="475" y="1056"/>
                </a:lnTo>
                <a:lnTo>
                  <a:pt x="469" y="1069"/>
                </a:lnTo>
                <a:lnTo>
                  <a:pt x="462" y="1083"/>
                </a:lnTo>
                <a:lnTo>
                  <a:pt x="454" y="1095"/>
                </a:lnTo>
                <a:lnTo>
                  <a:pt x="446" y="1106"/>
                </a:lnTo>
                <a:lnTo>
                  <a:pt x="436" y="1113"/>
                </a:lnTo>
                <a:lnTo>
                  <a:pt x="430" y="1116"/>
                </a:lnTo>
                <a:lnTo>
                  <a:pt x="426" y="1117"/>
                </a:lnTo>
                <a:lnTo>
                  <a:pt x="426" y="1117"/>
                </a:lnTo>
                <a:lnTo>
                  <a:pt x="404" y="1120"/>
                </a:lnTo>
                <a:lnTo>
                  <a:pt x="381" y="1121"/>
                </a:lnTo>
                <a:lnTo>
                  <a:pt x="357" y="1121"/>
                </a:lnTo>
                <a:lnTo>
                  <a:pt x="346" y="1120"/>
                </a:lnTo>
                <a:lnTo>
                  <a:pt x="338" y="1117"/>
                </a:lnTo>
                <a:lnTo>
                  <a:pt x="338" y="1117"/>
                </a:lnTo>
                <a:lnTo>
                  <a:pt x="325" y="1114"/>
                </a:lnTo>
                <a:lnTo>
                  <a:pt x="317" y="1113"/>
                </a:lnTo>
                <a:lnTo>
                  <a:pt x="314" y="1112"/>
                </a:lnTo>
                <a:lnTo>
                  <a:pt x="312" y="1109"/>
                </a:lnTo>
                <a:lnTo>
                  <a:pt x="307" y="1106"/>
                </a:lnTo>
                <a:lnTo>
                  <a:pt x="305" y="1101"/>
                </a:lnTo>
                <a:lnTo>
                  <a:pt x="305" y="1101"/>
                </a:lnTo>
                <a:lnTo>
                  <a:pt x="302" y="1094"/>
                </a:lnTo>
                <a:lnTo>
                  <a:pt x="301" y="1088"/>
                </a:lnTo>
                <a:lnTo>
                  <a:pt x="301" y="1081"/>
                </a:lnTo>
                <a:lnTo>
                  <a:pt x="302" y="1074"/>
                </a:lnTo>
                <a:lnTo>
                  <a:pt x="305" y="1070"/>
                </a:lnTo>
                <a:lnTo>
                  <a:pt x="307" y="1066"/>
                </a:lnTo>
                <a:lnTo>
                  <a:pt x="312" y="1063"/>
                </a:lnTo>
                <a:lnTo>
                  <a:pt x="316" y="1062"/>
                </a:lnTo>
                <a:lnTo>
                  <a:pt x="316" y="1062"/>
                </a:lnTo>
                <a:lnTo>
                  <a:pt x="321" y="1060"/>
                </a:lnTo>
                <a:lnTo>
                  <a:pt x="330" y="1059"/>
                </a:lnTo>
                <a:lnTo>
                  <a:pt x="345" y="1054"/>
                </a:lnTo>
                <a:lnTo>
                  <a:pt x="365" y="1045"/>
                </a:lnTo>
                <a:lnTo>
                  <a:pt x="365" y="1045"/>
                </a:lnTo>
                <a:lnTo>
                  <a:pt x="349" y="1012"/>
                </a:lnTo>
                <a:lnTo>
                  <a:pt x="335" y="986"/>
                </a:lnTo>
                <a:lnTo>
                  <a:pt x="330" y="973"/>
                </a:lnTo>
                <a:lnTo>
                  <a:pt x="327" y="962"/>
                </a:lnTo>
                <a:lnTo>
                  <a:pt x="327" y="962"/>
                </a:lnTo>
                <a:lnTo>
                  <a:pt x="312" y="904"/>
                </a:lnTo>
                <a:lnTo>
                  <a:pt x="303" y="872"/>
                </a:lnTo>
                <a:lnTo>
                  <a:pt x="301" y="860"/>
                </a:lnTo>
                <a:lnTo>
                  <a:pt x="299" y="852"/>
                </a:lnTo>
                <a:lnTo>
                  <a:pt x="299" y="852"/>
                </a:lnTo>
                <a:lnTo>
                  <a:pt x="298" y="846"/>
                </a:lnTo>
                <a:lnTo>
                  <a:pt x="295" y="841"/>
                </a:lnTo>
                <a:lnTo>
                  <a:pt x="284" y="825"/>
                </a:lnTo>
                <a:lnTo>
                  <a:pt x="267" y="805"/>
                </a:lnTo>
                <a:lnTo>
                  <a:pt x="244" y="774"/>
                </a:lnTo>
                <a:lnTo>
                  <a:pt x="244" y="774"/>
                </a:lnTo>
                <a:lnTo>
                  <a:pt x="219" y="735"/>
                </a:lnTo>
                <a:lnTo>
                  <a:pt x="197" y="697"/>
                </a:lnTo>
                <a:lnTo>
                  <a:pt x="187" y="677"/>
                </a:lnTo>
                <a:lnTo>
                  <a:pt x="179" y="659"/>
                </a:lnTo>
                <a:lnTo>
                  <a:pt x="172" y="641"/>
                </a:lnTo>
                <a:lnTo>
                  <a:pt x="166" y="625"/>
                </a:lnTo>
                <a:lnTo>
                  <a:pt x="166" y="625"/>
                </a:lnTo>
                <a:lnTo>
                  <a:pt x="162" y="605"/>
                </a:lnTo>
                <a:lnTo>
                  <a:pt x="158" y="580"/>
                </a:lnTo>
                <a:lnTo>
                  <a:pt x="151" y="522"/>
                </a:lnTo>
                <a:lnTo>
                  <a:pt x="144" y="453"/>
                </a:lnTo>
                <a:lnTo>
                  <a:pt x="89" y="370"/>
                </a:lnTo>
                <a:lnTo>
                  <a:pt x="89" y="370"/>
                </a:lnTo>
                <a:lnTo>
                  <a:pt x="60" y="337"/>
                </a:lnTo>
                <a:lnTo>
                  <a:pt x="34" y="309"/>
                </a:lnTo>
                <a:lnTo>
                  <a:pt x="34" y="309"/>
                </a:lnTo>
                <a:lnTo>
                  <a:pt x="28" y="298"/>
                </a:lnTo>
                <a:lnTo>
                  <a:pt x="17" y="273"/>
                </a:lnTo>
                <a:lnTo>
                  <a:pt x="10" y="258"/>
                </a:lnTo>
                <a:lnTo>
                  <a:pt x="5" y="244"/>
                </a:lnTo>
                <a:lnTo>
                  <a:pt x="2" y="231"/>
                </a:lnTo>
                <a:lnTo>
                  <a:pt x="0" y="221"/>
                </a:lnTo>
                <a:lnTo>
                  <a:pt x="0" y="221"/>
                </a:lnTo>
                <a:lnTo>
                  <a:pt x="2" y="206"/>
                </a:lnTo>
                <a:lnTo>
                  <a:pt x="5" y="190"/>
                </a:lnTo>
                <a:lnTo>
                  <a:pt x="7" y="178"/>
                </a:lnTo>
                <a:lnTo>
                  <a:pt x="12" y="165"/>
                </a:lnTo>
                <a:lnTo>
                  <a:pt x="12" y="165"/>
                </a:lnTo>
                <a:lnTo>
                  <a:pt x="20" y="136"/>
                </a:lnTo>
                <a:lnTo>
                  <a:pt x="27" y="113"/>
                </a:lnTo>
                <a:lnTo>
                  <a:pt x="36" y="87"/>
                </a:lnTo>
                <a:lnTo>
                  <a:pt x="45" y="62"/>
                </a:lnTo>
                <a:lnTo>
                  <a:pt x="56" y="40"/>
                </a:lnTo>
                <a:lnTo>
                  <a:pt x="61" y="30"/>
                </a:lnTo>
                <a:lnTo>
                  <a:pt x="67" y="23"/>
                </a:lnTo>
                <a:lnTo>
                  <a:pt x="72" y="19"/>
                </a:lnTo>
                <a:lnTo>
                  <a:pt x="78" y="16"/>
                </a:lnTo>
                <a:lnTo>
                  <a:pt x="78" y="16"/>
                </a:lnTo>
                <a:lnTo>
                  <a:pt x="88" y="15"/>
                </a:lnTo>
                <a:lnTo>
                  <a:pt x="97" y="16"/>
                </a:lnTo>
                <a:lnTo>
                  <a:pt x="104" y="19"/>
                </a:lnTo>
                <a:lnTo>
                  <a:pt x="111" y="22"/>
                </a:lnTo>
                <a:lnTo>
                  <a:pt x="119" y="30"/>
                </a:lnTo>
                <a:lnTo>
                  <a:pt x="122" y="33"/>
                </a:lnTo>
                <a:lnTo>
                  <a:pt x="122" y="33"/>
                </a:lnTo>
                <a:lnTo>
                  <a:pt x="153" y="31"/>
                </a:lnTo>
                <a:lnTo>
                  <a:pt x="176" y="31"/>
                </a:lnTo>
                <a:lnTo>
                  <a:pt x="187" y="31"/>
                </a:lnTo>
                <a:lnTo>
                  <a:pt x="194" y="33"/>
                </a:lnTo>
                <a:lnTo>
                  <a:pt x="194" y="33"/>
                </a:lnTo>
                <a:lnTo>
                  <a:pt x="220" y="37"/>
                </a:lnTo>
                <a:lnTo>
                  <a:pt x="231" y="38"/>
                </a:lnTo>
                <a:lnTo>
                  <a:pt x="238" y="38"/>
                </a:lnTo>
                <a:lnTo>
                  <a:pt x="238" y="38"/>
                </a:lnTo>
                <a:lnTo>
                  <a:pt x="245" y="37"/>
                </a:lnTo>
                <a:lnTo>
                  <a:pt x="255" y="37"/>
                </a:lnTo>
                <a:lnTo>
                  <a:pt x="266" y="37"/>
                </a:lnTo>
                <a:lnTo>
                  <a:pt x="271" y="38"/>
                </a:lnTo>
                <a:lnTo>
                  <a:pt x="271" y="38"/>
                </a:lnTo>
                <a:lnTo>
                  <a:pt x="277" y="38"/>
                </a:lnTo>
                <a:lnTo>
                  <a:pt x="285" y="38"/>
                </a:lnTo>
                <a:lnTo>
                  <a:pt x="295" y="38"/>
                </a:lnTo>
                <a:lnTo>
                  <a:pt x="305" y="38"/>
                </a:lnTo>
                <a:lnTo>
                  <a:pt x="305" y="38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1" name="Freeform 12">
            <a:extLst>
              <a:ext uri="{FF2B5EF4-FFF2-40B4-BE49-F238E27FC236}">
                <a16:creationId xmlns:a16="http://schemas.microsoft.com/office/drawing/2014/main" id="{9FBB58A6-73D6-45AC-B109-32D3E9D14AD6}"/>
              </a:ext>
            </a:extLst>
          </p:cNvPr>
          <p:cNvSpPr>
            <a:spLocks/>
          </p:cNvSpPr>
          <p:nvPr/>
        </p:nvSpPr>
        <p:spPr bwMode="auto">
          <a:xfrm>
            <a:off x="548607" y="902703"/>
            <a:ext cx="1419225" cy="1504950"/>
          </a:xfrm>
          <a:custGeom>
            <a:avLst/>
            <a:gdLst>
              <a:gd name="T0" fmla="*/ 198 w 894"/>
              <a:gd name="T1" fmla="*/ 87 h 948"/>
              <a:gd name="T2" fmla="*/ 136 w 894"/>
              <a:gd name="T3" fmla="*/ 10 h 948"/>
              <a:gd name="T4" fmla="*/ 64 w 894"/>
              <a:gd name="T5" fmla="*/ 3 h 948"/>
              <a:gd name="T6" fmla="*/ 14 w 894"/>
              <a:gd name="T7" fmla="*/ 46 h 948"/>
              <a:gd name="T8" fmla="*/ 2 w 894"/>
              <a:gd name="T9" fmla="*/ 120 h 948"/>
              <a:gd name="T10" fmla="*/ 58 w 894"/>
              <a:gd name="T11" fmla="*/ 242 h 948"/>
              <a:gd name="T12" fmla="*/ 64 w 894"/>
              <a:gd name="T13" fmla="*/ 281 h 948"/>
              <a:gd name="T14" fmla="*/ 20 w 894"/>
              <a:gd name="T15" fmla="*/ 469 h 948"/>
              <a:gd name="T16" fmla="*/ 31 w 894"/>
              <a:gd name="T17" fmla="*/ 541 h 948"/>
              <a:gd name="T18" fmla="*/ 61 w 894"/>
              <a:gd name="T19" fmla="*/ 672 h 948"/>
              <a:gd name="T20" fmla="*/ 69 w 894"/>
              <a:gd name="T21" fmla="*/ 790 h 948"/>
              <a:gd name="T22" fmla="*/ 103 w 894"/>
              <a:gd name="T23" fmla="*/ 895 h 948"/>
              <a:gd name="T24" fmla="*/ 122 w 894"/>
              <a:gd name="T25" fmla="*/ 942 h 948"/>
              <a:gd name="T26" fmla="*/ 195 w 894"/>
              <a:gd name="T27" fmla="*/ 943 h 948"/>
              <a:gd name="T28" fmla="*/ 204 w 894"/>
              <a:gd name="T29" fmla="*/ 913 h 948"/>
              <a:gd name="T30" fmla="*/ 166 w 894"/>
              <a:gd name="T31" fmla="*/ 855 h 948"/>
              <a:gd name="T32" fmla="*/ 157 w 894"/>
              <a:gd name="T33" fmla="*/ 782 h 948"/>
              <a:gd name="T34" fmla="*/ 184 w 894"/>
              <a:gd name="T35" fmla="*/ 642 h 948"/>
              <a:gd name="T36" fmla="*/ 206 w 894"/>
              <a:gd name="T37" fmla="*/ 629 h 948"/>
              <a:gd name="T38" fmla="*/ 263 w 894"/>
              <a:gd name="T39" fmla="*/ 629 h 948"/>
              <a:gd name="T40" fmla="*/ 309 w 894"/>
              <a:gd name="T41" fmla="*/ 665 h 948"/>
              <a:gd name="T42" fmla="*/ 313 w 894"/>
              <a:gd name="T43" fmla="*/ 757 h 948"/>
              <a:gd name="T44" fmla="*/ 376 w 894"/>
              <a:gd name="T45" fmla="*/ 885 h 948"/>
              <a:gd name="T46" fmla="*/ 418 w 894"/>
              <a:gd name="T47" fmla="*/ 912 h 948"/>
              <a:gd name="T48" fmla="*/ 488 w 894"/>
              <a:gd name="T49" fmla="*/ 912 h 948"/>
              <a:gd name="T50" fmla="*/ 490 w 894"/>
              <a:gd name="T51" fmla="*/ 883 h 948"/>
              <a:gd name="T52" fmla="*/ 434 w 894"/>
              <a:gd name="T53" fmla="*/ 820 h 948"/>
              <a:gd name="T54" fmla="*/ 410 w 894"/>
              <a:gd name="T55" fmla="*/ 754 h 948"/>
              <a:gd name="T56" fmla="*/ 491 w 894"/>
              <a:gd name="T57" fmla="*/ 798 h 948"/>
              <a:gd name="T58" fmla="*/ 556 w 894"/>
              <a:gd name="T59" fmla="*/ 829 h 948"/>
              <a:gd name="T60" fmla="*/ 606 w 894"/>
              <a:gd name="T61" fmla="*/ 818 h 948"/>
              <a:gd name="T62" fmla="*/ 613 w 894"/>
              <a:gd name="T63" fmla="*/ 760 h 948"/>
              <a:gd name="T64" fmla="*/ 578 w 894"/>
              <a:gd name="T65" fmla="*/ 746 h 948"/>
              <a:gd name="T66" fmla="*/ 545 w 894"/>
              <a:gd name="T67" fmla="*/ 746 h 948"/>
              <a:gd name="T68" fmla="*/ 519 w 894"/>
              <a:gd name="T69" fmla="*/ 678 h 948"/>
              <a:gd name="T70" fmla="*/ 638 w 894"/>
              <a:gd name="T71" fmla="*/ 728 h 948"/>
              <a:gd name="T72" fmla="*/ 634 w 894"/>
              <a:gd name="T73" fmla="*/ 807 h 948"/>
              <a:gd name="T74" fmla="*/ 658 w 894"/>
              <a:gd name="T75" fmla="*/ 860 h 948"/>
              <a:gd name="T76" fmla="*/ 688 w 894"/>
              <a:gd name="T77" fmla="*/ 851 h 948"/>
              <a:gd name="T78" fmla="*/ 694 w 894"/>
              <a:gd name="T79" fmla="*/ 795 h 948"/>
              <a:gd name="T80" fmla="*/ 714 w 894"/>
              <a:gd name="T81" fmla="*/ 701 h 948"/>
              <a:gd name="T82" fmla="*/ 699 w 894"/>
              <a:gd name="T83" fmla="*/ 646 h 948"/>
              <a:gd name="T84" fmla="*/ 701 w 894"/>
              <a:gd name="T85" fmla="*/ 570 h 948"/>
              <a:gd name="T86" fmla="*/ 766 w 894"/>
              <a:gd name="T87" fmla="*/ 463 h 948"/>
              <a:gd name="T88" fmla="*/ 815 w 894"/>
              <a:gd name="T89" fmla="*/ 434 h 948"/>
              <a:gd name="T90" fmla="*/ 860 w 894"/>
              <a:gd name="T91" fmla="*/ 407 h 948"/>
              <a:gd name="T92" fmla="*/ 884 w 894"/>
              <a:gd name="T93" fmla="*/ 339 h 948"/>
              <a:gd name="T94" fmla="*/ 888 w 894"/>
              <a:gd name="T95" fmla="*/ 253 h 948"/>
              <a:gd name="T96" fmla="*/ 834 w 894"/>
              <a:gd name="T97" fmla="*/ 192 h 948"/>
              <a:gd name="T98" fmla="*/ 827 w 894"/>
              <a:gd name="T99" fmla="*/ 133 h 948"/>
              <a:gd name="T100" fmla="*/ 817 w 894"/>
              <a:gd name="T101" fmla="*/ 89 h 948"/>
              <a:gd name="T102" fmla="*/ 751 w 894"/>
              <a:gd name="T103" fmla="*/ 90 h 948"/>
              <a:gd name="T104" fmla="*/ 719 w 894"/>
              <a:gd name="T105" fmla="*/ 109 h 948"/>
              <a:gd name="T106" fmla="*/ 668 w 894"/>
              <a:gd name="T107" fmla="*/ 54 h 948"/>
              <a:gd name="T108" fmla="*/ 629 w 894"/>
              <a:gd name="T109" fmla="*/ 53 h 948"/>
              <a:gd name="T110" fmla="*/ 595 w 894"/>
              <a:gd name="T111" fmla="*/ 169 h 948"/>
              <a:gd name="T112" fmla="*/ 582 w 894"/>
              <a:gd name="T113" fmla="*/ 234 h 948"/>
              <a:gd name="T114" fmla="*/ 501 w 894"/>
              <a:gd name="T115" fmla="*/ 264 h 948"/>
              <a:gd name="T116" fmla="*/ 434 w 894"/>
              <a:gd name="T117" fmla="*/ 253 h 948"/>
              <a:gd name="T118" fmla="*/ 318 w 894"/>
              <a:gd name="T119" fmla="*/ 228 h 948"/>
              <a:gd name="T120" fmla="*/ 224 w 894"/>
              <a:gd name="T121" fmla="*/ 215 h 9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894" h="948">
                <a:moveTo>
                  <a:pt x="224" y="215"/>
                </a:moveTo>
                <a:lnTo>
                  <a:pt x="224" y="215"/>
                </a:lnTo>
                <a:lnTo>
                  <a:pt x="222" y="187"/>
                </a:lnTo>
                <a:lnTo>
                  <a:pt x="217" y="156"/>
                </a:lnTo>
                <a:lnTo>
                  <a:pt x="209" y="122"/>
                </a:lnTo>
                <a:lnTo>
                  <a:pt x="204" y="105"/>
                </a:lnTo>
                <a:lnTo>
                  <a:pt x="198" y="87"/>
                </a:lnTo>
                <a:lnTo>
                  <a:pt x="191" y="69"/>
                </a:lnTo>
                <a:lnTo>
                  <a:pt x="183" y="54"/>
                </a:lnTo>
                <a:lnTo>
                  <a:pt x="173" y="39"/>
                </a:lnTo>
                <a:lnTo>
                  <a:pt x="162" y="26"/>
                </a:lnTo>
                <a:lnTo>
                  <a:pt x="150" y="17"/>
                </a:lnTo>
                <a:lnTo>
                  <a:pt x="143" y="13"/>
                </a:lnTo>
                <a:lnTo>
                  <a:pt x="136" y="10"/>
                </a:lnTo>
                <a:lnTo>
                  <a:pt x="136" y="10"/>
                </a:lnTo>
                <a:lnTo>
                  <a:pt x="122" y="6"/>
                </a:lnTo>
                <a:lnTo>
                  <a:pt x="108" y="3"/>
                </a:lnTo>
                <a:lnTo>
                  <a:pt x="96" y="0"/>
                </a:lnTo>
                <a:lnTo>
                  <a:pt x="85" y="0"/>
                </a:lnTo>
                <a:lnTo>
                  <a:pt x="74" y="1"/>
                </a:lnTo>
                <a:lnTo>
                  <a:pt x="64" y="3"/>
                </a:lnTo>
                <a:lnTo>
                  <a:pt x="54" y="7"/>
                </a:lnTo>
                <a:lnTo>
                  <a:pt x="46" y="11"/>
                </a:lnTo>
                <a:lnTo>
                  <a:pt x="38" y="17"/>
                </a:lnTo>
                <a:lnTo>
                  <a:pt x="31" y="22"/>
                </a:lnTo>
                <a:lnTo>
                  <a:pt x="24" y="29"/>
                </a:lnTo>
                <a:lnTo>
                  <a:pt x="18" y="37"/>
                </a:lnTo>
                <a:lnTo>
                  <a:pt x="14" y="46"/>
                </a:lnTo>
                <a:lnTo>
                  <a:pt x="10" y="55"/>
                </a:lnTo>
                <a:lnTo>
                  <a:pt x="3" y="76"/>
                </a:lnTo>
                <a:lnTo>
                  <a:pt x="3" y="76"/>
                </a:lnTo>
                <a:lnTo>
                  <a:pt x="2" y="87"/>
                </a:lnTo>
                <a:lnTo>
                  <a:pt x="0" y="98"/>
                </a:lnTo>
                <a:lnTo>
                  <a:pt x="0" y="109"/>
                </a:lnTo>
                <a:lnTo>
                  <a:pt x="2" y="120"/>
                </a:lnTo>
                <a:lnTo>
                  <a:pt x="6" y="143"/>
                </a:lnTo>
                <a:lnTo>
                  <a:pt x="11" y="162"/>
                </a:lnTo>
                <a:lnTo>
                  <a:pt x="18" y="179"/>
                </a:lnTo>
                <a:lnTo>
                  <a:pt x="24" y="192"/>
                </a:lnTo>
                <a:lnTo>
                  <a:pt x="31" y="203"/>
                </a:lnTo>
                <a:lnTo>
                  <a:pt x="58" y="242"/>
                </a:lnTo>
                <a:lnTo>
                  <a:pt x="58" y="242"/>
                </a:lnTo>
                <a:lnTo>
                  <a:pt x="63" y="250"/>
                </a:lnTo>
                <a:lnTo>
                  <a:pt x="64" y="260"/>
                </a:lnTo>
                <a:lnTo>
                  <a:pt x="64" y="264"/>
                </a:lnTo>
                <a:lnTo>
                  <a:pt x="64" y="270"/>
                </a:lnTo>
                <a:lnTo>
                  <a:pt x="64" y="270"/>
                </a:lnTo>
                <a:lnTo>
                  <a:pt x="64" y="275"/>
                </a:lnTo>
                <a:lnTo>
                  <a:pt x="64" y="281"/>
                </a:lnTo>
                <a:lnTo>
                  <a:pt x="65" y="292"/>
                </a:lnTo>
                <a:lnTo>
                  <a:pt x="69" y="303"/>
                </a:lnTo>
                <a:lnTo>
                  <a:pt x="69" y="303"/>
                </a:lnTo>
                <a:lnTo>
                  <a:pt x="47" y="372"/>
                </a:lnTo>
                <a:lnTo>
                  <a:pt x="31" y="428"/>
                </a:lnTo>
                <a:lnTo>
                  <a:pt x="20" y="469"/>
                </a:lnTo>
                <a:lnTo>
                  <a:pt x="20" y="469"/>
                </a:lnTo>
                <a:lnTo>
                  <a:pt x="18" y="481"/>
                </a:lnTo>
                <a:lnTo>
                  <a:pt x="18" y="494"/>
                </a:lnTo>
                <a:lnTo>
                  <a:pt x="20" y="504"/>
                </a:lnTo>
                <a:lnTo>
                  <a:pt x="22" y="513"/>
                </a:lnTo>
                <a:lnTo>
                  <a:pt x="28" y="529"/>
                </a:lnTo>
                <a:lnTo>
                  <a:pt x="29" y="535"/>
                </a:lnTo>
                <a:lnTo>
                  <a:pt x="31" y="541"/>
                </a:lnTo>
                <a:lnTo>
                  <a:pt x="31" y="541"/>
                </a:lnTo>
                <a:lnTo>
                  <a:pt x="32" y="556"/>
                </a:lnTo>
                <a:lnTo>
                  <a:pt x="36" y="576"/>
                </a:lnTo>
                <a:lnTo>
                  <a:pt x="47" y="618"/>
                </a:lnTo>
                <a:lnTo>
                  <a:pt x="47" y="618"/>
                </a:lnTo>
                <a:lnTo>
                  <a:pt x="54" y="643"/>
                </a:lnTo>
                <a:lnTo>
                  <a:pt x="61" y="672"/>
                </a:lnTo>
                <a:lnTo>
                  <a:pt x="67" y="703"/>
                </a:lnTo>
                <a:lnTo>
                  <a:pt x="69" y="729"/>
                </a:lnTo>
                <a:lnTo>
                  <a:pt x="69" y="729"/>
                </a:lnTo>
                <a:lnTo>
                  <a:pt x="69" y="748"/>
                </a:lnTo>
                <a:lnTo>
                  <a:pt x="69" y="765"/>
                </a:lnTo>
                <a:lnTo>
                  <a:pt x="68" y="777"/>
                </a:lnTo>
                <a:lnTo>
                  <a:pt x="69" y="790"/>
                </a:lnTo>
                <a:lnTo>
                  <a:pt x="69" y="790"/>
                </a:lnTo>
                <a:lnTo>
                  <a:pt x="72" y="798"/>
                </a:lnTo>
                <a:lnTo>
                  <a:pt x="75" y="809"/>
                </a:lnTo>
                <a:lnTo>
                  <a:pt x="86" y="840"/>
                </a:lnTo>
                <a:lnTo>
                  <a:pt x="97" y="870"/>
                </a:lnTo>
                <a:lnTo>
                  <a:pt x="101" y="884"/>
                </a:lnTo>
                <a:lnTo>
                  <a:pt x="103" y="895"/>
                </a:lnTo>
                <a:lnTo>
                  <a:pt x="103" y="895"/>
                </a:lnTo>
                <a:lnTo>
                  <a:pt x="103" y="913"/>
                </a:lnTo>
                <a:lnTo>
                  <a:pt x="103" y="920"/>
                </a:lnTo>
                <a:lnTo>
                  <a:pt x="104" y="927"/>
                </a:lnTo>
                <a:lnTo>
                  <a:pt x="107" y="932"/>
                </a:lnTo>
                <a:lnTo>
                  <a:pt x="114" y="938"/>
                </a:lnTo>
                <a:lnTo>
                  <a:pt x="122" y="942"/>
                </a:lnTo>
                <a:lnTo>
                  <a:pt x="136" y="945"/>
                </a:lnTo>
                <a:lnTo>
                  <a:pt x="136" y="945"/>
                </a:lnTo>
                <a:lnTo>
                  <a:pt x="151" y="946"/>
                </a:lnTo>
                <a:lnTo>
                  <a:pt x="165" y="948"/>
                </a:lnTo>
                <a:lnTo>
                  <a:pt x="176" y="948"/>
                </a:lnTo>
                <a:lnTo>
                  <a:pt x="187" y="946"/>
                </a:lnTo>
                <a:lnTo>
                  <a:pt x="195" y="943"/>
                </a:lnTo>
                <a:lnTo>
                  <a:pt x="201" y="939"/>
                </a:lnTo>
                <a:lnTo>
                  <a:pt x="205" y="935"/>
                </a:lnTo>
                <a:lnTo>
                  <a:pt x="208" y="928"/>
                </a:lnTo>
                <a:lnTo>
                  <a:pt x="208" y="928"/>
                </a:lnTo>
                <a:lnTo>
                  <a:pt x="208" y="924"/>
                </a:lnTo>
                <a:lnTo>
                  <a:pt x="208" y="921"/>
                </a:lnTo>
                <a:lnTo>
                  <a:pt x="204" y="913"/>
                </a:lnTo>
                <a:lnTo>
                  <a:pt x="198" y="906"/>
                </a:lnTo>
                <a:lnTo>
                  <a:pt x="191" y="898"/>
                </a:lnTo>
                <a:lnTo>
                  <a:pt x="177" y="883"/>
                </a:lnTo>
                <a:lnTo>
                  <a:pt x="172" y="874"/>
                </a:lnTo>
                <a:lnTo>
                  <a:pt x="169" y="867"/>
                </a:lnTo>
                <a:lnTo>
                  <a:pt x="169" y="867"/>
                </a:lnTo>
                <a:lnTo>
                  <a:pt x="166" y="855"/>
                </a:lnTo>
                <a:lnTo>
                  <a:pt x="165" y="845"/>
                </a:lnTo>
                <a:lnTo>
                  <a:pt x="165" y="836"/>
                </a:lnTo>
                <a:lnTo>
                  <a:pt x="163" y="823"/>
                </a:lnTo>
                <a:lnTo>
                  <a:pt x="163" y="823"/>
                </a:lnTo>
                <a:lnTo>
                  <a:pt x="161" y="809"/>
                </a:lnTo>
                <a:lnTo>
                  <a:pt x="158" y="797"/>
                </a:lnTo>
                <a:lnTo>
                  <a:pt x="157" y="782"/>
                </a:lnTo>
                <a:lnTo>
                  <a:pt x="158" y="762"/>
                </a:lnTo>
                <a:lnTo>
                  <a:pt x="158" y="762"/>
                </a:lnTo>
                <a:lnTo>
                  <a:pt x="162" y="733"/>
                </a:lnTo>
                <a:lnTo>
                  <a:pt x="169" y="700"/>
                </a:lnTo>
                <a:lnTo>
                  <a:pt x="180" y="652"/>
                </a:lnTo>
                <a:lnTo>
                  <a:pt x="180" y="652"/>
                </a:lnTo>
                <a:lnTo>
                  <a:pt x="184" y="642"/>
                </a:lnTo>
                <a:lnTo>
                  <a:pt x="190" y="634"/>
                </a:lnTo>
                <a:lnTo>
                  <a:pt x="193" y="631"/>
                </a:lnTo>
                <a:lnTo>
                  <a:pt x="195" y="629"/>
                </a:lnTo>
                <a:lnTo>
                  <a:pt x="199" y="628"/>
                </a:lnTo>
                <a:lnTo>
                  <a:pt x="202" y="629"/>
                </a:lnTo>
                <a:lnTo>
                  <a:pt x="202" y="629"/>
                </a:lnTo>
                <a:lnTo>
                  <a:pt x="206" y="629"/>
                </a:lnTo>
                <a:lnTo>
                  <a:pt x="212" y="629"/>
                </a:lnTo>
                <a:lnTo>
                  <a:pt x="226" y="627"/>
                </a:lnTo>
                <a:lnTo>
                  <a:pt x="234" y="625"/>
                </a:lnTo>
                <a:lnTo>
                  <a:pt x="244" y="625"/>
                </a:lnTo>
                <a:lnTo>
                  <a:pt x="253" y="627"/>
                </a:lnTo>
                <a:lnTo>
                  <a:pt x="263" y="629"/>
                </a:lnTo>
                <a:lnTo>
                  <a:pt x="263" y="629"/>
                </a:lnTo>
                <a:lnTo>
                  <a:pt x="273" y="635"/>
                </a:lnTo>
                <a:lnTo>
                  <a:pt x="281" y="639"/>
                </a:lnTo>
                <a:lnTo>
                  <a:pt x="295" y="650"/>
                </a:lnTo>
                <a:lnTo>
                  <a:pt x="303" y="659"/>
                </a:lnTo>
                <a:lnTo>
                  <a:pt x="307" y="663"/>
                </a:lnTo>
                <a:lnTo>
                  <a:pt x="307" y="663"/>
                </a:lnTo>
                <a:lnTo>
                  <a:pt x="309" y="665"/>
                </a:lnTo>
                <a:lnTo>
                  <a:pt x="310" y="671"/>
                </a:lnTo>
                <a:lnTo>
                  <a:pt x="311" y="682"/>
                </a:lnTo>
                <a:lnTo>
                  <a:pt x="313" y="696"/>
                </a:lnTo>
                <a:lnTo>
                  <a:pt x="313" y="696"/>
                </a:lnTo>
                <a:lnTo>
                  <a:pt x="314" y="730"/>
                </a:lnTo>
                <a:lnTo>
                  <a:pt x="313" y="757"/>
                </a:lnTo>
                <a:lnTo>
                  <a:pt x="313" y="757"/>
                </a:lnTo>
                <a:lnTo>
                  <a:pt x="314" y="764"/>
                </a:lnTo>
                <a:lnTo>
                  <a:pt x="320" y="776"/>
                </a:lnTo>
                <a:lnTo>
                  <a:pt x="336" y="812"/>
                </a:lnTo>
                <a:lnTo>
                  <a:pt x="368" y="873"/>
                </a:lnTo>
                <a:lnTo>
                  <a:pt x="368" y="873"/>
                </a:lnTo>
                <a:lnTo>
                  <a:pt x="372" y="880"/>
                </a:lnTo>
                <a:lnTo>
                  <a:pt x="376" y="885"/>
                </a:lnTo>
                <a:lnTo>
                  <a:pt x="381" y="892"/>
                </a:lnTo>
                <a:lnTo>
                  <a:pt x="387" y="896"/>
                </a:lnTo>
                <a:lnTo>
                  <a:pt x="393" y="902"/>
                </a:lnTo>
                <a:lnTo>
                  <a:pt x="401" y="906"/>
                </a:lnTo>
                <a:lnTo>
                  <a:pt x="410" y="909"/>
                </a:lnTo>
                <a:lnTo>
                  <a:pt x="418" y="912"/>
                </a:lnTo>
                <a:lnTo>
                  <a:pt x="418" y="912"/>
                </a:lnTo>
                <a:lnTo>
                  <a:pt x="447" y="917"/>
                </a:lnTo>
                <a:lnTo>
                  <a:pt x="457" y="917"/>
                </a:lnTo>
                <a:lnTo>
                  <a:pt x="468" y="917"/>
                </a:lnTo>
                <a:lnTo>
                  <a:pt x="468" y="917"/>
                </a:lnTo>
                <a:lnTo>
                  <a:pt x="479" y="916"/>
                </a:lnTo>
                <a:lnTo>
                  <a:pt x="484" y="913"/>
                </a:lnTo>
                <a:lnTo>
                  <a:pt x="488" y="912"/>
                </a:lnTo>
                <a:lnTo>
                  <a:pt x="491" y="909"/>
                </a:lnTo>
                <a:lnTo>
                  <a:pt x="494" y="905"/>
                </a:lnTo>
                <a:lnTo>
                  <a:pt x="495" y="901"/>
                </a:lnTo>
                <a:lnTo>
                  <a:pt x="495" y="895"/>
                </a:lnTo>
                <a:lnTo>
                  <a:pt x="495" y="895"/>
                </a:lnTo>
                <a:lnTo>
                  <a:pt x="494" y="887"/>
                </a:lnTo>
                <a:lnTo>
                  <a:pt x="490" y="883"/>
                </a:lnTo>
                <a:lnTo>
                  <a:pt x="480" y="877"/>
                </a:lnTo>
                <a:lnTo>
                  <a:pt x="462" y="862"/>
                </a:lnTo>
                <a:lnTo>
                  <a:pt x="462" y="862"/>
                </a:lnTo>
                <a:lnTo>
                  <a:pt x="452" y="851"/>
                </a:lnTo>
                <a:lnTo>
                  <a:pt x="444" y="841"/>
                </a:lnTo>
                <a:lnTo>
                  <a:pt x="439" y="830"/>
                </a:lnTo>
                <a:lnTo>
                  <a:pt x="434" y="820"/>
                </a:lnTo>
                <a:lnTo>
                  <a:pt x="426" y="801"/>
                </a:lnTo>
                <a:lnTo>
                  <a:pt x="422" y="793"/>
                </a:lnTo>
                <a:lnTo>
                  <a:pt x="418" y="784"/>
                </a:lnTo>
                <a:lnTo>
                  <a:pt x="418" y="784"/>
                </a:lnTo>
                <a:lnTo>
                  <a:pt x="414" y="776"/>
                </a:lnTo>
                <a:lnTo>
                  <a:pt x="411" y="765"/>
                </a:lnTo>
                <a:lnTo>
                  <a:pt x="410" y="754"/>
                </a:lnTo>
                <a:lnTo>
                  <a:pt x="410" y="743"/>
                </a:lnTo>
                <a:lnTo>
                  <a:pt x="411" y="725"/>
                </a:lnTo>
                <a:lnTo>
                  <a:pt x="412" y="718"/>
                </a:lnTo>
                <a:lnTo>
                  <a:pt x="412" y="718"/>
                </a:lnTo>
                <a:lnTo>
                  <a:pt x="448" y="757"/>
                </a:lnTo>
                <a:lnTo>
                  <a:pt x="477" y="787"/>
                </a:lnTo>
                <a:lnTo>
                  <a:pt x="491" y="798"/>
                </a:lnTo>
                <a:lnTo>
                  <a:pt x="501" y="807"/>
                </a:lnTo>
                <a:lnTo>
                  <a:pt x="501" y="807"/>
                </a:lnTo>
                <a:lnTo>
                  <a:pt x="517" y="816"/>
                </a:lnTo>
                <a:lnTo>
                  <a:pt x="533" y="823"/>
                </a:lnTo>
                <a:lnTo>
                  <a:pt x="546" y="829"/>
                </a:lnTo>
                <a:lnTo>
                  <a:pt x="552" y="829"/>
                </a:lnTo>
                <a:lnTo>
                  <a:pt x="556" y="829"/>
                </a:lnTo>
                <a:lnTo>
                  <a:pt x="556" y="829"/>
                </a:lnTo>
                <a:lnTo>
                  <a:pt x="569" y="827"/>
                </a:lnTo>
                <a:lnTo>
                  <a:pt x="584" y="827"/>
                </a:lnTo>
                <a:lnTo>
                  <a:pt x="591" y="826"/>
                </a:lnTo>
                <a:lnTo>
                  <a:pt x="598" y="825"/>
                </a:lnTo>
                <a:lnTo>
                  <a:pt x="603" y="822"/>
                </a:lnTo>
                <a:lnTo>
                  <a:pt x="606" y="818"/>
                </a:lnTo>
                <a:lnTo>
                  <a:pt x="606" y="818"/>
                </a:lnTo>
                <a:lnTo>
                  <a:pt x="614" y="793"/>
                </a:lnTo>
                <a:lnTo>
                  <a:pt x="617" y="779"/>
                </a:lnTo>
                <a:lnTo>
                  <a:pt x="617" y="768"/>
                </a:lnTo>
                <a:lnTo>
                  <a:pt x="617" y="768"/>
                </a:lnTo>
                <a:lnTo>
                  <a:pt x="616" y="764"/>
                </a:lnTo>
                <a:lnTo>
                  <a:pt x="613" y="760"/>
                </a:lnTo>
                <a:lnTo>
                  <a:pt x="610" y="755"/>
                </a:lnTo>
                <a:lnTo>
                  <a:pt x="605" y="753"/>
                </a:lnTo>
                <a:lnTo>
                  <a:pt x="599" y="750"/>
                </a:lnTo>
                <a:lnTo>
                  <a:pt x="594" y="747"/>
                </a:lnTo>
                <a:lnTo>
                  <a:pt x="585" y="746"/>
                </a:lnTo>
                <a:lnTo>
                  <a:pt x="578" y="746"/>
                </a:lnTo>
                <a:lnTo>
                  <a:pt x="578" y="746"/>
                </a:lnTo>
                <a:lnTo>
                  <a:pt x="571" y="746"/>
                </a:lnTo>
                <a:lnTo>
                  <a:pt x="567" y="748"/>
                </a:lnTo>
                <a:lnTo>
                  <a:pt x="562" y="751"/>
                </a:lnTo>
                <a:lnTo>
                  <a:pt x="559" y="753"/>
                </a:lnTo>
                <a:lnTo>
                  <a:pt x="556" y="753"/>
                </a:lnTo>
                <a:lnTo>
                  <a:pt x="552" y="750"/>
                </a:lnTo>
                <a:lnTo>
                  <a:pt x="545" y="746"/>
                </a:lnTo>
                <a:lnTo>
                  <a:pt x="545" y="746"/>
                </a:lnTo>
                <a:lnTo>
                  <a:pt x="541" y="743"/>
                </a:lnTo>
                <a:lnTo>
                  <a:pt x="538" y="737"/>
                </a:lnTo>
                <a:lnTo>
                  <a:pt x="533" y="728"/>
                </a:lnTo>
                <a:lnTo>
                  <a:pt x="527" y="714"/>
                </a:lnTo>
                <a:lnTo>
                  <a:pt x="523" y="701"/>
                </a:lnTo>
                <a:lnTo>
                  <a:pt x="519" y="678"/>
                </a:lnTo>
                <a:lnTo>
                  <a:pt x="517" y="668"/>
                </a:lnTo>
                <a:lnTo>
                  <a:pt x="517" y="668"/>
                </a:lnTo>
                <a:lnTo>
                  <a:pt x="537" y="677"/>
                </a:lnTo>
                <a:lnTo>
                  <a:pt x="580" y="697"/>
                </a:lnTo>
                <a:lnTo>
                  <a:pt x="603" y="708"/>
                </a:lnTo>
                <a:lnTo>
                  <a:pt x="624" y="719"/>
                </a:lnTo>
                <a:lnTo>
                  <a:pt x="638" y="728"/>
                </a:lnTo>
                <a:lnTo>
                  <a:pt x="643" y="732"/>
                </a:lnTo>
                <a:lnTo>
                  <a:pt x="645" y="735"/>
                </a:lnTo>
                <a:lnTo>
                  <a:pt x="645" y="735"/>
                </a:lnTo>
                <a:lnTo>
                  <a:pt x="645" y="742"/>
                </a:lnTo>
                <a:lnTo>
                  <a:pt x="643" y="753"/>
                </a:lnTo>
                <a:lnTo>
                  <a:pt x="639" y="779"/>
                </a:lnTo>
                <a:lnTo>
                  <a:pt x="634" y="807"/>
                </a:lnTo>
                <a:lnTo>
                  <a:pt x="634" y="816"/>
                </a:lnTo>
                <a:lnTo>
                  <a:pt x="634" y="823"/>
                </a:lnTo>
                <a:lnTo>
                  <a:pt x="634" y="823"/>
                </a:lnTo>
                <a:lnTo>
                  <a:pt x="639" y="834"/>
                </a:lnTo>
                <a:lnTo>
                  <a:pt x="646" y="847"/>
                </a:lnTo>
                <a:lnTo>
                  <a:pt x="654" y="858"/>
                </a:lnTo>
                <a:lnTo>
                  <a:pt x="658" y="860"/>
                </a:lnTo>
                <a:lnTo>
                  <a:pt x="661" y="862"/>
                </a:lnTo>
                <a:lnTo>
                  <a:pt x="661" y="862"/>
                </a:lnTo>
                <a:lnTo>
                  <a:pt x="668" y="862"/>
                </a:lnTo>
                <a:lnTo>
                  <a:pt x="678" y="860"/>
                </a:lnTo>
                <a:lnTo>
                  <a:pt x="681" y="859"/>
                </a:lnTo>
                <a:lnTo>
                  <a:pt x="685" y="855"/>
                </a:lnTo>
                <a:lnTo>
                  <a:pt x="688" y="851"/>
                </a:lnTo>
                <a:lnTo>
                  <a:pt x="689" y="845"/>
                </a:lnTo>
                <a:lnTo>
                  <a:pt x="689" y="845"/>
                </a:lnTo>
                <a:lnTo>
                  <a:pt x="690" y="834"/>
                </a:lnTo>
                <a:lnTo>
                  <a:pt x="690" y="823"/>
                </a:lnTo>
                <a:lnTo>
                  <a:pt x="692" y="812"/>
                </a:lnTo>
                <a:lnTo>
                  <a:pt x="694" y="795"/>
                </a:lnTo>
                <a:lnTo>
                  <a:pt x="694" y="795"/>
                </a:lnTo>
                <a:lnTo>
                  <a:pt x="699" y="777"/>
                </a:lnTo>
                <a:lnTo>
                  <a:pt x="704" y="764"/>
                </a:lnTo>
                <a:lnTo>
                  <a:pt x="708" y="750"/>
                </a:lnTo>
                <a:lnTo>
                  <a:pt x="711" y="735"/>
                </a:lnTo>
                <a:lnTo>
                  <a:pt x="711" y="735"/>
                </a:lnTo>
                <a:lnTo>
                  <a:pt x="712" y="718"/>
                </a:lnTo>
                <a:lnTo>
                  <a:pt x="714" y="701"/>
                </a:lnTo>
                <a:lnTo>
                  <a:pt x="714" y="685"/>
                </a:lnTo>
                <a:lnTo>
                  <a:pt x="711" y="668"/>
                </a:lnTo>
                <a:lnTo>
                  <a:pt x="711" y="668"/>
                </a:lnTo>
                <a:lnTo>
                  <a:pt x="710" y="661"/>
                </a:lnTo>
                <a:lnTo>
                  <a:pt x="707" y="657"/>
                </a:lnTo>
                <a:lnTo>
                  <a:pt x="701" y="650"/>
                </a:lnTo>
                <a:lnTo>
                  <a:pt x="699" y="646"/>
                </a:lnTo>
                <a:lnTo>
                  <a:pt x="696" y="639"/>
                </a:lnTo>
                <a:lnTo>
                  <a:pt x="694" y="628"/>
                </a:lnTo>
                <a:lnTo>
                  <a:pt x="694" y="613"/>
                </a:lnTo>
                <a:lnTo>
                  <a:pt x="694" y="613"/>
                </a:lnTo>
                <a:lnTo>
                  <a:pt x="694" y="603"/>
                </a:lnTo>
                <a:lnTo>
                  <a:pt x="696" y="592"/>
                </a:lnTo>
                <a:lnTo>
                  <a:pt x="701" y="570"/>
                </a:lnTo>
                <a:lnTo>
                  <a:pt x="710" y="546"/>
                </a:lnTo>
                <a:lnTo>
                  <a:pt x="721" y="524"/>
                </a:lnTo>
                <a:lnTo>
                  <a:pt x="732" y="504"/>
                </a:lnTo>
                <a:lnTo>
                  <a:pt x="743" y="486"/>
                </a:lnTo>
                <a:lnTo>
                  <a:pt x="755" y="472"/>
                </a:lnTo>
                <a:lnTo>
                  <a:pt x="761" y="466"/>
                </a:lnTo>
                <a:lnTo>
                  <a:pt x="766" y="463"/>
                </a:lnTo>
                <a:lnTo>
                  <a:pt x="766" y="463"/>
                </a:lnTo>
                <a:lnTo>
                  <a:pt x="784" y="454"/>
                </a:lnTo>
                <a:lnTo>
                  <a:pt x="798" y="446"/>
                </a:lnTo>
                <a:lnTo>
                  <a:pt x="806" y="440"/>
                </a:lnTo>
                <a:lnTo>
                  <a:pt x="811" y="436"/>
                </a:lnTo>
                <a:lnTo>
                  <a:pt x="811" y="436"/>
                </a:lnTo>
                <a:lnTo>
                  <a:pt x="815" y="434"/>
                </a:lnTo>
                <a:lnTo>
                  <a:pt x="824" y="433"/>
                </a:lnTo>
                <a:lnTo>
                  <a:pt x="830" y="432"/>
                </a:lnTo>
                <a:lnTo>
                  <a:pt x="835" y="429"/>
                </a:lnTo>
                <a:lnTo>
                  <a:pt x="842" y="425"/>
                </a:lnTo>
                <a:lnTo>
                  <a:pt x="849" y="419"/>
                </a:lnTo>
                <a:lnTo>
                  <a:pt x="849" y="419"/>
                </a:lnTo>
                <a:lnTo>
                  <a:pt x="860" y="407"/>
                </a:lnTo>
                <a:lnTo>
                  <a:pt x="867" y="397"/>
                </a:lnTo>
                <a:lnTo>
                  <a:pt x="871" y="386"/>
                </a:lnTo>
                <a:lnTo>
                  <a:pt x="877" y="369"/>
                </a:lnTo>
                <a:lnTo>
                  <a:pt x="877" y="369"/>
                </a:lnTo>
                <a:lnTo>
                  <a:pt x="881" y="356"/>
                </a:lnTo>
                <a:lnTo>
                  <a:pt x="882" y="349"/>
                </a:lnTo>
                <a:lnTo>
                  <a:pt x="884" y="339"/>
                </a:lnTo>
                <a:lnTo>
                  <a:pt x="888" y="320"/>
                </a:lnTo>
                <a:lnTo>
                  <a:pt x="888" y="320"/>
                </a:lnTo>
                <a:lnTo>
                  <a:pt x="892" y="296"/>
                </a:lnTo>
                <a:lnTo>
                  <a:pt x="894" y="278"/>
                </a:lnTo>
                <a:lnTo>
                  <a:pt x="892" y="264"/>
                </a:lnTo>
                <a:lnTo>
                  <a:pt x="888" y="253"/>
                </a:lnTo>
                <a:lnTo>
                  <a:pt x="888" y="253"/>
                </a:lnTo>
                <a:lnTo>
                  <a:pt x="882" y="244"/>
                </a:lnTo>
                <a:lnTo>
                  <a:pt x="874" y="234"/>
                </a:lnTo>
                <a:lnTo>
                  <a:pt x="865" y="224"/>
                </a:lnTo>
                <a:lnTo>
                  <a:pt x="855" y="215"/>
                </a:lnTo>
                <a:lnTo>
                  <a:pt x="855" y="215"/>
                </a:lnTo>
                <a:lnTo>
                  <a:pt x="844" y="205"/>
                </a:lnTo>
                <a:lnTo>
                  <a:pt x="834" y="192"/>
                </a:lnTo>
                <a:lnTo>
                  <a:pt x="826" y="179"/>
                </a:lnTo>
                <a:lnTo>
                  <a:pt x="823" y="172"/>
                </a:lnTo>
                <a:lnTo>
                  <a:pt x="822" y="165"/>
                </a:lnTo>
                <a:lnTo>
                  <a:pt x="822" y="165"/>
                </a:lnTo>
                <a:lnTo>
                  <a:pt x="822" y="156"/>
                </a:lnTo>
                <a:lnTo>
                  <a:pt x="824" y="145"/>
                </a:lnTo>
                <a:lnTo>
                  <a:pt x="827" y="133"/>
                </a:lnTo>
                <a:lnTo>
                  <a:pt x="830" y="120"/>
                </a:lnTo>
                <a:lnTo>
                  <a:pt x="830" y="109"/>
                </a:lnTo>
                <a:lnTo>
                  <a:pt x="830" y="104"/>
                </a:lnTo>
                <a:lnTo>
                  <a:pt x="829" y="98"/>
                </a:lnTo>
                <a:lnTo>
                  <a:pt x="826" y="94"/>
                </a:lnTo>
                <a:lnTo>
                  <a:pt x="822" y="91"/>
                </a:lnTo>
                <a:lnTo>
                  <a:pt x="817" y="89"/>
                </a:lnTo>
                <a:lnTo>
                  <a:pt x="811" y="87"/>
                </a:lnTo>
                <a:lnTo>
                  <a:pt x="811" y="87"/>
                </a:lnTo>
                <a:lnTo>
                  <a:pt x="797" y="86"/>
                </a:lnTo>
                <a:lnTo>
                  <a:pt x="783" y="84"/>
                </a:lnTo>
                <a:lnTo>
                  <a:pt x="772" y="86"/>
                </a:lnTo>
                <a:lnTo>
                  <a:pt x="761" y="87"/>
                </a:lnTo>
                <a:lnTo>
                  <a:pt x="751" y="90"/>
                </a:lnTo>
                <a:lnTo>
                  <a:pt x="743" y="93"/>
                </a:lnTo>
                <a:lnTo>
                  <a:pt x="737" y="98"/>
                </a:lnTo>
                <a:lnTo>
                  <a:pt x="733" y="104"/>
                </a:lnTo>
                <a:lnTo>
                  <a:pt x="722" y="126"/>
                </a:lnTo>
                <a:lnTo>
                  <a:pt x="722" y="126"/>
                </a:lnTo>
                <a:lnTo>
                  <a:pt x="722" y="122"/>
                </a:lnTo>
                <a:lnTo>
                  <a:pt x="719" y="109"/>
                </a:lnTo>
                <a:lnTo>
                  <a:pt x="715" y="102"/>
                </a:lnTo>
                <a:lnTo>
                  <a:pt x="711" y="94"/>
                </a:lnTo>
                <a:lnTo>
                  <a:pt x="704" y="84"/>
                </a:lnTo>
                <a:lnTo>
                  <a:pt x="694" y="76"/>
                </a:lnTo>
                <a:lnTo>
                  <a:pt x="694" y="76"/>
                </a:lnTo>
                <a:lnTo>
                  <a:pt x="676" y="60"/>
                </a:lnTo>
                <a:lnTo>
                  <a:pt x="668" y="54"/>
                </a:lnTo>
                <a:lnTo>
                  <a:pt x="661" y="49"/>
                </a:lnTo>
                <a:lnTo>
                  <a:pt x="654" y="44"/>
                </a:lnTo>
                <a:lnTo>
                  <a:pt x="647" y="44"/>
                </a:lnTo>
                <a:lnTo>
                  <a:pt x="641" y="44"/>
                </a:lnTo>
                <a:lnTo>
                  <a:pt x="634" y="49"/>
                </a:lnTo>
                <a:lnTo>
                  <a:pt x="634" y="49"/>
                </a:lnTo>
                <a:lnTo>
                  <a:pt x="629" y="53"/>
                </a:lnTo>
                <a:lnTo>
                  <a:pt x="625" y="57"/>
                </a:lnTo>
                <a:lnTo>
                  <a:pt x="618" y="71"/>
                </a:lnTo>
                <a:lnTo>
                  <a:pt x="611" y="89"/>
                </a:lnTo>
                <a:lnTo>
                  <a:pt x="605" y="109"/>
                </a:lnTo>
                <a:lnTo>
                  <a:pt x="600" y="130"/>
                </a:lnTo>
                <a:lnTo>
                  <a:pt x="596" y="151"/>
                </a:lnTo>
                <a:lnTo>
                  <a:pt x="595" y="169"/>
                </a:lnTo>
                <a:lnTo>
                  <a:pt x="595" y="181"/>
                </a:lnTo>
                <a:lnTo>
                  <a:pt x="595" y="181"/>
                </a:lnTo>
                <a:lnTo>
                  <a:pt x="600" y="220"/>
                </a:lnTo>
                <a:lnTo>
                  <a:pt x="600" y="220"/>
                </a:lnTo>
                <a:lnTo>
                  <a:pt x="599" y="221"/>
                </a:lnTo>
                <a:lnTo>
                  <a:pt x="595" y="227"/>
                </a:lnTo>
                <a:lnTo>
                  <a:pt x="582" y="234"/>
                </a:lnTo>
                <a:lnTo>
                  <a:pt x="562" y="242"/>
                </a:lnTo>
                <a:lnTo>
                  <a:pt x="562" y="242"/>
                </a:lnTo>
                <a:lnTo>
                  <a:pt x="540" y="252"/>
                </a:lnTo>
                <a:lnTo>
                  <a:pt x="523" y="259"/>
                </a:lnTo>
                <a:lnTo>
                  <a:pt x="511" y="264"/>
                </a:lnTo>
                <a:lnTo>
                  <a:pt x="506" y="266"/>
                </a:lnTo>
                <a:lnTo>
                  <a:pt x="501" y="264"/>
                </a:lnTo>
                <a:lnTo>
                  <a:pt x="501" y="264"/>
                </a:lnTo>
                <a:lnTo>
                  <a:pt x="482" y="259"/>
                </a:lnTo>
                <a:lnTo>
                  <a:pt x="470" y="256"/>
                </a:lnTo>
                <a:lnTo>
                  <a:pt x="457" y="253"/>
                </a:lnTo>
                <a:lnTo>
                  <a:pt x="457" y="253"/>
                </a:lnTo>
                <a:lnTo>
                  <a:pt x="443" y="252"/>
                </a:lnTo>
                <a:lnTo>
                  <a:pt x="434" y="253"/>
                </a:lnTo>
                <a:lnTo>
                  <a:pt x="429" y="253"/>
                </a:lnTo>
                <a:lnTo>
                  <a:pt x="423" y="253"/>
                </a:lnTo>
                <a:lnTo>
                  <a:pt x="423" y="253"/>
                </a:lnTo>
                <a:lnTo>
                  <a:pt x="368" y="242"/>
                </a:lnTo>
                <a:lnTo>
                  <a:pt x="368" y="242"/>
                </a:lnTo>
                <a:lnTo>
                  <a:pt x="346" y="237"/>
                </a:lnTo>
                <a:lnTo>
                  <a:pt x="318" y="228"/>
                </a:lnTo>
                <a:lnTo>
                  <a:pt x="289" y="220"/>
                </a:lnTo>
                <a:lnTo>
                  <a:pt x="269" y="215"/>
                </a:lnTo>
                <a:lnTo>
                  <a:pt x="269" y="215"/>
                </a:lnTo>
                <a:lnTo>
                  <a:pt x="253" y="213"/>
                </a:lnTo>
                <a:lnTo>
                  <a:pt x="238" y="213"/>
                </a:lnTo>
                <a:lnTo>
                  <a:pt x="224" y="215"/>
                </a:lnTo>
                <a:lnTo>
                  <a:pt x="224" y="215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2" name="Freeform 13">
            <a:extLst>
              <a:ext uri="{FF2B5EF4-FFF2-40B4-BE49-F238E27FC236}">
                <a16:creationId xmlns:a16="http://schemas.microsoft.com/office/drawing/2014/main" id="{11FFD95E-2B82-4BAC-9FDC-8A3D76512BC0}"/>
              </a:ext>
            </a:extLst>
          </p:cNvPr>
          <p:cNvSpPr>
            <a:spLocks/>
          </p:cNvSpPr>
          <p:nvPr/>
        </p:nvSpPr>
        <p:spPr bwMode="auto">
          <a:xfrm>
            <a:off x="4215826" y="3059378"/>
            <a:ext cx="1575539" cy="1119040"/>
          </a:xfrm>
          <a:custGeom>
            <a:avLst/>
            <a:gdLst>
              <a:gd name="T0" fmla="*/ 800 w 1277"/>
              <a:gd name="T1" fmla="*/ 22 h 907"/>
              <a:gd name="T2" fmla="*/ 627 w 1277"/>
              <a:gd name="T3" fmla="*/ 30 h 907"/>
              <a:gd name="T4" fmla="*/ 484 w 1277"/>
              <a:gd name="T5" fmla="*/ 105 h 907"/>
              <a:gd name="T6" fmla="*/ 398 w 1277"/>
              <a:gd name="T7" fmla="*/ 180 h 907"/>
              <a:gd name="T8" fmla="*/ 297 w 1277"/>
              <a:gd name="T9" fmla="*/ 235 h 907"/>
              <a:gd name="T10" fmla="*/ 249 w 1277"/>
              <a:gd name="T11" fmla="*/ 267 h 907"/>
              <a:gd name="T12" fmla="*/ 102 w 1277"/>
              <a:gd name="T13" fmla="*/ 297 h 907"/>
              <a:gd name="T14" fmla="*/ 1 w 1277"/>
              <a:gd name="T15" fmla="*/ 292 h 907"/>
              <a:gd name="T16" fmla="*/ 12 w 1277"/>
              <a:gd name="T17" fmla="*/ 397 h 907"/>
              <a:gd name="T18" fmla="*/ 4 w 1277"/>
              <a:gd name="T19" fmla="*/ 517 h 907"/>
              <a:gd name="T20" fmla="*/ 56 w 1277"/>
              <a:gd name="T21" fmla="*/ 590 h 907"/>
              <a:gd name="T22" fmla="*/ 79 w 1277"/>
              <a:gd name="T23" fmla="*/ 636 h 907"/>
              <a:gd name="T24" fmla="*/ 159 w 1277"/>
              <a:gd name="T25" fmla="*/ 671 h 907"/>
              <a:gd name="T26" fmla="*/ 199 w 1277"/>
              <a:gd name="T27" fmla="*/ 651 h 907"/>
              <a:gd name="T28" fmla="*/ 271 w 1277"/>
              <a:gd name="T29" fmla="*/ 650 h 907"/>
              <a:gd name="T30" fmla="*/ 279 w 1277"/>
              <a:gd name="T31" fmla="*/ 629 h 907"/>
              <a:gd name="T32" fmla="*/ 296 w 1277"/>
              <a:gd name="T33" fmla="*/ 625 h 907"/>
              <a:gd name="T34" fmla="*/ 298 w 1277"/>
              <a:gd name="T35" fmla="*/ 552 h 907"/>
              <a:gd name="T36" fmla="*/ 358 w 1277"/>
              <a:gd name="T37" fmla="*/ 556 h 907"/>
              <a:gd name="T38" fmla="*/ 380 w 1277"/>
              <a:gd name="T39" fmla="*/ 618 h 907"/>
              <a:gd name="T40" fmla="*/ 280 w 1277"/>
              <a:gd name="T41" fmla="*/ 841 h 907"/>
              <a:gd name="T42" fmla="*/ 233 w 1277"/>
              <a:gd name="T43" fmla="*/ 892 h 907"/>
              <a:gd name="T44" fmla="*/ 271 w 1277"/>
              <a:gd name="T45" fmla="*/ 907 h 907"/>
              <a:gd name="T46" fmla="*/ 381 w 1277"/>
              <a:gd name="T47" fmla="*/ 882 h 907"/>
              <a:gd name="T48" fmla="*/ 417 w 1277"/>
              <a:gd name="T49" fmla="*/ 806 h 907"/>
              <a:gd name="T50" fmla="*/ 484 w 1277"/>
              <a:gd name="T51" fmla="*/ 762 h 907"/>
              <a:gd name="T52" fmla="*/ 486 w 1277"/>
              <a:gd name="T53" fmla="*/ 813 h 907"/>
              <a:gd name="T54" fmla="*/ 433 w 1277"/>
              <a:gd name="T55" fmla="*/ 852 h 907"/>
              <a:gd name="T56" fmla="*/ 463 w 1277"/>
              <a:gd name="T57" fmla="*/ 867 h 907"/>
              <a:gd name="T58" fmla="*/ 558 w 1277"/>
              <a:gd name="T59" fmla="*/ 851 h 907"/>
              <a:gd name="T60" fmla="*/ 558 w 1277"/>
              <a:gd name="T61" fmla="*/ 826 h 907"/>
              <a:gd name="T62" fmla="*/ 616 w 1277"/>
              <a:gd name="T63" fmla="*/ 733 h 907"/>
              <a:gd name="T64" fmla="*/ 655 w 1277"/>
              <a:gd name="T65" fmla="*/ 586 h 907"/>
              <a:gd name="T66" fmla="*/ 683 w 1277"/>
              <a:gd name="T67" fmla="*/ 516 h 907"/>
              <a:gd name="T68" fmla="*/ 757 w 1277"/>
              <a:gd name="T69" fmla="*/ 516 h 907"/>
              <a:gd name="T70" fmla="*/ 757 w 1277"/>
              <a:gd name="T71" fmla="*/ 553 h 907"/>
              <a:gd name="T72" fmla="*/ 792 w 1277"/>
              <a:gd name="T73" fmla="*/ 556 h 907"/>
              <a:gd name="T74" fmla="*/ 818 w 1277"/>
              <a:gd name="T75" fmla="*/ 552 h 907"/>
              <a:gd name="T76" fmla="*/ 872 w 1277"/>
              <a:gd name="T77" fmla="*/ 653 h 907"/>
              <a:gd name="T78" fmla="*/ 948 w 1277"/>
              <a:gd name="T79" fmla="*/ 791 h 907"/>
              <a:gd name="T80" fmla="*/ 980 w 1277"/>
              <a:gd name="T81" fmla="*/ 841 h 907"/>
              <a:gd name="T82" fmla="*/ 963 w 1277"/>
              <a:gd name="T83" fmla="*/ 885 h 907"/>
              <a:gd name="T84" fmla="*/ 1071 w 1277"/>
              <a:gd name="T85" fmla="*/ 882 h 907"/>
              <a:gd name="T86" fmla="*/ 1069 w 1277"/>
              <a:gd name="T87" fmla="*/ 834 h 907"/>
              <a:gd name="T88" fmla="*/ 1033 w 1277"/>
              <a:gd name="T89" fmla="*/ 696 h 907"/>
              <a:gd name="T90" fmla="*/ 1088 w 1277"/>
              <a:gd name="T91" fmla="*/ 555 h 907"/>
              <a:gd name="T92" fmla="*/ 1111 w 1277"/>
              <a:gd name="T93" fmla="*/ 462 h 907"/>
              <a:gd name="T94" fmla="*/ 1154 w 1277"/>
              <a:gd name="T95" fmla="*/ 347 h 907"/>
              <a:gd name="T96" fmla="*/ 1128 w 1277"/>
              <a:gd name="T97" fmla="*/ 292 h 907"/>
              <a:gd name="T98" fmla="*/ 1116 w 1277"/>
              <a:gd name="T99" fmla="*/ 242 h 907"/>
              <a:gd name="T100" fmla="*/ 1182 w 1277"/>
              <a:gd name="T101" fmla="*/ 281 h 907"/>
              <a:gd name="T102" fmla="*/ 1241 w 1277"/>
              <a:gd name="T103" fmla="*/ 220 h 907"/>
              <a:gd name="T104" fmla="*/ 1275 w 1277"/>
              <a:gd name="T105" fmla="*/ 131 h 907"/>
              <a:gd name="T106" fmla="*/ 1203 w 1277"/>
              <a:gd name="T107" fmla="*/ 130 h 907"/>
              <a:gd name="T108" fmla="*/ 1124 w 1277"/>
              <a:gd name="T109" fmla="*/ 40 h 907"/>
              <a:gd name="T110" fmla="*/ 1041 w 1277"/>
              <a:gd name="T111" fmla="*/ 3 h 907"/>
              <a:gd name="T112" fmla="*/ 968 w 1277"/>
              <a:gd name="T113" fmla="*/ 30 h 907"/>
              <a:gd name="T114" fmla="*/ 900 w 1277"/>
              <a:gd name="T115" fmla="*/ 57 h 9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277" h="907">
                <a:moveTo>
                  <a:pt x="893" y="55"/>
                </a:moveTo>
                <a:lnTo>
                  <a:pt x="893" y="55"/>
                </a:lnTo>
                <a:lnTo>
                  <a:pt x="892" y="54"/>
                </a:lnTo>
                <a:lnTo>
                  <a:pt x="889" y="51"/>
                </a:lnTo>
                <a:lnTo>
                  <a:pt x="875" y="44"/>
                </a:lnTo>
                <a:lnTo>
                  <a:pt x="856" y="37"/>
                </a:lnTo>
                <a:lnTo>
                  <a:pt x="831" y="29"/>
                </a:lnTo>
                <a:lnTo>
                  <a:pt x="800" y="22"/>
                </a:lnTo>
                <a:lnTo>
                  <a:pt x="767" y="18"/>
                </a:lnTo>
                <a:lnTo>
                  <a:pt x="751" y="16"/>
                </a:lnTo>
                <a:lnTo>
                  <a:pt x="731" y="15"/>
                </a:lnTo>
                <a:lnTo>
                  <a:pt x="713" y="16"/>
                </a:lnTo>
                <a:lnTo>
                  <a:pt x="695" y="18"/>
                </a:lnTo>
                <a:lnTo>
                  <a:pt x="695" y="18"/>
                </a:lnTo>
                <a:lnTo>
                  <a:pt x="659" y="23"/>
                </a:lnTo>
                <a:lnTo>
                  <a:pt x="627" y="30"/>
                </a:lnTo>
                <a:lnTo>
                  <a:pt x="598" y="37"/>
                </a:lnTo>
                <a:lnTo>
                  <a:pt x="572" y="47"/>
                </a:lnTo>
                <a:lnTo>
                  <a:pt x="550" y="57"/>
                </a:lnTo>
                <a:lnTo>
                  <a:pt x="529" y="68"/>
                </a:lnTo>
                <a:lnTo>
                  <a:pt x="511" y="80"/>
                </a:lnTo>
                <a:lnTo>
                  <a:pt x="496" y="92"/>
                </a:lnTo>
                <a:lnTo>
                  <a:pt x="496" y="92"/>
                </a:lnTo>
                <a:lnTo>
                  <a:pt x="484" y="105"/>
                </a:lnTo>
                <a:lnTo>
                  <a:pt x="474" y="116"/>
                </a:lnTo>
                <a:lnTo>
                  <a:pt x="459" y="135"/>
                </a:lnTo>
                <a:lnTo>
                  <a:pt x="452" y="144"/>
                </a:lnTo>
                <a:lnTo>
                  <a:pt x="444" y="152"/>
                </a:lnTo>
                <a:lnTo>
                  <a:pt x="434" y="159"/>
                </a:lnTo>
                <a:lnTo>
                  <a:pt x="423" y="167"/>
                </a:lnTo>
                <a:lnTo>
                  <a:pt x="423" y="167"/>
                </a:lnTo>
                <a:lnTo>
                  <a:pt x="398" y="180"/>
                </a:lnTo>
                <a:lnTo>
                  <a:pt x="377" y="189"/>
                </a:lnTo>
                <a:lnTo>
                  <a:pt x="361" y="196"/>
                </a:lnTo>
                <a:lnTo>
                  <a:pt x="354" y="200"/>
                </a:lnTo>
                <a:lnTo>
                  <a:pt x="348" y="205"/>
                </a:lnTo>
                <a:lnTo>
                  <a:pt x="348" y="205"/>
                </a:lnTo>
                <a:lnTo>
                  <a:pt x="333" y="214"/>
                </a:lnTo>
                <a:lnTo>
                  <a:pt x="314" y="225"/>
                </a:lnTo>
                <a:lnTo>
                  <a:pt x="297" y="235"/>
                </a:lnTo>
                <a:lnTo>
                  <a:pt x="286" y="242"/>
                </a:lnTo>
                <a:lnTo>
                  <a:pt x="286" y="242"/>
                </a:lnTo>
                <a:lnTo>
                  <a:pt x="282" y="247"/>
                </a:lnTo>
                <a:lnTo>
                  <a:pt x="276" y="256"/>
                </a:lnTo>
                <a:lnTo>
                  <a:pt x="272" y="260"/>
                </a:lnTo>
                <a:lnTo>
                  <a:pt x="267" y="263"/>
                </a:lnTo>
                <a:lnTo>
                  <a:pt x="260" y="265"/>
                </a:lnTo>
                <a:lnTo>
                  <a:pt x="249" y="267"/>
                </a:lnTo>
                <a:lnTo>
                  <a:pt x="249" y="267"/>
                </a:lnTo>
                <a:lnTo>
                  <a:pt x="232" y="267"/>
                </a:lnTo>
                <a:lnTo>
                  <a:pt x="232" y="267"/>
                </a:lnTo>
                <a:lnTo>
                  <a:pt x="220" y="270"/>
                </a:lnTo>
                <a:lnTo>
                  <a:pt x="174" y="279"/>
                </a:lnTo>
                <a:lnTo>
                  <a:pt x="174" y="279"/>
                </a:lnTo>
                <a:lnTo>
                  <a:pt x="128" y="290"/>
                </a:lnTo>
                <a:lnTo>
                  <a:pt x="102" y="297"/>
                </a:lnTo>
                <a:lnTo>
                  <a:pt x="91" y="303"/>
                </a:lnTo>
                <a:lnTo>
                  <a:pt x="88" y="304"/>
                </a:lnTo>
                <a:lnTo>
                  <a:pt x="88" y="304"/>
                </a:lnTo>
                <a:lnTo>
                  <a:pt x="47" y="300"/>
                </a:lnTo>
                <a:lnTo>
                  <a:pt x="18" y="296"/>
                </a:lnTo>
                <a:lnTo>
                  <a:pt x="7" y="294"/>
                </a:lnTo>
                <a:lnTo>
                  <a:pt x="1" y="292"/>
                </a:lnTo>
                <a:lnTo>
                  <a:pt x="1" y="292"/>
                </a:lnTo>
                <a:lnTo>
                  <a:pt x="0" y="292"/>
                </a:lnTo>
                <a:lnTo>
                  <a:pt x="0" y="293"/>
                </a:lnTo>
                <a:lnTo>
                  <a:pt x="0" y="300"/>
                </a:lnTo>
                <a:lnTo>
                  <a:pt x="4" y="328"/>
                </a:lnTo>
                <a:lnTo>
                  <a:pt x="14" y="379"/>
                </a:lnTo>
                <a:lnTo>
                  <a:pt x="14" y="379"/>
                </a:lnTo>
                <a:lnTo>
                  <a:pt x="14" y="386"/>
                </a:lnTo>
                <a:lnTo>
                  <a:pt x="12" y="397"/>
                </a:lnTo>
                <a:lnTo>
                  <a:pt x="5" y="424"/>
                </a:lnTo>
                <a:lnTo>
                  <a:pt x="1" y="454"/>
                </a:lnTo>
                <a:lnTo>
                  <a:pt x="0" y="467"/>
                </a:lnTo>
                <a:lnTo>
                  <a:pt x="1" y="478"/>
                </a:lnTo>
                <a:lnTo>
                  <a:pt x="1" y="478"/>
                </a:lnTo>
                <a:lnTo>
                  <a:pt x="2" y="488"/>
                </a:lnTo>
                <a:lnTo>
                  <a:pt x="4" y="498"/>
                </a:lnTo>
                <a:lnTo>
                  <a:pt x="4" y="517"/>
                </a:lnTo>
                <a:lnTo>
                  <a:pt x="5" y="527"/>
                </a:lnTo>
                <a:lnTo>
                  <a:pt x="7" y="537"/>
                </a:lnTo>
                <a:lnTo>
                  <a:pt x="9" y="545"/>
                </a:lnTo>
                <a:lnTo>
                  <a:pt x="14" y="553"/>
                </a:lnTo>
                <a:lnTo>
                  <a:pt x="14" y="553"/>
                </a:lnTo>
                <a:lnTo>
                  <a:pt x="20" y="560"/>
                </a:lnTo>
                <a:lnTo>
                  <a:pt x="32" y="570"/>
                </a:lnTo>
                <a:lnTo>
                  <a:pt x="56" y="590"/>
                </a:lnTo>
                <a:lnTo>
                  <a:pt x="88" y="615"/>
                </a:lnTo>
                <a:lnTo>
                  <a:pt x="88" y="615"/>
                </a:lnTo>
                <a:lnTo>
                  <a:pt x="84" y="617"/>
                </a:lnTo>
                <a:lnTo>
                  <a:pt x="80" y="620"/>
                </a:lnTo>
                <a:lnTo>
                  <a:pt x="77" y="624"/>
                </a:lnTo>
                <a:lnTo>
                  <a:pt x="76" y="629"/>
                </a:lnTo>
                <a:lnTo>
                  <a:pt x="77" y="632"/>
                </a:lnTo>
                <a:lnTo>
                  <a:pt x="79" y="636"/>
                </a:lnTo>
                <a:lnTo>
                  <a:pt x="87" y="643"/>
                </a:lnTo>
                <a:lnTo>
                  <a:pt x="101" y="651"/>
                </a:lnTo>
                <a:lnTo>
                  <a:pt x="101" y="651"/>
                </a:lnTo>
                <a:lnTo>
                  <a:pt x="116" y="660"/>
                </a:lnTo>
                <a:lnTo>
                  <a:pt x="130" y="665"/>
                </a:lnTo>
                <a:lnTo>
                  <a:pt x="142" y="669"/>
                </a:lnTo>
                <a:lnTo>
                  <a:pt x="152" y="671"/>
                </a:lnTo>
                <a:lnTo>
                  <a:pt x="159" y="671"/>
                </a:lnTo>
                <a:lnTo>
                  <a:pt x="166" y="669"/>
                </a:lnTo>
                <a:lnTo>
                  <a:pt x="171" y="668"/>
                </a:lnTo>
                <a:lnTo>
                  <a:pt x="174" y="664"/>
                </a:lnTo>
                <a:lnTo>
                  <a:pt x="174" y="664"/>
                </a:lnTo>
                <a:lnTo>
                  <a:pt x="179" y="660"/>
                </a:lnTo>
                <a:lnTo>
                  <a:pt x="182" y="657"/>
                </a:lnTo>
                <a:lnTo>
                  <a:pt x="188" y="654"/>
                </a:lnTo>
                <a:lnTo>
                  <a:pt x="199" y="651"/>
                </a:lnTo>
                <a:lnTo>
                  <a:pt x="199" y="651"/>
                </a:lnTo>
                <a:lnTo>
                  <a:pt x="207" y="651"/>
                </a:lnTo>
                <a:lnTo>
                  <a:pt x="215" y="650"/>
                </a:lnTo>
                <a:lnTo>
                  <a:pt x="233" y="651"/>
                </a:lnTo>
                <a:lnTo>
                  <a:pt x="249" y="653"/>
                </a:lnTo>
                <a:lnTo>
                  <a:pt x="261" y="651"/>
                </a:lnTo>
                <a:lnTo>
                  <a:pt x="261" y="651"/>
                </a:lnTo>
                <a:lnTo>
                  <a:pt x="271" y="650"/>
                </a:lnTo>
                <a:lnTo>
                  <a:pt x="280" y="646"/>
                </a:lnTo>
                <a:lnTo>
                  <a:pt x="286" y="642"/>
                </a:lnTo>
                <a:lnTo>
                  <a:pt x="287" y="640"/>
                </a:lnTo>
                <a:lnTo>
                  <a:pt x="286" y="640"/>
                </a:lnTo>
                <a:lnTo>
                  <a:pt x="286" y="640"/>
                </a:lnTo>
                <a:lnTo>
                  <a:pt x="282" y="636"/>
                </a:lnTo>
                <a:lnTo>
                  <a:pt x="279" y="631"/>
                </a:lnTo>
                <a:lnTo>
                  <a:pt x="279" y="629"/>
                </a:lnTo>
                <a:lnTo>
                  <a:pt x="280" y="626"/>
                </a:lnTo>
                <a:lnTo>
                  <a:pt x="282" y="626"/>
                </a:lnTo>
                <a:lnTo>
                  <a:pt x="286" y="628"/>
                </a:lnTo>
                <a:lnTo>
                  <a:pt x="286" y="628"/>
                </a:lnTo>
                <a:lnTo>
                  <a:pt x="290" y="628"/>
                </a:lnTo>
                <a:lnTo>
                  <a:pt x="293" y="628"/>
                </a:lnTo>
                <a:lnTo>
                  <a:pt x="294" y="628"/>
                </a:lnTo>
                <a:lnTo>
                  <a:pt x="296" y="625"/>
                </a:lnTo>
                <a:lnTo>
                  <a:pt x="297" y="621"/>
                </a:lnTo>
                <a:lnTo>
                  <a:pt x="298" y="615"/>
                </a:lnTo>
                <a:lnTo>
                  <a:pt x="298" y="615"/>
                </a:lnTo>
                <a:lnTo>
                  <a:pt x="300" y="602"/>
                </a:lnTo>
                <a:lnTo>
                  <a:pt x="300" y="581"/>
                </a:lnTo>
                <a:lnTo>
                  <a:pt x="298" y="553"/>
                </a:lnTo>
                <a:lnTo>
                  <a:pt x="298" y="553"/>
                </a:lnTo>
                <a:lnTo>
                  <a:pt x="298" y="552"/>
                </a:lnTo>
                <a:lnTo>
                  <a:pt x="297" y="550"/>
                </a:lnTo>
                <a:lnTo>
                  <a:pt x="298" y="550"/>
                </a:lnTo>
                <a:lnTo>
                  <a:pt x="305" y="550"/>
                </a:lnTo>
                <a:lnTo>
                  <a:pt x="323" y="553"/>
                </a:lnTo>
                <a:lnTo>
                  <a:pt x="323" y="553"/>
                </a:lnTo>
                <a:lnTo>
                  <a:pt x="334" y="555"/>
                </a:lnTo>
                <a:lnTo>
                  <a:pt x="344" y="555"/>
                </a:lnTo>
                <a:lnTo>
                  <a:pt x="358" y="556"/>
                </a:lnTo>
                <a:lnTo>
                  <a:pt x="362" y="559"/>
                </a:lnTo>
                <a:lnTo>
                  <a:pt x="366" y="563"/>
                </a:lnTo>
                <a:lnTo>
                  <a:pt x="370" y="568"/>
                </a:lnTo>
                <a:lnTo>
                  <a:pt x="373" y="578"/>
                </a:lnTo>
                <a:lnTo>
                  <a:pt x="373" y="578"/>
                </a:lnTo>
                <a:lnTo>
                  <a:pt x="379" y="596"/>
                </a:lnTo>
                <a:lnTo>
                  <a:pt x="380" y="611"/>
                </a:lnTo>
                <a:lnTo>
                  <a:pt x="380" y="618"/>
                </a:lnTo>
                <a:lnTo>
                  <a:pt x="379" y="624"/>
                </a:lnTo>
                <a:lnTo>
                  <a:pt x="377" y="632"/>
                </a:lnTo>
                <a:lnTo>
                  <a:pt x="373" y="640"/>
                </a:lnTo>
                <a:lnTo>
                  <a:pt x="373" y="640"/>
                </a:lnTo>
                <a:lnTo>
                  <a:pt x="354" y="682"/>
                </a:lnTo>
                <a:lnTo>
                  <a:pt x="322" y="751"/>
                </a:lnTo>
                <a:lnTo>
                  <a:pt x="291" y="819"/>
                </a:lnTo>
                <a:lnTo>
                  <a:pt x="280" y="841"/>
                </a:lnTo>
                <a:lnTo>
                  <a:pt x="276" y="848"/>
                </a:lnTo>
                <a:lnTo>
                  <a:pt x="273" y="851"/>
                </a:lnTo>
                <a:lnTo>
                  <a:pt x="273" y="851"/>
                </a:lnTo>
                <a:lnTo>
                  <a:pt x="261" y="860"/>
                </a:lnTo>
                <a:lnTo>
                  <a:pt x="244" y="874"/>
                </a:lnTo>
                <a:lnTo>
                  <a:pt x="239" y="881"/>
                </a:lnTo>
                <a:lnTo>
                  <a:pt x="233" y="888"/>
                </a:lnTo>
                <a:lnTo>
                  <a:pt x="233" y="892"/>
                </a:lnTo>
                <a:lnTo>
                  <a:pt x="233" y="895"/>
                </a:lnTo>
                <a:lnTo>
                  <a:pt x="233" y="898"/>
                </a:lnTo>
                <a:lnTo>
                  <a:pt x="236" y="900"/>
                </a:lnTo>
                <a:lnTo>
                  <a:pt x="236" y="900"/>
                </a:lnTo>
                <a:lnTo>
                  <a:pt x="243" y="904"/>
                </a:lnTo>
                <a:lnTo>
                  <a:pt x="251" y="906"/>
                </a:lnTo>
                <a:lnTo>
                  <a:pt x="261" y="907"/>
                </a:lnTo>
                <a:lnTo>
                  <a:pt x="271" y="907"/>
                </a:lnTo>
                <a:lnTo>
                  <a:pt x="291" y="904"/>
                </a:lnTo>
                <a:lnTo>
                  <a:pt x="311" y="900"/>
                </a:lnTo>
                <a:lnTo>
                  <a:pt x="311" y="900"/>
                </a:lnTo>
                <a:lnTo>
                  <a:pt x="332" y="898"/>
                </a:lnTo>
                <a:lnTo>
                  <a:pt x="354" y="893"/>
                </a:lnTo>
                <a:lnTo>
                  <a:pt x="365" y="891"/>
                </a:lnTo>
                <a:lnTo>
                  <a:pt x="374" y="886"/>
                </a:lnTo>
                <a:lnTo>
                  <a:pt x="381" y="882"/>
                </a:lnTo>
                <a:lnTo>
                  <a:pt x="384" y="880"/>
                </a:lnTo>
                <a:lnTo>
                  <a:pt x="385" y="875"/>
                </a:lnTo>
                <a:lnTo>
                  <a:pt x="385" y="875"/>
                </a:lnTo>
                <a:lnTo>
                  <a:pt x="391" y="857"/>
                </a:lnTo>
                <a:lnTo>
                  <a:pt x="401" y="835"/>
                </a:lnTo>
                <a:lnTo>
                  <a:pt x="406" y="824"/>
                </a:lnTo>
                <a:lnTo>
                  <a:pt x="412" y="813"/>
                </a:lnTo>
                <a:lnTo>
                  <a:pt x="417" y="806"/>
                </a:lnTo>
                <a:lnTo>
                  <a:pt x="423" y="801"/>
                </a:lnTo>
                <a:lnTo>
                  <a:pt x="423" y="801"/>
                </a:lnTo>
                <a:lnTo>
                  <a:pt x="438" y="791"/>
                </a:lnTo>
                <a:lnTo>
                  <a:pt x="457" y="776"/>
                </a:lnTo>
                <a:lnTo>
                  <a:pt x="467" y="769"/>
                </a:lnTo>
                <a:lnTo>
                  <a:pt x="475" y="765"/>
                </a:lnTo>
                <a:lnTo>
                  <a:pt x="482" y="762"/>
                </a:lnTo>
                <a:lnTo>
                  <a:pt x="484" y="762"/>
                </a:lnTo>
                <a:lnTo>
                  <a:pt x="484" y="763"/>
                </a:lnTo>
                <a:lnTo>
                  <a:pt x="484" y="763"/>
                </a:lnTo>
                <a:lnTo>
                  <a:pt x="486" y="776"/>
                </a:lnTo>
                <a:lnTo>
                  <a:pt x="489" y="792"/>
                </a:lnTo>
                <a:lnTo>
                  <a:pt x="489" y="801"/>
                </a:lnTo>
                <a:lnTo>
                  <a:pt x="489" y="808"/>
                </a:lnTo>
                <a:lnTo>
                  <a:pt x="488" y="812"/>
                </a:lnTo>
                <a:lnTo>
                  <a:pt x="486" y="813"/>
                </a:lnTo>
                <a:lnTo>
                  <a:pt x="484" y="813"/>
                </a:lnTo>
                <a:lnTo>
                  <a:pt x="484" y="813"/>
                </a:lnTo>
                <a:lnTo>
                  <a:pt x="478" y="816"/>
                </a:lnTo>
                <a:lnTo>
                  <a:pt x="470" y="820"/>
                </a:lnTo>
                <a:lnTo>
                  <a:pt x="459" y="827"/>
                </a:lnTo>
                <a:lnTo>
                  <a:pt x="448" y="834"/>
                </a:lnTo>
                <a:lnTo>
                  <a:pt x="438" y="844"/>
                </a:lnTo>
                <a:lnTo>
                  <a:pt x="433" y="852"/>
                </a:lnTo>
                <a:lnTo>
                  <a:pt x="431" y="855"/>
                </a:lnTo>
                <a:lnTo>
                  <a:pt x="431" y="859"/>
                </a:lnTo>
                <a:lnTo>
                  <a:pt x="431" y="862"/>
                </a:lnTo>
                <a:lnTo>
                  <a:pt x="435" y="863"/>
                </a:lnTo>
                <a:lnTo>
                  <a:pt x="435" y="863"/>
                </a:lnTo>
                <a:lnTo>
                  <a:pt x="439" y="864"/>
                </a:lnTo>
                <a:lnTo>
                  <a:pt x="446" y="866"/>
                </a:lnTo>
                <a:lnTo>
                  <a:pt x="463" y="867"/>
                </a:lnTo>
                <a:lnTo>
                  <a:pt x="482" y="866"/>
                </a:lnTo>
                <a:lnTo>
                  <a:pt x="503" y="863"/>
                </a:lnTo>
                <a:lnTo>
                  <a:pt x="524" y="860"/>
                </a:lnTo>
                <a:lnTo>
                  <a:pt x="542" y="857"/>
                </a:lnTo>
                <a:lnTo>
                  <a:pt x="554" y="853"/>
                </a:lnTo>
                <a:lnTo>
                  <a:pt x="557" y="852"/>
                </a:lnTo>
                <a:lnTo>
                  <a:pt x="558" y="851"/>
                </a:lnTo>
                <a:lnTo>
                  <a:pt x="558" y="851"/>
                </a:lnTo>
                <a:lnTo>
                  <a:pt x="558" y="849"/>
                </a:lnTo>
                <a:lnTo>
                  <a:pt x="556" y="849"/>
                </a:lnTo>
                <a:lnTo>
                  <a:pt x="550" y="851"/>
                </a:lnTo>
                <a:lnTo>
                  <a:pt x="549" y="849"/>
                </a:lnTo>
                <a:lnTo>
                  <a:pt x="549" y="845"/>
                </a:lnTo>
                <a:lnTo>
                  <a:pt x="551" y="838"/>
                </a:lnTo>
                <a:lnTo>
                  <a:pt x="558" y="826"/>
                </a:lnTo>
                <a:lnTo>
                  <a:pt x="558" y="826"/>
                </a:lnTo>
                <a:lnTo>
                  <a:pt x="575" y="802"/>
                </a:lnTo>
                <a:lnTo>
                  <a:pt x="589" y="786"/>
                </a:lnTo>
                <a:lnTo>
                  <a:pt x="600" y="769"/>
                </a:lnTo>
                <a:lnTo>
                  <a:pt x="604" y="761"/>
                </a:lnTo>
                <a:lnTo>
                  <a:pt x="608" y="751"/>
                </a:lnTo>
                <a:lnTo>
                  <a:pt x="608" y="751"/>
                </a:lnTo>
                <a:lnTo>
                  <a:pt x="612" y="743"/>
                </a:lnTo>
                <a:lnTo>
                  <a:pt x="616" y="733"/>
                </a:lnTo>
                <a:lnTo>
                  <a:pt x="627" y="718"/>
                </a:lnTo>
                <a:lnTo>
                  <a:pt x="637" y="700"/>
                </a:lnTo>
                <a:lnTo>
                  <a:pt x="641" y="689"/>
                </a:lnTo>
                <a:lnTo>
                  <a:pt x="645" y="676"/>
                </a:lnTo>
                <a:lnTo>
                  <a:pt x="645" y="676"/>
                </a:lnTo>
                <a:lnTo>
                  <a:pt x="648" y="660"/>
                </a:lnTo>
                <a:lnTo>
                  <a:pt x="651" y="637"/>
                </a:lnTo>
                <a:lnTo>
                  <a:pt x="655" y="586"/>
                </a:lnTo>
                <a:lnTo>
                  <a:pt x="658" y="561"/>
                </a:lnTo>
                <a:lnTo>
                  <a:pt x="661" y="549"/>
                </a:lnTo>
                <a:lnTo>
                  <a:pt x="663" y="539"/>
                </a:lnTo>
                <a:lnTo>
                  <a:pt x="668" y="530"/>
                </a:lnTo>
                <a:lnTo>
                  <a:pt x="672" y="523"/>
                </a:lnTo>
                <a:lnTo>
                  <a:pt x="676" y="519"/>
                </a:lnTo>
                <a:lnTo>
                  <a:pt x="683" y="516"/>
                </a:lnTo>
                <a:lnTo>
                  <a:pt x="683" y="516"/>
                </a:lnTo>
                <a:lnTo>
                  <a:pt x="697" y="513"/>
                </a:lnTo>
                <a:lnTo>
                  <a:pt x="710" y="512"/>
                </a:lnTo>
                <a:lnTo>
                  <a:pt x="735" y="512"/>
                </a:lnTo>
                <a:lnTo>
                  <a:pt x="753" y="513"/>
                </a:lnTo>
                <a:lnTo>
                  <a:pt x="757" y="514"/>
                </a:lnTo>
                <a:lnTo>
                  <a:pt x="757" y="514"/>
                </a:lnTo>
                <a:lnTo>
                  <a:pt x="757" y="516"/>
                </a:lnTo>
                <a:lnTo>
                  <a:pt x="757" y="516"/>
                </a:lnTo>
                <a:lnTo>
                  <a:pt x="755" y="517"/>
                </a:lnTo>
                <a:lnTo>
                  <a:pt x="753" y="523"/>
                </a:lnTo>
                <a:lnTo>
                  <a:pt x="751" y="537"/>
                </a:lnTo>
                <a:lnTo>
                  <a:pt x="751" y="543"/>
                </a:lnTo>
                <a:lnTo>
                  <a:pt x="752" y="549"/>
                </a:lnTo>
                <a:lnTo>
                  <a:pt x="753" y="552"/>
                </a:lnTo>
                <a:lnTo>
                  <a:pt x="755" y="553"/>
                </a:lnTo>
                <a:lnTo>
                  <a:pt x="757" y="553"/>
                </a:lnTo>
                <a:lnTo>
                  <a:pt x="757" y="553"/>
                </a:lnTo>
                <a:lnTo>
                  <a:pt x="780" y="543"/>
                </a:lnTo>
                <a:lnTo>
                  <a:pt x="791" y="539"/>
                </a:lnTo>
                <a:lnTo>
                  <a:pt x="793" y="539"/>
                </a:lnTo>
                <a:lnTo>
                  <a:pt x="793" y="541"/>
                </a:lnTo>
                <a:lnTo>
                  <a:pt x="793" y="541"/>
                </a:lnTo>
                <a:lnTo>
                  <a:pt x="793" y="546"/>
                </a:lnTo>
                <a:lnTo>
                  <a:pt x="792" y="556"/>
                </a:lnTo>
                <a:lnTo>
                  <a:pt x="793" y="563"/>
                </a:lnTo>
                <a:lnTo>
                  <a:pt x="793" y="566"/>
                </a:lnTo>
                <a:lnTo>
                  <a:pt x="793" y="566"/>
                </a:lnTo>
                <a:lnTo>
                  <a:pt x="793" y="566"/>
                </a:lnTo>
                <a:lnTo>
                  <a:pt x="799" y="560"/>
                </a:lnTo>
                <a:lnTo>
                  <a:pt x="807" y="555"/>
                </a:lnTo>
                <a:lnTo>
                  <a:pt x="816" y="552"/>
                </a:lnTo>
                <a:lnTo>
                  <a:pt x="818" y="552"/>
                </a:lnTo>
                <a:lnTo>
                  <a:pt x="818" y="553"/>
                </a:lnTo>
                <a:lnTo>
                  <a:pt x="818" y="553"/>
                </a:lnTo>
                <a:lnTo>
                  <a:pt x="821" y="557"/>
                </a:lnTo>
                <a:lnTo>
                  <a:pt x="825" y="566"/>
                </a:lnTo>
                <a:lnTo>
                  <a:pt x="842" y="593"/>
                </a:lnTo>
                <a:lnTo>
                  <a:pt x="851" y="611"/>
                </a:lnTo>
                <a:lnTo>
                  <a:pt x="863" y="631"/>
                </a:lnTo>
                <a:lnTo>
                  <a:pt x="872" y="653"/>
                </a:lnTo>
                <a:lnTo>
                  <a:pt x="880" y="676"/>
                </a:lnTo>
                <a:lnTo>
                  <a:pt x="880" y="676"/>
                </a:lnTo>
                <a:lnTo>
                  <a:pt x="889" y="700"/>
                </a:lnTo>
                <a:lnTo>
                  <a:pt x="898" y="719"/>
                </a:lnTo>
                <a:lnTo>
                  <a:pt x="910" y="737"/>
                </a:lnTo>
                <a:lnTo>
                  <a:pt x="919" y="754"/>
                </a:lnTo>
                <a:lnTo>
                  <a:pt x="940" y="780"/>
                </a:lnTo>
                <a:lnTo>
                  <a:pt x="948" y="791"/>
                </a:lnTo>
                <a:lnTo>
                  <a:pt x="955" y="801"/>
                </a:lnTo>
                <a:lnTo>
                  <a:pt x="955" y="801"/>
                </a:lnTo>
                <a:lnTo>
                  <a:pt x="965" y="816"/>
                </a:lnTo>
                <a:lnTo>
                  <a:pt x="972" y="824"/>
                </a:lnTo>
                <a:lnTo>
                  <a:pt x="977" y="830"/>
                </a:lnTo>
                <a:lnTo>
                  <a:pt x="980" y="838"/>
                </a:lnTo>
                <a:lnTo>
                  <a:pt x="980" y="838"/>
                </a:lnTo>
                <a:lnTo>
                  <a:pt x="980" y="841"/>
                </a:lnTo>
                <a:lnTo>
                  <a:pt x="979" y="845"/>
                </a:lnTo>
                <a:lnTo>
                  <a:pt x="973" y="852"/>
                </a:lnTo>
                <a:lnTo>
                  <a:pt x="959" y="867"/>
                </a:lnTo>
                <a:lnTo>
                  <a:pt x="955" y="874"/>
                </a:lnTo>
                <a:lnTo>
                  <a:pt x="954" y="878"/>
                </a:lnTo>
                <a:lnTo>
                  <a:pt x="955" y="881"/>
                </a:lnTo>
                <a:lnTo>
                  <a:pt x="958" y="884"/>
                </a:lnTo>
                <a:lnTo>
                  <a:pt x="963" y="885"/>
                </a:lnTo>
                <a:lnTo>
                  <a:pt x="970" y="886"/>
                </a:lnTo>
                <a:lnTo>
                  <a:pt x="980" y="888"/>
                </a:lnTo>
                <a:lnTo>
                  <a:pt x="980" y="888"/>
                </a:lnTo>
                <a:lnTo>
                  <a:pt x="1022" y="891"/>
                </a:lnTo>
                <a:lnTo>
                  <a:pt x="1039" y="889"/>
                </a:lnTo>
                <a:lnTo>
                  <a:pt x="1055" y="888"/>
                </a:lnTo>
                <a:lnTo>
                  <a:pt x="1066" y="885"/>
                </a:lnTo>
                <a:lnTo>
                  <a:pt x="1071" y="882"/>
                </a:lnTo>
                <a:lnTo>
                  <a:pt x="1074" y="880"/>
                </a:lnTo>
                <a:lnTo>
                  <a:pt x="1077" y="877"/>
                </a:lnTo>
                <a:lnTo>
                  <a:pt x="1080" y="873"/>
                </a:lnTo>
                <a:lnTo>
                  <a:pt x="1080" y="869"/>
                </a:lnTo>
                <a:lnTo>
                  <a:pt x="1080" y="863"/>
                </a:lnTo>
                <a:lnTo>
                  <a:pt x="1080" y="863"/>
                </a:lnTo>
                <a:lnTo>
                  <a:pt x="1075" y="851"/>
                </a:lnTo>
                <a:lnTo>
                  <a:pt x="1069" y="834"/>
                </a:lnTo>
                <a:lnTo>
                  <a:pt x="1051" y="794"/>
                </a:lnTo>
                <a:lnTo>
                  <a:pt x="1042" y="773"/>
                </a:lnTo>
                <a:lnTo>
                  <a:pt x="1034" y="752"/>
                </a:lnTo>
                <a:lnTo>
                  <a:pt x="1030" y="732"/>
                </a:lnTo>
                <a:lnTo>
                  <a:pt x="1030" y="723"/>
                </a:lnTo>
                <a:lnTo>
                  <a:pt x="1030" y="714"/>
                </a:lnTo>
                <a:lnTo>
                  <a:pt x="1030" y="714"/>
                </a:lnTo>
                <a:lnTo>
                  <a:pt x="1033" y="696"/>
                </a:lnTo>
                <a:lnTo>
                  <a:pt x="1038" y="675"/>
                </a:lnTo>
                <a:lnTo>
                  <a:pt x="1045" y="651"/>
                </a:lnTo>
                <a:lnTo>
                  <a:pt x="1053" y="628"/>
                </a:lnTo>
                <a:lnTo>
                  <a:pt x="1069" y="588"/>
                </a:lnTo>
                <a:lnTo>
                  <a:pt x="1080" y="566"/>
                </a:lnTo>
                <a:lnTo>
                  <a:pt x="1080" y="566"/>
                </a:lnTo>
                <a:lnTo>
                  <a:pt x="1085" y="557"/>
                </a:lnTo>
                <a:lnTo>
                  <a:pt x="1088" y="555"/>
                </a:lnTo>
                <a:lnTo>
                  <a:pt x="1092" y="550"/>
                </a:lnTo>
                <a:lnTo>
                  <a:pt x="1095" y="543"/>
                </a:lnTo>
                <a:lnTo>
                  <a:pt x="1098" y="534"/>
                </a:lnTo>
                <a:lnTo>
                  <a:pt x="1100" y="521"/>
                </a:lnTo>
                <a:lnTo>
                  <a:pt x="1104" y="503"/>
                </a:lnTo>
                <a:lnTo>
                  <a:pt x="1104" y="503"/>
                </a:lnTo>
                <a:lnTo>
                  <a:pt x="1109" y="474"/>
                </a:lnTo>
                <a:lnTo>
                  <a:pt x="1111" y="462"/>
                </a:lnTo>
                <a:lnTo>
                  <a:pt x="1117" y="448"/>
                </a:lnTo>
                <a:lnTo>
                  <a:pt x="1128" y="416"/>
                </a:lnTo>
                <a:lnTo>
                  <a:pt x="1128" y="416"/>
                </a:lnTo>
                <a:lnTo>
                  <a:pt x="1143" y="380"/>
                </a:lnTo>
                <a:lnTo>
                  <a:pt x="1151" y="361"/>
                </a:lnTo>
                <a:lnTo>
                  <a:pt x="1153" y="357"/>
                </a:lnTo>
                <a:lnTo>
                  <a:pt x="1154" y="351"/>
                </a:lnTo>
                <a:lnTo>
                  <a:pt x="1154" y="347"/>
                </a:lnTo>
                <a:lnTo>
                  <a:pt x="1153" y="341"/>
                </a:lnTo>
                <a:lnTo>
                  <a:pt x="1153" y="341"/>
                </a:lnTo>
                <a:lnTo>
                  <a:pt x="1151" y="335"/>
                </a:lnTo>
                <a:lnTo>
                  <a:pt x="1147" y="328"/>
                </a:lnTo>
                <a:lnTo>
                  <a:pt x="1139" y="314"/>
                </a:lnTo>
                <a:lnTo>
                  <a:pt x="1132" y="301"/>
                </a:lnTo>
                <a:lnTo>
                  <a:pt x="1129" y="296"/>
                </a:lnTo>
                <a:lnTo>
                  <a:pt x="1128" y="292"/>
                </a:lnTo>
                <a:lnTo>
                  <a:pt x="1128" y="292"/>
                </a:lnTo>
                <a:lnTo>
                  <a:pt x="1128" y="286"/>
                </a:lnTo>
                <a:lnTo>
                  <a:pt x="1127" y="279"/>
                </a:lnTo>
                <a:lnTo>
                  <a:pt x="1121" y="265"/>
                </a:lnTo>
                <a:lnTo>
                  <a:pt x="1117" y="252"/>
                </a:lnTo>
                <a:lnTo>
                  <a:pt x="1116" y="246"/>
                </a:lnTo>
                <a:lnTo>
                  <a:pt x="1116" y="242"/>
                </a:lnTo>
                <a:lnTo>
                  <a:pt x="1116" y="242"/>
                </a:lnTo>
                <a:lnTo>
                  <a:pt x="1117" y="241"/>
                </a:lnTo>
                <a:lnTo>
                  <a:pt x="1120" y="242"/>
                </a:lnTo>
                <a:lnTo>
                  <a:pt x="1127" y="246"/>
                </a:lnTo>
                <a:lnTo>
                  <a:pt x="1147" y="261"/>
                </a:lnTo>
                <a:lnTo>
                  <a:pt x="1158" y="270"/>
                </a:lnTo>
                <a:lnTo>
                  <a:pt x="1171" y="276"/>
                </a:lnTo>
                <a:lnTo>
                  <a:pt x="1176" y="279"/>
                </a:lnTo>
                <a:lnTo>
                  <a:pt x="1182" y="281"/>
                </a:lnTo>
                <a:lnTo>
                  <a:pt x="1186" y="281"/>
                </a:lnTo>
                <a:lnTo>
                  <a:pt x="1190" y="279"/>
                </a:lnTo>
                <a:lnTo>
                  <a:pt x="1190" y="279"/>
                </a:lnTo>
                <a:lnTo>
                  <a:pt x="1194" y="276"/>
                </a:lnTo>
                <a:lnTo>
                  <a:pt x="1200" y="271"/>
                </a:lnTo>
                <a:lnTo>
                  <a:pt x="1212" y="258"/>
                </a:lnTo>
                <a:lnTo>
                  <a:pt x="1226" y="241"/>
                </a:lnTo>
                <a:lnTo>
                  <a:pt x="1241" y="220"/>
                </a:lnTo>
                <a:lnTo>
                  <a:pt x="1254" y="198"/>
                </a:lnTo>
                <a:lnTo>
                  <a:pt x="1266" y="177"/>
                </a:lnTo>
                <a:lnTo>
                  <a:pt x="1273" y="158"/>
                </a:lnTo>
                <a:lnTo>
                  <a:pt x="1276" y="149"/>
                </a:lnTo>
                <a:lnTo>
                  <a:pt x="1277" y="142"/>
                </a:lnTo>
                <a:lnTo>
                  <a:pt x="1277" y="142"/>
                </a:lnTo>
                <a:lnTo>
                  <a:pt x="1277" y="137"/>
                </a:lnTo>
                <a:lnTo>
                  <a:pt x="1275" y="131"/>
                </a:lnTo>
                <a:lnTo>
                  <a:pt x="1272" y="128"/>
                </a:lnTo>
                <a:lnTo>
                  <a:pt x="1268" y="126"/>
                </a:lnTo>
                <a:lnTo>
                  <a:pt x="1262" y="124"/>
                </a:lnTo>
                <a:lnTo>
                  <a:pt x="1257" y="124"/>
                </a:lnTo>
                <a:lnTo>
                  <a:pt x="1243" y="124"/>
                </a:lnTo>
                <a:lnTo>
                  <a:pt x="1218" y="128"/>
                </a:lnTo>
                <a:lnTo>
                  <a:pt x="1208" y="130"/>
                </a:lnTo>
                <a:lnTo>
                  <a:pt x="1203" y="130"/>
                </a:lnTo>
                <a:lnTo>
                  <a:pt x="1203" y="130"/>
                </a:lnTo>
                <a:lnTo>
                  <a:pt x="1199" y="124"/>
                </a:lnTo>
                <a:lnTo>
                  <a:pt x="1193" y="116"/>
                </a:lnTo>
                <a:lnTo>
                  <a:pt x="1183" y="101"/>
                </a:lnTo>
                <a:lnTo>
                  <a:pt x="1165" y="80"/>
                </a:lnTo>
                <a:lnTo>
                  <a:pt x="1165" y="80"/>
                </a:lnTo>
                <a:lnTo>
                  <a:pt x="1143" y="58"/>
                </a:lnTo>
                <a:lnTo>
                  <a:pt x="1124" y="40"/>
                </a:lnTo>
                <a:lnTo>
                  <a:pt x="1113" y="33"/>
                </a:lnTo>
                <a:lnTo>
                  <a:pt x="1102" y="27"/>
                </a:lnTo>
                <a:lnTo>
                  <a:pt x="1091" y="22"/>
                </a:lnTo>
                <a:lnTo>
                  <a:pt x="1080" y="18"/>
                </a:lnTo>
                <a:lnTo>
                  <a:pt x="1080" y="18"/>
                </a:lnTo>
                <a:lnTo>
                  <a:pt x="1067" y="14"/>
                </a:lnTo>
                <a:lnTo>
                  <a:pt x="1057" y="10"/>
                </a:lnTo>
                <a:lnTo>
                  <a:pt x="1041" y="3"/>
                </a:lnTo>
                <a:lnTo>
                  <a:pt x="1033" y="0"/>
                </a:lnTo>
                <a:lnTo>
                  <a:pt x="1024" y="0"/>
                </a:lnTo>
                <a:lnTo>
                  <a:pt x="1015" y="1"/>
                </a:lnTo>
                <a:lnTo>
                  <a:pt x="1005" y="5"/>
                </a:lnTo>
                <a:lnTo>
                  <a:pt x="1005" y="5"/>
                </a:lnTo>
                <a:lnTo>
                  <a:pt x="994" y="11"/>
                </a:lnTo>
                <a:lnTo>
                  <a:pt x="984" y="18"/>
                </a:lnTo>
                <a:lnTo>
                  <a:pt x="968" y="30"/>
                </a:lnTo>
                <a:lnTo>
                  <a:pt x="954" y="39"/>
                </a:lnTo>
                <a:lnTo>
                  <a:pt x="948" y="41"/>
                </a:lnTo>
                <a:lnTo>
                  <a:pt x="943" y="43"/>
                </a:lnTo>
                <a:lnTo>
                  <a:pt x="943" y="43"/>
                </a:lnTo>
                <a:lnTo>
                  <a:pt x="937" y="44"/>
                </a:lnTo>
                <a:lnTo>
                  <a:pt x="930" y="45"/>
                </a:lnTo>
                <a:lnTo>
                  <a:pt x="914" y="52"/>
                </a:lnTo>
                <a:lnTo>
                  <a:pt x="900" y="57"/>
                </a:lnTo>
                <a:lnTo>
                  <a:pt x="896" y="57"/>
                </a:lnTo>
                <a:lnTo>
                  <a:pt x="894" y="57"/>
                </a:lnTo>
                <a:lnTo>
                  <a:pt x="893" y="55"/>
                </a:lnTo>
                <a:lnTo>
                  <a:pt x="893" y="55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3" name="Freeform 14">
            <a:extLst>
              <a:ext uri="{FF2B5EF4-FFF2-40B4-BE49-F238E27FC236}">
                <a16:creationId xmlns:a16="http://schemas.microsoft.com/office/drawing/2014/main" id="{284178C9-0D94-4348-A757-1418515A7275}"/>
              </a:ext>
            </a:extLst>
          </p:cNvPr>
          <p:cNvSpPr>
            <a:spLocks/>
          </p:cNvSpPr>
          <p:nvPr/>
        </p:nvSpPr>
        <p:spPr bwMode="auto">
          <a:xfrm>
            <a:off x="7974992" y="873091"/>
            <a:ext cx="1553956" cy="1582357"/>
          </a:xfrm>
          <a:custGeom>
            <a:avLst/>
            <a:gdLst>
              <a:gd name="T0" fmla="*/ 465 w 1149"/>
              <a:gd name="T1" fmla="*/ 276 h 1170"/>
              <a:gd name="T2" fmla="*/ 319 w 1149"/>
              <a:gd name="T3" fmla="*/ 348 h 1170"/>
              <a:gd name="T4" fmla="*/ 267 w 1149"/>
              <a:gd name="T5" fmla="*/ 394 h 1170"/>
              <a:gd name="T6" fmla="*/ 188 w 1149"/>
              <a:gd name="T7" fmla="*/ 391 h 1170"/>
              <a:gd name="T8" fmla="*/ 124 w 1149"/>
              <a:gd name="T9" fmla="*/ 430 h 1170"/>
              <a:gd name="T10" fmla="*/ 17 w 1149"/>
              <a:gd name="T11" fmla="*/ 394 h 1170"/>
              <a:gd name="T12" fmla="*/ 0 w 1149"/>
              <a:gd name="T13" fmla="*/ 462 h 1170"/>
              <a:gd name="T14" fmla="*/ 18 w 1149"/>
              <a:gd name="T15" fmla="*/ 597 h 1170"/>
              <a:gd name="T16" fmla="*/ 59 w 1149"/>
              <a:gd name="T17" fmla="*/ 682 h 1170"/>
              <a:gd name="T18" fmla="*/ 88 w 1149"/>
              <a:gd name="T19" fmla="*/ 733 h 1170"/>
              <a:gd name="T20" fmla="*/ 151 w 1149"/>
              <a:gd name="T21" fmla="*/ 781 h 1170"/>
              <a:gd name="T22" fmla="*/ 192 w 1149"/>
              <a:gd name="T23" fmla="*/ 842 h 1170"/>
              <a:gd name="T24" fmla="*/ 232 w 1149"/>
              <a:gd name="T25" fmla="*/ 931 h 1170"/>
              <a:gd name="T26" fmla="*/ 318 w 1149"/>
              <a:gd name="T27" fmla="*/ 969 h 1170"/>
              <a:gd name="T28" fmla="*/ 353 w 1149"/>
              <a:gd name="T29" fmla="*/ 950 h 1170"/>
              <a:gd name="T30" fmla="*/ 339 w 1149"/>
              <a:gd name="T31" fmla="*/ 871 h 1170"/>
              <a:gd name="T32" fmla="*/ 336 w 1149"/>
              <a:gd name="T33" fmla="*/ 850 h 1170"/>
              <a:gd name="T34" fmla="*/ 419 w 1149"/>
              <a:gd name="T35" fmla="*/ 904 h 1170"/>
              <a:gd name="T36" fmla="*/ 424 w 1149"/>
              <a:gd name="T37" fmla="*/ 1044 h 1170"/>
              <a:gd name="T38" fmla="*/ 393 w 1149"/>
              <a:gd name="T39" fmla="*/ 1137 h 1170"/>
              <a:gd name="T40" fmla="*/ 408 w 1149"/>
              <a:gd name="T41" fmla="*/ 1139 h 1170"/>
              <a:gd name="T42" fmla="*/ 460 w 1149"/>
              <a:gd name="T43" fmla="*/ 1163 h 1170"/>
              <a:gd name="T44" fmla="*/ 520 w 1149"/>
              <a:gd name="T45" fmla="*/ 1155 h 1170"/>
              <a:gd name="T46" fmla="*/ 553 w 1149"/>
              <a:gd name="T47" fmla="*/ 1110 h 1170"/>
              <a:gd name="T48" fmla="*/ 577 w 1149"/>
              <a:gd name="T49" fmla="*/ 1026 h 1170"/>
              <a:gd name="T50" fmla="*/ 590 w 1149"/>
              <a:gd name="T51" fmla="*/ 1012 h 1170"/>
              <a:gd name="T52" fmla="*/ 578 w 1149"/>
              <a:gd name="T53" fmla="*/ 795 h 1170"/>
              <a:gd name="T54" fmla="*/ 640 w 1149"/>
              <a:gd name="T55" fmla="*/ 806 h 1170"/>
              <a:gd name="T56" fmla="*/ 624 w 1149"/>
              <a:gd name="T57" fmla="*/ 856 h 1170"/>
              <a:gd name="T58" fmla="*/ 632 w 1149"/>
              <a:gd name="T59" fmla="*/ 906 h 1170"/>
              <a:gd name="T60" fmla="*/ 713 w 1149"/>
              <a:gd name="T61" fmla="*/ 899 h 1170"/>
              <a:gd name="T62" fmla="*/ 719 w 1149"/>
              <a:gd name="T63" fmla="*/ 867 h 1170"/>
              <a:gd name="T64" fmla="*/ 719 w 1149"/>
              <a:gd name="T65" fmla="*/ 830 h 1170"/>
              <a:gd name="T66" fmla="*/ 711 w 1149"/>
              <a:gd name="T67" fmla="*/ 747 h 1170"/>
              <a:gd name="T68" fmla="*/ 748 w 1149"/>
              <a:gd name="T69" fmla="*/ 756 h 1170"/>
              <a:gd name="T70" fmla="*/ 839 w 1149"/>
              <a:gd name="T71" fmla="*/ 859 h 1170"/>
              <a:gd name="T72" fmla="*/ 885 w 1149"/>
              <a:gd name="T73" fmla="*/ 892 h 1170"/>
              <a:gd name="T74" fmla="*/ 886 w 1149"/>
              <a:gd name="T75" fmla="*/ 955 h 1170"/>
              <a:gd name="T76" fmla="*/ 865 w 1149"/>
              <a:gd name="T77" fmla="*/ 1004 h 1170"/>
              <a:gd name="T78" fmla="*/ 881 w 1149"/>
              <a:gd name="T79" fmla="*/ 1032 h 1170"/>
              <a:gd name="T80" fmla="*/ 937 w 1149"/>
              <a:gd name="T81" fmla="*/ 1038 h 1170"/>
              <a:gd name="T82" fmla="*/ 971 w 1149"/>
              <a:gd name="T83" fmla="*/ 1003 h 1170"/>
              <a:gd name="T84" fmla="*/ 982 w 1149"/>
              <a:gd name="T85" fmla="*/ 907 h 1170"/>
              <a:gd name="T86" fmla="*/ 969 w 1149"/>
              <a:gd name="T87" fmla="*/ 799 h 1170"/>
              <a:gd name="T88" fmla="*/ 994 w 1149"/>
              <a:gd name="T89" fmla="*/ 441 h 1170"/>
              <a:gd name="T90" fmla="*/ 1125 w 1149"/>
              <a:gd name="T91" fmla="*/ 381 h 1170"/>
              <a:gd name="T92" fmla="*/ 1149 w 1149"/>
              <a:gd name="T93" fmla="*/ 286 h 1170"/>
              <a:gd name="T94" fmla="*/ 1119 w 1149"/>
              <a:gd name="T95" fmla="*/ 178 h 1170"/>
              <a:gd name="T96" fmla="*/ 1058 w 1149"/>
              <a:gd name="T97" fmla="*/ 96 h 1170"/>
              <a:gd name="T98" fmla="*/ 971 w 1149"/>
              <a:gd name="T99" fmla="*/ 59 h 1170"/>
              <a:gd name="T100" fmla="*/ 780 w 1149"/>
              <a:gd name="T101" fmla="*/ 12 h 1170"/>
              <a:gd name="T102" fmla="*/ 694 w 1149"/>
              <a:gd name="T103" fmla="*/ 40 h 1170"/>
              <a:gd name="T104" fmla="*/ 655 w 1149"/>
              <a:gd name="T105" fmla="*/ 65 h 1170"/>
              <a:gd name="T106" fmla="*/ 637 w 1149"/>
              <a:gd name="T107" fmla="*/ 109 h 1170"/>
              <a:gd name="T108" fmla="*/ 636 w 1149"/>
              <a:gd name="T109" fmla="*/ 167 h 1170"/>
              <a:gd name="T110" fmla="*/ 625 w 1149"/>
              <a:gd name="T111" fmla="*/ 191 h 11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149" h="1170">
                <a:moveTo>
                  <a:pt x="648" y="250"/>
                </a:moveTo>
                <a:lnTo>
                  <a:pt x="648" y="250"/>
                </a:lnTo>
                <a:lnTo>
                  <a:pt x="625" y="253"/>
                </a:lnTo>
                <a:lnTo>
                  <a:pt x="570" y="258"/>
                </a:lnTo>
                <a:lnTo>
                  <a:pt x="535" y="262"/>
                </a:lnTo>
                <a:lnTo>
                  <a:pt x="499" y="269"/>
                </a:lnTo>
                <a:lnTo>
                  <a:pt x="465" y="276"/>
                </a:lnTo>
                <a:lnTo>
                  <a:pt x="434" y="286"/>
                </a:lnTo>
                <a:lnTo>
                  <a:pt x="434" y="286"/>
                </a:lnTo>
                <a:lnTo>
                  <a:pt x="408" y="297"/>
                </a:lnTo>
                <a:lnTo>
                  <a:pt x="384" y="308"/>
                </a:lnTo>
                <a:lnTo>
                  <a:pt x="364" y="319"/>
                </a:lnTo>
                <a:lnTo>
                  <a:pt x="346" y="330"/>
                </a:lnTo>
                <a:lnTo>
                  <a:pt x="319" y="348"/>
                </a:lnTo>
                <a:lnTo>
                  <a:pt x="310" y="354"/>
                </a:lnTo>
                <a:lnTo>
                  <a:pt x="303" y="358"/>
                </a:lnTo>
                <a:lnTo>
                  <a:pt x="303" y="358"/>
                </a:lnTo>
                <a:lnTo>
                  <a:pt x="297" y="361"/>
                </a:lnTo>
                <a:lnTo>
                  <a:pt x="292" y="366"/>
                </a:lnTo>
                <a:lnTo>
                  <a:pt x="279" y="377"/>
                </a:lnTo>
                <a:lnTo>
                  <a:pt x="267" y="394"/>
                </a:lnTo>
                <a:lnTo>
                  <a:pt x="267" y="394"/>
                </a:lnTo>
                <a:lnTo>
                  <a:pt x="256" y="391"/>
                </a:lnTo>
                <a:lnTo>
                  <a:pt x="231" y="388"/>
                </a:lnTo>
                <a:lnTo>
                  <a:pt x="217" y="387"/>
                </a:lnTo>
                <a:lnTo>
                  <a:pt x="203" y="387"/>
                </a:lnTo>
                <a:lnTo>
                  <a:pt x="192" y="390"/>
                </a:lnTo>
                <a:lnTo>
                  <a:pt x="188" y="391"/>
                </a:lnTo>
                <a:lnTo>
                  <a:pt x="184" y="394"/>
                </a:lnTo>
                <a:lnTo>
                  <a:pt x="184" y="394"/>
                </a:lnTo>
                <a:lnTo>
                  <a:pt x="177" y="399"/>
                </a:lnTo>
                <a:lnTo>
                  <a:pt x="169" y="405"/>
                </a:lnTo>
                <a:lnTo>
                  <a:pt x="149" y="417"/>
                </a:lnTo>
                <a:lnTo>
                  <a:pt x="124" y="430"/>
                </a:lnTo>
                <a:lnTo>
                  <a:pt x="124" y="430"/>
                </a:lnTo>
                <a:lnTo>
                  <a:pt x="112" y="423"/>
                </a:lnTo>
                <a:lnTo>
                  <a:pt x="82" y="409"/>
                </a:lnTo>
                <a:lnTo>
                  <a:pt x="64" y="402"/>
                </a:lnTo>
                <a:lnTo>
                  <a:pt x="47" y="397"/>
                </a:lnTo>
                <a:lnTo>
                  <a:pt x="30" y="394"/>
                </a:lnTo>
                <a:lnTo>
                  <a:pt x="23" y="393"/>
                </a:lnTo>
                <a:lnTo>
                  <a:pt x="17" y="394"/>
                </a:lnTo>
                <a:lnTo>
                  <a:pt x="17" y="394"/>
                </a:lnTo>
                <a:lnTo>
                  <a:pt x="12" y="397"/>
                </a:lnTo>
                <a:lnTo>
                  <a:pt x="8" y="401"/>
                </a:lnTo>
                <a:lnTo>
                  <a:pt x="5" y="408"/>
                </a:lnTo>
                <a:lnTo>
                  <a:pt x="3" y="416"/>
                </a:lnTo>
                <a:lnTo>
                  <a:pt x="0" y="438"/>
                </a:lnTo>
                <a:lnTo>
                  <a:pt x="0" y="462"/>
                </a:lnTo>
                <a:lnTo>
                  <a:pt x="1" y="485"/>
                </a:lnTo>
                <a:lnTo>
                  <a:pt x="3" y="505"/>
                </a:lnTo>
                <a:lnTo>
                  <a:pt x="5" y="525"/>
                </a:lnTo>
                <a:lnTo>
                  <a:pt x="5" y="525"/>
                </a:lnTo>
                <a:lnTo>
                  <a:pt x="7" y="536"/>
                </a:lnTo>
                <a:lnTo>
                  <a:pt x="11" y="563"/>
                </a:lnTo>
                <a:lnTo>
                  <a:pt x="18" y="597"/>
                </a:lnTo>
                <a:lnTo>
                  <a:pt x="23" y="615"/>
                </a:lnTo>
                <a:lnTo>
                  <a:pt x="29" y="632"/>
                </a:lnTo>
                <a:lnTo>
                  <a:pt x="29" y="632"/>
                </a:lnTo>
                <a:lnTo>
                  <a:pt x="36" y="647"/>
                </a:lnTo>
                <a:lnTo>
                  <a:pt x="44" y="661"/>
                </a:lnTo>
                <a:lnTo>
                  <a:pt x="52" y="672"/>
                </a:lnTo>
                <a:lnTo>
                  <a:pt x="59" y="682"/>
                </a:lnTo>
                <a:lnTo>
                  <a:pt x="72" y="695"/>
                </a:lnTo>
                <a:lnTo>
                  <a:pt x="76" y="701"/>
                </a:lnTo>
                <a:lnTo>
                  <a:pt x="77" y="704"/>
                </a:lnTo>
                <a:lnTo>
                  <a:pt x="77" y="704"/>
                </a:lnTo>
                <a:lnTo>
                  <a:pt x="77" y="709"/>
                </a:lnTo>
                <a:lnTo>
                  <a:pt x="82" y="719"/>
                </a:lnTo>
                <a:lnTo>
                  <a:pt x="88" y="733"/>
                </a:lnTo>
                <a:lnTo>
                  <a:pt x="101" y="752"/>
                </a:lnTo>
                <a:lnTo>
                  <a:pt x="101" y="752"/>
                </a:lnTo>
                <a:lnTo>
                  <a:pt x="105" y="758"/>
                </a:lnTo>
                <a:lnTo>
                  <a:pt x="111" y="762"/>
                </a:lnTo>
                <a:lnTo>
                  <a:pt x="123" y="770"/>
                </a:lnTo>
                <a:lnTo>
                  <a:pt x="135" y="776"/>
                </a:lnTo>
                <a:lnTo>
                  <a:pt x="151" y="781"/>
                </a:lnTo>
                <a:lnTo>
                  <a:pt x="163" y="784"/>
                </a:lnTo>
                <a:lnTo>
                  <a:pt x="174" y="787"/>
                </a:lnTo>
                <a:lnTo>
                  <a:pt x="184" y="788"/>
                </a:lnTo>
                <a:lnTo>
                  <a:pt x="184" y="788"/>
                </a:lnTo>
                <a:lnTo>
                  <a:pt x="185" y="803"/>
                </a:lnTo>
                <a:lnTo>
                  <a:pt x="188" y="821"/>
                </a:lnTo>
                <a:lnTo>
                  <a:pt x="192" y="842"/>
                </a:lnTo>
                <a:lnTo>
                  <a:pt x="198" y="866"/>
                </a:lnTo>
                <a:lnTo>
                  <a:pt x="206" y="889"/>
                </a:lnTo>
                <a:lnTo>
                  <a:pt x="211" y="902"/>
                </a:lnTo>
                <a:lnTo>
                  <a:pt x="217" y="911"/>
                </a:lnTo>
                <a:lnTo>
                  <a:pt x="224" y="922"/>
                </a:lnTo>
                <a:lnTo>
                  <a:pt x="232" y="931"/>
                </a:lnTo>
                <a:lnTo>
                  <a:pt x="232" y="931"/>
                </a:lnTo>
                <a:lnTo>
                  <a:pt x="239" y="939"/>
                </a:lnTo>
                <a:lnTo>
                  <a:pt x="247" y="946"/>
                </a:lnTo>
                <a:lnTo>
                  <a:pt x="257" y="951"/>
                </a:lnTo>
                <a:lnTo>
                  <a:pt x="265" y="957"/>
                </a:lnTo>
                <a:lnTo>
                  <a:pt x="283" y="964"/>
                </a:lnTo>
                <a:lnTo>
                  <a:pt x="301" y="968"/>
                </a:lnTo>
                <a:lnTo>
                  <a:pt x="318" y="969"/>
                </a:lnTo>
                <a:lnTo>
                  <a:pt x="332" y="968"/>
                </a:lnTo>
                <a:lnTo>
                  <a:pt x="337" y="965"/>
                </a:lnTo>
                <a:lnTo>
                  <a:pt x="343" y="962"/>
                </a:lnTo>
                <a:lnTo>
                  <a:pt x="347" y="958"/>
                </a:lnTo>
                <a:lnTo>
                  <a:pt x="351" y="954"/>
                </a:lnTo>
                <a:lnTo>
                  <a:pt x="351" y="954"/>
                </a:lnTo>
                <a:lnTo>
                  <a:pt x="353" y="950"/>
                </a:lnTo>
                <a:lnTo>
                  <a:pt x="354" y="944"/>
                </a:lnTo>
                <a:lnTo>
                  <a:pt x="355" y="932"/>
                </a:lnTo>
                <a:lnTo>
                  <a:pt x="354" y="918"/>
                </a:lnTo>
                <a:lnTo>
                  <a:pt x="350" y="904"/>
                </a:lnTo>
                <a:lnTo>
                  <a:pt x="343" y="881"/>
                </a:lnTo>
                <a:lnTo>
                  <a:pt x="339" y="871"/>
                </a:lnTo>
                <a:lnTo>
                  <a:pt x="339" y="871"/>
                </a:lnTo>
                <a:lnTo>
                  <a:pt x="335" y="861"/>
                </a:lnTo>
                <a:lnTo>
                  <a:pt x="332" y="853"/>
                </a:lnTo>
                <a:lnTo>
                  <a:pt x="326" y="848"/>
                </a:lnTo>
                <a:lnTo>
                  <a:pt x="326" y="848"/>
                </a:lnTo>
                <a:lnTo>
                  <a:pt x="326" y="846"/>
                </a:lnTo>
                <a:lnTo>
                  <a:pt x="328" y="848"/>
                </a:lnTo>
                <a:lnTo>
                  <a:pt x="336" y="850"/>
                </a:lnTo>
                <a:lnTo>
                  <a:pt x="362" y="863"/>
                </a:lnTo>
                <a:lnTo>
                  <a:pt x="391" y="881"/>
                </a:lnTo>
                <a:lnTo>
                  <a:pt x="404" y="888"/>
                </a:lnTo>
                <a:lnTo>
                  <a:pt x="411" y="895"/>
                </a:lnTo>
                <a:lnTo>
                  <a:pt x="411" y="895"/>
                </a:lnTo>
                <a:lnTo>
                  <a:pt x="418" y="903"/>
                </a:lnTo>
                <a:lnTo>
                  <a:pt x="419" y="904"/>
                </a:lnTo>
                <a:lnTo>
                  <a:pt x="420" y="907"/>
                </a:lnTo>
                <a:lnTo>
                  <a:pt x="422" y="918"/>
                </a:lnTo>
                <a:lnTo>
                  <a:pt x="422" y="943"/>
                </a:lnTo>
                <a:lnTo>
                  <a:pt x="422" y="943"/>
                </a:lnTo>
                <a:lnTo>
                  <a:pt x="423" y="979"/>
                </a:lnTo>
                <a:lnTo>
                  <a:pt x="424" y="1015"/>
                </a:lnTo>
                <a:lnTo>
                  <a:pt x="424" y="1044"/>
                </a:lnTo>
                <a:lnTo>
                  <a:pt x="424" y="1055"/>
                </a:lnTo>
                <a:lnTo>
                  <a:pt x="422" y="1062"/>
                </a:lnTo>
                <a:lnTo>
                  <a:pt x="398" y="1110"/>
                </a:lnTo>
                <a:lnTo>
                  <a:pt x="398" y="1110"/>
                </a:lnTo>
                <a:lnTo>
                  <a:pt x="395" y="1117"/>
                </a:lnTo>
                <a:lnTo>
                  <a:pt x="394" y="1124"/>
                </a:lnTo>
                <a:lnTo>
                  <a:pt x="393" y="1137"/>
                </a:lnTo>
                <a:lnTo>
                  <a:pt x="394" y="1142"/>
                </a:lnTo>
                <a:lnTo>
                  <a:pt x="394" y="1145"/>
                </a:lnTo>
                <a:lnTo>
                  <a:pt x="397" y="1146"/>
                </a:lnTo>
                <a:lnTo>
                  <a:pt x="398" y="1145"/>
                </a:lnTo>
                <a:lnTo>
                  <a:pt x="398" y="1145"/>
                </a:lnTo>
                <a:lnTo>
                  <a:pt x="404" y="1141"/>
                </a:lnTo>
                <a:lnTo>
                  <a:pt x="408" y="1139"/>
                </a:lnTo>
                <a:lnTo>
                  <a:pt x="412" y="1139"/>
                </a:lnTo>
                <a:lnTo>
                  <a:pt x="416" y="1139"/>
                </a:lnTo>
                <a:lnTo>
                  <a:pt x="422" y="1139"/>
                </a:lnTo>
                <a:lnTo>
                  <a:pt x="427" y="1142"/>
                </a:lnTo>
                <a:lnTo>
                  <a:pt x="434" y="1145"/>
                </a:lnTo>
                <a:lnTo>
                  <a:pt x="434" y="1145"/>
                </a:lnTo>
                <a:lnTo>
                  <a:pt x="460" y="1163"/>
                </a:lnTo>
                <a:lnTo>
                  <a:pt x="471" y="1169"/>
                </a:lnTo>
                <a:lnTo>
                  <a:pt x="477" y="1170"/>
                </a:lnTo>
                <a:lnTo>
                  <a:pt x="481" y="1170"/>
                </a:lnTo>
                <a:lnTo>
                  <a:pt x="481" y="1170"/>
                </a:lnTo>
                <a:lnTo>
                  <a:pt x="498" y="1164"/>
                </a:lnTo>
                <a:lnTo>
                  <a:pt x="507" y="1160"/>
                </a:lnTo>
                <a:lnTo>
                  <a:pt x="520" y="1155"/>
                </a:lnTo>
                <a:lnTo>
                  <a:pt x="531" y="1146"/>
                </a:lnTo>
                <a:lnTo>
                  <a:pt x="541" y="1137"/>
                </a:lnTo>
                <a:lnTo>
                  <a:pt x="546" y="1131"/>
                </a:lnTo>
                <a:lnTo>
                  <a:pt x="549" y="1124"/>
                </a:lnTo>
                <a:lnTo>
                  <a:pt x="552" y="1117"/>
                </a:lnTo>
                <a:lnTo>
                  <a:pt x="553" y="1110"/>
                </a:lnTo>
                <a:lnTo>
                  <a:pt x="553" y="1110"/>
                </a:lnTo>
                <a:lnTo>
                  <a:pt x="556" y="1097"/>
                </a:lnTo>
                <a:lnTo>
                  <a:pt x="559" y="1086"/>
                </a:lnTo>
                <a:lnTo>
                  <a:pt x="567" y="1070"/>
                </a:lnTo>
                <a:lnTo>
                  <a:pt x="570" y="1062"/>
                </a:lnTo>
                <a:lnTo>
                  <a:pt x="572" y="1054"/>
                </a:lnTo>
                <a:lnTo>
                  <a:pt x="575" y="1041"/>
                </a:lnTo>
                <a:lnTo>
                  <a:pt x="577" y="1026"/>
                </a:lnTo>
                <a:lnTo>
                  <a:pt x="577" y="1026"/>
                </a:lnTo>
                <a:lnTo>
                  <a:pt x="579" y="1014"/>
                </a:lnTo>
                <a:lnTo>
                  <a:pt x="581" y="1012"/>
                </a:lnTo>
                <a:lnTo>
                  <a:pt x="582" y="1011"/>
                </a:lnTo>
                <a:lnTo>
                  <a:pt x="585" y="1012"/>
                </a:lnTo>
                <a:lnTo>
                  <a:pt x="589" y="1014"/>
                </a:lnTo>
                <a:lnTo>
                  <a:pt x="590" y="1012"/>
                </a:lnTo>
                <a:lnTo>
                  <a:pt x="592" y="1009"/>
                </a:lnTo>
                <a:lnTo>
                  <a:pt x="593" y="998"/>
                </a:lnTo>
                <a:lnTo>
                  <a:pt x="592" y="973"/>
                </a:lnTo>
                <a:lnTo>
                  <a:pt x="589" y="931"/>
                </a:lnTo>
                <a:lnTo>
                  <a:pt x="589" y="931"/>
                </a:lnTo>
                <a:lnTo>
                  <a:pt x="582" y="845"/>
                </a:lnTo>
                <a:lnTo>
                  <a:pt x="578" y="795"/>
                </a:lnTo>
                <a:lnTo>
                  <a:pt x="577" y="763"/>
                </a:lnTo>
                <a:lnTo>
                  <a:pt x="625" y="752"/>
                </a:lnTo>
                <a:lnTo>
                  <a:pt x="625" y="752"/>
                </a:lnTo>
                <a:lnTo>
                  <a:pt x="628" y="760"/>
                </a:lnTo>
                <a:lnTo>
                  <a:pt x="635" y="783"/>
                </a:lnTo>
                <a:lnTo>
                  <a:pt x="639" y="794"/>
                </a:lnTo>
                <a:lnTo>
                  <a:pt x="640" y="806"/>
                </a:lnTo>
                <a:lnTo>
                  <a:pt x="640" y="816"/>
                </a:lnTo>
                <a:lnTo>
                  <a:pt x="639" y="820"/>
                </a:lnTo>
                <a:lnTo>
                  <a:pt x="636" y="823"/>
                </a:lnTo>
                <a:lnTo>
                  <a:pt x="636" y="823"/>
                </a:lnTo>
                <a:lnTo>
                  <a:pt x="632" y="831"/>
                </a:lnTo>
                <a:lnTo>
                  <a:pt x="628" y="842"/>
                </a:lnTo>
                <a:lnTo>
                  <a:pt x="624" y="856"/>
                </a:lnTo>
                <a:lnTo>
                  <a:pt x="621" y="870"/>
                </a:lnTo>
                <a:lnTo>
                  <a:pt x="621" y="884"/>
                </a:lnTo>
                <a:lnTo>
                  <a:pt x="621" y="889"/>
                </a:lnTo>
                <a:lnTo>
                  <a:pt x="622" y="895"/>
                </a:lnTo>
                <a:lnTo>
                  <a:pt x="625" y="899"/>
                </a:lnTo>
                <a:lnTo>
                  <a:pt x="628" y="903"/>
                </a:lnTo>
                <a:lnTo>
                  <a:pt x="632" y="906"/>
                </a:lnTo>
                <a:lnTo>
                  <a:pt x="636" y="907"/>
                </a:lnTo>
                <a:lnTo>
                  <a:pt x="636" y="907"/>
                </a:lnTo>
                <a:lnTo>
                  <a:pt x="664" y="908"/>
                </a:lnTo>
                <a:lnTo>
                  <a:pt x="677" y="907"/>
                </a:lnTo>
                <a:lnTo>
                  <a:pt x="691" y="906"/>
                </a:lnTo>
                <a:lnTo>
                  <a:pt x="704" y="903"/>
                </a:lnTo>
                <a:lnTo>
                  <a:pt x="713" y="899"/>
                </a:lnTo>
                <a:lnTo>
                  <a:pt x="718" y="896"/>
                </a:lnTo>
                <a:lnTo>
                  <a:pt x="719" y="892"/>
                </a:lnTo>
                <a:lnTo>
                  <a:pt x="720" y="888"/>
                </a:lnTo>
                <a:lnTo>
                  <a:pt x="720" y="884"/>
                </a:lnTo>
                <a:lnTo>
                  <a:pt x="720" y="884"/>
                </a:lnTo>
                <a:lnTo>
                  <a:pt x="719" y="874"/>
                </a:lnTo>
                <a:lnTo>
                  <a:pt x="719" y="867"/>
                </a:lnTo>
                <a:lnTo>
                  <a:pt x="720" y="855"/>
                </a:lnTo>
                <a:lnTo>
                  <a:pt x="722" y="845"/>
                </a:lnTo>
                <a:lnTo>
                  <a:pt x="722" y="841"/>
                </a:lnTo>
                <a:lnTo>
                  <a:pt x="720" y="835"/>
                </a:lnTo>
                <a:lnTo>
                  <a:pt x="720" y="835"/>
                </a:lnTo>
                <a:lnTo>
                  <a:pt x="719" y="831"/>
                </a:lnTo>
                <a:lnTo>
                  <a:pt x="719" y="830"/>
                </a:lnTo>
                <a:lnTo>
                  <a:pt x="723" y="825"/>
                </a:lnTo>
                <a:lnTo>
                  <a:pt x="724" y="823"/>
                </a:lnTo>
                <a:lnTo>
                  <a:pt x="726" y="816"/>
                </a:lnTo>
                <a:lnTo>
                  <a:pt x="724" y="805"/>
                </a:lnTo>
                <a:lnTo>
                  <a:pt x="720" y="788"/>
                </a:lnTo>
                <a:lnTo>
                  <a:pt x="720" y="788"/>
                </a:lnTo>
                <a:lnTo>
                  <a:pt x="711" y="747"/>
                </a:lnTo>
                <a:lnTo>
                  <a:pt x="702" y="708"/>
                </a:lnTo>
                <a:lnTo>
                  <a:pt x="697" y="668"/>
                </a:lnTo>
                <a:lnTo>
                  <a:pt x="697" y="668"/>
                </a:lnTo>
                <a:lnTo>
                  <a:pt x="702" y="682"/>
                </a:lnTo>
                <a:lnTo>
                  <a:pt x="722" y="713"/>
                </a:lnTo>
                <a:lnTo>
                  <a:pt x="734" y="734"/>
                </a:lnTo>
                <a:lnTo>
                  <a:pt x="748" y="756"/>
                </a:lnTo>
                <a:lnTo>
                  <a:pt x="763" y="778"/>
                </a:lnTo>
                <a:lnTo>
                  <a:pt x="780" y="799"/>
                </a:lnTo>
                <a:lnTo>
                  <a:pt x="780" y="799"/>
                </a:lnTo>
                <a:lnTo>
                  <a:pt x="807" y="831"/>
                </a:lnTo>
                <a:lnTo>
                  <a:pt x="827" y="849"/>
                </a:lnTo>
                <a:lnTo>
                  <a:pt x="836" y="857"/>
                </a:lnTo>
                <a:lnTo>
                  <a:pt x="839" y="859"/>
                </a:lnTo>
                <a:lnTo>
                  <a:pt x="839" y="859"/>
                </a:lnTo>
                <a:lnTo>
                  <a:pt x="848" y="863"/>
                </a:lnTo>
                <a:lnTo>
                  <a:pt x="856" y="867"/>
                </a:lnTo>
                <a:lnTo>
                  <a:pt x="865" y="872"/>
                </a:lnTo>
                <a:lnTo>
                  <a:pt x="874" y="878"/>
                </a:lnTo>
                <a:lnTo>
                  <a:pt x="882" y="886"/>
                </a:lnTo>
                <a:lnTo>
                  <a:pt x="885" y="892"/>
                </a:lnTo>
                <a:lnTo>
                  <a:pt x="886" y="896"/>
                </a:lnTo>
                <a:lnTo>
                  <a:pt x="888" y="902"/>
                </a:lnTo>
                <a:lnTo>
                  <a:pt x="886" y="907"/>
                </a:lnTo>
                <a:lnTo>
                  <a:pt x="886" y="907"/>
                </a:lnTo>
                <a:lnTo>
                  <a:pt x="885" y="926"/>
                </a:lnTo>
                <a:lnTo>
                  <a:pt x="885" y="942"/>
                </a:lnTo>
                <a:lnTo>
                  <a:pt x="886" y="955"/>
                </a:lnTo>
                <a:lnTo>
                  <a:pt x="886" y="967"/>
                </a:lnTo>
                <a:lnTo>
                  <a:pt x="886" y="967"/>
                </a:lnTo>
                <a:lnTo>
                  <a:pt x="885" y="972"/>
                </a:lnTo>
                <a:lnTo>
                  <a:pt x="881" y="979"/>
                </a:lnTo>
                <a:lnTo>
                  <a:pt x="871" y="991"/>
                </a:lnTo>
                <a:lnTo>
                  <a:pt x="867" y="1000"/>
                </a:lnTo>
                <a:lnTo>
                  <a:pt x="865" y="1004"/>
                </a:lnTo>
                <a:lnTo>
                  <a:pt x="865" y="1008"/>
                </a:lnTo>
                <a:lnTo>
                  <a:pt x="865" y="1012"/>
                </a:lnTo>
                <a:lnTo>
                  <a:pt x="868" y="1016"/>
                </a:lnTo>
                <a:lnTo>
                  <a:pt x="871" y="1022"/>
                </a:lnTo>
                <a:lnTo>
                  <a:pt x="875" y="1026"/>
                </a:lnTo>
                <a:lnTo>
                  <a:pt x="875" y="1026"/>
                </a:lnTo>
                <a:lnTo>
                  <a:pt x="881" y="1032"/>
                </a:lnTo>
                <a:lnTo>
                  <a:pt x="886" y="1034"/>
                </a:lnTo>
                <a:lnTo>
                  <a:pt x="899" y="1041"/>
                </a:lnTo>
                <a:lnTo>
                  <a:pt x="911" y="1043"/>
                </a:lnTo>
                <a:lnTo>
                  <a:pt x="918" y="1043"/>
                </a:lnTo>
                <a:lnTo>
                  <a:pt x="925" y="1043"/>
                </a:lnTo>
                <a:lnTo>
                  <a:pt x="932" y="1041"/>
                </a:lnTo>
                <a:lnTo>
                  <a:pt x="937" y="1038"/>
                </a:lnTo>
                <a:lnTo>
                  <a:pt x="944" y="1034"/>
                </a:lnTo>
                <a:lnTo>
                  <a:pt x="950" y="1030"/>
                </a:lnTo>
                <a:lnTo>
                  <a:pt x="955" y="1025"/>
                </a:lnTo>
                <a:lnTo>
                  <a:pt x="961" y="1018"/>
                </a:lnTo>
                <a:lnTo>
                  <a:pt x="966" y="1011"/>
                </a:lnTo>
                <a:lnTo>
                  <a:pt x="971" y="1003"/>
                </a:lnTo>
                <a:lnTo>
                  <a:pt x="971" y="1003"/>
                </a:lnTo>
                <a:lnTo>
                  <a:pt x="977" y="986"/>
                </a:lnTo>
                <a:lnTo>
                  <a:pt x="982" y="971"/>
                </a:lnTo>
                <a:lnTo>
                  <a:pt x="984" y="957"/>
                </a:lnTo>
                <a:lnTo>
                  <a:pt x="986" y="946"/>
                </a:lnTo>
                <a:lnTo>
                  <a:pt x="986" y="935"/>
                </a:lnTo>
                <a:lnTo>
                  <a:pt x="986" y="925"/>
                </a:lnTo>
                <a:lnTo>
                  <a:pt x="982" y="907"/>
                </a:lnTo>
                <a:lnTo>
                  <a:pt x="982" y="907"/>
                </a:lnTo>
                <a:lnTo>
                  <a:pt x="977" y="895"/>
                </a:lnTo>
                <a:lnTo>
                  <a:pt x="975" y="888"/>
                </a:lnTo>
                <a:lnTo>
                  <a:pt x="972" y="875"/>
                </a:lnTo>
                <a:lnTo>
                  <a:pt x="971" y="848"/>
                </a:lnTo>
                <a:lnTo>
                  <a:pt x="971" y="848"/>
                </a:lnTo>
                <a:lnTo>
                  <a:pt x="969" y="799"/>
                </a:lnTo>
                <a:lnTo>
                  <a:pt x="969" y="741"/>
                </a:lnTo>
                <a:lnTo>
                  <a:pt x="971" y="644"/>
                </a:lnTo>
                <a:lnTo>
                  <a:pt x="971" y="644"/>
                </a:lnTo>
                <a:lnTo>
                  <a:pt x="971" y="624"/>
                </a:lnTo>
                <a:lnTo>
                  <a:pt x="973" y="594"/>
                </a:lnTo>
                <a:lnTo>
                  <a:pt x="982" y="527"/>
                </a:lnTo>
                <a:lnTo>
                  <a:pt x="994" y="441"/>
                </a:lnTo>
                <a:lnTo>
                  <a:pt x="1077" y="453"/>
                </a:lnTo>
                <a:lnTo>
                  <a:pt x="1077" y="417"/>
                </a:lnTo>
                <a:lnTo>
                  <a:pt x="1077" y="417"/>
                </a:lnTo>
                <a:lnTo>
                  <a:pt x="1101" y="404"/>
                </a:lnTo>
                <a:lnTo>
                  <a:pt x="1117" y="391"/>
                </a:lnTo>
                <a:lnTo>
                  <a:pt x="1123" y="386"/>
                </a:lnTo>
                <a:lnTo>
                  <a:pt x="1125" y="381"/>
                </a:lnTo>
                <a:lnTo>
                  <a:pt x="1125" y="381"/>
                </a:lnTo>
                <a:lnTo>
                  <a:pt x="1128" y="365"/>
                </a:lnTo>
                <a:lnTo>
                  <a:pt x="1136" y="337"/>
                </a:lnTo>
                <a:lnTo>
                  <a:pt x="1145" y="307"/>
                </a:lnTo>
                <a:lnTo>
                  <a:pt x="1148" y="296"/>
                </a:lnTo>
                <a:lnTo>
                  <a:pt x="1149" y="286"/>
                </a:lnTo>
                <a:lnTo>
                  <a:pt x="1149" y="286"/>
                </a:lnTo>
                <a:lnTo>
                  <a:pt x="1148" y="278"/>
                </a:lnTo>
                <a:lnTo>
                  <a:pt x="1146" y="265"/>
                </a:lnTo>
                <a:lnTo>
                  <a:pt x="1139" y="238"/>
                </a:lnTo>
                <a:lnTo>
                  <a:pt x="1131" y="210"/>
                </a:lnTo>
                <a:lnTo>
                  <a:pt x="1125" y="191"/>
                </a:lnTo>
                <a:lnTo>
                  <a:pt x="1125" y="191"/>
                </a:lnTo>
                <a:lnTo>
                  <a:pt x="1119" y="178"/>
                </a:lnTo>
                <a:lnTo>
                  <a:pt x="1112" y="167"/>
                </a:lnTo>
                <a:lnTo>
                  <a:pt x="1102" y="155"/>
                </a:lnTo>
                <a:lnTo>
                  <a:pt x="1077" y="119"/>
                </a:lnTo>
                <a:lnTo>
                  <a:pt x="1077" y="119"/>
                </a:lnTo>
                <a:lnTo>
                  <a:pt x="1069" y="108"/>
                </a:lnTo>
                <a:lnTo>
                  <a:pt x="1060" y="101"/>
                </a:lnTo>
                <a:lnTo>
                  <a:pt x="1058" y="96"/>
                </a:lnTo>
                <a:lnTo>
                  <a:pt x="1054" y="95"/>
                </a:lnTo>
                <a:lnTo>
                  <a:pt x="1054" y="95"/>
                </a:lnTo>
                <a:lnTo>
                  <a:pt x="1048" y="92"/>
                </a:lnTo>
                <a:lnTo>
                  <a:pt x="1041" y="87"/>
                </a:lnTo>
                <a:lnTo>
                  <a:pt x="1020" y="70"/>
                </a:lnTo>
                <a:lnTo>
                  <a:pt x="994" y="48"/>
                </a:lnTo>
                <a:lnTo>
                  <a:pt x="971" y="59"/>
                </a:lnTo>
                <a:lnTo>
                  <a:pt x="935" y="23"/>
                </a:lnTo>
                <a:lnTo>
                  <a:pt x="911" y="23"/>
                </a:lnTo>
                <a:lnTo>
                  <a:pt x="803" y="0"/>
                </a:lnTo>
                <a:lnTo>
                  <a:pt x="803" y="0"/>
                </a:lnTo>
                <a:lnTo>
                  <a:pt x="796" y="4"/>
                </a:lnTo>
                <a:lnTo>
                  <a:pt x="788" y="8"/>
                </a:lnTo>
                <a:lnTo>
                  <a:pt x="780" y="12"/>
                </a:lnTo>
                <a:lnTo>
                  <a:pt x="780" y="12"/>
                </a:lnTo>
                <a:lnTo>
                  <a:pt x="762" y="15"/>
                </a:lnTo>
                <a:lnTo>
                  <a:pt x="733" y="19"/>
                </a:lnTo>
                <a:lnTo>
                  <a:pt x="697" y="23"/>
                </a:lnTo>
                <a:lnTo>
                  <a:pt x="697" y="23"/>
                </a:lnTo>
                <a:lnTo>
                  <a:pt x="695" y="29"/>
                </a:lnTo>
                <a:lnTo>
                  <a:pt x="694" y="40"/>
                </a:lnTo>
                <a:lnTo>
                  <a:pt x="693" y="47"/>
                </a:lnTo>
                <a:lnTo>
                  <a:pt x="691" y="52"/>
                </a:lnTo>
                <a:lnTo>
                  <a:pt x="689" y="56"/>
                </a:lnTo>
                <a:lnTo>
                  <a:pt x="684" y="59"/>
                </a:lnTo>
                <a:lnTo>
                  <a:pt x="684" y="59"/>
                </a:lnTo>
                <a:lnTo>
                  <a:pt x="672" y="62"/>
                </a:lnTo>
                <a:lnTo>
                  <a:pt x="655" y="65"/>
                </a:lnTo>
                <a:lnTo>
                  <a:pt x="648" y="67"/>
                </a:lnTo>
                <a:lnTo>
                  <a:pt x="643" y="72"/>
                </a:lnTo>
                <a:lnTo>
                  <a:pt x="639" y="76"/>
                </a:lnTo>
                <a:lnTo>
                  <a:pt x="637" y="80"/>
                </a:lnTo>
                <a:lnTo>
                  <a:pt x="636" y="83"/>
                </a:lnTo>
                <a:lnTo>
                  <a:pt x="636" y="83"/>
                </a:lnTo>
                <a:lnTo>
                  <a:pt x="637" y="109"/>
                </a:lnTo>
                <a:lnTo>
                  <a:pt x="637" y="120"/>
                </a:lnTo>
                <a:lnTo>
                  <a:pt x="636" y="131"/>
                </a:lnTo>
                <a:lnTo>
                  <a:pt x="636" y="131"/>
                </a:lnTo>
                <a:lnTo>
                  <a:pt x="636" y="144"/>
                </a:lnTo>
                <a:lnTo>
                  <a:pt x="636" y="155"/>
                </a:lnTo>
                <a:lnTo>
                  <a:pt x="636" y="167"/>
                </a:lnTo>
                <a:lnTo>
                  <a:pt x="636" y="167"/>
                </a:lnTo>
                <a:lnTo>
                  <a:pt x="635" y="167"/>
                </a:lnTo>
                <a:lnTo>
                  <a:pt x="632" y="167"/>
                </a:lnTo>
                <a:lnTo>
                  <a:pt x="629" y="168"/>
                </a:lnTo>
                <a:lnTo>
                  <a:pt x="626" y="171"/>
                </a:lnTo>
                <a:lnTo>
                  <a:pt x="624" y="175"/>
                </a:lnTo>
                <a:lnTo>
                  <a:pt x="624" y="182"/>
                </a:lnTo>
                <a:lnTo>
                  <a:pt x="625" y="191"/>
                </a:lnTo>
                <a:lnTo>
                  <a:pt x="625" y="191"/>
                </a:lnTo>
                <a:lnTo>
                  <a:pt x="630" y="211"/>
                </a:lnTo>
                <a:lnTo>
                  <a:pt x="639" y="231"/>
                </a:lnTo>
                <a:lnTo>
                  <a:pt x="648" y="250"/>
                </a:lnTo>
                <a:lnTo>
                  <a:pt x="648" y="250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4" name="Freeform 15">
            <a:extLst>
              <a:ext uri="{FF2B5EF4-FFF2-40B4-BE49-F238E27FC236}">
                <a16:creationId xmlns:a16="http://schemas.microsoft.com/office/drawing/2014/main" id="{D287E5D7-F610-4A53-89C4-48C327175703}"/>
              </a:ext>
            </a:extLst>
          </p:cNvPr>
          <p:cNvSpPr>
            <a:spLocks/>
          </p:cNvSpPr>
          <p:nvPr/>
        </p:nvSpPr>
        <p:spPr bwMode="auto">
          <a:xfrm>
            <a:off x="4114635" y="1030302"/>
            <a:ext cx="1676730" cy="1377351"/>
          </a:xfrm>
          <a:custGeom>
            <a:avLst/>
            <a:gdLst>
              <a:gd name="T0" fmla="*/ 1096 w 1613"/>
              <a:gd name="T1" fmla="*/ 25 h 1325"/>
              <a:gd name="T2" fmla="*/ 1095 w 1613"/>
              <a:gd name="T3" fmla="*/ 64 h 1325"/>
              <a:gd name="T4" fmla="*/ 1034 w 1613"/>
              <a:gd name="T5" fmla="*/ 97 h 1325"/>
              <a:gd name="T6" fmla="*/ 1012 w 1613"/>
              <a:gd name="T7" fmla="*/ 147 h 1325"/>
              <a:gd name="T8" fmla="*/ 997 w 1613"/>
              <a:gd name="T9" fmla="*/ 216 h 1325"/>
              <a:gd name="T10" fmla="*/ 944 w 1613"/>
              <a:gd name="T11" fmla="*/ 234 h 1325"/>
              <a:gd name="T12" fmla="*/ 930 w 1613"/>
              <a:gd name="T13" fmla="*/ 302 h 1325"/>
              <a:gd name="T14" fmla="*/ 928 w 1613"/>
              <a:gd name="T15" fmla="*/ 341 h 1325"/>
              <a:gd name="T16" fmla="*/ 739 w 1613"/>
              <a:gd name="T17" fmla="*/ 383 h 1325"/>
              <a:gd name="T18" fmla="*/ 359 w 1613"/>
              <a:gd name="T19" fmla="*/ 227 h 1325"/>
              <a:gd name="T20" fmla="*/ 309 w 1613"/>
              <a:gd name="T21" fmla="*/ 220 h 1325"/>
              <a:gd name="T22" fmla="*/ 179 w 1613"/>
              <a:gd name="T23" fmla="*/ 240 h 1325"/>
              <a:gd name="T24" fmla="*/ 142 w 1613"/>
              <a:gd name="T25" fmla="*/ 259 h 1325"/>
              <a:gd name="T26" fmla="*/ 90 w 1613"/>
              <a:gd name="T27" fmla="*/ 312 h 1325"/>
              <a:gd name="T28" fmla="*/ 44 w 1613"/>
              <a:gd name="T29" fmla="*/ 383 h 1325"/>
              <a:gd name="T30" fmla="*/ 15 w 1613"/>
              <a:gd name="T31" fmla="*/ 508 h 1325"/>
              <a:gd name="T32" fmla="*/ 3 w 1613"/>
              <a:gd name="T33" fmla="*/ 562 h 1325"/>
              <a:gd name="T34" fmla="*/ 62 w 1613"/>
              <a:gd name="T35" fmla="*/ 645 h 1325"/>
              <a:gd name="T36" fmla="*/ 121 w 1613"/>
              <a:gd name="T37" fmla="*/ 645 h 1325"/>
              <a:gd name="T38" fmla="*/ 181 w 1613"/>
              <a:gd name="T39" fmla="*/ 693 h 1325"/>
              <a:gd name="T40" fmla="*/ 348 w 1613"/>
              <a:gd name="T41" fmla="*/ 797 h 1325"/>
              <a:gd name="T42" fmla="*/ 372 w 1613"/>
              <a:gd name="T43" fmla="*/ 859 h 1325"/>
              <a:gd name="T44" fmla="*/ 379 w 1613"/>
              <a:gd name="T45" fmla="*/ 1143 h 1325"/>
              <a:gd name="T46" fmla="*/ 325 w 1613"/>
              <a:gd name="T47" fmla="*/ 1226 h 1325"/>
              <a:gd name="T48" fmla="*/ 265 w 1613"/>
              <a:gd name="T49" fmla="*/ 1289 h 1325"/>
              <a:gd name="T50" fmla="*/ 326 w 1613"/>
              <a:gd name="T51" fmla="*/ 1314 h 1325"/>
              <a:gd name="T52" fmla="*/ 417 w 1613"/>
              <a:gd name="T53" fmla="*/ 1317 h 1325"/>
              <a:gd name="T54" fmla="*/ 543 w 1613"/>
              <a:gd name="T55" fmla="*/ 1194 h 1325"/>
              <a:gd name="T56" fmla="*/ 596 w 1613"/>
              <a:gd name="T57" fmla="*/ 1078 h 1325"/>
              <a:gd name="T58" fmla="*/ 637 w 1613"/>
              <a:gd name="T59" fmla="*/ 935 h 1325"/>
              <a:gd name="T60" fmla="*/ 724 w 1613"/>
              <a:gd name="T61" fmla="*/ 995 h 1325"/>
              <a:gd name="T62" fmla="*/ 777 w 1613"/>
              <a:gd name="T63" fmla="*/ 1086 h 1325"/>
              <a:gd name="T64" fmla="*/ 759 w 1613"/>
              <a:gd name="T65" fmla="*/ 1172 h 1325"/>
              <a:gd name="T66" fmla="*/ 762 w 1613"/>
              <a:gd name="T67" fmla="*/ 1211 h 1325"/>
              <a:gd name="T68" fmla="*/ 885 w 1613"/>
              <a:gd name="T69" fmla="*/ 1182 h 1325"/>
              <a:gd name="T70" fmla="*/ 900 w 1613"/>
              <a:gd name="T71" fmla="*/ 1112 h 1325"/>
              <a:gd name="T72" fmla="*/ 912 w 1613"/>
              <a:gd name="T73" fmla="*/ 1009 h 1325"/>
              <a:gd name="T74" fmla="*/ 936 w 1613"/>
              <a:gd name="T75" fmla="*/ 857 h 1325"/>
              <a:gd name="T76" fmla="*/ 1051 w 1613"/>
              <a:gd name="T77" fmla="*/ 897 h 1325"/>
              <a:gd name="T78" fmla="*/ 1099 w 1613"/>
              <a:gd name="T79" fmla="*/ 1016 h 1325"/>
              <a:gd name="T80" fmla="*/ 1074 w 1613"/>
              <a:gd name="T81" fmla="*/ 1075 h 1325"/>
              <a:gd name="T82" fmla="*/ 1016 w 1613"/>
              <a:gd name="T83" fmla="*/ 1118 h 1325"/>
              <a:gd name="T84" fmla="*/ 1053 w 1613"/>
              <a:gd name="T85" fmla="*/ 1155 h 1325"/>
              <a:gd name="T86" fmla="*/ 1150 w 1613"/>
              <a:gd name="T87" fmla="*/ 1144 h 1325"/>
              <a:gd name="T88" fmla="*/ 1182 w 1613"/>
              <a:gd name="T89" fmla="*/ 1094 h 1325"/>
              <a:gd name="T90" fmla="*/ 1254 w 1613"/>
              <a:gd name="T91" fmla="*/ 1016 h 1325"/>
              <a:gd name="T92" fmla="*/ 1389 w 1613"/>
              <a:gd name="T93" fmla="*/ 1129 h 1325"/>
              <a:gd name="T94" fmla="*/ 1378 w 1613"/>
              <a:gd name="T95" fmla="*/ 1180 h 1325"/>
              <a:gd name="T96" fmla="*/ 1373 w 1613"/>
              <a:gd name="T97" fmla="*/ 1218 h 1325"/>
              <a:gd name="T98" fmla="*/ 1457 w 1613"/>
              <a:gd name="T99" fmla="*/ 1216 h 1325"/>
              <a:gd name="T100" fmla="*/ 1517 w 1613"/>
              <a:gd name="T101" fmla="*/ 1169 h 1325"/>
              <a:gd name="T102" fmla="*/ 1508 w 1613"/>
              <a:gd name="T103" fmla="*/ 1115 h 1325"/>
              <a:gd name="T104" fmla="*/ 1490 w 1613"/>
              <a:gd name="T105" fmla="*/ 978 h 1325"/>
              <a:gd name="T106" fmla="*/ 1528 w 1613"/>
              <a:gd name="T107" fmla="*/ 513 h 1325"/>
              <a:gd name="T108" fmla="*/ 1572 w 1613"/>
              <a:gd name="T109" fmla="*/ 421 h 1325"/>
              <a:gd name="T110" fmla="*/ 1613 w 1613"/>
              <a:gd name="T111" fmla="*/ 312 h 1325"/>
              <a:gd name="T112" fmla="*/ 1588 w 1613"/>
              <a:gd name="T113" fmla="*/ 184 h 1325"/>
              <a:gd name="T114" fmla="*/ 1504 w 1613"/>
              <a:gd name="T115" fmla="*/ 72 h 1325"/>
              <a:gd name="T116" fmla="*/ 1409 w 1613"/>
              <a:gd name="T117" fmla="*/ 13 h 1325"/>
              <a:gd name="T118" fmla="*/ 1178 w 1613"/>
              <a:gd name="T119" fmla="*/ 25 h 13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613" h="1325">
                <a:moveTo>
                  <a:pt x="1146" y="24"/>
                </a:moveTo>
                <a:lnTo>
                  <a:pt x="1146" y="24"/>
                </a:lnTo>
                <a:lnTo>
                  <a:pt x="1128" y="21"/>
                </a:lnTo>
                <a:lnTo>
                  <a:pt x="1120" y="20"/>
                </a:lnTo>
                <a:lnTo>
                  <a:pt x="1110" y="20"/>
                </a:lnTo>
                <a:lnTo>
                  <a:pt x="1103" y="21"/>
                </a:lnTo>
                <a:lnTo>
                  <a:pt x="1098" y="24"/>
                </a:lnTo>
                <a:lnTo>
                  <a:pt x="1096" y="25"/>
                </a:lnTo>
                <a:lnTo>
                  <a:pt x="1096" y="28"/>
                </a:lnTo>
                <a:lnTo>
                  <a:pt x="1096" y="32"/>
                </a:lnTo>
                <a:lnTo>
                  <a:pt x="1099" y="36"/>
                </a:lnTo>
                <a:lnTo>
                  <a:pt x="1099" y="36"/>
                </a:lnTo>
                <a:lnTo>
                  <a:pt x="1102" y="45"/>
                </a:lnTo>
                <a:lnTo>
                  <a:pt x="1102" y="51"/>
                </a:lnTo>
                <a:lnTo>
                  <a:pt x="1099" y="58"/>
                </a:lnTo>
                <a:lnTo>
                  <a:pt x="1095" y="64"/>
                </a:lnTo>
                <a:lnTo>
                  <a:pt x="1091" y="69"/>
                </a:lnTo>
                <a:lnTo>
                  <a:pt x="1085" y="75"/>
                </a:lnTo>
                <a:lnTo>
                  <a:pt x="1074" y="83"/>
                </a:lnTo>
                <a:lnTo>
                  <a:pt x="1074" y="83"/>
                </a:lnTo>
                <a:lnTo>
                  <a:pt x="1069" y="87"/>
                </a:lnTo>
                <a:lnTo>
                  <a:pt x="1062" y="90"/>
                </a:lnTo>
                <a:lnTo>
                  <a:pt x="1044" y="94"/>
                </a:lnTo>
                <a:lnTo>
                  <a:pt x="1034" y="97"/>
                </a:lnTo>
                <a:lnTo>
                  <a:pt x="1026" y="103"/>
                </a:lnTo>
                <a:lnTo>
                  <a:pt x="1023" y="105"/>
                </a:lnTo>
                <a:lnTo>
                  <a:pt x="1019" y="110"/>
                </a:lnTo>
                <a:lnTo>
                  <a:pt x="1017" y="114"/>
                </a:lnTo>
                <a:lnTo>
                  <a:pt x="1015" y="119"/>
                </a:lnTo>
                <a:lnTo>
                  <a:pt x="1015" y="119"/>
                </a:lnTo>
                <a:lnTo>
                  <a:pt x="1013" y="133"/>
                </a:lnTo>
                <a:lnTo>
                  <a:pt x="1012" y="147"/>
                </a:lnTo>
                <a:lnTo>
                  <a:pt x="1012" y="177"/>
                </a:lnTo>
                <a:lnTo>
                  <a:pt x="1012" y="191"/>
                </a:lnTo>
                <a:lnTo>
                  <a:pt x="1010" y="204"/>
                </a:lnTo>
                <a:lnTo>
                  <a:pt x="1008" y="211"/>
                </a:lnTo>
                <a:lnTo>
                  <a:pt x="1006" y="213"/>
                </a:lnTo>
                <a:lnTo>
                  <a:pt x="1004" y="215"/>
                </a:lnTo>
                <a:lnTo>
                  <a:pt x="1004" y="215"/>
                </a:lnTo>
                <a:lnTo>
                  <a:pt x="997" y="216"/>
                </a:lnTo>
                <a:lnTo>
                  <a:pt x="987" y="216"/>
                </a:lnTo>
                <a:lnTo>
                  <a:pt x="977" y="216"/>
                </a:lnTo>
                <a:lnTo>
                  <a:pt x="968" y="216"/>
                </a:lnTo>
                <a:lnTo>
                  <a:pt x="958" y="219"/>
                </a:lnTo>
                <a:lnTo>
                  <a:pt x="951" y="223"/>
                </a:lnTo>
                <a:lnTo>
                  <a:pt x="948" y="226"/>
                </a:lnTo>
                <a:lnTo>
                  <a:pt x="945" y="229"/>
                </a:lnTo>
                <a:lnTo>
                  <a:pt x="944" y="234"/>
                </a:lnTo>
                <a:lnTo>
                  <a:pt x="944" y="240"/>
                </a:lnTo>
                <a:lnTo>
                  <a:pt x="944" y="240"/>
                </a:lnTo>
                <a:lnTo>
                  <a:pt x="943" y="259"/>
                </a:lnTo>
                <a:lnTo>
                  <a:pt x="940" y="274"/>
                </a:lnTo>
                <a:lnTo>
                  <a:pt x="937" y="287"/>
                </a:lnTo>
                <a:lnTo>
                  <a:pt x="932" y="299"/>
                </a:lnTo>
                <a:lnTo>
                  <a:pt x="932" y="299"/>
                </a:lnTo>
                <a:lnTo>
                  <a:pt x="930" y="302"/>
                </a:lnTo>
                <a:lnTo>
                  <a:pt x="930" y="305"/>
                </a:lnTo>
                <a:lnTo>
                  <a:pt x="933" y="312"/>
                </a:lnTo>
                <a:lnTo>
                  <a:pt x="936" y="318"/>
                </a:lnTo>
                <a:lnTo>
                  <a:pt x="937" y="325"/>
                </a:lnTo>
                <a:lnTo>
                  <a:pt x="937" y="329"/>
                </a:lnTo>
                <a:lnTo>
                  <a:pt x="936" y="334"/>
                </a:lnTo>
                <a:lnTo>
                  <a:pt x="932" y="338"/>
                </a:lnTo>
                <a:lnTo>
                  <a:pt x="928" y="341"/>
                </a:lnTo>
                <a:lnTo>
                  <a:pt x="921" y="345"/>
                </a:lnTo>
                <a:lnTo>
                  <a:pt x="911" y="350"/>
                </a:lnTo>
                <a:lnTo>
                  <a:pt x="898" y="354"/>
                </a:lnTo>
                <a:lnTo>
                  <a:pt x="885" y="359"/>
                </a:lnTo>
                <a:lnTo>
                  <a:pt x="885" y="359"/>
                </a:lnTo>
                <a:lnTo>
                  <a:pt x="845" y="367"/>
                </a:lnTo>
                <a:lnTo>
                  <a:pt x="795" y="377"/>
                </a:lnTo>
                <a:lnTo>
                  <a:pt x="739" y="383"/>
                </a:lnTo>
                <a:lnTo>
                  <a:pt x="684" y="392"/>
                </a:lnTo>
                <a:lnTo>
                  <a:pt x="590" y="401"/>
                </a:lnTo>
                <a:lnTo>
                  <a:pt x="550" y="406"/>
                </a:lnTo>
                <a:lnTo>
                  <a:pt x="408" y="359"/>
                </a:lnTo>
                <a:lnTo>
                  <a:pt x="384" y="323"/>
                </a:lnTo>
                <a:lnTo>
                  <a:pt x="384" y="323"/>
                </a:lnTo>
                <a:lnTo>
                  <a:pt x="370" y="267"/>
                </a:lnTo>
                <a:lnTo>
                  <a:pt x="359" y="227"/>
                </a:lnTo>
                <a:lnTo>
                  <a:pt x="352" y="212"/>
                </a:lnTo>
                <a:lnTo>
                  <a:pt x="348" y="204"/>
                </a:lnTo>
                <a:lnTo>
                  <a:pt x="348" y="204"/>
                </a:lnTo>
                <a:lnTo>
                  <a:pt x="345" y="202"/>
                </a:lnTo>
                <a:lnTo>
                  <a:pt x="340" y="202"/>
                </a:lnTo>
                <a:lnTo>
                  <a:pt x="333" y="205"/>
                </a:lnTo>
                <a:lnTo>
                  <a:pt x="326" y="209"/>
                </a:lnTo>
                <a:lnTo>
                  <a:pt x="309" y="220"/>
                </a:lnTo>
                <a:lnTo>
                  <a:pt x="290" y="234"/>
                </a:lnTo>
                <a:lnTo>
                  <a:pt x="256" y="262"/>
                </a:lnTo>
                <a:lnTo>
                  <a:pt x="240" y="274"/>
                </a:lnTo>
                <a:lnTo>
                  <a:pt x="240" y="274"/>
                </a:lnTo>
                <a:lnTo>
                  <a:pt x="227" y="266"/>
                </a:lnTo>
                <a:lnTo>
                  <a:pt x="213" y="258"/>
                </a:lnTo>
                <a:lnTo>
                  <a:pt x="196" y="248"/>
                </a:lnTo>
                <a:lnTo>
                  <a:pt x="179" y="240"/>
                </a:lnTo>
                <a:lnTo>
                  <a:pt x="164" y="234"/>
                </a:lnTo>
                <a:lnTo>
                  <a:pt x="157" y="234"/>
                </a:lnTo>
                <a:lnTo>
                  <a:pt x="152" y="234"/>
                </a:lnTo>
                <a:lnTo>
                  <a:pt x="148" y="235"/>
                </a:lnTo>
                <a:lnTo>
                  <a:pt x="145" y="240"/>
                </a:lnTo>
                <a:lnTo>
                  <a:pt x="145" y="240"/>
                </a:lnTo>
                <a:lnTo>
                  <a:pt x="144" y="248"/>
                </a:lnTo>
                <a:lnTo>
                  <a:pt x="142" y="259"/>
                </a:lnTo>
                <a:lnTo>
                  <a:pt x="142" y="278"/>
                </a:lnTo>
                <a:lnTo>
                  <a:pt x="145" y="292"/>
                </a:lnTo>
                <a:lnTo>
                  <a:pt x="145" y="299"/>
                </a:lnTo>
                <a:lnTo>
                  <a:pt x="145" y="299"/>
                </a:lnTo>
                <a:lnTo>
                  <a:pt x="134" y="299"/>
                </a:lnTo>
                <a:lnTo>
                  <a:pt x="120" y="300"/>
                </a:lnTo>
                <a:lnTo>
                  <a:pt x="105" y="305"/>
                </a:lnTo>
                <a:lnTo>
                  <a:pt x="90" y="312"/>
                </a:lnTo>
                <a:lnTo>
                  <a:pt x="81" y="316"/>
                </a:lnTo>
                <a:lnTo>
                  <a:pt x="73" y="323"/>
                </a:lnTo>
                <a:lnTo>
                  <a:pt x="66" y="329"/>
                </a:lnTo>
                <a:lnTo>
                  <a:pt x="61" y="338"/>
                </a:lnTo>
                <a:lnTo>
                  <a:pt x="55" y="347"/>
                </a:lnTo>
                <a:lnTo>
                  <a:pt x="50" y="359"/>
                </a:lnTo>
                <a:lnTo>
                  <a:pt x="50" y="359"/>
                </a:lnTo>
                <a:lnTo>
                  <a:pt x="44" y="383"/>
                </a:lnTo>
                <a:lnTo>
                  <a:pt x="38" y="407"/>
                </a:lnTo>
                <a:lnTo>
                  <a:pt x="34" y="432"/>
                </a:lnTo>
                <a:lnTo>
                  <a:pt x="30" y="454"/>
                </a:lnTo>
                <a:lnTo>
                  <a:pt x="27" y="489"/>
                </a:lnTo>
                <a:lnTo>
                  <a:pt x="26" y="501"/>
                </a:lnTo>
                <a:lnTo>
                  <a:pt x="26" y="501"/>
                </a:lnTo>
                <a:lnTo>
                  <a:pt x="20" y="504"/>
                </a:lnTo>
                <a:lnTo>
                  <a:pt x="15" y="508"/>
                </a:lnTo>
                <a:lnTo>
                  <a:pt x="9" y="513"/>
                </a:lnTo>
                <a:lnTo>
                  <a:pt x="5" y="522"/>
                </a:lnTo>
                <a:lnTo>
                  <a:pt x="1" y="531"/>
                </a:lnTo>
                <a:lnTo>
                  <a:pt x="0" y="538"/>
                </a:lnTo>
                <a:lnTo>
                  <a:pt x="0" y="545"/>
                </a:lnTo>
                <a:lnTo>
                  <a:pt x="1" y="552"/>
                </a:lnTo>
                <a:lnTo>
                  <a:pt x="3" y="562"/>
                </a:lnTo>
                <a:lnTo>
                  <a:pt x="3" y="562"/>
                </a:lnTo>
                <a:lnTo>
                  <a:pt x="8" y="578"/>
                </a:lnTo>
                <a:lnTo>
                  <a:pt x="14" y="595"/>
                </a:lnTo>
                <a:lnTo>
                  <a:pt x="22" y="609"/>
                </a:lnTo>
                <a:lnTo>
                  <a:pt x="29" y="621"/>
                </a:lnTo>
                <a:lnTo>
                  <a:pt x="37" y="631"/>
                </a:lnTo>
                <a:lnTo>
                  <a:pt x="45" y="638"/>
                </a:lnTo>
                <a:lnTo>
                  <a:pt x="54" y="643"/>
                </a:lnTo>
                <a:lnTo>
                  <a:pt x="62" y="645"/>
                </a:lnTo>
                <a:lnTo>
                  <a:pt x="62" y="645"/>
                </a:lnTo>
                <a:lnTo>
                  <a:pt x="80" y="643"/>
                </a:lnTo>
                <a:lnTo>
                  <a:pt x="99" y="641"/>
                </a:lnTo>
                <a:lnTo>
                  <a:pt x="108" y="639"/>
                </a:lnTo>
                <a:lnTo>
                  <a:pt x="115" y="639"/>
                </a:lnTo>
                <a:lnTo>
                  <a:pt x="120" y="642"/>
                </a:lnTo>
                <a:lnTo>
                  <a:pt x="121" y="643"/>
                </a:lnTo>
                <a:lnTo>
                  <a:pt x="121" y="645"/>
                </a:lnTo>
                <a:lnTo>
                  <a:pt x="121" y="645"/>
                </a:lnTo>
                <a:lnTo>
                  <a:pt x="123" y="648"/>
                </a:lnTo>
                <a:lnTo>
                  <a:pt x="124" y="650"/>
                </a:lnTo>
                <a:lnTo>
                  <a:pt x="131" y="657"/>
                </a:lnTo>
                <a:lnTo>
                  <a:pt x="141" y="666"/>
                </a:lnTo>
                <a:lnTo>
                  <a:pt x="152" y="673"/>
                </a:lnTo>
                <a:lnTo>
                  <a:pt x="171" y="686"/>
                </a:lnTo>
                <a:lnTo>
                  <a:pt x="181" y="693"/>
                </a:lnTo>
                <a:lnTo>
                  <a:pt x="229" y="728"/>
                </a:lnTo>
                <a:lnTo>
                  <a:pt x="265" y="717"/>
                </a:lnTo>
                <a:lnTo>
                  <a:pt x="325" y="740"/>
                </a:lnTo>
                <a:lnTo>
                  <a:pt x="325" y="789"/>
                </a:lnTo>
                <a:lnTo>
                  <a:pt x="325" y="789"/>
                </a:lnTo>
                <a:lnTo>
                  <a:pt x="332" y="789"/>
                </a:lnTo>
                <a:lnTo>
                  <a:pt x="339" y="792"/>
                </a:lnTo>
                <a:lnTo>
                  <a:pt x="348" y="797"/>
                </a:lnTo>
                <a:lnTo>
                  <a:pt x="352" y="801"/>
                </a:lnTo>
                <a:lnTo>
                  <a:pt x="356" y="805"/>
                </a:lnTo>
                <a:lnTo>
                  <a:pt x="361" y="811"/>
                </a:lnTo>
                <a:lnTo>
                  <a:pt x="365" y="818"/>
                </a:lnTo>
                <a:lnTo>
                  <a:pt x="368" y="826"/>
                </a:lnTo>
                <a:lnTo>
                  <a:pt x="370" y="836"/>
                </a:lnTo>
                <a:lnTo>
                  <a:pt x="372" y="847"/>
                </a:lnTo>
                <a:lnTo>
                  <a:pt x="372" y="859"/>
                </a:lnTo>
                <a:lnTo>
                  <a:pt x="372" y="859"/>
                </a:lnTo>
                <a:lnTo>
                  <a:pt x="373" y="891"/>
                </a:lnTo>
                <a:lnTo>
                  <a:pt x="374" y="930"/>
                </a:lnTo>
                <a:lnTo>
                  <a:pt x="381" y="1020"/>
                </a:lnTo>
                <a:lnTo>
                  <a:pt x="383" y="1064"/>
                </a:lnTo>
                <a:lnTo>
                  <a:pt x="381" y="1107"/>
                </a:lnTo>
                <a:lnTo>
                  <a:pt x="380" y="1125"/>
                </a:lnTo>
                <a:lnTo>
                  <a:pt x="379" y="1143"/>
                </a:lnTo>
                <a:lnTo>
                  <a:pt x="376" y="1158"/>
                </a:lnTo>
                <a:lnTo>
                  <a:pt x="372" y="1171"/>
                </a:lnTo>
                <a:lnTo>
                  <a:pt x="372" y="1171"/>
                </a:lnTo>
                <a:lnTo>
                  <a:pt x="366" y="1182"/>
                </a:lnTo>
                <a:lnTo>
                  <a:pt x="361" y="1191"/>
                </a:lnTo>
                <a:lnTo>
                  <a:pt x="352" y="1201"/>
                </a:lnTo>
                <a:lnTo>
                  <a:pt x="344" y="1209"/>
                </a:lnTo>
                <a:lnTo>
                  <a:pt x="325" y="1226"/>
                </a:lnTo>
                <a:lnTo>
                  <a:pt x="307" y="1240"/>
                </a:lnTo>
                <a:lnTo>
                  <a:pt x="289" y="1254"/>
                </a:lnTo>
                <a:lnTo>
                  <a:pt x="275" y="1266"/>
                </a:lnTo>
                <a:lnTo>
                  <a:pt x="269" y="1271"/>
                </a:lnTo>
                <a:lnTo>
                  <a:pt x="265" y="1277"/>
                </a:lnTo>
                <a:lnTo>
                  <a:pt x="264" y="1284"/>
                </a:lnTo>
                <a:lnTo>
                  <a:pt x="265" y="1289"/>
                </a:lnTo>
                <a:lnTo>
                  <a:pt x="265" y="1289"/>
                </a:lnTo>
                <a:lnTo>
                  <a:pt x="267" y="1295"/>
                </a:lnTo>
                <a:lnTo>
                  <a:pt x="269" y="1299"/>
                </a:lnTo>
                <a:lnTo>
                  <a:pt x="274" y="1303"/>
                </a:lnTo>
                <a:lnTo>
                  <a:pt x="279" y="1306"/>
                </a:lnTo>
                <a:lnTo>
                  <a:pt x="290" y="1312"/>
                </a:lnTo>
                <a:lnTo>
                  <a:pt x="304" y="1313"/>
                </a:lnTo>
                <a:lnTo>
                  <a:pt x="315" y="1314"/>
                </a:lnTo>
                <a:lnTo>
                  <a:pt x="326" y="1314"/>
                </a:lnTo>
                <a:lnTo>
                  <a:pt x="336" y="1313"/>
                </a:lnTo>
                <a:lnTo>
                  <a:pt x="336" y="1313"/>
                </a:lnTo>
                <a:lnTo>
                  <a:pt x="356" y="1319"/>
                </a:lnTo>
                <a:lnTo>
                  <a:pt x="395" y="1325"/>
                </a:lnTo>
                <a:lnTo>
                  <a:pt x="395" y="1325"/>
                </a:lnTo>
                <a:lnTo>
                  <a:pt x="401" y="1325"/>
                </a:lnTo>
                <a:lnTo>
                  <a:pt x="406" y="1324"/>
                </a:lnTo>
                <a:lnTo>
                  <a:pt x="417" y="1317"/>
                </a:lnTo>
                <a:lnTo>
                  <a:pt x="431" y="1307"/>
                </a:lnTo>
                <a:lnTo>
                  <a:pt x="445" y="1294"/>
                </a:lnTo>
                <a:lnTo>
                  <a:pt x="471" y="1266"/>
                </a:lnTo>
                <a:lnTo>
                  <a:pt x="491" y="1242"/>
                </a:lnTo>
                <a:lnTo>
                  <a:pt x="491" y="1242"/>
                </a:lnTo>
                <a:lnTo>
                  <a:pt x="500" y="1231"/>
                </a:lnTo>
                <a:lnTo>
                  <a:pt x="513" y="1220"/>
                </a:lnTo>
                <a:lnTo>
                  <a:pt x="543" y="1194"/>
                </a:lnTo>
                <a:lnTo>
                  <a:pt x="558" y="1180"/>
                </a:lnTo>
                <a:lnTo>
                  <a:pt x="571" y="1165"/>
                </a:lnTo>
                <a:lnTo>
                  <a:pt x="580" y="1150"/>
                </a:lnTo>
                <a:lnTo>
                  <a:pt x="585" y="1141"/>
                </a:lnTo>
                <a:lnTo>
                  <a:pt x="586" y="1135"/>
                </a:lnTo>
                <a:lnTo>
                  <a:pt x="586" y="1135"/>
                </a:lnTo>
                <a:lnTo>
                  <a:pt x="592" y="1104"/>
                </a:lnTo>
                <a:lnTo>
                  <a:pt x="596" y="1078"/>
                </a:lnTo>
                <a:lnTo>
                  <a:pt x="598" y="1050"/>
                </a:lnTo>
                <a:lnTo>
                  <a:pt x="598" y="1050"/>
                </a:lnTo>
                <a:lnTo>
                  <a:pt x="607" y="1017"/>
                </a:lnTo>
                <a:lnTo>
                  <a:pt x="615" y="989"/>
                </a:lnTo>
                <a:lnTo>
                  <a:pt x="622" y="967"/>
                </a:lnTo>
                <a:lnTo>
                  <a:pt x="622" y="967"/>
                </a:lnTo>
                <a:lnTo>
                  <a:pt x="629" y="952"/>
                </a:lnTo>
                <a:lnTo>
                  <a:pt x="637" y="935"/>
                </a:lnTo>
                <a:lnTo>
                  <a:pt x="645" y="920"/>
                </a:lnTo>
                <a:lnTo>
                  <a:pt x="645" y="920"/>
                </a:lnTo>
                <a:lnTo>
                  <a:pt x="657" y="927"/>
                </a:lnTo>
                <a:lnTo>
                  <a:pt x="680" y="945"/>
                </a:lnTo>
                <a:lnTo>
                  <a:pt x="694" y="957"/>
                </a:lnTo>
                <a:lnTo>
                  <a:pt x="708" y="971"/>
                </a:lnTo>
                <a:lnTo>
                  <a:pt x="720" y="987"/>
                </a:lnTo>
                <a:lnTo>
                  <a:pt x="724" y="995"/>
                </a:lnTo>
                <a:lnTo>
                  <a:pt x="730" y="1003"/>
                </a:lnTo>
                <a:lnTo>
                  <a:pt x="730" y="1003"/>
                </a:lnTo>
                <a:lnTo>
                  <a:pt x="737" y="1017"/>
                </a:lnTo>
                <a:lnTo>
                  <a:pt x="742" y="1028"/>
                </a:lnTo>
                <a:lnTo>
                  <a:pt x="753" y="1043"/>
                </a:lnTo>
                <a:lnTo>
                  <a:pt x="764" y="1060"/>
                </a:lnTo>
                <a:lnTo>
                  <a:pt x="770" y="1071"/>
                </a:lnTo>
                <a:lnTo>
                  <a:pt x="777" y="1086"/>
                </a:lnTo>
                <a:lnTo>
                  <a:pt x="777" y="1086"/>
                </a:lnTo>
                <a:lnTo>
                  <a:pt x="780" y="1096"/>
                </a:lnTo>
                <a:lnTo>
                  <a:pt x="781" y="1104"/>
                </a:lnTo>
                <a:lnTo>
                  <a:pt x="781" y="1114"/>
                </a:lnTo>
                <a:lnTo>
                  <a:pt x="780" y="1122"/>
                </a:lnTo>
                <a:lnTo>
                  <a:pt x="774" y="1140"/>
                </a:lnTo>
                <a:lnTo>
                  <a:pt x="766" y="1157"/>
                </a:lnTo>
                <a:lnTo>
                  <a:pt x="759" y="1172"/>
                </a:lnTo>
                <a:lnTo>
                  <a:pt x="753" y="1186"/>
                </a:lnTo>
                <a:lnTo>
                  <a:pt x="751" y="1191"/>
                </a:lnTo>
                <a:lnTo>
                  <a:pt x="751" y="1197"/>
                </a:lnTo>
                <a:lnTo>
                  <a:pt x="751" y="1202"/>
                </a:lnTo>
                <a:lnTo>
                  <a:pt x="753" y="1206"/>
                </a:lnTo>
                <a:lnTo>
                  <a:pt x="753" y="1206"/>
                </a:lnTo>
                <a:lnTo>
                  <a:pt x="756" y="1209"/>
                </a:lnTo>
                <a:lnTo>
                  <a:pt x="762" y="1211"/>
                </a:lnTo>
                <a:lnTo>
                  <a:pt x="769" y="1212"/>
                </a:lnTo>
                <a:lnTo>
                  <a:pt x="777" y="1213"/>
                </a:lnTo>
                <a:lnTo>
                  <a:pt x="793" y="1212"/>
                </a:lnTo>
                <a:lnTo>
                  <a:pt x="814" y="1208"/>
                </a:lnTo>
                <a:lnTo>
                  <a:pt x="835" y="1202"/>
                </a:lnTo>
                <a:lnTo>
                  <a:pt x="854" y="1195"/>
                </a:lnTo>
                <a:lnTo>
                  <a:pt x="871" y="1188"/>
                </a:lnTo>
                <a:lnTo>
                  <a:pt x="885" y="1182"/>
                </a:lnTo>
                <a:lnTo>
                  <a:pt x="885" y="1182"/>
                </a:lnTo>
                <a:lnTo>
                  <a:pt x="889" y="1179"/>
                </a:lnTo>
                <a:lnTo>
                  <a:pt x="893" y="1173"/>
                </a:lnTo>
                <a:lnTo>
                  <a:pt x="896" y="1168"/>
                </a:lnTo>
                <a:lnTo>
                  <a:pt x="897" y="1161"/>
                </a:lnTo>
                <a:lnTo>
                  <a:pt x="900" y="1144"/>
                </a:lnTo>
                <a:lnTo>
                  <a:pt x="900" y="1129"/>
                </a:lnTo>
                <a:lnTo>
                  <a:pt x="900" y="1112"/>
                </a:lnTo>
                <a:lnTo>
                  <a:pt x="898" y="1099"/>
                </a:lnTo>
                <a:lnTo>
                  <a:pt x="896" y="1086"/>
                </a:lnTo>
                <a:lnTo>
                  <a:pt x="896" y="1086"/>
                </a:lnTo>
                <a:lnTo>
                  <a:pt x="897" y="1072"/>
                </a:lnTo>
                <a:lnTo>
                  <a:pt x="901" y="1053"/>
                </a:lnTo>
                <a:lnTo>
                  <a:pt x="908" y="1027"/>
                </a:lnTo>
                <a:lnTo>
                  <a:pt x="908" y="1027"/>
                </a:lnTo>
                <a:lnTo>
                  <a:pt x="912" y="1009"/>
                </a:lnTo>
                <a:lnTo>
                  <a:pt x="918" y="985"/>
                </a:lnTo>
                <a:lnTo>
                  <a:pt x="926" y="933"/>
                </a:lnTo>
                <a:lnTo>
                  <a:pt x="932" y="886"/>
                </a:lnTo>
                <a:lnTo>
                  <a:pt x="932" y="869"/>
                </a:lnTo>
                <a:lnTo>
                  <a:pt x="932" y="859"/>
                </a:lnTo>
                <a:lnTo>
                  <a:pt x="932" y="859"/>
                </a:lnTo>
                <a:lnTo>
                  <a:pt x="932" y="858"/>
                </a:lnTo>
                <a:lnTo>
                  <a:pt x="936" y="857"/>
                </a:lnTo>
                <a:lnTo>
                  <a:pt x="947" y="852"/>
                </a:lnTo>
                <a:lnTo>
                  <a:pt x="963" y="851"/>
                </a:lnTo>
                <a:lnTo>
                  <a:pt x="984" y="850"/>
                </a:lnTo>
                <a:lnTo>
                  <a:pt x="1022" y="848"/>
                </a:lnTo>
                <a:lnTo>
                  <a:pt x="1040" y="848"/>
                </a:lnTo>
                <a:lnTo>
                  <a:pt x="1040" y="848"/>
                </a:lnTo>
                <a:lnTo>
                  <a:pt x="1042" y="862"/>
                </a:lnTo>
                <a:lnTo>
                  <a:pt x="1051" y="897"/>
                </a:lnTo>
                <a:lnTo>
                  <a:pt x="1063" y="937"/>
                </a:lnTo>
                <a:lnTo>
                  <a:pt x="1069" y="955"/>
                </a:lnTo>
                <a:lnTo>
                  <a:pt x="1074" y="967"/>
                </a:lnTo>
                <a:lnTo>
                  <a:pt x="1074" y="967"/>
                </a:lnTo>
                <a:lnTo>
                  <a:pt x="1091" y="993"/>
                </a:lnTo>
                <a:lnTo>
                  <a:pt x="1095" y="1003"/>
                </a:lnTo>
                <a:lnTo>
                  <a:pt x="1099" y="1016"/>
                </a:lnTo>
                <a:lnTo>
                  <a:pt x="1099" y="1016"/>
                </a:lnTo>
                <a:lnTo>
                  <a:pt x="1099" y="1023"/>
                </a:lnTo>
                <a:lnTo>
                  <a:pt x="1100" y="1031"/>
                </a:lnTo>
                <a:lnTo>
                  <a:pt x="1099" y="1038"/>
                </a:lnTo>
                <a:lnTo>
                  <a:pt x="1098" y="1046"/>
                </a:lnTo>
                <a:lnTo>
                  <a:pt x="1093" y="1054"/>
                </a:lnTo>
                <a:lnTo>
                  <a:pt x="1089" y="1061"/>
                </a:lnTo>
                <a:lnTo>
                  <a:pt x="1082" y="1068"/>
                </a:lnTo>
                <a:lnTo>
                  <a:pt x="1074" y="1075"/>
                </a:lnTo>
                <a:lnTo>
                  <a:pt x="1074" y="1075"/>
                </a:lnTo>
                <a:lnTo>
                  <a:pt x="1066" y="1081"/>
                </a:lnTo>
                <a:lnTo>
                  <a:pt x="1055" y="1086"/>
                </a:lnTo>
                <a:lnTo>
                  <a:pt x="1035" y="1096"/>
                </a:lnTo>
                <a:lnTo>
                  <a:pt x="1027" y="1101"/>
                </a:lnTo>
                <a:lnTo>
                  <a:pt x="1022" y="1107"/>
                </a:lnTo>
                <a:lnTo>
                  <a:pt x="1016" y="1114"/>
                </a:lnTo>
                <a:lnTo>
                  <a:pt x="1016" y="1118"/>
                </a:lnTo>
                <a:lnTo>
                  <a:pt x="1015" y="1122"/>
                </a:lnTo>
                <a:lnTo>
                  <a:pt x="1015" y="1122"/>
                </a:lnTo>
                <a:lnTo>
                  <a:pt x="1016" y="1126"/>
                </a:lnTo>
                <a:lnTo>
                  <a:pt x="1017" y="1130"/>
                </a:lnTo>
                <a:lnTo>
                  <a:pt x="1022" y="1139"/>
                </a:lnTo>
                <a:lnTo>
                  <a:pt x="1030" y="1146"/>
                </a:lnTo>
                <a:lnTo>
                  <a:pt x="1041" y="1151"/>
                </a:lnTo>
                <a:lnTo>
                  <a:pt x="1053" y="1155"/>
                </a:lnTo>
                <a:lnTo>
                  <a:pt x="1067" y="1158"/>
                </a:lnTo>
                <a:lnTo>
                  <a:pt x="1082" y="1159"/>
                </a:lnTo>
                <a:lnTo>
                  <a:pt x="1099" y="1158"/>
                </a:lnTo>
                <a:lnTo>
                  <a:pt x="1099" y="1158"/>
                </a:lnTo>
                <a:lnTo>
                  <a:pt x="1114" y="1157"/>
                </a:lnTo>
                <a:lnTo>
                  <a:pt x="1128" y="1153"/>
                </a:lnTo>
                <a:lnTo>
                  <a:pt x="1140" y="1150"/>
                </a:lnTo>
                <a:lnTo>
                  <a:pt x="1150" y="1144"/>
                </a:lnTo>
                <a:lnTo>
                  <a:pt x="1158" y="1140"/>
                </a:lnTo>
                <a:lnTo>
                  <a:pt x="1165" y="1135"/>
                </a:lnTo>
                <a:lnTo>
                  <a:pt x="1168" y="1129"/>
                </a:lnTo>
                <a:lnTo>
                  <a:pt x="1169" y="1122"/>
                </a:lnTo>
                <a:lnTo>
                  <a:pt x="1169" y="1122"/>
                </a:lnTo>
                <a:lnTo>
                  <a:pt x="1171" y="1117"/>
                </a:lnTo>
                <a:lnTo>
                  <a:pt x="1174" y="1110"/>
                </a:lnTo>
                <a:lnTo>
                  <a:pt x="1182" y="1094"/>
                </a:lnTo>
                <a:lnTo>
                  <a:pt x="1193" y="1078"/>
                </a:lnTo>
                <a:lnTo>
                  <a:pt x="1205" y="1063"/>
                </a:lnTo>
                <a:lnTo>
                  <a:pt x="1205" y="1063"/>
                </a:lnTo>
                <a:lnTo>
                  <a:pt x="1219" y="1047"/>
                </a:lnTo>
                <a:lnTo>
                  <a:pt x="1233" y="1031"/>
                </a:lnTo>
                <a:lnTo>
                  <a:pt x="1244" y="1020"/>
                </a:lnTo>
                <a:lnTo>
                  <a:pt x="1250" y="1016"/>
                </a:lnTo>
                <a:lnTo>
                  <a:pt x="1254" y="1016"/>
                </a:lnTo>
                <a:lnTo>
                  <a:pt x="1254" y="1016"/>
                </a:lnTo>
                <a:lnTo>
                  <a:pt x="1261" y="1018"/>
                </a:lnTo>
                <a:lnTo>
                  <a:pt x="1275" y="1029"/>
                </a:lnTo>
                <a:lnTo>
                  <a:pt x="1316" y="1063"/>
                </a:lnTo>
                <a:lnTo>
                  <a:pt x="1359" y="1099"/>
                </a:lnTo>
                <a:lnTo>
                  <a:pt x="1384" y="1122"/>
                </a:lnTo>
                <a:lnTo>
                  <a:pt x="1384" y="1122"/>
                </a:lnTo>
                <a:lnTo>
                  <a:pt x="1389" y="1129"/>
                </a:lnTo>
                <a:lnTo>
                  <a:pt x="1393" y="1136"/>
                </a:lnTo>
                <a:lnTo>
                  <a:pt x="1395" y="1144"/>
                </a:lnTo>
                <a:lnTo>
                  <a:pt x="1396" y="1153"/>
                </a:lnTo>
                <a:lnTo>
                  <a:pt x="1396" y="1165"/>
                </a:lnTo>
                <a:lnTo>
                  <a:pt x="1396" y="1171"/>
                </a:lnTo>
                <a:lnTo>
                  <a:pt x="1396" y="1171"/>
                </a:lnTo>
                <a:lnTo>
                  <a:pt x="1387" y="1175"/>
                </a:lnTo>
                <a:lnTo>
                  <a:pt x="1378" y="1180"/>
                </a:lnTo>
                <a:lnTo>
                  <a:pt x="1370" y="1187"/>
                </a:lnTo>
                <a:lnTo>
                  <a:pt x="1363" y="1194"/>
                </a:lnTo>
                <a:lnTo>
                  <a:pt x="1360" y="1198"/>
                </a:lnTo>
                <a:lnTo>
                  <a:pt x="1359" y="1202"/>
                </a:lnTo>
                <a:lnTo>
                  <a:pt x="1360" y="1206"/>
                </a:lnTo>
                <a:lnTo>
                  <a:pt x="1362" y="1211"/>
                </a:lnTo>
                <a:lnTo>
                  <a:pt x="1366" y="1213"/>
                </a:lnTo>
                <a:lnTo>
                  <a:pt x="1373" y="1218"/>
                </a:lnTo>
                <a:lnTo>
                  <a:pt x="1373" y="1218"/>
                </a:lnTo>
                <a:lnTo>
                  <a:pt x="1380" y="1222"/>
                </a:lnTo>
                <a:lnTo>
                  <a:pt x="1388" y="1223"/>
                </a:lnTo>
                <a:lnTo>
                  <a:pt x="1396" y="1224"/>
                </a:lnTo>
                <a:lnTo>
                  <a:pt x="1406" y="1224"/>
                </a:lnTo>
                <a:lnTo>
                  <a:pt x="1424" y="1224"/>
                </a:lnTo>
                <a:lnTo>
                  <a:pt x="1440" y="1220"/>
                </a:lnTo>
                <a:lnTo>
                  <a:pt x="1457" y="1216"/>
                </a:lnTo>
                <a:lnTo>
                  <a:pt x="1472" y="1212"/>
                </a:lnTo>
                <a:lnTo>
                  <a:pt x="1492" y="1206"/>
                </a:lnTo>
                <a:lnTo>
                  <a:pt x="1492" y="1206"/>
                </a:lnTo>
                <a:lnTo>
                  <a:pt x="1494" y="1205"/>
                </a:lnTo>
                <a:lnTo>
                  <a:pt x="1499" y="1202"/>
                </a:lnTo>
                <a:lnTo>
                  <a:pt x="1505" y="1194"/>
                </a:lnTo>
                <a:lnTo>
                  <a:pt x="1511" y="1182"/>
                </a:lnTo>
                <a:lnTo>
                  <a:pt x="1517" y="1169"/>
                </a:lnTo>
                <a:lnTo>
                  <a:pt x="1521" y="1155"/>
                </a:lnTo>
                <a:lnTo>
                  <a:pt x="1522" y="1141"/>
                </a:lnTo>
                <a:lnTo>
                  <a:pt x="1522" y="1136"/>
                </a:lnTo>
                <a:lnTo>
                  <a:pt x="1521" y="1130"/>
                </a:lnTo>
                <a:lnTo>
                  <a:pt x="1518" y="1126"/>
                </a:lnTo>
                <a:lnTo>
                  <a:pt x="1515" y="1122"/>
                </a:lnTo>
                <a:lnTo>
                  <a:pt x="1515" y="1122"/>
                </a:lnTo>
                <a:lnTo>
                  <a:pt x="1508" y="1115"/>
                </a:lnTo>
                <a:lnTo>
                  <a:pt x="1503" y="1107"/>
                </a:lnTo>
                <a:lnTo>
                  <a:pt x="1499" y="1097"/>
                </a:lnTo>
                <a:lnTo>
                  <a:pt x="1496" y="1085"/>
                </a:lnTo>
                <a:lnTo>
                  <a:pt x="1494" y="1071"/>
                </a:lnTo>
                <a:lnTo>
                  <a:pt x="1493" y="1054"/>
                </a:lnTo>
                <a:lnTo>
                  <a:pt x="1492" y="1016"/>
                </a:lnTo>
                <a:lnTo>
                  <a:pt x="1492" y="1016"/>
                </a:lnTo>
                <a:lnTo>
                  <a:pt x="1490" y="978"/>
                </a:lnTo>
                <a:lnTo>
                  <a:pt x="1486" y="919"/>
                </a:lnTo>
                <a:lnTo>
                  <a:pt x="1474" y="765"/>
                </a:lnTo>
                <a:lnTo>
                  <a:pt x="1456" y="562"/>
                </a:lnTo>
                <a:lnTo>
                  <a:pt x="1456" y="562"/>
                </a:lnTo>
                <a:lnTo>
                  <a:pt x="1489" y="537"/>
                </a:lnTo>
                <a:lnTo>
                  <a:pt x="1512" y="520"/>
                </a:lnTo>
                <a:lnTo>
                  <a:pt x="1522" y="516"/>
                </a:lnTo>
                <a:lnTo>
                  <a:pt x="1528" y="513"/>
                </a:lnTo>
                <a:lnTo>
                  <a:pt x="1528" y="513"/>
                </a:lnTo>
                <a:lnTo>
                  <a:pt x="1529" y="513"/>
                </a:lnTo>
                <a:lnTo>
                  <a:pt x="1530" y="511"/>
                </a:lnTo>
                <a:lnTo>
                  <a:pt x="1535" y="504"/>
                </a:lnTo>
                <a:lnTo>
                  <a:pt x="1543" y="483"/>
                </a:lnTo>
                <a:lnTo>
                  <a:pt x="1551" y="454"/>
                </a:lnTo>
                <a:lnTo>
                  <a:pt x="1551" y="454"/>
                </a:lnTo>
                <a:lnTo>
                  <a:pt x="1572" y="421"/>
                </a:lnTo>
                <a:lnTo>
                  <a:pt x="1588" y="393"/>
                </a:lnTo>
                <a:lnTo>
                  <a:pt x="1594" y="381"/>
                </a:lnTo>
                <a:lnTo>
                  <a:pt x="1598" y="371"/>
                </a:lnTo>
                <a:lnTo>
                  <a:pt x="1598" y="371"/>
                </a:lnTo>
                <a:lnTo>
                  <a:pt x="1605" y="352"/>
                </a:lnTo>
                <a:lnTo>
                  <a:pt x="1611" y="334"/>
                </a:lnTo>
                <a:lnTo>
                  <a:pt x="1612" y="323"/>
                </a:lnTo>
                <a:lnTo>
                  <a:pt x="1613" y="312"/>
                </a:lnTo>
                <a:lnTo>
                  <a:pt x="1613" y="299"/>
                </a:lnTo>
                <a:lnTo>
                  <a:pt x="1611" y="287"/>
                </a:lnTo>
                <a:lnTo>
                  <a:pt x="1611" y="287"/>
                </a:lnTo>
                <a:lnTo>
                  <a:pt x="1604" y="253"/>
                </a:lnTo>
                <a:lnTo>
                  <a:pt x="1598" y="227"/>
                </a:lnTo>
                <a:lnTo>
                  <a:pt x="1598" y="227"/>
                </a:lnTo>
                <a:lnTo>
                  <a:pt x="1594" y="205"/>
                </a:lnTo>
                <a:lnTo>
                  <a:pt x="1588" y="184"/>
                </a:lnTo>
                <a:lnTo>
                  <a:pt x="1582" y="166"/>
                </a:lnTo>
                <a:lnTo>
                  <a:pt x="1579" y="159"/>
                </a:lnTo>
                <a:lnTo>
                  <a:pt x="1575" y="155"/>
                </a:lnTo>
                <a:lnTo>
                  <a:pt x="1575" y="155"/>
                </a:lnTo>
                <a:lnTo>
                  <a:pt x="1547" y="121"/>
                </a:lnTo>
                <a:lnTo>
                  <a:pt x="1525" y="96"/>
                </a:lnTo>
                <a:lnTo>
                  <a:pt x="1504" y="72"/>
                </a:lnTo>
                <a:lnTo>
                  <a:pt x="1504" y="72"/>
                </a:lnTo>
                <a:lnTo>
                  <a:pt x="1481" y="51"/>
                </a:lnTo>
                <a:lnTo>
                  <a:pt x="1468" y="42"/>
                </a:lnTo>
                <a:lnTo>
                  <a:pt x="1456" y="33"/>
                </a:lnTo>
                <a:lnTo>
                  <a:pt x="1443" y="25"/>
                </a:lnTo>
                <a:lnTo>
                  <a:pt x="1431" y="20"/>
                </a:lnTo>
                <a:lnTo>
                  <a:pt x="1420" y="14"/>
                </a:lnTo>
                <a:lnTo>
                  <a:pt x="1409" y="13"/>
                </a:lnTo>
                <a:lnTo>
                  <a:pt x="1409" y="13"/>
                </a:lnTo>
                <a:lnTo>
                  <a:pt x="1396" y="11"/>
                </a:lnTo>
                <a:lnTo>
                  <a:pt x="1380" y="10"/>
                </a:lnTo>
                <a:lnTo>
                  <a:pt x="1344" y="11"/>
                </a:lnTo>
                <a:lnTo>
                  <a:pt x="1301" y="13"/>
                </a:lnTo>
                <a:lnTo>
                  <a:pt x="1241" y="0"/>
                </a:lnTo>
                <a:lnTo>
                  <a:pt x="1194" y="24"/>
                </a:lnTo>
                <a:lnTo>
                  <a:pt x="1194" y="24"/>
                </a:lnTo>
                <a:lnTo>
                  <a:pt x="1178" y="25"/>
                </a:lnTo>
                <a:lnTo>
                  <a:pt x="1163" y="25"/>
                </a:lnTo>
                <a:lnTo>
                  <a:pt x="1146" y="24"/>
                </a:lnTo>
                <a:lnTo>
                  <a:pt x="1146" y="24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5" name="Freeform 30">
            <a:extLst>
              <a:ext uri="{FF2B5EF4-FFF2-40B4-BE49-F238E27FC236}">
                <a16:creationId xmlns:a16="http://schemas.microsoft.com/office/drawing/2014/main" id="{DD7F27BF-BEF5-460C-962A-2A7FA29E4D41}"/>
              </a:ext>
            </a:extLst>
          </p:cNvPr>
          <p:cNvSpPr>
            <a:spLocks/>
          </p:cNvSpPr>
          <p:nvPr/>
        </p:nvSpPr>
        <p:spPr bwMode="auto">
          <a:xfrm>
            <a:off x="6123074" y="2751089"/>
            <a:ext cx="1461656" cy="1652011"/>
          </a:xfrm>
          <a:custGeom>
            <a:avLst/>
            <a:gdLst>
              <a:gd name="T0" fmla="*/ 403 w 645"/>
              <a:gd name="T1" fmla="*/ 7 h 729"/>
              <a:gd name="T2" fmla="*/ 345 w 645"/>
              <a:gd name="T3" fmla="*/ 15 h 729"/>
              <a:gd name="T4" fmla="*/ 302 w 645"/>
              <a:gd name="T5" fmla="*/ 79 h 729"/>
              <a:gd name="T6" fmla="*/ 304 w 645"/>
              <a:gd name="T7" fmla="*/ 130 h 729"/>
              <a:gd name="T8" fmla="*/ 321 w 645"/>
              <a:gd name="T9" fmla="*/ 139 h 729"/>
              <a:gd name="T10" fmla="*/ 357 w 645"/>
              <a:gd name="T11" fmla="*/ 147 h 729"/>
              <a:gd name="T12" fmla="*/ 372 w 645"/>
              <a:gd name="T13" fmla="*/ 173 h 729"/>
              <a:gd name="T14" fmla="*/ 376 w 645"/>
              <a:gd name="T15" fmla="*/ 260 h 729"/>
              <a:gd name="T16" fmla="*/ 319 w 645"/>
              <a:gd name="T17" fmla="*/ 337 h 729"/>
              <a:gd name="T18" fmla="*/ 264 w 645"/>
              <a:gd name="T19" fmla="*/ 462 h 729"/>
              <a:gd name="T20" fmla="*/ 185 w 645"/>
              <a:gd name="T21" fmla="*/ 516 h 729"/>
              <a:gd name="T22" fmla="*/ 151 w 645"/>
              <a:gd name="T23" fmla="*/ 501 h 729"/>
              <a:gd name="T24" fmla="*/ 74 w 645"/>
              <a:gd name="T25" fmla="*/ 482 h 729"/>
              <a:gd name="T26" fmla="*/ 51 w 645"/>
              <a:gd name="T27" fmla="*/ 470 h 729"/>
              <a:gd name="T28" fmla="*/ 49 w 645"/>
              <a:gd name="T29" fmla="*/ 496 h 729"/>
              <a:gd name="T30" fmla="*/ 25 w 645"/>
              <a:gd name="T31" fmla="*/ 476 h 729"/>
              <a:gd name="T32" fmla="*/ 20 w 645"/>
              <a:gd name="T33" fmla="*/ 501 h 729"/>
              <a:gd name="T34" fmla="*/ 0 w 645"/>
              <a:gd name="T35" fmla="*/ 542 h 729"/>
              <a:gd name="T36" fmla="*/ 21 w 645"/>
              <a:gd name="T37" fmla="*/ 580 h 729"/>
              <a:gd name="T38" fmla="*/ 64 w 645"/>
              <a:gd name="T39" fmla="*/ 618 h 729"/>
              <a:gd name="T40" fmla="*/ 122 w 645"/>
              <a:gd name="T41" fmla="*/ 618 h 729"/>
              <a:gd name="T42" fmla="*/ 113 w 645"/>
              <a:gd name="T43" fmla="*/ 632 h 729"/>
              <a:gd name="T44" fmla="*/ 205 w 645"/>
              <a:gd name="T45" fmla="*/ 637 h 729"/>
              <a:gd name="T46" fmla="*/ 218 w 645"/>
              <a:gd name="T47" fmla="*/ 657 h 729"/>
              <a:gd name="T48" fmla="*/ 228 w 645"/>
              <a:gd name="T49" fmla="*/ 663 h 729"/>
              <a:gd name="T50" fmla="*/ 267 w 645"/>
              <a:gd name="T51" fmla="*/ 669 h 729"/>
              <a:gd name="T52" fmla="*/ 334 w 645"/>
              <a:gd name="T53" fmla="*/ 699 h 729"/>
              <a:gd name="T54" fmla="*/ 372 w 645"/>
              <a:gd name="T55" fmla="*/ 689 h 729"/>
              <a:gd name="T56" fmla="*/ 388 w 645"/>
              <a:gd name="T57" fmla="*/ 692 h 729"/>
              <a:gd name="T58" fmla="*/ 404 w 645"/>
              <a:gd name="T59" fmla="*/ 728 h 729"/>
              <a:gd name="T60" fmla="*/ 443 w 645"/>
              <a:gd name="T61" fmla="*/ 725 h 729"/>
              <a:gd name="T62" fmla="*/ 477 w 645"/>
              <a:gd name="T63" fmla="*/ 721 h 729"/>
              <a:gd name="T64" fmla="*/ 496 w 645"/>
              <a:gd name="T65" fmla="*/ 705 h 729"/>
              <a:gd name="T66" fmla="*/ 477 w 645"/>
              <a:gd name="T67" fmla="*/ 632 h 729"/>
              <a:gd name="T68" fmla="*/ 485 w 645"/>
              <a:gd name="T69" fmla="*/ 613 h 729"/>
              <a:gd name="T70" fmla="*/ 526 w 645"/>
              <a:gd name="T71" fmla="*/ 626 h 729"/>
              <a:gd name="T72" fmla="*/ 545 w 645"/>
              <a:gd name="T73" fmla="*/ 603 h 729"/>
              <a:gd name="T74" fmla="*/ 555 w 645"/>
              <a:gd name="T75" fmla="*/ 660 h 729"/>
              <a:gd name="T76" fmla="*/ 569 w 645"/>
              <a:gd name="T77" fmla="*/ 691 h 729"/>
              <a:gd name="T78" fmla="*/ 609 w 645"/>
              <a:gd name="T79" fmla="*/ 701 h 729"/>
              <a:gd name="T80" fmla="*/ 640 w 645"/>
              <a:gd name="T81" fmla="*/ 687 h 729"/>
              <a:gd name="T82" fmla="*/ 638 w 645"/>
              <a:gd name="T83" fmla="*/ 654 h 729"/>
              <a:gd name="T84" fmla="*/ 618 w 645"/>
              <a:gd name="T85" fmla="*/ 618 h 729"/>
              <a:gd name="T86" fmla="*/ 602 w 645"/>
              <a:gd name="T87" fmla="*/ 376 h 729"/>
              <a:gd name="T88" fmla="*/ 574 w 645"/>
              <a:gd name="T89" fmla="*/ 287 h 729"/>
              <a:gd name="T90" fmla="*/ 545 w 645"/>
              <a:gd name="T91" fmla="*/ 224 h 729"/>
              <a:gd name="T92" fmla="*/ 589 w 645"/>
              <a:gd name="T93" fmla="*/ 171 h 729"/>
              <a:gd name="T94" fmla="*/ 584 w 645"/>
              <a:gd name="T95" fmla="*/ 122 h 729"/>
              <a:gd name="T96" fmla="*/ 613 w 645"/>
              <a:gd name="T97" fmla="*/ 83 h 729"/>
              <a:gd name="T98" fmla="*/ 598 w 645"/>
              <a:gd name="T99" fmla="*/ 30 h 729"/>
              <a:gd name="T100" fmla="*/ 573 w 645"/>
              <a:gd name="T101" fmla="*/ 18 h 729"/>
              <a:gd name="T102" fmla="*/ 545 w 645"/>
              <a:gd name="T103" fmla="*/ 1 h 729"/>
              <a:gd name="T104" fmla="*/ 506 w 645"/>
              <a:gd name="T105" fmla="*/ 6 h 729"/>
              <a:gd name="T106" fmla="*/ 495 w 645"/>
              <a:gd name="T107" fmla="*/ 9 h 729"/>
              <a:gd name="T108" fmla="*/ 467 w 645"/>
              <a:gd name="T109" fmla="*/ 1 h 729"/>
              <a:gd name="T110" fmla="*/ 423 w 645"/>
              <a:gd name="T111" fmla="*/ 20 h 7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645" h="729">
                <a:moveTo>
                  <a:pt x="423" y="20"/>
                </a:moveTo>
                <a:lnTo>
                  <a:pt x="423" y="20"/>
                </a:lnTo>
                <a:lnTo>
                  <a:pt x="420" y="17"/>
                </a:lnTo>
                <a:lnTo>
                  <a:pt x="416" y="14"/>
                </a:lnTo>
                <a:lnTo>
                  <a:pt x="411" y="11"/>
                </a:lnTo>
                <a:lnTo>
                  <a:pt x="403" y="7"/>
                </a:lnTo>
                <a:lnTo>
                  <a:pt x="394" y="6"/>
                </a:lnTo>
                <a:lnTo>
                  <a:pt x="383" y="5"/>
                </a:lnTo>
                <a:lnTo>
                  <a:pt x="370" y="6"/>
                </a:lnTo>
                <a:lnTo>
                  <a:pt x="370" y="6"/>
                </a:lnTo>
                <a:lnTo>
                  <a:pt x="357" y="9"/>
                </a:lnTo>
                <a:lnTo>
                  <a:pt x="345" y="15"/>
                </a:lnTo>
                <a:lnTo>
                  <a:pt x="334" y="23"/>
                </a:lnTo>
                <a:lnTo>
                  <a:pt x="324" y="31"/>
                </a:lnTo>
                <a:lnTo>
                  <a:pt x="317" y="42"/>
                </a:lnTo>
                <a:lnTo>
                  <a:pt x="311" y="54"/>
                </a:lnTo>
                <a:lnTo>
                  <a:pt x="306" y="66"/>
                </a:lnTo>
                <a:lnTo>
                  <a:pt x="302" y="79"/>
                </a:lnTo>
                <a:lnTo>
                  <a:pt x="302" y="79"/>
                </a:lnTo>
                <a:lnTo>
                  <a:pt x="301" y="91"/>
                </a:lnTo>
                <a:lnTo>
                  <a:pt x="300" y="103"/>
                </a:lnTo>
                <a:lnTo>
                  <a:pt x="301" y="113"/>
                </a:lnTo>
                <a:lnTo>
                  <a:pt x="302" y="122"/>
                </a:lnTo>
                <a:lnTo>
                  <a:pt x="304" y="130"/>
                </a:lnTo>
                <a:lnTo>
                  <a:pt x="307" y="136"/>
                </a:lnTo>
                <a:lnTo>
                  <a:pt x="309" y="141"/>
                </a:lnTo>
                <a:lnTo>
                  <a:pt x="312" y="142"/>
                </a:lnTo>
                <a:lnTo>
                  <a:pt x="312" y="142"/>
                </a:lnTo>
                <a:lnTo>
                  <a:pt x="317" y="142"/>
                </a:lnTo>
                <a:lnTo>
                  <a:pt x="321" y="139"/>
                </a:lnTo>
                <a:lnTo>
                  <a:pt x="326" y="137"/>
                </a:lnTo>
                <a:lnTo>
                  <a:pt x="341" y="137"/>
                </a:lnTo>
                <a:lnTo>
                  <a:pt x="346" y="151"/>
                </a:lnTo>
                <a:lnTo>
                  <a:pt x="355" y="142"/>
                </a:lnTo>
                <a:lnTo>
                  <a:pt x="355" y="142"/>
                </a:lnTo>
                <a:lnTo>
                  <a:pt x="357" y="147"/>
                </a:lnTo>
                <a:lnTo>
                  <a:pt x="360" y="151"/>
                </a:lnTo>
                <a:lnTo>
                  <a:pt x="365" y="156"/>
                </a:lnTo>
                <a:lnTo>
                  <a:pt x="365" y="156"/>
                </a:lnTo>
                <a:lnTo>
                  <a:pt x="368" y="159"/>
                </a:lnTo>
                <a:lnTo>
                  <a:pt x="370" y="162"/>
                </a:lnTo>
                <a:lnTo>
                  <a:pt x="372" y="173"/>
                </a:lnTo>
                <a:lnTo>
                  <a:pt x="375" y="215"/>
                </a:lnTo>
                <a:lnTo>
                  <a:pt x="375" y="215"/>
                </a:lnTo>
                <a:lnTo>
                  <a:pt x="377" y="236"/>
                </a:lnTo>
                <a:lnTo>
                  <a:pt x="379" y="245"/>
                </a:lnTo>
                <a:lnTo>
                  <a:pt x="379" y="252"/>
                </a:lnTo>
                <a:lnTo>
                  <a:pt x="376" y="260"/>
                </a:lnTo>
                <a:lnTo>
                  <a:pt x="370" y="269"/>
                </a:lnTo>
                <a:lnTo>
                  <a:pt x="363" y="281"/>
                </a:lnTo>
                <a:lnTo>
                  <a:pt x="351" y="297"/>
                </a:lnTo>
                <a:lnTo>
                  <a:pt x="351" y="297"/>
                </a:lnTo>
                <a:lnTo>
                  <a:pt x="330" y="323"/>
                </a:lnTo>
                <a:lnTo>
                  <a:pt x="319" y="337"/>
                </a:lnTo>
                <a:lnTo>
                  <a:pt x="314" y="343"/>
                </a:lnTo>
                <a:lnTo>
                  <a:pt x="309" y="353"/>
                </a:lnTo>
                <a:lnTo>
                  <a:pt x="297" y="385"/>
                </a:lnTo>
                <a:lnTo>
                  <a:pt x="297" y="385"/>
                </a:lnTo>
                <a:lnTo>
                  <a:pt x="280" y="427"/>
                </a:lnTo>
                <a:lnTo>
                  <a:pt x="264" y="462"/>
                </a:lnTo>
                <a:lnTo>
                  <a:pt x="249" y="496"/>
                </a:lnTo>
                <a:lnTo>
                  <a:pt x="249" y="496"/>
                </a:lnTo>
                <a:lnTo>
                  <a:pt x="226" y="504"/>
                </a:lnTo>
                <a:lnTo>
                  <a:pt x="205" y="511"/>
                </a:lnTo>
                <a:lnTo>
                  <a:pt x="185" y="516"/>
                </a:lnTo>
                <a:lnTo>
                  <a:pt x="185" y="516"/>
                </a:lnTo>
                <a:lnTo>
                  <a:pt x="177" y="517"/>
                </a:lnTo>
                <a:lnTo>
                  <a:pt x="171" y="516"/>
                </a:lnTo>
                <a:lnTo>
                  <a:pt x="165" y="513"/>
                </a:lnTo>
                <a:lnTo>
                  <a:pt x="160" y="510"/>
                </a:lnTo>
                <a:lnTo>
                  <a:pt x="154" y="504"/>
                </a:lnTo>
                <a:lnTo>
                  <a:pt x="151" y="501"/>
                </a:lnTo>
                <a:lnTo>
                  <a:pt x="142" y="516"/>
                </a:lnTo>
                <a:lnTo>
                  <a:pt x="122" y="506"/>
                </a:lnTo>
                <a:lnTo>
                  <a:pt x="98" y="521"/>
                </a:lnTo>
                <a:lnTo>
                  <a:pt x="98" y="521"/>
                </a:lnTo>
                <a:lnTo>
                  <a:pt x="89" y="505"/>
                </a:lnTo>
                <a:lnTo>
                  <a:pt x="74" y="482"/>
                </a:lnTo>
                <a:lnTo>
                  <a:pt x="74" y="482"/>
                </a:lnTo>
                <a:lnTo>
                  <a:pt x="66" y="474"/>
                </a:lnTo>
                <a:lnTo>
                  <a:pt x="58" y="470"/>
                </a:lnTo>
                <a:lnTo>
                  <a:pt x="55" y="468"/>
                </a:lnTo>
                <a:lnTo>
                  <a:pt x="52" y="468"/>
                </a:lnTo>
                <a:lnTo>
                  <a:pt x="51" y="470"/>
                </a:lnTo>
                <a:lnTo>
                  <a:pt x="49" y="472"/>
                </a:lnTo>
                <a:lnTo>
                  <a:pt x="49" y="472"/>
                </a:lnTo>
                <a:lnTo>
                  <a:pt x="51" y="491"/>
                </a:lnTo>
                <a:lnTo>
                  <a:pt x="51" y="498"/>
                </a:lnTo>
                <a:lnTo>
                  <a:pt x="51" y="498"/>
                </a:lnTo>
                <a:lnTo>
                  <a:pt x="49" y="496"/>
                </a:lnTo>
                <a:lnTo>
                  <a:pt x="49" y="496"/>
                </a:lnTo>
                <a:lnTo>
                  <a:pt x="47" y="493"/>
                </a:lnTo>
                <a:lnTo>
                  <a:pt x="43" y="489"/>
                </a:lnTo>
                <a:lnTo>
                  <a:pt x="35" y="482"/>
                </a:lnTo>
                <a:lnTo>
                  <a:pt x="28" y="477"/>
                </a:lnTo>
                <a:lnTo>
                  <a:pt x="25" y="476"/>
                </a:lnTo>
                <a:lnTo>
                  <a:pt x="25" y="477"/>
                </a:lnTo>
                <a:lnTo>
                  <a:pt x="25" y="477"/>
                </a:lnTo>
                <a:lnTo>
                  <a:pt x="26" y="479"/>
                </a:lnTo>
                <a:lnTo>
                  <a:pt x="26" y="483"/>
                </a:lnTo>
                <a:lnTo>
                  <a:pt x="24" y="490"/>
                </a:lnTo>
                <a:lnTo>
                  <a:pt x="20" y="501"/>
                </a:lnTo>
                <a:lnTo>
                  <a:pt x="6" y="501"/>
                </a:lnTo>
                <a:lnTo>
                  <a:pt x="6" y="501"/>
                </a:lnTo>
                <a:lnTo>
                  <a:pt x="3" y="507"/>
                </a:lnTo>
                <a:lnTo>
                  <a:pt x="1" y="522"/>
                </a:lnTo>
                <a:lnTo>
                  <a:pt x="0" y="533"/>
                </a:lnTo>
                <a:lnTo>
                  <a:pt x="0" y="542"/>
                </a:lnTo>
                <a:lnTo>
                  <a:pt x="2" y="553"/>
                </a:lnTo>
                <a:lnTo>
                  <a:pt x="6" y="564"/>
                </a:lnTo>
                <a:lnTo>
                  <a:pt x="6" y="564"/>
                </a:lnTo>
                <a:lnTo>
                  <a:pt x="9" y="569"/>
                </a:lnTo>
                <a:lnTo>
                  <a:pt x="13" y="573"/>
                </a:lnTo>
                <a:lnTo>
                  <a:pt x="21" y="580"/>
                </a:lnTo>
                <a:lnTo>
                  <a:pt x="30" y="584"/>
                </a:lnTo>
                <a:lnTo>
                  <a:pt x="41" y="587"/>
                </a:lnTo>
                <a:lnTo>
                  <a:pt x="49" y="589"/>
                </a:lnTo>
                <a:lnTo>
                  <a:pt x="57" y="589"/>
                </a:lnTo>
                <a:lnTo>
                  <a:pt x="64" y="589"/>
                </a:lnTo>
                <a:lnTo>
                  <a:pt x="64" y="618"/>
                </a:lnTo>
                <a:lnTo>
                  <a:pt x="64" y="618"/>
                </a:lnTo>
                <a:lnTo>
                  <a:pt x="96" y="617"/>
                </a:lnTo>
                <a:lnTo>
                  <a:pt x="115" y="617"/>
                </a:lnTo>
                <a:lnTo>
                  <a:pt x="121" y="617"/>
                </a:lnTo>
                <a:lnTo>
                  <a:pt x="122" y="618"/>
                </a:lnTo>
                <a:lnTo>
                  <a:pt x="122" y="618"/>
                </a:lnTo>
                <a:lnTo>
                  <a:pt x="122" y="618"/>
                </a:lnTo>
                <a:lnTo>
                  <a:pt x="119" y="621"/>
                </a:lnTo>
                <a:lnTo>
                  <a:pt x="114" y="626"/>
                </a:lnTo>
                <a:lnTo>
                  <a:pt x="111" y="631"/>
                </a:lnTo>
                <a:lnTo>
                  <a:pt x="111" y="632"/>
                </a:lnTo>
                <a:lnTo>
                  <a:pt x="113" y="632"/>
                </a:lnTo>
                <a:lnTo>
                  <a:pt x="113" y="632"/>
                </a:lnTo>
                <a:lnTo>
                  <a:pt x="130" y="629"/>
                </a:lnTo>
                <a:lnTo>
                  <a:pt x="155" y="625"/>
                </a:lnTo>
                <a:lnTo>
                  <a:pt x="166" y="623"/>
                </a:lnTo>
                <a:lnTo>
                  <a:pt x="200" y="623"/>
                </a:lnTo>
                <a:lnTo>
                  <a:pt x="205" y="637"/>
                </a:lnTo>
                <a:lnTo>
                  <a:pt x="234" y="637"/>
                </a:lnTo>
                <a:lnTo>
                  <a:pt x="234" y="637"/>
                </a:lnTo>
                <a:lnTo>
                  <a:pt x="230" y="641"/>
                </a:lnTo>
                <a:lnTo>
                  <a:pt x="223" y="648"/>
                </a:lnTo>
                <a:lnTo>
                  <a:pt x="221" y="652"/>
                </a:lnTo>
                <a:lnTo>
                  <a:pt x="218" y="657"/>
                </a:lnTo>
                <a:lnTo>
                  <a:pt x="218" y="659"/>
                </a:lnTo>
                <a:lnTo>
                  <a:pt x="218" y="660"/>
                </a:lnTo>
                <a:lnTo>
                  <a:pt x="219" y="661"/>
                </a:lnTo>
                <a:lnTo>
                  <a:pt x="219" y="661"/>
                </a:lnTo>
                <a:lnTo>
                  <a:pt x="223" y="663"/>
                </a:lnTo>
                <a:lnTo>
                  <a:pt x="228" y="663"/>
                </a:lnTo>
                <a:lnTo>
                  <a:pt x="240" y="660"/>
                </a:lnTo>
                <a:lnTo>
                  <a:pt x="253" y="657"/>
                </a:lnTo>
                <a:lnTo>
                  <a:pt x="253" y="657"/>
                </a:lnTo>
                <a:lnTo>
                  <a:pt x="255" y="658"/>
                </a:lnTo>
                <a:lnTo>
                  <a:pt x="258" y="663"/>
                </a:lnTo>
                <a:lnTo>
                  <a:pt x="267" y="669"/>
                </a:lnTo>
                <a:lnTo>
                  <a:pt x="283" y="676"/>
                </a:lnTo>
                <a:lnTo>
                  <a:pt x="283" y="676"/>
                </a:lnTo>
                <a:lnTo>
                  <a:pt x="301" y="684"/>
                </a:lnTo>
                <a:lnTo>
                  <a:pt x="317" y="693"/>
                </a:lnTo>
                <a:lnTo>
                  <a:pt x="325" y="697"/>
                </a:lnTo>
                <a:lnTo>
                  <a:pt x="334" y="699"/>
                </a:lnTo>
                <a:lnTo>
                  <a:pt x="342" y="700"/>
                </a:lnTo>
                <a:lnTo>
                  <a:pt x="351" y="700"/>
                </a:lnTo>
                <a:lnTo>
                  <a:pt x="351" y="700"/>
                </a:lnTo>
                <a:lnTo>
                  <a:pt x="359" y="698"/>
                </a:lnTo>
                <a:lnTo>
                  <a:pt x="366" y="694"/>
                </a:lnTo>
                <a:lnTo>
                  <a:pt x="372" y="689"/>
                </a:lnTo>
                <a:lnTo>
                  <a:pt x="377" y="683"/>
                </a:lnTo>
                <a:lnTo>
                  <a:pt x="382" y="671"/>
                </a:lnTo>
                <a:lnTo>
                  <a:pt x="385" y="666"/>
                </a:lnTo>
                <a:lnTo>
                  <a:pt x="385" y="666"/>
                </a:lnTo>
                <a:lnTo>
                  <a:pt x="386" y="674"/>
                </a:lnTo>
                <a:lnTo>
                  <a:pt x="388" y="692"/>
                </a:lnTo>
                <a:lnTo>
                  <a:pt x="389" y="701"/>
                </a:lnTo>
                <a:lnTo>
                  <a:pt x="392" y="711"/>
                </a:lnTo>
                <a:lnTo>
                  <a:pt x="396" y="718"/>
                </a:lnTo>
                <a:lnTo>
                  <a:pt x="399" y="725"/>
                </a:lnTo>
                <a:lnTo>
                  <a:pt x="399" y="725"/>
                </a:lnTo>
                <a:lnTo>
                  <a:pt x="404" y="728"/>
                </a:lnTo>
                <a:lnTo>
                  <a:pt x="411" y="729"/>
                </a:lnTo>
                <a:lnTo>
                  <a:pt x="417" y="729"/>
                </a:lnTo>
                <a:lnTo>
                  <a:pt x="425" y="728"/>
                </a:lnTo>
                <a:lnTo>
                  <a:pt x="438" y="726"/>
                </a:lnTo>
                <a:lnTo>
                  <a:pt x="443" y="725"/>
                </a:lnTo>
                <a:lnTo>
                  <a:pt x="443" y="725"/>
                </a:lnTo>
                <a:lnTo>
                  <a:pt x="445" y="726"/>
                </a:lnTo>
                <a:lnTo>
                  <a:pt x="450" y="726"/>
                </a:lnTo>
                <a:lnTo>
                  <a:pt x="457" y="727"/>
                </a:lnTo>
                <a:lnTo>
                  <a:pt x="467" y="725"/>
                </a:lnTo>
                <a:lnTo>
                  <a:pt x="467" y="725"/>
                </a:lnTo>
                <a:lnTo>
                  <a:pt x="477" y="721"/>
                </a:lnTo>
                <a:lnTo>
                  <a:pt x="487" y="717"/>
                </a:lnTo>
                <a:lnTo>
                  <a:pt x="490" y="715"/>
                </a:lnTo>
                <a:lnTo>
                  <a:pt x="493" y="712"/>
                </a:lnTo>
                <a:lnTo>
                  <a:pt x="495" y="709"/>
                </a:lnTo>
                <a:lnTo>
                  <a:pt x="496" y="705"/>
                </a:lnTo>
                <a:lnTo>
                  <a:pt x="496" y="705"/>
                </a:lnTo>
                <a:lnTo>
                  <a:pt x="496" y="700"/>
                </a:lnTo>
                <a:lnTo>
                  <a:pt x="494" y="693"/>
                </a:lnTo>
                <a:lnTo>
                  <a:pt x="487" y="680"/>
                </a:lnTo>
                <a:lnTo>
                  <a:pt x="477" y="661"/>
                </a:lnTo>
                <a:lnTo>
                  <a:pt x="477" y="632"/>
                </a:lnTo>
                <a:lnTo>
                  <a:pt x="477" y="632"/>
                </a:lnTo>
                <a:lnTo>
                  <a:pt x="479" y="618"/>
                </a:lnTo>
                <a:lnTo>
                  <a:pt x="481" y="609"/>
                </a:lnTo>
                <a:lnTo>
                  <a:pt x="482" y="608"/>
                </a:lnTo>
                <a:lnTo>
                  <a:pt x="482" y="608"/>
                </a:lnTo>
                <a:lnTo>
                  <a:pt x="483" y="610"/>
                </a:lnTo>
                <a:lnTo>
                  <a:pt x="485" y="613"/>
                </a:lnTo>
                <a:lnTo>
                  <a:pt x="496" y="619"/>
                </a:lnTo>
                <a:lnTo>
                  <a:pt x="509" y="625"/>
                </a:lnTo>
                <a:lnTo>
                  <a:pt x="515" y="626"/>
                </a:lnTo>
                <a:lnTo>
                  <a:pt x="521" y="627"/>
                </a:lnTo>
                <a:lnTo>
                  <a:pt x="521" y="627"/>
                </a:lnTo>
                <a:lnTo>
                  <a:pt x="526" y="626"/>
                </a:lnTo>
                <a:lnTo>
                  <a:pt x="530" y="624"/>
                </a:lnTo>
                <a:lnTo>
                  <a:pt x="535" y="620"/>
                </a:lnTo>
                <a:lnTo>
                  <a:pt x="539" y="615"/>
                </a:lnTo>
                <a:lnTo>
                  <a:pt x="544" y="607"/>
                </a:lnTo>
                <a:lnTo>
                  <a:pt x="545" y="603"/>
                </a:lnTo>
                <a:lnTo>
                  <a:pt x="545" y="603"/>
                </a:lnTo>
                <a:lnTo>
                  <a:pt x="550" y="626"/>
                </a:lnTo>
                <a:lnTo>
                  <a:pt x="553" y="644"/>
                </a:lnTo>
                <a:lnTo>
                  <a:pt x="555" y="652"/>
                </a:lnTo>
                <a:lnTo>
                  <a:pt x="555" y="657"/>
                </a:lnTo>
                <a:lnTo>
                  <a:pt x="555" y="657"/>
                </a:lnTo>
                <a:lnTo>
                  <a:pt x="555" y="660"/>
                </a:lnTo>
                <a:lnTo>
                  <a:pt x="557" y="665"/>
                </a:lnTo>
                <a:lnTo>
                  <a:pt x="562" y="674"/>
                </a:lnTo>
                <a:lnTo>
                  <a:pt x="567" y="683"/>
                </a:lnTo>
                <a:lnTo>
                  <a:pt x="569" y="687"/>
                </a:lnTo>
                <a:lnTo>
                  <a:pt x="569" y="691"/>
                </a:lnTo>
                <a:lnTo>
                  <a:pt x="569" y="691"/>
                </a:lnTo>
                <a:lnTo>
                  <a:pt x="569" y="692"/>
                </a:lnTo>
                <a:lnTo>
                  <a:pt x="570" y="693"/>
                </a:lnTo>
                <a:lnTo>
                  <a:pt x="575" y="697"/>
                </a:lnTo>
                <a:lnTo>
                  <a:pt x="583" y="699"/>
                </a:lnTo>
                <a:lnTo>
                  <a:pt x="591" y="700"/>
                </a:lnTo>
                <a:lnTo>
                  <a:pt x="609" y="701"/>
                </a:lnTo>
                <a:lnTo>
                  <a:pt x="617" y="701"/>
                </a:lnTo>
                <a:lnTo>
                  <a:pt x="623" y="700"/>
                </a:lnTo>
                <a:lnTo>
                  <a:pt x="623" y="700"/>
                </a:lnTo>
                <a:lnTo>
                  <a:pt x="631" y="695"/>
                </a:lnTo>
                <a:lnTo>
                  <a:pt x="636" y="692"/>
                </a:lnTo>
                <a:lnTo>
                  <a:pt x="640" y="687"/>
                </a:lnTo>
                <a:lnTo>
                  <a:pt x="642" y="682"/>
                </a:lnTo>
                <a:lnTo>
                  <a:pt x="645" y="676"/>
                </a:lnTo>
                <a:lnTo>
                  <a:pt x="645" y="669"/>
                </a:lnTo>
                <a:lnTo>
                  <a:pt x="642" y="661"/>
                </a:lnTo>
                <a:lnTo>
                  <a:pt x="642" y="661"/>
                </a:lnTo>
                <a:lnTo>
                  <a:pt x="638" y="654"/>
                </a:lnTo>
                <a:lnTo>
                  <a:pt x="635" y="647"/>
                </a:lnTo>
                <a:lnTo>
                  <a:pt x="626" y="634"/>
                </a:lnTo>
                <a:lnTo>
                  <a:pt x="620" y="624"/>
                </a:lnTo>
                <a:lnTo>
                  <a:pt x="618" y="620"/>
                </a:lnTo>
                <a:lnTo>
                  <a:pt x="618" y="618"/>
                </a:lnTo>
                <a:lnTo>
                  <a:pt x="618" y="618"/>
                </a:lnTo>
                <a:lnTo>
                  <a:pt x="617" y="581"/>
                </a:lnTo>
                <a:lnTo>
                  <a:pt x="611" y="504"/>
                </a:lnTo>
                <a:lnTo>
                  <a:pt x="603" y="389"/>
                </a:lnTo>
                <a:lnTo>
                  <a:pt x="603" y="389"/>
                </a:lnTo>
                <a:lnTo>
                  <a:pt x="603" y="383"/>
                </a:lnTo>
                <a:lnTo>
                  <a:pt x="602" y="376"/>
                </a:lnTo>
                <a:lnTo>
                  <a:pt x="594" y="346"/>
                </a:lnTo>
                <a:lnTo>
                  <a:pt x="594" y="346"/>
                </a:lnTo>
                <a:lnTo>
                  <a:pt x="587" y="329"/>
                </a:lnTo>
                <a:lnTo>
                  <a:pt x="583" y="317"/>
                </a:lnTo>
                <a:lnTo>
                  <a:pt x="578" y="304"/>
                </a:lnTo>
                <a:lnTo>
                  <a:pt x="574" y="287"/>
                </a:lnTo>
                <a:lnTo>
                  <a:pt x="574" y="287"/>
                </a:lnTo>
                <a:lnTo>
                  <a:pt x="572" y="277"/>
                </a:lnTo>
                <a:lnTo>
                  <a:pt x="568" y="266"/>
                </a:lnTo>
                <a:lnTo>
                  <a:pt x="558" y="245"/>
                </a:lnTo>
                <a:lnTo>
                  <a:pt x="549" y="230"/>
                </a:lnTo>
                <a:lnTo>
                  <a:pt x="545" y="224"/>
                </a:lnTo>
                <a:lnTo>
                  <a:pt x="550" y="205"/>
                </a:lnTo>
                <a:lnTo>
                  <a:pt x="550" y="205"/>
                </a:lnTo>
                <a:lnTo>
                  <a:pt x="568" y="192"/>
                </a:lnTo>
                <a:lnTo>
                  <a:pt x="580" y="181"/>
                </a:lnTo>
                <a:lnTo>
                  <a:pt x="585" y="176"/>
                </a:lnTo>
                <a:lnTo>
                  <a:pt x="589" y="171"/>
                </a:lnTo>
                <a:lnTo>
                  <a:pt x="589" y="171"/>
                </a:lnTo>
                <a:lnTo>
                  <a:pt x="590" y="166"/>
                </a:lnTo>
                <a:lnTo>
                  <a:pt x="590" y="159"/>
                </a:lnTo>
                <a:lnTo>
                  <a:pt x="589" y="143"/>
                </a:lnTo>
                <a:lnTo>
                  <a:pt x="584" y="122"/>
                </a:lnTo>
                <a:lnTo>
                  <a:pt x="584" y="122"/>
                </a:lnTo>
                <a:lnTo>
                  <a:pt x="589" y="119"/>
                </a:lnTo>
                <a:lnTo>
                  <a:pt x="598" y="110"/>
                </a:lnTo>
                <a:lnTo>
                  <a:pt x="603" y="105"/>
                </a:lnTo>
                <a:lnTo>
                  <a:pt x="608" y="98"/>
                </a:lnTo>
                <a:lnTo>
                  <a:pt x="612" y="91"/>
                </a:lnTo>
                <a:lnTo>
                  <a:pt x="613" y="83"/>
                </a:lnTo>
                <a:lnTo>
                  <a:pt x="613" y="83"/>
                </a:lnTo>
                <a:lnTo>
                  <a:pt x="613" y="76"/>
                </a:lnTo>
                <a:lnTo>
                  <a:pt x="612" y="69"/>
                </a:lnTo>
                <a:lnTo>
                  <a:pt x="608" y="54"/>
                </a:lnTo>
                <a:lnTo>
                  <a:pt x="598" y="30"/>
                </a:lnTo>
                <a:lnTo>
                  <a:pt x="598" y="30"/>
                </a:lnTo>
                <a:lnTo>
                  <a:pt x="596" y="25"/>
                </a:lnTo>
                <a:lnTo>
                  <a:pt x="594" y="23"/>
                </a:lnTo>
                <a:lnTo>
                  <a:pt x="589" y="22"/>
                </a:lnTo>
                <a:lnTo>
                  <a:pt x="585" y="20"/>
                </a:lnTo>
                <a:lnTo>
                  <a:pt x="577" y="19"/>
                </a:lnTo>
                <a:lnTo>
                  <a:pt x="573" y="18"/>
                </a:lnTo>
                <a:lnTo>
                  <a:pt x="569" y="15"/>
                </a:lnTo>
                <a:lnTo>
                  <a:pt x="569" y="15"/>
                </a:lnTo>
                <a:lnTo>
                  <a:pt x="564" y="11"/>
                </a:lnTo>
                <a:lnTo>
                  <a:pt x="561" y="6"/>
                </a:lnTo>
                <a:lnTo>
                  <a:pt x="555" y="3"/>
                </a:lnTo>
                <a:lnTo>
                  <a:pt x="545" y="1"/>
                </a:lnTo>
                <a:lnTo>
                  <a:pt x="545" y="1"/>
                </a:lnTo>
                <a:lnTo>
                  <a:pt x="539" y="0"/>
                </a:lnTo>
                <a:lnTo>
                  <a:pt x="533" y="0"/>
                </a:lnTo>
                <a:lnTo>
                  <a:pt x="521" y="2"/>
                </a:lnTo>
                <a:lnTo>
                  <a:pt x="512" y="5"/>
                </a:lnTo>
                <a:lnTo>
                  <a:pt x="506" y="6"/>
                </a:lnTo>
                <a:lnTo>
                  <a:pt x="506" y="6"/>
                </a:lnTo>
                <a:lnTo>
                  <a:pt x="502" y="7"/>
                </a:lnTo>
                <a:lnTo>
                  <a:pt x="499" y="8"/>
                </a:lnTo>
                <a:lnTo>
                  <a:pt x="496" y="11"/>
                </a:lnTo>
                <a:lnTo>
                  <a:pt x="496" y="11"/>
                </a:lnTo>
                <a:lnTo>
                  <a:pt x="495" y="9"/>
                </a:lnTo>
                <a:lnTo>
                  <a:pt x="493" y="6"/>
                </a:lnTo>
                <a:lnTo>
                  <a:pt x="489" y="5"/>
                </a:lnTo>
                <a:lnTo>
                  <a:pt x="483" y="2"/>
                </a:lnTo>
                <a:lnTo>
                  <a:pt x="477" y="1"/>
                </a:lnTo>
                <a:lnTo>
                  <a:pt x="467" y="1"/>
                </a:lnTo>
                <a:lnTo>
                  <a:pt x="467" y="1"/>
                </a:lnTo>
                <a:lnTo>
                  <a:pt x="457" y="2"/>
                </a:lnTo>
                <a:lnTo>
                  <a:pt x="449" y="3"/>
                </a:lnTo>
                <a:lnTo>
                  <a:pt x="442" y="7"/>
                </a:lnTo>
                <a:lnTo>
                  <a:pt x="434" y="11"/>
                </a:lnTo>
                <a:lnTo>
                  <a:pt x="426" y="17"/>
                </a:lnTo>
                <a:lnTo>
                  <a:pt x="423" y="20"/>
                </a:lnTo>
                <a:lnTo>
                  <a:pt x="423" y="20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6" name="Freeform 33">
            <a:extLst>
              <a:ext uri="{FF2B5EF4-FFF2-40B4-BE49-F238E27FC236}">
                <a16:creationId xmlns:a16="http://schemas.microsoft.com/office/drawing/2014/main" id="{93D4912D-F000-4829-960F-BFC7F314D7AF}"/>
              </a:ext>
            </a:extLst>
          </p:cNvPr>
          <p:cNvSpPr>
            <a:spLocks/>
          </p:cNvSpPr>
          <p:nvPr/>
        </p:nvSpPr>
        <p:spPr bwMode="auto">
          <a:xfrm>
            <a:off x="7916439" y="2976571"/>
            <a:ext cx="1570720" cy="1412270"/>
          </a:xfrm>
          <a:custGeom>
            <a:avLst/>
            <a:gdLst>
              <a:gd name="T0" fmla="*/ 251 w 912"/>
              <a:gd name="T1" fmla="*/ 195 h 820"/>
              <a:gd name="T2" fmla="*/ 252 w 912"/>
              <a:gd name="T3" fmla="*/ 125 h 820"/>
              <a:gd name="T4" fmla="*/ 223 w 912"/>
              <a:gd name="T5" fmla="*/ 81 h 820"/>
              <a:gd name="T6" fmla="*/ 197 w 912"/>
              <a:gd name="T7" fmla="*/ 56 h 820"/>
              <a:gd name="T8" fmla="*/ 165 w 912"/>
              <a:gd name="T9" fmla="*/ 28 h 820"/>
              <a:gd name="T10" fmla="*/ 96 w 912"/>
              <a:gd name="T11" fmla="*/ 1 h 820"/>
              <a:gd name="T12" fmla="*/ 19 w 912"/>
              <a:gd name="T13" fmla="*/ 18 h 820"/>
              <a:gd name="T14" fmla="*/ 18 w 912"/>
              <a:gd name="T15" fmla="*/ 53 h 820"/>
              <a:gd name="T16" fmla="*/ 0 w 912"/>
              <a:gd name="T17" fmla="*/ 112 h 820"/>
              <a:gd name="T18" fmla="*/ 10 w 912"/>
              <a:gd name="T19" fmla="*/ 159 h 820"/>
              <a:gd name="T20" fmla="*/ 27 w 912"/>
              <a:gd name="T21" fmla="*/ 188 h 820"/>
              <a:gd name="T22" fmla="*/ 44 w 912"/>
              <a:gd name="T23" fmla="*/ 237 h 820"/>
              <a:gd name="T24" fmla="*/ 69 w 912"/>
              <a:gd name="T25" fmla="*/ 245 h 820"/>
              <a:gd name="T26" fmla="*/ 85 w 912"/>
              <a:gd name="T27" fmla="*/ 272 h 820"/>
              <a:gd name="T28" fmla="*/ 104 w 912"/>
              <a:gd name="T29" fmla="*/ 280 h 820"/>
              <a:gd name="T30" fmla="*/ 161 w 912"/>
              <a:gd name="T31" fmla="*/ 299 h 820"/>
              <a:gd name="T32" fmla="*/ 215 w 912"/>
              <a:gd name="T33" fmla="*/ 283 h 820"/>
              <a:gd name="T34" fmla="*/ 197 w 912"/>
              <a:gd name="T35" fmla="*/ 409 h 820"/>
              <a:gd name="T36" fmla="*/ 164 w 912"/>
              <a:gd name="T37" fmla="*/ 465 h 820"/>
              <a:gd name="T38" fmla="*/ 110 w 912"/>
              <a:gd name="T39" fmla="*/ 498 h 820"/>
              <a:gd name="T40" fmla="*/ 112 w 912"/>
              <a:gd name="T41" fmla="*/ 601 h 820"/>
              <a:gd name="T42" fmla="*/ 153 w 912"/>
              <a:gd name="T43" fmla="*/ 680 h 820"/>
              <a:gd name="T44" fmla="*/ 215 w 912"/>
              <a:gd name="T45" fmla="*/ 671 h 820"/>
              <a:gd name="T46" fmla="*/ 194 w 912"/>
              <a:gd name="T47" fmla="*/ 611 h 820"/>
              <a:gd name="T48" fmla="*/ 172 w 912"/>
              <a:gd name="T49" fmla="*/ 567 h 820"/>
              <a:gd name="T50" fmla="*/ 231 w 912"/>
              <a:gd name="T51" fmla="*/ 554 h 820"/>
              <a:gd name="T52" fmla="*/ 296 w 912"/>
              <a:gd name="T53" fmla="*/ 635 h 820"/>
              <a:gd name="T54" fmla="*/ 384 w 912"/>
              <a:gd name="T55" fmla="*/ 645 h 820"/>
              <a:gd name="T56" fmla="*/ 374 w 912"/>
              <a:gd name="T57" fmla="*/ 611 h 820"/>
              <a:gd name="T58" fmla="*/ 311 w 912"/>
              <a:gd name="T59" fmla="*/ 562 h 820"/>
              <a:gd name="T60" fmla="*/ 393 w 912"/>
              <a:gd name="T61" fmla="*/ 538 h 820"/>
              <a:gd name="T62" fmla="*/ 432 w 912"/>
              <a:gd name="T63" fmla="*/ 470 h 820"/>
              <a:gd name="T64" fmla="*/ 459 w 912"/>
              <a:gd name="T65" fmla="*/ 511 h 820"/>
              <a:gd name="T66" fmla="*/ 475 w 912"/>
              <a:gd name="T67" fmla="*/ 609 h 820"/>
              <a:gd name="T68" fmla="*/ 477 w 912"/>
              <a:gd name="T69" fmla="*/ 727 h 820"/>
              <a:gd name="T70" fmla="*/ 505 w 912"/>
              <a:gd name="T71" fmla="*/ 790 h 820"/>
              <a:gd name="T72" fmla="*/ 624 w 912"/>
              <a:gd name="T73" fmla="*/ 817 h 820"/>
              <a:gd name="T74" fmla="*/ 646 w 912"/>
              <a:gd name="T75" fmla="*/ 779 h 820"/>
              <a:gd name="T76" fmla="*/ 578 w 912"/>
              <a:gd name="T77" fmla="*/ 732 h 820"/>
              <a:gd name="T78" fmla="*/ 569 w 912"/>
              <a:gd name="T79" fmla="*/ 584 h 820"/>
              <a:gd name="T80" fmla="*/ 602 w 912"/>
              <a:gd name="T81" fmla="*/ 543 h 820"/>
              <a:gd name="T82" fmla="*/ 623 w 912"/>
              <a:gd name="T83" fmla="*/ 580 h 820"/>
              <a:gd name="T84" fmla="*/ 663 w 912"/>
              <a:gd name="T85" fmla="*/ 660 h 820"/>
              <a:gd name="T86" fmla="*/ 674 w 912"/>
              <a:gd name="T87" fmla="*/ 698 h 820"/>
              <a:gd name="T88" fmla="*/ 738 w 912"/>
              <a:gd name="T89" fmla="*/ 679 h 820"/>
              <a:gd name="T90" fmla="*/ 698 w 912"/>
              <a:gd name="T91" fmla="*/ 569 h 820"/>
              <a:gd name="T92" fmla="*/ 685 w 912"/>
              <a:gd name="T93" fmla="*/ 494 h 820"/>
              <a:gd name="T94" fmla="*/ 763 w 912"/>
              <a:gd name="T95" fmla="*/ 537 h 820"/>
              <a:gd name="T96" fmla="*/ 850 w 912"/>
              <a:gd name="T97" fmla="*/ 533 h 820"/>
              <a:gd name="T98" fmla="*/ 908 w 912"/>
              <a:gd name="T99" fmla="*/ 499 h 820"/>
              <a:gd name="T100" fmla="*/ 903 w 912"/>
              <a:gd name="T101" fmla="*/ 475 h 820"/>
              <a:gd name="T102" fmla="*/ 901 w 912"/>
              <a:gd name="T103" fmla="*/ 442 h 820"/>
              <a:gd name="T104" fmla="*/ 879 w 912"/>
              <a:gd name="T105" fmla="*/ 373 h 820"/>
              <a:gd name="T106" fmla="*/ 907 w 912"/>
              <a:gd name="T107" fmla="*/ 318 h 820"/>
              <a:gd name="T108" fmla="*/ 869 w 912"/>
              <a:gd name="T109" fmla="*/ 271 h 820"/>
              <a:gd name="T110" fmla="*/ 826 w 912"/>
              <a:gd name="T111" fmla="*/ 256 h 820"/>
              <a:gd name="T112" fmla="*/ 743 w 912"/>
              <a:gd name="T113" fmla="*/ 268 h 820"/>
              <a:gd name="T114" fmla="*/ 699 w 912"/>
              <a:gd name="T115" fmla="*/ 263 h 820"/>
              <a:gd name="T116" fmla="*/ 520 w 912"/>
              <a:gd name="T117" fmla="*/ 208 h 820"/>
              <a:gd name="T118" fmla="*/ 293 w 912"/>
              <a:gd name="T119" fmla="*/ 210 h 8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912" h="820">
                <a:moveTo>
                  <a:pt x="286" y="212"/>
                </a:moveTo>
                <a:lnTo>
                  <a:pt x="286" y="212"/>
                </a:lnTo>
                <a:lnTo>
                  <a:pt x="272" y="206"/>
                </a:lnTo>
                <a:lnTo>
                  <a:pt x="260" y="203"/>
                </a:lnTo>
                <a:lnTo>
                  <a:pt x="252" y="198"/>
                </a:lnTo>
                <a:lnTo>
                  <a:pt x="252" y="198"/>
                </a:lnTo>
                <a:lnTo>
                  <a:pt x="250" y="197"/>
                </a:lnTo>
                <a:lnTo>
                  <a:pt x="250" y="197"/>
                </a:lnTo>
                <a:lnTo>
                  <a:pt x="251" y="195"/>
                </a:lnTo>
                <a:lnTo>
                  <a:pt x="254" y="193"/>
                </a:lnTo>
                <a:lnTo>
                  <a:pt x="257" y="187"/>
                </a:lnTo>
                <a:lnTo>
                  <a:pt x="262" y="174"/>
                </a:lnTo>
                <a:lnTo>
                  <a:pt x="262" y="174"/>
                </a:lnTo>
                <a:lnTo>
                  <a:pt x="268" y="153"/>
                </a:lnTo>
                <a:lnTo>
                  <a:pt x="271" y="138"/>
                </a:lnTo>
                <a:lnTo>
                  <a:pt x="272" y="125"/>
                </a:lnTo>
                <a:lnTo>
                  <a:pt x="252" y="125"/>
                </a:lnTo>
                <a:lnTo>
                  <a:pt x="252" y="125"/>
                </a:lnTo>
                <a:lnTo>
                  <a:pt x="248" y="121"/>
                </a:lnTo>
                <a:lnTo>
                  <a:pt x="243" y="118"/>
                </a:lnTo>
                <a:lnTo>
                  <a:pt x="238" y="110"/>
                </a:lnTo>
                <a:lnTo>
                  <a:pt x="238" y="110"/>
                </a:lnTo>
                <a:lnTo>
                  <a:pt x="234" y="103"/>
                </a:lnTo>
                <a:lnTo>
                  <a:pt x="232" y="96"/>
                </a:lnTo>
                <a:lnTo>
                  <a:pt x="229" y="89"/>
                </a:lnTo>
                <a:lnTo>
                  <a:pt x="223" y="81"/>
                </a:lnTo>
                <a:lnTo>
                  <a:pt x="223" y="81"/>
                </a:lnTo>
                <a:lnTo>
                  <a:pt x="217" y="73"/>
                </a:lnTo>
                <a:lnTo>
                  <a:pt x="214" y="64"/>
                </a:lnTo>
                <a:lnTo>
                  <a:pt x="211" y="61"/>
                </a:lnTo>
                <a:lnTo>
                  <a:pt x="210" y="58"/>
                </a:lnTo>
                <a:lnTo>
                  <a:pt x="208" y="57"/>
                </a:lnTo>
                <a:lnTo>
                  <a:pt x="204" y="57"/>
                </a:lnTo>
                <a:lnTo>
                  <a:pt x="204" y="57"/>
                </a:lnTo>
                <a:lnTo>
                  <a:pt x="200" y="57"/>
                </a:lnTo>
                <a:lnTo>
                  <a:pt x="197" y="56"/>
                </a:lnTo>
                <a:lnTo>
                  <a:pt x="191" y="50"/>
                </a:lnTo>
                <a:lnTo>
                  <a:pt x="184" y="42"/>
                </a:lnTo>
                <a:lnTo>
                  <a:pt x="180" y="38"/>
                </a:lnTo>
                <a:lnTo>
                  <a:pt x="180" y="38"/>
                </a:lnTo>
                <a:lnTo>
                  <a:pt x="176" y="34"/>
                </a:lnTo>
                <a:lnTo>
                  <a:pt x="175" y="33"/>
                </a:lnTo>
                <a:lnTo>
                  <a:pt x="172" y="30"/>
                </a:lnTo>
                <a:lnTo>
                  <a:pt x="165" y="28"/>
                </a:lnTo>
                <a:lnTo>
                  <a:pt x="165" y="28"/>
                </a:lnTo>
                <a:lnTo>
                  <a:pt x="160" y="27"/>
                </a:lnTo>
                <a:lnTo>
                  <a:pt x="157" y="24"/>
                </a:lnTo>
                <a:lnTo>
                  <a:pt x="148" y="18"/>
                </a:lnTo>
                <a:lnTo>
                  <a:pt x="142" y="15"/>
                </a:lnTo>
                <a:lnTo>
                  <a:pt x="135" y="11"/>
                </a:lnTo>
                <a:lnTo>
                  <a:pt x="125" y="7"/>
                </a:lnTo>
                <a:lnTo>
                  <a:pt x="112" y="4"/>
                </a:lnTo>
                <a:lnTo>
                  <a:pt x="112" y="4"/>
                </a:lnTo>
                <a:lnTo>
                  <a:pt x="96" y="1"/>
                </a:lnTo>
                <a:lnTo>
                  <a:pt x="80" y="0"/>
                </a:lnTo>
                <a:lnTo>
                  <a:pt x="65" y="1"/>
                </a:lnTo>
                <a:lnTo>
                  <a:pt x="51" y="4"/>
                </a:lnTo>
                <a:lnTo>
                  <a:pt x="37" y="6"/>
                </a:lnTo>
                <a:lnTo>
                  <a:pt x="28" y="10"/>
                </a:lnTo>
                <a:lnTo>
                  <a:pt x="22" y="13"/>
                </a:lnTo>
                <a:lnTo>
                  <a:pt x="19" y="16"/>
                </a:lnTo>
                <a:lnTo>
                  <a:pt x="19" y="18"/>
                </a:lnTo>
                <a:lnTo>
                  <a:pt x="19" y="18"/>
                </a:lnTo>
                <a:lnTo>
                  <a:pt x="20" y="22"/>
                </a:lnTo>
                <a:lnTo>
                  <a:pt x="22" y="23"/>
                </a:lnTo>
                <a:lnTo>
                  <a:pt x="27" y="23"/>
                </a:lnTo>
                <a:lnTo>
                  <a:pt x="28" y="24"/>
                </a:lnTo>
                <a:lnTo>
                  <a:pt x="28" y="25"/>
                </a:lnTo>
                <a:lnTo>
                  <a:pt x="28" y="30"/>
                </a:lnTo>
                <a:lnTo>
                  <a:pt x="24" y="38"/>
                </a:lnTo>
                <a:lnTo>
                  <a:pt x="24" y="38"/>
                </a:lnTo>
                <a:lnTo>
                  <a:pt x="18" y="53"/>
                </a:lnTo>
                <a:lnTo>
                  <a:pt x="14" y="64"/>
                </a:lnTo>
                <a:lnTo>
                  <a:pt x="12" y="72"/>
                </a:lnTo>
                <a:lnTo>
                  <a:pt x="10" y="76"/>
                </a:lnTo>
                <a:lnTo>
                  <a:pt x="10" y="76"/>
                </a:lnTo>
                <a:lnTo>
                  <a:pt x="3" y="87"/>
                </a:lnTo>
                <a:lnTo>
                  <a:pt x="1" y="95"/>
                </a:lnTo>
                <a:lnTo>
                  <a:pt x="0" y="106"/>
                </a:lnTo>
                <a:lnTo>
                  <a:pt x="0" y="106"/>
                </a:lnTo>
                <a:lnTo>
                  <a:pt x="0" y="112"/>
                </a:lnTo>
                <a:lnTo>
                  <a:pt x="1" y="117"/>
                </a:lnTo>
                <a:lnTo>
                  <a:pt x="5" y="124"/>
                </a:lnTo>
                <a:lnTo>
                  <a:pt x="7" y="130"/>
                </a:lnTo>
                <a:lnTo>
                  <a:pt x="10" y="135"/>
                </a:lnTo>
                <a:lnTo>
                  <a:pt x="10" y="135"/>
                </a:lnTo>
                <a:lnTo>
                  <a:pt x="12" y="146"/>
                </a:lnTo>
                <a:lnTo>
                  <a:pt x="12" y="152"/>
                </a:lnTo>
                <a:lnTo>
                  <a:pt x="10" y="159"/>
                </a:lnTo>
                <a:lnTo>
                  <a:pt x="10" y="159"/>
                </a:lnTo>
                <a:lnTo>
                  <a:pt x="8" y="163"/>
                </a:lnTo>
                <a:lnTo>
                  <a:pt x="8" y="165"/>
                </a:lnTo>
                <a:lnTo>
                  <a:pt x="8" y="169"/>
                </a:lnTo>
                <a:lnTo>
                  <a:pt x="12" y="174"/>
                </a:lnTo>
                <a:lnTo>
                  <a:pt x="14" y="178"/>
                </a:lnTo>
                <a:lnTo>
                  <a:pt x="14" y="178"/>
                </a:lnTo>
                <a:lnTo>
                  <a:pt x="17" y="181"/>
                </a:lnTo>
                <a:lnTo>
                  <a:pt x="19" y="183"/>
                </a:lnTo>
                <a:lnTo>
                  <a:pt x="27" y="188"/>
                </a:lnTo>
                <a:lnTo>
                  <a:pt x="34" y="194"/>
                </a:lnTo>
                <a:lnTo>
                  <a:pt x="36" y="198"/>
                </a:lnTo>
                <a:lnTo>
                  <a:pt x="39" y="203"/>
                </a:lnTo>
                <a:lnTo>
                  <a:pt x="39" y="203"/>
                </a:lnTo>
                <a:lnTo>
                  <a:pt x="40" y="212"/>
                </a:lnTo>
                <a:lnTo>
                  <a:pt x="41" y="222"/>
                </a:lnTo>
                <a:lnTo>
                  <a:pt x="41" y="231"/>
                </a:lnTo>
                <a:lnTo>
                  <a:pt x="42" y="234"/>
                </a:lnTo>
                <a:lnTo>
                  <a:pt x="44" y="237"/>
                </a:lnTo>
                <a:lnTo>
                  <a:pt x="44" y="237"/>
                </a:lnTo>
                <a:lnTo>
                  <a:pt x="46" y="240"/>
                </a:lnTo>
                <a:lnTo>
                  <a:pt x="48" y="242"/>
                </a:lnTo>
                <a:lnTo>
                  <a:pt x="58" y="246"/>
                </a:lnTo>
                <a:lnTo>
                  <a:pt x="58" y="246"/>
                </a:lnTo>
                <a:lnTo>
                  <a:pt x="62" y="248"/>
                </a:lnTo>
                <a:lnTo>
                  <a:pt x="64" y="248"/>
                </a:lnTo>
                <a:lnTo>
                  <a:pt x="68" y="245"/>
                </a:lnTo>
                <a:lnTo>
                  <a:pt x="69" y="245"/>
                </a:lnTo>
                <a:lnTo>
                  <a:pt x="72" y="245"/>
                </a:lnTo>
                <a:lnTo>
                  <a:pt x="74" y="248"/>
                </a:lnTo>
                <a:lnTo>
                  <a:pt x="78" y="251"/>
                </a:lnTo>
                <a:lnTo>
                  <a:pt x="78" y="251"/>
                </a:lnTo>
                <a:lnTo>
                  <a:pt x="81" y="256"/>
                </a:lnTo>
                <a:lnTo>
                  <a:pt x="82" y="261"/>
                </a:lnTo>
                <a:lnTo>
                  <a:pt x="84" y="267"/>
                </a:lnTo>
                <a:lnTo>
                  <a:pt x="84" y="269"/>
                </a:lnTo>
                <a:lnTo>
                  <a:pt x="85" y="272"/>
                </a:lnTo>
                <a:lnTo>
                  <a:pt x="87" y="273"/>
                </a:lnTo>
                <a:lnTo>
                  <a:pt x="92" y="276"/>
                </a:lnTo>
                <a:lnTo>
                  <a:pt x="92" y="276"/>
                </a:lnTo>
                <a:lnTo>
                  <a:pt x="106" y="279"/>
                </a:lnTo>
                <a:lnTo>
                  <a:pt x="112" y="280"/>
                </a:lnTo>
                <a:lnTo>
                  <a:pt x="112" y="280"/>
                </a:lnTo>
                <a:lnTo>
                  <a:pt x="112" y="280"/>
                </a:lnTo>
                <a:lnTo>
                  <a:pt x="110" y="280"/>
                </a:lnTo>
                <a:lnTo>
                  <a:pt x="104" y="280"/>
                </a:lnTo>
                <a:lnTo>
                  <a:pt x="103" y="282"/>
                </a:lnTo>
                <a:lnTo>
                  <a:pt x="104" y="283"/>
                </a:lnTo>
                <a:lnTo>
                  <a:pt x="110" y="286"/>
                </a:lnTo>
                <a:lnTo>
                  <a:pt x="121" y="290"/>
                </a:lnTo>
                <a:lnTo>
                  <a:pt x="121" y="290"/>
                </a:lnTo>
                <a:lnTo>
                  <a:pt x="135" y="294"/>
                </a:lnTo>
                <a:lnTo>
                  <a:pt x="144" y="297"/>
                </a:lnTo>
                <a:lnTo>
                  <a:pt x="154" y="299"/>
                </a:lnTo>
                <a:lnTo>
                  <a:pt x="161" y="299"/>
                </a:lnTo>
                <a:lnTo>
                  <a:pt x="174" y="297"/>
                </a:lnTo>
                <a:lnTo>
                  <a:pt x="184" y="295"/>
                </a:lnTo>
                <a:lnTo>
                  <a:pt x="184" y="295"/>
                </a:lnTo>
                <a:lnTo>
                  <a:pt x="191" y="294"/>
                </a:lnTo>
                <a:lnTo>
                  <a:pt x="195" y="290"/>
                </a:lnTo>
                <a:lnTo>
                  <a:pt x="208" y="284"/>
                </a:lnTo>
                <a:lnTo>
                  <a:pt x="218" y="276"/>
                </a:lnTo>
                <a:lnTo>
                  <a:pt x="218" y="276"/>
                </a:lnTo>
                <a:lnTo>
                  <a:pt x="215" y="283"/>
                </a:lnTo>
                <a:lnTo>
                  <a:pt x="210" y="291"/>
                </a:lnTo>
                <a:lnTo>
                  <a:pt x="206" y="302"/>
                </a:lnTo>
                <a:lnTo>
                  <a:pt x="201" y="317"/>
                </a:lnTo>
                <a:lnTo>
                  <a:pt x="198" y="334"/>
                </a:lnTo>
                <a:lnTo>
                  <a:pt x="194" y="352"/>
                </a:lnTo>
                <a:lnTo>
                  <a:pt x="194" y="373"/>
                </a:lnTo>
                <a:lnTo>
                  <a:pt x="194" y="373"/>
                </a:lnTo>
                <a:lnTo>
                  <a:pt x="195" y="392"/>
                </a:lnTo>
                <a:lnTo>
                  <a:pt x="197" y="409"/>
                </a:lnTo>
                <a:lnTo>
                  <a:pt x="200" y="433"/>
                </a:lnTo>
                <a:lnTo>
                  <a:pt x="200" y="442"/>
                </a:lnTo>
                <a:lnTo>
                  <a:pt x="198" y="449"/>
                </a:lnTo>
                <a:lnTo>
                  <a:pt x="195" y="453"/>
                </a:lnTo>
                <a:lnTo>
                  <a:pt x="193" y="455"/>
                </a:lnTo>
                <a:lnTo>
                  <a:pt x="184" y="460"/>
                </a:lnTo>
                <a:lnTo>
                  <a:pt x="184" y="460"/>
                </a:lnTo>
                <a:lnTo>
                  <a:pt x="174" y="464"/>
                </a:lnTo>
                <a:lnTo>
                  <a:pt x="164" y="465"/>
                </a:lnTo>
                <a:lnTo>
                  <a:pt x="144" y="467"/>
                </a:lnTo>
                <a:lnTo>
                  <a:pt x="136" y="469"/>
                </a:lnTo>
                <a:lnTo>
                  <a:pt x="127" y="471"/>
                </a:lnTo>
                <a:lnTo>
                  <a:pt x="121" y="473"/>
                </a:lnTo>
                <a:lnTo>
                  <a:pt x="116" y="480"/>
                </a:lnTo>
                <a:lnTo>
                  <a:pt x="116" y="480"/>
                </a:lnTo>
                <a:lnTo>
                  <a:pt x="113" y="486"/>
                </a:lnTo>
                <a:lnTo>
                  <a:pt x="112" y="492"/>
                </a:lnTo>
                <a:lnTo>
                  <a:pt x="110" y="498"/>
                </a:lnTo>
                <a:lnTo>
                  <a:pt x="110" y="505"/>
                </a:lnTo>
                <a:lnTo>
                  <a:pt x="113" y="521"/>
                </a:lnTo>
                <a:lnTo>
                  <a:pt x="116" y="543"/>
                </a:lnTo>
                <a:lnTo>
                  <a:pt x="116" y="543"/>
                </a:lnTo>
                <a:lnTo>
                  <a:pt x="119" y="562"/>
                </a:lnTo>
                <a:lnTo>
                  <a:pt x="119" y="572"/>
                </a:lnTo>
                <a:lnTo>
                  <a:pt x="116" y="582"/>
                </a:lnTo>
                <a:lnTo>
                  <a:pt x="112" y="601"/>
                </a:lnTo>
                <a:lnTo>
                  <a:pt x="112" y="601"/>
                </a:lnTo>
                <a:lnTo>
                  <a:pt x="110" y="608"/>
                </a:lnTo>
                <a:lnTo>
                  <a:pt x="110" y="614"/>
                </a:lnTo>
                <a:lnTo>
                  <a:pt x="110" y="622"/>
                </a:lnTo>
                <a:lnTo>
                  <a:pt x="112" y="628"/>
                </a:lnTo>
                <a:lnTo>
                  <a:pt x="116" y="641"/>
                </a:lnTo>
                <a:lnTo>
                  <a:pt x="123" y="653"/>
                </a:lnTo>
                <a:lnTo>
                  <a:pt x="132" y="664"/>
                </a:lnTo>
                <a:lnTo>
                  <a:pt x="142" y="674"/>
                </a:lnTo>
                <a:lnTo>
                  <a:pt x="153" y="680"/>
                </a:lnTo>
                <a:lnTo>
                  <a:pt x="159" y="682"/>
                </a:lnTo>
                <a:lnTo>
                  <a:pt x="165" y="684"/>
                </a:lnTo>
                <a:lnTo>
                  <a:pt x="165" y="684"/>
                </a:lnTo>
                <a:lnTo>
                  <a:pt x="177" y="685"/>
                </a:lnTo>
                <a:lnTo>
                  <a:pt x="187" y="685"/>
                </a:lnTo>
                <a:lnTo>
                  <a:pt x="197" y="682"/>
                </a:lnTo>
                <a:lnTo>
                  <a:pt x="205" y="680"/>
                </a:lnTo>
                <a:lnTo>
                  <a:pt x="211" y="676"/>
                </a:lnTo>
                <a:lnTo>
                  <a:pt x="215" y="671"/>
                </a:lnTo>
                <a:lnTo>
                  <a:pt x="218" y="665"/>
                </a:lnTo>
                <a:lnTo>
                  <a:pt x="218" y="659"/>
                </a:lnTo>
                <a:lnTo>
                  <a:pt x="218" y="659"/>
                </a:lnTo>
                <a:lnTo>
                  <a:pt x="217" y="646"/>
                </a:lnTo>
                <a:lnTo>
                  <a:pt x="214" y="634"/>
                </a:lnTo>
                <a:lnTo>
                  <a:pt x="210" y="629"/>
                </a:lnTo>
                <a:lnTo>
                  <a:pt x="206" y="623"/>
                </a:lnTo>
                <a:lnTo>
                  <a:pt x="200" y="617"/>
                </a:lnTo>
                <a:lnTo>
                  <a:pt x="194" y="611"/>
                </a:lnTo>
                <a:lnTo>
                  <a:pt x="194" y="611"/>
                </a:lnTo>
                <a:lnTo>
                  <a:pt x="187" y="605"/>
                </a:lnTo>
                <a:lnTo>
                  <a:pt x="181" y="597"/>
                </a:lnTo>
                <a:lnTo>
                  <a:pt x="176" y="590"/>
                </a:lnTo>
                <a:lnTo>
                  <a:pt x="172" y="583"/>
                </a:lnTo>
                <a:lnTo>
                  <a:pt x="170" y="577"/>
                </a:lnTo>
                <a:lnTo>
                  <a:pt x="170" y="572"/>
                </a:lnTo>
                <a:lnTo>
                  <a:pt x="171" y="568"/>
                </a:lnTo>
                <a:lnTo>
                  <a:pt x="172" y="567"/>
                </a:lnTo>
                <a:lnTo>
                  <a:pt x="175" y="567"/>
                </a:lnTo>
                <a:lnTo>
                  <a:pt x="175" y="567"/>
                </a:lnTo>
                <a:lnTo>
                  <a:pt x="181" y="566"/>
                </a:lnTo>
                <a:lnTo>
                  <a:pt x="189" y="563"/>
                </a:lnTo>
                <a:lnTo>
                  <a:pt x="209" y="556"/>
                </a:lnTo>
                <a:lnTo>
                  <a:pt x="217" y="554"/>
                </a:lnTo>
                <a:lnTo>
                  <a:pt x="225" y="552"/>
                </a:lnTo>
                <a:lnTo>
                  <a:pt x="228" y="552"/>
                </a:lnTo>
                <a:lnTo>
                  <a:pt x="231" y="554"/>
                </a:lnTo>
                <a:lnTo>
                  <a:pt x="232" y="555"/>
                </a:lnTo>
                <a:lnTo>
                  <a:pt x="233" y="557"/>
                </a:lnTo>
                <a:lnTo>
                  <a:pt x="233" y="557"/>
                </a:lnTo>
                <a:lnTo>
                  <a:pt x="235" y="565"/>
                </a:lnTo>
                <a:lnTo>
                  <a:pt x="242" y="574"/>
                </a:lnTo>
                <a:lnTo>
                  <a:pt x="250" y="585"/>
                </a:lnTo>
                <a:lnTo>
                  <a:pt x="260" y="596"/>
                </a:lnTo>
                <a:lnTo>
                  <a:pt x="280" y="619"/>
                </a:lnTo>
                <a:lnTo>
                  <a:pt x="296" y="635"/>
                </a:lnTo>
                <a:lnTo>
                  <a:pt x="296" y="635"/>
                </a:lnTo>
                <a:lnTo>
                  <a:pt x="300" y="637"/>
                </a:lnTo>
                <a:lnTo>
                  <a:pt x="305" y="640"/>
                </a:lnTo>
                <a:lnTo>
                  <a:pt x="316" y="643"/>
                </a:lnTo>
                <a:lnTo>
                  <a:pt x="330" y="646"/>
                </a:lnTo>
                <a:lnTo>
                  <a:pt x="346" y="648"/>
                </a:lnTo>
                <a:lnTo>
                  <a:pt x="361" y="648"/>
                </a:lnTo>
                <a:lnTo>
                  <a:pt x="374" y="647"/>
                </a:lnTo>
                <a:lnTo>
                  <a:pt x="384" y="645"/>
                </a:lnTo>
                <a:lnTo>
                  <a:pt x="387" y="642"/>
                </a:lnTo>
                <a:lnTo>
                  <a:pt x="389" y="640"/>
                </a:lnTo>
                <a:lnTo>
                  <a:pt x="389" y="640"/>
                </a:lnTo>
                <a:lnTo>
                  <a:pt x="390" y="635"/>
                </a:lnTo>
                <a:lnTo>
                  <a:pt x="389" y="629"/>
                </a:lnTo>
                <a:lnTo>
                  <a:pt x="387" y="624"/>
                </a:lnTo>
                <a:lnTo>
                  <a:pt x="384" y="620"/>
                </a:lnTo>
                <a:lnTo>
                  <a:pt x="379" y="616"/>
                </a:lnTo>
                <a:lnTo>
                  <a:pt x="374" y="611"/>
                </a:lnTo>
                <a:lnTo>
                  <a:pt x="359" y="601"/>
                </a:lnTo>
                <a:lnTo>
                  <a:pt x="359" y="601"/>
                </a:lnTo>
                <a:lnTo>
                  <a:pt x="341" y="590"/>
                </a:lnTo>
                <a:lnTo>
                  <a:pt x="323" y="577"/>
                </a:lnTo>
                <a:lnTo>
                  <a:pt x="316" y="572"/>
                </a:lnTo>
                <a:lnTo>
                  <a:pt x="311" y="567"/>
                </a:lnTo>
                <a:lnTo>
                  <a:pt x="308" y="563"/>
                </a:lnTo>
                <a:lnTo>
                  <a:pt x="310" y="562"/>
                </a:lnTo>
                <a:lnTo>
                  <a:pt x="311" y="562"/>
                </a:lnTo>
                <a:lnTo>
                  <a:pt x="311" y="562"/>
                </a:lnTo>
                <a:lnTo>
                  <a:pt x="327" y="560"/>
                </a:lnTo>
                <a:lnTo>
                  <a:pt x="352" y="555"/>
                </a:lnTo>
                <a:lnTo>
                  <a:pt x="365" y="552"/>
                </a:lnTo>
                <a:lnTo>
                  <a:pt x="378" y="549"/>
                </a:lnTo>
                <a:lnTo>
                  <a:pt x="387" y="544"/>
                </a:lnTo>
                <a:lnTo>
                  <a:pt x="391" y="540"/>
                </a:lnTo>
                <a:lnTo>
                  <a:pt x="393" y="538"/>
                </a:lnTo>
                <a:lnTo>
                  <a:pt x="393" y="538"/>
                </a:lnTo>
                <a:lnTo>
                  <a:pt x="398" y="531"/>
                </a:lnTo>
                <a:lnTo>
                  <a:pt x="402" y="521"/>
                </a:lnTo>
                <a:lnTo>
                  <a:pt x="412" y="498"/>
                </a:lnTo>
                <a:lnTo>
                  <a:pt x="416" y="487"/>
                </a:lnTo>
                <a:lnTo>
                  <a:pt x="421" y="478"/>
                </a:lnTo>
                <a:lnTo>
                  <a:pt x="427" y="472"/>
                </a:lnTo>
                <a:lnTo>
                  <a:pt x="430" y="470"/>
                </a:lnTo>
                <a:lnTo>
                  <a:pt x="432" y="470"/>
                </a:lnTo>
                <a:lnTo>
                  <a:pt x="432" y="470"/>
                </a:lnTo>
                <a:lnTo>
                  <a:pt x="444" y="469"/>
                </a:lnTo>
                <a:lnTo>
                  <a:pt x="455" y="469"/>
                </a:lnTo>
                <a:lnTo>
                  <a:pt x="460" y="470"/>
                </a:lnTo>
                <a:lnTo>
                  <a:pt x="464" y="471"/>
                </a:lnTo>
                <a:lnTo>
                  <a:pt x="466" y="475"/>
                </a:lnTo>
                <a:lnTo>
                  <a:pt x="466" y="480"/>
                </a:lnTo>
                <a:lnTo>
                  <a:pt x="466" y="480"/>
                </a:lnTo>
                <a:lnTo>
                  <a:pt x="464" y="493"/>
                </a:lnTo>
                <a:lnTo>
                  <a:pt x="459" y="511"/>
                </a:lnTo>
                <a:lnTo>
                  <a:pt x="457" y="521"/>
                </a:lnTo>
                <a:lnTo>
                  <a:pt x="455" y="533"/>
                </a:lnTo>
                <a:lnTo>
                  <a:pt x="455" y="544"/>
                </a:lnTo>
                <a:lnTo>
                  <a:pt x="457" y="557"/>
                </a:lnTo>
                <a:lnTo>
                  <a:pt x="457" y="557"/>
                </a:lnTo>
                <a:lnTo>
                  <a:pt x="459" y="569"/>
                </a:lnTo>
                <a:lnTo>
                  <a:pt x="463" y="580"/>
                </a:lnTo>
                <a:lnTo>
                  <a:pt x="471" y="599"/>
                </a:lnTo>
                <a:lnTo>
                  <a:pt x="475" y="609"/>
                </a:lnTo>
                <a:lnTo>
                  <a:pt x="480" y="622"/>
                </a:lnTo>
                <a:lnTo>
                  <a:pt x="483" y="636"/>
                </a:lnTo>
                <a:lnTo>
                  <a:pt x="486" y="654"/>
                </a:lnTo>
                <a:lnTo>
                  <a:pt x="486" y="654"/>
                </a:lnTo>
                <a:lnTo>
                  <a:pt x="487" y="664"/>
                </a:lnTo>
                <a:lnTo>
                  <a:pt x="487" y="674"/>
                </a:lnTo>
                <a:lnTo>
                  <a:pt x="484" y="693"/>
                </a:lnTo>
                <a:lnTo>
                  <a:pt x="481" y="711"/>
                </a:lnTo>
                <a:lnTo>
                  <a:pt x="477" y="727"/>
                </a:lnTo>
                <a:lnTo>
                  <a:pt x="474" y="743"/>
                </a:lnTo>
                <a:lnTo>
                  <a:pt x="472" y="756"/>
                </a:lnTo>
                <a:lnTo>
                  <a:pt x="474" y="762"/>
                </a:lnTo>
                <a:lnTo>
                  <a:pt x="475" y="767"/>
                </a:lnTo>
                <a:lnTo>
                  <a:pt x="477" y="772"/>
                </a:lnTo>
                <a:lnTo>
                  <a:pt x="481" y="776"/>
                </a:lnTo>
                <a:lnTo>
                  <a:pt x="481" y="776"/>
                </a:lnTo>
                <a:lnTo>
                  <a:pt x="492" y="783"/>
                </a:lnTo>
                <a:lnTo>
                  <a:pt x="505" y="790"/>
                </a:lnTo>
                <a:lnTo>
                  <a:pt x="522" y="798"/>
                </a:lnTo>
                <a:lnTo>
                  <a:pt x="540" y="805"/>
                </a:lnTo>
                <a:lnTo>
                  <a:pt x="557" y="810"/>
                </a:lnTo>
                <a:lnTo>
                  <a:pt x="574" y="815"/>
                </a:lnTo>
                <a:lnTo>
                  <a:pt x="590" y="818"/>
                </a:lnTo>
                <a:lnTo>
                  <a:pt x="602" y="820"/>
                </a:lnTo>
                <a:lnTo>
                  <a:pt x="602" y="820"/>
                </a:lnTo>
                <a:lnTo>
                  <a:pt x="613" y="820"/>
                </a:lnTo>
                <a:lnTo>
                  <a:pt x="624" y="817"/>
                </a:lnTo>
                <a:lnTo>
                  <a:pt x="635" y="812"/>
                </a:lnTo>
                <a:lnTo>
                  <a:pt x="645" y="806"/>
                </a:lnTo>
                <a:lnTo>
                  <a:pt x="647" y="804"/>
                </a:lnTo>
                <a:lnTo>
                  <a:pt x="651" y="800"/>
                </a:lnTo>
                <a:lnTo>
                  <a:pt x="652" y="796"/>
                </a:lnTo>
                <a:lnTo>
                  <a:pt x="652" y="793"/>
                </a:lnTo>
                <a:lnTo>
                  <a:pt x="652" y="788"/>
                </a:lnTo>
                <a:lnTo>
                  <a:pt x="650" y="784"/>
                </a:lnTo>
                <a:lnTo>
                  <a:pt x="646" y="779"/>
                </a:lnTo>
                <a:lnTo>
                  <a:pt x="641" y="776"/>
                </a:lnTo>
                <a:lnTo>
                  <a:pt x="641" y="776"/>
                </a:lnTo>
                <a:lnTo>
                  <a:pt x="629" y="769"/>
                </a:lnTo>
                <a:lnTo>
                  <a:pt x="618" y="762"/>
                </a:lnTo>
                <a:lnTo>
                  <a:pt x="600" y="755"/>
                </a:lnTo>
                <a:lnTo>
                  <a:pt x="593" y="752"/>
                </a:lnTo>
                <a:lnTo>
                  <a:pt x="586" y="747"/>
                </a:lnTo>
                <a:lnTo>
                  <a:pt x="582" y="741"/>
                </a:lnTo>
                <a:lnTo>
                  <a:pt x="578" y="732"/>
                </a:lnTo>
                <a:lnTo>
                  <a:pt x="578" y="732"/>
                </a:lnTo>
                <a:lnTo>
                  <a:pt x="573" y="709"/>
                </a:lnTo>
                <a:lnTo>
                  <a:pt x="568" y="680"/>
                </a:lnTo>
                <a:lnTo>
                  <a:pt x="565" y="651"/>
                </a:lnTo>
                <a:lnTo>
                  <a:pt x="563" y="637"/>
                </a:lnTo>
                <a:lnTo>
                  <a:pt x="563" y="625"/>
                </a:lnTo>
                <a:lnTo>
                  <a:pt x="563" y="625"/>
                </a:lnTo>
                <a:lnTo>
                  <a:pt x="566" y="603"/>
                </a:lnTo>
                <a:lnTo>
                  <a:pt x="569" y="584"/>
                </a:lnTo>
                <a:lnTo>
                  <a:pt x="574" y="567"/>
                </a:lnTo>
                <a:lnTo>
                  <a:pt x="578" y="557"/>
                </a:lnTo>
                <a:lnTo>
                  <a:pt x="578" y="557"/>
                </a:lnTo>
                <a:lnTo>
                  <a:pt x="582" y="551"/>
                </a:lnTo>
                <a:lnTo>
                  <a:pt x="586" y="545"/>
                </a:lnTo>
                <a:lnTo>
                  <a:pt x="589" y="543"/>
                </a:lnTo>
                <a:lnTo>
                  <a:pt x="593" y="541"/>
                </a:lnTo>
                <a:lnTo>
                  <a:pt x="596" y="541"/>
                </a:lnTo>
                <a:lnTo>
                  <a:pt x="602" y="543"/>
                </a:lnTo>
                <a:lnTo>
                  <a:pt x="602" y="543"/>
                </a:lnTo>
                <a:lnTo>
                  <a:pt x="612" y="545"/>
                </a:lnTo>
                <a:lnTo>
                  <a:pt x="618" y="546"/>
                </a:lnTo>
                <a:lnTo>
                  <a:pt x="619" y="548"/>
                </a:lnTo>
                <a:lnTo>
                  <a:pt x="620" y="550"/>
                </a:lnTo>
                <a:lnTo>
                  <a:pt x="622" y="557"/>
                </a:lnTo>
                <a:lnTo>
                  <a:pt x="622" y="557"/>
                </a:lnTo>
                <a:lnTo>
                  <a:pt x="622" y="568"/>
                </a:lnTo>
                <a:lnTo>
                  <a:pt x="623" y="580"/>
                </a:lnTo>
                <a:lnTo>
                  <a:pt x="623" y="594"/>
                </a:lnTo>
                <a:lnTo>
                  <a:pt x="627" y="611"/>
                </a:lnTo>
                <a:lnTo>
                  <a:pt x="627" y="611"/>
                </a:lnTo>
                <a:lnTo>
                  <a:pt x="630" y="619"/>
                </a:lnTo>
                <a:lnTo>
                  <a:pt x="635" y="628"/>
                </a:lnTo>
                <a:lnTo>
                  <a:pt x="641" y="636"/>
                </a:lnTo>
                <a:lnTo>
                  <a:pt x="647" y="643"/>
                </a:lnTo>
                <a:lnTo>
                  <a:pt x="659" y="656"/>
                </a:lnTo>
                <a:lnTo>
                  <a:pt x="663" y="660"/>
                </a:lnTo>
                <a:lnTo>
                  <a:pt x="665" y="664"/>
                </a:lnTo>
                <a:lnTo>
                  <a:pt x="665" y="664"/>
                </a:lnTo>
                <a:lnTo>
                  <a:pt x="665" y="668"/>
                </a:lnTo>
                <a:lnTo>
                  <a:pt x="664" y="673"/>
                </a:lnTo>
                <a:lnTo>
                  <a:pt x="663" y="677"/>
                </a:lnTo>
                <a:lnTo>
                  <a:pt x="663" y="682"/>
                </a:lnTo>
                <a:lnTo>
                  <a:pt x="663" y="688"/>
                </a:lnTo>
                <a:lnTo>
                  <a:pt x="667" y="693"/>
                </a:lnTo>
                <a:lnTo>
                  <a:pt x="674" y="698"/>
                </a:lnTo>
                <a:lnTo>
                  <a:pt x="685" y="703"/>
                </a:lnTo>
                <a:lnTo>
                  <a:pt x="685" y="703"/>
                </a:lnTo>
                <a:lnTo>
                  <a:pt x="698" y="705"/>
                </a:lnTo>
                <a:lnTo>
                  <a:pt x="709" y="707"/>
                </a:lnTo>
                <a:lnTo>
                  <a:pt x="719" y="704"/>
                </a:lnTo>
                <a:lnTo>
                  <a:pt x="726" y="701"/>
                </a:lnTo>
                <a:lnTo>
                  <a:pt x="732" y="694"/>
                </a:lnTo>
                <a:lnTo>
                  <a:pt x="736" y="687"/>
                </a:lnTo>
                <a:lnTo>
                  <a:pt x="738" y="679"/>
                </a:lnTo>
                <a:lnTo>
                  <a:pt x="738" y="669"/>
                </a:lnTo>
                <a:lnTo>
                  <a:pt x="738" y="669"/>
                </a:lnTo>
                <a:lnTo>
                  <a:pt x="736" y="647"/>
                </a:lnTo>
                <a:lnTo>
                  <a:pt x="731" y="626"/>
                </a:lnTo>
                <a:lnTo>
                  <a:pt x="723" y="607"/>
                </a:lnTo>
                <a:lnTo>
                  <a:pt x="719" y="599"/>
                </a:lnTo>
                <a:lnTo>
                  <a:pt x="714" y="591"/>
                </a:lnTo>
                <a:lnTo>
                  <a:pt x="714" y="591"/>
                </a:lnTo>
                <a:lnTo>
                  <a:pt x="698" y="569"/>
                </a:lnTo>
                <a:lnTo>
                  <a:pt x="691" y="558"/>
                </a:lnTo>
                <a:lnTo>
                  <a:pt x="685" y="543"/>
                </a:lnTo>
                <a:lnTo>
                  <a:pt x="685" y="543"/>
                </a:lnTo>
                <a:lnTo>
                  <a:pt x="682" y="534"/>
                </a:lnTo>
                <a:lnTo>
                  <a:pt x="681" y="524"/>
                </a:lnTo>
                <a:lnTo>
                  <a:pt x="681" y="517"/>
                </a:lnTo>
                <a:lnTo>
                  <a:pt x="681" y="509"/>
                </a:lnTo>
                <a:lnTo>
                  <a:pt x="684" y="498"/>
                </a:lnTo>
                <a:lnTo>
                  <a:pt x="685" y="494"/>
                </a:lnTo>
                <a:lnTo>
                  <a:pt x="685" y="494"/>
                </a:lnTo>
                <a:lnTo>
                  <a:pt x="686" y="494"/>
                </a:lnTo>
                <a:lnTo>
                  <a:pt x="691" y="497"/>
                </a:lnTo>
                <a:lnTo>
                  <a:pt x="701" y="501"/>
                </a:lnTo>
                <a:lnTo>
                  <a:pt x="719" y="514"/>
                </a:lnTo>
                <a:lnTo>
                  <a:pt x="719" y="514"/>
                </a:lnTo>
                <a:lnTo>
                  <a:pt x="741" y="527"/>
                </a:lnTo>
                <a:lnTo>
                  <a:pt x="752" y="533"/>
                </a:lnTo>
                <a:lnTo>
                  <a:pt x="763" y="537"/>
                </a:lnTo>
                <a:lnTo>
                  <a:pt x="772" y="540"/>
                </a:lnTo>
                <a:lnTo>
                  <a:pt x="782" y="543"/>
                </a:lnTo>
                <a:lnTo>
                  <a:pt x="792" y="543"/>
                </a:lnTo>
                <a:lnTo>
                  <a:pt x="801" y="543"/>
                </a:lnTo>
                <a:lnTo>
                  <a:pt x="801" y="543"/>
                </a:lnTo>
                <a:lnTo>
                  <a:pt x="831" y="538"/>
                </a:lnTo>
                <a:lnTo>
                  <a:pt x="842" y="537"/>
                </a:lnTo>
                <a:lnTo>
                  <a:pt x="850" y="533"/>
                </a:lnTo>
                <a:lnTo>
                  <a:pt x="850" y="533"/>
                </a:lnTo>
                <a:lnTo>
                  <a:pt x="873" y="521"/>
                </a:lnTo>
                <a:lnTo>
                  <a:pt x="889" y="514"/>
                </a:lnTo>
                <a:lnTo>
                  <a:pt x="889" y="514"/>
                </a:lnTo>
                <a:lnTo>
                  <a:pt x="891" y="514"/>
                </a:lnTo>
                <a:lnTo>
                  <a:pt x="897" y="514"/>
                </a:lnTo>
                <a:lnTo>
                  <a:pt x="900" y="511"/>
                </a:lnTo>
                <a:lnTo>
                  <a:pt x="903" y="509"/>
                </a:lnTo>
                <a:lnTo>
                  <a:pt x="906" y="505"/>
                </a:lnTo>
                <a:lnTo>
                  <a:pt x="908" y="499"/>
                </a:lnTo>
                <a:lnTo>
                  <a:pt x="908" y="499"/>
                </a:lnTo>
                <a:lnTo>
                  <a:pt x="910" y="493"/>
                </a:lnTo>
                <a:lnTo>
                  <a:pt x="910" y="488"/>
                </a:lnTo>
                <a:lnTo>
                  <a:pt x="910" y="483"/>
                </a:lnTo>
                <a:lnTo>
                  <a:pt x="910" y="480"/>
                </a:lnTo>
                <a:lnTo>
                  <a:pt x="906" y="476"/>
                </a:lnTo>
                <a:lnTo>
                  <a:pt x="903" y="475"/>
                </a:lnTo>
                <a:lnTo>
                  <a:pt x="903" y="475"/>
                </a:lnTo>
                <a:lnTo>
                  <a:pt x="903" y="475"/>
                </a:lnTo>
                <a:lnTo>
                  <a:pt x="903" y="475"/>
                </a:lnTo>
                <a:lnTo>
                  <a:pt x="906" y="472"/>
                </a:lnTo>
                <a:lnTo>
                  <a:pt x="907" y="470"/>
                </a:lnTo>
                <a:lnTo>
                  <a:pt x="908" y="466"/>
                </a:lnTo>
                <a:lnTo>
                  <a:pt x="908" y="461"/>
                </a:lnTo>
                <a:lnTo>
                  <a:pt x="908" y="455"/>
                </a:lnTo>
                <a:lnTo>
                  <a:pt x="908" y="455"/>
                </a:lnTo>
                <a:lnTo>
                  <a:pt x="906" y="448"/>
                </a:lnTo>
                <a:lnTo>
                  <a:pt x="901" y="442"/>
                </a:lnTo>
                <a:lnTo>
                  <a:pt x="896" y="435"/>
                </a:lnTo>
                <a:lnTo>
                  <a:pt x="890" y="429"/>
                </a:lnTo>
                <a:lnTo>
                  <a:pt x="879" y="420"/>
                </a:lnTo>
                <a:lnTo>
                  <a:pt x="874" y="416"/>
                </a:lnTo>
                <a:lnTo>
                  <a:pt x="874" y="416"/>
                </a:lnTo>
                <a:lnTo>
                  <a:pt x="876" y="414"/>
                </a:lnTo>
                <a:lnTo>
                  <a:pt x="877" y="407"/>
                </a:lnTo>
                <a:lnTo>
                  <a:pt x="879" y="393"/>
                </a:lnTo>
                <a:lnTo>
                  <a:pt x="879" y="373"/>
                </a:lnTo>
                <a:lnTo>
                  <a:pt x="879" y="373"/>
                </a:lnTo>
                <a:lnTo>
                  <a:pt x="878" y="351"/>
                </a:lnTo>
                <a:lnTo>
                  <a:pt x="877" y="335"/>
                </a:lnTo>
                <a:lnTo>
                  <a:pt x="874" y="324"/>
                </a:lnTo>
                <a:lnTo>
                  <a:pt x="874" y="324"/>
                </a:lnTo>
                <a:lnTo>
                  <a:pt x="883" y="324"/>
                </a:lnTo>
                <a:lnTo>
                  <a:pt x="891" y="323"/>
                </a:lnTo>
                <a:lnTo>
                  <a:pt x="900" y="320"/>
                </a:lnTo>
                <a:lnTo>
                  <a:pt x="907" y="318"/>
                </a:lnTo>
                <a:lnTo>
                  <a:pt x="910" y="317"/>
                </a:lnTo>
                <a:lnTo>
                  <a:pt x="911" y="314"/>
                </a:lnTo>
                <a:lnTo>
                  <a:pt x="912" y="311"/>
                </a:lnTo>
                <a:lnTo>
                  <a:pt x="911" y="308"/>
                </a:lnTo>
                <a:lnTo>
                  <a:pt x="908" y="305"/>
                </a:lnTo>
                <a:lnTo>
                  <a:pt x="903" y="300"/>
                </a:lnTo>
                <a:lnTo>
                  <a:pt x="903" y="300"/>
                </a:lnTo>
                <a:lnTo>
                  <a:pt x="880" y="279"/>
                </a:lnTo>
                <a:lnTo>
                  <a:pt x="869" y="271"/>
                </a:lnTo>
                <a:lnTo>
                  <a:pt x="869" y="271"/>
                </a:lnTo>
                <a:lnTo>
                  <a:pt x="866" y="267"/>
                </a:lnTo>
                <a:lnTo>
                  <a:pt x="866" y="265"/>
                </a:lnTo>
                <a:lnTo>
                  <a:pt x="866" y="260"/>
                </a:lnTo>
                <a:lnTo>
                  <a:pt x="865" y="259"/>
                </a:lnTo>
                <a:lnTo>
                  <a:pt x="861" y="257"/>
                </a:lnTo>
                <a:lnTo>
                  <a:pt x="840" y="256"/>
                </a:lnTo>
                <a:lnTo>
                  <a:pt x="840" y="256"/>
                </a:lnTo>
                <a:lnTo>
                  <a:pt x="826" y="256"/>
                </a:lnTo>
                <a:lnTo>
                  <a:pt x="815" y="257"/>
                </a:lnTo>
                <a:lnTo>
                  <a:pt x="797" y="261"/>
                </a:lnTo>
                <a:lnTo>
                  <a:pt x="783" y="265"/>
                </a:lnTo>
                <a:lnTo>
                  <a:pt x="776" y="266"/>
                </a:lnTo>
                <a:lnTo>
                  <a:pt x="767" y="266"/>
                </a:lnTo>
                <a:lnTo>
                  <a:pt x="767" y="266"/>
                </a:lnTo>
                <a:lnTo>
                  <a:pt x="759" y="266"/>
                </a:lnTo>
                <a:lnTo>
                  <a:pt x="753" y="266"/>
                </a:lnTo>
                <a:lnTo>
                  <a:pt x="743" y="268"/>
                </a:lnTo>
                <a:lnTo>
                  <a:pt x="738" y="269"/>
                </a:lnTo>
                <a:lnTo>
                  <a:pt x="732" y="269"/>
                </a:lnTo>
                <a:lnTo>
                  <a:pt x="726" y="268"/>
                </a:lnTo>
                <a:lnTo>
                  <a:pt x="719" y="266"/>
                </a:lnTo>
                <a:lnTo>
                  <a:pt x="719" y="266"/>
                </a:lnTo>
                <a:lnTo>
                  <a:pt x="712" y="263"/>
                </a:lnTo>
                <a:lnTo>
                  <a:pt x="708" y="263"/>
                </a:lnTo>
                <a:lnTo>
                  <a:pt x="703" y="263"/>
                </a:lnTo>
                <a:lnTo>
                  <a:pt x="699" y="263"/>
                </a:lnTo>
                <a:lnTo>
                  <a:pt x="692" y="261"/>
                </a:lnTo>
                <a:lnTo>
                  <a:pt x="665" y="251"/>
                </a:lnTo>
                <a:lnTo>
                  <a:pt x="665" y="251"/>
                </a:lnTo>
                <a:lnTo>
                  <a:pt x="624" y="235"/>
                </a:lnTo>
                <a:lnTo>
                  <a:pt x="582" y="222"/>
                </a:lnTo>
                <a:lnTo>
                  <a:pt x="545" y="212"/>
                </a:lnTo>
                <a:lnTo>
                  <a:pt x="531" y="209"/>
                </a:lnTo>
                <a:lnTo>
                  <a:pt x="520" y="208"/>
                </a:lnTo>
                <a:lnTo>
                  <a:pt x="520" y="208"/>
                </a:lnTo>
                <a:lnTo>
                  <a:pt x="457" y="203"/>
                </a:lnTo>
                <a:lnTo>
                  <a:pt x="414" y="199"/>
                </a:lnTo>
                <a:lnTo>
                  <a:pt x="374" y="198"/>
                </a:lnTo>
                <a:lnTo>
                  <a:pt x="374" y="198"/>
                </a:lnTo>
                <a:lnTo>
                  <a:pt x="356" y="199"/>
                </a:lnTo>
                <a:lnTo>
                  <a:pt x="339" y="200"/>
                </a:lnTo>
                <a:lnTo>
                  <a:pt x="324" y="203"/>
                </a:lnTo>
                <a:lnTo>
                  <a:pt x="312" y="205"/>
                </a:lnTo>
                <a:lnTo>
                  <a:pt x="293" y="210"/>
                </a:lnTo>
                <a:lnTo>
                  <a:pt x="286" y="212"/>
                </a:lnTo>
                <a:lnTo>
                  <a:pt x="286" y="212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7" name="Freeform 5">
            <a:extLst>
              <a:ext uri="{FF2B5EF4-FFF2-40B4-BE49-F238E27FC236}">
                <a16:creationId xmlns:a16="http://schemas.microsoft.com/office/drawing/2014/main" id="{45E38181-532E-4178-B49E-1E9D39B11FED}"/>
              </a:ext>
            </a:extLst>
          </p:cNvPr>
          <p:cNvSpPr>
            <a:spLocks/>
          </p:cNvSpPr>
          <p:nvPr/>
        </p:nvSpPr>
        <p:spPr bwMode="auto">
          <a:xfrm>
            <a:off x="548607" y="4943327"/>
            <a:ext cx="1419225" cy="1360737"/>
          </a:xfrm>
          <a:custGeom>
            <a:avLst/>
            <a:gdLst>
              <a:gd name="T0" fmla="*/ 895 w 1189"/>
              <a:gd name="T1" fmla="*/ 60 h 1140"/>
              <a:gd name="T2" fmla="*/ 799 w 1189"/>
              <a:gd name="T3" fmla="*/ 6 h 1140"/>
              <a:gd name="T4" fmla="*/ 731 w 1189"/>
              <a:gd name="T5" fmla="*/ 221 h 1140"/>
              <a:gd name="T6" fmla="*/ 641 w 1189"/>
              <a:gd name="T7" fmla="*/ 254 h 1140"/>
              <a:gd name="T8" fmla="*/ 396 w 1189"/>
              <a:gd name="T9" fmla="*/ 242 h 1140"/>
              <a:gd name="T10" fmla="*/ 190 w 1189"/>
              <a:gd name="T11" fmla="*/ 286 h 1140"/>
              <a:gd name="T12" fmla="*/ 77 w 1189"/>
              <a:gd name="T13" fmla="*/ 402 h 1140"/>
              <a:gd name="T14" fmla="*/ 31 w 1189"/>
              <a:gd name="T15" fmla="*/ 496 h 1140"/>
              <a:gd name="T16" fmla="*/ 11 w 1189"/>
              <a:gd name="T17" fmla="*/ 547 h 1140"/>
              <a:gd name="T18" fmla="*/ 1 w 1189"/>
              <a:gd name="T19" fmla="*/ 594 h 1140"/>
              <a:gd name="T20" fmla="*/ 31 w 1189"/>
              <a:gd name="T21" fmla="*/ 876 h 1140"/>
              <a:gd name="T22" fmla="*/ 18 w 1189"/>
              <a:gd name="T23" fmla="*/ 971 h 1140"/>
              <a:gd name="T24" fmla="*/ 18 w 1189"/>
              <a:gd name="T25" fmla="*/ 1073 h 1140"/>
              <a:gd name="T26" fmla="*/ 71 w 1189"/>
              <a:gd name="T27" fmla="*/ 1114 h 1140"/>
              <a:gd name="T28" fmla="*/ 136 w 1189"/>
              <a:gd name="T29" fmla="*/ 1108 h 1140"/>
              <a:gd name="T30" fmla="*/ 171 w 1189"/>
              <a:gd name="T31" fmla="*/ 1119 h 1140"/>
              <a:gd name="T32" fmla="*/ 168 w 1189"/>
              <a:gd name="T33" fmla="*/ 1060 h 1140"/>
              <a:gd name="T34" fmla="*/ 155 w 1189"/>
              <a:gd name="T35" fmla="*/ 940 h 1140"/>
              <a:gd name="T36" fmla="*/ 176 w 1189"/>
              <a:gd name="T37" fmla="*/ 861 h 1140"/>
              <a:gd name="T38" fmla="*/ 204 w 1189"/>
              <a:gd name="T39" fmla="*/ 781 h 1140"/>
              <a:gd name="T40" fmla="*/ 303 w 1189"/>
              <a:gd name="T41" fmla="*/ 817 h 1140"/>
              <a:gd name="T42" fmla="*/ 335 w 1189"/>
              <a:gd name="T43" fmla="*/ 838 h 1140"/>
              <a:gd name="T44" fmla="*/ 358 w 1189"/>
              <a:gd name="T45" fmla="*/ 910 h 1140"/>
              <a:gd name="T46" fmla="*/ 372 w 1189"/>
              <a:gd name="T47" fmla="*/ 1005 h 1140"/>
              <a:gd name="T48" fmla="*/ 390 w 1189"/>
              <a:gd name="T49" fmla="*/ 1110 h 1140"/>
              <a:gd name="T50" fmla="*/ 448 w 1189"/>
              <a:gd name="T51" fmla="*/ 1140 h 1140"/>
              <a:gd name="T52" fmla="*/ 517 w 1189"/>
              <a:gd name="T53" fmla="*/ 1102 h 1140"/>
              <a:gd name="T54" fmla="*/ 475 w 1189"/>
              <a:gd name="T55" fmla="*/ 1029 h 1140"/>
              <a:gd name="T56" fmla="*/ 528 w 1189"/>
              <a:gd name="T57" fmla="*/ 1018 h 1140"/>
              <a:gd name="T58" fmla="*/ 598 w 1189"/>
              <a:gd name="T59" fmla="*/ 1033 h 1140"/>
              <a:gd name="T60" fmla="*/ 641 w 1189"/>
              <a:gd name="T61" fmla="*/ 1015 h 1140"/>
              <a:gd name="T62" fmla="*/ 622 w 1189"/>
              <a:gd name="T63" fmla="*/ 962 h 1140"/>
              <a:gd name="T64" fmla="*/ 633 w 1189"/>
              <a:gd name="T65" fmla="*/ 827 h 1140"/>
              <a:gd name="T66" fmla="*/ 652 w 1189"/>
              <a:gd name="T67" fmla="*/ 769 h 1140"/>
              <a:gd name="T68" fmla="*/ 677 w 1189"/>
              <a:gd name="T69" fmla="*/ 794 h 1140"/>
              <a:gd name="T70" fmla="*/ 663 w 1189"/>
              <a:gd name="T71" fmla="*/ 909 h 1140"/>
              <a:gd name="T72" fmla="*/ 665 w 1189"/>
              <a:gd name="T73" fmla="*/ 1036 h 1140"/>
              <a:gd name="T74" fmla="*/ 675 w 1189"/>
              <a:gd name="T75" fmla="*/ 1070 h 1140"/>
              <a:gd name="T76" fmla="*/ 780 w 1189"/>
              <a:gd name="T77" fmla="*/ 1069 h 1140"/>
              <a:gd name="T78" fmla="*/ 806 w 1189"/>
              <a:gd name="T79" fmla="*/ 1037 h 1140"/>
              <a:gd name="T80" fmla="*/ 780 w 1189"/>
              <a:gd name="T81" fmla="*/ 976 h 1140"/>
              <a:gd name="T82" fmla="*/ 795 w 1189"/>
              <a:gd name="T83" fmla="*/ 890 h 1140"/>
              <a:gd name="T84" fmla="*/ 882 w 1189"/>
              <a:gd name="T85" fmla="*/ 720 h 1140"/>
              <a:gd name="T86" fmla="*/ 918 w 1189"/>
              <a:gd name="T87" fmla="*/ 630 h 1140"/>
              <a:gd name="T88" fmla="*/ 957 w 1189"/>
              <a:gd name="T89" fmla="*/ 547 h 1140"/>
              <a:gd name="T90" fmla="*/ 1005 w 1189"/>
              <a:gd name="T91" fmla="*/ 507 h 1140"/>
              <a:gd name="T92" fmla="*/ 1043 w 1189"/>
              <a:gd name="T93" fmla="*/ 511 h 1140"/>
              <a:gd name="T94" fmla="*/ 1080 w 1189"/>
              <a:gd name="T95" fmla="*/ 505 h 1140"/>
              <a:gd name="T96" fmla="*/ 1130 w 1189"/>
              <a:gd name="T97" fmla="*/ 503 h 1140"/>
              <a:gd name="T98" fmla="*/ 1153 w 1189"/>
              <a:gd name="T99" fmla="*/ 430 h 1140"/>
              <a:gd name="T100" fmla="*/ 1185 w 1189"/>
              <a:gd name="T101" fmla="*/ 377 h 1140"/>
              <a:gd name="T102" fmla="*/ 1178 w 1189"/>
              <a:gd name="T103" fmla="*/ 293 h 1140"/>
              <a:gd name="T104" fmla="*/ 1159 w 1189"/>
              <a:gd name="T105" fmla="*/ 220 h 1140"/>
              <a:gd name="T106" fmla="*/ 1165 w 1189"/>
              <a:gd name="T107" fmla="*/ 189 h 1140"/>
              <a:gd name="T108" fmla="*/ 1124 w 1189"/>
              <a:gd name="T109" fmla="*/ 152 h 1140"/>
              <a:gd name="T110" fmla="*/ 1068 w 1189"/>
              <a:gd name="T111" fmla="*/ 132 h 1140"/>
              <a:gd name="T112" fmla="*/ 1031 w 1189"/>
              <a:gd name="T113" fmla="*/ 35 h 1140"/>
              <a:gd name="T114" fmla="*/ 992 w 1189"/>
              <a:gd name="T115" fmla="*/ 57 h 11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189" h="1140">
                <a:moveTo>
                  <a:pt x="978" y="93"/>
                </a:moveTo>
                <a:lnTo>
                  <a:pt x="978" y="93"/>
                </a:lnTo>
                <a:lnTo>
                  <a:pt x="973" y="93"/>
                </a:lnTo>
                <a:lnTo>
                  <a:pt x="960" y="90"/>
                </a:lnTo>
                <a:lnTo>
                  <a:pt x="949" y="87"/>
                </a:lnTo>
                <a:lnTo>
                  <a:pt x="938" y="83"/>
                </a:lnTo>
                <a:lnTo>
                  <a:pt x="924" y="77"/>
                </a:lnTo>
                <a:lnTo>
                  <a:pt x="911" y="70"/>
                </a:lnTo>
                <a:lnTo>
                  <a:pt x="911" y="70"/>
                </a:lnTo>
                <a:lnTo>
                  <a:pt x="895" y="60"/>
                </a:lnTo>
                <a:lnTo>
                  <a:pt x="879" y="48"/>
                </a:lnTo>
                <a:lnTo>
                  <a:pt x="847" y="22"/>
                </a:lnTo>
                <a:lnTo>
                  <a:pt x="832" y="11"/>
                </a:lnTo>
                <a:lnTo>
                  <a:pt x="819" y="4"/>
                </a:lnTo>
                <a:lnTo>
                  <a:pt x="813" y="1"/>
                </a:lnTo>
                <a:lnTo>
                  <a:pt x="808" y="0"/>
                </a:lnTo>
                <a:lnTo>
                  <a:pt x="805" y="0"/>
                </a:lnTo>
                <a:lnTo>
                  <a:pt x="801" y="2"/>
                </a:lnTo>
                <a:lnTo>
                  <a:pt x="801" y="2"/>
                </a:lnTo>
                <a:lnTo>
                  <a:pt x="799" y="6"/>
                </a:lnTo>
                <a:lnTo>
                  <a:pt x="795" y="12"/>
                </a:lnTo>
                <a:lnTo>
                  <a:pt x="789" y="30"/>
                </a:lnTo>
                <a:lnTo>
                  <a:pt x="781" y="55"/>
                </a:lnTo>
                <a:lnTo>
                  <a:pt x="774" y="82"/>
                </a:lnTo>
                <a:lnTo>
                  <a:pt x="761" y="138"/>
                </a:lnTo>
                <a:lnTo>
                  <a:pt x="750" y="178"/>
                </a:lnTo>
                <a:lnTo>
                  <a:pt x="750" y="178"/>
                </a:lnTo>
                <a:lnTo>
                  <a:pt x="741" y="203"/>
                </a:lnTo>
                <a:lnTo>
                  <a:pt x="736" y="213"/>
                </a:lnTo>
                <a:lnTo>
                  <a:pt x="731" y="221"/>
                </a:lnTo>
                <a:lnTo>
                  <a:pt x="726" y="229"/>
                </a:lnTo>
                <a:lnTo>
                  <a:pt x="722" y="235"/>
                </a:lnTo>
                <a:lnTo>
                  <a:pt x="715" y="240"/>
                </a:lnTo>
                <a:lnTo>
                  <a:pt x="709" y="243"/>
                </a:lnTo>
                <a:lnTo>
                  <a:pt x="709" y="243"/>
                </a:lnTo>
                <a:lnTo>
                  <a:pt x="686" y="252"/>
                </a:lnTo>
                <a:lnTo>
                  <a:pt x="676" y="256"/>
                </a:lnTo>
                <a:lnTo>
                  <a:pt x="676" y="256"/>
                </a:lnTo>
                <a:lnTo>
                  <a:pt x="641" y="254"/>
                </a:lnTo>
                <a:lnTo>
                  <a:pt x="641" y="254"/>
                </a:lnTo>
                <a:lnTo>
                  <a:pt x="575" y="252"/>
                </a:lnTo>
                <a:lnTo>
                  <a:pt x="543" y="251"/>
                </a:lnTo>
                <a:lnTo>
                  <a:pt x="543" y="251"/>
                </a:lnTo>
                <a:lnTo>
                  <a:pt x="516" y="249"/>
                </a:lnTo>
                <a:lnTo>
                  <a:pt x="487" y="248"/>
                </a:lnTo>
                <a:lnTo>
                  <a:pt x="459" y="246"/>
                </a:lnTo>
                <a:lnTo>
                  <a:pt x="437" y="245"/>
                </a:lnTo>
                <a:lnTo>
                  <a:pt x="437" y="245"/>
                </a:lnTo>
                <a:lnTo>
                  <a:pt x="418" y="243"/>
                </a:lnTo>
                <a:lnTo>
                  <a:pt x="396" y="242"/>
                </a:lnTo>
                <a:lnTo>
                  <a:pt x="372" y="242"/>
                </a:lnTo>
                <a:lnTo>
                  <a:pt x="346" y="243"/>
                </a:lnTo>
                <a:lnTo>
                  <a:pt x="346" y="243"/>
                </a:lnTo>
                <a:lnTo>
                  <a:pt x="330" y="245"/>
                </a:lnTo>
                <a:lnTo>
                  <a:pt x="311" y="248"/>
                </a:lnTo>
                <a:lnTo>
                  <a:pt x="269" y="258"/>
                </a:lnTo>
                <a:lnTo>
                  <a:pt x="232" y="269"/>
                </a:lnTo>
                <a:lnTo>
                  <a:pt x="213" y="275"/>
                </a:lnTo>
                <a:lnTo>
                  <a:pt x="213" y="275"/>
                </a:lnTo>
                <a:lnTo>
                  <a:pt x="190" y="286"/>
                </a:lnTo>
                <a:lnTo>
                  <a:pt x="175" y="295"/>
                </a:lnTo>
                <a:lnTo>
                  <a:pt x="168" y="300"/>
                </a:lnTo>
                <a:lnTo>
                  <a:pt x="162" y="306"/>
                </a:lnTo>
                <a:lnTo>
                  <a:pt x="162" y="306"/>
                </a:lnTo>
                <a:lnTo>
                  <a:pt x="158" y="311"/>
                </a:lnTo>
                <a:lnTo>
                  <a:pt x="159" y="308"/>
                </a:lnTo>
                <a:lnTo>
                  <a:pt x="126" y="345"/>
                </a:lnTo>
                <a:lnTo>
                  <a:pt x="126" y="345"/>
                </a:lnTo>
                <a:lnTo>
                  <a:pt x="94" y="382"/>
                </a:lnTo>
                <a:lnTo>
                  <a:pt x="77" y="402"/>
                </a:lnTo>
                <a:lnTo>
                  <a:pt x="69" y="415"/>
                </a:lnTo>
                <a:lnTo>
                  <a:pt x="61" y="426"/>
                </a:lnTo>
                <a:lnTo>
                  <a:pt x="61" y="426"/>
                </a:lnTo>
                <a:lnTo>
                  <a:pt x="53" y="439"/>
                </a:lnTo>
                <a:lnTo>
                  <a:pt x="45" y="454"/>
                </a:lnTo>
                <a:lnTo>
                  <a:pt x="38" y="467"/>
                </a:lnTo>
                <a:lnTo>
                  <a:pt x="34" y="481"/>
                </a:lnTo>
                <a:lnTo>
                  <a:pt x="34" y="481"/>
                </a:lnTo>
                <a:lnTo>
                  <a:pt x="31" y="494"/>
                </a:lnTo>
                <a:lnTo>
                  <a:pt x="31" y="496"/>
                </a:lnTo>
                <a:lnTo>
                  <a:pt x="31" y="500"/>
                </a:lnTo>
                <a:lnTo>
                  <a:pt x="31" y="500"/>
                </a:lnTo>
                <a:lnTo>
                  <a:pt x="32" y="503"/>
                </a:lnTo>
                <a:lnTo>
                  <a:pt x="32" y="505"/>
                </a:lnTo>
                <a:lnTo>
                  <a:pt x="29" y="510"/>
                </a:lnTo>
                <a:lnTo>
                  <a:pt x="25" y="520"/>
                </a:lnTo>
                <a:lnTo>
                  <a:pt x="25" y="520"/>
                </a:lnTo>
                <a:lnTo>
                  <a:pt x="18" y="530"/>
                </a:lnTo>
                <a:lnTo>
                  <a:pt x="14" y="538"/>
                </a:lnTo>
                <a:lnTo>
                  <a:pt x="11" y="547"/>
                </a:lnTo>
                <a:lnTo>
                  <a:pt x="10" y="553"/>
                </a:lnTo>
                <a:lnTo>
                  <a:pt x="10" y="553"/>
                </a:lnTo>
                <a:lnTo>
                  <a:pt x="10" y="558"/>
                </a:lnTo>
                <a:lnTo>
                  <a:pt x="11" y="560"/>
                </a:lnTo>
                <a:lnTo>
                  <a:pt x="11" y="565"/>
                </a:lnTo>
                <a:lnTo>
                  <a:pt x="10" y="575"/>
                </a:lnTo>
                <a:lnTo>
                  <a:pt x="10" y="575"/>
                </a:lnTo>
                <a:lnTo>
                  <a:pt x="6" y="585"/>
                </a:lnTo>
                <a:lnTo>
                  <a:pt x="4" y="589"/>
                </a:lnTo>
                <a:lnTo>
                  <a:pt x="1" y="594"/>
                </a:lnTo>
                <a:lnTo>
                  <a:pt x="0" y="602"/>
                </a:lnTo>
                <a:lnTo>
                  <a:pt x="0" y="602"/>
                </a:lnTo>
                <a:lnTo>
                  <a:pt x="1" y="616"/>
                </a:lnTo>
                <a:lnTo>
                  <a:pt x="4" y="646"/>
                </a:lnTo>
                <a:lnTo>
                  <a:pt x="15" y="729"/>
                </a:lnTo>
                <a:lnTo>
                  <a:pt x="26" y="814"/>
                </a:lnTo>
                <a:lnTo>
                  <a:pt x="29" y="845"/>
                </a:lnTo>
                <a:lnTo>
                  <a:pt x="31" y="862"/>
                </a:lnTo>
                <a:lnTo>
                  <a:pt x="31" y="862"/>
                </a:lnTo>
                <a:lnTo>
                  <a:pt x="31" y="876"/>
                </a:lnTo>
                <a:lnTo>
                  <a:pt x="29" y="889"/>
                </a:lnTo>
                <a:lnTo>
                  <a:pt x="27" y="900"/>
                </a:lnTo>
                <a:lnTo>
                  <a:pt x="23" y="912"/>
                </a:lnTo>
                <a:lnTo>
                  <a:pt x="23" y="912"/>
                </a:lnTo>
                <a:lnTo>
                  <a:pt x="18" y="922"/>
                </a:lnTo>
                <a:lnTo>
                  <a:pt x="16" y="931"/>
                </a:lnTo>
                <a:lnTo>
                  <a:pt x="16" y="940"/>
                </a:lnTo>
                <a:lnTo>
                  <a:pt x="16" y="955"/>
                </a:lnTo>
                <a:lnTo>
                  <a:pt x="16" y="955"/>
                </a:lnTo>
                <a:lnTo>
                  <a:pt x="18" y="971"/>
                </a:lnTo>
                <a:lnTo>
                  <a:pt x="20" y="982"/>
                </a:lnTo>
                <a:lnTo>
                  <a:pt x="22" y="994"/>
                </a:lnTo>
                <a:lnTo>
                  <a:pt x="23" y="1009"/>
                </a:lnTo>
                <a:lnTo>
                  <a:pt x="23" y="1009"/>
                </a:lnTo>
                <a:lnTo>
                  <a:pt x="23" y="1035"/>
                </a:lnTo>
                <a:lnTo>
                  <a:pt x="23" y="1043"/>
                </a:lnTo>
                <a:lnTo>
                  <a:pt x="23" y="1055"/>
                </a:lnTo>
                <a:lnTo>
                  <a:pt x="23" y="1055"/>
                </a:lnTo>
                <a:lnTo>
                  <a:pt x="21" y="1066"/>
                </a:lnTo>
                <a:lnTo>
                  <a:pt x="18" y="1073"/>
                </a:lnTo>
                <a:lnTo>
                  <a:pt x="18" y="1077"/>
                </a:lnTo>
                <a:lnTo>
                  <a:pt x="21" y="1086"/>
                </a:lnTo>
                <a:lnTo>
                  <a:pt x="21" y="1086"/>
                </a:lnTo>
                <a:lnTo>
                  <a:pt x="27" y="1102"/>
                </a:lnTo>
                <a:lnTo>
                  <a:pt x="29" y="1106"/>
                </a:lnTo>
                <a:lnTo>
                  <a:pt x="36" y="1108"/>
                </a:lnTo>
                <a:lnTo>
                  <a:pt x="36" y="1108"/>
                </a:lnTo>
                <a:lnTo>
                  <a:pt x="54" y="1112"/>
                </a:lnTo>
                <a:lnTo>
                  <a:pt x="62" y="1113"/>
                </a:lnTo>
                <a:lnTo>
                  <a:pt x="71" y="1114"/>
                </a:lnTo>
                <a:lnTo>
                  <a:pt x="100" y="1114"/>
                </a:lnTo>
                <a:lnTo>
                  <a:pt x="100" y="1114"/>
                </a:lnTo>
                <a:lnTo>
                  <a:pt x="100" y="1113"/>
                </a:lnTo>
                <a:lnTo>
                  <a:pt x="102" y="1110"/>
                </a:lnTo>
                <a:lnTo>
                  <a:pt x="103" y="1110"/>
                </a:lnTo>
                <a:lnTo>
                  <a:pt x="105" y="1109"/>
                </a:lnTo>
                <a:lnTo>
                  <a:pt x="116" y="1109"/>
                </a:lnTo>
                <a:lnTo>
                  <a:pt x="116" y="1109"/>
                </a:lnTo>
                <a:lnTo>
                  <a:pt x="129" y="1109"/>
                </a:lnTo>
                <a:lnTo>
                  <a:pt x="136" y="1108"/>
                </a:lnTo>
                <a:lnTo>
                  <a:pt x="142" y="1108"/>
                </a:lnTo>
                <a:lnTo>
                  <a:pt x="149" y="1110"/>
                </a:lnTo>
                <a:lnTo>
                  <a:pt x="149" y="1110"/>
                </a:lnTo>
                <a:lnTo>
                  <a:pt x="157" y="1115"/>
                </a:lnTo>
                <a:lnTo>
                  <a:pt x="162" y="1120"/>
                </a:lnTo>
                <a:lnTo>
                  <a:pt x="164" y="1121"/>
                </a:lnTo>
                <a:lnTo>
                  <a:pt x="166" y="1121"/>
                </a:lnTo>
                <a:lnTo>
                  <a:pt x="169" y="1121"/>
                </a:lnTo>
                <a:lnTo>
                  <a:pt x="171" y="1119"/>
                </a:lnTo>
                <a:lnTo>
                  <a:pt x="171" y="1119"/>
                </a:lnTo>
                <a:lnTo>
                  <a:pt x="175" y="1113"/>
                </a:lnTo>
                <a:lnTo>
                  <a:pt x="176" y="1107"/>
                </a:lnTo>
                <a:lnTo>
                  <a:pt x="176" y="1102"/>
                </a:lnTo>
                <a:lnTo>
                  <a:pt x="175" y="1098"/>
                </a:lnTo>
                <a:lnTo>
                  <a:pt x="175" y="1098"/>
                </a:lnTo>
                <a:lnTo>
                  <a:pt x="173" y="1093"/>
                </a:lnTo>
                <a:lnTo>
                  <a:pt x="171" y="1088"/>
                </a:lnTo>
                <a:lnTo>
                  <a:pt x="170" y="1071"/>
                </a:lnTo>
                <a:lnTo>
                  <a:pt x="170" y="1071"/>
                </a:lnTo>
                <a:lnTo>
                  <a:pt x="168" y="1060"/>
                </a:lnTo>
                <a:lnTo>
                  <a:pt x="165" y="1048"/>
                </a:lnTo>
                <a:lnTo>
                  <a:pt x="158" y="1025"/>
                </a:lnTo>
                <a:lnTo>
                  <a:pt x="158" y="1025"/>
                </a:lnTo>
                <a:lnTo>
                  <a:pt x="155" y="1014"/>
                </a:lnTo>
                <a:lnTo>
                  <a:pt x="153" y="1005"/>
                </a:lnTo>
                <a:lnTo>
                  <a:pt x="149" y="997"/>
                </a:lnTo>
                <a:lnTo>
                  <a:pt x="149" y="989"/>
                </a:lnTo>
                <a:lnTo>
                  <a:pt x="149" y="989"/>
                </a:lnTo>
                <a:lnTo>
                  <a:pt x="151" y="972"/>
                </a:lnTo>
                <a:lnTo>
                  <a:pt x="155" y="940"/>
                </a:lnTo>
                <a:lnTo>
                  <a:pt x="159" y="910"/>
                </a:lnTo>
                <a:lnTo>
                  <a:pt x="162" y="899"/>
                </a:lnTo>
                <a:lnTo>
                  <a:pt x="163" y="894"/>
                </a:lnTo>
                <a:lnTo>
                  <a:pt x="163" y="894"/>
                </a:lnTo>
                <a:lnTo>
                  <a:pt x="168" y="885"/>
                </a:lnTo>
                <a:lnTo>
                  <a:pt x="170" y="879"/>
                </a:lnTo>
                <a:lnTo>
                  <a:pt x="173" y="873"/>
                </a:lnTo>
                <a:lnTo>
                  <a:pt x="173" y="873"/>
                </a:lnTo>
                <a:lnTo>
                  <a:pt x="175" y="868"/>
                </a:lnTo>
                <a:lnTo>
                  <a:pt x="176" y="861"/>
                </a:lnTo>
                <a:lnTo>
                  <a:pt x="179" y="841"/>
                </a:lnTo>
                <a:lnTo>
                  <a:pt x="180" y="822"/>
                </a:lnTo>
                <a:lnTo>
                  <a:pt x="182" y="810"/>
                </a:lnTo>
                <a:lnTo>
                  <a:pt x="182" y="810"/>
                </a:lnTo>
                <a:lnTo>
                  <a:pt x="186" y="805"/>
                </a:lnTo>
                <a:lnTo>
                  <a:pt x="191" y="799"/>
                </a:lnTo>
                <a:lnTo>
                  <a:pt x="196" y="794"/>
                </a:lnTo>
                <a:lnTo>
                  <a:pt x="201" y="788"/>
                </a:lnTo>
                <a:lnTo>
                  <a:pt x="201" y="788"/>
                </a:lnTo>
                <a:lnTo>
                  <a:pt x="204" y="781"/>
                </a:lnTo>
                <a:lnTo>
                  <a:pt x="209" y="778"/>
                </a:lnTo>
                <a:lnTo>
                  <a:pt x="215" y="773"/>
                </a:lnTo>
                <a:lnTo>
                  <a:pt x="215" y="773"/>
                </a:lnTo>
                <a:lnTo>
                  <a:pt x="228" y="781"/>
                </a:lnTo>
                <a:lnTo>
                  <a:pt x="253" y="797"/>
                </a:lnTo>
                <a:lnTo>
                  <a:pt x="253" y="797"/>
                </a:lnTo>
                <a:lnTo>
                  <a:pt x="268" y="803"/>
                </a:lnTo>
                <a:lnTo>
                  <a:pt x="283" y="810"/>
                </a:lnTo>
                <a:lnTo>
                  <a:pt x="295" y="814"/>
                </a:lnTo>
                <a:lnTo>
                  <a:pt x="303" y="817"/>
                </a:lnTo>
                <a:lnTo>
                  <a:pt x="303" y="817"/>
                </a:lnTo>
                <a:lnTo>
                  <a:pt x="309" y="817"/>
                </a:lnTo>
                <a:lnTo>
                  <a:pt x="314" y="817"/>
                </a:lnTo>
                <a:lnTo>
                  <a:pt x="319" y="818"/>
                </a:lnTo>
                <a:lnTo>
                  <a:pt x="322" y="821"/>
                </a:lnTo>
                <a:lnTo>
                  <a:pt x="325" y="823"/>
                </a:lnTo>
                <a:lnTo>
                  <a:pt x="325" y="823"/>
                </a:lnTo>
                <a:lnTo>
                  <a:pt x="329" y="829"/>
                </a:lnTo>
                <a:lnTo>
                  <a:pt x="331" y="833"/>
                </a:lnTo>
                <a:lnTo>
                  <a:pt x="335" y="838"/>
                </a:lnTo>
                <a:lnTo>
                  <a:pt x="341" y="845"/>
                </a:lnTo>
                <a:lnTo>
                  <a:pt x="341" y="845"/>
                </a:lnTo>
                <a:lnTo>
                  <a:pt x="353" y="861"/>
                </a:lnTo>
                <a:lnTo>
                  <a:pt x="357" y="867"/>
                </a:lnTo>
                <a:lnTo>
                  <a:pt x="358" y="873"/>
                </a:lnTo>
                <a:lnTo>
                  <a:pt x="358" y="873"/>
                </a:lnTo>
                <a:lnTo>
                  <a:pt x="357" y="884"/>
                </a:lnTo>
                <a:lnTo>
                  <a:pt x="357" y="894"/>
                </a:lnTo>
                <a:lnTo>
                  <a:pt x="358" y="910"/>
                </a:lnTo>
                <a:lnTo>
                  <a:pt x="358" y="910"/>
                </a:lnTo>
                <a:lnTo>
                  <a:pt x="361" y="927"/>
                </a:lnTo>
                <a:lnTo>
                  <a:pt x="363" y="938"/>
                </a:lnTo>
                <a:lnTo>
                  <a:pt x="364" y="948"/>
                </a:lnTo>
                <a:lnTo>
                  <a:pt x="366" y="960"/>
                </a:lnTo>
                <a:lnTo>
                  <a:pt x="366" y="960"/>
                </a:lnTo>
                <a:lnTo>
                  <a:pt x="366" y="974"/>
                </a:lnTo>
                <a:lnTo>
                  <a:pt x="367" y="985"/>
                </a:lnTo>
                <a:lnTo>
                  <a:pt x="368" y="994"/>
                </a:lnTo>
                <a:lnTo>
                  <a:pt x="372" y="1005"/>
                </a:lnTo>
                <a:lnTo>
                  <a:pt x="372" y="1005"/>
                </a:lnTo>
                <a:lnTo>
                  <a:pt x="375" y="1018"/>
                </a:lnTo>
                <a:lnTo>
                  <a:pt x="380" y="1027"/>
                </a:lnTo>
                <a:lnTo>
                  <a:pt x="384" y="1036"/>
                </a:lnTo>
                <a:lnTo>
                  <a:pt x="385" y="1041"/>
                </a:lnTo>
                <a:lnTo>
                  <a:pt x="386" y="1044"/>
                </a:lnTo>
                <a:lnTo>
                  <a:pt x="386" y="1093"/>
                </a:lnTo>
                <a:lnTo>
                  <a:pt x="386" y="1093"/>
                </a:lnTo>
                <a:lnTo>
                  <a:pt x="386" y="1101"/>
                </a:lnTo>
                <a:lnTo>
                  <a:pt x="386" y="1107"/>
                </a:lnTo>
                <a:lnTo>
                  <a:pt x="390" y="1110"/>
                </a:lnTo>
                <a:lnTo>
                  <a:pt x="396" y="1117"/>
                </a:lnTo>
                <a:lnTo>
                  <a:pt x="396" y="1117"/>
                </a:lnTo>
                <a:lnTo>
                  <a:pt x="404" y="1124"/>
                </a:lnTo>
                <a:lnTo>
                  <a:pt x="407" y="1128"/>
                </a:lnTo>
                <a:lnTo>
                  <a:pt x="412" y="1131"/>
                </a:lnTo>
                <a:lnTo>
                  <a:pt x="418" y="1135"/>
                </a:lnTo>
                <a:lnTo>
                  <a:pt x="426" y="1137"/>
                </a:lnTo>
                <a:lnTo>
                  <a:pt x="435" y="1139"/>
                </a:lnTo>
                <a:lnTo>
                  <a:pt x="448" y="1140"/>
                </a:lnTo>
                <a:lnTo>
                  <a:pt x="448" y="1140"/>
                </a:lnTo>
                <a:lnTo>
                  <a:pt x="461" y="1139"/>
                </a:lnTo>
                <a:lnTo>
                  <a:pt x="475" y="1137"/>
                </a:lnTo>
                <a:lnTo>
                  <a:pt x="487" y="1133"/>
                </a:lnTo>
                <a:lnTo>
                  <a:pt x="499" y="1129"/>
                </a:lnTo>
                <a:lnTo>
                  <a:pt x="508" y="1123"/>
                </a:lnTo>
                <a:lnTo>
                  <a:pt x="515" y="1118"/>
                </a:lnTo>
                <a:lnTo>
                  <a:pt x="519" y="1114"/>
                </a:lnTo>
                <a:lnTo>
                  <a:pt x="520" y="1110"/>
                </a:lnTo>
                <a:lnTo>
                  <a:pt x="520" y="1110"/>
                </a:lnTo>
                <a:lnTo>
                  <a:pt x="517" y="1102"/>
                </a:lnTo>
                <a:lnTo>
                  <a:pt x="515" y="1096"/>
                </a:lnTo>
                <a:lnTo>
                  <a:pt x="510" y="1088"/>
                </a:lnTo>
                <a:lnTo>
                  <a:pt x="510" y="1088"/>
                </a:lnTo>
                <a:lnTo>
                  <a:pt x="492" y="1059"/>
                </a:lnTo>
                <a:lnTo>
                  <a:pt x="492" y="1059"/>
                </a:lnTo>
                <a:lnTo>
                  <a:pt x="483" y="1048"/>
                </a:lnTo>
                <a:lnTo>
                  <a:pt x="481" y="1043"/>
                </a:lnTo>
                <a:lnTo>
                  <a:pt x="478" y="1038"/>
                </a:lnTo>
                <a:lnTo>
                  <a:pt x="478" y="1038"/>
                </a:lnTo>
                <a:lnTo>
                  <a:pt x="475" y="1029"/>
                </a:lnTo>
                <a:lnTo>
                  <a:pt x="473" y="1025"/>
                </a:lnTo>
                <a:lnTo>
                  <a:pt x="475" y="1020"/>
                </a:lnTo>
                <a:lnTo>
                  <a:pt x="475" y="1020"/>
                </a:lnTo>
                <a:lnTo>
                  <a:pt x="488" y="993"/>
                </a:lnTo>
                <a:lnTo>
                  <a:pt x="488" y="993"/>
                </a:lnTo>
                <a:lnTo>
                  <a:pt x="498" y="999"/>
                </a:lnTo>
                <a:lnTo>
                  <a:pt x="519" y="1014"/>
                </a:lnTo>
                <a:lnTo>
                  <a:pt x="519" y="1014"/>
                </a:lnTo>
                <a:lnTo>
                  <a:pt x="526" y="1018"/>
                </a:lnTo>
                <a:lnTo>
                  <a:pt x="528" y="1018"/>
                </a:lnTo>
                <a:lnTo>
                  <a:pt x="530" y="1018"/>
                </a:lnTo>
                <a:lnTo>
                  <a:pt x="532" y="1016"/>
                </a:lnTo>
                <a:lnTo>
                  <a:pt x="536" y="1016"/>
                </a:lnTo>
                <a:lnTo>
                  <a:pt x="541" y="1018"/>
                </a:lnTo>
                <a:lnTo>
                  <a:pt x="549" y="1020"/>
                </a:lnTo>
                <a:lnTo>
                  <a:pt x="549" y="1020"/>
                </a:lnTo>
                <a:lnTo>
                  <a:pt x="577" y="1030"/>
                </a:lnTo>
                <a:lnTo>
                  <a:pt x="587" y="1032"/>
                </a:lnTo>
                <a:lnTo>
                  <a:pt x="598" y="1033"/>
                </a:lnTo>
                <a:lnTo>
                  <a:pt x="598" y="1033"/>
                </a:lnTo>
                <a:lnTo>
                  <a:pt x="614" y="1033"/>
                </a:lnTo>
                <a:lnTo>
                  <a:pt x="618" y="1032"/>
                </a:lnTo>
                <a:lnTo>
                  <a:pt x="624" y="1030"/>
                </a:lnTo>
                <a:lnTo>
                  <a:pt x="624" y="1030"/>
                </a:lnTo>
                <a:lnTo>
                  <a:pt x="630" y="1027"/>
                </a:lnTo>
                <a:lnTo>
                  <a:pt x="636" y="1026"/>
                </a:lnTo>
                <a:lnTo>
                  <a:pt x="637" y="1025"/>
                </a:lnTo>
                <a:lnTo>
                  <a:pt x="640" y="1022"/>
                </a:lnTo>
                <a:lnTo>
                  <a:pt x="641" y="1020"/>
                </a:lnTo>
                <a:lnTo>
                  <a:pt x="641" y="1015"/>
                </a:lnTo>
                <a:lnTo>
                  <a:pt x="641" y="1015"/>
                </a:lnTo>
                <a:lnTo>
                  <a:pt x="641" y="1005"/>
                </a:lnTo>
                <a:lnTo>
                  <a:pt x="640" y="996"/>
                </a:lnTo>
                <a:lnTo>
                  <a:pt x="636" y="988"/>
                </a:lnTo>
                <a:lnTo>
                  <a:pt x="633" y="981"/>
                </a:lnTo>
                <a:lnTo>
                  <a:pt x="633" y="981"/>
                </a:lnTo>
                <a:lnTo>
                  <a:pt x="630" y="977"/>
                </a:lnTo>
                <a:lnTo>
                  <a:pt x="626" y="971"/>
                </a:lnTo>
                <a:lnTo>
                  <a:pt x="624" y="967"/>
                </a:lnTo>
                <a:lnTo>
                  <a:pt x="622" y="962"/>
                </a:lnTo>
                <a:lnTo>
                  <a:pt x="621" y="956"/>
                </a:lnTo>
                <a:lnTo>
                  <a:pt x="620" y="949"/>
                </a:lnTo>
                <a:lnTo>
                  <a:pt x="620" y="949"/>
                </a:lnTo>
                <a:lnTo>
                  <a:pt x="620" y="928"/>
                </a:lnTo>
                <a:lnTo>
                  <a:pt x="620" y="920"/>
                </a:lnTo>
                <a:lnTo>
                  <a:pt x="620" y="907"/>
                </a:lnTo>
                <a:lnTo>
                  <a:pt x="620" y="907"/>
                </a:lnTo>
                <a:lnTo>
                  <a:pt x="622" y="888"/>
                </a:lnTo>
                <a:lnTo>
                  <a:pt x="626" y="865"/>
                </a:lnTo>
                <a:lnTo>
                  <a:pt x="633" y="827"/>
                </a:lnTo>
                <a:lnTo>
                  <a:pt x="633" y="827"/>
                </a:lnTo>
                <a:lnTo>
                  <a:pt x="635" y="817"/>
                </a:lnTo>
                <a:lnTo>
                  <a:pt x="635" y="811"/>
                </a:lnTo>
                <a:lnTo>
                  <a:pt x="635" y="807"/>
                </a:lnTo>
                <a:lnTo>
                  <a:pt x="638" y="799"/>
                </a:lnTo>
                <a:lnTo>
                  <a:pt x="638" y="799"/>
                </a:lnTo>
                <a:lnTo>
                  <a:pt x="642" y="788"/>
                </a:lnTo>
                <a:lnTo>
                  <a:pt x="647" y="778"/>
                </a:lnTo>
                <a:lnTo>
                  <a:pt x="649" y="773"/>
                </a:lnTo>
                <a:lnTo>
                  <a:pt x="652" y="769"/>
                </a:lnTo>
                <a:lnTo>
                  <a:pt x="655" y="767"/>
                </a:lnTo>
                <a:lnTo>
                  <a:pt x="660" y="764"/>
                </a:lnTo>
                <a:lnTo>
                  <a:pt x="660" y="764"/>
                </a:lnTo>
                <a:lnTo>
                  <a:pt x="665" y="764"/>
                </a:lnTo>
                <a:lnTo>
                  <a:pt x="670" y="766"/>
                </a:lnTo>
                <a:lnTo>
                  <a:pt x="674" y="768"/>
                </a:lnTo>
                <a:lnTo>
                  <a:pt x="676" y="772"/>
                </a:lnTo>
                <a:lnTo>
                  <a:pt x="677" y="778"/>
                </a:lnTo>
                <a:lnTo>
                  <a:pt x="679" y="785"/>
                </a:lnTo>
                <a:lnTo>
                  <a:pt x="677" y="794"/>
                </a:lnTo>
                <a:lnTo>
                  <a:pt x="676" y="803"/>
                </a:lnTo>
                <a:lnTo>
                  <a:pt x="676" y="803"/>
                </a:lnTo>
                <a:lnTo>
                  <a:pt x="673" y="824"/>
                </a:lnTo>
                <a:lnTo>
                  <a:pt x="668" y="843"/>
                </a:lnTo>
                <a:lnTo>
                  <a:pt x="664" y="860"/>
                </a:lnTo>
                <a:lnTo>
                  <a:pt x="663" y="868"/>
                </a:lnTo>
                <a:lnTo>
                  <a:pt x="663" y="878"/>
                </a:lnTo>
                <a:lnTo>
                  <a:pt x="663" y="878"/>
                </a:lnTo>
                <a:lnTo>
                  <a:pt x="662" y="901"/>
                </a:lnTo>
                <a:lnTo>
                  <a:pt x="663" y="909"/>
                </a:lnTo>
                <a:lnTo>
                  <a:pt x="664" y="920"/>
                </a:lnTo>
                <a:lnTo>
                  <a:pt x="664" y="920"/>
                </a:lnTo>
                <a:lnTo>
                  <a:pt x="666" y="943"/>
                </a:lnTo>
                <a:lnTo>
                  <a:pt x="668" y="970"/>
                </a:lnTo>
                <a:lnTo>
                  <a:pt x="668" y="970"/>
                </a:lnTo>
                <a:lnTo>
                  <a:pt x="668" y="1005"/>
                </a:lnTo>
                <a:lnTo>
                  <a:pt x="668" y="1019"/>
                </a:lnTo>
                <a:lnTo>
                  <a:pt x="668" y="1029"/>
                </a:lnTo>
                <a:lnTo>
                  <a:pt x="668" y="1029"/>
                </a:lnTo>
                <a:lnTo>
                  <a:pt x="665" y="1036"/>
                </a:lnTo>
                <a:lnTo>
                  <a:pt x="663" y="1044"/>
                </a:lnTo>
                <a:lnTo>
                  <a:pt x="662" y="1048"/>
                </a:lnTo>
                <a:lnTo>
                  <a:pt x="662" y="1052"/>
                </a:lnTo>
                <a:lnTo>
                  <a:pt x="664" y="1055"/>
                </a:lnTo>
                <a:lnTo>
                  <a:pt x="668" y="1059"/>
                </a:lnTo>
                <a:lnTo>
                  <a:pt x="668" y="1059"/>
                </a:lnTo>
                <a:lnTo>
                  <a:pt x="670" y="1062"/>
                </a:lnTo>
                <a:lnTo>
                  <a:pt x="671" y="1065"/>
                </a:lnTo>
                <a:lnTo>
                  <a:pt x="673" y="1069"/>
                </a:lnTo>
                <a:lnTo>
                  <a:pt x="675" y="1070"/>
                </a:lnTo>
                <a:lnTo>
                  <a:pt x="679" y="1071"/>
                </a:lnTo>
                <a:lnTo>
                  <a:pt x="686" y="1073"/>
                </a:lnTo>
                <a:lnTo>
                  <a:pt x="696" y="1071"/>
                </a:lnTo>
                <a:lnTo>
                  <a:pt x="696" y="1071"/>
                </a:lnTo>
                <a:lnTo>
                  <a:pt x="720" y="1070"/>
                </a:lnTo>
                <a:lnTo>
                  <a:pt x="736" y="1070"/>
                </a:lnTo>
                <a:lnTo>
                  <a:pt x="736" y="1070"/>
                </a:lnTo>
                <a:lnTo>
                  <a:pt x="766" y="1071"/>
                </a:lnTo>
                <a:lnTo>
                  <a:pt x="775" y="1070"/>
                </a:lnTo>
                <a:lnTo>
                  <a:pt x="780" y="1069"/>
                </a:lnTo>
                <a:lnTo>
                  <a:pt x="785" y="1066"/>
                </a:lnTo>
                <a:lnTo>
                  <a:pt x="785" y="1066"/>
                </a:lnTo>
                <a:lnTo>
                  <a:pt x="790" y="1065"/>
                </a:lnTo>
                <a:lnTo>
                  <a:pt x="792" y="1065"/>
                </a:lnTo>
                <a:lnTo>
                  <a:pt x="797" y="1066"/>
                </a:lnTo>
                <a:lnTo>
                  <a:pt x="800" y="1065"/>
                </a:lnTo>
                <a:lnTo>
                  <a:pt x="801" y="1064"/>
                </a:lnTo>
                <a:lnTo>
                  <a:pt x="802" y="1051"/>
                </a:lnTo>
                <a:lnTo>
                  <a:pt x="802" y="1051"/>
                </a:lnTo>
                <a:lnTo>
                  <a:pt x="806" y="1037"/>
                </a:lnTo>
                <a:lnTo>
                  <a:pt x="807" y="1030"/>
                </a:lnTo>
                <a:lnTo>
                  <a:pt x="808" y="1027"/>
                </a:lnTo>
                <a:lnTo>
                  <a:pt x="807" y="1024"/>
                </a:lnTo>
                <a:lnTo>
                  <a:pt x="802" y="1014"/>
                </a:lnTo>
                <a:lnTo>
                  <a:pt x="802" y="1014"/>
                </a:lnTo>
                <a:lnTo>
                  <a:pt x="795" y="1002"/>
                </a:lnTo>
                <a:lnTo>
                  <a:pt x="788" y="992"/>
                </a:lnTo>
                <a:lnTo>
                  <a:pt x="785" y="987"/>
                </a:lnTo>
                <a:lnTo>
                  <a:pt x="783" y="982"/>
                </a:lnTo>
                <a:lnTo>
                  <a:pt x="780" y="976"/>
                </a:lnTo>
                <a:lnTo>
                  <a:pt x="780" y="970"/>
                </a:lnTo>
                <a:lnTo>
                  <a:pt x="780" y="970"/>
                </a:lnTo>
                <a:lnTo>
                  <a:pt x="780" y="955"/>
                </a:lnTo>
                <a:lnTo>
                  <a:pt x="779" y="939"/>
                </a:lnTo>
                <a:lnTo>
                  <a:pt x="780" y="931"/>
                </a:lnTo>
                <a:lnTo>
                  <a:pt x="781" y="921"/>
                </a:lnTo>
                <a:lnTo>
                  <a:pt x="784" y="912"/>
                </a:lnTo>
                <a:lnTo>
                  <a:pt x="789" y="903"/>
                </a:lnTo>
                <a:lnTo>
                  <a:pt x="789" y="903"/>
                </a:lnTo>
                <a:lnTo>
                  <a:pt x="795" y="890"/>
                </a:lnTo>
                <a:lnTo>
                  <a:pt x="806" y="873"/>
                </a:lnTo>
                <a:lnTo>
                  <a:pt x="834" y="834"/>
                </a:lnTo>
                <a:lnTo>
                  <a:pt x="869" y="784"/>
                </a:lnTo>
                <a:lnTo>
                  <a:pt x="869" y="784"/>
                </a:lnTo>
                <a:lnTo>
                  <a:pt x="871" y="761"/>
                </a:lnTo>
                <a:lnTo>
                  <a:pt x="873" y="742"/>
                </a:lnTo>
                <a:lnTo>
                  <a:pt x="874" y="735"/>
                </a:lnTo>
                <a:lnTo>
                  <a:pt x="877" y="729"/>
                </a:lnTo>
                <a:lnTo>
                  <a:pt x="877" y="729"/>
                </a:lnTo>
                <a:lnTo>
                  <a:pt x="882" y="720"/>
                </a:lnTo>
                <a:lnTo>
                  <a:pt x="884" y="709"/>
                </a:lnTo>
                <a:lnTo>
                  <a:pt x="888" y="698"/>
                </a:lnTo>
                <a:lnTo>
                  <a:pt x="893" y="686"/>
                </a:lnTo>
                <a:lnTo>
                  <a:pt x="893" y="686"/>
                </a:lnTo>
                <a:lnTo>
                  <a:pt x="899" y="676"/>
                </a:lnTo>
                <a:lnTo>
                  <a:pt x="902" y="670"/>
                </a:lnTo>
                <a:lnTo>
                  <a:pt x="906" y="664"/>
                </a:lnTo>
                <a:lnTo>
                  <a:pt x="911" y="652"/>
                </a:lnTo>
                <a:lnTo>
                  <a:pt x="911" y="652"/>
                </a:lnTo>
                <a:lnTo>
                  <a:pt x="918" y="630"/>
                </a:lnTo>
                <a:lnTo>
                  <a:pt x="924" y="610"/>
                </a:lnTo>
                <a:lnTo>
                  <a:pt x="924" y="610"/>
                </a:lnTo>
                <a:lnTo>
                  <a:pt x="927" y="599"/>
                </a:lnTo>
                <a:lnTo>
                  <a:pt x="928" y="593"/>
                </a:lnTo>
                <a:lnTo>
                  <a:pt x="929" y="588"/>
                </a:lnTo>
                <a:lnTo>
                  <a:pt x="933" y="582"/>
                </a:lnTo>
                <a:lnTo>
                  <a:pt x="933" y="582"/>
                </a:lnTo>
                <a:lnTo>
                  <a:pt x="945" y="569"/>
                </a:lnTo>
                <a:lnTo>
                  <a:pt x="951" y="560"/>
                </a:lnTo>
                <a:lnTo>
                  <a:pt x="957" y="547"/>
                </a:lnTo>
                <a:lnTo>
                  <a:pt x="957" y="547"/>
                </a:lnTo>
                <a:lnTo>
                  <a:pt x="962" y="533"/>
                </a:lnTo>
                <a:lnTo>
                  <a:pt x="965" y="523"/>
                </a:lnTo>
                <a:lnTo>
                  <a:pt x="966" y="516"/>
                </a:lnTo>
                <a:lnTo>
                  <a:pt x="967" y="512"/>
                </a:lnTo>
                <a:lnTo>
                  <a:pt x="967" y="512"/>
                </a:lnTo>
                <a:lnTo>
                  <a:pt x="970" y="511"/>
                </a:lnTo>
                <a:lnTo>
                  <a:pt x="976" y="510"/>
                </a:lnTo>
                <a:lnTo>
                  <a:pt x="990" y="509"/>
                </a:lnTo>
                <a:lnTo>
                  <a:pt x="1005" y="507"/>
                </a:lnTo>
                <a:lnTo>
                  <a:pt x="1013" y="507"/>
                </a:lnTo>
                <a:lnTo>
                  <a:pt x="1013" y="507"/>
                </a:lnTo>
                <a:lnTo>
                  <a:pt x="1020" y="512"/>
                </a:lnTo>
                <a:lnTo>
                  <a:pt x="1025" y="515"/>
                </a:lnTo>
                <a:lnTo>
                  <a:pt x="1028" y="516"/>
                </a:lnTo>
                <a:lnTo>
                  <a:pt x="1028" y="516"/>
                </a:lnTo>
                <a:lnTo>
                  <a:pt x="1033" y="515"/>
                </a:lnTo>
                <a:lnTo>
                  <a:pt x="1038" y="514"/>
                </a:lnTo>
                <a:lnTo>
                  <a:pt x="1043" y="511"/>
                </a:lnTo>
                <a:lnTo>
                  <a:pt x="1043" y="511"/>
                </a:lnTo>
                <a:lnTo>
                  <a:pt x="1044" y="512"/>
                </a:lnTo>
                <a:lnTo>
                  <a:pt x="1047" y="514"/>
                </a:lnTo>
                <a:lnTo>
                  <a:pt x="1050" y="514"/>
                </a:lnTo>
                <a:lnTo>
                  <a:pt x="1058" y="512"/>
                </a:lnTo>
                <a:lnTo>
                  <a:pt x="1058" y="512"/>
                </a:lnTo>
                <a:lnTo>
                  <a:pt x="1066" y="510"/>
                </a:lnTo>
                <a:lnTo>
                  <a:pt x="1072" y="506"/>
                </a:lnTo>
                <a:lnTo>
                  <a:pt x="1079" y="503"/>
                </a:lnTo>
                <a:lnTo>
                  <a:pt x="1079" y="503"/>
                </a:lnTo>
                <a:lnTo>
                  <a:pt x="1080" y="505"/>
                </a:lnTo>
                <a:lnTo>
                  <a:pt x="1083" y="510"/>
                </a:lnTo>
                <a:lnTo>
                  <a:pt x="1088" y="511"/>
                </a:lnTo>
                <a:lnTo>
                  <a:pt x="1093" y="514"/>
                </a:lnTo>
                <a:lnTo>
                  <a:pt x="1101" y="515"/>
                </a:lnTo>
                <a:lnTo>
                  <a:pt x="1109" y="515"/>
                </a:lnTo>
                <a:lnTo>
                  <a:pt x="1109" y="515"/>
                </a:lnTo>
                <a:lnTo>
                  <a:pt x="1114" y="514"/>
                </a:lnTo>
                <a:lnTo>
                  <a:pt x="1119" y="512"/>
                </a:lnTo>
                <a:lnTo>
                  <a:pt x="1125" y="509"/>
                </a:lnTo>
                <a:lnTo>
                  <a:pt x="1130" y="503"/>
                </a:lnTo>
                <a:lnTo>
                  <a:pt x="1132" y="496"/>
                </a:lnTo>
                <a:lnTo>
                  <a:pt x="1135" y="490"/>
                </a:lnTo>
                <a:lnTo>
                  <a:pt x="1135" y="485"/>
                </a:lnTo>
                <a:lnTo>
                  <a:pt x="1136" y="481"/>
                </a:lnTo>
                <a:lnTo>
                  <a:pt x="1148" y="461"/>
                </a:lnTo>
                <a:lnTo>
                  <a:pt x="1148" y="461"/>
                </a:lnTo>
                <a:lnTo>
                  <a:pt x="1151" y="455"/>
                </a:lnTo>
                <a:lnTo>
                  <a:pt x="1152" y="445"/>
                </a:lnTo>
                <a:lnTo>
                  <a:pt x="1152" y="435"/>
                </a:lnTo>
                <a:lnTo>
                  <a:pt x="1153" y="430"/>
                </a:lnTo>
                <a:lnTo>
                  <a:pt x="1153" y="430"/>
                </a:lnTo>
                <a:lnTo>
                  <a:pt x="1156" y="427"/>
                </a:lnTo>
                <a:lnTo>
                  <a:pt x="1160" y="423"/>
                </a:lnTo>
                <a:lnTo>
                  <a:pt x="1165" y="417"/>
                </a:lnTo>
                <a:lnTo>
                  <a:pt x="1168" y="411"/>
                </a:lnTo>
                <a:lnTo>
                  <a:pt x="1168" y="411"/>
                </a:lnTo>
                <a:lnTo>
                  <a:pt x="1170" y="401"/>
                </a:lnTo>
                <a:lnTo>
                  <a:pt x="1178" y="389"/>
                </a:lnTo>
                <a:lnTo>
                  <a:pt x="1178" y="389"/>
                </a:lnTo>
                <a:lnTo>
                  <a:pt x="1185" y="377"/>
                </a:lnTo>
                <a:lnTo>
                  <a:pt x="1187" y="372"/>
                </a:lnTo>
                <a:lnTo>
                  <a:pt x="1187" y="366"/>
                </a:lnTo>
                <a:lnTo>
                  <a:pt x="1187" y="366"/>
                </a:lnTo>
                <a:lnTo>
                  <a:pt x="1189" y="344"/>
                </a:lnTo>
                <a:lnTo>
                  <a:pt x="1189" y="331"/>
                </a:lnTo>
                <a:lnTo>
                  <a:pt x="1187" y="320"/>
                </a:lnTo>
                <a:lnTo>
                  <a:pt x="1187" y="320"/>
                </a:lnTo>
                <a:lnTo>
                  <a:pt x="1185" y="308"/>
                </a:lnTo>
                <a:lnTo>
                  <a:pt x="1182" y="302"/>
                </a:lnTo>
                <a:lnTo>
                  <a:pt x="1178" y="293"/>
                </a:lnTo>
                <a:lnTo>
                  <a:pt x="1178" y="293"/>
                </a:lnTo>
                <a:lnTo>
                  <a:pt x="1165" y="275"/>
                </a:lnTo>
                <a:lnTo>
                  <a:pt x="1163" y="268"/>
                </a:lnTo>
                <a:lnTo>
                  <a:pt x="1162" y="258"/>
                </a:lnTo>
                <a:lnTo>
                  <a:pt x="1162" y="258"/>
                </a:lnTo>
                <a:lnTo>
                  <a:pt x="1160" y="246"/>
                </a:lnTo>
                <a:lnTo>
                  <a:pt x="1160" y="236"/>
                </a:lnTo>
                <a:lnTo>
                  <a:pt x="1159" y="227"/>
                </a:lnTo>
                <a:lnTo>
                  <a:pt x="1159" y="220"/>
                </a:lnTo>
                <a:lnTo>
                  <a:pt x="1159" y="220"/>
                </a:lnTo>
                <a:lnTo>
                  <a:pt x="1160" y="216"/>
                </a:lnTo>
                <a:lnTo>
                  <a:pt x="1163" y="214"/>
                </a:lnTo>
                <a:lnTo>
                  <a:pt x="1167" y="208"/>
                </a:lnTo>
                <a:lnTo>
                  <a:pt x="1170" y="203"/>
                </a:lnTo>
                <a:lnTo>
                  <a:pt x="1173" y="202"/>
                </a:lnTo>
                <a:lnTo>
                  <a:pt x="1173" y="199"/>
                </a:lnTo>
                <a:lnTo>
                  <a:pt x="1173" y="199"/>
                </a:lnTo>
                <a:lnTo>
                  <a:pt x="1171" y="197"/>
                </a:lnTo>
                <a:lnTo>
                  <a:pt x="1170" y="196"/>
                </a:lnTo>
                <a:lnTo>
                  <a:pt x="1165" y="189"/>
                </a:lnTo>
                <a:lnTo>
                  <a:pt x="1159" y="185"/>
                </a:lnTo>
                <a:lnTo>
                  <a:pt x="1158" y="181"/>
                </a:lnTo>
                <a:lnTo>
                  <a:pt x="1157" y="178"/>
                </a:lnTo>
                <a:lnTo>
                  <a:pt x="1157" y="178"/>
                </a:lnTo>
                <a:lnTo>
                  <a:pt x="1156" y="175"/>
                </a:lnTo>
                <a:lnTo>
                  <a:pt x="1152" y="172"/>
                </a:lnTo>
                <a:lnTo>
                  <a:pt x="1146" y="165"/>
                </a:lnTo>
                <a:lnTo>
                  <a:pt x="1136" y="159"/>
                </a:lnTo>
                <a:lnTo>
                  <a:pt x="1136" y="159"/>
                </a:lnTo>
                <a:lnTo>
                  <a:pt x="1124" y="152"/>
                </a:lnTo>
                <a:lnTo>
                  <a:pt x="1114" y="145"/>
                </a:lnTo>
                <a:lnTo>
                  <a:pt x="1109" y="144"/>
                </a:lnTo>
                <a:lnTo>
                  <a:pt x="1104" y="143"/>
                </a:lnTo>
                <a:lnTo>
                  <a:pt x="1104" y="143"/>
                </a:lnTo>
                <a:lnTo>
                  <a:pt x="1096" y="141"/>
                </a:lnTo>
                <a:lnTo>
                  <a:pt x="1087" y="138"/>
                </a:lnTo>
                <a:lnTo>
                  <a:pt x="1077" y="134"/>
                </a:lnTo>
                <a:lnTo>
                  <a:pt x="1077" y="134"/>
                </a:lnTo>
                <a:lnTo>
                  <a:pt x="1074" y="133"/>
                </a:lnTo>
                <a:lnTo>
                  <a:pt x="1068" y="132"/>
                </a:lnTo>
                <a:lnTo>
                  <a:pt x="1068" y="132"/>
                </a:lnTo>
                <a:lnTo>
                  <a:pt x="1063" y="126"/>
                </a:lnTo>
                <a:lnTo>
                  <a:pt x="1057" y="115"/>
                </a:lnTo>
                <a:lnTo>
                  <a:pt x="1048" y="100"/>
                </a:lnTo>
                <a:lnTo>
                  <a:pt x="1048" y="100"/>
                </a:lnTo>
                <a:lnTo>
                  <a:pt x="1047" y="90"/>
                </a:lnTo>
                <a:lnTo>
                  <a:pt x="1042" y="66"/>
                </a:lnTo>
                <a:lnTo>
                  <a:pt x="1038" y="53"/>
                </a:lnTo>
                <a:lnTo>
                  <a:pt x="1035" y="40"/>
                </a:lnTo>
                <a:lnTo>
                  <a:pt x="1031" y="35"/>
                </a:lnTo>
                <a:lnTo>
                  <a:pt x="1028" y="30"/>
                </a:lnTo>
                <a:lnTo>
                  <a:pt x="1025" y="28"/>
                </a:lnTo>
                <a:lnTo>
                  <a:pt x="1021" y="27"/>
                </a:lnTo>
                <a:lnTo>
                  <a:pt x="1021" y="27"/>
                </a:lnTo>
                <a:lnTo>
                  <a:pt x="1017" y="27"/>
                </a:lnTo>
                <a:lnTo>
                  <a:pt x="1013" y="28"/>
                </a:lnTo>
                <a:lnTo>
                  <a:pt x="1009" y="30"/>
                </a:lnTo>
                <a:lnTo>
                  <a:pt x="1005" y="34"/>
                </a:lnTo>
                <a:lnTo>
                  <a:pt x="998" y="45"/>
                </a:lnTo>
                <a:lnTo>
                  <a:pt x="992" y="57"/>
                </a:lnTo>
                <a:lnTo>
                  <a:pt x="982" y="82"/>
                </a:lnTo>
                <a:lnTo>
                  <a:pt x="978" y="93"/>
                </a:lnTo>
                <a:lnTo>
                  <a:pt x="978" y="93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8" name="Freeform 6">
            <a:extLst>
              <a:ext uri="{FF2B5EF4-FFF2-40B4-BE49-F238E27FC236}">
                <a16:creationId xmlns:a16="http://schemas.microsoft.com/office/drawing/2014/main" id="{E18778DD-A071-4282-B9CB-B30B15934F70}"/>
              </a:ext>
            </a:extLst>
          </p:cNvPr>
          <p:cNvSpPr>
            <a:spLocks/>
          </p:cNvSpPr>
          <p:nvPr/>
        </p:nvSpPr>
        <p:spPr bwMode="auto">
          <a:xfrm>
            <a:off x="2385254" y="4943327"/>
            <a:ext cx="1419226" cy="1354045"/>
          </a:xfrm>
          <a:custGeom>
            <a:avLst/>
            <a:gdLst>
              <a:gd name="T0" fmla="*/ 39 w 1154"/>
              <a:gd name="T1" fmla="*/ 117 h 1101"/>
              <a:gd name="T2" fmla="*/ 13 w 1154"/>
              <a:gd name="T3" fmla="*/ 145 h 1101"/>
              <a:gd name="T4" fmla="*/ 5 w 1154"/>
              <a:gd name="T5" fmla="*/ 219 h 1101"/>
              <a:gd name="T6" fmla="*/ 1 w 1154"/>
              <a:gd name="T7" fmla="*/ 256 h 1101"/>
              <a:gd name="T8" fmla="*/ 33 w 1154"/>
              <a:gd name="T9" fmla="*/ 296 h 1101"/>
              <a:gd name="T10" fmla="*/ 33 w 1154"/>
              <a:gd name="T11" fmla="*/ 359 h 1101"/>
              <a:gd name="T12" fmla="*/ 137 w 1154"/>
              <a:gd name="T13" fmla="*/ 382 h 1101"/>
              <a:gd name="T14" fmla="*/ 79 w 1154"/>
              <a:gd name="T15" fmla="*/ 420 h 1101"/>
              <a:gd name="T16" fmla="*/ 125 w 1154"/>
              <a:gd name="T17" fmla="*/ 453 h 1101"/>
              <a:gd name="T18" fmla="*/ 129 w 1154"/>
              <a:gd name="T19" fmla="*/ 485 h 1101"/>
              <a:gd name="T20" fmla="*/ 160 w 1154"/>
              <a:gd name="T21" fmla="*/ 524 h 1101"/>
              <a:gd name="T22" fmla="*/ 133 w 1154"/>
              <a:gd name="T23" fmla="*/ 629 h 1101"/>
              <a:gd name="T24" fmla="*/ 111 w 1154"/>
              <a:gd name="T25" fmla="*/ 725 h 1101"/>
              <a:gd name="T26" fmla="*/ 78 w 1154"/>
              <a:gd name="T27" fmla="*/ 759 h 1101"/>
              <a:gd name="T28" fmla="*/ 40 w 1154"/>
              <a:gd name="T29" fmla="*/ 846 h 1101"/>
              <a:gd name="T30" fmla="*/ 57 w 1154"/>
              <a:gd name="T31" fmla="*/ 934 h 1101"/>
              <a:gd name="T32" fmla="*/ 93 w 1154"/>
              <a:gd name="T33" fmla="*/ 1036 h 1101"/>
              <a:gd name="T34" fmla="*/ 99 w 1154"/>
              <a:gd name="T35" fmla="*/ 1069 h 1101"/>
              <a:gd name="T36" fmla="*/ 138 w 1154"/>
              <a:gd name="T37" fmla="*/ 1099 h 1101"/>
              <a:gd name="T38" fmla="*/ 252 w 1154"/>
              <a:gd name="T39" fmla="*/ 1087 h 1101"/>
              <a:gd name="T40" fmla="*/ 310 w 1154"/>
              <a:gd name="T41" fmla="*/ 1038 h 1101"/>
              <a:gd name="T42" fmla="*/ 356 w 1154"/>
              <a:gd name="T43" fmla="*/ 981 h 1101"/>
              <a:gd name="T44" fmla="*/ 367 w 1154"/>
              <a:gd name="T45" fmla="*/ 930 h 1101"/>
              <a:gd name="T46" fmla="*/ 422 w 1154"/>
              <a:gd name="T47" fmla="*/ 864 h 1101"/>
              <a:gd name="T48" fmla="*/ 485 w 1154"/>
              <a:gd name="T49" fmla="*/ 777 h 1101"/>
              <a:gd name="T50" fmla="*/ 511 w 1154"/>
              <a:gd name="T51" fmla="*/ 836 h 1101"/>
              <a:gd name="T52" fmla="*/ 565 w 1154"/>
              <a:gd name="T53" fmla="*/ 897 h 1101"/>
              <a:gd name="T54" fmla="*/ 587 w 1154"/>
              <a:gd name="T55" fmla="*/ 991 h 1101"/>
              <a:gd name="T56" fmla="*/ 544 w 1154"/>
              <a:gd name="T57" fmla="*/ 1016 h 1101"/>
              <a:gd name="T58" fmla="*/ 501 w 1154"/>
              <a:gd name="T59" fmla="*/ 1066 h 1101"/>
              <a:gd name="T60" fmla="*/ 568 w 1154"/>
              <a:gd name="T61" fmla="*/ 1101 h 1101"/>
              <a:gd name="T62" fmla="*/ 694 w 1154"/>
              <a:gd name="T63" fmla="*/ 1093 h 1101"/>
              <a:gd name="T64" fmla="*/ 718 w 1154"/>
              <a:gd name="T65" fmla="*/ 1054 h 1101"/>
              <a:gd name="T66" fmla="*/ 727 w 1154"/>
              <a:gd name="T67" fmla="*/ 979 h 1101"/>
              <a:gd name="T68" fmla="*/ 719 w 1154"/>
              <a:gd name="T69" fmla="*/ 926 h 1101"/>
              <a:gd name="T70" fmla="*/ 733 w 1154"/>
              <a:gd name="T71" fmla="*/ 773 h 1101"/>
              <a:gd name="T72" fmla="*/ 754 w 1154"/>
              <a:gd name="T73" fmla="*/ 705 h 1101"/>
              <a:gd name="T74" fmla="*/ 787 w 1154"/>
              <a:gd name="T75" fmla="*/ 662 h 1101"/>
              <a:gd name="T76" fmla="*/ 890 w 1154"/>
              <a:gd name="T77" fmla="*/ 760 h 1101"/>
              <a:gd name="T78" fmla="*/ 930 w 1154"/>
              <a:gd name="T79" fmla="*/ 835 h 1101"/>
              <a:gd name="T80" fmla="*/ 958 w 1154"/>
              <a:gd name="T81" fmla="*/ 899 h 1101"/>
              <a:gd name="T82" fmla="*/ 1015 w 1154"/>
              <a:gd name="T83" fmla="*/ 1001 h 1101"/>
              <a:gd name="T84" fmla="*/ 1046 w 1154"/>
              <a:gd name="T85" fmla="*/ 1033 h 1101"/>
              <a:gd name="T86" fmla="*/ 1139 w 1154"/>
              <a:gd name="T87" fmla="*/ 1047 h 1101"/>
              <a:gd name="T88" fmla="*/ 1142 w 1154"/>
              <a:gd name="T89" fmla="*/ 935 h 1101"/>
              <a:gd name="T90" fmla="*/ 1098 w 1154"/>
              <a:gd name="T91" fmla="*/ 797 h 1101"/>
              <a:gd name="T92" fmla="*/ 990 w 1154"/>
              <a:gd name="T93" fmla="*/ 491 h 1101"/>
              <a:gd name="T94" fmla="*/ 898 w 1154"/>
              <a:gd name="T95" fmla="*/ 321 h 1101"/>
              <a:gd name="T96" fmla="*/ 918 w 1154"/>
              <a:gd name="T97" fmla="*/ 98 h 1101"/>
              <a:gd name="T98" fmla="*/ 837 w 1154"/>
              <a:gd name="T99" fmla="*/ 31 h 1101"/>
              <a:gd name="T100" fmla="*/ 782 w 1154"/>
              <a:gd name="T101" fmla="*/ 35 h 1101"/>
              <a:gd name="T102" fmla="*/ 744 w 1154"/>
              <a:gd name="T103" fmla="*/ 64 h 1101"/>
              <a:gd name="T104" fmla="*/ 715 w 1154"/>
              <a:gd name="T105" fmla="*/ 125 h 1101"/>
              <a:gd name="T106" fmla="*/ 710 w 1154"/>
              <a:gd name="T107" fmla="*/ 186 h 1101"/>
              <a:gd name="T108" fmla="*/ 676 w 1154"/>
              <a:gd name="T109" fmla="*/ 217 h 1101"/>
              <a:gd name="T110" fmla="*/ 577 w 1154"/>
              <a:gd name="T111" fmla="*/ 252 h 1101"/>
              <a:gd name="T112" fmla="*/ 552 w 1154"/>
              <a:gd name="T113" fmla="*/ 212 h 1101"/>
              <a:gd name="T114" fmla="*/ 554 w 1154"/>
              <a:gd name="T115" fmla="*/ 86 h 1101"/>
              <a:gd name="T116" fmla="*/ 475 w 1154"/>
              <a:gd name="T117" fmla="*/ 22 h 1101"/>
              <a:gd name="T118" fmla="*/ 384 w 1154"/>
              <a:gd name="T119" fmla="*/ 27 h 1101"/>
              <a:gd name="T120" fmla="*/ 250 w 1154"/>
              <a:gd name="T121" fmla="*/ 3 h 1101"/>
              <a:gd name="T122" fmla="*/ 127 w 1154"/>
              <a:gd name="T123" fmla="*/ 35 h 1101"/>
              <a:gd name="T124" fmla="*/ 89 w 1154"/>
              <a:gd name="T125" fmla="*/ 84 h 1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154" h="1101">
                <a:moveTo>
                  <a:pt x="80" y="91"/>
                </a:moveTo>
                <a:lnTo>
                  <a:pt x="80" y="91"/>
                </a:lnTo>
                <a:lnTo>
                  <a:pt x="69" y="92"/>
                </a:lnTo>
                <a:lnTo>
                  <a:pt x="60" y="93"/>
                </a:lnTo>
                <a:lnTo>
                  <a:pt x="50" y="97"/>
                </a:lnTo>
                <a:lnTo>
                  <a:pt x="50" y="97"/>
                </a:lnTo>
                <a:lnTo>
                  <a:pt x="46" y="100"/>
                </a:lnTo>
                <a:lnTo>
                  <a:pt x="43" y="104"/>
                </a:lnTo>
                <a:lnTo>
                  <a:pt x="40" y="111"/>
                </a:lnTo>
                <a:lnTo>
                  <a:pt x="39" y="117"/>
                </a:lnTo>
                <a:lnTo>
                  <a:pt x="36" y="128"/>
                </a:lnTo>
                <a:lnTo>
                  <a:pt x="36" y="133"/>
                </a:lnTo>
                <a:lnTo>
                  <a:pt x="36" y="133"/>
                </a:lnTo>
                <a:lnTo>
                  <a:pt x="33" y="131"/>
                </a:lnTo>
                <a:lnTo>
                  <a:pt x="25" y="131"/>
                </a:lnTo>
                <a:lnTo>
                  <a:pt x="22" y="133"/>
                </a:lnTo>
                <a:lnTo>
                  <a:pt x="18" y="135"/>
                </a:lnTo>
                <a:lnTo>
                  <a:pt x="14" y="139"/>
                </a:lnTo>
                <a:lnTo>
                  <a:pt x="13" y="145"/>
                </a:lnTo>
                <a:lnTo>
                  <a:pt x="13" y="145"/>
                </a:lnTo>
                <a:lnTo>
                  <a:pt x="11" y="169"/>
                </a:lnTo>
                <a:lnTo>
                  <a:pt x="8" y="180"/>
                </a:lnTo>
                <a:lnTo>
                  <a:pt x="8" y="180"/>
                </a:lnTo>
                <a:lnTo>
                  <a:pt x="8" y="180"/>
                </a:lnTo>
                <a:lnTo>
                  <a:pt x="6" y="180"/>
                </a:lnTo>
                <a:lnTo>
                  <a:pt x="3" y="184"/>
                </a:lnTo>
                <a:lnTo>
                  <a:pt x="2" y="193"/>
                </a:lnTo>
                <a:lnTo>
                  <a:pt x="2" y="193"/>
                </a:lnTo>
                <a:lnTo>
                  <a:pt x="2" y="208"/>
                </a:lnTo>
                <a:lnTo>
                  <a:pt x="5" y="219"/>
                </a:lnTo>
                <a:lnTo>
                  <a:pt x="5" y="219"/>
                </a:lnTo>
                <a:lnTo>
                  <a:pt x="5" y="226"/>
                </a:lnTo>
                <a:lnTo>
                  <a:pt x="5" y="230"/>
                </a:lnTo>
                <a:lnTo>
                  <a:pt x="2" y="238"/>
                </a:lnTo>
                <a:lnTo>
                  <a:pt x="2" y="238"/>
                </a:lnTo>
                <a:lnTo>
                  <a:pt x="1" y="239"/>
                </a:lnTo>
                <a:lnTo>
                  <a:pt x="0" y="240"/>
                </a:lnTo>
                <a:lnTo>
                  <a:pt x="0" y="244"/>
                </a:lnTo>
                <a:lnTo>
                  <a:pt x="1" y="256"/>
                </a:lnTo>
                <a:lnTo>
                  <a:pt x="1" y="256"/>
                </a:lnTo>
                <a:lnTo>
                  <a:pt x="3" y="270"/>
                </a:lnTo>
                <a:lnTo>
                  <a:pt x="5" y="278"/>
                </a:lnTo>
                <a:lnTo>
                  <a:pt x="6" y="279"/>
                </a:lnTo>
                <a:lnTo>
                  <a:pt x="8" y="282"/>
                </a:lnTo>
                <a:lnTo>
                  <a:pt x="13" y="284"/>
                </a:lnTo>
                <a:lnTo>
                  <a:pt x="13" y="284"/>
                </a:lnTo>
                <a:lnTo>
                  <a:pt x="21" y="287"/>
                </a:lnTo>
                <a:lnTo>
                  <a:pt x="27" y="292"/>
                </a:lnTo>
                <a:lnTo>
                  <a:pt x="33" y="296"/>
                </a:lnTo>
                <a:lnTo>
                  <a:pt x="33" y="296"/>
                </a:lnTo>
                <a:lnTo>
                  <a:pt x="29" y="301"/>
                </a:lnTo>
                <a:lnTo>
                  <a:pt x="25" y="309"/>
                </a:lnTo>
                <a:lnTo>
                  <a:pt x="22" y="316"/>
                </a:lnTo>
                <a:lnTo>
                  <a:pt x="19" y="326"/>
                </a:lnTo>
                <a:lnTo>
                  <a:pt x="19" y="332"/>
                </a:lnTo>
                <a:lnTo>
                  <a:pt x="21" y="337"/>
                </a:lnTo>
                <a:lnTo>
                  <a:pt x="22" y="342"/>
                </a:lnTo>
                <a:lnTo>
                  <a:pt x="24" y="348"/>
                </a:lnTo>
                <a:lnTo>
                  <a:pt x="28" y="354"/>
                </a:lnTo>
                <a:lnTo>
                  <a:pt x="33" y="359"/>
                </a:lnTo>
                <a:lnTo>
                  <a:pt x="33" y="359"/>
                </a:lnTo>
                <a:lnTo>
                  <a:pt x="39" y="364"/>
                </a:lnTo>
                <a:lnTo>
                  <a:pt x="46" y="369"/>
                </a:lnTo>
                <a:lnTo>
                  <a:pt x="54" y="372"/>
                </a:lnTo>
                <a:lnTo>
                  <a:pt x="62" y="375"/>
                </a:lnTo>
                <a:lnTo>
                  <a:pt x="79" y="378"/>
                </a:lnTo>
                <a:lnTo>
                  <a:pt x="96" y="381"/>
                </a:lnTo>
                <a:lnTo>
                  <a:pt x="112" y="382"/>
                </a:lnTo>
                <a:lnTo>
                  <a:pt x="125" y="382"/>
                </a:lnTo>
                <a:lnTo>
                  <a:pt x="137" y="382"/>
                </a:lnTo>
                <a:lnTo>
                  <a:pt x="137" y="382"/>
                </a:lnTo>
                <a:lnTo>
                  <a:pt x="132" y="387"/>
                </a:lnTo>
                <a:lnTo>
                  <a:pt x="126" y="394"/>
                </a:lnTo>
                <a:lnTo>
                  <a:pt x="114" y="403"/>
                </a:lnTo>
                <a:lnTo>
                  <a:pt x="114" y="403"/>
                </a:lnTo>
                <a:lnTo>
                  <a:pt x="107" y="408"/>
                </a:lnTo>
                <a:lnTo>
                  <a:pt x="99" y="411"/>
                </a:lnTo>
                <a:lnTo>
                  <a:pt x="85" y="415"/>
                </a:lnTo>
                <a:lnTo>
                  <a:pt x="80" y="419"/>
                </a:lnTo>
                <a:lnTo>
                  <a:pt x="79" y="420"/>
                </a:lnTo>
                <a:lnTo>
                  <a:pt x="78" y="422"/>
                </a:lnTo>
                <a:lnTo>
                  <a:pt x="78" y="425"/>
                </a:lnTo>
                <a:lnTo>
                  <a:pt x="79" y="427"/>
                </a:lnTo>
                <a:lnTo>
                  <a:pt x="83" y="433"/>
                </a:lnTo>
                <a:lnTo>
                  <a:pt x="83" y="433"/>
                </a:lnTo>
                <a:lnTo>
                  <a:pt x="90" y="441"/>
                </a:lnTo>
                <a:lnTo>
                  <a:pt x="98" y="446"/>
                </a:lnTo>
                <a:lnTo>
                  <a:pt x="105" y="449"/>
                </a:lnTo>
                <a:lnTo>
                  <a:pt x="112" y="451"/>
                </a:lnTo>
                <a:lnTo>
                  <a:pt x="125" y="453"/>
                </a:lnTo>
                <a:lnTo>
                  <a:pt x="128" y="454"/>
                </a:lnTo>
                <a:lnTo>
                  <a:pt x="129" y="455"/>
                </a:lnTo>
                <a:lnTo>
                  <a:pt x="129" y="455"/>
                </a:lnTo>
                <a:lnTo>
                  <a:pt x="128" y="457"/>
                </a:lnTo>
                <a:lnTo>
                  <a:pt x="127" y="459"/>
                </a:lnTo>
                <a:lnTo>
                  <a:pt x="125" y="464"/>
                </a:lnTo>
                <a:lnTo>
                  <a:pt x="123" y="468"/>
                </a:lnTo>
                <a:lnTo>
                  <a:pt x="123" y="473"/>
                </a:lnTo>
                <a:lnTo>
                  <a:pt x="126" y="477"/>
                </a:lnTo>
                <a:lnTo>
                  <a:pt x="129" y="485"/>
                </a:lnTo>
                <a:lnTo>
                  <a:pt x="129" y="485"/>
                </a:lnTo>
                <a:lnTo>
                  <a:pt x="134" y="491"/>
                </a:lnTo>
                <a:lnTo>
                  <a:pt x="139" y="497"/>
                </a:lnTo>
                <a:lnTo>
                  <a:pt x="149" y="504"/>
                </a:lnTo>
                <a:lnTo>
                  <a:pt x="156" y="508"/>
                </a:lnTo>
                <a:lnTo>
                  <a:pt x="159" y="509"/>
                </a:lnTo>
                <a:lnTo>
                  <a:pt x="159" y="509"/>
                </a:lnTo>
                <a:lnTo>
                  <a:pt x="160" y="514"/>
                </a:lnTo>
                <a:lnTo>
                  <a:pt x="161" y="519"/>
                </a:lnTo>
                <a:lnTo>
                  <a:pt x="160" y="524"/>
                </a:lnTo>
                <a:lnTo>
                  <a:pt x="160" y="524"/>
                </a:lnTo>
                <a:lnTo>
                  <a:pt x="158" y="529"/>
                </a:lnTo>
                <a:lnTo>
                  <a:pt x="153" y="534"/>
                </a:lnTo>
                <a:lnTo>
                  <a:pt x="149" y="540"/>
                </a:lnTo>
                <a:lnTo>
                  <a:pt x="143" y="551"/>
                </a:lnTo>
                <a:lnTo>
                  <a:pt x="143" y="551"/>
                </a:lnTo>
                <a:lnTo>
                  <a:pt x="140" y="559"/>
                </a:lnTo>
                <a:lnTo>
                  <a:pt x="138" y="570"/>
                </a:lnTo>
                <a:lnTo>
                  <a:pt x="136" y="599"/>
                </a:lnTo>
                <a:lnTo>
                  <a:pt x="133" y="629"/>
                </a:lnTo>
                <a:lnTo>
                  <a:pt x="134" y="656"/>
                </a:lnTo>
                <a:lnTo>
                  <a:pt x="134" y="656"/>
                </a:lnTo>
                <a:lnTo>
                  <a:pt x="136" y="690"/>
                </a:lnTo>
                <a:lnTo>
                  <a:pt x="134" y="700"/>
                </a:lnTo>
                <a:lnTo>
                  <a:pt x="134" y="705"/>
                </a:lnTo>
                <a:lnTo>
                  <a:pt x="134" y="705"/>
                </a:lnTo>
                <a:lnTo>
                  <a:pt x="131" y="709"/>
                </a:lnTo>
                <a:lnTo>
                  <a:pt x="123" y="714"/>
                </a:lnTo>
                <a:lnTo>
                  <a:pt x="116" y="720"/>
                </a:lnTo>
                <a:lnTo>
                  <a:pt x="111" y="725"/>
                </a:lnTo>
                <a:lnTo>
                  <a:pt x="111" y="725"/>
                </a:lnTo>
                <a:lnTo>
                  <a:pt x="110" y="727"/>
                </a:lnTo>
                <a:lnTo>
                  <a:pt x="110" y="728"/>
                </a:lnTo>
                <a:lnTo>
                  <a:pt x="110" y="732"/>
                </a:lnTo>
                <a:lnTo>
                  <a:pt x="107" y="736"/>
                </a:lnTo>
                <a:lnTo>
                  <a:pt x="98" y="745"/>
                </a:lnTo>
                <a:lnTo>
                  <a:pt x="98" y="745"/>
                </a:lnTo>
                <a:lnTo>
                  <a:pt x="85" y="754"/>
                </a:lnTo>
                <a:lnTo>
                  <a:pt x="80" y="756"/>
                </a:lnTo>
                <a:lnTo>
                  <a:pt x="78" y="759"/>
                </a:lnTo>
                <a:lnTo>
                  <a:pt x="77" y="764"/>
                </a:lnTo>
                <a:lnTo>
                  <a:pt x="77" y="764"/>
                </a:lnTo>
                <a:lnTo>
                  <a:pt x="77" y="769"/>
                </a:lnTo>
                <a:lnTo>
                  <a:pt x="73" y="778"/>
                </a:lnTo>
                <a:lnTo>
                  <a:pt x="65" y="802"/>
                </a:lnTo>
                <a:lnTo>
                  <a:pt x="55" y="826"/>
                </a:lnTo>
                <a:lnTo>
                  <a:pt x="47" y="840"/>
                </a:lnTo>
                <a:lnTo>
                  <a:pt x="47" y="840"/>
                </a:lnTo>
                <a:lnTo>
                  <a:pt x="43" y="843"/>
                </a:lnTo>
                <a:lnTo>
                  <a:pt x="40" y="846"/>
                </a:lnTo>
                <a:lnTo>
                  <a:pt x="39" y="847"/>
                </a:lnTo>
                <a:lnTo>
                  <a:pt x="39" y="849"/>
                </a:lnTo>
                <a:lnTo>
                  <a:pt x="41" y="859"/>
                </a:lnTo>
                <a:lnTo>
                  <a:pt x="41" y="859"/>
                </a:lnTo>
                <a:lnTo>
                  <a:pt x="47" y="887"/>
                </a:lnTo>
                <a:lnTo>
                  <a:pt x="54" y="907"/>
                </a:lnTo>
                <a:lnTo>
                  <a:pt x="54" y="907"/>
                </a:lnTo>
                <a:lnTo>
                  <a:pt x="55" y="920"/>
                </a:lnTo>
                <a:lnTo>
                  <a:pt x="56" y="926"/>
                </a:lnTo>
                <a:lnTo>
                  <a:pt x="57" y="934"/>
                </a:lnTo>
                <a:lnTo>
                  <a:pt x="57" y="934"/>
                </a:lnTo>
                <a:lnTo>
                  <a:pt x="61" y="951"/>
                </a:lnTo>
                <a:lnTo>
                  <a:pt x="65" y="981"/>
                </a:lnTo>
                <a:lnTo>
                  <a:pt x="69" y="1011"/>
                </a:lnTo>
                <a:lnTo>
                  <a:pt x="72" y="1022"/>
                </a:lnTo>
                <a:lnTo>
                  <a:pt x="73" y="1024"/>
                </a:lnTo>
                <a:lnTo>
                  <a:pt x="74" y="1027"/>
                </a:lnTo>
                <a:lnTo>
                  <a:pt x="74" y="1027"/>
                </a:lnTo>
                <a:lnTo>
                  <a:pt x="89" y="1034"/>
                </a:lnTo>
                <a:lnTo>
                  <a:pt x="93" y="1036"/>
                </a:lnTo>
                <a:lnTo>
                  <a:pt x="95" y="1039"/>
                </a:lnTo>
                <a:lnTo>
                  <a:pt x="98" y="1043"/>
                </a:lnTo>
                <a:lnTo>
                  <a:pt x="99" y="1046"/>
                </a:lnTo>
                <a:lnTo>
                  <a:pt x="99" y="1046"/>
                </a:lnTo>
                <a:lnTo>
                  <a:pt x="99" y="1050"/>
                </a:lnTo>
                <a:lnTo>
                  <a:pt x="98" y="1054"/>
                </a:lnTo>
                <a:lnTo>
                  <a:pt x="95" y="1060"/>
                </a:lnTo>
                <a:lnTo>
                  <a:pt x="95" y="1062"/>
                </a:lnTo>
                <a:lnTo>
                  <a:pt x="96" y="1066"/>
                </a:lnTo>
                <a:lnTo>
                  <a:pt x="99" y="1069"/>
                </a:lnTo>
                <a:lnTo>
                  <a:pt x="105" y="1076"/>
                </a:lnTo>
                <a:lnTo>
                  <a:pt x="105" y="1076"/>
                </a:lnTo>
                <a:lnTo>
                  <a:pt x="111" y="1082"/>
                </a:lnTo>
                <a:lnTo>
                  <a:pt x="116" y="1087"/>
                </a:lnTo>
                <a:lnTo>
                  <a:pt x="121" y="1093"/>
                </a:lnTo>
                <a:lnTo>
                  <a:pt x="123" y="1095"/>
                </a:lnTo>
                <a:lnTo>
                  <a:pt x="127" y="1098"/>
                </a:lnTo>
                <a:lnTo>
                  <a:pt x="132" y="1098"/>
                </a:lnTo>
                <a:lnTo>
                  <a:pt x="138" y="1099"/>
                </a:lnTo>
                <a:lnTo>
                  <a:pt x="138" y="1099"/>
                </a:lnTo>
                <a:lnTo>
                  <a:pt x="145" y="1098"/>
                </a:lnTo>
                <a:lnTo>
                  <a:pt x="153" y="1098"/>
                </a:lnTo>
                <a:lnTo>
                  <a:pt x="165" y="1094"/>
                </a:lnTo>
                <a:lnTo>
                  <a:pt x="182" y="1089"/>
                </a:lnTo>
                <a:lnTo>
                  <a:pt x="193" y="1088"/>
                </a:lnTo>
                <a:lnTo>
                  <a:pt x="208" y="1087"/>
                </a:lnTo>
                <a:lnTo>
                  <a:pt x="208" y="1087"/>
                </a:lnTo>
                <a:lnTo>
                  <a:pt x="221" y="1085"/>
                </a:lnTo>
                <a:lnTo>
                  <a:pt x="233" y="1085"/>
                </a:lnTo>
                <a:lnTo>
                  <a:pt x="252" y="1087"/>
                </a:lnTo>
                <a:lnTo>
                  <a:pt x="259" y="1087"/>
                </a:lnTo>
                <a:lnTo>
                  <a:pt x="266" y="1084"/>
                </a:lnTo>
                <a:lnTo>
                  <a:pt x="274" y="1082"/>
                </a:lnTo>
                <a:lnTo>
                  <a:pt x="282" y="1076"/>
                </a:lnTo>
                <a:lnTo>
                  <a:pt x="282" y="1076"/>
                </a:lnTo>
                <a:lnTo>
                  <a:pt x="296" y="1063"/>
                </a:lnTo>
                <a:lnTo>
                  <a:pt x="303" y="1055"/>
                </a:lnTo>
                <a:lnTo>
                  <a:pt x="307" y="1047"/>
                </a:lnTo>
                <a:lnTo>
                  <a:pt x="310" y="1038"/>
                </a:lnTo>
                <a:lnTo>
                  <a:pt x="310" y="1038"/>
                </a:lnTo>
                <a:lnTo>
                  <a:pt x="314" y="1032"/>
                </a:lnTo>
                <a:lnTo>
                  <a:pt x="315" y="1029"/>
                </a:lnTo>
                <a:lnTo>
                  <a:pt x="315" y="1029"/>
                </a:lnTo>
                <a:lnTo>
                  <a:pt x="319" y="1028"/>
                </a:lnTo>
                <a:lnTo>
                  <a:pt x="323" y="1025"/>
                </a:lnTo>
                <a:lnTo>
                  <a:pt x="329" y="1019"/>
                </a:lnTo>
                <a:lnTo>
                  <a:pt x="329" y="1019"/>
                </a:lnTo>
                <a:lnTo>
                  <a:pt x="341" y="1005"/>
                </a:lnTo>
                <a:lnTo>
                  <a:pt x="349" y="992"/>
                </a:lnTo>
                <a:lnTo>
                  <a:pt x="356" y="981"/>
                </a:lnTo>
                <a:lnTo>
                  <a:pt x="357" y="973"/>
                </a:lnTo>
                <a:lnTo>
                  <a:pt x="357" y="973"/>
                </a:lnTo>
                <a:lnTo>
                  <a:pt x="356" y="964"/>
                </a:lnTo>
                <a:lnTo>
                  <a:pt x="354" y="955"/>
                </a:lnTo>
                <a:lnTo>
                  <a:pt x="353" y="950"/>
                </a:lnTo>
                <a:lnTo>
                  <a:pt x="354" y="945"/>
                </a:lnTo>
                <a:lnTo>
                  <a:pt x="356" y="941"/>
                </a:lnTo>
                <a:lnTo>
                  <a:pt x="358" y="937"/>
                </a:lnTo>
                <a:lnTo>
                  <a:pt x="358" y="937"/>
                </a:lnTo>
                <a:lnTo>
                  <a:pt x="367" y="930"/>
                </a:lnTo>
                <a:lnTo>
                  <a:pt x="375" y="919"/>
                </a:lnTo>
                <a:lnTo>
                  <a:pt x="393" y="892"/>
                </a:lnTo>
                <a:lnTo>
                  <a:pt x="393" y="892"/>
                </a:lnTo>
                <a:lnTo>
                  <a:pt x="400" y="881"/>
                </a:lnTo>
                <a:lnTo>
                  <a:pt x="402" y="874"/>
                </a:lnTo>
                <a:lnTo>
                  <a:pt x="403" y="871"/>
                </a:lnTo>
                <a:lnTo>
                  <a:pt x="406" y="869"/>
                </a:lnTo>
                <a:lnTo>
                  <a:pt x="413" y="865"/>
                </a:lnTo>
                <a:lnTo>
                  <a:pt x="413" y="865"/>
                </a:lnTo>
                <a:lnTo>
                  <a:pt x="422" y="864"/>
                </a:lnTo>
                <a:lnTo>
                  <a:pt x="429" y="862"/>
                </a:lnTo>
                <a:lnTo>
                  <a:pt x="433" y="860"/>
                </a:lnTo>
                <a:lnTo>
                  <a:pt x="438" y="858"/>
                </a:lnTo>
                <a:lnTo>
                  <a:pt x="447" y="847"/>
                </a:lnTo>
                <a:lnTo>
                  <a:pt x="447" y="847"/>
                </a:lnTo>
                <a:lnTo>
                  <a:pt x="452" y="840"/>
                </a:lnTo>
                <a:lnTo>
                  <a:pt x="460" y="829"/>
                </a:lnTo>
                <a:lnTo>
                  <a:pt x="472" y="805"/>
                </a:lnTo>
                <a:lnTo>
                  <a:pt x="485" y="777"/>
                </a:lnTo>
                <a:lnTo>
                  <a:pt x="485" y="777"/>
                </a:lnTo>
                <a:lnTo>
                  <a:pt x="496" y="777"/>
                </a:lnTo>
                <a:lnTo>
                  <a:pt x="504" y="778"/>
                </a:lnTo>
                <a:lnTo>
                  <a:pt x="505" y="778"/>
                </a:lnTo>
                <a:lnTo>
                  <a:pt x="506" y="780"/>
                </a:lnTo>
                <a:lnTo>
                  <a:pt x="506" y="780"/>
                </a:lnTo>
                <a:lnTo>
                  <a:pt x="505" y="791"/>
                </a:lnTo>
                <a:lnTo>
                  <a:pt x="505" y="802"/>
                </a:lnTo>
                <a:lnTo>
                  <a:pt x="506" y="814"/>
                </a:lnTo>
                <a:lnTo>
                  <a:pt x="508" y="829"/>
                </a:lnTo>
                <a:lnTo>
                  <a:pt x="511" y="836"/>
                </a:lnTo>
                <a:lnTo>
                  <a:pt x="515" y="843"/>
                </a:lnTo>
                <a:lnTo>
                  <a:pt x="519" y="851"/>
                </a:lnTo>
                <a:lnTo>
                  <a:pt x="524" y="858"/>
                </a:lnTo>
                <a:lnTo>
                  <a:pt x="530" y="864"/>
                </a:lnTo>
                <a:lnTo>
                  <a:pt x="538" y="870"/>
                </a:lnTo>
                <a:lnTo>
                  <a:pt x="538" y="870"/>
                </a:lnTo>
                <a:lnTo>
                  <a:pt x="546" y="876"/>
                </a:lnTo>
                <a:lnTo>
                  <a:pt x="554" y="884"/>
                </a:lnTo>
                <a:lnTo>
                  <a:pt x="560" y="890"/>
                </a:lnTo>
                <a:lnTo>
                  <a:pt x="565" y="897"/>
                </a:lnTo>
                <a:lnTo>
                  <a:pt x="574" y="912"/>
                </a:lnTo>
                <a:lnTo>
                  <a:pt x="581" y="926"/>
                </a:lnTo>
                <a:lnTo>
                  <a:pt x="584" y="940"/>
                </a:lnTo>
                <a:lnTo>
                  <a:pt x="587" y="952"/>
                </a:lnTo>
                <a:lnTo>
                  <a:pt x="588" y="961"/>
                </a:lnTo>
                <a:lnTo>
                  <a:pt x="587" y="967"/>
                </a:lnTo>
                <a:lnTo>
                  <a:pt x="587" y="967"/>
                </a:lnTo>
                <a:lnTo>
                  <a:pt x="585" y="974"/>
                </a:lnTo>
                <a:lnTo>
                  <a:pt x="585" y="980"/>
                </a:lnTo>
                <a:lnTo>
                  <a:pt x="587" y="991"/>
                </a:lnTo>
                <a:lnTo>
                  <a:pt x="587" y="991"/>
                </a:lnTo>
                <a:lnTo>
                  <a:pt x="588" y="994"/>
                </a:lnTo>
                <a:lnTo>
                  <a:pt x="590" y="996"/>
                </a:lnTo>
                <a:lnTo>
                  <a:pt x="596" y="999"/>
                </a:lnTo>
                <a:lnTo>
                  <a:pt x="596" y="1001"/>
                </a:lnTo>
                <a:lnTo>
                  <a:pt x="595" y="1002"/>
                </a:lnTo>
                <a:lnTo>
                  <a:pt x="578" y="1008"/>
                </a:lnTo>
                <a:lnTo>
                  <a:pt x="578" y="1008"/>
                </a:lnTo>
                <a:lnTo>
                  <a:pt x="556" y="1013"/>
                </a:lnTo>
                <a:lnTo>
                  <a:pt x="544" y="1016"/>
                </a:lnTo>
                <a:lnTo>
                  <a:pt x="540" y="1017"/>
                </a:lnTo>
                <a:lnTo>
                  <a:pt x="537" y="1018"/>
                </a:lnTo>
                <a:lnTo>
                  <a:pt x="534" y="1022"/>
                </a:lnTo>
                <a:lnTo>
                  <a:pt x="530" y="1027"/>
                </a:lnTo>
                <a:lnTo>
                  <a:pt x="530" y="1027"/>
                </a:lnTo>
                <a:lnTo>
                  <a:pt x="519" y="1044"/>
                </a:lnTo>
                <a:lnTo>
                  <a:pt x="513" y="1051"/>
                </a:lnTo>
                <a:lnTo>
                  <a:pt x="505" y="1060"/>
                </a:lnTo>
                <a:lnTo>
                  <a:pt x="505" y="1060"/>
                </a:lnTo>
                <a:lnTo>
                  <a:pt x="501" y="1066"/>
                </a:lnTo>
                <a:lnTo>
                  <a:pt x="499" y="1071"/>
                </a:lnTo>
                <a:lnTo>
                  <a:pt x="500" y="1076"/>
                </a:lnTo>
                <a:lnTo>
                  <a:pt x="502" y="1080"/>
                </a:lnTo>
                <a:lnTo>
                  <a:pt x="508" y="1085"/>
                </a:lnTo>
                <a:lnTo>
                  <a:pt x="516" y="1090"/>
                </a:lnTo>
                <a:lnTo>
                  <a:pt x="526" y="1095"/>
                </a:lnTo>
                <a:lnTo>
                  <a:pt x="538" y="1099"/>
                </a:lnTo>
                <a:lnTo>
                  <a:pt x="538" y="1099"/>
                </a:lnTo>
                <a:lnTo>
                  <a:pt x="552" y="1101"/>
                </a:lnTo>
                <a:lnTo>
                  <a:pt x="568" y="1101"/>
                </a:lnTo>
                <a:lnTo>
                  <a:pt x="584" y="1100"/>
                </a:lnTo>
                <a:lnTo>
                  <a:pt x="600" y="1099"/>
                </a:lnTo>
                <a:lnTo>
                  <a:pt x="629" y="1095"/>
                </a:lnTo>
                <a:lnTo>
                  <a:pt x="642" y="1095"/>
                </a:lnTo>
                <a:lnTo>
                  <a:pt x="651" y="1095"/>
                </a:lnTo>
                <a:lnTo>
                  <a:pt x="651" y="1095"/>
                </a:lnTo>
                <a:lnTo>
                  <a:pt x="666" y="1098"/>
                </a:lnTo>
                <a:lnTo>
                  <a:pt x="678" y="1099"/>
                </a:lnTo>
                <a:lnTo>
                  <a:pt x="687" y="1096"/>
                </a:lnTo>
                <a:lnTo>
                  <a:pt x="694" y="1093"/>
                </a:lnTo>
                <a:lnTo>
                  <a:pt x="694" y="1093"/>
                </a:lnTo>
                <a:lnTo>
                  <a:pt x="697" y="1089"/>
                </a:lnTo>
                <a:lnTo>
                  <a:pt x="700" y="1084"/>
                </a:lnTo>
                <a:lnTo>
                  <a:pt x="705" y="1074"/>
                </a:lnTo>
                <a:lnTo>
                  <a:pt x="708" y="1066"/>
                </a:lnTo>
                <a:lnTo>
                  <a:pt x="709" y="1060"/>
                </a:lnTo>
                <a:lnTo>
                  <a:pt x="709" y="1060"/>
                </a:lnTo>
                <a:lnTo>
                  <a:pt x="710" y="1058"/>
                </a:lnTo>
                <a:lnTo>
                  <a:pt x="711" y="1057"/>
                </a:lnTo>
                <a:lnTo>
                  <a:pt x="718" y="1054"/>
                </a:lnTo>
                <a:lnTo>
                  <a:pt x="721" y="1050"/>
                </a:lnTo>
                <a:lnTo>
                  <a:pt x="725" y="1046"/>
                </a:lnTo>
                <a:lnTo>
                  <a:pt x="727" y="1041"/>
                </a:lnTo>
                <a:lnTo>
                  <a:pt x="729" y="1034"/>
                </a:lnTo>
                <a:lnTo>
                  <a:pt x="729" y="1034"/>
                </a:lnTo>
                <a:lnTo>
                  <a:pt x="731" y="1018"/>
                </a:lnTo>
                <a:lnTo>
                  <a:pt x="731" y="1001"/>
                </a:lnTo>
                <a:lnTo>
                  <a:pt x="731" y="994"/>
                </a:lnTo>
                <a:lnTo>
                  <a:pt x="730" y="985"/>
                </a:lnTo>
                <a:lnTo>
                  <a:pt x="727" y="979"/>
                </a:lnTo>
                <a:lnTo>
                  <a:pt x="725" y="973"/>
                </a:lnTo>
                <a:lnTo>
                  <a:pt x="725" y="973"/>
                </a:lnTo>
                <a:lnTo>
                  <a:pt x="719" y="966"/>
                </a:lnTo>
                <a:lnTo>
                  <a:pt x="714" y="959"/>
                </a:lnTo>
                <a:lnTo>
                  <a:pt x="713" y="957"/>
                </a:lnTo>
                <a:lnTo>
                  <a:pt x="711" y="952"/>
                </a:lnTo>
                <a:lnTo>
                  <a:pt x="713" y="947"/>
                </a:lnTo>
                <a:lnTo>
                  <a:pt x="714" y="940"/>
                </a:lnTo>
                <a:lnTo>
                  <a:pt x="714" y="940"/>
                </a:lnTo>
                <a:lnTo>
                  <a:pt x="719" y="926"/>
                </a:lnTo>
                <a:lnTo>
                  <a:pt x="722" y="917"/>
                </a:lnTo>
                <a:lnTo>
                  <a:pt x="726" y="903"/>
                </a:lnTo>
                <a:lnTo>
                  <a:pt x="727" y="882"/>
                </a:lnTo>
                <a:lnTo>
                  <a:pt x="727" y="882"/>
                </a:lnTo>
                <a:lnTo>
                  <a:pt x="729" y="835"/>
                </a:lnTo>
                <a:lnTo>
                  <a:pt x="729" y="818"/>
                </a:lnTo>
                <a:lnTo>
                  <a:pt x="729" y="804"/>
                </a:lnTo>
                <a:lnTo>
                  <a:pt x="729" y="804"/>
                </a:lnTo>
                <a:lnTo>
                  <a:pt x="731" y="783"/>
                </a:lnTo>
                <a:lnTo>
                  <a:pt x="733" y="773"/>
                </a:lnTo>
                <a:lnTo>
                  <a:pt x="735" y="770"/>
                </a:lnTo>
                <a:lnTo>
                  <a:pt x="737" y="766"/>
                </a:lnTo>
                <a:lnTo>
                  <a:pt x="737" y="766"/>
                </a:lnTo>
                <a:lnTo>
                  <a:pt x="740" y="764"/>
                </a:lnTo>
                <a:lnTo>
                  <a:pt x="742" y="762"/>
                </a:lnTo>
                <a:lnTo>
                  <a:pt x="744" y="758"/>
                </a:lnTo>
                <a:lnTo>
                  <a:pt x="747" y="743"/>
                </a:lnTo>
                <a:lnTo>
                  <a:pt x="747" y="743"/>
                </a:lnTo>
                <a:lnTo>
                  <a:pt x="752" y="723"/>
                </a:lnTo>
                <a:lnTo>
                  <a:pt x="754" y="705"/>
                </a:lnTo>
                <a:lnTo>
                  <a:pt x="758" y="677"/>
                </a:lnTo>
                <a:lnTo>
                  <a:pt x="758" y="677"/>
                </a:lnTo>
                <a:lnTo>
                  <a:pt x="759" y="670"/>
                </a:lnTo>
                <a:lnTo>
                  <a:pt x="762" y="666"/>
                </a:lnTo>
                <a:lnTo>
                  <a:pt x="765" y="663"/>
                </a:lnTo>
                <a:lnTo>
                  <a:pt x="770" y="662"/>
                </a:lnTo>
                <a:lnTo>
                  <a:pt x="770" y="662"/>
                </a:lnTo>
                <a:lnTo>
                  <a:pt x="776" y="661"/>
                </a:lnTo>
                <a:lnTo>
                  <a:pt x="781" y="661"/>
                </a:lnTo>
                <a:lnTo>
                  <a:pt x="787" y="662"/>
                </a:lnTo>
                <a:lnTo>
                  <a:pt x="787" y="662"/>
                </a:lnTo>
                <a:lnTo>
                  <a:pt x="793" y="671"/>
                </a:lnTo>
                <a:lnTo>
                  <a:pt x="808" y="692"/>
                </a:lnTo>
                <a:lnTo>
                  <a:pt x="819" y="705"/>
                </a:lnTo>
                <a:lnTo>
                  <a:pt x="831" y="717"/>
                </a:lnTo>
                <a:lnTo>
                  <a:pt x="846" y="729"/>
                </a:lnTo>
                <a:lnTo>
                  <a:pt x="861" y="740"/>
                </a:lnTo>
                <a:lnTo>
                  <a:pt x="861" y="740"/>
                </a:lnTo>
                <a:lnTo>
                  <a:pt x="884" y="754"/>
                </a:lnTo>
                <a:lnTo>
                  <a:pt x="890" y="760"/>
                </a:lnTo>
                <a:lnTo>
                  <a:pt x="895" y="764"/>
                </a:lnTo>
                <a:lnTo>
                  <a:pt x="897" y="769"/>
                </a:lnTo>
                <a:lnTo>
                  <a:pt x="900" y="773"/>
                </a:lnTo>
                <a:lnTo>
                  <a:pt x="905" y="788"/>
                </a:lnTo>
                <a:lnTo>
                  <a:pt x="905" y="788"/>
                </a:lnTo>
                <a:lnTo>
                  <a:pt x="911" y="803"/>
                </a:lnTo>
                <a:lnTo>
                  <a:pt x="917" y="814"/>
                </a:lnTo>
                <a:lnTo>
                  <a:pt x="928" y="831"/>
                </a:lnTo>
                <a:lnTo>
                  <a:pt x="928" y="831"/>
                </a:lnTo>
                <a:lnTo>
                  <a:pt x="930" y="835"/>
                </a:lnTo>
                <a:lnTo>
                  <a:pt x="934" y="837"/>
                </a:lnTo>
                <a:lnTo>
                  <a:pt x="939" y="842"/>
                </a:lnTo>
                <a:lnTo>
                  <a:pt x="941" y="846"/>
                </a:lnTo>
                <a:lnTo>
                  <a:pt x="944" y="851"/>
                </a:lnTo>
                <a:lnTo>
                  <a:pt x="946" y="858"/>
                </a:lnTo>
                <a:lnTo>
                  <a:pt x="947" y="868"/>
                </a:lnTo>
                <a:lnTo>
                  <a:pt x="947" y="868"/>
                </a:lnTo>
                <a:lnTo>
                  <a:pt x="950" y="879"/>
                </a:lnTo>
                <a:lnTo>
                  <a:pt x="953" y="888"/>
                </a:lnTo>
                <a:lnTo>
                  <a:pt x="958" y="899"/>
                </a:lnTo>
                <a:lnTo>
                  <a:pt x="964" y="908"/>
                </a:lnTo>
                <a:lnTo>
                  <a:pt x="975" y="924"/>
                </a:lnTo>
                <a:lnTo>
                  <a:pt x="983" y="935"/>
                </a:lnTo>
                <a:lnTo>
                  <a:pt x="983" y="935"/>
                </a:lnTo>
                <a:lnTo>
                  <a:pt x="991" y="958"/>
                </a:lnTo>
                <a:lnTo>
                  <a:pt x="1002" y="984"/>
                </a:lnTo>
                <a:lnTo>
                  <a:pt x="1002" y="984"/>
                </a:lnTo>
                <a:lnTo>
                  <a:pt x="1006" y="991"/>
                </a:lnTo>
                <a:lnTo>
                  <a:pt x="1010" y="996"/>
                </a:lnTo>
                <a:lnTo>
                  <a:pt x="1015" y="1001"/>
                </a:lnTo>
                <a:lnTo>
                  <a:pt x="1022" y="1008"/>
                </a:lnTo>
                <a:lnTo>
                  <a:pt x="1022" y="1008"/>
                </a:lnTo>
                <a:lnTo>
                  <a:pt x="1026" y="1012"/>
                </a:lnTo>
                <a:lnTo>
                  <a:pt x="1027" y="1016"/>
                </a:lnTo>
                <a:lnTo>
                  <a:pt x="1027" y="1019"/>
                </a:lnTo>
                <a:lnTo>
                  <a:pt x="1027" y="1022"/>
                </a:lnTo>
                <a:lnTo>
                  <a:pt x="1029" y="1024"/>
                </a:lnTo>
                <a:lnTo>
                  <a:pt x="1035" y="1028"/>
                </a:lnTo>
                <a:lnTo>
                  <a:pt x="1046" y="1033"/>
                </a:lnTo>
                <a:lnTo>
                  <a:pt x="1046" y="1033"/>
                </a:lnTo>
                <a:lnTo>
                  <a:pt x="1064" y="1040"/>
                </a:lnTo>
                <a:lnTo>
                  <a:pt x="1071" y="1043"/>
                </a:lnTo>
                <a:lnTo>
                  <a:pt x="1077" y="1044"/>
                </a:lnTo>
                <a:lnTo>
                  <a:pt x="1093" y="1046"/>
                </a:lnTo>
                <a:lnTo>
                  <a:pt x="1093" y="1046"/>
                </a:lnTo>
                <a:lnTo>
                  <a:pt x="1114" y="1050"/>
                </a:lnTo>
                <a:lnTo>
                  <a:pt x="1122" y="1051"/>
                </a:lnTo>
                <a:lnTo>
                  <a:pt x="1131" y="1051"/>
                </a:lnTo>
                <a:lnTo>
                  <a:pt x="1137" y="1050"/>
                </a:lnTo>
                <a:lnTo>
                  <a:pt x="1139" y="1047"/>
                </a:lnTo>
                <a:lnTo>
                  <a:pt x="1142" y="1045"/>
                </a:lnTo>
                <a:lnTo>
                  <a:pt x="1145" y="1038"/>
                </a:lnTo>
                <a:lnTo>
                  <a:pt x="1149" y="1027"/>
                </a:lnTo>
                <a:lnTo>
                  <a:pt x="1149" y="1027"/>
                </a:lnTo>
                <a:lnTo>
                  <a:pt x="1153" y="1003"/>
                </a:lnTo>
                <a:lnTo>
                  <a:pt x="1154" y="986"/>
                </a:lnTo>
                <a:lnTo>
                  <a:pt x="1153" y="970"/>
                </a:lnTo>
                <a:lnTo>
                  <a:pt x="1149" y="953"/>
                </a:lnTo>
                <a:lnTo>
                  <a:pt x="1149" y="953"/>
                </a:lnTo>
                <a:lnTo>
                  <a:pt x="1142" y="935"/>
                </a:lnTo>
                <a:lnTo>
                  <a:pt x="1134" y="917"/>
                </a:lnTo>
                <a:lnTo>
                  <a:pt x="1127" y="898"/>
                </a:lnTo>
                <a:lnTo>
                  <a:pt x="1121" y="880"/>
                </a:lnTo>
                <a:lnTo>
                  <a:pt x="1121" y="880"/>
                </a:lnTo>
                <a:lnTo>
                  <a:pt x="1116" y="863"/>
                </a:lnTo>
                <a:lnTo>
                  <a:pt x="1111" y="848"/>
                </a:lnTo>
                <a:lnTo>
                  <a:pt x="1108" y="832"/>
                </a:lnTo>
                <a:lnTo>
                  <a:pt x="1103" y="816"/>
                </a:lnTo>
                <a:lnTo>
                  <a:pt x="1103" y="816"/>
                </a:lnTo>
                <a:lnTo>
                  <a:pt x="1098" y="797"/>
                </a:lnTo>
                <a:lnTo>
                  <a:pt x="1092" y="772"/>
                </a:lnTo>
                <a:lnTo>
                  <a:pt x="1076" y="720"/>
                </a:lnTo>
                <a:lnTo>
                  <a:pt x="1076" y="720"/>
                </a:lnTo>
                <a:lnTo>
                  <a:pt x="1067" y="696"/>
                </a:lnTo>
                <a:lnTo>
                  <a:pt x="1042" y="636"/>
                </a:lnTo>
                <a:lnTo>
                  <a:pt x="1042" y="636"/>
                </a:lnTo>
                <a:lnTo>
                  <a:pt x="1021" y="583"/>
                </a:lnTo>
                <a:lnTo>
                  <a:pt x="1006" y="542"/>
                </a:lnTo>
                <a:lnTo>
                  <a:pt x="996" y="512"/>
                </a:lnTo>
                <a:lnTo>
                  <a:pt x="990" y="491"/>
                </a:lnTo>
                <a:lnTo>
                  <a:pt x="990" y="491"/>
                </a:lnTo>
                <a:lnTo>
                  <a:pt x="986" y="477"/>
                </a:lnTo>
                <a:lnTo>
                  <a:pt x="984" y="470"/>
                </a:lnTo>
                <a:lnTo>
                  <a:pt x="972" y="446"/>
                </a:lnTo>
                <a:lnTo>
                  <a:pt x="972" y="446"/>
                </a:lnTo>
                <a:lnTo>
                  <a:pt x="961" y="426"/>
                </a:lnTo>
                <a:lnTo>
                  <a:pt x="949" y="408"/>
                </a:lnTo>
                <a:lnTo>
                  <a:pt x="935" y="389"/>
                </a:lnTo>
                <a:lnTo>
                  <a:pt x="908" y="337"/>
                </a:lnTo>
                <a:lnTo>
                  <a:pt x="898" y="321"/>
                </a:lnTo>
                <a:lnTo>
                  <a:pt x="898" y="321"/>
                </a:lnTo>
                <a:lnTo>
                  <a:pt x="903" y="273"/>
                </a:lnTo>
                <a:lnTo>
                  <a:pt x="907" y="230"/>
                </a:lnTo>
                <a:lnTo>
                  <a:pt x="911" y="190"/>
                </a:lnTo>
                <a:lnTo>
                  <a:pt x="911" y="190"/>
                </a:lnTo>
                <a:lnTo>
                  <a:pt x="914" y="158"/>
                </a:lnTo>
                <a:lnTo>
                  <a:pt x="917" y="131"/>
                </a:lnTo>
                <a:lnTo>
                  <a:pt x="918" y="119"/>
                </a:lnTo>
                <a:lnTo>
                  <a:pt x="918" y="108"/>
                </a:lnTo>
                <a:lnTo>
                  <a:pt x="918" y="98"/>
                </a:lnTo>
                <a:lnTo>
                  <a:pt x="916" y="90"/>
                </a:lnTo>
                <a:lnTo>
                  <a:pt x="916" y="90"/>
                </a:lnTo>
                <a:lnTo>
                  <a:pt x="911" y="80"/>
                </a:lnTo>
                <a:lnTo>
                  <a:pt x="903" y="71"/>
                </a:lnTo>
                <a:lnTo>
                  <a:pt x="895" y="63"/>
                </a:lnTo>
                <a:lnTo>
                  <a:pt x="886" y="54"/>
                </a:lnTo>
                <a:lnTo>
                  <a:pt x="868" y="42"/>
                </a:lnTo>
                <a:lnTo>
                  <a:pt x="857" y="36"/>
                </a:lnTo>
                <a:lnTo>
                  <a:pt x="857" y="36"/>
                </a:lnTo>
                <a:lnTo>
                  <a:pt x="837" y="31"/>
                </a:lnTo>
                <a:lnTo>
                  <a:pt x="824" y="30"/>
                </a:lnTo>
                <a:lnTo>
                  <a:pt x="819" y="30"/>
                </a:lnTo>
                <a:lnTo>
                  <a:pt x="817" y="31"/>
                </a:lnTo>
                <a:lnTo>
                  <a:pt x="817" y="31"/>
                </a:lnTo>
                <a:lnTo>
                  <a:pt x="813" y="32"/>
                </a:lnTo>
                <a:lnTo>
                  <a:pt x="809" y="34"/>
                </a:lnTo>
                <a:lnTo>
                  <a:pt x="801" y="34"/>
                </a:lnTo>
                <a:lnTo>
                  <a:pt x="791" y="34"/>
                </a:lnTo>
                <a:lnTo>
                  <a:pt x="782" y="35"/>
                </a:lnTo>
                <a:lnTo>
                  <a:pt x="782" y="35"/>
                </a:lnTo>
                <a:lnTo>
                  <a:pt x="779" y="35"/>
                </a:lnTo>
                <a:lnTo>
                  <a:pt x="776" y="34"/>
                </a:lnTo>
                <a:lnTo>
                  <a:pt x="770" y="34"/>
                </a:lnTo>
                <a:lnTo>
                  <a:pt x="768" y="34"/>
                </a:lnTo>
                <a:lnTo>
                  <a:pt x="764" y="36"/>
                </a:lnTo>
                <a:lnTo>
                  <a:pt x="759" y="41"/>
                </a:lnTo>
                <a:lnTo>
                  <a:pt x="753" y="48"/>
                </a:lnTo>
                <a:lnTo>
                  <a:pt x="753" y="48"/>
                </a:lnTo>
                <a:lnTo>
                  <a:pt x="748" y="57"/>
                </a:lnTo>
                <a:lnTo>
                  <a:pt x="744" y="64"/>
                </a:lnTo>
                <a:lnTo>
                  <a:pt x="738" y="76"/>
                </a:lnTo>
                <a:lnTo>
                  <a:pt x="736" y="86"/>
                </a:lnTo>
                <a:lnTo>
                  <a:pt x="735" y="93"/>
                </a:lnTo>
                <a:lnTo>
                  <a:pt x="735" y="93"/>
                </a:lnTo>
                <a:lnTo>
                  <a:pt x="735" y="100"/>
                </a:lnTo>
                <a:lnTo>
                  <a:pt x="732" y="104"/>
                </a:lnTo>
                <a:lnTo>
                  <a:pt x="730" y="109"/>
                </a:lnTo>
                <a:lnTo>
                  <a:pt x="724" y="117"/>
                </a:lnTo>
                <a:lnTo>
                  <a:pt x="724" y="117"/>
                </a:lnTo>
                <a:lnTo>
                  <a:pt x="715" y="125"/>
                </a:lnTo>
                <a:lnTo>
                  <a:pt x="710" y="134"/>
                </a:lnTo>
                <a:lnTo>
                  <a:pt x="706" y="141"/>
                </a:lnTo>
                <a:lnTo>
                  <a:pt x="705" y="150"/>
                </a:lnTo>
                <a:lnTo>
                  <a:pt x="705" y="150"/>
                </a:lnTo>
                <a:lnTo>
                  <a:pt x="704" y="156"/>
                </a:lnTo>
                <a:lnTo>
                  <a:pt x="703" y="161"/>
                </a:lnTo>
                <a:lnTo>
                  <a:pt x="703" y="166"/>
                </a:lnTo>
                <a:lnTo>
                  <a:pt x="706" y="174"/>
                </a:lnTo>
                <a:lnTo>
                  <a:pt x="706" y="174"/>
                </a:lnTo>
                <a:lnTo>
                  <a:pt x="710" y="186"/>
                </a:lnTo>
                <a:lnTo>
                  <a:pt x="715" y="200"/>
                </a:lnTo>
                <a:lnTo>
                  <a:pt x="719" y="217"/>
                </a:lnTo>
                <a:lnTo>
                  <a:pt x="719" y="217"/>
                </a:lnTo>
                <a:lnTo>
                  <a:pt x="714" y="215"/>
                </a:lnTo>
                <a:lnTo>
                  <a:pt x="703" y="211"/>
                </a:lnTo>
                <a:lnTo>
                  <a:pt x="697" y="211"/>
                </a:lnTo>
                <a:lnTo>
                  <a:pt x="689" y="211"/>
                </a:lnTo>
                <a:lnTo>
                  <a:pt x="682" y="212"/>
                </a:lnTo>
                <a:lnTo>
                  <a:pt x="676" y="217"/>
                </a:lnTo>
                <a:lnTo>
                  <a:pt x="676" y="217"/>
                </a:lnTo>
                <a:lnTo>
                  <a:pt x="670" y="222"/>
                </a:lnTo>
                <a:lnTo>
                  <a:pt x="665" y="228"/>
                </a:lnTo>
                <a:lnTo>
                  <a:pt x="655" y="239"/>
                </a:lnTo>
                <a:lnTo>
                  <a:pt x="650" y="245"/>
                </a:lnTo>
                <a:lnTo>
                  <a:pt x="643" y="249"/>
                </a:lnTo>
                <a:lnTo>
                  <a:pt x="633" y="251"/>
                </a:lnTo>
                <a:lnTo>
                  <a:pt x="621" y="254"/>
                </a:lnTo>
                <a:lnTo>
                  <a:pt x="621" y="254"/>
                </a:lnTo>
                <a:lnTo>
                  <a:pt x="596" y="254"/>
                </a:lnTo>
                <a:lnTo>
                  <a:pt x="577" y="252"/>
                </a:lnTo>
                <a:lnTo>
                  <a:pt x="570" y="251"/>
                </a:lnTo>
                <a:lnTo>
                  <a:pt x="562" y="250"/>
                </a:lnTo>
                <a:lnTo>
                  <a:pt x="556" y="248"/>
                </a:lnTo>
                <a:lnTo>
                  <a:pt x="550" y="244"/>
                </a:lnTo>
                <a:lnTo>
                  <a:pt x="550" y="244"/>
                </a:lnTo>
                <a:lnTo>
                  <a:pt x="546" y="241"/>
                </a:lnTo>
                <a:lnTo>
                  <a:pt x="545" y="238"/>
                </a:lnTo>
                <a:lnTo>
                  <a:pt x="545" y="235"/>
                </a:lnTo>
                <a:lnTo>
                  <a:pt x="546" y="230"/>
                </a:lnTo>
                <a:lnTo>
                  <a:pt x="552" y="212"/>
                </a:lnTo>
                <a:lnTo>
                  <a:pt x="556" y="196"/>
                </a:lnTo>
                <a:lnTo>
                  <a:pt x="560" y="177"/>
                </a:lnTo>
                <a:lnTo>
                  <a:pt x="560" y="177"/>
                </a:lnTo>
                <a:lnTo>
                  <a:pt x="562" y="156"/>
                </a:lnTo>
                <a:lnTo>
                  <a:pt x="563" y="137"/>
                </a:lnTo>
                <a:lnTo>
                  <a:pt x="563" y="123"/>
                </a:lnTo>
                <a:lnTo>
                  <a:pt x="563" y="111"/>
                </a:lnTo>
                <a:lnTo>
                  <a:pt x="561" y="101"/>
                </a:lnTo>
                <a:lnTo>
                  <a:pt x="557" y="92"/>
                </a:lnTo>
                <a:lnTo>
                  <a:pt x="554" y="86"/>
                </a:lnTo>
                <a:lnTo>
                  <a:pt x="549" y="80"/>
                </a:lnTo>
                <a:lnTo>
                  <a:pt x="549" y="80"/>
                </a:lnTo>
                <a:lnTo>
                  <a:pt x="539" y="69"/>
                </a:lnTo>
                <a:lnTo>
                  <a:pt x="529" y="57"/>
                </a:lnTo>
                <a:lnTo>
                  <a:pt x="521" y="47"/>
                </a:lnTo>
                <a:lnTo>
                  <a:pt x="512" y="38"/>
                </a:lnTo>
                <a:lnTo>
                  <a:pt x="512" y="38"/>
                </a:lnTo>
                <a:lnTo>
                  <a:pt x="504" y="34"/>
                </a:lnTo>
                <a:lnTo>
                  <a:pt x="495" y="30"/>
                </a:lnTo>
                <a:lnTo>
                  <a:pt x="475" y="22"/>
                </a:lnTo>
                <a:lnTo>
                  <a:pt x="475" y="22"/>
                </a:lnTo>
                <a:lnTo>
                  <a:pt x="455" y="15"/>
                </a:lnTo>
                <a:lnTo>
                  <a:pt x="445" y="13"/>
                </a:lnTo>
                <a:lnTo>
                  <a:pt x="436" y="13"/>
                </a:lnTo>
                <a:lnTo>
                  <a:pt x="436" y="13"/>
                </a:lnTo>
                <a:lnTo>
                  <a:pt x="416" y="16"/>
                </a:lnTo>
                <a:lnTo>
                  <a:pt x="403" y="20"/>
                </a:lnTo>
                <a:lnTo>
                  <a:pt x="390" y="25"/>
                </a:lnTo>
                <a:lnTo>
                  <a:pt x="390" y="25"/>
                </a:lnTo>
                <a:lnTo>
                  <a:pt x="384" y="27"/>
                </a:lnTo>
                <a:lnTo>
                  <a:pt x="375" y="27"/>
                </a:lnTo>
                <a:lnTo>
                  <a:pt x="367" y="27"/>
                </a:lnTo>
                <a:lnTo>
                  <a:pt x="358" y="26"/>
                </a:lnTo>
                <a:lnTo>
                  <a:pt x="345" y="22"/>
                </a:lnTo>
                <a:lnTo>
                  <a:pt x="338" y="20"/>
                </a:lnTo>
                <a:lnTo>
                  <a:pt x="338" y="20"/>
                </a:lnTo>
                <a:lnTo>
                  <a:pt x="325" y="18"/>
                </a:lnTo>
                <a:lnTo>
                  <a:pt x="293" y="10"/>
                </a:lnTo>
                <a:lnTo>
                  <a:pt x="272" y="7"/>
                </a:lnTo>
                <a:lnTo>
                  <a:pt x="250" y="3"/>
                </a:lnTo>
                <a:lnTo>
                  <a:pt x="228" y="0"/>
                </a:lnTo>
                <a:lnTo>
                  <a:pt x="208" y="0"/>
                </a:lnTo>
                <a:lnTo>
                  <a:pt x="208" y="0"/>
                </a:lnTo>
                <a:lnTo>
                  <a:pt x="197" y="2"/>
                </a:lnTo>
                <a:lnTo>
                  <a:pt x="187" y="3"/>
                </a:lnTo>
                <a:lnTo>
                  <a:pt x="178" y="5"/>
                </a:lnTo>
                <a:lnTo>
                  <a:pt x="169" y="9"/>
                </a:lnTo>
                <a:lnTo>
                  <a:pt x="153" y="16"/>
                </a:lnTo>
                <a:lnTo>
                  <a:pt x="139" y="26"/>
                </a:lnTo>
                <a:lnTo>
                  <a:pt x="127" y="35"/>
                </a:lnTo>
                <a:lnTo>
                  <a:pt x="118" y="45"/>
                </a:lnTo>
                <a:lnTo>
                  <a:pt x="112" y="51"/>
                </a:lnTo>
                <a:lnTo>
                  <a:pt x="110" y="56"/>
                </a:lnTo>
                <a:lnTo>
                  <a:pt x="110" y="56"/>
                </a:lnTo>
                <a:lnTo>
                  <a:pt x="105" y="67"/>
                </a:lnTo>
                <a:lnTo>
                  <a:pt x="103" y="70"/>
                </a:lnTo>
                <a:lnTo>
                  <a:pt x="100" y="73"/>
                </a:lnTo>
                <a:lnTo>
                  <a:pt x="100" y="73"/>
                </a:lnTo>
                <a:lnTo>
                  <a:pt x="94" y="78"/>
                </a:lnTo>
                <a:lnTo>
                  <a:pt x="89" y="84"/>
                </a:lnTo>
                <a:lnTo>
                  <a:pt x="89" y="84"/>
                </a:lnTo>
                <a:lnTo>
                  <a:pt x="88" y="86"/>
                </a:lnTo>
                <a:lnTo>
                  <a:pt x="84" y="89"/>
                </a:lnTo>
                <a:lnTo>
                  <a:pt x="80" y="91"/>
                </a:lnTo>
                <a:lnTo>
                  <a:pt x="80" y="91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9" name="Freeform 10">
            <a:extLst>
              <a:ext uri="{FF2B5EF4-FFF2-40B4-BE49-F238E27FC236}">
                <a16:creationId xmlns:a16="http://schemas.microsoft.com/office/drawing/2014/main" id="{ADA83E95-5088-452E-AB3C-5C8E6252433E}"/>
              </a:ext>
            </a:extLst>
          </p:cNvPr>
          <p:cNvSpPr>
            <a:spLocks/>
          </p:cNvSpPr>
          <p:nvPr/>
        </p:nvSpPr>
        <p:spPr bwMode="auto">
          <a:xfrm>
            <a:off x="6340345" y="4668589"/>
            <a:ext cx="1027113" cy="1731963"/>
          </a:xfrm>
          <a:custGeom>
            <a:avLst/>
            <a:gdLst>
              <a:gd name="T0" fmla="*/ 118 w 647"/>
              <a:gd name="T1" fmla="*/ 920 h 1091"/>
              <a:gd name="T2" fmla="*/ 202 w 647"/>
              <a:gd name="T3" fmla="*/ 969 h 1091"/>
              <a:gd name="T4" fmla="*/ 233 w 647"/>
              <a:gd name="T5" fmla="*/ 930 h 1091"/>
              <a:gd name="T6" fmla="*/ 167 w 647"/>
              <a:gd name="T7" fmla="*/ 903 h 1091"/>
              <a:gd name="T8" fmla="*/ 243 w 647"/>
              <a:gd name="T9" fmla="*/ 874 h 1091"/>
              <a:gd name="T10" fmla="*/ 295 w 647"/>
              <a:gd name="T11" fmla="*/ 882 h 1091"/>
              <a:gd name="T12" fmla="*/ 268 w 647"/>
              <a:gd name="T13" fmla="*/ 999 h 1091"/>
              <a:gd name="T14" fmla="*/ 247 w 647"/>
              <a:gd name="T15" fmla="*/ 1053 h 1091"/>
              <a:gd name="T16" fmla="*/ 281 w 647"/>
              <a:gd name="T17" fmla="*/ 1091 h 1091"/>
              <a:gd name="T18" fmla="*/ 327 w 647"/>
              <a:gd name="T19" fmla="*/ 1046 h 1091"/>
              <a:gd name="T20" fmla="*/ 353 w 647"/>
              <a:gd name="T21" fmla="*/ 930 h 1091"/>
              <a:gd name="T22" fmla="*/ 392 w 647"/>
              <a:gd name="T23" fmla="*/ 818 h 1091"/>
              <a:gd name="T24" fmla="*/ 456 w 647"/>
              <a:gd name="T25" fmla="*/ 738 h 1091"/>
              <a:gd name="T26" fmla="*/ 506 w 647"/>
              <a:gd name="T27" fmla="*/ 669 h 1091"/>
              <a:gd name="T28" fmla="*/ 551 w 647"/>
              <a:gd name="T29" fmla="*/ 743 h 1091"/>
              <a:gd name="T30" fmla="*/ 561 w 647"/>
              <a:gd name="T31" fmla="*/ 836 h 1091"/>
              <a:gd name="T32" fmla="*/ 607 w 647"/>
              <a:gd name="T33" fmla="*/ 829 h 1091"/>
              <a:gd name="T34" fmla="*/ 598 w 647"/>
              <a:gd name="T35" fmla="*/ 754 h 1091"/>
              <a:gd name="T36" fmla="*/ 581 w 647"/>
              <a:gd name="T37" fmla="*/ 679 h 1091"/>
              <a:gd name="T38" fmla="*/ 632 w 647"/>
              <a:gd name="T39" fmla="*/ 589 h 1091"/>
              <a:gd name="T40" fmla="*/ 610 w 647"/>
              <a:gd name="T41" fmla="*/ 546 h 1091"/>
              <a:gd name="T42" fmla="*/ 561 w 647"/>
              <a:gd name="T43" fmla="*/ 514 h 1091"/>
              <a:gd name="T44" fmla="*/ 531 w 647"/>
              <a:gd name="T45" fmla="*/ 447 h 1091"/>
              <a:gd name="T46" fmla="*/ 533 w 647"/>
              <a:gd name="T47" fmla="*/ 349 h 1091"/>
              <a:gd name="T48" fmla="*/ 540 w 647"/>
              <a:gd name="T49" fmla="*/ 306 h 1091"/>
              <a:gd name="T50" fmla="*/ 572 w 647"/>
              <a:gd name="T51" fmla="*/ 256 h 1091"/>
              <a:gd name="T52" fmla="*/ 490 w 647"/>
              <a:gd name="T53" fmla="*/ 207 h 1091"/>
              <a:gd name="T54" fmla="*/ 465 w 647"/>
              <a:gd name="T55" fmla="*/ 132 h 1091"/>
              <a:gd name="T56" fmla="*/ 514 w 647"/>
              <a:gd name="T57" fmla="*/ 98 h 1091"/>
              <a:gd name="T58" fmla="*/ 412 w 647"/>
              <a:gd name="T59" fmla="*/ 74 h 1091"/>
              <a:gd name="T60" fmla="*/ 418 w 647"/>
              <a:gd name="T61" fmla="*/ 10 h 1091"/>
              <a:gd name="T62" fmla="*/ 324 w 647"/>
              <a:gd name="T63" fmla="*/ 42 h 1091"/>
              <a:gd name="T64" fmla="*/ 291 w 647"/>
              <a:gd name="T65" fmla="*/ 66 h 1091"/>
              <a:gd name="T66" fmla="*/ 281 w 647"/>
              <a:gd name="T67" fmla="*/ 84 h 1091"/>
              <a:gd name="T68" fmla="*/ 250 w 647"/>
              <a:gd name="T69" fmla="*/ 124 h 1091"/>
              <a:gd name="T70" fmla="*/ 267 w 647"/>
              <a:gd name="T71" fmla="*/ 158 h 1091"/>
              <a:gd name="T72" fmla="*/ 209 w 647"/>
              <a:gd name="T73" fmla="*/ 192 h 1091"/>
              <a:gd name="T74" fmla="*/ 214 w 647"/>
              <a:gd name="T75" fmla="*/ 260 h 1091"/>
              <a:gd name="T76" fmla="*/ 229 w 647"/>
              <a:gd name="T77" fmla="*/ 324 h 1091"/>
              <a:gd name="T78" fmla="*/ 267 w 647"/>
              <a:gd name="T79" fmla="*/ 298 h 1091"/>
              <a:gd name="T80" fmla="*/ 301 w 647"/>
              <a:gd name="T81" fmla="*/ 302 h 1091"/>
              <a:gd name="T82" fmla="*/ 316 w 647"/>
              <a:gd name="T83" fmla="*/ 319 h 1091"/>
              <a:gd name="T84" fmla="*/ 368 w 647"/>
              <a:gd name="T85" fmla="*/ 213 h 1091"/>
              <a:gd name="T86" fmla="*/ 383 w 647"/>
              <a:gd name="T87" fmla="*/ 309 h 1091"/>
              <a:gd name="T88" fmla="*/ 291 w 647"/>
              <a:gd name="T89" fmla="*/ 381 h 1091"/>
              <a:gd name="T90" fmla="*/ 272 w 647"/>
              <a:gd name="T91" fmla="*/ 356 h 1091"/>
              <a:gd name="T92" fmla="*/ 260 w 647"/>
              <a:gd name="T93" fmla="*/ 394 h 1091"/>
              <a:gd name="T94" fmla="*/ 233 w 647"/>
              <a:gd name="T95" fmla="*/ 439 h 1091"/>
              <a:gd name="T96" fmla="*/ 200 w 647"/>
              <a:gd name="T97" fmla="*/ 423 h 1091"/>
              <a:gd name="T98" fmla="*/ 94 w 647"/>
              <a:gd name="T99" fmla="*/ 426 h 1091"/>
              <a:gd name="T100" fmla="*/ 55 w 647"/>
              <a:gd name="T101" fmla="*/ 378 h 1091"/>
              <a:gd name="T102" fmla="*/ 29 w 647"/>
              <a:gd name="T103" fmla="*/ 475 h 1091"/>
              <a:gd name="T104" fmla="*/ 2 w 647"/>
              <a:gd name="T105" fmla="*/ 547 h 1091"/>
              <a:gd name="T106" fmla="*/ 2 w 647"/>
              <a:gd name="T107" fmla="*/ 638 h 1091"/>
              <a:gd name="T108" fmla="*/ 10 w 647"/>
              <a:gd name="T109" fmla="*/ 688 h 1091"/>
              <a:gd name="T110" fmla="*/ 29 w 647"/>
              <a:gd name="T111" fmla="*/ 750 h 1091"/>
              <a:gd name="T112" fmla="*/ 32 w 647"/>
              <a:gd name="T113" fmla="*/ 768 h 1091"/>
              <a:gd name="T114" fmla="*/ 77 w 647"/>
              <a:gd name="T115" fmla="*/ 791 h 1091"/>
              <a:gd name="T116" fmla="*/ 101 w 647"/>
              <a:gd name="T117" fmla="*/ 820 h 10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647" h="1091">
                <a:moveTo>
                  <a:pt x="109" y="845"/>
                </a:moveTo>
                <a:lnTo>
                  <a:pt x="109" y="845"/>
                </a:lnTo>
                <a:lnTo>
                  <a:pt x="109" y="863"/>
                </a:lnTo>
                <a:lnTo>
                  <a:pt x="109" y="870"/>
                </a:lnTo>
                <a:lnTo>
                  <a:pt x="109" y="878"/>
                </a:lnTo>
                <a:lnTo>
                  <a:pt x="109" y="878"/>
                </a:lnTo>
                <a:lnTo>
                  <a:pt x="113" y="899"/>
                </a:lnTo>
                <a:lnTo>
                  <a:pt x="118" y="920"/>
                </a:lnTo>
                <a:lnTo>
                  <a:pt x="118" y="920"/>
                </a:lnTo>
                <a:lnTo>
                  <a:pt x="120" y="925"/>
                </a:lnTo>
                <a:lnTo>
                  <a:pt x="128" y="932"/>
                </a:lnTo>
                <a:lnTo>
                  <a:pt x="139" y="940"/>
                </a:lnTo>
                <a:lnTo>
                  <a:pt x="151" y="949"/>
                </a:lnTo>
                <a:lnTo>
                  <a:pt x="176" y="962"/>
                </a:lnTo>
                <a:lnTo>
                  <a:pt x="186" y="968"/>
                </a:lnTo>
                <a:lnTo>
                  <a:pt x="192" y="970"/>
                </a:lnTo>
                <a:lnTo>
                  <a:pt x="192" y="970"/>
                </a:lnTo>
                <a:lnTo>
                  <a:pt x="202" y="969"/>
                </a:lnTo>
                <a:lnTo>
                  <a:pt x="210" y="968"/>
                </a:lnTo>
                <a:lnTo>
                  <a:pt x="216" y="965"/>
                </a:lnTo>
                <a:lnTo>
                  <a:pt x="223" y="961"/>
                </a:lnTo>
                <a:lnTo>
                  <a:pt x="229" y="957"/>
                </a:lnTo>
                <a:lnTo>
                  <a:pt x="231" y="951"/>
                </a:lnTo>
                <a:lnTo>
                  <a:pt x="233" y="945"/>
                </a:lnTo>
                <a:lnTo>
                  <a:pt x="233" y="945"/>
                </a:lnTo>
                <a:lnTo>
                  <a:pt x="233" y="932"/>
                </a:lnTo>
                <a:lnTo>
                  <a:pt x="233" y="930"/>
                </a:lnTo>
                <a:lnTo>
                  <a:pt x="231" y="927"/>
                </a:lnTo>
                <a:lnTo>
                  <a:pt x="229" y="925"/>
                </a:lnTo>
                <a:lnTo>
                  <a:pt x="226" y="923"/>
                </a:lnTo>
                <a:lnTo>
                  <a:pt x="216" y="920"/>
                </a:lnTo>
                <a:lnTo>
                  <a:pt x="216" y="920"/>
                </a:lnTo>
                <a:lnTo>
                  <a:pt x="186" y="911"/>
                </a:lnTo>
                <a:lnTo>
                  <a:pt x="172" y="907"/>
                </a:lnTo>
                <a:lnTo>
                  <a:pt x="168" y="904"/>
                </a:lnTo>
                <a:lnTo>
                  <a:pt x="167" y="903"/>
                </a:lnTo>
                <a:lnTo>
                  <a:pt x="167" y="903"/>
                </a:lnTo>
                <a:lnTo>
                  <a:pt x="170" y="898"/>
                </a:lnTo>
                <a:lnTo>
                  <a:pt x="176" y="889"/>
                </a:lnTo>
                <a:lnTo>
                  <a:pt x="183" y="878"/>
                </a:lnTo>
                <a:lnTo>
                  <a:pt x="209" y="887"/>
                </a:lnTo>
                <a:lnTo>
                  <a:pt x="216" y="878"/>
                </a:lnTo>
                <a:lnTo>
                  <a:pt x="233" y="887"/>
                </a:lnTo>
                <a:lnTo>
                  <a:pt x="233" y="887"/>
                </a:lnTo>
                <a:lnTo>
                  <a:pt x="243" y="874"/>
                </a:lnTo>
                <a:lnTo>
                  <a:pt x="248" y="865"/>
                </a:lnTo>
                <a:lnTo>
                  <a:pt x="250" y="863"/>
                </a:lnTo>
                <a:lnTo>
                  <a:pt x="250" y="861"/>
                </a:lnTo>
                <a:lnTo>
                  <a:pt x="250" y="861"/>
                </a:lnTo>
                <a:lnTo>
                  <a:pt x="257" y="856"/>
                </a:lnTo>
                <a:lnTo>
                  <a:pt x="273" y="845"/>
                </a:lnTo>
                <a:lnTo>
                  <a:pt x="300" y="829"/>
                </a:lnTo>
                <a:lnTo>
                  <a:pt x="300" y="829"/>
                </a:lnTo>
                <a:lnTo>
                  <a:pt x="295" y="882"/>
                </a:lnTo>
                <a:lnTo>
                  <a:pt x="290" y="921"/>
                </a:lnTo>
                <a:lnTo>
                  <a:pt x="286" y="936"/>
                </a:lnTo>
                <a:lnTo>
                  <a:pt x="283" y="945"/>
                </a:lnTo>
                <a:lnTo>
                  <a:pt x="283" y="945"/>
                </a:lnTo>
                <a:lnTo>
                  <a:pt x="279" y="951"/>
                </a:lnTo>
                <a:lnTo>
                  <a:pt x="278" y="959"/>
                </a:lnTo>
                <a:lnTo>
                  <a:pt x="274" y="976"/>
                </a:lnTo>
                <a:lnTo>
                  <a:pt x="271" y="994"/>
                </a:lnTo>
                <a:lnTo>
                  <a:pt x="268" y="999"/>
                </a:lnTo>
                <a:lnTo>
                  <a:pt x="267" y="1003"/>
                </a:lnTo>
                <a:lnTo>
                  <a:pt x="267" y="1003"/>
                </a:lnTo>
                <a:lnTo>
                  <a:pt x="264" y="1005"/>
                </a:lnTo>
                <a:lnTo>
                  <a:pt x="262" y="1009"/>
                </a:lnTo>
                <a:lnTo>
                  <a:pt x="258" y="1021"/>
                </a:lnTo>
                <a:lnTo>
                  <a:pt x="254" y="1033"/>
                </a:lnTo>
                <a:lnTo>
                  <a:pt x="250" y="1045"/>
                </a:lnTo>
                <a:lnTo>
                  <a:pt x="250" y="1045"/>
                </a:lnTo>
                <a:lnTo>
                  <a:pt x="247" y="1053"/>
                </a:lnTo>
                <a:lnTo>
                  <a:pt x="245" y="1061"/>
                </a:lnTo>
                <a:lnTo>
                  <a:pt x="247" y="1069"/>
                </a:lnTo>
                <a:lnTo>
                  <a:pt x="250" y="1077"/>
                </a:lnTo>
                <a:lnTo>
                  <a:pt x="250" y="1077"/>
                </a:lnTo>
                <a:lnTo>
                  <a:pt x="253" y="1081"/>
                </a:lnTo>
                <a:lnTo>
                  <a:pt x="258" y="1085"/>
                </a:lnTo>
                <a:lnTo>
                  <a:pt x="264" y="1088"/>
                </a:lnTo>
                <a:lnTo>
                  <a:pt x="273" y="1090"/>
                </a:lnTo>
                <a:lnTo>
                  <a:pt x="281" y="1091"/>
                </a:lnTo>
                <a:lnTo>
                  <a:pt x="290" y="1091"/>
                </a:lnTo>
                <a:lnTo>
                  <a:pt x="300" y="1089"/>
                </a:lnTo>
                <a:lnTo>
                  <a:pt x="307" y="1085"/>
                </a:lnTo>
                <a:lnTo>
                  <a:pt x="307" y="1085"/>
                </a:lnTo>
                <a:lnTo>
                  <a:pt x="311" y="1082"/>
                </a:lnTo>
                <a:lnTo>
                  <a:pt x="315" y="1079"/>
                </a:lnTo>
                <a:lnTo>
                  <a:pt x="321" y="1070"/>
                </a:lnTo>
                <a:lnTo>
                  <a:pt x="325" y="1058"/>
                </a:lnTo>
                <a:lnTo>
                  <a:pt x="327" y="1046"/>
                </a:lnTo>
                <a:lnTo>
                  <a:pt x="330" y="1021"/>
                </a:lnTo>
                <a:lnTo>
                  <a:pt x="332" y="1003"/>
                </a:lnTo>
                <a:lnTo>
                  <a:pt x="332" y="1003"/>
                </a:lnTo>
                <a:lnTo>
                  <a:pt x="336" y="990"/>
                </a:lnTo>
                <a:lnTo>
                  <a:pt x="341" y="978"/>
                </a:lnTo>
                <a:lnTo>
                  <a:pt x="345" y="965"/>
                </a:lnTo>
                <a:lnTo>
                  <a:pt x="349" y="952"/>
                </a:lnTo>
                <a:lnTo>
                  <a:pt x="349" y="952"/>
                </a:lnTo>
                <a:lnTo>
                  <a:pt x="353" y="930"/>
                </a:lnTo>
                <a:lnTo>
                  <a:pt x="354" y="921"/>
                </a:lnTo>
                <a:lnTo>
                  <a:pt x="358" y="912"/>
                </a:lnTo>
                <a:lnTo>
                  <a:pt x="358" y="912"/>
                </a:lnTo>
                <a:lnTo>
                  <a:pt x="364" y="896"/>
                </a:lnTo>
                <a:lnTo>
                  <a:pt x="374" y="870"/>
                </a:lnTo>
                <a:lnTo>
                  <a:pt x="374" y="870"/>
                </a:lnTo>
                <a:lnTo>
                  <a:pt x="380" y="850"/>
                </a:lnTo>
                <a:lnTo>
                  <a:pt x="388" y="829"/>
                </a:lnTo>
                <a:lnTo>
                  <a:pt x="392" y="818"/>
                </a:lnTo>
                <a:lnTo>
                  <a:pt x="396" y="808"/>
                </a:lnTo>
                <a:lnTo>
                  <a:pt x="401" y="801"/>
                </a:lnTo>
                <a:lnTo>
                  <a:pt x="407" y="796"/>
                </a:lnTo>
                <a:lnTo>
                  <a:pt x="407" y="796"/>
                </a:lnTo>
                <a:lnTo>
                  <a:pt x="421" y="784"/>
                </a:lnTo>
                <a:lnTo>
                  <a:pt x="435" y="769"/>
                </a:lnTo>
                <a:lnTo>
                  <a:pt x="447" y="753"/>
                </a:lnTo>
                <a:lnTo>
                  <a:pt x="456" y="738"/>
                </a:lnTo>
                <a:lnTo>
                  <a:pt x="456" y="738"/>
                </a:lnTo>
                <a:lnTo>
                  <a:pt x="463" y="722"/>
                </a:lnTo>
                <a:lnTo>
                  <a:pt x="468" y="707"/>
                </a:lnTo>
                <a:lnTo>
                  <a:pt x="473" y="687"/>
                </a:lnTo>
                <a:lnTo>
                  <a:pt x="473" y="687"/>
                </a:lnTo>
                <a:lnTo>
                  <a:pt x="482" y="664"/>
                </a:lnTo>
                <a:lnTo>
                  <a:pt x="490" y="647"/>
                </a:lnTo>
                <a:lnTo>
                  <a:pt x="490" y="647"/>
                </a:lnTo>
                <a:lnTo>
                  <a:pt x="498" y="658"/>
                </a:lnTo>
                <a:lnTo>
                  <a:pt x="506" y="669"/>
                </a:lnTo>
                <a:lnTo>
                  <a:pt x="514" y="679"/>
                </a:lnTo>
                <a:lnTo>
                  <a:pt x="514" y="679"/>
                </a:lnTo>
                <a:lnTo>
                  <a:pt x="530" y="696"/>
                </a:lnTo>
                <a:lnTo>
                  <a:pt x="535" y="701"/>
                </a:lnTo>
                <a:lnTo>
                  <a:pt x="540" y="705"/>
                </a:lnTo>
                <a:lnTo>
                  <a:pt x="540" y="705"/>
                </a:lnTo>
                <a:lnTo>
                  <a:pt x="542" y="709"/>
                </a:lnTo>
                <a:lnTo>
                  <a:pt x="545" y="717"/>
                </a:lnTo>
                <a:lnTo>
                  <a:pt x="551" y="743"/>
                </a:lnTo>
                <a:lnTo>
                  <a:pt x="555" y="770"/>
                </a:lnTo>
                <a:lnTo>
                  <a:pt x="556" y="781"/>
                </a:lnTo>
                <a:lnTo>
                  <a:pt x="556" y="787"/>
                </a:lnTo>
                <a:lnTo>
                  <a:pt x="556" y="787"/>
                </a:lnTo>
                <a:lnTo>
                  <a:pt x="555" y="799"/>
                </a:lnTo>
                <a:lnTo>
                  <a:pt x="555" y="810"/>
                </a:lnTo>
                <a:lnTo>
                  <a:pt x="556" y="818"/>
                </a:lnTo>
                <a:lnTo>
                  <a:pt x="559" y="829"/>
                </a:lnTo>
                <a:lnTo>
                  <a:pt x="561" y="836"/>
                </a:lnTo>
                <a:lnTo>
                  <a:pt x="566" y="842"/>
                </a:lnTo>
                <a:lnTo>
                  <a:pt x="569" y="844"/>
                </a:lnTo>
                <a:lnTo>
                  <a:pt x="572" y="845"/>
                </a:lnTo>
                <a:lnTo>
                  <a:pt x="572" y="845"/>
                </a:lnTo>
                <a:lnTo>
                  <a:pt x="580" y="845"/>
                </a:lnTo>
                <a:lnTo>
                  <a:pt x="588" y="844"/>
                </a:lnTo>
                <a:lnTo>
                  <a:pt x="594" y="840"/>
                </a:lnTo>
                <a:lnTo>
                  <a:pt x="602" y="835"/>
                </a:lnTo>
                <a:lnTo>
                  <a:pt x="607" y="829"/>
                </a:lnTo>
                <a:lnTo>
                  <a:pt x="610" y="822"/>
                </a:lnTo>
                <a:lnTo>
                  <a:pt x="613" y="813"/>
                </a:lnTo>
                <a:lnTo>
                  <a:pt x="614" y="803"/>
                </a:lnTo>
                <a:lnTo>
                  <a:pt x="614" y="803"/>
                </a:lnTo>
                <a:lnTo>
                  <a:pt x="613" y="788"/>
                </a:lnTo>
                <a:lnTo>
                  <a:pt x="609" y="777"/>
                </a:lnTo>
                <a:lnTo>
                  <a:pt x="604" y="767"/>
                </a:lnTo>
                <a:lnTo>
                  <a:pt x="598" y="754"/>
                </a:lnTo>
                <a:lnTo>
                  <a:pt x="598" y="754"/>
                </a:lnTo>
                <a:lnTo>
                  <a:pt x="590" y="741"/>
                </a:lnTo>
                <a:lnTo>
                  <a:pt x="585" y="731"/>
                </a:lnTo>
                <a:lnTo>
                  <a:pt x="583" y="722"/>
                </a:lnTo>
                <a:lnTo>
                  <a:pt x="581" y="712"/>
                </a:lnTo>
                <a:lnTo>
                  <a:pt x="581" y="712"/>
                </a:lnTo>
                <a:lnTo>
                  <a:pt x="580" y="702"/>
                </a:lnTo>
                <a:lnTo>
                  <a:pt x="580" y="693"/>
                </a:lnTo>
                <a:lnTo>
                  <a:pt x="581" y="679"/>
                </a:lnTo>
                <a:lnTo>
                  <a:pt x="581" y="679"/>
                </a:lnTo>
                <a:lnTo>
                  <a:pt x="584" y="676"/>
                </a:lnTo>
                <a:lnTo>
                  <a:pt x="591" y="668"/>
                </a:lnTo>
                <a:lnTo>
                  <a:pt x="614" y="648"/>
                </a:lnTo>
                <a:lnTo>
                  <a:pt x="647" y="621"/>
                </a:lnTo>
                <a:lnTo>
                  <a:pt x="622" y="613"/>
                </a:lnTo>
                <a:lnTo>
                  <a:pt x="622" y="613"/>
                </a:lnTo>
                <a:lnTo>
                  <a:pt x="629" y="600"/>
                </a:lnTo>
                <a:lnTo>
                  <a:pt x="633" y="591"/>
                </a:lnTo>
                <a:lnTo>
                  <a:pt x="632" y="589"/>
                </a:lnTo>
                <a:lnTo>
                  <a:pt x="631" y="589"/>
                </a:lnTo>
                <a:lnTo>
                  <a:pt x="631" y="589"/>
                </a:lnTo>
                <a:lnTo>
                  <a:pt x="626" y="589"/>
                </a:lnTo>
                <a:lnTo>
                  <a:pt x="619" y="587"/>
                </a:lnTo>
                <a:lnTo>
                  <a:pt x="603" y="581"/>
                </a:lnTo>
                <a:lnTo>
                  <a:pt x="581" y="572"/>
                </a:lnTo>
                <a:lnTo>
                  <a:pt x="581" y="572"/>
                </a:lnTo>
                <a:lnTo>
                  <a:pt x="599" y="557"/>
                </a:lnTo>
                <a:lnTo>
                  <a:pt x="610" y="546"/>
                </a:lnTo>
                <a:lnTo>
                  <a:pt x="614" y="541"/>
                </a:lnTo>
                <a:lnTo>
                  <a:pt x="614" y="539"/>
                </a:lnTo>
                <a:lnTo>
                  <a:pt x="614" y="538"/>
                </a:lnTo>
                <a:lnTo>
                  <a:pt x="614" y="538"/>
                </a:lnTo>
                <a:lnTo>
                  <a:pt x="610" y="537"/>
                </a:lnTo>
                <a:lnTo>
                  <a:pt x="603" y="534"/>
                </a:lnTo>
                <a:lnTo>
                  <a:pt x="583" y="527"/>
                </a:lnTo>
                <a:lnTo>
                  <a:pt x="571" y="520"/>
                </a:lnTo>
                <a:lnTo>
                  <a:pt x="561" y="514"/>
                </a:lnTo>
                <a:lnTo>
                  <a:pt x="552" y="506"/>
                </a:lnTo>
                <a:lnTo>
                  <a:pt x="550" y="501"/>
                </a:lnTo>
                <a:lnTo>
                  <a:pt x="547" y="498"/>
                </a:lnTo>
                <a:lnTo>
                  <a:pt x="547" y="498"/>
                </a:lnTo>
                <a:lnTo>
                  <a:pt x="545" y="482"/>
                </a:lnTo>
                <a:lnTo>
                  <a:pt x="543" y="474"/>
                </a:lnTo>
                <a:lnTo>
                  <a:pt x="542" y="469"/>
                </a:lnTo>
                <a:lnTo>
                  <a:pt x="540" y="463"/>
                </a:lnTo>
                <a:lnTo>
                  <a:pt x="531" y="447"/>
                </a:lnTo>
                <a:lnTo>
                  <a:pt x="531" y="447"/>
                </a:lnTo>
                <a:lnTo>
                  <a:pt x="516" y="424"/>
                </a:lnTo>
                <a:lnTo>
                  <a:pt x="499" y="403"/>
                </a:lnTo>
                <a:lnTo>
                  <a:pt x="482" y="381"/>
                </a:lnTo>
                <a:lnTo>
                  <a:pt x="490" y="331"/>
                </a:lnTo>
                <a:lnTo>
                  <a:pt x="514" y="365"/>
                </a:lnTo>
                <a:lnTo>
                  <a:pt x="523" y="340"/>
                </a:lnTo>
                <a:lnTo>
                  <a:pt x="523" y="340"/>
                </a:lnTo>
                <a:lnTo>
                  <a:pt x="533" y="349"/>
                </a:lnTo>
                <a:lnTo>
                  <a:pt x="542" y="355"/>
                </a:lnTo>
                <a:lnTo>
                  <a:pt x="546" y="356"/>
                </a:lnTo>
                <a:lnTo>
                  <a:pt x="547" y="356"/>
                </a:lnTo>
                <a:lnTo>
                  <a:pt x="547" y="356"/>
                </a:lnTo>
                <a:lnTo>
                  <a:pt x="548" y="354"/>
                </a:lnTo>
                <a:lnTo>
                  <a:pt x="548" y="347"/>
                </a:lnTo>
                <a:lnTo>
                  <a:pt x="546" y="327"/>
                </a:lnTo>
                <a:lnTo>
                  <a:pt x="543" y="316"/>
                </a:lnTo>
                <a:lnTo>
                  <a:pt x="540" y="306"/>
                </a:lnTo>
                <a:lnTo>
                  <a:pt x="536" y="297"/>
                </a:lnTo>
                <a:lnTo>
                  <a:pt x="531" y="290"/>
                </a:lnTo>
                <a:lnTo>
                  <a:pt x="531" y="290"/>
                </a:lnTo>
                <a:lnTo>
                  <a:pt x="524" y="282"/>
                </a:lnTo>
                <a:lnTo>
                  <a:pt x="522" y="276"/>
                </a:lnTo>
                <a:lnTo>
                  <a:pt x="522" y="274"/>
                </a:lnTo>
                <a:lnTo>
                  <a:pt x="523" y="273"/>
                </a:lnTo>
                <a:lnTo>
                  <a:pt x="572" y="256"/>
                </a:lnTo>
                <a:lnTo>
                  <a:pt x="572" y="256"/>
                </a:lnTo>
                <a:lnTo>
                  <a:pt x="562" y="252"/>
                </a:lnTo>
                <a:lnTo>
                  <a:pt x="531" y="240"/>
                </a:lnTo>
                <a:lnTo>
                  <a:pt x="531" y="240"/>
                </a:lnTo>
                <a:lnTo>
                  <a:pt x="522" y="236"/>
                </a:lnTo>
                <a:lnTo>
                  <a:pt x="513" y="231"/>
                </a:lnTo>
                <a:lnTo>
                  <a:pt x="506" y="226"/>
                </a:lnTo>
                <a:lnTo>
                  <a:pt x="500" y="220"/>
                </a:lnTo>
                <a:lnTo>
                  <a:pt x="493" y="211"/>
                </a:lnTo>
                <a:lnTo>
                  <a:pt x="490" y="207"/>
                </a:lnTo>
                <a:lnTo>
                  <a:pt x="523" y="182"/>
                </a:lnTo>
                <a:lnTo>
                  <a:pt x="523" y="182"/>
                </a:lnTo>
                <a:lnTo>
                  <a:pt x="502" y="177"/>
                </a:lnTo>
                <a:lnTo>
                  <a:pt x="488" y="174"/>
                </a:lnTo>
                <a:lnTo>
                  <a:pt x="483" y="173"/>
                </a:lnTo>
                <a:lnTo>
                  <a:pt x="482" y="174"/>
                </a:lnTo>
                <a:lnTo>
                  <a:pt x="482" y="158"/>
                </a:lnTo>
                <a:lnTo>
                  <a:pt x="465" y="132"/>
                </a:lnTo>
                <a:lnTo>
                  <a:pt x="465" y="132"/>
                </a:lnTo>
                <a:lnTo>
                  <a:pt x="476" y="127"/>
                </a:lnTo>
                <a:lnTo>
                  <a:pt x="499" y="117"/>
                </a:lnTo>
                <a:lnTo>
                  <a:pt x="511" y="111"/>
                </a:lnTo>
                <a:lnTo>
                  <a:pt x="521" y="106"/>
                </a:lnTo>
                <a:lnTo>
                  <a:pt x="524" y="102"/>
                </a:lnTo>
                <a:lnTo>
                  <a:pt x="524" y="101"/>
                </a:lnTo>
                <a:lnTo>
                  <a:pt x="523" y="100"/>
                </a:lnTo>
                <a:lnTo>
                  <a:pt x="523" y="100"/>
                </a:lnTo>
                <a:lnTo>
                  <a:pt x="514" y="98"/>
                </a:lnTo>
                <a:lnTo>
                  <a:pt x="499" y="97"/>
                </a:lnTo>
                <a:lnTo>
                  <a:pt x="464" y="96"/>
                </a:lnTo>
                <a:lnTo>
                  <a:pt x="430" y="95"/>
                </a:lnTo>
                <a:lnTo>
                  <a:pt x="420" y="93"/>
                </a:lnTo>
                <a:lnTo>
                  <a:pt x="416" y="92"/>
                </a:lnTo>
                <a:lnTo>
                  <a:pt x="416" y="91"/>
                </a:lnTo>
                <a:lnTo>
                  <a:pt x="416" y="91"/>
                </a:lnTo>
                <a:lnTo>
                  <a:pt x="413" y="84"/>
                </a:lnTo>
                <a:lnTo>
                  <a:pt x="412" y="74"/>
                </a:lnTo>
                <a:lnTo>
                  <a:pt x="411" y="67"/>
                </a:lnTo>
                <a:lnTo>
                  <a:pt x="411" y="59"/>
                </a:lnTo>
                <a:lnTo>
                  <a:pt x="412" y="52"/>
                </a:lnTo>
                <a:lnTo>
                  <a:pt x="416" y="42"/>
                </a:lnTo>
                <a:lnTo>
                  <a:pt x="416" y="42"/>
                </a:lnTo>
                <a:lnTo>
                  <a:pt x="418" y="31"/>
                </a:lnTo>
                <a:lnTo>
                  <a:pt x="420" y="23"/>
                </a:lnTo>
                <a:lnTo>
                  <a:pt x="420" y="16"/>
                </a:lnTo>
                <a:lnTo>
                  <a:pt x="418" y="10"/>
                </a:lnTo>
                <a:lnTo>
                  <a:pt x="417" y="2"/>
                </a:lnTo>
                <a:lnTo>
                  <a:pt x="416" y="0"/>
                </a:lnTo>
                <a:lnTo>
                  <a:pt x="374" y="33"/>
                </a:lnTo>
                <a:lnTo>
                  <a:pt x="365" y="9"/>
                </a:lnTo>
                <a:lnTo>
                  <a:pt x="365" y="9"/>
                </a:lnTo>
                <a:lnTo>
                  <a:pt x="348" y="21"/>
                </a:lnTo>
                <a:lnTo>
                  <a:pt x="334" y="33"/>
                </a:lnTo>
                <a:lnTo>
                  <a:pt x="324" y="42"/>
                </a:lnTo>
                <a:lnTo>
                  <a:pt x="324" y="42"/>
                </a:lnTo>
                <a:lnTo>
                  <a:pt x="322" y="45"/>
                </a:lnTo>
                <a:lnTo>
                  <a:pt x="320" y="53"/>
                </a:lnTo>
                <a:lnTo>
                  <a:pt x="317" y="69"/>
                </a:lnTo>
                <a:lnTo>
                  <a:pt x="316" y="91"/>
                </a:lnTo>
                <a:lnTo>
                  <a:pt x="316" y="91"/>
                </a:lnTo>
                <a:lnTo>
                  <a:pt x="305" y="77"/>
                </a:lnTo>
                <a:lnTo>
                  <a:pt x="296" y="69"/>
                </a:lnTo>
                <a:lnTo>
                  <a:pt x="292" y="67"/>
                </a:lnTo>
                <a:lnTo>
                  <a:pt x="291" y="66"/>
                </a:lnTo>
                <a:lnTo>
                  <a:pt x="291" y="66"/>
                </a:lnTo>
                <a:lnTo>
                  <a:pt x="291" y="69"/>
                </a:lnTo>
                <a:lnTo>
                  <a:pt x="292" y="74"/>
                </a:lnTo>
                <a:lnTo>
                  <a:pt x="293" y="79"/>
                </a:lnTo>
                <a:lnTo>
                  <a:pt x="292" y="81"/>
                </a:lnTo>
                <a:lnTo>
                  <a:pt x="291" y="83"/>
                </a:lnTo>
                <a:lnTo>
                  <a:pt x="291" y="83"/>
                </a:lnTo>
                <a:lnTo>
                  <a:pt x="287" y="83"/>
                </a:lnTo>
                <a:lnTo>
                  <a:pt x="281" y="84"/>
                </a:lnTo>
                <a:lnTo>
                  <a:pt x="260" y="86"/>
                </a:lnTo>
                <a:lnTo>
                  <a:pt x="242" y="88"/>
                </a:lnTo>
                <a:lnTo>
                  <a:pt x="235" y="90"/>
                </a:lnTo>
                <a:lnTo>
                  <a:pt x="234" y="90"/>
                </a:lnTo>
                <a:lnTo>
                  <a:pt x="233" y="91"/>
                </a:lnTo>
                <a:lnTo>
                  <a:pt x="233" y="91"/>
                </a:lnTo>
                <a:lnTo>
                  <a:pt x="235" y="98"/>
                </a:lnTo>
                <a:lnTo>
                  <a:pt x="242" y="110"/>
                </a:lnTo>
                <a:lnTo>
                  <a:pt x="250" y="124"/>
                </a:lnTo>
                <a:lnTo>
                  <a:pt x="250" y="124"/>
                </a:lnTo>
                <a:lnTo>
                  <a:pt x="240" y="131"/>
                </a:lnTo>
                <a:lnTo>
                  <a:pt x="234" y="136"/>
                </a:lnTo>
                <a:lnTo>
                  <a:pt x="233" y="139"/>
                </a:lnTo>
                <a:lnTo>
                  <a:pt x="233" y="141"/>
                </a:lnTo>
                <a:lnTo>
                  <a:pt x="233" y="141"/>
                </a:lnTo>
                <a:lnTo>
                  <a:pt x="240" y="145"/>
                </a:lnTo>
                <a:lnTo>
                  <a:pt x="252" y="150"/>
                </a:lnTo>
                <a:lnTo>
                  <a:pt x="267" y="158"/>
                </a:lnTo>
                <a:lnTo>
                  <a:pt x="267" y="158"/>
                </a:lnTo>
                <a:lnTo>
                  <a:pt x="255" y="164"/>
                </a:lnTo>
                <a:lnTo>
                  <a:pt x="242" y="174"/>
                </a:lnTo>
                <a:lnTo>
                  <a:pt x="242" y="174"/>
                </a:lnTo>
                <a:lnTo>
                  <a:pt x="239" y="175"/>
                </a:lnTo>
                <a:lnTo>
                  <a:pt x="234" y="177"/>
                </a:lnTo>
                <a:lnTo>
                  <a:pt x="221" y="182"/>
                </a:lnTo>
                <a:lnTo>
                  <a:pt x="215" y="186"/>
                </a:lnTo>
                <a:lnTo>
                  <a:pt x="209" y="192"/>
                </a:lnTo>
                <a:lnTo>
                  <a:pt x="204" y="198"/>
                </a:lnTo>
                <a:lnTo>
                  <a:pt x="200" y="207"/>
                </a:lnTo>
                <a:lnTo>
                  <a:pt x="200" y="207"/>
                </a:lnTo>
                <a:lnTo>
                  <a:pt x="196" y="226"/>
                </a:lnTo>
                <a:lnTo>
                  <a:pt x="194" y="241"/>
                </a:lnTo>
                <a:lnTo>
                  <a:pt x="192" y="256"/>
                </a:lnTo>
                <a:lnTo>
                  <a:pt x="216" y="256"/>
                </a:lnTo>
                <a:lnTo>
                  <a:pt x="216" y="256"/>
                </a:lnTo>
                <a:lnTo>
                  <a:pt x="214" y="260"/>
                </a:lnTo>
                <a:lnTo>
                  <a:pt x="211" y="265"/>
                </a:lnTo>
                <a:lnTo>
                  <a:pt x="209" y="271"/>
                </a:lnTo>
                <a:lnTo>
                  <a:pt x="207" y="279"/>
                </a:lnTo>
                <a:lnTo>
                  <a:pt x="207" y="287"/>
                </a:lnTo>
                <a:lnTo>
                  <a:pt x="211" y="297"/>
                </a:lnTo>
                <a:lnTo>
                  <a:pt x="216" y="307"/>
                </a:lnTo>
                <a:lnTo>
                  <a:pt x="216" y="307"/>
                </a:lnTo>
                <a:lnTo>
                  <a:pt x="224" y="316"/>
                </a:lnTo>
                <a:lnTo>
                  <a:pt x="229" y="324"/>
                </a:lnTo>
                <a:lnTo>
                  <a:pt x="234" y="336"/>
                </a:lnTo>
                <a:lnTo>
                  <a:pt x="236" y="340"/>
                </a:lnTo>
                <a:lnTo>
                  <a:pt x="238" y="341"/>
                </a:lnTo>
                <a:lnTo>
                  <a:pt x="239" y="341"/>
                </a:lnTo>
                <a:lnTo>
                  <a:pt x="242" y="340"/>
                </a:lnTo>
                <a:lnTo>
                  <a:pt x="242" y="340"/>
                </a:lnTo>
                <a:lnTo>
                  <a:pt x="248" y="331"/>
                </a:lnTo>
                <a:lnTo>
                  <a:pt x="257" y="317"/>
                </a:lnTo>
                <a:lnTo>
                  <a:pt x="267" y="298"/>
                </a:lnTo>
                <a:lnTo>
                  <a:pt x="283" y="323"/>
                </a:lnTo>
                <a:lnTo>
                  <a:pt x="283" y="323"/>
                </a:lnTo>
                <a:lnTo>
                  <a:pt x="291" y="308"/>
                </a:lnTo>
                <a:lnTo>
                  <a:pt x="297" y="299"/>
                </a:lnTo>
                <a:lnTo>
                  <a:pt x="298" y="297"/>
                </a:lnTo>
                <a:lnTo>
                  <a:pt x="300" y="297"/>
                </a:lnTo>
                <a:lnTo>
                  <a:pt x="300" y="298"/>
                </a:lnTo>
                <a:lnTo>
                  <a:pt x="300" y="298"/>
                </a:lnTo>
                <a:lnTo>
                  <a:pt x="301" y="302"/>
                </a:lnTo>
                <a:lnTo>
                  <a:pt x="302" y="307"/>
                </a:lnTo>
                <a:lnTo>
                  <a:pt x="310" y="318"/>
                </a:lnTo>
                <a:lnTo>
                  <a:pt x="315" y="328"/>
                </a:lnTo>
                <a:lnTo>
                  <a:pt x="316" y="331"/>
                </a:lnTo>
                <a:lnTo>
                  <a:pt x="316" y="332"/>
                </a:lnTo>
                <a:lnTo>
                  <a:pt x="316" y="331"/>
                </a:lnTo>
                <a:lnTo>
                  <a:pt x="316" y="331"/>
                </a:lnTo>
                <a:lnTo>
                  <a:pt x="315" y="328"/>
                </a:lnTo>
                <a:lnTo>
                  <a:pt x="316" y="319"/>
                </a:lnTo>
                <a:lnTo>
                  <a:pt x="324" y="293"/>
                </a:lnTo>
                <a:lnTo>
                  <a:pt x="335" y="261"/>
                </a:lnTo>
                <a:lnTo>
                  <a:pt x="341" y="246"/>
                </a:lnTo>
                <a:lnTo>
                  <a:pt x="349" y="232"/>
                </a:lnTo>
                <a:lnTo>
                  <a:pt x="349" y="232"/>
                </a:lnTo>
                <a:lnTo>
                  <a:pt x="356" y="221"/>
                </a:lnTo>
                <a:lnTo>
                  <a:pt x="363" y="216"/>
                </a:lnTo>
                <a:lnTo>
                  <a:pt x="365" y="215"/>
                </a:lnTo>
                <a:lnTo>
                  <a:pt x="368" y="213"/>
                </a:lnTo>
                <a:lnTo>
                  <a:pt x="370" y="215"/>
                </a:lnTo>
                <a:lnTo>
                  <a:pt x="373" y="216"/>
                </a:lnTo>
                <a:lnTo>
                  <a:pt x="377" y="221"/>
                </a:lnTo>
                <a:lnTo>
                  <a:pt x="379" y="228"/>
                </a:lnTo>
                <a:lnTo>
                  <a:pt x="382" y="237"/>
                </a:lnTo>
                <a:lnTo>
                  <a:pt x="382" y="249"/>
                </a:lnTo>
                <a:lnTo>
                  <a:pt x="382" y="249"/>
                </a:lnTo>
                <a:lnTo>
                  <a:pt x="383" y="276"/>
                </a:lnTo>
                <a:lnTo>
                  <a:pt x="383" y="309"/>
                </a:lnTo>
                <a:lnTo>
                  <a:pt x="382" y="349"/>
                </a:lnTo>
                <a:lnTo>
                  <a:pt x="382" y="349"/>
                </a:lnTo>
                <a:lnTo>
                  <a:pt x="363" y="352"/>
                </a:lnTo>
                <a:lnTo>
                  <a:pt x="344" y="357"/>
                </a:lnTo>
                <a:lnTo>
                  <a:pt x="324" y="365"/>
                </a:lnTo>
                <a:lnTo>
                  <a:pt x="324" y="365"/>
                </a:lnTo>
                <a:lnTo>
                  <a:pt x="308" y="371"/>
                </a:lnTo>
                <a:lnTo>
                  <a:pt x="298" y="376"/>
                </a:lnTo>
                <a:lnTo>
                  <a:pt x="291" y="381"/>
                </a:lnTo>
                <a:lnTo>
                  <a:pt x="291" y="381"/>
                </a:lnTo>
                <a:lnTo>
                  <a:pt x="291" y="378"/>
                </a:lnTo>
                <a:lnTo>
                  <a:pt x="287" y="369"/>
                </a:lnTo>
                <a:lnTo>
                  <a:pt x="286" y="365"/>
                </a:lnTo>
                <a:lnTo>
                  <a:pt x="282" y="361"/>
                </a:lnTo>
                <a:lnTo>
                  <a:pt x="279" y="357"/>
                </a:lnTo>
                <a:lnTo>
                  <a:pt x="274" y="356"/>
                </a:lnTo>
                <a:lnTo>
                  <a:pt x="274" y="356"/>
                </a:lnTo>
                <a:lnTo>
                  <a:pt x="272" y="356"/>
                </a:lnTo>
                <a:lnTo>
                  <a:pt x="271" y="357"/>
                </a:lnTo>
                <a:lnTo>
                  <a:pt x="268" y="361"/>
                </a:lnTo>
                <a:lnTo>
                  <a:pt x="267" y="366"/>
                </a:lnTo>
                <a:lnTo>
                  <a:pt x="266" y="373"/>
                </a:lnTo>
                <a:lnTo>
                  <a:pt x="266" y="384"/>
                </a:lnTo>
                <a:lnTo>
                  <a:pt x="267" y="389"/>
                </a:lnTo>
                <a:lnTo>
                  <a:pt x="267" y="389"/>
                </a:lnTo>
                <a:lnTo>
                  <a:pt x="263" y="391"/>
                </a:lnTo>
                <a:lnTo>
                  <a:pt x="260" y="394"/>
                </a:lnTo>
                <a:lnTo>
                  <a:pt x="258" y="398"/>
                </a:lnTo>
                <a:lnTo>
                  <a:pt x="258" y="398"/>
                </a:lnTo>
                <a:lnTo>
                  <a:pt x="250" y="414"/>
                </a:lnTo>
                <a:lnTo>
                  <a:pt x="245" y="424"/>
                </a:lnTo>
                <a:lnTo>
                  <a:pt x="242" y="431"/>
                </a:lnTo>
                <a:lnTo>
                  <a:pt x="242" y="431"/>
                </a:lnTo>
                <a:lnTo>
                  <a:pt x="236" y="437"/>
                </a:lnTo>
                <a:lnTo>
                  <a:pt x="235" y="439"/>
                </a:lnTo>
                <a:lnTo>
                  <a:pt x="233" y="439"/>
                </a:lnTo>
                <a:lnTo>
                  <a:pt x="233" y="439"/>
                </a:lnTo>
                <a:lnTo>
                  <a:pt x="228" y="434"/>
                </a:lnTo>
                <a:lnTo>
                  <a:pt x="219" y="427"/>
                </a:lnTo>
                <a:lnTo>
                  <a:pt x="214" y="423"/>
                </a:lnTo>
                <a:lnTo>
                  <a:pt x="209" y="421"/>
                </a:lnTo>
                <a:lnTo>
                  <a:pt x="204" y="421"/>
                </a:lnTo>
                <a:lnTo>
                  <a:pt x="202" y="421"/>
                </a:lnTo>
                <a:lnTo>
                  <a:pt x="200" y="423"/>
                </a:lnTo>
                <a:lnTo>
                  <a:pt x="200" y="423"/>
                </a:lnTo>
                <a:lnTo>
                  <a:pt x="192" y="433"/>
                </a:lnTo>
                <a:lnTo>
                  <a:pt x="182" y="447"/>
                </a:lnTo>
                <a:lnTo>
                  <a:pt x="173" y="458"/>
                </a:lnTo>
                <a:lnTo>
                  <a:pt x="170" y="462"/>
                </a:lnTo>
                <a:lnTo>
                  <a:pt x="167" y="463"/>
                </a:lnTo>
                <a:lnTo>
                  <a:pt x="118" y="463"/>
                </a:lnTo>
                <a:lnTo>
                  <a:pt x="118" y="463"/>
                </a:lnTo>
                <a:lnTo>
                  <a:pt x="104" y="445"/>
                </a:lnTo>
                <a:lnTo>
                  <a:pt x="94" y="426"/>
                </a:lnTo>
                <a:lnTo>
                  <a:pt x="84" y="405"/>
                </a:lnTo>
                <a:lnTo>
                  <a:pt x="84" y="405"/>
                </a:lnTo>
                <a:lnTo>
                  <a:pt x="80" y="398"/>
                </a:lnTo>
                <a:lnTo>
                  <a:pt x="76" y="390"/>
                </a:lnTo>
                <a:lnTo>
                  <a:pt x="71" y="384"/>
                </a:lnTo>
                <a:lnTo>
                  <a:pt x="67" y="380"/>
                </a:lnTo>
                <a:lnTo>
                  <a:pt x="62" y="378"/>
                </a:lnTo>
                <a:lnTo>
                  <a:pt x="58" y="376"/>
                </a:lnTo>
                <a:lnTo>
                  <a:pt x="55" y="378"/>
                </a:lnTo>
                <a:lnTo>
                  <a:pt x="51" y="381"/>
                </a:lnTo>
                <a:lnTo>
                  <a:pt x="51" y="381"/>
                </a:lnTo>
                <a:lnTo>
                  <a:pt x="46" y="390"/>
                </a:lnTo>
                <a:lnTo>
                  <a:pt x="42" y="403"/>
                </a:lnTo>
                <a:lnTo>
                  <a:pt x="38" y="417"/>
                </a:lnTo>
                <a:lnTo>
                  <a:pt x="34" y="431"/>
                </a:lnTo>
                <a:lnTo>
                  <a:pt x="34" y="431"/>
                </a:lnTo>
                <a:lnTo>
                  <a:pt x="32" y="451"/>
                </a:lnTo>
                <a:lnTo>
                  <a:pt x="29" y="475"/>
                </a:lnTo>
                <a:lnTo>
                  <a:pt x="27" y="505"/>
                </a:lnTo>
                <a:lnTo>
                  <a:pt x="27" y="505"/>
                </a:lnTo>
                <a:lnTo>
                  <a:pt x="23" y="509"/>
                </a:lnTo>
                <a:lnTo>
                  <a:pt x="14" y="519"/>
                </a:lnTo>
                <a:lnTo>
                  <a:pt x="9" y="525"/>
                </a:lnTo>
                <a:lnTo>
                  <a:pt x="5" y="533"/>
                </a:lnTo>
                <a:lnTo>
                  <a:pt x="3" y="539"/>
                </a:lnTo>
                <a:lnTo>
                  <a:pt x="2" y="547"/>
                </a:lnTo>
                <a:lnTo>
                  <a:pt x="2" y="547"/>
                </a:lnTo>
                <a:lnTo>
                  <a:pt x="0" y="585"/>
                </a:lnTo>
                <a:lnTo>
                  <a:pt x="0" y="604"/>
                </a:lnTo>
                <a:lnTo>
                  <a:pt x="0" y="610"/>
                </a:lnTo>
                <a:lnTo>
                  <a:pt x="2" y="613"/>
                </a:lnTo>
                <a:lnTo>
                  <a:pt x="2" y="613"/>
                </a:lnTo>
                <a:lnTo>
                  <a:pt x="3" y="618"/>
                </a:lnTo>
                <a:lnTo>
                  <a:pt x="4" y="623"/>
                </a:lnTo>
                <a:lnTo>
                  <a:pt x="3" y="629"/>
                </a:lnTo>
                <a:lnTo>
                  <a:pt x="2" y="638"/>
                </a:lnTo>
                <a:lnTo>
                  <a:pt x="2" y="638"/>
                </a:lnTo>
                <a:lnTo>
                  <a:pt x="2" y="643"/>
                </a:lnTo>
                <a:lnTo>
                  <a:pt x="2" y="647"/>
                </a:lnTo>
                <a:lnTo>
                  <a:pt x="4" y="654"/>
                </a:lnTo>
                <a:lnTo>
                  <a:pt x="8" y="662"/>
                </a:lnTo>
                <a:lnTo>
                  <a:pt x="10" y="671"/>
                </a:lnTo>
                <a:lnTo>
                  <a:pt x="10" y="671"/>
                </a:lnTo>
                <a:lnTo>
                  <a:pt x="10" y="679"/>
                </a:lnTo>
                <a:lnTo>
                  <a:pt x="10" y="688"/>
                </a:lnTo>
                <a:lnTo>
                  <a:pt x="9" y="696"/>
                </a:lnTo>
                <a:lnTo>
                  <a:pt x="10" y="705"/>
                </a:lnTo>
                <a:lnTo>
                  <a:pt x="10" y="705"/>
                </a:lnTo>
                <a:lnTo>
                  <a:pt x="13" y="727"/>
                </a:lnTo>
                <a:lnTo>
                  <a:pt x="14" y="740"/>
                </a:lnTo>
                <a:lnTo>
                  <a:pt x="17" y="744"/>
                </a:lnTo>
                <a:lnTo>
                  <a:pt x="18" y="745"/>
                </a:lnTo>
                <a:lnTo>
                  <a:pt x="18" y="745"/>
                </a:lnTo>
                <a:lnTo>
                  <a:pt x="29" y="750"/>
                </a:lnTo>
                <a:lnTo>
                  <a:pt x="34" y="753"/>
                </a:lnTo>
                <a:lnTo>
                  <a:pt x="36" y="753"/>
                </a:lnTo>
                <a:lnTo>
                  <a:pt x="34" y="754"/>
                </a:lnTo>
                <a:lnTo>
                  <a:pt x="34" y="754"/>
                </a:lnTo>
                <a:lnTo>
                  <a:pt x="32" y="757"/>
                </a:lnTo>
                <a:lnTo>
                  <a:pt x="29" y="760"/>
                </a:lnTo>
                <a:lnTo>
                  <a:pt x="29" y="763"/>
                </a:lnTo>
                <a:lnTo>
                  <a:pt x="29" y="765"/>
                </a:lnTo>
                <a:lnTo>
                  <a:pt x="32" y="768"/>
                </a:lnTo>
                <a:lnTo>
                  <a:pt x="34" y="770"/>
                </a:lnTo>
                <a:lnTo>
                  <a:pt x="34" y="770"/>
                </a:lnTo>
                <a:lnTo>
                  <a:pt x="43" y="774"/>
                </a:lnTo>
                <a:lnTo>
                  <a:pt x="53" y="775"/>
                </a:lnTo>
                <a:lnTo>
                  <a:pt x="62" y="777"/>
                </a:lnTo>
                <a:lnTo>
                  <a:pt x="67" y="779"/>
                </a:lnTo>
                <a:lnTo>
                  <a:pt x="76" y="787"/>
                </a:lnTo>
                <a:lnTo>
                  <a:pt x="76" y="787"/>
                </a:lnTo>
                <a:lnTo>
                  <a:pt x="77" y="791"/>
                </a:lnTo>
                <a:lnTo>
                  <a:pt x="84" y="803"/>
                </a:lnTo>
                <a:lnTo>
                  <a:pt x="84" y="803"/>
                </a:lnTo>
                <a:lnTo>
                  <a:pt x="87" y="807"/>
                </a:lnTo>
                <a:lnTo>
                  <a:pt x="90" y="810"/>
                </a:lnTo>
                <a:lnTo>
                  <a:pt x="94" y="811"/>
                </a:lnTo>
                <a:lnTo>
                  <a:pt x="98" y="813"/>
                </a:lnTo>
                <a:lnTo>
                  <a:pt x="100" y="816"/>
                </a:lnTo>
                <a:lnTo>
                  <a:pt x="101" y="820"/>
                </a:lnTo>
                <a:lnTo>
                  <a:pt x="101" y="820"/>
                </a:lnTo>
                <a:lnTo>
                  <a:pt x="104" y="827"/>
                </a:lnTo>
                <a:lnTo>
                  <a:pt x="106" y="832"/>
                </a:lnTo>
                <a:lnTo>
                  <a:pt x="108" y="837"/>
                </a:lnTo>
                <a:lnTo>
                  <a:pt x="109" y="845"/>
                </a:lnTo>
                <a:lnTo>
                  <a:pt x="109" y="845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0" name="Freeform 18">
            <a:extLst>
              <a:ext uri="{FF2B5EF4-FFF2-40B4-BE49-F238E27FC236}">
                <a16:creationId xmlns:a16="http://schemas.microsoft.com/office/drawing/2014/main" id="{E3C8E21D-27DA-4E90-92FB-77618660338F}"/>
              </a:ext>
            </a:extLst>
          </p:cNvPr>
          <p:cNvSpPr>
            <a:spLocks/>
          </p:cNvSpPr>
          <p:nvPr/>
        </p:nvSpPr>
        <p:spPr bwMode="auto">
          <a:xfrm>
            <a:off x="4215826" y="4790827"/>
            <a:ext cx="1533525" cy="1487488"/>
          </a:xfrm>
          <a:custGeom>
            <a:avLst/>
            <a:gdLst>
              <a:gd name="T0" fmla="*/ 522 w 966"/>
              <a:gd name="T1" fmla="*/ 171 h 937"/>
              <a:gd name="T2" fmla="*/ 466 w 966"/>
              <a:gd name="T3" fmla="*/ 200 h 937"/>
              <a:gd name="T4" fmla="*/ 377 w 966"/>
              <a:gd name="T5" fmla="*/ 186 h 937"/>
              <a:gd name="T6" fmla="*/ 260 w 966"/>
              <a:gd name="T7" fmla="*/ 147 h 937"/>
              <a:gd name="T8" fmla="*/ 154 w 966"/>
              <a:gd name="T9" fmla="*/ 169 h 937"/>
              <a:gd name="T10" fmla="*/ 87 w 966"/>
              <a:gd name="T11" fmla="*/ 296 h 937"/>
              <a:gd name="T12" fmla="*/ 37 w 966"/>
              <a:gd name="T13" fmla="*/ 456 h 937"/>
              <a:gd name="T14" fmla="*/ 27 w 966"/>
              <a:gd name="T15" fmla="*/ 589 h 937"/>
              <a:gd name="T16" fmla="*/ 29 w 966"/>
              <a:gd name="T17" fmla="*/ 716 h 937"/>
              <a:gd name="T18" fmla="*/ 0 w 966"/>
              <a:gd name="T19" fmla="*/ 835 h 937"/>
              <a:gd name="T20" fmla="*/ 35 w 966"/>
              <a:gd name="T21" fmla="*/ 850 h 937"/>
              <a:gd name="T22" fmla="*/ 75 w 966"/>
              <a:gd name="T23" fmla="*/ 839 h 937"/>
              <a:gd name="T24" fmla="*/ 111 w 966"/>
              <a:gd name="T25" fmla="*/ 834 h 937"/>
              <a:gd name="T26" fmla="*/ 128 w 966"/>
              <a:gd name="T27" fmla="*/ 761 h 937"/>
              <a:gd name="T28" fmla="*/ 153 w 966"/>
              <a:gd name="T29" fmla="*/ 622 h 937"/>
              <a:gd name="T30" fmla="*/ 225 w 966"/>
              <a:gd name="T31" fmla="*/ 623 h 937"/>
              <a:gd name="T32" fmla="*/ 245 w 966"/>
              <a:gd name="T33" fmla="*/ 648 h 937"/>
              <a:gd name="T34" fmla="*/ 286 w 966"/>
              <a:gd name="T35" fmla="*/ 764 h 937"/>
              <a:gd name="T36" fmla="*/ 260 w 966"/>
              <a:gd name="T37" fmla="*/ 864 h 937"/>
              <a:gd name="T38" fmla="*/ 269 w 966"/>
              <a:gd name="T39" fmla="*/ 927 h 937"/>
              <a:gd name="T40" fmla="*/ 330 w 966"/>
              <a:gd name="T41" fmla="*/ 932 h 937"/>
              <a:gd name="T42" fmla="*/ 397 w 966"/>
              <a:gd name="T43" fmla="*/ 920 h 937"/>
              <a:gd name="T44" fmla="*/ 380 w 966"/>
              <a:gd name="T45" fmla="*/ 862 h 937"/>
              <a:gd name="T46" fmla="*/ 369 w 966"/>
              <a:gd name="T47" fmla="*/ 826 h 937"/>
              <a:gd name="T48" fmla="*/ 417 w 966"/>
              <a:gd name="T49" fmla="*/ 805 h 937"/>
              <a:gd name="T50" fmla="*/ 414 w 966"/>
              <a:gd name="T51" fmla="*/ 764 h 937"/>
              <a:gd name="T52" fmla="*/ 398 w 966"/>
              <a:gd name="T53" fmla="*/ 706 h 937"/>
              <a:gd name="T54" fmla="*/ 442 w 966"/>
              <a:gd name="T55" fmla="*/ 671 h 937"/>
              <a:gd name="T56" fmla="*/ 512 w 966"/>
              <a:gd name="T57" fmla="*/ 756 h 937"/>
              <a:gd name="T58" fmla="*/ 539 w 966"/>
              <a:gd name="T59" fmla="*/ 804 h 937"/>
              <a:gd name="T60" fmla="*/ 569 w 966"/>
              <a:gd name="T61" fmla="*/ 860 h 937"/>
              <a:gd name="T62" fmla="*/ 576 w 966"/>
              <a:gd name="T63" fmla="*/ 882 h 937"/>
              <a:gd name="T64" fmla="*/ 668 w 966"/>
              <a:gd name="T65" fmla="*/ 886 h 937"/>
              <a:gd name="T66" fmla="*/ 709 w 966"/>
              <a:gd name="T67" fmla="*/ 862 h 937"/>
              <a:gd name="T68" fmla="*/ 658 w 966"/>
              <a:gd name="T69" fmla="*/ 831 h 937"/>
              <a:gd name="T70" fmla="*/ 654 w 966"/>
              <a:gd name="T71" fmla="*/ 673 h 937"/>
              <a:gd name="T72" fmla="*/ 673 w 966"/>
              <a:gd name="T73" fmla="*/ 502 h 937"/>
              <a:gd name="T74" fmla="*/ 806 w 966"/>
              <a:gd name="T75" fmla="*/ 468 h 937"/>
              <a:gd name="T76" fmla="*/ 851 w 966"/>
              <a:gd name="T77" fmla="*/ 470 h 937"/>
              <a:gd name="T78" fmla="*/ 892 w 966"/>
              <a:gd name="T79" fmla="*/ 471 h 937"/>
              <a:gd name="T80" fmla="*/ 882 w 966"/>
              <a:gd name="T81" fmla="*/ 420 h 937"/>
              <a:gd name="T82" fmla="*/ 921 w 966"/>
              <a:gd name="T83" fmla="*/ 390 h 937"/>
              <a:gd name="T84" fmla="*/ 951 w 966"/>
              <a:gd name="T85" fmla="*/ 361 h 937"/>
              <a:gd name="T86" fmla="*/ 964 w 966"/>
              <a:gd name="T87" fmla="*/ 331 h 937"/>
              <a:gd name="T88" fmla="*/ 934 w 966"/>
              <a:gd name="T89" fmla="*/ 279 h 937"/>
              <a:gd name="T90" fmla="*/ 886 w 966"/>
              <a:gd name="T91" fmla="*/ 260 h 937"/>
              <a:gd name="T92" fmla="*/ 850 w 966"/>
              <a:gd name="T93" fmla="*/ 195 h 937"/>
              <a:gd name="T94" fmla="*/ 901 w 966"/>
              <a:gd name="T95" fmla="*/ 187 h 937"/>
              <a:gd name="T96" fmla="*/ 868 w 966"/>
              <a:gd name="T97" fmla="*/ 147 h 937"/>
              <a:gd name="T98" fmla="*/ 800 w 966"/>
              <a:gd name="T99" fmla="*/ 104 h 937"/>
              <a:gd name="T100" fmla="*/ 774 w 966"/>
              <a:gd name="T101" fmla="*/ 83 h 937"/>
              <a:gd name="T102" fmla="*/ 739 w 966"/>
              <a:gd name="T103" fmla="*/ 20 h 937"/>
              <a:gd name="T104" fmla="*/ 723 w 966"/>
              <a:gd name="T105" fmla="*/ 4 h 937"/>
              <a:gd name="T106" fmla="*/ 686 w 966"/>
              <a:gd name="T107" fmla="*/ 47 h 937"/>
              <a:gd name="T108" fmla="*/ 646 w 966"/>
              <a:gd name="T109" fmla="*/ 58 h 937"/>
              <a:gd name="T110" fmla="*/ 620 w 966"/>
              <a:gd name="T111" fmla="*/ 63 h 937"/>
              <a:gd name="T112" fmla="*/ 562 w 966"/>
              <a:gd name="T113" fmla="*/ 33 h 937"/>
              <a:gd name="T114" fmla="*/ 546 w 966"/>
              <a:gd name="T115" fmla="*/ 87 h 9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966" h="937">
                <a:moveTo>
                  <a:pt x="542" y="139"/>
                </a:moveTo>
                <a:lnTo>
                  <a:pt x="542" y="139"/>
                </a:lnTo>
                <a:lnTo>
                  <a:pt x="533" y="148"/>
                </a:lnTo>
                <a:lnTo>
                  <a:pt x="527" y="155"/>
                </a:lnTo>
                <a:lnTo>
                  <a:pt x="522" y="164"/>
                </a:lnTo>
                <a:lnTo>
                  <a:pt x="522" y="164"/>
                </a:lnTo>
                <a:lnTo>
                  <a:pt x="521" y="168"/>
                </a:lnTo>
                <a:lnTo>
                  <a:pt x="522" y="171"/>
                </a:lnTo>
                <a:lnTo>
                  <a:pt x="523" y="174"/>
                </a:lnTo>
                <a:lnTo>
                  <a:pt x="522" y="177"/>
                </a:lnTo>
                <a:lnTo>
                  <a:pt x="521" y="178"/>
                </a:lnTo>
                <a:lnTo>
                  <a:pt x="512" y="185"/>
                </a:lnTo>
                <a:lnTo>
                  <a:pt x="512" y="185"/>
                </a:lnTo>
                <a:lnTo>
                  <a:pt x="503" y="188"/>
                </a:lnTo>
                <a:lnTo>
                  <a:pt x="493" y="192"/>
                </a:lnTo>
                <a:lnTo>
                  <a:pt x="466" y="200"/>
                </a:lnTo>
                <a:lnTo>
                  <a:pt x="452" y="204"/>
                </a:lnTo>
                <a:lnTo>
                  <a:pt x="438" y="205"/>
                </a:lnTo>
                <a:lnTo>
                  <a:pt x="426" y="206"/>
                </a:lnTo>
                <a:lnTo>
                  <a:pt x="416" y="205"/>
                </a:lnTo>
                <a:lnTo>
                  <a:pt x="416" y="205"/>
                </a:lnTo>
                <a:lnTo>
                  <a:pt x="406" y="202"/>
                </a:lnTo>
                <a:lnTo>
                  <a:pt x="397" y="197"/>
                </a:lnTo>
                <a:lnTo>
                  <a:pt x="377" y="186"/>
                </a:lnTo>
                <a:lnTo>
                  <a:pt x="358" y="173"/>
                </a:lnTo>
                <a:lnTo>
                  <a:pt x="349" y="168"/>
                </a:lnTo>
                <a:lnTo>
                  <a:pt x="340" y="164"/>
                </a:lnTo>
                <a:lnTo>
                  <a:pt x="340" y="164"/>
                </a:lnTo>
                <a:lnTo>
                  <a:pt x="316" y="157"/>
                </a:lnTo>
                <a:lnTo>
                  <a:pt x="299" y="153"/>
                </a:lnTo>
                <a:lnTo>
                  <a:pt x="281" y="149"/>
                </a:lnTo>
                <a:lnTo>
                  <a:pt x="260" y="147"/>
                </a:lnTo>
                <a:lnTo>
                  <a:pt x="238" y="145"/>
                </a:lnTo>
                <a:lnTo>
                  <a:pt x="216" y="147"/>
                </a:lnTo>
                <a:lnTo>
                  <a:pt x="193" y="149"/>
                </a:lnTo>
                <a:lnTo>
                  <a:pt x="193" y="149"/>
                </a:lnTo>
                <a:lnTo>
                  <a:pt x="183" y="152"/>
                </a:lnTo>
                <a:lnTo>
                  <a:pt x="173" y="157"/>
                </a:lnTo>
                <a:lnTo>
                  <a:pt x="163" y="163"/>
                </a:lnTo>
                <a:lnTo>
                  <a:pt x="154" y="169"/>
                </a:lnTo>
                <a:lnTo>
                  <a:pt x="147" y="178"/>
                </a:lnTo>
                <a:lnTo>
                  <a:pt x="139" y="187"/>
                </a:lnTo>
                <a:lnTo>
                  <a:pt x="131" y="197"/>
                </a:lnTo>
                <a:lnTo>
                  <a:pt x="125" y="207"/>
                </a:lnTo>
                <a:lnTo>
                  <a:pt x="114" y="230"/>
                </a:lnTo>
                <a:lnTo>
                  <a:pt x="104" y="253"/>
                </a:lnTo>
                <a:lnTo>
                  <a:pt x="87" y="296"/>
                </a:lnTo>
                <a:lnTo>
                  <a:pt x="87" y="296"/>
                </a:lnTo>
                <a:lnTo>
                  <a:pt x="71" y="345"/>
                </a:lnTo>
                <a:lnTo>
                  <a:pt x="65" y="360"/>
                </a:lnTo>
                <a:lnTo>
                  <a:pt x="57" y="377"/>
                </a:lnTo>
                <a:lnTo>
                  <a:pt x="57" y="377"/>
                </a:lnTo>
                <a:lnTo>
                  <a:pt x="52" y="390"/>
                </a:lnTo>
                <a:lnTo>
                  <a:pt x="47" y="409"/>
                </a:lnTo>
                <a:lnTo>
                  <a:pt x="42" y="432"/>
                </a:lnTo>
                <a:lnTo>
                  <a:pt x="37" y="456"/>
                </a:lnTo>
                <a:lnTo>
                  <a:pt x="29" y="503"/>
                </a:lnTo>
                <a:lnTo>
                  <a:pt x="28" y="521"/>
                </a:lnTo>
                <a:lnTo>
                  <a:pt x="27" y="533"/>
                </a:lnTo>
                <a:lnTo>
                  <a:pt x="27" y="533"/>
                </a:lnTo>
                <a:lnTo>
                  <a:pt x="27" y="548"/>
                </a:lnTo>
                <a:lnTo>
                  <a:pt x="25" y="558"/>
                </a:lnTo>
                <a:lnTo>
                  <a:pt x="25" y="571"/>
                </a:lnTo>
                <a:lnTo>
                  <a:pt x="27" y="589"/>
                </a:lnTo>
                <a:lnTo>
                  <a:pt x="27" y="589"/>
                </a:lnTo>
                <a:lnTo>
                  <a:pt x="29" y="610"/>
                </a:lnTo>
                <a:lnTo>
                  <a:pt x="32" y="630"/>
                </a:lnTo>
                <a:lnTo>
                  <a:pt x="32" y="656"/>
                </a:lnTo>
                <a:lnTo>
                  <a:pt x="32" y="685"/>
                </a:lnTo>
                <a:lnTo>
                  <a:pt x="32" y="685"/>
                </a:lnTo>
                <a:lnTo>
                  <a:pt x="30" y="701"/>
                </a:lnTo>
                <a:lnTo>
                  <a:pt x="29" y="716"/>
                </a:lnTo>
                <a:lnTo>
                  <a:pt x="24" y="744"/>
                </a:lnTo>
                <a:lnTo>
                  <a:pt x="18" y="768"/>
                </a:lnTo>
                <a:lnTo>
                  <a:pt x="11" y="786"/>
                </a:lnTo>
                <a:lnTo>
                  <a:pt x="11" y="786"/>
                </a:lnTo>
                <a:lnTo>
                  <a:pt x="5" y="802"/>
                </a:lnTo>
                <a:lnTo>
                  <a:pt x="1" y="820"/>
                </a:lnTo>
                <a:lnTo>
                  <a:pt x="0" y="829"/>
                </a:lnTo>
                <a:lnTo>
                  <a:pt x="0" y="835"/>
                </a:lnTo>
                <a:lnTo>
                  <a:pt x="3" y="841"/>
                </a:lnTo>
                <a:lnTo>
                  <a:pt x="4" y="844"/>
                </a:lnTo>
                <a:lnTo>
                  <a:pt x="6" y="847"/>
                </a:lnTo>
                <a:lnTo>
                  <a:pt x="6" y="847"/>
                </a:lnTo>
                <a:lnTo>
                  <a:pt x="13" y="849"/>
                </a:lnTo>
                <a:lnTo>
                  <a:pt x="20" y="850"/>
                </a:lnTo>
                <a:lnTo>
                  <a:pt x="28" y="852"/>
                </a:lnTo>
                <a:lnTo>
                  <a:pt x="35" y="850"/>
                </a:lnTo>
                <a:lnTo>
                  <a:pt x="49" y="848"/>
                </a:lnTo>
                <a:lnTo>
                  <a:pt x="57" y="847"/>
                </a:lnTo>
                <a:lnTo>
                  <a:pt x="57" y="847"/>
                </a:lnTo>
                <a:lnTo>
                  <a:pt x="61" y="845"/>
                </a:lnTo>
                <a:lnTo>
                  <a:pt x="66" y="841"/>
                </a:lnTo>
                <a:lnTo>
                  <a:pt x="72" y="836"/>
                </a:lnTo>
                <a:lnTo>
                  <a:pt x="72" y="836"/>
                </a:lnTo>
                <a:lnTo>
                  <a:pt x="75" y="839"/>
                </a:lnTo>
                <a:lnTo>
                  <a:pt x="77" y="840"/>
                </a:lnTo>
                <a:lnTo>
                  <a:pt x="81" y="841"/>
                </a:lnTo>
                <a:lnTo>
                  <a:pt x="85" y="843"/>
                </a:lnTo>
                <a:lnTo>
                  <a:pt x="91" y="843"/>
                </a:lnTo>
                <a:lnTo>
                  <a:pt x="99" y="840"/>
                </a:lnTo>
                <a:lnTo>
                  <a:pt x="107" y="836"/>
                </a:lnTo>
                <a:lnTo>
                  <a:pt x="107" y="836"/>
                </a:lnTo>
                <a:lnTo>
                  <a:pt x="111" y="834"/>
                </a:lnTo>
                <a:lnTo>
                  <a:pt x="115" y="830"/>
                </a:lnTo>
                <a:lnTo>
                  <a:pt x="121" y="821"/>
                </a:lnTo>
                <a:lnTo>
                  <a:pt x="125" y="812"/>
                </a:lnTo>
                <a:lnTo>
                  <a:pt x="128" y="801"/>
                </a:lnTo>
                <a:lnTo>
                  <a:pt x="128" y="790"/>
                </a:lnTo>
                <a:lnTo>
                  <a:pt x="128" y="780"/>
                </a:lnTo>
                <a:lnTo>
                  <a:pt x="128" y="761"/>
                </a:lnTo>
                <a:lnTo>
                  <a:pt x="128" y="761"/>
                </a:lnTo>
                <a:lnTo>
                  <a:pt x="129" y="738"/>
                </a:lnTo>
                <a:lnTo>
                  <a:pt x="131" y="705"/>
                </a:lnTo>
                <a:lnTo>
                  <a:pt x="134" y="673"/>
                </a:lnTo>
                <a:lnTo>
                  <a:pt x="138" y="649"/>
                </a:lnTo>
                <a:lnTo>
                  <a:pt x="138" y="649"/>
                </a:lnTo>
                <a:lnTo>
                  <a:pt x="142" y="641"/>
                </a:lnTo>
                <a:lnTo>
                  <a:pt x="147" y="632"/>
                </a:lnTo>
                <a:lnTo>
                  <a:pt x="153" y="622"/>
                </a:lnTo>
                <a:lnTo>
                  <a:pt x="161" y="614"/>
                </a:lnTo>
                <a:lnTo>
                  <a:pt x="173" y="599"/>
                </a:lnTo>
                <a:lnTo>
                  <a:pt x="178" y="594"/>
                </a:lnTo>
                <a:lnTo>
                  <a:pt x="193" y="609"/>
                </a:lnTo>
                <a:lnTo>
                  <a:pt x="219" y="619"/>
                </a:lnTo>
                <a:lnTo>
                  <a:pt x="219" y="619"/>
                </a:lnTo>
                <a:lnTo>
                  <a:pt x="220" y="620"/>
                </a:lnTo>
                <a:lnTo>
                  <a:pt x="225" y="623"/>
                </a:lnTo>
                <a:lnTo>
                  <a:pt x="230" y="627"/>
                </a:lnTo>
                <a:lnTo>
                  <a:pt x="233" y="630"/>
                </a:lnTo>
                <a:lnTo>
                  <a:pt x="234" y="634"/>
                </a:lnTo>
                <a:lnTo>
                  <a:pt x="234" y="634"/>
                </a:lnTo>
                <a:lnTo>
                  <a:pt x="235" y="638"/>
                </a:lnTo>
                <a:lnTo>
                  <a:pt x="238" y="639"/>
                </a:lnTo>
                <a:lnTo>
                  <a:pt x="243" y="643"/>
                </a:lnTo>
                <a:lnTo>
                  <a:pt x="245" y="648"/>
                </a:lnTo>
                <a:lnTo>
                  <a:pt x="249" y="654"/>
                </a:lnTo>
                <a:lnTo>
                  <a:pt x="254" y="665"/>
                </a:lnTo>
                <a:lnTo>
                  <a:pt x="259" y="680"/>
                </a:lnTo>
                <a:lnTo>
                  <a:pt x="259" y="680"/>
                </a:lnTo>
                <a:lnTo>
                  <a:pt x="270" y="713"/>
                </a:lnTo>
                <a:lnTo>
                  <a:pt x="281" y="739"/>
                </a:lnTo>
                <a:lnTo>
                  <a:pt x="284" y="752"/>
                </a:lnTo>
                <a:lnTo>
                  <a:pt x="286" y="764"/>
                </a:lnTo>
                <a:lnTo>
                  <a:pt x="287" y="775"/>
                </a:lnTo>
                <a:lnTo>
                  <a:pt x="284" y="786"/>
                </a:lnTo>
                <a:lnTo>
                  <a:pt x="284" y="786"/>
                </a:lnTo>
                <a:lnTo>
                  <a:pt x="277" y="807"/>
                </a:lnTo>
                <a:lnTo>
                  <a:pt x="268" y="829"/>
                </a:lnTo>
                <a:lnTo>
                  <a:pt x="265" y="840"/>
                </a:lnTo>
                <a:lnTo>
                  <a:pt x="262" y="853"/>
                </a:lnTo>
                <a:lnTo>
                  <a:pt x="260" y="864"/>
                </a:lnTo>
                <a:lnTo>
                  <a:pt x="259" y="877"/>
                </a:lnTo>
                <a:lnTo>
                  <a:pt x="259" y="877"/>
                </a:lnTo>
                <a:lnTo>
                  <a:pt x="259" y="898"/>
                </a:lnTo>
                <a:lnTo>
                  <a:pt x="259" y="912"/>
                </a:lnTo>
                <a:lnTo>
                  <a:pt x="260" y="917"/>
                </a:lnTo>
                <a:lnTo>
                  <a:pt x="262" y="921"/>
                </a:lnTo>
                <a:lnTo>
                  <a:pt x="265" y="925"/>
                </a:lnTo>
                <a:lnTo>
                  <a:pt x="269" y="927"/>
                </a:lnTo>
                <a:lnTo>
                  <a:pt x="269" y="927"/>
                </a:lnTo>
                <a:lnTo>
                  <a:pt x="284" y="935"/>
                </a:lnTo>
                <a:lnTo>
                  <a:pt x="289" y="937"/>
                </a:lnTo>
                <a:lnTo>
                  <a:pt x="294" y="937"/>
                </a:lnTo>
                <a:lnTo>
                  <a:pt x="294" y="937"/>
                </a:lnTo>
                <a:lnTo>
                  <a:pt x="307" y="935"/>
                </a:lnTo>
                <a:lnTo>
                  <a:pt x="330" y="932"/>
                </a:lnTo>
                <a:lnTo>
                  <a:pt x="330" y="932"/>
                </a:lnTo>
                <a:lnTo>
                  <a:pt x="364" y="930"/>
                </a:lnTo>
                <a:lnTo>
                  <a:pt x="378" y="929"/>
                </a:lnTo>
                <a:lnTo>
                  <a:pt x="385" y="927"/>
                </a:lnTo>
                <a:lnTo>
                  <a:pt x="385" y="927"/>
                </a:lnTo>
                <a:lnTo>
                  <a:pt x="389" y="926"/>
                </a:lnTo>
                <a:lnTo>
                  <a:pt x="394" y="925"/>
                </a:lnTo>
                <a:lnTo>
                  <a:pt x="397" y="922"/>
                </a:lnTo>
                <a:lnTo>
                  <a:pt x="397" y="920"/>
                </a:lnTo>
                <a:lnTo>
                  <a:pt x="397" y="915"/>
                </a:lnTo>
                <a:lnTo>
                  <a:pt x="395" y="907"/>
                </a:lnTo>
                <a:lnTo>
                  <a:pt x="395" y="907"/>
                </a:lnTo>
                <a:lnTo>
                  <a:pt x="390" y="893"/>
                </a:lnTo>
                <a:lnTo>
                  <a:pt x="385" y="882"/>
                </a:lnTo>
                <a:lnTo>
                  <a:pt x="382" y="873"/>
                </a:lnTo>
                <a:lnTo>
                  <a:pt x="380" y="868"/>
                </a:lnTo>
                <a:lnTo>
                  <a:pt x="380" y="862"/>
                </a:lnTo>
                <a:lnTo>
                  <a:pt x="380" y="862"/>
                </a:lnTo>
                <a:lnTo>
                  <a:pt x="379" y="855"/>
                </a:lnTo>
                <a:lnTo>
                  <a:pt x="378" y="849"/>
                </a:lnTo>
                <a:lnTo>
                  <a:pt x="373" y="838"/>
                </a:lnTo>
                <a:lnTo>
                  <a:pt x="368" y="830"/>
                </a:lnTo>
                <a:lnTo>
                  <a:pt x="365" y="826"/>
                </a:lnTo>
                <a:lnTo>
                  <a:pt x="365" y="826"/>
                </a:lnTo>
                <a:lnTo>
                  <a:pt x="369" y="826"/>
                </a:lnTo>
                <a:lnTo>
                  <a:pt x="379" y="828"/>
                </a:lnTo>
                <a:lnTo>
                  <a:pt x="385" y="828"/>
                </a:lnTo>
                <a:lnTo>
                  <a:pt x="390" y="826"/>
                </a:lnTo>
                <a:lnTo>
                  <a:pt x="397" y="824"/>
                </a:lnTo>
                <a:lnTo>
                  <a:pt x="401" y="821"/>
                </a:lnTo>
                <a:lnTo>
                  <a:pt x="401" y="821"/>
                </a:lnTo>
                <a:lnTo>
                  <a:pt x="409" y="814"/>
                </a:lnTo>
                <a:lnTo>
                  <a:pt x="417" y="805"/>
                </a:lnTo>
                <a:lnTo>
                  <a:pt x="421" y="800"/>
                </a:lnTo>
                <a:lnTo>
                  <a:pt x="425" y="796"/>
                </a:lnTo>
                <a:lnTo>
                  <a:pt x="426" y="791"/>
                </a:lnTo>
                <a:lnTo>
                  <a:pt x="426" y="786"/>
                </a:lnTo>
                <a:lnTo>
                  <a:pt x="426" y="786"/>
                </a:lnTo>
                <a:lnTo>
                  <a:pt x="423" y="777"/>
                </a:lnTo>
                <a:lnTo>
                  <a:pt x="419" y="771"/>
                </a:lnTo>
                <a:lnTo>
                  <a:pt x="414" y="764"/>
                </a:lnTo>
                <a:lnTo>
                  <a:pt x="411" y="756"/>
                </a:lnTo>
                <a:lnTo>
                  <a:pt x="411" y="756"/>
                </a:lnTo>
                <a:lnTo>
                  <a:pt x="407" y="749"/>
                </a:lnTo>
                <a:lnTo>
                  <a:pt x="406" y="745"/>
                </a:lnTo>
                <a:lnTo>
                  <a:pt x="403" y="739"/>
                </a:lnTo>
                <a:lnTo>
                  <a:pt x="401" y="725"/>
                </a:lnTo>
                <a:lnTo>
                  <a:pt x="401" y="725"/>
                </a:lnTo>
                <a:lnTo>
                  <a:pt x="398" y="706"/>
                </a:lnTo>
                <a:lnTo>
                  <a:pt x="397" y="689"/>
                </a:lnTo>
                <a:lnTo>
                  <a:pt x="398" y="676"/>
                </a:lnTo>
                <a:lnTo>
                  <a:pt x="399" y="672"/>
                </a:lnTo>
                <a:lnTo>
                  <a:pt x="401" y="670"/>
                </a:lnTo>
                <a:lnTo>
                  <a:pt x="416" y="660"/>
                </a:lnTo>
                <a:lnTo>
                  <a:pt x="416" y="660"/>
                </a:lnTo>
                <a:lnTo>
                  <a:pt x="423" y="663"/>
                </a:lnTo>
                <a:lnTo>
                  <a:pt x="442" y="671"/>
                </a:lnTo>
                <a:lnTo>
                  <a:pt x="462" y="684"/>
                </a:lnTo>
                <a:lnTo>
                  <a:pt x="471" y="689"/>
                </a:lnTo>
                <a:lnTo>
                  <a:pt x="476" y="695"/>
                </a:lnTo>
                <a:lnTo>
                  <a:pt x="476" y="695"/>
                </a:lnTo>
                <a:lnTo>
                  <a:pt x="497" y="723"/>
                </a:lnTo>
                <a:lnTo>
                  <a:pt x="507" y="739"/>
                </a:lnTo>
                <a:lnTo>
                  <a:pt x="509" y="748"/>
                </a:lnTo>
                <a:lnTo>
                  <a:pt x="512" y="756"/>
                </a:lnTo>
                <a:lnTo>
                  <a:pt x="512" y="756"/>
                </a:lnTo>
                <a:lnTo>
                  <a:pt x="514" y="767"/>
                </a:lnTo>
                <a:lnTo>
                  <a:pt x="517" y="775"/>
                </a:lnTo>
                <a:lnTo>
                  <a:pt x="521" y="782"/>
                </a:lnTo>
                <a:lnTo>
                  <a:pt x="527" y="791"/>
                </a:lnTo>
                <a:lnTo>
                  <a:pt x="527" y="791"/>
                </a:lnTo>
                <a:lnTo>
                  <a:pt x="534" y="800"/>
                </a:lnTo>
                <a:lnTo>
                  <a:pt x="539" y="804"/>
                </a:lnTo>
                <a:lnTo>
                  <a:pt x="542" y="807"/>
                </a:lnTo>
                <a:lnTo>
                  <a:pt x="545" y="810"/>
                </a:lnTo>
                <a:lnTo>
                  <a:pt x="547" y="821"/>
                </a:lnTo>
                <a:lnTo>
                  <a:pt x="547" y="821"/>
                </a:lnTo>
                <a:lnTo>
                  <a:pt x="550" y="829"/>
                </a:lnTo>
                <a:lnTo>
                  <a:pt x="552" y="836"/>
                </a:lnTo>
                <a:lnTo>
                  <a:pt x="561" y="849"/>
                </a:lnTo>
                <a:lnTo>
                  <a:pt x="569" y="860"/>
                </a:lnTo>
                <a:lnTo>
                  <a:pt x="572" y="867"/>
                </a:lnTo>
                <a:lnTo>
                  <a:pt x="572" y="867"/>
                </a:lnTo>
                <a:lnTo>
                  <a:pt x="574" y="871"/>
                </a:lnTo>
                <a:lnTo>
                  <a:pt x="577" y="877"/>
                </a:lnTo>
                <a:lnTo>
                  <a:pt x="577" y="877"/>
                </a:lnTo>
                <a:lnTo>
                  <a:pt x="577" y="879"/>
                </a:lnTo>
                <a:lnTo>
                  <a:pt x="577" y="881"/>
                </a:lnTo>
                <a:lnTo>
                  <a:pt x="576" y="882"/>
                </a:lnTo>
                <a:lnTo>
                  <a:pt x="577" y="883"/>
                </a:lnTo>
                <a:lnTo>
                  <a:pt x="587" y="887"/>
                </a:lnTo>
                <a:lnTo>
                  <a:pt x="587" y="887"/>
                </a:lnTo>
                <a:lnTo>
                  <a:pt x="598" y="889"/>
                </a:lnTo>
                <a:lnTo>
                  <a:pt x="610" y="891"/>
                </a:lnTo>
                <a:lnTo>
                  <a:pt x="624" y="891"/>
                </a:lnTo>
                <a:lnTo>
                  <a:pt x="639" y="889"/>
                </a:lnTo>
                <a:lnTo>
                  <a:pt x="668" y="886"/>
                </a:lnTo>
                <a:lnTo>
                  <a:pt x="689" y="882"/>
                </a:lnTo>
                <a:lnTo>
                  <a:pt x="689" y="882"/>
                </a:lnTo>
                <a:lnTo>
                  <a:pt x="701" y="879"/>
                </a:lnTo>
                <a:lnTo>
                  <a:pt x="711" y="877"/>
                </a:lnTo>
                <a:lnTo>
                  <a:pt x="714" y="874"/>
                </a:lnTo>
                <a:lnTo>
                  <a:pt x="714" y="872"/>
                </a:lnTo>
                <a:lnTo>
                  <a:pt x="713" y="868"/>
                </a:lnTo>
                <a:lnTo>
                  <a:pt x="709" y="862"/>
                </a:lnTo>
                <a:lnTo>
                  <a:pt x="709" y="862"/>
                </a:lnTo>
                <a:lnTo>
                  <a:pt x="702" y="855"/>
                </a:lnTo>
                <a:lnTo>
                  <a:pt x="695" y="850"/>
                </a:lnTo>
                <a:lnTo>
                  <a:pt x="687" y="847"/>
                </a:lnTo>
                <a:lnTo>
                  <a:pt x="678" y="843"/>
                </a:lnTo>
                <a:lnTo>
                  <a:pt x="665" y="838"/>
                </a:lnTo>
                <a:lnTo>
                  <a:pt x="661" y="834"/>
                </a:lnTo>
                <a:lnTo>
                  <a:pt x="658" y="831"/>
                </a:lnTo>
                <a:lnTo>
                  <a:pt x="658" y="831"/>
                </a:lnTo>
                <a:lnTo>
                  <a:pt x="654" y="807"/>
                </a:lnTo>
                <a:lnTo>
                  <a:pt x="651" y="787"/>
                </a:lnTo>
                <a:lnTo>
                  <a:pt x="648" y="761"/>
                </a:lnTo>
                <a:lnTo>
                  <a:pt x="648" y="761"/>
                </a:lnTo>
                <a:lnTo>
                  <a:pt x="648" y="744"/>
                </a:lnTo>
                <a:lnTo>
                  <a:pt x="649" y="723"/>
                </a:lnTo>
                <a:lnTo>
                  <a:pt x="654" y="673"/>
                </a:lnTo>
                <a:lnTo>
                  <a:pt x="661" y="620"/>
                </a:lnTo>
                <a:lnTo>
                  <a:pt x="663" y="596"/>
                </a:lnTo>
                <a:lnTo>
                  <a:pt x="663" y="574"/>
                </a:lnTo>
                <a:lnTo>
                  <a:pt x="663" y="574"/>
                </a:lnTo>
                <a:lnTo>
                  <a:pt x="663" y="553"/>
                </a:lnTo>
                <a:lnTo>
                  <a:pt x="666" y="534"/>
                </a:lnTo>
                <a:lnTo>
                  <a:pt x="668" y="517"/>
                </a:lnTo>
                <a:lnTo>
                  <a:pt x="673" y="502"/>
                </a:lnTo>
                <a:lnTo>
                  <a:pt x="680" y="480"/>
                </a:lnTo>
                <a:lnTo>
                  <a:pt x="683" y="473"/>
                </a:lnTo>
                <a:lnTo>
                  <a:pt x="683" y="473"/>
                </a:lnTo>
                <a:lnTo>
                  <a:pt x="707" y="470"/>
                </a:lnTo>
                <a:lnTo>
                  <a:pt x="759" y="468"/>
                </a:lnTo>
                <a:lnTo>
                  <a:pt x="759" y="468"/>
                </a:lnTo>
                <a:lnTo>
                  <a:pt x="786" y="468"/>
                </a:lnTo>
                <a:lnTo>
                  <a:pt x="806" y="468"/>
                </a:lnTo>
                <a:lnTo>
                  <a:pt x="822" y="468"/>
                </a:lnTo>
                <a:lnTo>
                  <a:pt x="830" y="468"/>
                </a:lnTo>
                <a:lnTo>
                  <a:pt x="830" y="468"/>
                </a:lnTo>
                <a:lnTo>
                  <a:pt x="835" y="466"/>
                </a:lnTo>
                <a:lnTo>
                  <a:pt x="843" y="468"/>
                </a:lnTo>
                <a:lnTo>
                  <a:pt x="850" y="468"/>
                </a:lnTo>
                <a:lnTo>
                  <a:pt x="850" y="468"/>
                </a:lnTo>
                <a:lnTo>
                  <a:pt x="851" y="470"/>
                </a:lnTo>
                <a:lnTo>
                  <a:pt x="855" y="476"/>
                </a:lnTo>
                <a:lnTo>
                  <a:pt x="859" y="478"/>
                </a:lnTo>
                <a:lnTo>
                  <a:pt x="863" y="480"/>
                </a:lnTo>
                <a:lnTo>
                  <a:pt x="869" y="480"/>
                </a:lnTo>
                <a:lnTo>
                  <a:pt x="875" y="478"/>
                </a:lnTo>
                <a:lnTo>
                  <a:pt x="875" y="478"/>
                </a:lnTo>
                <a:lnTo>
                  <a:pt x="888" y="473"/>
                </a:lnTo>
                <a:lnTo>
                  <a:pt x="892" y="471"/>
                </a:lnTo>
                <a:lnTo>
                  <a:pt x="896" y="470"/>
                </a:lnTo>
                <a:lnTo>
                  <a:pt x="897" y="468"/>
                </a:lnTo>
                <a:lnTo>
                  <a:pt x="897" y="464"/>
                </a:lnTo>
                <a:lnTo>
                  <a:pt x="896" y="452"/>
                </a:lnTo>
                <a:lnTo>
                  <a:pt x="896" y="452"/>
                </a:lnTo>
                <a:lnTo>
                  <a:pt x="893" y="444"/>
                </a:lnTo>
                <a:lnTo>
                  <a:pt x="889" y="435"/>
                </a:lnTo>
                <a:lnTo>
                  <a:pt x="882" y="420"/>
                </a:lnTo>
                <a:lnTo>
                  <a:pt x="870" y="402"/>
                </a:lnTo>
                <a:lnTo>
                  <a:pt x="870" y="402"/>
                </a:lnTo>
                <a:lnTo>
                  <a:pt x="873" y="401"/>
                </a:lnTo>
                <a:lnTo>
                  <a:pt x="879" y="397"/>
                </a:lnTo>
                <a:lnTo>
                  <a:pt x="891" y="394"/>
                </a:lnTo>
                <a:lnTo>
                  <a:pt x="906" y="392"/>
                </a:lnTo>
                <a:lnTo>
                  <a:pt x="906" y="392"/>
                </a:lnTo>
                <a:lnTo>
                  <a:pt x="921" y="390"/>
                </a:lnTo>
                <a:lnTo>
                  <a:pt x="931" y="388"/>
                </a:lnTo>
                <a:lnTo>
                  <a:pt x="937" y="385"/>
                </a:lnTo>
                <a:lnTo>
                  <a:pt x="941" y="382"/>
                </a:lnTo>
                <a:lnTo>
                  <a:pt x="941" y="382"/>
                </a:lnTo>
                <a:lnTo>
                  <a:pt x="945" y="378"/>
                </a:lnTo>
                <a:lnTo>
                  <a:pt x="945" y="378"/>
                </a:lnTo>
                <a:lnTo>
                  <a:pt x="946" y="374"/>
                </a:lnTo>
                <a:lnTo>
                  <a:pt x="951" y="361"/>
                </a:lnTo>
                <a:lnTo>
                  <a:pt x="951" y="361"/>
                </a:lnTo>
                <a:lnTo>
                  <a:pt x="955" y="350"/>
                </a:lnTo>
                <a:lnTo>
                  <a:pt x="956" y="344"/>
                </a:lnTo>
                <a:lnTo>
                  <a:pt x="956" y="341"/>
                </a:lnTo>
                <a:lnTo>
                  <a:pt x="956" y="341"/>
                </a:lnTo>
                <a:lnTo>
                  <a:pt x="959" y="339"/>
                </a:lnTo>
                <a:lnTo>
                  <a:pt x="961" y="335"/>
                </a:lnTo>
                <a:lnTo>
                  <a:pt x="964" y="331"/>
                </a:lnTo>
                <a:lnTo>
                  <a:pt x="965" y="326"/>
                </a:lnTo>
                <a:lnTo>
                  <a:pt x="966" y="320"/>
                </a:lnTo>
                <a:lnTo>
                  <a:pt x="965" y="313"/>
                </a:lnTo>
                <a:lnTo>
                  <a:pt x="961" y="306"/>
                </a:lnTo>
                <a:lnTo>
                  <a:pt x="961" y="306"/>
                </a:lnTo>
                <a:lnTo>
                  <a:pt x="951" y="293"/>
                </a:lnTo>
                <a:lnTo>
                  <a:pt x="942" y="284"/>
                </a:lnTo>
                <a:lnTo>
                  <a:pt x="934" y="279"/>
                </a:lnTo>
                <a:lnTo>
                  <a:pt x="926" y="276"/>
                </a:lnTo>
                <a:lnTo>
                  <a:pt x="926" y="276"/>
                </a:lnTo>
                <a:lnTo>
                  <a:pt x="917" y="273"/>
                </a:lnTo>
                <a:lnTo>
                  <a:pt x="906" y="269"/>
                </a:lnTo>
                <a:lnTo>
                  <a:pt x="896" y="267"/>
                </a:lnTo>
                <a:lnTo>
                  <a:pt x="891" y="264"/>
                </a:lnTo>
                <a:lnTo>
                  <a:pt x="886" y="260"/>
                </a:lnTo>
                <a:lnTo>
                  <a:pt x="886" y="260"/>
                </a:lnTo>
                <a:lnTo>
                  <a:pt x="878" y="254"/>
                </a:lnTo>
                <a:lnTo>
                  <a:pt x="870" y="249"/>
                </a:lnTo>
                <a:lnTo>
                  <a:pt x="865" y="244"/>
                </a:lnTo>
                <a:lnTo>
                  <a:pt x="863" y="240"/>
                </a:lnTo>
                <a:lnTo>
                  <a:pt x="860" y="235"/>
                </a:lnTo>
                <a:lnTo>
                  <a:pt x="860" y="235"/>
                </a:lnTo>
                <a:lnTo>
                  <a:pt x="854" y="209"/>
                </a:lnTo>
                <a:lnTo>
                  <a:pt x="850" y="195"/>
                </a:lnTo>
                <a:lnTo>
                  <a:pt x="860" y="195"/>
                </a:lnTo>
                <a:lnTo>
                  <a:pt x="870" y="185"/>
                </a:lnTo>
                <a:lnTo>
                  <a:pt x="881" y="185"/>
                </a:lnTo>
                <a:lnTo>
                  <a:pt x="896" y="190"/>
                </a:lnTo>
                <a:lnTo>
                  <a:pt x="896" y="190"/>
                </a:lnTo>
                <a:lnTo>
                  <a:pt x="898" y="190"/>
                </a:lnTo>
                <a:lnTo>
                  <a:pt x="899" y="188"/>
                </a:lnTo>
                <a:lnTo>
                  <a:pt x="901" y="187"/>
                </a:lnTo>
                <a:lnTo>
                  <a:pt x="902" y="185"/>
                </a:lnTo>
                <a:lnTo>
                  <a:pt x="902" y="181"/>
                </a:lnTo>
                <a:lnTo>
                  <a:pt x="899" y="176"/>
                </a:lnTo>
                <a:lnTo>
                  <a:pt x="896" y="169"/>
                </a:lnTo>
                <a:lnTo>
                  <a:pt x="896" y="169"/>
                </a:lnTo>
                <a:lnTo>
                  <a:pt x="887" y="159"/>
                </a:lnTo>
                <a:lnTo>
                  <a:pt x="879" y="153"/>
                </a:lnTo>
                <a:lnTo>
                  <a:pt x="868" y="147"/>
                </a:lnTo>
                <a:lnTo>
                  <a:pt x="850" y="134"/>
                </a:lnTo>
                <a:lnTo>
                  <a:pt x="850" y="134"/>
                </a:lnTo>
                <a:lnTo>
                  <a:pt x="831" y="120"/>
                </a:lnTo>
                <a:lnTo>
                  <a:pt x="817" y="110"/>
                </a:lnTo>
                <a:lnTo>
                  <a:pt x="807" y="105"/>
                </a:lnTo>
                <a:lnTo>
                  <a:pt x="803" y="104"/>
                </a:lnTo>
                <a:lnTo>
                  <a:pt x="800" y="104"/>
                </a:lnTo>
                <a:lnTo>
                  <a:pt x="800" y="104"/>
                </a:lnTo>
                <a:lnTo>
                  <a:pt x="793" y="105"/>
                </a:lnTo>
                <a:lnTo>
                  <a:pt x="788" y="106"/>
                </a:lnTo>
                <a:lnTo>
                  <a:pt x="785" y="109"/>
                </a:lnTo>
                <a:lnTo>
                  <a:pt x="785" y="109"/>
                </a:lnTo>
                <a:lnTo>
                  <a:pt x="782" y="99"/>
                </a:lnTo>
                <a:lnTo>
                  <a:pt x="778" y="90"/>
                </a:lnTo>
                <a:lnTo>
                  <a:pt x="774" y="83"/>
                </a:lnTo>
                <a:lnTo>
                  <a:pt x="774" y="83"/>
                </a:lnTo>
                <a:lnTo>
                  <a:pt x="773" y="80"/>
                </a:lnTo>
                <a:lnTo>
                  <a:pt x="773" y="77"/>
                </a:lnTo>
                <a:lnTo>
                  <a:pt x="773" y="75"/>
                </a:lnTo>
                <a:lnTo>
                  <a:pt x="769" y="68"/>
                </a:lnTo>
                <a:lnTo>
                  <a:pt x="769" y="68"/>
                </a:lnTo>
                <a:lnTo>
                  <a:pt x="739" y="33"/>
                </a:lnTo>
                <a:lnTo>
                  <a:pt x="739" y="33"/>
                </a:lnTo>
                <a:lnTo>
                  <a:pt x="739" y="20"/>
                </a:lnTo>
                <a:lnTo>
                  <a:pt x="738" y="10"/>
                </a:lnTo>
                <a:lnTo>
                  <a:pt x="737" y="6"/>
                </a:lnTo>
                <a:lnTo>
                  <a:pt x="734" y="3"/>
                </a:lnTo>
                <a:lnTo>
                  <a:pt x="734" y="3"/>
                </a:lnTo>
                <a:lnTo>
                  <a:pt x="731" y="1"/>
                </a:lnTo>
                <a:lnTo>
                  <a:pt x="729" y="0"/>
                </a:lnTo>
                <a:lnTo>
                  <a:pt x="725" y="1"/>
                </a:lnTo>
                <a:lnTo>
                  <a:pt x="723" y="4"/>
                </a:lnTo>
                <a:lnTo>
                  <a:pt x="716" y="9"/>
                </a:lnTo>
                <a:lnTo>
                  <a:pt x="709" y="18"/>
                </a:lnTo>
                <a:lnTo>
                  <a:pt x="709" y="18"/>
                </a:lnTo>
                <a:lnTo>
                  <a:pt x="697" y="30"/>
                </a:lnTo>
                <a:lnTo>
                  <a:pt x="692" y="37"/>
                </a:lnTo>
                <a:lnTo>
                  <a:pt x="689" y="43"/>
                </a:lnTo>
                <a:lnTo>
                  <a:pt x="689" y="43"/>
                </a:lnTo>
                <a:lnTo>
                  <a:pt x="686" y="47"/>
                </a:lnTo>
                <a:lnTo>
                  <a:pt x="683" y="51"/>
                </a:lnTo>
                <a:lnTo>
                  <a:pt x="676" y="57"/>
                </a:lnTo>
                <a:lnTo>
                  <a:pt x="663" y="63"/>
                </a:lnTo>
                <a:lnTo>
                  <a:pt x="663" y="63"/>
                </a:lnTo>
                <a:lnTo>
                  <a:pt x="659" y="63"/>
                </a:lnTo>
                <a:lnTo>
                  <a:pt x="656" y="61"/>
                </a:lnTo>
                <a:lnTo>
                  <a:pt x="649" y="58"/>
                </a:lnTo>
                <a:lnTo>
                  <a:pt x="646" y="58"/>
                </a:lnTo>
                <a:lnTo>
                  <a:pt x="643" y="58"/>
                </a:lnTo>
                <a:lnTo>
                  <a:pt x="643" y="58"/>
                </a:lnTo>
                <a:lnTo>
                  <a:pt x="634" y="61"/>
                </a:lnTo>
                <a:lnTo>
                  <a:pt x="628" y="63"/>
                </a:lnTo>
                <a:lnTo>
                  <a:pt x="628" y="63"/>
                </a:lnTo>
                <a:lnTo>
                  <a:pt x="624" y="63"/>
                </a:lnTo>
                <a:lnTo>
                  <a:pt x="623" y="63"/>
                </a:lnTo>
                <a:lnTo>
                  <a:pt x="620" y="63"/>
                </a:lnTo>
                <a:lnTo>
                  <a:pt x="618" y="63"/>
                </a:lnTo>
                <a:lnTo>
                  <a:pt x="618" y="63"/>
                </a:lnTo>
                <a:lnTo>
                  <a:pt x="614" y="62"/>
                </a:lnTo>
                <a:lnTo>
                  <a:pt x="608" y="58"/>
                </a:lnTo>
                <a:lnTo>
                  <a:pt x="590" y="47"/>
                </a:lnTo>
                <a:lnTo>
                  <a:pt x="580" y="41"/>
                </a:lnTo>
                <a:lnTo>
                  <a:pt x="570" y="35"/>
                </a:lnTo>
                <a:lnTo>
                  <a:pt x="562" y="33"/>
                </a:lnTo>
                <a:lnTo>
                  <a:pt x="560" y="33"/>
                </a:lnTo>
                <a:lnTo>
                  <a:pt x="557" y="33"/>
                </a:lnTo>
                <a:lnTo>
                  <a:pt x="557" y="33"/>
                </a:lnTo>
                <a:lnTo>
                  <a:pt x="556" y="35"/>
                </a:lnTo>
                <a:lnTo>
                  <a:pt x="553" y="39"/>
                </a:lnTo>
                <a:lnTo>
                  <a:pt x="551" y="52"/>
                </a:lnTo>
                <a:lnTo>
                  <a:pt x="548" y="68"/>
                </a:lnTo>
                <a:lnTo>
                  <a:pt x="546" y="87"/>
                </a:lnTo>
                <a:lnTo>
                  <a:pt x="543" y="123"/>
                </a:lnTo>
                <a:lnTo>
                  <a:pt x="542" y="139"/>
                </a:lnTo>
                <a:lnTo>
                  <a:pt x="542" y="139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1" name="Freeform 11">
            <a:extLst>
              <a:ext uri="{FF2B5EF4-FFF2-40B4-BE49-F238E27FC236}">
                <a16:creationId xmlns:a16="http://schemas.microsoft.com/office/drawing/2014/main" id="{6DD79A07-9589-40B0-B690-7FAB84D9B10B}"/>
              </a:ext>
            </a:extLst>
          </p:cNvPr>
          <p:cNvSpPr>
            <a:spLocks/>
          </p:cNvSpPr>
          <p:nvPr/>
        </p:nvSpPr>
        <p:spPr bwMode="auto">
          <a:xfrm>
            <a:off x="7827086" y="4867034"/>
            <a:ext cx="1749425" cy="1430338"/>
          </a:xfrm>
          <a:custGeom>
            <a:avLst/>
            <a:gdLst>
              <a:gd name="T0" fmla="*/ 1013 w 1102"/>
              <a:gd name="T1" fmla="*/ 52 h 901"/>
              <a:gd name="T2" fmla="*/ 941 w 1102"/>
              <a:gd name="T3" fmla="*/ 4 h 901"/>
              <a:gd name="T4" fmla="*/ 871 w 1102"/>
              <a:gd name="T5" fmla="*/ 16 h 901"/>
              <a:gd name="T6" fmla="*/ 792 w 1102"/>
              <a:gd name="T7" fmla="*/ 101 h 901"/>
              <a:gd name="T8" fmla="*/ 775 w 1102"/>
              <a:gd name="T9" fmla="*/ 143 h 901"/>
              <a:gd name="T10" fmla="*/ 684 w 1102"/>
              <a:gd name="T11" fmla="*/ 182 h 901"/>
              <a:gd name="T12" fmla="*/ 620 w 1102"/>
              <a:gd name="T13" fmla="*/ 193 h 901"/>
              <a:gd name="T14" fmla="*/ 396 w 1102"/>
              <a:gd name="T15" fmla="*/ 202 h 901"/>
              <a:gd name="T16" fmla="*/ 256 w 1102"/>
              <a:gd name="T17" fmla="*/ 277 h 901"/>
              <a:gd name="T18" fmla="*/ 164 w 1102"/>
              <a:gd name="T19" fmla="*/ 309 h 901"/>
              <a:gd name="T20" fmla="*/ 103 w 1102"/>
              <a:gd name="T21" fmla="*/ 246 h 901"/>
              <a:gd name="T22" fmla="*/ 68 w 1102"/>
              <a:gd name="T23" fmla="*/ 224 h 901"/>
              <a:gd name="T24" fmla="*/ 13 w 1102"/>
              <a:gd name="T25" fmla="*/ 256 h 901"/>
              <a:gd name="T26" fmla="*/ 2 w 1102"/>
              <a:gd name="T27" fmla="*/ 306 h 901"/>
              <a:gd name="T28" fmla="*/ 7 w 1102"/>
              <a:gd name="T29" fmla="*/ 350 h 901"/>
              <a:gd name="T30" fmla="*/ 42 w 1102"/>
              <a:gd name="T31" fmla="*/ 390 h 901"/>
              <a:gd name="T32" fmla="*/ 102 w 1102"/>
              <a:gd name="T33" fmla="*/ 419 h 901"/>
              <a:gd name="T34" fmla="*/ 178 w 1102"/>
              <a:gd name="T35" fmla="*/ 418 h 901"/>
              <a:gd name="T36" fmla="*/ 214 w 1102"/>
              <a:gd name="T37" fmla="*/ 494 h 901"/>
              <a:gd name="T38" fmla="*/ 291 w 1102"/>
              <a:gd name="T39" fmla="*/ 638 h 901"/>
              <a:gd name="T40" fmla="*/ 300 w 1102"/>
              <a:gd name="T41" fmla="*/ 714 h 901"/>
              <a:gd name="T42" fmla="*/ 310 w 1102"/>
              <a:gd name="T43" fmla="*/ 769 h 901"/>
              <a:gd name="T44" fmla="*/ 327 w 1102"/>
              <a:gd name="T45" fmla="*/ 856 h 901"/>
              <a:gd name="T46" fmla="*/ 406 w 1102"/>
              <a:gd name="T47" fmla="*/ 870 h 901"/>
              <a:gd name="T48" fmla="*/ 444 w 1102"/>
              <a:gd name="T49" fmla="*/ 901 h 901"/>
              <a:gd name="T50" fmla="*/ 515 w 1102"/>
              <a:gd name="T51" fmla="*/ 889 h 901"/>
              <a:gd name="T52" fmla="*/ 538 w 1102"/>
              <a:gd name="T53" fmla="*/ 870 h 901"/>
              <a:gd name="T54" fmla="*/ 471 w 1102"/>
              <a:gd name="T55" fmla="*/ 848 h 901"/>
              <a:gd name="T56" fmla="*/ 439 w 1102"/>
              <a:gd name="T57" fmla="*/ 784 h 901"/>
              <a:gd name="T58" fmla="*/ 473 w 1102"/>
              <a:gd name="T59" fmla="*/ 667 h 901"/>
              <a:gd name="T60" fmla="*/ 578 w 1102"/>
              <a:gd name="T61" fmla="*/ 557 h 901"/>
              <a:gd name="T62" fmla="*/ 587 w 1102"/>
              <a:gd name="T63" fmla="*/ 755 h 901"/>
              <a:gd name="T64" fmla="*/ 598 w 1102"/>
              <a:gd name="T65" fmla="*/ 838 h 901"/>
              <a:gd name="T66" fmla="*/ 648 w 1102"/>
              <a:gd name="T67" fmla="*/ 858 h 901"/>
              <a:gd name="T68" fmla="*/ 689 w 1102"/>
              <a:gd name="T69" fmla="*/ 835 h 901"/>
              <a:gd name="T70" fmla="*/ 641 w 1102"/>
              <a:gd name="T71" fmla="*/ 781 h 901"/>
              <a:gd name="T72" fmla="*/ 612 w 1102"/>
              <a:gd name="T73" fmla="*/ 694 h 901"/>
              <a:gd name="T74" fmla="*/ 644 w 1102"/>
              <a:gd name="T75" fmla="*/ 597 h 901"/>
              <a:gd name="T76" fmla="*/ 727 w 1102"/>
              <a:gd name="T77" fmla="*/ 544 h 901"/>
              <a:gd name="T78" fmla="*/ 727 w 1102"/>
              <a:gd name="T79" fmla="*/ 666 h 901"/>
              <a:gd name="T80" fmla="*/ 770 w 1102"/>
              <a:gd name="T81" fmla="*/ 759 h 901"/>
              <a:gd name="T82" fmla="*/ 793 w 1102"/>
              <a:gd name="T83" fmla="*/ 821 h 901"/>
              <a:gd name="T84" fmla="*/ 798 w 1102"/>
              <a:gd name="T85" fmla="*/ 844 h 901"/>
              <a:gd name="T86" fmla="*/ 882 w 1102"/>
              <a:gd name="T87" fmla="*/ 846 h 901"/>
              <a:gd name="T88" fmla="*/ 876 w 1102"/>
              <a:gd name="T89" fmla="*/ 815 h 901"/>
              <a:gd name="T90" fmla="*/ 841 w 1102"/>
              <a:gd name="T91" fmla="*/ 795 h 901"/>
              <a:gd name="T92" fmla="*/ 826 w 1102"/>
              <a:gd name="T93" fmla="*/ 726 h 901"/>
              <a:gd name="T94" fmla="*/ 831 w 1102"/>
              <a:gd name="T95" fmla="*/ 537 h 901"/>
              <a:gd name="T96" fmla="*/ 870 w 1102"/>
              <a:gd name="T97" fmla="*/ 480 h 901"/>
              <a:gd name="T98" fmla="*/ 925 w 1102"/>
              <a:gd name="T99" fmla="*/ 336 h 901"/>
              <a:gd name="T100" fmla="*/ 968 w 1102"/>
              <a:gd name="T101" fmla="*/ 278 h 901"/>
              <a:gd name="T102" fmla="*/ 992 w 1102"/>
              <a:gd name="T103" fmla="*/ 163 h 901"/>
              <a:gd name="T104" fmla="*/ 1088 w 1102"/>
              <a:gd name="T105" fmla="*/ 160 h 901"/>
              <a:gd name="T106" fmla="*/ 1098 w 1102"/>
              <a:gd name="T107" fmla="*/ 143 h 901"/>
              <a:gd name="T108" fmla="*/ 1078 w 1102"/>
              <a:gd name="T109" fmla="*/ 138 h 901"/>
              <a:gd name="T110" fmla="*/ 1028 w 1102"/>
              <a:gd name="T111" fmla="*/ 82 h 9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102" h="901">
                <a:moveTo>
                  <a:pt x="1028" y="82"/>
                </a:moveTo>
                <a:lnTo>
                  <a:pt x="1028" y="82"/>
                </a:lnTo>
                <a:lnTo>
                  <a:pt x="1028" y="80"/>
                </a:lnTo>
                <a:lnTo>
                  <a:pt x="1026" y="73"/>
                </a:lnTo>
                <a:lnTo>
                  <a:pt x="1021" y="63"/>
                </a:lnTo>
                <a:lnTo>
                  <a:pt x="1018" y="58"/>
                </a:lnTo>
                <a:lnTo>
                  <a:pt x="1013" y="52"/>
                </a:lnTo>
                <a:lnTo>
                  <a:pt x="1013" y="52"/>
                </a:lnTo>
                <a:lnTo>
                  <a:pt x="1000" y="39"/>
                </a:lnTo>
                <a:lnTo>
                  <a:pt x="987" y="26"/>
                </a:lnTo>
                <a:lnTo>
                  <a:pt x="980" y="20"/>
                </a:lnTo>
                <a:lnTo>
                  <a:pt x="972" y="15"/>
                </a:lnTo>
                <a:lnTo>
                  <a:pt x="962" y="10"/>
                </a:lnTo>
                <a:lnTo>
                  <a:pt x="952" y="6"/>
                </a:lnTo>
                <a:lnTo>
                  <a:pt x="952" y="6"/>
                </a:lnTo>
                <a:lnTo>
                  <a:pt x="941" y="4"/>
                </a:lnTo>
                <a:lnTo>
                  <a:pt x="929" y="1"/>
                </a:lnTo>
                <a:lnTo>
                  <a:pt x="918" y="0"/>
                </a:lnTo>
                <a:lnTo>
                  <a:pt x="908" y="0"/>
                </a:lnTo>
                <a:lnTo>
                  <a:pt x="898" y="2"/>
                </a:lnTo>
                <a:lnTo>
                  <a:pt x="888" y="5"/>
                </a:lnTo>
                <a:lnTo>
                  <a:pt x="879" y="10"/>
                </a:lnTo>
                <a:lnTo>
                  <a:pt x="871" y="16"/>
                </a:lnTo>
                <a:lnTo>
                  <a:pt x="871" y="16"/>
                </a:lnTo>
                <a:lnTo>
                  <a:pt x="858" y="32"/>
                </a:lnTo>
                <a:lnTo>
                  <a:pt x="848" y="45"/>
                </a:lnTo>
                <a:lnTo>
                  <a:pt x="837" y="59"/>
                </a:lnTo>
                <a:lnTo>
                  <a:pt x="826" y="72"/>
                </a:lnTo>
                <a:lnTo>
                  <a:pt x="826" y="72"/>
                </a:lnTo>
                <a:lnTo>
                  <a:pt x="812" y="83"/>
                </a:lnTo>
                <a:lnTo>
                  <a:pt x="798" y="95"/>
                </a:lnTo>
                <a:lnTo>
                  <a:pt x="792" y="101"/>
                </a:lnTo>
                <a:lnTo>
                  <a:pt x="786" y="106"/>
                </a:lnTo>
                <a:lnTo>
                  <a:pt x="783" y="112"/>
                </a:lnTo>
                <a:lnTo>
                  <a:pt x="780" y="117"/>
                </a:lnTo>
                <a:lnTo>
                  <a:pt x="780" y="117"/>
                </a:lnTo>
                <a:lnTo>
                  <a:pt x="778" y="134"/>
                </a:lnTo>
                <a:lnTo>
                  <a:pt x="776" y="139"/>
                </a:lnTo>
                <a:lnTo>
                  <a:pt x="775" y="143"/>
                </a:lnTo>
                <a:lnTo>
                  <a:pt x="775" y="143"/>
                </a:lnTo>
                <a:lnTo>
                  <a:pt x="771" y="144"/>
                </a:lnTo>
                <a:lnTo>
                  <a:pt x="765" y="148"/>
                </a:lnTo>
                <a:lnTo>
                  <a:pt x="744" y="154"/>
                </a:lnTo>
                <a:lnTo>
                  <a:pt x="717" y="163"/>
                </a:lnTo>
                <a:lnTo>
                  <a:pt x="694" y="173"/>
                </a:lnTo>
                <a:lnTo>
                  <a:pt x="694" y="173"/>
                </a:lnTo>
                <a:lnTo>
                  <a:pt x="687" y="178"/>
                </a:lnTo>
                <a:lnTo>
                  <a:pt x="684" y="182"/>
                </a:lnTo>
                <a:lnTo>
                  <a:pt x="683" y="184"/>
                </a:lnTo>
                <a:lnTo>
                  <a:pt x="683" y="187"/>
                </a:lnTo>
                <a:lnTo>
                  <a:pt x="683" y="189"/>
                </a:lnTo>
                <a:lnTo>
                  <a:pt x="679" y="191"/>
                </a:lnTo>
                <a:lnTo>
                  <a:pt x="672" y="192"/>
                </a:lnTo>
                <a:lnTo>
                  <a:pt x="659" y="193"/>
                </a:lnTo>
                <a:lnTo>
                  <a:pt x="659" y="193"/>
                </a:lnTo>
                <a:lnTo>
                  <a:pt x="620" y="193"/>
                </a:lnTo>
                <a:lnTo>
                  <a:pt x="570" y="191"/>
                </a:lnTo>
                <a:lnTo>
                  <a:pt x="522" y="188"/>
                </a:lnTo>
                <a:lnTo>
                  <a:pt x="482" y="188"/>
                </a:lnTo>
                <a:lnTo>
                  <a:pt x="482" y="188"/>
                </a:lnTo>
                <a:lnTo>
                  <a:pt x="464" y="189"/>
                </a:lnTo>
                <a:lnTo>
                  <a:pt x="443" y="192"/>
                </a:lnTo>
                <a:lnTo>
                  <a:pt x="420" y="197"/>
                </a:lnTo>
                <a:lnTo>
                  <a:pt x="396" y="202"/>
                </a:lnTo>
                <a:lnTo>
                  <a:pt x="372" y="210"/>
                </a:lnTo>
                <a:lnTo>
                  <a:pt x="349" y="217"/>
                </a:lnTo>
                <a:lnTo>
                  <a:pt x="328" y="227"/>
                </a:lnTo>
                <a:lnTo>
                  <a:pt x="310" y="239"/>
                </a:lnTo>
                <a:lnTo>
                  <a:pt x="310" y="239"/>
                </a:lnTo>
                <a:lnTo>
                  <a:pt x="284" y="258"/>
                </a:lnTo>
                <a:lnTo>
                  <a:pt x="265" y="272"/>
                </a:lnTo>
                <a:lnTo>
                  <a:pt x="256" y="277"/>
                </a:lnTo>
                <a:lnTo>
                  <a:pt x="246" y="280"/>
                </a:lnTo>
                <a:lnTo>
                  <a:pt x="219" y="289"/>
                </a:lnTo>
                <a:lnTo>
                  <a:pt x="219" y="289"/>
                </a:lnTo>
                <a:lnTo>
                  <a:pt x="204" y="294"/>
                </a:lnTo>
                <a:lnTo>
                  <a:pt x="193" y="299"/>
                </a:lnTo>
                <a:lnTo>
                  <a:pt x="175" y="307"/>
                </a:lnTo>
                <a:lnTo>
                  <a:pt x="169" y="309"/>
                </a:lnTo>
                <a:lnTo>
                  <a:pt x="164" y="309"/>
                </a:lnTo>
                <a:lnTo>
                  <a:pt x="159" y="308"/>
                </a:lnTo>
                <a:lnTo>
                  <a:pt x="154" y="304"/>
                </a:lnTo>
                <a:lnTo>
                  <a:pt x="154" y="304"/>
                </a:lnTo>
                <a:lnTo>
                  <a:pt x="147" y="298"/>
                </a:lnTo>
                <a:lnTo>
                  <a:pt x="140" y="289"/>
                </a:lnTo>
                <a:lnTo>
                  <a:pt x="125" y="269"/>
                </a:lnTo>
                <a:lnTo>
                  <a:pt x="109" y="251"/>
                </a:lnTo>
                <a:lnTo>
                  <a:pt x="103" y="246"/>
                </a:lnTo>
                <a:lnTo>
                  <a:pt x="98" y="244"/>
                </a:lnTo>
                <a:lnTo>
                  <a:pt x="98" y="244"/>
                </a:lnTo>
                <a:lnTo>
                  <a:pt x="94" y="243"/>
                </a:lnTo>
                <a:lnTo>
                  <a:pt x="90" y="240"/>
                </a:lnTo>
                <a:lnTo>
                  <a:pt x="83" y="234"/>
                </a:lnTo>
                <a:lnTo>
                  <a:pt x="77" y="227"/>
                </a:lnTo>
                <a:lnTo>
                  <a:pt x="73" y="225"/>
                </a:lnTo>
                <a:lnTo>
                  <a:pt x="68" y="224"/>
                </a:lnTo>
                <a:lnTo>
                  <a:pt x="68" y="224"/>
                </a:lnTo>
                <a:lnTo>
                  <a:pt x="59" y="224"/>
                </a:lnTo>
                <a:lnTo>
                  <a:pt x="50" y="226"/>
                </a:lnTo>
                <a:lnTo>
                  <a:pt x="41" y="231"/>
                </a:lnTo>
                <a:lnTo>
                  <a:pt x="32" y="239"/>
                </a:lnTo>
                <a:lnTo>
                  <a:pt x="32" y="239"/>
                </a:lnTo>
                <a:lnTo>
                  <a:pt x="22" y="248"/>
                </a:lnTo>
                <a:lnTo>
                  <a:pt x="13" y="256"/>
                </a:lnTo>
                <a:lnTo>
                  <a:pt x="8" y="261"/>
                </a:lnTo>
                <a:lnTo>
                  <a:pt x="6" y="267"/>
                </a:lnTo>
                <a:lnTo>
                  <a:pt x="3" y="273"/>
                </a:lnTo>
                <a:lnTo>
                  <a:pt x="2" y="279"/>
                </a:lnTo>
                <a:lnTo>
                  <a:pt x="2" y="279"/>
                </a:lnTo>
                <a:lnTo>
                  <a:pt x="2" y="291"/>
                </a:lnTo>
                <a:lnTo>
                  <a:pt x="2" y="298"/>
                </a:lnTo>
                <a:lnTo>
                  <a:pt x="2" y="306"/>
                </a:lnTo>
                <a:lnTo>
                  <a:pt x="2" y="315"/>
                </a:lnTo>
                <a:lnTo>
                  <a:pt x="2" y="315"/>
                </a:lnTo>
                <a:lnTo>
                  <a:pt x="1" y="323"/>
                </a:lnTo>
                <a:lnTo>
                  <a:pt x="0" y="331"/>
                </a:lnTo>
                <a:lnTo>
                  <a:pt x="0" y="335"/>
                </a:lnTo>
                <a:lnTo>
                  <a:pt x="1" y="339"/>
                </a:lnTo>
                <a:lnTo>
                  <a:pt x="3" y="344"/>
                </a:lnTo>
                <a:lnTo>
                  <a:pt x="7" y="350"/>
                </a:lnTo>
                <a:lnTo>
                  <a:pt x="7" y="350"/>
                </a:lnTo>
                <a:lnTo>
                  <a:pt x="16" y="363"/>
                </a:lnTo>
                <a:lnTo>
                  <a:pt x="24" y="374"/>
                </a:lnTo>
                <a:lnTo>
                  <a:pt x="27" y="379"/>
                </a:lnTo>
                <a:lnTo>
                  <a:pt x="31" y="384"/>
                </a:lnTo>
                <a:lnTo>
                  <a:pt x="36" y="388"/>
                </a:lnTo>
                <a:lnTo>
                  <a:pt x="42" y="390"/>
                </a:lnTo>
                <a:lnTo>
                  <a:pt x="42" y="390"/>
                </a:lnTo>
                <a:lnTo>
                  <a:pt x="55" y="395"/>
                </a:lnTo>
                <a:lnTo>
                  <a:pt x="65" y="402"/>
                </a:lnTo>
                <a:lnTo>
                  <a:pt x="74" y="407"/>
                </a:lnTo>
                <a:lnTo>
                  <a:pt x="83" y="411"/>
                </a:lnTo>
                <a:lnTo>
                  <a:pt x="83" y="411"/>
                </a:lnTo>
                <a:lnTo>
                  <a:pt x="90" y="413"/>
                </a:lnTo>
                <a:lnTo>
                  <a:pt x="97" y="416"/>
                </a:lnTo>
                <a:lnTo>
                  <a:pt x="102" y="419"/>
                </a:lnTo>
                <a:lnTo>
                  <a:pt x="108" y="421"/>
                </a:lnTo>
                <a:lnTo>
                  <a:pt x="108" y="421"/>
                </a:lnTo>
                <a:lnTo>
                  <a:pt x="116" y="422"/>
                </a:lnTo>
                <a:lnTo>
                  <a:pt x="123" y="424"/>
                </a:lnTo>
                <a:lnTo>
                  <a:pt x="132" y="426"/>
                </a:lnTo>
                <a:lnTo>
                  <a:pt x="144" y="426"/>
                </a:lnTo>
                <a:lnTo>
                  <a:pt x="144" y="426"/>
                </a:lnTo>
                <a:lnTo>
                  <a:pt x="178" y="418"/>
                </a:lnTo>
                <a:lnTo>
                  <a:pt x="193" y="416"/>
                </a:lnTo>
                <a:lnTo>
                  <a:pt x="198" y="416"/>
                </a:lnTo>
                <a:lnTo>
                  <a:pt x="199" y="416"/>
                </a:lnTo>
                <a:lnTo>
                  <a:pt x="199" y="416"/>
                </a:lnTo>
                <a:lnTo>
                  <a:pt x="200" y="428"/>
                </a:lnTo>
                <a:lnTo>
                  <a:pt x="205" y="457"/>
                </a:lnTo>
                <a:lnTo>
                  <a:pt x="209" y="475"/>
                </a:lnTo>
                <a:lnTo>
                  <a:pt x="214" y="494"/>
                </a:lnTo>
                <a:lnTo>
                  <a:pt x="221" y="512"/>
                </a:lnTo>
                <a:lnTo>
                  <a:pt x="229" y="527"/>
                </a:lnTo>
                <a:lnTo>
                  <a:pt x="229" y="527"/>
                </a:lnTo>
                <a:lnTo>
                  <a:pt x="248" y="557"/>
                </a:lnTo>
                <a:lnTo>
                  <a:pt x="269" y="590"/>
                </a:lnTo>
                <a:lnTo>
                  <a:pt x="277" y="606"/>
                </a:lnTo>
                <a:lnTo>
                  <a:pt x="285" y="623"/>
                </a:lnTo>
                <a:lnTo>
                  <a:pt x="291" y="638"/>
                </a:lnTo>
                <a:lnTo>
                  <a:pt x="295" y="653"/>
                </a:lnTo>
                <a:lnTo>
                  <a:pt x="295" y="653"/>
                </a:lnTo>
                <a:lnTo>
                  <a:pt x="300" y="677"/>
                </a:lnTo>
                <a:lnTo>
                  <a:pt x="304" y="692"/>
                </a:lnTo>
                <a:lnTo>
                  <a:pt x="305" y="699"/>
                </a:lnTo>
                <a:lnTo>
                  <a:pt x="305" y="704"/>
                </a:lnTo>
                <a:lnTo>
                  <a:pt x="303" y="709"/>
                </a:lnTo>
                <a:lnTo>
                  <a:pt x="300" y="714"/>
                </a:lnTo>
                <a:lnTo>
                  <a:pt x="300" y="714"/>
                </a:lnTo>
                <a:lnTo>
                  <a:pt x="298" y="720"/>
                </a:lnTo>
                <a:lnTo>
                  <a:pt x="298" y="726"/>
                </a:lnTo>
                <a:lnTo>
                  <a:pt x="299" y="734"/>
                </a:lnTo>
                <a:lnTo>
                  <a:pt x="301" y="740"/>
                </a:lnTo>
                <a:lnTo>
                  <a:pt x="308" y="755"/>
                </a:lnTo>
                <a:lnTo>
                  <a:pt x="309" y="763"/>
                </a:lnTo>
                <a:lnTo>
                  <a:pt x="310" y="769"/>
                </a:lnTo>
                <a:lnTo>
                  <a:pt x="310" y="769"/>
                </a:lnTo>
                <a:lnTo>
                  <a:pt x="310" y="777"/>
                </a:lnTo>
                <a:lnTo>
                  <a:pt x="313" y="787"/>
                </a:lnTo>
                <a:lnTo>
                  <a:pt x="318" y="808"/>
                </a:lnTo>
                <a:lnTo>
                  <a:pt x="323" y="831"/>
                </a:lnTo>
                <a:lnTo>
                  <a:pt x="325" y="850"/>
                </a:lnTo>
                <a:lnTo>
                  <a:pt x="325" y="850"/>
                </a:lnTo>
                <a:lnTo>
                  <a:pt x="327" y="856"/>
                </a:lnTo>
                <a:lnTo>
                  <a:pt x="330" y="862"/>
                </a:lnTo>
                <a:lnTo>
                  <a:pt x="334" y="865"/>
                </a:lnTo>
                <a:lnTo>
                  <a:pt x="339" y="868"/>
                </a:lnTo>
                <a:lnTo>
                  <a:pt x="344" y="869"/>
                </a:lnTo>
                <a:lnTo>
                  <a:pt x="351" y="870"/>
                </a:lnTo>
                <a:lnTo>
                  <a:pt x="361" y="870"/>
                </a:lnTo>
                <a:lnTo>
                  <a:pt x="406" y="870"/>
                </a:lnTo>
                <a:lnTo>
                  <a:pt x="406" y="870"/>
                </a:lnTo>
                <a:lnTo>
                  <a:pt x="409" y="875"/>
                </a:lnTo>
                <a:lnTo>
                  <a:pt x="414" y="886"/>
                </a:lnTo>
                <a:lnTo>
                  <a:pt x="418" y="891"/>
                </a:lnTo>
                <a:lnTo>
                  <a:pt x="424" y="896"/>
                </a:lnTo>
                <a:lnTo>
                  <a:pt x="429" y="899"/>
                </a:lnTo>
                <a:lnTo>
                  <a:pt x="437" y="901"/>
                </a:lnTo>
                <a:lnTo>
                  <a:pt x="437" y="901"/>
                </a:lnTo>
                <a:lnTo>
                  <a:pt x="444" y="901"/>
                </a:lnTo>
                <a:lnTo>
                  <a:pt x="453" y="899"/>
                </a:lnTo>
                <a:lnTo>
                  <a:pt x="472" y="896"/>
                </a:lnTo>
                <a:lnTo>
                  <a:pt x="488" y="892"/>
                </a:lnTo>
                <a:lnTo>
                  <a:pt x="496" y="891"/>
                </a:lnTo>
                <a:lnTo>
                  <a:pt x="502" y="891"/>
                </a:lnTo>
                <a:lnTo>
                  <a:pt x="502" y="891"/>
                </a:lnTo>
                <a:lnTo>
                  <a:pt x="509" y="891"/>
                </a:lnTo>
                <a:lnTo>
                  <a:pt x="515" y="889"/>
                </a:lnTo>
                <a:lnTo>
                  <a:pt x="522" y="888"/>
                </a:lnTo>
                <a:lnTo>
                  <a:pt x="529" y="886"/>
                </a:lnTo>
                <a:lnTo>
                  <a:pt x="534" y="883"/>
                </a:lnTo>
                <a:lnTo>
                  <a:pt x="538" y="879"/>
                </a:lnTo>
                <a:lnTo>
                  <a:pt x="539" y="875"/>
                </a:lnTo>
                <a:lnTo>
                  <a:pt x="539" y="873"/>
                </a:lnTo>
                <a:lnTo>
                  <a:pt x="538" y="870"/>
                </a:lnTo>
                <a:lnTo>
                  <a:pt x="538" y="870"/>
                </a:lnTo>
                <a:lnTo>
                  <a:pt x="534" y="867"/>
                </a:lnTo>
                <a:lnTo>
                  <a:pt x="530" y="863"/>
                </a:lnTo>
                <a:lnTo>
                  <a:pt x="526" y="862"/>
                </a:lnTo>
                <a:lnTo>
                  <a:pt x="522" y="860"/>
                </a:lnTo>
                <a:lnTo>
                  <a:pt x="497" y="855"/>
                </a:lnTo>
                <a:lnTo>
                  <a:pt x="497" y="855"/>
                </a:lnTo>
                <a:lnTo>
                  <a:pt x="483" y="851"/>
                </a:lnTo>
                <a:lnTo>
                  <a:pt x="471" y="848"/>
                </a:lnTo>
                <a:lnTo>
                  <a:pt x="466" y="845"/>
                </a:lnTo>
                <a:lnTo>
                  <a:pt x="461" y="841"/>
                </a:lnTo>
                <a:lnTo>
                  <a:pt x="457" y="836"/>
                </a:lnTo>
                <a:lnTo>
                  <a:pt x="452" y="830"/>
                </a:lnTo>
                <a:lnTo>
                  <a:pt x="452" y="830"/>
                </a:lnTo>
                <a:lnTo>
                  <a:pt x="447" y="820"/>
                </a:lnTo>
                <a:lnTo>
                  <a:pt x="443" y="803"/>
                </a:lnTo>
                <a:lnTo>
                  <a:pt x="439" y="784"/>
                </a:lnTo>
                <a:lnTo>
                  <a:pt x="437" y="764"/>
                </a:lnTo>
                <a:lnTo>
                  <a:pt x="432" y="729"/>
                </a:lnTo>
                <a:lnTo>
                  <a:pt x="432" y="718"/>
                </a:lnTo>
                <a:lnTo>
                  <a:pt x="432" y="714"/>
                </a:lnTo>
                <a:lnTo>
                  <a:pt x="432" y="714"/>
                </a:lnTo>
                <a:lnTo>
                  <a:pt x="435" y="710"/>
                </a:lnTo>
                <a:lnTo>
                  <a:pt x="445" y="700"/>
                </a:lnTo>
                <a:lnTo>
                  <a:pt x="473" y="667"/>
                </a:lnTo>
                <a:lnTo>
                  <a:pt x="488" y="648"/>
                </a:lnTo>
                <a:lnTo>
                  <a:pt x="502" y="629"/>
                </a:lnTo>
                <a:lnTo>
                  <a:pt x="512" y="614"/>
                </a:lnTo>
                <a:lnTo>
                  <a:pt x="517" y="603"/>
                </a:lnTo>
                <a:lnTo>
                  <a:pt x="517" y="603"/>
                </a:lnTo>
                <a:lnTo>
                  <a:pt x="533" y="547"/>
                </a:lnTo>
                <a:lnTo>
                  <a:pt x="578" y="557"/>
                </a:lnTo>
                <a:lnTo>
                  <a:pt x="578" y="557"/>
                </a:lnTo>
                <a:lnTo>
                  <a:pt x="578" y="623"/>
                </a:lnTo>
                <a:lnTo>
                  <a:pt x="578" y="673"/>
                </a:lnTo>
                <a:lnTo>
                  <a:pt x="578" y="709"/>
                </a:lnTo>
                <a:lnTo>
                  <a:pt x="578" y="709"/>
                </a:lnTo>
                <a:lnTo>
                  <a:pt x="578" y="718"/>
                </a:lnTo>
                <a:lnTo>
                  <a:pt x="579" y="726"/>
                </a:lnTo>
                <a:lnTo>
                  <a:pt x="582" y="742"/>
                </a:lnTo>
                <a:lnTo>
                  <a:pt x="587" y="755"/>
                </a:lnTo>
                <a:lnTo>
                  <a:pt x="593" y="769"/>
                </a:lnTo>
                <a:lnTo>
                  <a:pt x="593" y="769"/>
                </a:lnTo>
                <a:lnTo>
                  <a:pt x="596" y="778"/>
                </a:lnTo>
                <a:lnTo>
                  <a:pt x="596" y="787"/>
                </a:lnTo>
                <a:lnTo>
                  <a:pt x="596" y="808"/>
                </a:lnTo>
                <a:lnTo>
                  <a:pt x="596" y="819"/>
                </a:lnTo>
                <a:lnTo>
                  <a:pt x="597" y="829"/>
                </a:lnTo>
                <a:lnTo>
                  <a:pt x="598" y="838"/>
                </a:lnTo>
                <a:lnTo>
                  <a:pt x="603" y="845"/>
                </a:lnTo>
                <a:lnTo>
                  <a:pt x="603" y="845"/>
                </a:lnTo>
                <a:lnTo>
                  <a:pt x="610" y="850"/>
                </a:lnTo>
                <a:lnTo>
                  <a:pt x="617" y="854"/>
                </a:lnTo>
                <a:lnTo>
                  <a:pt x="625" y="856"/>
                </a:lnTo>
                <a:lnTo>
                  <a:pt x="632" y="858"/>
                </a:lnTo>
                <a:lnTo>
                  <a:pt x="640" y="858"/>
                </a:lnTo>
                <a:lnTo>
                  <a:pt x="648" y="858"/>
                </a:lnTo>
                <a:lnTo>
                  <a:pt x="659" y="855"/>
                </a:lnTo>
                <a:lnTo>
                  <a:pt x="659" y="855"/>
                </a:lnTo>
                <a:lnTo>
                  <a:pt x="668" y="853"/>
                </a:lnTo>
                <a:lnTo>
                  <a:pt x="678" y="848"/>
                </a:lnTo>
                <a:lnTo>
                  <a:pt x="685" y="843"/>
                </a:lnTo>
                <a:lnTo>
                  <a:pt x="688" y="839"/>
                </a:lnTo>
                <a:lnTo>
                  <a:pt x="689" y="835"/>
                </a:lnTo>
                <a:lnTo>
                  <a:pt x="689" y="835"/>
                </a:lnTo>
                <a:lnTo>
                  <a:pt x="689" y="831"/>
                </a:lnTo>
                <a:lnTo>
                  <a:pt x="687" y="827"/>
                </a:lnTo>
                <a:lnTo>
                  <a:pt x="679" y="821"/>
                </a:lnTo>
                <a:lnTo>
                  <a:pt x="668" y="812"/>
                </a:lnTo>
                <a:lnTo>
                  <a:pt x="654" y="800"/>
                </a:lnTo>
                <a:lnTo>
                  <a:pt x="654" y="800"/>
                </a:lnTo>
                <a:lnTo>
                  <a:pt x="648" y="791"/>
                </a:lnTo>
                <a:lnTo>
                  <a:pt x="641" y="781"/>
                </a:lnTo>
                <a:lnTo>
                  <a:pt x="637" y="769"/>
                </a:lnTo>
                <a:lnTo>
                  <a:pt x="635" y="757"/>
                </a:lnTo>
                <a:lnTo>
                  <a:pt x="629" y="733"/>
                </a:lnTo>
                <a:lnTo>
                  <a:pt x="626" y="723"/>
                </a:lnTo>
                <a:lnTo>
                  <a:pt x="624" y="714"/>
                </a:lnTo>
                <a:lnTo>
                  <a:pt x="624" y="714"/>
                </a:lnTo>
                <a:lnTo>
                  <a:pt x="617" y="701"/>
                </a:lnTo>
                <a:lnTo>
                  <a:pt x="612" y="694"/>
                </a:lnTo>
                <a:lnTo>
                  <a:pt x="611" y="690"/>
                </a:lnTo>
                <a:lnTo>
                  <a:pt x="611" y="685"/>
                </a:lnTo>
                <a:lnTo>
                  <a:pt x="611" y="680"/>
                </a:lnTo>
                <a:lnTo>
                  <a:pt x="613" y="673"/>
                </a:lnTo>
                <a:lnTo>
                  <a:pt x="613" y="673"/>
                </a:lnTo>
                <a:lnTo>
                  <a:pt x="627" y="639"/>
                </a:lnTo>
                <a:lnTo>
                  <a:pt x="644" y="597"/>
                </a:lnTo>
                <a:lnTo>
                  <a:pt x="644" y="597"/>
                </a:lnTo>
                <a:lnTo>
                  <a:pt x="653" y="571"/>
                </a:lnTo>
                <a:lnTo>
                  <a:pt x="654" y="567"/>
                </a:lnTo>
                <a:lnTo>
                  <a:pt x="654" y="567"/>
                </a:lnTo>
                <a:lnTo>
                  <a:pt x="666" y="562"/>
                </a:lnTo>
                <a:lnTo>
                  <a:pt x="692" y="552"/>
                </a:lnTo>
                <a:lnTo>
                  <a:pt x="706" y="547"/>
                </a:lnTo>
                <a:lnTo>
                  <a:pt x="718" y="544"/>
                </a:lnTo>
                <a:lnTo>
                  <a:pt x="727" y="544"/>
                </a:lnTo>
                <a:lnTo>
                  <a:pt x="728" y="544"/>
                </a:lnTo>
                <a:lnTo>
                  <a:pt x="730" y="547"/>
                </a:lnTo>
                <a:lnTo>
                  <a:pt x="730" y="547"/>
                </a:lnTo>
                <a:lnTo>
                  <a:pt x="728" y="570"/>
                </a:lnTo>
                <a:lnTo>
                  <a:pt x="726" y="608"/>
                </a:lnTo>
                <a:lnTo>
                  <a:pt x="726" y="628"/>
                </a:lnTo>
                <a:lnTo>
                  <a:pt x="726" y="648"/>
                </a:lnTo>
                <a:lnTo>
                  <a:pt x="727" y="666"/>
                </a:lnTo>
                <a:lnTo>
                  <a:pt x="730" y="678"/>
                </a:lnTo>
                <a:lnTo>
                  <a:pt x="730" y="678"/>
                </a:lnTo>
                <a:lnTo>
                  <a:pt x="736" y="699"/>
                </a:lnTo>
                <a:lnTo>
                  <a:pt x="744" y="716"/>
                </a:lnTo>
                <a:lnTo>
                  <a:pt x="750" y="730"/>
                </a:lnTo>
                <a:lnTo>
                  <a:pt x="755" y="739"/>
                </a:lnTo>
                <a:lnTo>
                  <a:pt x="755" y="739"/>
                </a:lnTo>
                <a:lnTo>
                  <a:pt x="770" y="759"/>
                </a:lnTo>
                <a:lnTo>
                  <a:pt x="778" y="771"/>
                </a:lnTo>
                <a:lnTo>
                  <a:pt x="779" y="776"/>
                </a:lnTo>
                <a:lnTo>
                  <a:pt x="780" y="779"/>
                </a:lnTo>
                <a:lnTo>
                  <a:pt x="780" y="779"/>
                </a:lnTo>
                <a:lnTo>
                  <a:pt x="781" y="784"/>
                </a:lnTo>
                <a:lnTo>
                  <a:pt x="783" y="791"/>
                </a:lnTo>
                <a:lnTo>
                  <a:pt x="788" y="806"/>
                </a:lnTo>
                <a:lnTo>
                  <a:pt x="793" y="821"/>
                </a:lnTo>
                <a:lnTo>
                  <a:pt x="795" y="830"/>
                </a:lnTo>
                <a:lnTo>
                  <a:pt x="795" y="830"/>
                </a:lnTo>
                <a:lnTo>
                  <a:pt x="795" y="832"/>
                </a:lnTo>
                <a:lnTo>
                  <a:pt x="794" y="835"/>
                </a:lnTo>
                <a:lnTo>
                  <a:pt x="792" y="839"/>
                </a:lnTo>
                <a:lnTo>
                  <a:pt x="792" y="841"/>
                </a:lnTo>
                <a:lnTo>
                  <a:pt x="794" y="843"/>
                </a:lnTo>
                <a:lnTo>
                  <a:pt x="798" y="844"/>
                </a:lnTo>
                <a:lnTo>
                  <a:pt x="805" y="845"/>
                </a:lnTo>
                <a:lnTo>
                  <a:pt x="805" y="845"/>
                </a:lnTo>
                <a:lnTo>
                  <a:pt x="828" y="849"/>
                </a:lnTo>
                <a:lnTo>
                  <a:pt x="853" y="851"/>
                </a:lnTo>
                <a:lnTo>
                  <a:pt x="865" y="853"/>
                </a:lnTo>
                <a:lnTo>
                  <a:pt x="875" y="850"/>
                </a:lnTo>
                <a:lnTo>
                  <a:pt x="880" y="849"/>
                </a:lnTo>
                <a:lnTo>
                  <a:pt x="882" y="846"/>
                </a:lnTo>
                <a:lnTo>
                  <a:pt x="885" y="844"/>
                </a:lnTo>
                <a:lnTo>
                  <a:pt x="886" y="840"/>
                </a:lnTo>
                <a:lnTo>
                  <a:pt x="886" y="840"/>
                </a:lnTo>
                <a:lnTo>
                  <a:pt x="889" y="827"/>
                </a:lnTo>
                <a:lnTo>
                  <a:pt x="891" y="821"/>
                </a:lnTo>
                <a:lnTo>
                  <a:pt x="890" y="820"/>
                </a:lnTo>
                <a:lnTo>
                  <a:pt x="888" y="819"/>
                </a:lnTo>
                <a:lnTo>
                  <a:pt x="876" y="815"/>
                </a:lnTo>
                <a:lnTo>
                  <a:pt x="876" y="815"/>
                </a:lnTo>
                <a:lnTo>
                  <a:pt x="861" y="811"/>
                </a:lnTo>
                <a:lnTo>
                  <a:pt x="851" y="807"/>
                </a:lnTo>
                <a:lnTo>
                  <a:pt x="846" y="805"/>
                </a:lnTo>
                <a:lnTo>
                  <a:pt x="843" y="802"/>
                </a:lnTo>
                <a:lnTo>
                  <a:pt x="842" y="800"/>
                </a:lnTo>
                <a:lnTo>
                  <a:pt x="841" y="795"/>
                </a:lnTo>
                <a:lnTo>
                  <a:pt x="841" y="795"/>
                </a:lnTo>
                <a:lnTo>
                  <a:pt x="841" y="790"/>
                </a:lnTo>
                <a:lnTo>
                  <a:pt x="838" y="783"/>
                </a:lnTo>
                <a:lnTo>
                  <a:pt x="833" y="771"/>
                </a:lnTo>
                <a:lnTo>
                  <a:pt x="828" y="758"/>
                </a:lnTo>
                <a:lnTo>
                  <a:pt x="827" y="750"/>
                </a:lnTo>
                <a:lnTo>
                  <a:pt x="826" y="744"/>
                </a:lnTo>
                <a:lnTo>
                  <a:pt x="826" y="744"/>
                </a:lnTo>
                <a:lnTo>
                  <a:pt x="826" y="726"/>
                </a:lnTo>
                <a:lnTo>
                  <a:pt x="826" y="702"/>
                </a:lnTo>
                <a:lnTo>
                  <a:pt x="826" y="653"/>
                </a:lnTo>
                <a:lnTo>
                  <a:pt x="826" y="653"/>
                </a:lnTo>
                <a:lnTo>
                  <a:pt x="826" y="587"/>
                </a:lnTo>
                <a:lnTo>
                  <a:pt x="827" y="555"/>
                </a:lnTo>
                <a:lnTo>
                  <a:pt x="828" y="543"/>
                </a:lnTo>
                <a:lnTo>
                  <a:pt x="831" y="537"/>
                </a:lnTo>
                <a:lnTo>
                  <a:pt x="831" y="537"/>
                </a:lnTo>
                <a:lnTo>
                  <a:pt x="833" y="534"/>
                </a:lnTo>
                <a:lnTo>
                  <a:pt x="834" y="534"/>
                </a:lnTo>
                <a:lnTo>
                  <a:pt x="838" y="533"/>
                </a:lnTo>
                <a:lnTo>
                  <a:pt x="841" y="531"/>
                </a:lnTo>
                <a:lnTo>
                  <a:pt x="845" y="525"/>
                </a:lnTo>
                <a:lnTo>
                  <a:pt x="856" y="507"/>
                </a:lnTo>
                <a:lnTo>
                  <a:pt x="856" y="507"/>
                </a:lnTo>
                <a:lnTo>
                  <a:pt x="870" y="480"/>
                </a:lnTo>
                <a:lnTo>
                  <a:pt x="882" y="457"/>
                </a:lnTo>
                <a:lnTo>
                  <a:pt x="890" y="436"/>
                </a:lnTo>
                <a:lnTo>
                  <a:pt x="896" y="416"/>
                </a:lnTo>
                <a:lnTo>
                  <a:pt x="896" y="416"/>
                </a:lnTo>
                <a:lnTo>
                  <a:pt x="900" y="404"/>
                </a:lnTo>
                <a:lnTo>
                  <a:pt x="904" y="390"/>
                </a:lnTo>
                <a:lnTo>
                  <a:pt x="915" y="360"/>
                </a:lnTo>
                <a:lnTo>
                  <a:pt x="925" y="336"/>
                </a:lnTo>
                <a:lnTo>
                  <a:pt x="932" y="325"/>
                </a:lnTo>
                <a:lnTo>
                  <a:pt x="932" y="325"/>
                </a:lnTo>
                <a:lnTo>
                  <a:pt x="933" y="321"/>
                </a:lnTo>
                <a:lnTo>
                  <a:pt x="937" y="315"/>
                </a:lnTo>
                <a:lnTo>
                  <a:pt x="942" y="306"/>
                </a:lnTo>
                <a:lnTo>
                  <a:pt x="952" y="294"/>
                </a:lnTo>
                <a:lnTo>
                  <a:pt x="952" y="294"/>
                </a:lnTo>
                <a:lnTo>
                  <a:pt x="968" y="278"/>
                </a:lnTo>
                <a:lnTo>
                  <a:pt x="972" y="273"/>
                </a:lnTo>
                <a:lnTo>
                  <a:pt x="977" y="264"/>
                </a:lnTo>
                <a:lnTo>
                  <a:pt x="977" y="264"/>
                </a:lnTo>
                <a:lnTo>
                  <a:pt x="980" y="255"/>
                </a:lnTo>
                <a:lnTo>
                  <a:pt x="982" y="241"/>
                </a:lnTo>
                <a:lnTo>
                  <a:pt x="987" y="207"/>
                </a:lnTo>
                <a:lnTo>
                  <a:pt x="992" y="163"/>
                </a:lnTo>
                <a:lnTo>
                  <a:pt x="992" y="163"/>
                </a:lnTo>
                <a:lnTo>
                  <a:pt x="1010" y="165"/>
                </a:lnTo>
                <a:lnTo>
                  <a:pt x="1026" y="168"/>
                </a:lnTo>
                <a:lnTo>
                  <a:pt x="1043" y="168"/>
                </a:lnTo>
                <a:lnTo>
                  <a:pt x="1043" y="168"/>
                </a:lnTo>
                <a:lnTo>
                  <a:pt x="1066" y="165"/>
                </a:lnTo>
                <a:lnTo>
                  <a:pt x="1078" y="163"/>
                </a:lnTo>
                <a:lnTo>
                  <a:pt x="1078" y="163"/>
                </a:lnTo>
                <a:lnTo>
                  <a:pt x="1088" y="160"/>
                </a:lnTo>
                <a:lnTo>
                  <a:pt x="1093" y="158"/>
                </a:lnTo>
                <a:lnTo>
                  <a:pt x="1093" y="158"/>
                </a:lnTo>
                <a:lnTo>
                  <a:pt x="1096" y="157"/>
                </a:lnTo>
                <a:lnTo>
                  <a:pt x="1100" y="154"/>
                </a:lnTo>
                <a:lnTo>
                  <a:pt x="1101" y="152"/>
                </a:lnTo>
                <a:lnTo>
                  <a:pt x="1102" y="149"/>
                </a:lnTo>
                <a:lnTo>
                  <a:pt x="1101" y="147"/>
                </a:lnTo>
                <a:lnTo>
                  <a:pt x="1098" y="143"/>
                </a:lnTo>
                <a:lnTo>
                  <a:pt x="1098" y="143"/>
                </a:lnTo>
                <a:lnTo>
                  <a:pt x="1095" y="140"/>
                </a:lnTo>
                <a:lnTo>
                  <a:pt x="1091" y="139"/>
                </a:lnTo>
                <a:lnTo>
                  <a:pt x="1086" y="138"/>
                </a:lnTo>
                <a:lnTo>
                  <a:pt x="1081" y="139"/>
                </a:lnTo>
                <a:lnTo>
                  <a:pt x="1080" y="139"/>
                </a:lnTo>
                <a:lnTo>
                  <a:pt x="1078" y="138"/>
                </a:lnTo>
                <a:lnTo>
                  <a:pt x="1078" y="138"/>
                </a:lnTo>
                <a:lnTo>
                  <a:pt x="1073" y="128"/>
                </a:lnTo>
                <a:lnTo>
                  <a:pt x="1069" y="120"/>
                </a:lnTo>
                <a:lnTo>
                  <a:pt x="1063" y="112"/>
                </a:lnTo>
                <a:lnTo>
                  <a:pt x="1063" y="112"/>
                </a:lnTo>
                <a:lnTo>
                  <a:pt x="1054" y="104"/>
                </a:lnTo>
                <a:lnTo>
                  <a:pt x="1042" y="93"/>
                </a:lnTo>
                <a:lnTo>
                  <a:pt x="1028" y="82"/>
                </a:lnTo>
                <a:lnTo>
                  <a:pt x="1028" y="82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5">
            <a:extLst>
              <a:ext uri="{FF2B5EF4-FFF2-40B4-BE49-F238E27FC236}">
                <a16:creationId xmlns:a16="http://schemas.microsoft.com/office/drawing/2014/main" id="{269AE492-6E42-450C-B5F7-0304471D8484}"/>
              </a:ext>
            </a:extLst>
          </p:cNvPr>
          <p:cNvSpPr>
            <a:spLocks noEditPoints="1"/>
          </p:cNvSpPr>
          <p:nvPr/>
        </p:nvSpPr>
        <p:spPr bwMode="auto">
          <a:xfrm>
            <a:off x="2201090" y="1094113"/>
            <a:ext cx="1676730" cy="1150273"/>
          </a:xfrm>
          <a:custGeom>
            <a:avLst/>
            <a:gdLst>
              <a:gd name="T0" fmla="*/ 946 w 1395"/>
              <a:gd name="T1" fmla="*/ 169 h 957"/>
              <a:gd name="T2" fmla="*/ 694 w 1395"/>
              <a:gd name="T3" fmla="*/ 94 h 957"/>
              <a:gd name="T4" fmla="*/ 678 w 1395"/>
              <a:gd name="T5" fmla="*/ 44 h 957"/>
              <a:gd name="T6" fmla="*/ 639 w 1395"/>
              <a:gd name="T7" fmla="*/ 33 h 957"/>
              <a:gd name="T8" fmla="*/ 597 w 1395"/>
              <a:gd name="T9" fmla="*/ 1 h 957"/>
              <a:gd name="T10" fmla="*/ 559 w 1395"/>
              <a:gd name="T11" fmla="*/ 51 h 957"/>
              <a:gd name="T12" fmla="*/ 444 w 1395"/>
              <a:gd name="T13" fmla="*/ 44 h 957"/>
              <a:gd name="T14" fmla="*/ 288 w 1395"/>
              <a:gd name="T15" fmla="*/ 79 h 957"/>
              <a:gd name="T16" fmla="*/ 177 w 1395"/>
              <a:gd name="T17" fmla="*/ 95 h 957"/>
              <a:gd name="T18" fmla="*/ 97 w 1395"/>
              <a:gd name="T19" fmla="*/ 221 h 957"/>
              <a:gd name="T20" fmla="*/ 59 w 1395"/>
              <a:gd name="T21" fmla="*/ 214 h 957"/>
              <a:gd name="T22" fmla="*/ 8 w 1395"/>
              <a:gd name="T23" fmla="*/ 238 h 957"/>
              <a:gd name="T24" fmla="*/ 7 w 1395"/>
              <a:gd name="T25" fmla="*/ 270 h 957"/>
              <a:gd name="T26" fmla="*/ 50 w 1395"/>
              <a:gd name="T27" fmla="*/ 311 h 957"/>
              <a:gd name="T28" fmla="*/ 120 w 1395"/>
              <a:gd name="T29" fmla="*/ 324 h 957"/>
              <a:gd name="T30" fmla="*/ 169 w 1395"/>
              <a:gd name="T31" fmla="*/ 285 h 957"/>
              <a:gd name="T32" fmla="*/ 199 w 1395"/>
              <a:gd name="T33" fmla="*/ 349 h 957"/>
              <a:gd name="T34" fmla="*/ 256 w 1395"/>
              <a:gd name="T35" fmla="*/ 441 h 957"/>
              <a:gd name="T36" fmla="*/ 301 w 1395"/>
              <a:gd name="T37" fmla="*/ 481 h 957"/>
              <a:gd name="T38" fmla="*/ 348 w 1395"/>
              <a:gd name="T39" fmla="*/ 510 h 957"/>
              <a:gd name="T40" fmla="*/ 423 w 1395"/>
              <a:gd name="T41" fmla="*/ 642 h 957"/>
              <a:gd name="T42" fmla="*/ 409 w 1395"/>
              <a:gd name="T43" fmla="*/ 784 h 957"/>
              <a:gd name="T44" fmla="*/ 423 w 1395"/>
              <a:gd name="T45" fmla="*/ 899 h 957"/>
              <a:gd name="T46" fmla="*/ 459 w 1395"/>
              <a:gd name="T47" fmla="*/ 945 h 957"/>
              <a:gd name="T48" fmla="*/ 546 w 1395"/>
              <a:gd name="T49" fmla="*/ 957 h 957"/>
              <a:gd name="T50" fmla="*/ 589 w 1395"/>
              <a:gd name="T51" fmla="*/ 942 h 957"/>
              <a:gd name="T52" fmla="*/ 553 w 1395"/>
              <a:gd name="T53" fmla="*/ 880 h 957"/>
              <a:gd name="T54" fmla="*/ 520 w 1395"/>
              <a:gd name="T55" fmla="*/ 864 h 957"/>
              <a:gd name="T56" fmla="*/ 528 w 1395"/>
              <a:gd name="T57" fmla="*/ 786 h 957"/>
              <a:gd name="T58" fmla="*/ 601 w 1395"/>
              <a:gd name="T59" fmla="*/ 855 h 957"/>
              <a:gd name="T60" fmla="*/ 632 w 1395"/>
              <a:gd name="T61" fmla="*/ 830 h 957"/>
              <a:gd name="T62" fmla="*/ 617 w 1395"/>
              <a:gd name="T63" fmla="*/ 797 h 957"/>
              <a:gd name="T64" fmla="*/ 631 w 1395"/>
              <a:gd name="T65" fmla="*/ 697 h 957"/>
              <a:gd name="T66" fmla="*/ 720 w 1395"/>
              <a:gd name="T67" fmla="*/ 591 h 957"/>
              <a:gd name="T68" fmla="*/ 744 w 1395"/>
              <a:gd name="T69" fmla="*/ 636 h 957"/>
              <a:gd name="T70" fmla="*/ 801 w 1395"/>
              <a:gd name="T71" fmla="*/ 795 h 957"/>
              <a:gd name="T72" fmla="*/ 835 w 1395"/>
              <a:gd name="T73" fmla="*/ 838 h 957"/>
              <a:gd name="T74" fmla="*/ 879 w 1395"/>
              <a:gd name="T75" fmla="*/ 853 h 957"/>
              <a:gd name="T76" fmla="*/ 955 w 1395"/>
              <a:gd name="T77" fmla="*/ 882 h 957"/>
              <a:gd name="T78" fmla="*/ 1015 w 1395"/>
              <a:gd name="T79" fmla="*/ 863 h 957"/>
              <a:gd name="T80" fmla="*/ 1009 w 1395"/>
              <a:gd name="T81" fmla="*/ 831 h 957"/>
              <a:gd name="T82" fmla="*/ 969 w 1395"/>
              <a:gd name="T83" fmla="*/ 805 h 957"/>
              <a:gd name="T84" fmla="*/ 931 w 1395"/>
              <a:gd name="T85" fmla="*/ 755 h 957"/>
              <a:gd name="T86" fmla="*/ 922 w 1395"/>
              <a:gd name="T87" fmla="*/ 581 h 957"/>
              <a:gd name="T88" fmla="*/ 975 w 1395"/>
              <a:gd name="T89" fmla="*/ 530 h 957"/>
              <a:gd name="T90" fmla="*/ 1065 w 1395"/>
              <a:gd name="T91" fmla="*/ 512 h 957"/>
              <a:gd name="T92" fmla="*/ 1184 w 1395"/>
              <a:gd name="T93" fmla="*/ 550 h 957"/>
              <a:gd name="T94" fmla="*/ 1203 w 1395"/>
              <a:gd name="T95" fmla="*/ 531 h 957"/>
              <a:gd name="T96" fmla="*/ 1293 w 1395"/>
              <a:gd name="T97" fmla="*/ 526 h 957"/>
              <a:gd name="T98" fmla="*/ 1343 w 1395"/>
              <a:gd name="T99" fmla="*/ 509 h 957"/>
              <a:gd name="T100" fmla="*/ 1367 w 1395"/>
              <a:gd name="T101" fmla="*/ 472 h 957"/>
              <a:gd name="T102" fmla="*/ 1370 w 1395"/>
              <a:gd name="T103" fmla="*/ 427 h 957"/>
              <a:gd name="T104" fmla="*/ 1344 w 1395"/>
              <a:gd name="T105" fmla="*/ 402 h 957"/>
              <a:gd name="T106" fmla="*/ 1384 w 1395"/>
              <a:gd name="T107" fmla="*/ 350 h 957"/>
              <a:gd name="T108" fmla="*/ 1387 w 1395"/>
              <a:gd name="T109" fmla="*/ 281 h 957"/>
              <a:gd name="T110" fmla="*/ 1341 w 1395"/>
              <a:gd name="T111" fmla="*/ 225 h 957"/>
              <a:gd name="T112" fmla="*/ 1253 w 1395"/>
              <a:gd name="T113" fmla="*/ 194 h 957"/>
              <a:gd name="T114" fmla="*/ 1235 w 1395"/>
              <a:gd name="T115" fmla="*/ 115 h 957"/>
              <a:gd name="T116" fmla="*/ 1203 w 1395"/>
              <a:gd name="T117" fmla="*/ 138 h 957"/>
              <a:gd name="T118" fmla="*/ 1179 w 1395"/>
              <a:gd name="T119" fmla="*/ 108 h 957"/>
              <a:gd name="T120" fmla="*/ 1109 w 1395"/>
              <a:gd name="T121" fmla="*/ 205 h 957"/>
              <a:gd name="T122" fmla="*/ 578 w 1395"/>
              <a:gd name="T123" fmla="*/ 526 h 957"/>
              <a:gd name="T124" fmla="*/ 545 w 1395"/>
              <a:gd name="T125" fmla="*/ 503 h 9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395" h="957">
                <a:moveTo>
                  <a:pt x="1109" y="205"/>
                </a:moveTo>
                <a:lnTo>
                  <a:pt x="1109" y="205"/>
                </a:lnTo>
                <a:lnTo>
                  <a:pt x="1058" y="188"/>
                </a:lnTo>
                <a:lnTo>
                  <a:pt x="1004" y="171"/>
                </a:lnTo>
                <a:lnTo>
                  <a:pt x="1004" y="171"/>
                </a:lnTo>
                <a:lnTo>
                  <a:pt x="972" y="170"/>
                </a:lnTo>
                <a:lnTo>
                  <a:pt x="946" y="169"/>
                </a:lnTo>
                <a:lnTo>
                  <a:pt x="921" y="166"/>
                </a:lnTo>
                <a:lnTo>
                  <a:pt x="921" y="166"/>
                </a:lnTo>
                <a:lnTo>
                  <a:pt x="903" y="162"/>
                </a:lnTo>
                <a:lnTo>
                  <a:pt x="874" y="152"/>
                </a:lnTo>
                <a:lnTo>
                  <a:pt x="798" y="127"/>
                </a:lnTo>
                <a:lnTo>
                  <a:pt x="727" y="105"/>
                </a:lnTo>
                <a:lnTo>
                  <a:pt x="694" y="94"/>
                </a:lnTo>
                <a:lnTo>
                  <a:pt x="694" y="94"/>
                </a:lnTo>
                <a:lnTo>
                  <a:pt x="693" y="93"/>
                </a:lnTo>
                <a:lnTo>
                  <a:pt x="691" y="88"/>
                </a:lnTo>
                <a:lnTo>
                  <a:pt x="689" y="77"/>
                </a:lnTo>
                <a:lnTo>
                  <a:pt x="684" y="61"/>
                </a:lnTo>
                <a:lnTo>
                  <a:pt x="682" y="52"/>
                </a:lnTo>
                <a:lnTo>
                  <a:pt x="678" y="44"/>
                </a:lnTo>
                <a:lnTo>
                  <a:pt x="678" y="44"/>
                </a:lnTo>
                <a:lnTo>
                  <a:pt x="672" y="37"/>
                </a:lnTo>
                <a:lnTo>
                  <a:pt x="666" y="30"/>
                </a:lnTo>
                <a:lnTo>
                  <a:pt x="654" y="19"/>
                </a:lnTo>
                <a:lnTo>
                  <a:pt x="643" y="14"/>
                </a:lnTo>
                <a:lnTo>
                  <a:pt x="639" y="11"/>
                </a:lnTo>
                <a:lnTo>
                  <a:pt x="639" y="33"/>
                </a:lnTo>
                <a:lnTo>
                  <a:pt x="639" y="33"/>
                </a:lnTo>
                <a:lnTo>
                  <a:pt x="624" y="18"/>
                </a:lnTo>
                <a:lnTo>
                  <a:pt x="610" y="7"/>
                </a:lnTo>
                <a:lnTo>
                  <a:pt x="600" y="0"/>
                </a:lnTo>
                <a:lnTo>
                  <a:pt x="600" y="0"/>
                </a:lnTo>
                <a:lnTo>
                  <a:pt x="599" y="0"/>
                </a:lnTo>
                <a:lnTo>
                  <a:pt x="597" y="1"/>
                </a:lnTo>
                <a:lnTo>
                  <a:pt x="596" y="7"/>
                </a:lnTo>
                <a:lnTo>
                  <a:pt x="595" y="17"/>
                </a:lnTo>
                <a:lnTo>
                  <a:pt x="593" y="28"/>
                </a:lnTo>
                <a:lnTo>
                  <a:pt x="595" y="51"/>
                </a:lnTo>
                <a:lnTo>
                  <a:pt x="595" y="61"/>
                </a:lnTo>
                <a:lnTo>
                  <a:pt x="595" y="61"/>
                </a:lnTo>
                <a:lnTo>
                  <a:pt x="559" y="51"/>
                </a:lnTo>
                <a:lnTo>
                  <a:pt x="525" y="44"/>
                </a:lnTo>
                <a:lnTo>
                  <a:pt x="507" y="40"/>
                </a:lnTo>
                <a:lnTo>
                  <a:pt x="489" y="39"/>
                </a:lnTo>
                <a:lnTo>
                  <a:pt x="489" y="39"/>
                </a:lnTo>
                <a:lnTo>
                  <a:pt x="480" y="39"/>
                </a:lnTo>
                <a:lnTo>
                  <a:pt x="469" y="40"/>
                </a:lnTo>
                <a:lnTo>
                  <a:pt x="444" y="44"/>
                </a:lnTo>
                <a:lnTo>
                  <a:pt x="415" y="51"/>
                </a:lnTo>
                <a:lnTo>
                  <a:pt x="387" y="59"/>
                </a:lnTo>
                <a:lnTo>
                  <a:pt x="339" y="76"/>
                </a:lnTo>
                <a:lnTo>
                  <a:pt x="318" y="83"/>
                </a:lnTo>
                <a:lnTo>
                  <a:pt x="318" y="83"/>
                </a:lnTo>
                <a:lnTo>
                  <a:pt x="303" y="80"/>
                </a:lnTo>
                <a:lnTo>
                  <a:pt x="288" y="79"/>
                </a:lnTo>
                <a:lnTo>
                  <a:pt x="268" y="77"/>
                </a:lnTo>
                <a:lnTo>
                  <a:pt x="268" y="77"/>
                </a:lnTo>
                <a:lnTo>
                  <a:pt x="257" y="77"/>
                </a:lnTo>
                <a:lnTo>
                  <a:pt x="242" y="80"/>
                </a:lnTo>
                <a:lnTo>
                  <a:pt x="207" y="87"/>
                </a:lnTo>
                <a:lnTo>
                  <a:pt x="191" y="91"/>
                </a:lnTo>
                <a:lnTo>
                  <a:pt x="177" y="95"/>
                </a:lnTo>
                <a:lnTo>
                  <a:pt x="165" y="100"/>
                </a:lnTo>
                <a:lnTo>
                  <a:pt x="158" y="105"/>
                </a:lnTo>
                <a:lnTo>
                  <a:pt x="158" y="105"/>
                </a:lnTo>
                <a:lnTo>
                  <a:pt x="151" y="113"/>
                </a:lnTo>
                <a:lnTo>
                  <a:pt x="142" y="129"/>
                </a:lnTo>
                <a:lnTo>
                  <a:pt x="123" y="167"/>
                </a:lnTo>
                <a:lnTo>
                  <a:pt x="97" y="221"/>
                </a:lnTo>
                <a:lnTo>
                  <a:pt x="97" y="221"/>
                </a:lnTo>
                <a:lnTo>
                  <a:pt x="87" y="220"/>
                </a:lnTo>
                <a:lnTo>
                  <a:pt x="77" y="218"/>
                </a:lnTo>
                <a:lnTo>
                  <a:pt x="69" y="216"/>
                </a:lnTo>
                <a:lnTo>
                  <a:pt x="69" y="216"/>
                </a:lnTo>
                <a:lnTo>
                  <a:pt x="65" y="214"/>
                </a:lnTo>
                <a:lnTo>
                  <a:pt x="59" y="214"/>
                </a:lnTo>
                <a:lnTo>
                  <a:pt x="53" y="214"/>
                </a:lnTo>
                <a:lnTo>
                  <a:pt x="44" y="214"/>
                </a:lnTo>
                <a:lnTo>
                  <a:pt x="36" y="217"/>
                </a:lnTo>
                <a:lnTo>
                  <a:pt x="26" y="223"/>
                </a:lnTo>
                <a:lnTo>
                  <a:pt x="18" y="228"/>
                </a:lnTo>
                <a:lnTo>
                  <a:pt x="8" y="238"/>
                </a:lnTo>
                <a:lnTo>
                  <a:pt x="8" y="238"/>
                </a:lnTo>
                <a:lnTo>
                  <a:pt x="4" y="243"/>
                </a:lnTo>
                <a:lnTo>
                  <a:pt x="1" y="248"/>
                </a:lnTo>
                <a:lnTo>
                  <a:pt x="0" y="252"/>
                </a:lnTo>
                <a:lnTo>
                  <a:pt x="0" y="256"/>
                </a:lnTo>
                <a:lnTo>
                  <a:pt x="0" y="260"/>
                </a:lnTo>
                <a:lnTo>
                  <a:pt x="1" y="264"/>
                </a:lnTo>
                <a:lnTo>
                  <a:pt x="7" y="270"/>
                </a:lnTo>
                <a:lnTo>
                  <a:pt x="12" y="277"/>
                </a:lnTo>
                <a:lnTo>
                  <a:pt x="19" y="282"/>
                </a:lnTo>
                <a:lnTo>
                  <a:pt x="25" y="288"/>
                </a:lnTo>
                <a:lnTo>
                  <a:pt x="30" y="293"/>
                </a:lnTo>
                <a:lnTo>
                  <a:pt x="30" y="293"/>
                </a:lnTo>
                <a:lnTo>
                  <a:pt x="39" y="303"/>
                </a:lnTo>
                <a:lnTo>
                  <a:pt x="50" y="311"/>
                </a:lnTo>
                <a:lnTo>
                  <a:pt x="69" y="326"/>
                </a:lnTo>
                <a:lnTo>
                  <a:pt x="69" y="326"/>
                </a:lnTo>
                <a:lnTo>
                  <a:pt x="75" y="329"/>
                </a:lnTo>
                <a:lnTo>
                  <a:pt x="82" y="331"/>
                </a:lnTo>
                <a:lnTo>
                  <a:pt x="91" y="331"/>
                </a:lnTo>
                <a:lnTo>
                  <a:pt x="100" y="329"/>
                </a:lnTo>
                <a:lnTo>
                  <a:pt x="120" y="324"/>
                </a:lnTo>
                <a:lnTo>
                  <a:pt x="141" y="315"/>
                </a:lnTo>
                <a:lnTo>
                  <a:pt x="141" y="315"/>
                </a:lnTo>
                <a:lnTo>
                  <a:pt x="149" y="310"/>
                </a:lnTo>
                <a:lnTo>
                  <a:pt x="156" y="304"/>
                </a:lnTo>
                <a:lnTo>
                  <a:pt x="162" y="299"/>
                </a:lnTo>
                <a:lnTo>
                  <a:pt x="165" y="295"/>
                </a:lnTo>
                <a:lnTo>
                  <a:pt x="169" y="285"/>
                </a:lnTo>
                <a:lnTo>
                  <a:pt x="169" y="282"/>
                </a:lnTo>
                <a:lnTo>
                  <a:pt x="169" y="282"/>
                </a:lnTo>
                <a:lnTo>
                  <a:pt x="177" y="297"/>
                </a:lnTo>
                <a:lnTo>
                  <a:pt x="191" y="326"/>
                </a:lnTo>
                <a:lnTo>
                  <a:pt x="191" y="326"/>
                </a:lnTo>
                <a:lnTo>
                  <a:pt x="195" y="337"/>
                </a:lnTo>
                <a:lnTo>
                  <a:pt x="199" y="349"/>
                </a:lnTo>
                <a:lnTo>
                  <a:pt x="213" y="393"/>
                </a:lnTo>
                <a:lnTo>
                  <a:pt x="213" y="393"/>
                </a:lnTo>
                <a:lnTo>
                  <a:pt x="218" y="407"/>
                </a:lnTo>
                <a:lnTo>
                  <a:pt x="225" y="418"/>
                </a:lnTo>
                <a:lnTo>
                  <a:pt x="232" y="425"/>
                </a:lnTo>
                <a:lnTo>
                  <a:pt x="239" y="430"/>
                </a:lnTo>
                <a:lnTo>
                  <a:pt x="256" y="441"/>
                </a:lnTo>
                <a:lnTo>
                  <a:pt x="264" y="449"/>
                </a:lnTo>
                <a:lnTo>
                  <a:pt x="274" y="459"/>
                </a:lnTo>
                <a:lnTo>
                  <a:pt x="274" y="459"/>
                </a:lnTo>
                <a:lnTo>
                  <a:pt x="282" y="469"/>
                </a:lnTo>
                <a:lnTo>
                  <a:pt x="290" y="476"/>
                </a:lnTo>
                <a:lnTo>
                  <a:pt x="296" y="479"/>
                </a:lnTo>
                <a:lnTo>
                  <a:pt x="301" y="481"/>
                </a:lnTo>
                <a:lnTo>
                  <a:pt x="311" y="483"/>
                </a:lnTo>
                <a:lnTo>
                  <a:pt x="317" y="484"/>
                </a:lnTo>
                <a:lnTo>
                  <a:pt x="324" y="487"/>
                </a:lnTo>
                <a:lnTo>
                  <a:pt x="324" y="487"/>
                </a:lnTo>
                <a:lnTo>
                  <a:pt x="336" y="495"/>
                </a:lnTo>
                <a:lnTo>
                  <a:pt x="344" y="503"/>
                </a:lnTo>
                <a:lnTo>
                  <a:pt x="348" y="510"/>
                </a:lnTo>
                <a:lnTo>
                  <a:pt x="351" y="514"/>
                </a:lnTo>
                <a:lnTo>
                  <a:pt x="351" y="514"/>
                </a:lnTo>
                <a:lnTo>
                  <a:pt x="386" y="570"/>
                </a:lnTo>
                <a:lnTo>
                  <a:pt x="409" y="611"/>
                </a:lnTo>
                <a:lnTo>
                  <a:pt x="419" y="629"/>
                </a:lnTo>
                <a:lnTo>
                  <a:pt x="423" y="642"/>
                </a:lnTo>
                <a:lnTo>
                  <a:pt x="423" y="642"/>
                </a:lnTo>
                <a:lnTo>
                  <a:pt x="426" y="660"/>
                </a:lnTo>
                <a:lnTo>
                  <a:pt x="426" y="678"/>
                </a:lnTo>
                <a:lnTo>
                  <a:pt x="423" y="714"/>
                </a:lnTo>
                <a:lnTo>
                  <a:pt x="423" y="714"/>
                </a:lnTo>
                <a:lnTo>
                  <a:pt x="420" y="736"/>
                </a:lnTo>
                <a:lnTo>
                  <a:pt x="415" y="761"/>
                </a:lnTo>
                <a:lnTo>
                  <a:pt x="409" y="784"/>
                </a:lnTo>
                <a:lnTo>
                  <a:pt x="407" y="802"/>
                </a:lnTo>
                <a:lnTo>
                  <a:pt x="407" y="802"/>
                </a:lnTo>
                <a:lnTo>
                  <a:pt x="407" y="812"/>
                </a:lnTo>
                <a:lnTo>
                  <a:pt x="408" y="826"/>
                </a:lnTo>
                <a:lnTo>
                  <a:pt x="413" y="862"/>
                </a:lnTo>
                <a:lnTo>
                  <a:pt x="418" y="881"/>
                </a:lnTo>
                <a:lnTo>
                  <a:pt x="423" y="899"/>
                </a:lnTo>
                <a:lnTo>
                  <a:pt x="429" y="916"/>
                </a:lnTo>
                <a:lnTo>
                  <a:pt x="434" y="929"/>
                </a:lnTo>
                <a:lnTo>
                  <a:pt x="434" y="929"/>
                </a:lnTo>
                <a:lnTo>
                  <a:pt x="441" y="939"/>
                </a:lnTo>
                <a:lnTo>
                  <a:pt x="447" y="943"/>
                </a:lnTo>
                <a:lnTo>
                  <a:pt x="454" y="946"/>
                </a:lnTo>
                <a:lnTo>
                  <a:pt x="459" y="945"/>
                </a:lnTo>
                <a:lnTo>
                  <a:pt x="470" y="942"/>
                </a:lnTo>
                <a:lnTo>
                  <a:pt x="474" y="941"/>
                </a:lnTo>
                <a:lnTo>
                  <a:pt x="478" y="941"/>
                </a:lnTo>
                <a:lnTo>
                  <a:pt x="478" y="941"/>
                </a:lnTo>
                <a:lnTo>
                  <a:pt x="492" y="945"/>
                </a:lnTo>
                <a:lnTo>
                  <a:pt x="519" y="952"/>
                </a:lnTo>
                <a:lnTo>
                  <a:pt x="546" y="957"/>
                </a:lnTo>
                <a:lnTo>
                  <a:pt x="560" y="957"/>
                </a:lnTo>
                <a:lnTo>
                  <a:pt x="572" y="957"/>
                </a:lnTo>
                <a:lnTo>
                  <a:pt x="572" y="957"/>
                </a:lnTo>
                <a:lnTo>
                  <a:pt x="582" y="956"/>
                </a:lnTo>
                <a:lnTo>
                  <a:pt x="588" y="953"/>
                </a:lnTo>
                <a:lnTo>
                  <a:pt x="590" y="949"/>
                </a:lnTo>
                <a:lnTo>
                  <a:pt x="589" y="942"/>
                </a:lnTo>
                <a:lnTo>
                  <a:pt x="588" y="935"/>
                </a:lnTo>
                <a:lnTo>
                  <a:pt x="583" y="927"/>
                </a:lnTo>
                <a:lnTo>
                  <a:pt x="572" y="902"/>
                </a:lnTo>
                <a:lnTo>
                  <a:pt x="572" y="902"/>
                </a:lnTo>
                <a:lnTo>
                  <a:pt x="566" y="891"/>
                </a:lnTo>
                <a:lnTo>
                  <a:pt x="560" y="884"/>
                </a:lnTo>
                <a:lnTo>
                  <a:pt x="553" y="880"/>
                </a:lnTo>
                <a:lnTo>
                  <a:pt x="548" y="878"/>
                </a:lnTo>
                <a:lnTo>
                  <a:pt x="541" y="878"/>
                </a:lnTo>
                <a:lnTo>
                  <a:pt x="534" y="877"/>
                </a:lnTo>
                <a:lnTo>
                  <a:pt x="528" y="874"/>
                </a:lnTo>
                <a:lnTo>
                  <a:pt x="523" y="869"/>
                </a:lnTo>
                <a:lnTo>
                  <a:pt x="523" y="869"/>
                </a:lnTo>
                <a:lnTo>
                  <a:pt x="520" y="864"/>
                </a:lnTo>
                <a:lnTo>
                  <a:pt x="519" y="858"/>
                </a:lnTo>
                <a:lnTo>
                  <a:pt x="514" y="841"/>
                </a:lnTo>
                <a:lnTo>
                  <a:pt x="513" y="822"/>
                </a:lnTo>
                <a:lnTo>
                  <a:pt x="512" y="799"/>
                </a:lnTo>
                <a:lnTo>
                  <a:pt x="512" y="763"/>
                </a:lnTo>
                <a:lnTo>
                  <a:pt x="512" y="747"/>
                </a:lnTo>
                <a:lnTo>
                  <a:pt x="528" y="786"/>
                </a:lnTo>
                <a:lnTo>
                  <a:pt x="528" y="786"/>
                </a:lnTo>
                <a:lnTo>
                  <a:pt x="550" y="809"/>
                </a:lnTo>
                <a:lnTo>
                  <a:pt x="570" y="830"/>
                </a:lnTo>
                <a:lnTo>
                  <a:pt x="589" y="846"/>
                </a:lnTo>
                <a:lnTo>
                  <a:pt x="589" y="846"/>
                </a:lnTo>
                <a:lnTo>
                  <a:pt x="596" y="852"/>
                </a:lnTo>
                <a:lnTo>
                  <a:pt x="601" y="855"/>
                </a:lnTo>
                <a:lnTo>
                  <a:pt x="607" y="855"/>
                </a:lnTo>
                <a:lnTo>
                  <a:pt x="611" y="853"/>
                </a:lnTo>
                <a:lnTo>
                  <a:pt x="614" y="851"/>
                </a:lnTo>
                <a:lnTo>
                  <a:pt x="618" y="846"/>
                </a:lnTo>
                <a:lnTo>
                  <a:pt x="628" y="835"/>
                </a:lnTo>
                <a:lnTo>
                  <a:pt x="628" y="835"/>
                </a:lnTo>
                <a:lnTo>
                  <a:pt x="632" y="830"/>
                </a:lnTo>
                <a:lnTo>
                  <a:pt x="635" y="826"/>
                </a:lnTo>
                <a:lnTo>
                  <a:pt x="635" y="823"/>
                </a:lnTo>
                <a:lnTo>
                  <a:pt x="632" y="820"/>
                </a:lnTo>
                <a:lnTo>
                  <a:pt x="625" y="812"/>
                </a:lnTo>
                <a:lnTo>
                  <a:pt x="621" y="805"/>
                </a:lnTo>
                <a:lnTo>
                  <a:pt x="617" y="797"/>
                </a:lnTo>
                <a:lnTo>
                  <a:pt x="617" y="797"/>
                </a:lnTo>
                <a:lnTo>
                  <a:pt x="611" y="777"/>
                </a:lnTo>
                <a:lnTo>
                  <a:pt x="608" y="759"/>
                </a:lnTo>
                <a:lnTo>
                  <a:pt x="608" y="744"/>
                </a:lnTo>
                <a:lnTo>
                  <a:pt x="611" y="730"/>
                </a:lnTo>
                <a:lnTo>
                  <a:pt x="611" y="730"/>
                </a:lnTo>
                <a:lnTo>
                  <a:pt x="618" y="715"/>
                </a:lnTo>
                <a:lnTo>
                  <a:pt x="631" y="697"/>
                </a:lnTo>
                <a:lnTo>
                  <a:pt x="661" y="647"/>
                </a:lnTo>
                <a:lnTo>
                  <a:pt x="661" y="647"/>
                </a:lnTo>
                <a:lnTo>
                  <a:pt x="671" y="633"/>
                </a:lnTo>
                <a:lnTo>
                  <a:pt x="680" y="622"/>
                </a:lnTo>
                <a:lnTo>
                  <a:pt x="691" y="611"/>
                </a:lnTo>
                <a:lnTo>
                  <a:pt x="702" y="603"/>
                </a:lnTo>
                <a:lnTo>
                  <a:pt x="720" y="591"/>
                </a:lnTo>
                <a:lnTo>
                  <a:pt x="727" y="586"/>
                </a:lnTo>
                <a:lnTo>
                  <a:pt x="755" y="581"/>
                </a:lnTo>
                <a:lnTo>
                  <a:pt x="755" y="581"/>
                </a:lnTo>
                <a:lnTo>
                  <a:pt x="748" y="604"/>
                </a:lnTo>
                <a:lnTo>
                  <a:pt x="744" y="622"/>
                </a:lnTo>
                <a:lnTo>
                  <a:pt x="744" y="631"/>
                </a:lnTo>
                <a:lnTo>
                  <a:pt x="744" y="636"/>
                </a:lnTo>
                <a:lnTo>
                  <a:pt x="744" y="636"/>
                </a:lnTo>
                <a:lnTo>
                  <a:pt x="767" y="697"/>
                </a:lnTo>
                <a:lnTo>
                  <a:pt x="783" y="741"/>
                </a:lnTo>
                <a:lnTo>
                  <a:pt x="794" y="775"/>
                </a:lnTo>
                <a:lnTo>
                  <a:pt x="794" y="775"/>
                </a:lnTo>
                <a:lnTo>
                  <a:pt x="798" y="786"/>
                </a:lnTo>
                <a:lnTo>
                  <a:pt x="801" y="795"/>
                </a:lnTo>
                <a:lnTo>
                  <a:pt x="805" y="802"/>
                </a:lnTo>
                <a:lnTo>
                  <a:pt x="810" y="809"/>
                </a:lnTo>
                <a:lnTo>
                  <a:pt x="819" y="820"/>
                </a:lnTo>
                <a:lnTo>
                  <a:pt x="827" y="830"/>
                </a:lnTo>
                <a:lnTo>
                  <a:pt x="827" y="830"/>
                </a:lnTo>
                <a:lnTo>
                  <a:pt x="831" y="834"/>
                </a:lnTo>
                <a:lnTo>
                  <a:pt x="835" y="838"/>
                </a:lnTo>
                <a:lnTo>
                  <a:pt x="839" y="840"/>
                </a:lnTo>
                <a:lnTo>
                  <a:pt x="842" y="842"/>
                </a:lnTo>
                <a:lnTo>
                  <a:pt x="853" y="844"/>
                </a:lnTo>
                <a:lnTo>
                  <a:pt x="866" y="846"/>
                </a:lnTo>
                <a:lnTo>
                  <a:pt x="866" y="846"/>
                </a:lnTo>
                <a:lnTo>
                  <a:pt x="872" y="849"/>
                </a:lnTo>
                <a:lnTo>
                  <a:pt x="879" y="853"/>
                </a:lnTo>
                <a:lnTo>
                  <a:pt x="895" y="863"/>
                </a:lnTo>
                <a:lnTo>
                  <a:pt x="902" y="869"/>
                </a:lnTo>
                <a:lnTo>
                  <a:pt x="910" y="873"/>
                </a:lnTo>
                <a:lnTo>
                  <a:pt x="921" y="877"/>
                </a:lnTo>
                <a:lnTo>
                  <a:pt x="932" y="880"/>
                </a:lnTo>
                <a:lnTo>
                  <a:pt x="932" y="880"/>
                </a:lnTo>
                <a:lnTo>
                  <a:pt x="955" y="882"/>
                </a:lnTo>
                <a:lnTo>
                  <a:pt x="966" y="882"/>
                </a:lnTo>
                <a:lnTo>
                  <a:pt x="978" y="881"/>
                </a:lnTo>
                <a:lnTo>
                  <a:pt x="987" y="878"/>
                </a:lnTo>
                <a:lnTo>
                  <a:pt x="997" y="876"/>
                </a:lnTo>
                <a:lnTo>
                  <a:pt x="1005" y="870"/>
                </a:lnTo>
                <a:lnTo>
                  <a:pt x="1015" y="863"/>
                </a:lnTo>
                <a:lnTo>
                  <a:pt x="1015" y="863"/>
                </a:lnTo>
                <a:lnTo>
                  <a:pt x="1019" y="859"/>
                </a:lnTo>
                <a:lnTo>
                  <a:pt x="1022" y="856"/>
                </a:lnTo>
                <a:lnTo>
                  <a:pt x="1022" y="852"/>
                </a:lnTo>
                <a:lnTo>
                  <a:pt x="1023" y="849"/>
                </a:lnTo>
                <a:lnTo>
                  <a:pt x="1020" y="842"/>
                </a:lnTo>
                <a:lnTo>
                  <a:pt x="1015" y="837"/>
                </a:lnTo>
                <a:lnTo>
                  <a:pt x="1009" y="831"/>
                </a:lnTo>
                <a:lnTo>
                  <a:pt x="1002" y="827"/>
                </a:lnTo>
                <a:lnTo>
                  <a:pt x="997" y="823"/>
                </a:lnTo>
                <a:lnTo>
                  <a:pt x="993" y="819"/>
                </a:lnTo>
                <a:lnTo>
                  <a:pt x="993" y="819"/>
                </a:lnTo>
                <a:lnTo>
                  <a:pt x="989" y="815"/>
                </a:lnTo>
                <a:lnTo>
                  <a:pt x="983" y="812"/>
                </a:lnTo>
                <a:lnTo>
                  <a:pt x="969" y="805"/>
                </a:lnTo>
                <a:lnTo>
                  <a:pt x="954" y="798"/>
                </a:lnTo>
                <a:lnTo>
                  <a:pt x="943" y="791"/>
                </a:lnTo>
                <a:lnTo>
                  <a:pt x="943" y="791"/>
                </a:lnTo>
                <a:lnTo>
                  <a:pt x="940" y="788"/>
                </a:lnTo>
                <a:lnTo>
                  <a:pt x="939" y="784"/>
                </a:lnTo>
                <a:lnTo>
                  <a:pt x="935" y="772"/>
                </a:lnTo>
                <a:lnTo>
                  <a:pt x="931" y="755"/>
                </a:lnTo>
                <a:lnTo>
                  <a:pt x="925" y="734"/>
                </a:lnTo>
                <a:lnTo>
                  <a:pt x="919" y="693"/>
                </a:lnTo>
                <a:lnTo>
                  <a:pt x="915" y="658"/>
                </a:lnTo>
                <a:lnTo>
                  <a:pt x="915" y="658"/>
                </a:lnTo>
                <a:lnTo>
                  <a:pt x="915" y="631"/>
                </a:lnTo>
                <a:lnTo>
                  <a:pt x="918" y="604"/>
                </a:lnTo>
                <a:lnTo>
                  <a:pt x="922" y="581"/>
                </a:lnTo>
                <a:lnTo>
                  <a:pt x="926" y="564"/>
                </a:lnTo>
                <a:lnTo>
                  <a:pt x="926" y="564"/>
                </a:lnTo>
                <a:lnTo>
                  <a:pt x="928" y="560"/>
                </a:lnTo>
                <a:lnTo>
                  <a:pt x="932" y="556"/>
                </a:lnTo>
                <a:lnTo>
                  <a:pt x="942" y="548"/>
                </a:lnTo>
                <a:lnTo>
                  <a:pt x="957" y="538"/>
                </a:lnTo>
                <a:lnTo>
                  <a:pt x="975" y="530"/>
                </a:lnTo>
                <a:lnTo>
                  <a:pt x="993" y="521"/>
                </a:lnTo>
                <a:lnTo>
                  <a:pt x="1011" y="514"/>
                </a:lnTo>
                <a:lnTo>
                  <a:pt x="1029" y="510"/>
                </a:lnTo>
                <a:lnTo>
                  <a:pt x="1043" y="509"/>
                </a:lnTo>
                <a:lnTo>
                  <a:pt x="1043" y="509"/>
                </a:lnTo>
                <a:lnTo>
                  <a:pt x="1054" y="509"/>
                </a:lnTo>
                <a:lnTo>
                  <a:pt x="1065" y="512"/>
                </a:lnTo>
                <a:lnTo>
                  <a:pt x="1076" y="514"/>
                </a:lnTo>
                <a:lnTo>
                  <a:pt x="1087" y="517"/>
                </a:lnTo>
                <a:lnTo>
                  <a:pt x="1114" y="528"/>
                </a:lnTo>
                <a:lnTo>
                  <a:pt x="1153" y="542"/>
                </a:lnTo>
                <a:lnTo>
                  <a:pt x="1153" y="542"/>
                </a:lnTo>
                <a:lnTo>
                  <a:pt x="1173" y="548"/>
                </a:lnTo>
                <a:lnTo>
                  <a:pt x="1184" y="550"/>
                </a:lnTo>
                <a:lnTo>
                  <a:pt x="1190" y="549"/>
                </a:lnTo>
                <a:lnTo>
                  <a:pt x="1192" y="548"/>
                </a:lnTo>
                <a:lnTo>
                  <a:pt x="1193" y="546"/>
                </a:lnTo>
                <a:lnTo>
                  <a:pt x="1193" y="538"/>
                </a:lnTo>
                <a:lnTo>
                  <a:pt x="1196" y="534"/>
                </a:lnTo>
                <a:lnTo>
                  <a:pt x="1199" y="532"/>
                </a:lnTo>
                <a:lnTo>
                  <a:pt x="1203" y="531"/>
                </a:lnTo>
                <a:lnTo>
                  <a:pt x="1203" y="531"/>
                </a:lnTo>
                <a:lnTo>
                  <a:pt x="1222" y="528"/>
                </a:lnTo>
                <a:lnTo>
                  <a:pt x="1244" y="526"/>
                </a:lnTo>
                <a:lnTo>
                  <a:pt x="1265" y="526"/>
                </a:lnTo>
                <a:lnTo>
                  <a:pt x="1280" y="526"/>
                </a:lnTo>
                <a:lnTo>
                  <a:pt x="1280" y="526"/>
                </a:lnTo>
                <a:lnTo>
                  <a:pt x="1293" y="526"/>
                </a:lnTo>
                <a:lnTo>
                  <a:pt x="1304" y="524"/>
                </a:lnTo>
                <a:lnTo>
                  <a:pt x="1330" y="520"/>
                </a:lnTo>
                <a:lnTo>
                  <a:pt x="1330" y="520"/>
                </a:lnTo>
                <a:lnTo>
                  <a:pt x="1340" y="517"/>
                </a:lnTo>
                <a:lnTo>
                  <a:pt x="1341" y="517"/>
                </a:lnTo>
                <a:lnTo>
                  <a:pt x="1343" y="514"/>
                </a:lnTo>
                <a:lnTo>
                  <a:pt x="1343" y="509"/>
                </a:lnTo>
                <a:lnTo>
                  <a:pt x="1344" y="505"/>
                </a:lnTo>
                <a:lnTo>
                  <a:pt x="1347" y="498"/>
                </a:lnTo>
                <a:lnTo>
                  <a:pt x="1347" y="498"/>
                </a:lnTo>
                <a:lnTo>
                  <a:pt x="1351" y="491"/>
                </a:lnTo>
                <a:lnTo>
                  <a:pt x="1355" y="485"/>
                </a:lnTo>
                <a:lnTo>
                  <a:pt x="1365" y="477"/>
                </a:lnTo>
                <a:lnTo>
                  <a:pt x="1367" y="472"/>
                </a:lnTo>
                <a:lnTo>
                  <a:pt x="1370" y="466"/>
                </a:lnTo>
                <a:lnTo>
                  <a:pt x="1373" y="458"/>
                </a:lnTo>
                <a:lnTo>
                  <a:pt x="1374" y="448"/>
                </a:lnTo>
                <a:lnTo>
                  <a:pt x="1374" y="448"/>
                </a:lnTo>
                <a:lnTo>
                  <a:pt x="1374" y="438"/>
                </a:lnTo>
                <a:lnTo>
                  <a:pt x="1373" y="431"/>
                </a:lnTo>
                <a:lnTo>
                  <a:pt x="1370" y="427"/>
                </a:lnTo>
                <a:lnTo>
                  <a:pt x="1367" y="425"/>
                </a:lnTo>
                <a:lnTo>
                  <a:pt x="1358" y="419"/>
                </a:lnTo>
                <a:lnTo>
                  <a:pt x="1352" y="415"/>
                </a:lnTo>
                <a:lnTo>
                  <a:pt x="1347" y="409"/>
                </a:lnTo>
                <a:lnTo>
                  <a:pt x="1347" y="409"/>
                </a:lnTo>
                <a:lnTo>
                  <a:pt x="1344" y="405"/>
                </a:lnTo>
                <a:lnTo>
                  <a:pt x="1344" y="402"/>
                </a:lnTo>
                <a:lnTo>
                  <a:pt x="1344" y="400"/>
                </a:lnTo>
                <a:lnTo>
                  <a:pt x="1345" y="396"/>
                </a:lnTo>
                <a:lnTo>
                  <a:pt x="1351" y="390"/>
                </a:lnTo>
                <a:lnTo>
                  <a:pt x="1358" y="382"/>
                </a:lnTo>
                <a:lnTo>
                  <a:pt x="1366" y="373"/>
                </a:lnTo>
                <a:lnTo>
                  <a:pt x="1376" y="362"/>
                </a:lnTo>
                <a:lnTo>
                  <a:pt x="1384" y="350"/>
                </a:lnTo>
                <a:lnTo>
                  <a:pt x="1388" y="342"/>
                </a:lnTo>
                <a:lnTo>
                  <a:pt x="1391" y="332"/>
                </a:lnTo>
                <a:lnTo>
                  <a:pt x="1391" y="332"/>
                </a:lnTo>
                <a:lnTo>
                  <a:pt x="1395" y="315"/>
                </a:lnTo>
                <a:lnTo>
                  <a:pt x="1395" y="301"/>
                </a:lnTo>
                <a:lnTo>
                  <a:pt x="1392" y="289"/>
                </a:lnTo>
                <a:lnTo>
                  <a:pt x="1387" y="281"/>
                </a:lnTo>
                <a:lnTo>
                  <a:pt x="1380" y="271"/>
                </a:lnTo>
                <a:lnTo>
                  <a:pt x="1372" y="261"/>
                </a:lnTo>
                <a:lnTo>
                  <a:pt x="1362" y="250"/>
                </a:lnTo>
                <a:lnTo>
                  <a:pt x="1352" y="238"/>
                </a:lnTo>
                <a:lnTo>
                  <a:pt x="1352" y="238"/>
                </a:lnTo>
                <a:lnTo>
                  <a:pt x="1347" y="231"/>
                </a:lnTo>
                <a:lnTo>
                  <a:pt x="1341" y="225"/>
                </a:lnTo>
                <a:lnTo>
                  <a:pt x="1333" y="220"/>
                </a:lnTo>
                <a:lnTo>
                  <a:pt x="1326" y="214"/>
                </a:lnTo>
                <a:lnTo>
                  <a:pt x="1309" y="207"/>
                </a:lnTo>
                <a:lnTo>
                  <a:pt x="1293" y="200"/>
                </a:lnTo>
                <a:lnTo>
                  <a:pt x="1278" y="198"/>
                </a:lnTo>
                <a:lnTo>
                  <a:pt x="1265" y="195"/>
                </a:lnTo>
                <a:lnTo>
                  <a:pt x="1253" y="194"/>
                </a:lnTo>
                <a:lnTo>
                  <a:pt x="1253" y="194"/>
                </a:lnTo>
                <a:lnTo>
                  <a:pt x="1249" y="159"/>
                </a:lnTo>
                <a:lnTo>
                  <a:pt x="1243" y="134"/>
                </a:lnTo>
                <a:lnTo>
                  <a:pt x="1239" y="123"/>
                </a:lnTo>
                <a:lnTo>
                  <a:pt x="1236" y="116"/>
                </a:lnTo>
                <a:lnTo>
                  <a:pt x="1236" y="116"/>
                </a:lnTo>
                <a:lnTo>
                  <a:pt x="1235" y="115"/>
                </a:lnTo>
                <a:lnTo>
                  <a:pt x="1232" y="113"/>
                </a:lnTo>
                <a:lnTo>
                  <a:pt x="1226" y="115"/>
                </a:lnTo>
                <a:lnTo>
                  <a:pt x="1221" y="117"/>
                </a:lnTo>
                <a:lnTo>
                  <a:pt x="1215" y="123"/>
                </a:lnTo>
                <a:lnTo>
                  <a:pt x="1207" y="133"/>
                </a:lnTo>
                <a:lnTo>
                  <a:pt x="1203" y="138"/>
                </a:lnTo>
                <a:lnTo>
                  <a:pt x="1203" y="138"/>
                </a:lnTo>
                <a:lnTo>
                  <a:pt x="1197" y="123"/>
                </a:lnTo>
                <a:lnTo>
                  <a:pt x="1192" y="112"/>
                </a:lnTo>
                <a:lnTo>
                  <a:pt x="1189" y="108"/>
                </a:lnTo>
                <a:lnTo>
                  <a:pt x="1186" y="105"/>
                </a:lnTo>
                <a:lnTo>
                  <a:pt x="1186" y="105"/>
                </a:lnTo>
                <a:lnTo>
                  <a:pt x="1184" y="105"/>
                </a:lnTo>
                <a:lnTo>
                  <a:pt x="1179" y="108"/>
                </a:lnTo>
                <a:lnTo>
                  <a:pt x="1171" y="119"/>
                </a:lnTo>
                <a:lnTo>
                  <a:pt x="1160" y="135"/>
                </a:lnTo>
                <a:lnTo>
                  <a:pt x="1148" y="149"/>
                </a:lnTo>
                <a:lnTo>
                  <a:pt x="1148" y="149"/>
                </a:lnTo>
                <a:lnTo>
                  <a:pt x="1135" y="165"/>
                </a:lnTo>
                <a:lnTo>
                  <a:pt x="1123" y="183"/>
                </a:lnTo>
                <a:lnTo>
                  <a:pt x="1109" y="205"/>
                </a:lnTo>
                <a:lnTo>
                  <a:pt x="1109" y="205"/>
                </a:lnTo>
                <a:close/>
                <a:moveTo>
                  <a:pt x="545" y="503"/>
                </a:moveTo>
                <a:lnTo>
                  <a:pt x="545" y="503"/>
                </a:lnTo>
                <a:lnTo>
                  <a:pt x="553" y="510"/>
                </a:lnTo>
                <a:lnTo>
                  <a:pt x="563" y="517"/>
                </a:lnTo>
                <a:lnTo>
                  <a:pt x="578" y="526"/>
                </a:lnTo>
                <a:lnTo>
                  <a:pt x="578" y="526"/>
                </a:lnTo>
                <a:lnTo>
                  <a:pt x="590" y="534"/>
                </a:lnTo>
                <a:lnTo>
                  <a:pt x="595" y="538"/>
                </a:lnTo>
                <a:lnTo>
                  <a:pt x="596" y="541"/>
                </a:lnTo>
                <a:lnTo>
                  <a:pt x="595" y="542"/>
                </a:lnTo>
                <a:lnTo>
                  <a:pt x="534" y="636"/>
                </a:lnTo>
                <a:lnTo>
                  <a:pt x="528" y="537"/>
                </a:lnTo>
                <a:lnTo>
                  <a:pt x="545" y="503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" name="Freeform 9">
            <a:extLst>
              <a:ext uri="{FF2B5EF4-FFF2-40B4-BE49-F238E27FC236}">
                <a16:creationId xmlns:a16="http://schemas.microsoft.com/office/drawing/2014/main" id="{D0F90C00-9000-4F4D-9C8D-35C4E1C4935F}"/>
              </a:ext>
            </a:extLst>
          </p:cNvPr>
          <p:cNvSpPr>
            <a:spLocks/>
          </p:cNvSpPr>
          <p:nvPr/>
        </p:nvSpPr>
        <p:spPr bwMode="auto">
          <a:xfrm>
            <a:off x="6030775" y="960805"/>
            <a:ext cx="1553955" cy="1496495"/>
          </a:xfrm>
          <a:custGeom>
            <a:avLst/>
            <a:gdLst>
              <a:gd name="T0" fmla="*/ 393 w 1217"/>
              <a:gd name="T1" fmla="*/ 11 h 1172"/>
              <a:gd name="T2" fmla="*/ 415 w 1217"/>
              <a:gd name="T3" fmla="*/ 94 h 1172"/>
              <a:gd name="T4" fmla="*/ 404 w 1217"/>
              <a:gd name="T5" fmla="*/ 226 h 1172"/>
              <a:gd name="T6" fmla="*/ 365 w 1217"/>
              <a:gd name="T7" fmla="*/ 298 h 1172"/>
              <a:gd name="T8" fmla="*/ 486 w 1217"/>
              <a:gd name="T9" fmla="*/ 363 h 1172"/>
              <a:gd name="T10" fmla="*/ 714 w 1217"/>
              <a:gd name="T11" fmla="*/ 380 h 1172"/>
              <a:gd name="T12" fmla="*/ 945 w 1217"/>
              <a:gd name="T13" fmla="*/ 343 h 1172"/>
              <a:gd name="T14" fmla="*/ 993 w 1217"/>
              <a:gd name="T15" fmla="*/ 275 h 1172"/>
              <a:gd name="T16" fmla="*/ 923 w 1217"/>
              <a:gd name="T17" fmla="*/ 193 h 1172"/>
              <a:gd name="T18" fmla="*/ 880 w 1217"/>
              <a:gd name="T19" fmla="*/ 160 h 1172"/>
              <a:gd name="T20" fmla="*/ 872 w 1217"/>
              <a:gd name="T21" fmla="*/ 35 h 1172"/>
              <a:gd name="T22" fmla="*/ 1028 w 1217"/>
              <a:gd name="T23" fmla="*/ 5 h 1172"/>
              <a:gd name="T24" fmla="*/ 1151 w 1217"/>
              <a:gd name="T25" fmla="*/ 66 h 1172"/>
              <a:gd name="T26" fmla="*/ 1162 w 1217"/>
              <a:gd name="T27" fmla="*/ 94 h 1172"/>
              <a:gd name="T28" fmla="*/ 1209 w 1217"/>
              <a:gd name="T29" fmla="*/ 185 h 1172"/>
              <a:gd name="T30" fmla="*/ 1206 w 1217"/>
              <a:gd name="T31" fmla="*/ 254 h 1172"/>
              <a:gd name="T32" fmla="*/ 1195 w 1217"/>
              <a:gd name="T33" fmla="*/ 304 h 1172"/>
              <a:gd name="T34" fmla="*/ 1120 w 1217"/>
              <a:gd name="T35" fmla="*/ 366 h 1172"/>
              <a:gd name="T36" fmla="*/ 1118 w 1217"/>
              <a:gd name="T37" fmla="*/ 431 h 1172"/>
              <a:gd name="T38" fmla="*/ 1173 w 1217"/>
              <a:gd name="T39" fmla="*/ 481 h 1172"/>
              <a:gd name="T40" fmla="*/ 1206 w 1217"/>
              <a:gd name="T41" fmla="*/ 543 h 1172"/>
              <a:gd name="T42" fmla="*/ 1151 w 1217"/>
              <a:gd name="T43" fmla="*/ 675 h 1172"/>
              <a:gd name="T44" fmla="*/ 1163 w 1217"/>
              <a:gd name="T45" fmla="*/ 852 h 1172"/>
              <a:gd name="T46" fmla="*/ 1217 w 1217"/>
              <a:gd name="T47" fmla="*/ 964 h 1172"/>
              <a:gd name="T48" fmla="*/ 1192 w 1217"/>
              <a:gd name="T49" fmla="*/ 1073 h 1172"/>
              <a:gd name="T50" fmla="*/ 1145 w 1217"/>
              <a:gd name="T51" fmla="*/ 1164 h 1172"/>
              <a:gd name="T52" fmla="*/ 1054 w 1217"/>
              <a:gd name="T53" fmla="*/ 1166 h 1172"/>
              <a:gd name="T54" fmla="*/ 1084 w 1217"/>
              <a:gd name="T55" fmla="*/ 1101 h 1172"/>
              <a:gd name="T56" fmla="*/ 1094 w 1217"/>
              <a:gd name="T57" fmla="*/ 1022 h 1172"/>
              <a:gd name="T58" fmla="*/ 1067 w 1217"/>
              <a:gd name="T59" fmla="*/ 1076 h 1172"/>
              <a:gd name="T60" fmla="*/ 990 w 1217"/>
              <a:gd name="T61" fmla="*/ 1106 h 1172"/>
              <a:gd name="T62" fmla="*/ 939 w 1217"/>
              <a:gd name="T63" fmla="*/ 1088 h 1172"/>
              <a:gd name="T64" fmla="*/ 963 w 1217"/>
              <a:gd name="T65" fmla="*/ 1045 h 1172"/>
              <a:gd name="T66" fmla="*/ 1010 w 1217"/>
              <a:gd name="T67" fmla="*/ 990 h 1172"/>
              <a:gd name="T68" fmla="*/ 963 w 1217"/>
              <a:gd name="T69" fmla="*/ 852 h 1172"/>
              <a:gd name="T70" fmla="*/ 914 w 1217"/>
              <a:gd name="T71" fmla="*/ 807 h 1172"/>
              <a:gd name="T72" fmla="*/ 686 w 1217"/>
              <a:gd name="T73" fmla="*/ 868 h 1172"/>
              <a:gd name="T74" fmla="*/ 636 w 1217"/>
              <a:gd name="T75" fmla="*/ 957 h 1172"/>
              <a:gd name="T76" fmla="*/ 599 w 1217"/>
              <a:gd name="T77" fmla="*/ 1067 h 1172"/>
              <a:gd name="T78" fmla="*/ 527 w 1217"/>
              <a:gd name="T79" fmla="*/ 1083 h 1172"/>
              <a:gd name="T80" fmla="*/ 497 w 1217"/>
              <a:gd name="T81" fmla="*/ 1058 h 1172"/>
              <a:gd name="T82" fmla="*/ 541 w 1217"/>
              <a:gd name="T83" fmla="*/ 1008 h 1172"/>
              <a:gd name="T84" fmla="*/ 527 w 1217"/>
              <a:gd name="T85" fmla="*/ 929 h 1172"/>
              <a:gd name="T86" fmla="*/ 489 w 1217"/>
              <a:gd name="T87" fmla="*/ 850 h 1172"/>
              <a:gd name="T88" fmla="*/ 471 w 1217"/>
              <a:gd name="T89" fmla="*/ 868 h 1172"/>
              <a:gd name="T90" fmla="*/ 469 w 1217"/>
              <a:gd name="T91" fmla="*/ 1069 h 1172"/>
              <a:gd name="T92" fmla="*/ 404 w 1217"/>
              <a:gd name="T93" fmla="*/ 1120 h 1172"/>
              <a:gd name="T94" fmla="*/ 314 w 1217"/>
              <a:gd name="T95" fmla="*/ 1112 h 1172"/>
              <a:gd name="T96" fmla="*/ 302 w 1217"/>
              <a:gd name="T97" fmla="*/ 1074 h 1172"/>
              <a:gd name="T98" fmla="*/ 345 w 1217"/>
              <a:gd name="T99" fmla="*/ 1054 h 1172"/>
              <a:gd name="T100" fmla="*/ 312 w 1217"/>
              <a:gd name="T101" fmla="*/ 904 h 1172"/>
              <a:gd name="T102" fmla="*/ 267 w 1217"/>
              <a:gd name="T103" fmla="*/ 805 h 1172"/>
              <a:gd name="T104" fmla="*/ 166 w 1217"/>
              <a:gd name="T105" fmla="*/ 625 h 1172"/>
              <a:gd name="T106" fmla="*/ 60 w 1217"/>
              <a:gd name="T107" fmla="*/ 337 h 1172"/>
              <a:gd name="T108" fmla="*/ 0 w 1217"/>
              <a:gd name="T109" fmla="*/ 221 h 1172"/>
              <a:gd name="T110" fmla="*/ 27 w 1217"/>
              <a:gd name="T111" fmla="*/ 113 h 1172"/>
              <a:gd name="T112" fmla="*/ 78 w 1217"/>
              <a:gd name="T113" fmla="*/ 16 h 1172"/>
              <a:gd name="T114" fmla="*/ 153 w 1217"/>
              <a:gd name="T115" fmla="*/ 31 h 1172"/>
              <a:gd name="T116" fmla="*/ 238 w 1217"/>
              <a:gd name="T117" fmla="*/ 38 h 1172"/>
              <a:gd name="T118" fmla="*/ 295 w 1217"/>
              <a:gd name="T119" fmla="*/ 38 h 11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217" h="1172">
                <a:moveTo>
                  <a:pt x="305" y="38"/>
                </a:moveTo>
                <a:lnTo>
                  <a:pt x="305" y="38"/>
                </a:lnTo>
                <a:lnTo>
                  <a:pt x="312" y="37"/>
                </a:lnTo>
                <a:lnTo>
                  <a:pt x="323" y="34"/>
                </a:lnTo>
                <a:lnTo>
                  <a:pt x="350" y="23"/>
                </a:lnTo>
                <a:lnTo>
                  <a:pt x="378" y="13"/>
                </a:lnTo>
                <a:lnTo>
                  <a:pt x="388" y="11"/>
                </a:lnTo>
                <a:lnTo>
                  <a:pt x="393" y="11"/>
                </a:lnTo>
                <a:lnTo>
                  <a:pt x="393" y="11"/>
                </a:lnTo>
                <a:lnTo>
                  <a:pt x="396" y="13"/>
                </a:lnTo>
                <a:lnTo>
                  <a:pt x="400" y="20"/>
                </a:lnTo>
                <a:lnTo>
                  <a:pt x="407" y="41"/>
                </a:lnTo>
                <a:lnTo>
                  <a:pt x="413" y="67"/>
                </a:lnTo>
                <a:lnTo>
                  <a:pt x="415" y="81"/>
                </a:lnTo>
                <a:lnTo>
                  <a:pt x="415" y="94"/>
                </a:lnTo>
                <a:lnTo>
                  <a:pt x="415" y="94"/>
                </a:lnTo>
                <a:lnTo>
                  <a:pt x="415" y="124"/>
                </a:lnTo>
                <a:lnTo>
                  <a:pt x="417" y="135"/>
                </a:lnTo>
                <a:lnTo>
                  <a:pt x="415" y="149"/>
                </a:lnTo>
                <a:lnTo>
                  <a:pt x="415" y="149"/>
                </a:lnTo>
                <a:lnTo>
                  <a:pt x="413" y="190"/>
                </a:lnTo>
                <a:lnTo>
                  <a:pt x="410" y="211"/>
                </a:lnTo>
                <a:lnTo>
                  <a:pt x="407" y="219"/>
                </a:lnTo>
                <a:lnTo>
                  <a:pt x="404" y="226"/>
                </a:lnTo>
                <a:lnTo>
                  <a:pt x="404" y="226"/>
                </a:lnTo>
                <a:lnTo>
                  <a:pt x="400" y="236"/>
                </a:lnTo>
                <a:lnTo>
                  <a:pt x="397" y="244"/>
                </a:lnTo>
                <a:lnTo>
                  <a:pt x="395" y="253"/>
                </a:lnTo>
                <a:lnTo>
                  <a:pt x="388" y="265"/>
                </a:lnTo>
                <a:lnTo>
                  <a:pt x="388" y="265"/>
                </a:lnTo>
                <a:lnTo>
                  <a:pt x="365" y="298"/>
                </a:lnTo>
                <a:lnTo>
                  <a:pt x="365" y="298"/>
                </a:lnTo>
                <a:lnTo>
                  <a:pt x="393" y="326"/>
                </a:lnTo>
                <a:lnTo>
                  <a:pt x="414" y="345"/>
                </a:lnTo>
                <a:lnTo>
                  <a:pt x="422" y="352"/>
                </a:lnTo>
                <a:lnTo>
                  <a:pt x="426" y="354"/>
                </a:lnTo>
                <a:lnTo>
                  <a:pt x="426" y="354"/>
                </a:lnTo>
                <a:lnTo>
                  <a:pt x="437" y="354"/>
                </a:lnTo>
                <a:lnTo>
                  <a:pt x="460" y="358"/>
                </a:lnTo>
                <a:lnTo>
                  <a:pt x="486" y="363"/>
                </a:lnTo>
                <a:lnTo>
                  <a:pt x="515" y="370"/>
                </a:lnTo>
                <a:lnTo>
                  <a:pt x="515" y="370"/>
                </a:lnTo>
                <a:lnTo>
                  <a:pt x="534" y="374"/>
                </a:lnTo>
                <a:lnTo>
                  <a:pt x="562" y="377"/>
                </a:lnTo>
                <a:lnTo>
                  <a:pt x="596" y="380"/>
                </a:lnTo>
                <a:lnTo>
                  <a:pt x="635" y="381"/>
                </a:lnTo>
                <a:lnTo>
                  <a:pt x="674" y="381"/>
                </a:lnTo>
                <a:lnTo>
                  <a:pt x="714" y="380"/>
                </a:lnTo>
                <a:lnTo>
                  <a:pt x="750" y="376"/>
                </a:lnTo>
                <a:lnTo>
                  <a:pt x="766" y="373"/>
                </a:lnTo>
                <a:lnTo>
                  <a:pt x="780" y="370"/>
                </a:lnTo>
                <a:lnTo>
                  <a:pt x="780" y="370"/>
                </a:lnTo>
                <a:lnTo>
                  <a:pt x="809" y="363"/>
                </a:lnTo>
                <a:lnTo>
                  <a:pt x="844" y="358"/>
                </a:lnTo>
                <a:lnTo>
                  <a:pt x="913" y="348"/>
                </a:lnTo>
                <a:lnTo>
                  <a:pt x="945" y="343"/>
                </a:lnTo>
                <a:lnTo>
                  <a:pt x="970" y="337"/>
                </a:lnTo>
                <a:lnTo>
                  <a:pt x="988" y="331"/>
                </a:lnTo>
                <a:lnTo>
                  <a:pt x="993" y="329"/>
                </a:lnTo>
                <a:lnTo>
                  <a:pt x="996" y="326"/>
                </a:lnTo>
                <a:lnTo>
                  <a:pt x="996" y="326"/>
                </a:lnTo>
                <a:lnTo>
                  <a:pt x="997" y="318"/>
                </a:lnTo>
                <a:lnTo>
                  <a:pt x="996" y="305"/>
                </a:lnTo>
                <a:lnTo>
                  <a:pt x="993" y="275"/>
                </a:lnTo>
                <a:lnTo>
                  <a:pt x="985" y="237"/>
                </a:lnTo>
                <a:lnTo>
                  <a:pt x="985" y="237"/>
                </a:lnTo>
                <a:lnTo>
                  <a:pt x="982" y="235"/>
                </a:lnTo>
                <a:lnTo>
                  <a:pt x="974" y="226"/>
                </a:lnTo>
                <a:lnTo>
                  <a:pt x="959" y="214"/>
                </a:lnTo>
                <a:lnTo>
                  <a:pt x="935" y="199"/>
                </a:lnTo>
                <a:lnTo>
                  <a:pt x="935" y="199"/>
                </a:lnTo>
                <a:lnTo>
                  <a:pt x="923" y="193"/>
                </a:lnTo>
                <a:lnTo>
                  <a:pt x="914" y="190"/>
                </a:lnTo>
                <a:lnTo>
                  <a:pt x="907" y="190"/>
                </a:lnTo>
                <a:lnTo>
                  <a:pt x="902" y="192"/>
                </a:lnTo>
                <a:lnTo>
                  <a:pt x="898" y="190"/>
                </a:lnTo>
                <a:lnTo>
                  <a:pt x="894" y="185"/>
                </a:lnTo>
                <a:lnTo>
                  <a:pt x="888" y="177"/>
                </a:lnTo>
                <a:lnTo>
                  <a:pt x="880" y="160"/>
                </a:lnTo>
                <a:lnTo>
                  <a:pt x="880" y="160"/>
                </a:lnTo>
                <a:lnTo>
                  <a:pt x="872" y="139"/>
                </a:lnTo>
                <a:lnTo>
                  <a:pt x="867" y="118"/>
                </a:lnTo>
                <a:lnTo>
                  <a:pt x="863" y="99"/>
                </a:lnTo>
                <a:lnTo>
                  <a:pt x="863" y="80"/>
                </a:lnTo>
                <a:lnTo>
                  <a:pt x="863" y="63"/>
                </a:lnTo>
                <a:lnTo>
                  <a:pt x="866" y="49"/>
                </a:lnTo>
                <a:lnTo>
                  <a:pt x="869" y="38"/>
                </a:lnTo>
                <a:lnTo>
                  <a:pt x="872" y="35"/>
                </a:lnTo>
                <a:lnTo>
                  <a:pt x="874" y="33"/>
                </a:lnTo>
                <a:lnTo>
                  <a:pt x="874" y="33"/>
                </a:lnTo>
                <a:lnTo>
                  <a:pt x="884" y="29"/>
                </a:lnTo>
                <a:lnTo>
                  <a:pt x="901" y="26"/>
                </a:lnTo>
                <a:lnTo>
                  <a:pt x="943" y="17"/>
                </a:lnTo>
                <a:lnTo>
                  <a:pt x="1002" y="11"/>
                </a:lnTo>
                <a:lnTo>
                  <a:pt x="1002" y="11"/>
                </a:lnTo>
                <a:lnTo>
                  <a:pt x="1028" y="5"/>
                </a:lnTo>
                <a:lnTo>
                  <a:pt x="1057" y="0"/>
                </a:lnTo>
                <a:lnTo>
                  <a:pt x="1057" y="0"/>
                </a:lnTo>
                <a:lnTo>
                  <a:pt x="1060" y="1"/>
                </a:lnTo>
                <a:lnTo>
                  <a:pt x="1062" y="4"/>
                </a:lnTo>
                <a:lnTo>
                  <a:pt x="1071" y="13"/>
                </a:lnTo>
                <a:lnTo>
                  <a:pt x="1079" y="27"/>
                </a:lnTo>
                <a:lnTo>
                  <a:pt x="1129" y="44"/>
                </a:lnTo>
                <a:lnTo>
                  <a:pt x="1151" y="66"/>
                </a:lnTo>
                <a:lnTo>
                  <a:pt x="1151" y="66"/>
                </a:lnTo>
                <a:lnTo>
                  <a:pt x="1151" y="69"/>
                </a:lnTo>
                <a:lnTo>
                  <a:pt x="1151" y="76"/>
                </a:lnTo>
                <a:lnTo>
                  <a:pt x="1152" y="80"/>
                </a:lnTo>
                <a:lnTo>
                  <a:pt x="1154" y="84"/>
                </a:lnTo>
                <a:lnTo>
                  <a:pt x="1158" y="89"/>
                </a:lnTo>
                <a:lnTo>
                  <a:pt x="1162" y="94"/>
                </a:lnTo>
                <a:lnTo>
                  <a:pt x="1162" y="94"/>
                </a:lnTo>
                <a:lnTo>
                  <a:pt x="1187" y="114"/>
                </a:lnTo>
                <a:lnTo>
                  <a:pt x="1201" y="127"/>
                </a:lnTo>
                <a:lnTo>
                  <a:pt x="1201" y="127"/>
                </a:lnTo>
                <a:lnTo>
                  <a:pt x="1201" y="143"/>
                </a:lnTo>
                <a:lnTo>
                  <a:pt x="1199" y="157"/>
                </a:lnTo>
                <a:lnTo>
                  <a:pt x="1201" y="165"/>
                </a:lnTo>
                <a:lnTo>
                  <a:pt x="1201" y="165"/>
                </a:lnTo>
                <a:lnTo>
                  <a:pt x="1209" y="185"/>
                </a:lnTo>
                <a:lnTo>
                  <a:pt x="1214" y="199"/>
                </a:lnTo>
                <a:lnTo>
                  <a:pt x="1217" y="204"/>
                </a:lnTo>
                <a:lnTo>
                  <a:pt x="1217" y="210"/>
                </a:lnTo>
                <a:lnTo>
                  <a:pt x="1217" y="210"/>
                </a:lnTo>
                <a:lnTo>
                  <a:pt x="1216" y="218"/>
                </a:lnTo>
                <a:lnTo>
                  <a:pt x="1212" y="228"/>
                </a:lnTo>
                <a:lnTo>
                  <a:pt x="1209" y="239"/>
                </a:lnTo>
                <a:lnTo>
                  <a:pt x="1206" y="254"/>
                </a:lnTo>
                <a:lnTo>
                  <a:pt x="1206" y="254"/>
                </a:lnTo>
                <a:lnTo>
                  <a:pt x="1206" y="262"/>
                </a:lnTo>
                <a:lnTo>
                  <a:pt x="1206" y="269"/>
                </a:lnTo>
                <a:lnTo>
                  <a:pt x="1209" y="282"/>
                </a:lnTo>
                <a:lnTo>
                  <a:pt x="1208" y="287"/>
                </a:lnTo>
                <a:lnTo>
                  <a:pt x="1206" y="293"/>
                </a:lnTo>
                <a:lnTo>
                  <a:pt x="1202" y="298"/>
                </a:lnTo>
                <a:lnTo>
                  <a:pt x="1195" y="304"/>
                </a:lnTo>
                <a:lnTo>
                  <a:pt x="1195" y="304"/>
                </a:lnTo>
                <a:lnTo>
                  <a:pt x="1166" y="325"/>
                </a:lnTo>
                <a:lnTo>
                  <a:pt x="1155" y="333"/>
                </a:lnTo>
                <a:lnTo>
                  <a:pt x="1145" y="343"/>
                </a:lnTo>
                <a:lnTo>
                  <a:pt x="1145" y="343"/>
                </a:lnTo>
                <a:lnTo>
                  <a:pt x="1136" y="351"/>
                </a:lnTo>
                <a:lnTo>
                  <a:pt x="1127" y="358"/>
                </a:lnTo>
                <a:lnTo>
                  <a:pt x="1120" y="366"/>
                </a:lnTo>
                <a:lnTo>
                  <a:pt x="1119" y="370"/>
                </a:lnTo>
                <a:lnTo>
                  <a:pt x="1118" y="376"/>
                </a:lnTo>
                <a:lnTo>
                  <a:pt x="1118" y="376"/>
                </a:lnTo>
                <a:lnTo>
                  <a:pt x="1116" y="406"/>
                </a:lnTo>
                <a:lnTo>
                  <a:pt x="1116" y="421"/>
                </a:lnTo>
                <a:lnTo>
                  <a:pt x="1116" y="427"/>
                </a:lnTo>
                <a:lnTo>
                  <a:pt x="1118" y="431"/>
                </a:lnTo>
                <a:lnTo>
                  <a:pt x="1118" y="431"/>
                </a:lnTo>
                <a:lnTo>
                  <a:pt x="1122" y="438"/>
                </a:lnTo>
                <a:lnTo>
                  <a:pt x="1130" y="448"/>
                </a:lnTo>
                <a:lnTo>
                  <a:pt x="1141" y="459"/>
                </a:lnTo>
                <a:lnTo>
                  <a:pt x="1148" y="464"/>
                </a:lnTo>
                <a:lnTo>
                  <a:pt x="1156" y="470"/>
                </a:lnTo>
                <a:lnTo>
                  <a:pt x="1156" y="470"/>
                </a:lnTo>
                <a:lnTo>
                  <a:pt x="1165" y="475"/>
                </a:lnTo>
                <a:lnTo>
                  <a:pt x="1173" y="481"/>
                </a:lnTo>
                <a:lnTo>
                  <a:pt x="1181" y="488"/>
                </a:lnTo>
                <a:lnTo>
                  <a:pt x="1188" y="496"/>
                </a:lnTo>
                <a:lnTo>
                  <a:pt x="1194" y="504"/>
                </a:lnTo>
                <a:lnTo>
                  <a:pt x="1199" y="514"/>
                </a:lnTo>
                <a:lnTo>
                  <a:pt x="1203" y="525"/>
                </a:lnTo>
                <a:lnTo>
                  <a:pt x="1206" y="536"/>
                </a:lnTo>
                <a:lnTo>
                  <a:pt x="1206" y="536"/>
                </a:lnTo>
                <a:lnTo>
                  <a:pt x="1206" y="543"/>
                </a:lnTo>
                <a:lnTo>
                  <a:pt x="1206" y="550"/>
                </a:lnTo>
                <a:lnTo>
                  <a:pt x="1201" y="567"/>
                </a:lnTo>
                <a:lnTo>
                  <a:pt x="1194" y="586"/>
                </a:lnTo>
                <a:lnTo>
                  <a:pt x="1184" y="605"/>
                </a:lnTo>
                <a:lnTo>
                  <a:pt x="1165" y="644"/>
                </a:lnTo>
                <a:lnTo>
                  <a:pt x="1156" y="661"/>
                </a:lnTo>
                <a:lnTo>
                  <a:pt x="1151" y="675"/>
                </a:lnTo>
                <a:lnTo>
                  <a:pt x="1151" y="675"/>
                </a:lnTo>
                <a:lnTo>
                  <a:pt x="1148" y="690"/>
                </a:lnTo>
                <a:lnTo>
                  <a:pt x="1145" y="712"/>
                </a:lnTo>
                <a:lnTo>
                  <a:pt x="1145" y="738"/>
                </a:lnTo>
                <a:lnTo>
                  <a:pt x="1147" y="767"/>
                </a:lnTo>
                <a:lnTo>
                  <a:pt x="1149" y="798"/>
                </a:lnTo>
                <a:lnTo>
                  <a:pt x="1155" y="827"/>
                </a:lnTo>
                <a:lnTo>
                  <a:pt x="1159" y="839"/>
                </a:lnTo>
                <a:lnTo>
                  <a:pt x="1163" y="852"/>
                </a:lnTo>
                <a:lnTo>
                  <a:pt x="1167" y="864"/>
                </a:lnTo>
                <a:lnTo>
                  <a:pt x="1173" y="874"/>
                </a:lnTo>
                <a:lnTo>
                  <a:pt x="1173" y="874"/>
                </a:lnTo>
                <a:lnTo>
                  <a:pt x="1194" y="907"/>
                </a:lnTo>
                <a:lnTo>
                  <a:pt x="1209" y="932"/>
                </a:lnTo>
                <a:lnTo>
                  <a:pt x="1213" y="943"/>
                </a:lnTo>
                <a:lnTo>
                  <a:pt x="1216" y="953"/>
                </a:lnTo>
                <a:lnTo>
                  <a:pt x="1217" y="964"/>
                </a:lnTo>
                <a:lnTo>
                  <a:pt x="1217" y="973"/>
                </a:lnTo>
                <a:lnTo>
                  <a:pt x="1217" y="973"/>
                </a:lnTo>
                <a:lnTo>
                  <a:pt x="1214" y="991"/>
                </a:lnTo>
                <a:lnTo>
                  <a:pt x="1212" y="1007"/>
                </a:lnTo>
                <a:lnTo>
                  <a:pt x="1208" y="1024"/>
                </a:lnTo>
                <a:lnTo>
                  <a:pt x="1201" y="1045"/>
                </a:lnTo>
                <a:lnTo>
                  <a:pt x="1201" y="1045"/>
                </a:lnTo>
                <a:lnTo>
                  <a:pt x="1192" y="1073"/>
                </a:lnTo>
                <a:lnTo>
                  <a:pt x="1185" y="1102"/>
                </a:lnTo>
                <a:lnTo>
                  <a:pt x="1179" y="1128"/>
                </a:lnTo>
                <a:lnTo>
                  <a:pt x="1173" y="1145"/>
                </a:lnTo>
                <a:lnTo>
                  <a:pt x="1173" y="1145"/>
                </a:lnTo>
                <a:lnTo>
                  <a:pt x="1169" y="1150"/>
                </a:lnTo>
                <a:lnTo>
                  <a:pt x="1163" y="1156"/>
                </a:lnTo>
                <a:lnTo>
                  <a:pt x="1155" y="1160"/>
                </a:lnTo>
                <a:lnTo>
                  <a:pt x="1145" y="1164"/>
                </a:lnTo>
                <a:lnTo>
                  <a:pt x="1136" y="1168"/>
                </a:lnTo>
                <a:lnTo>
                  <a:pt x="1125" y="1171"/>
                </a:lnTo>
                <a:lnTo>
                  <a:pt x="1115" y="1172"/>
                </a:lnTo>
                <a:lnTo>
                  <a:pt x="1107" y="1172"/>
                </a:lnTo>
                <a:lnTo>
                  <a:pt x="1107" y="1172"/>
                </a:lnTo>
                <a:lnTo>
                  <a:pt x="1087" y="1171"/>
                </a:lnTo>
                <a:lnTo>
                  <a:pt x="1064" y="1168"/>
                </a:lnTo>
                <a:lnTo>
                  <a:pt x="1054" y="1166"/>
                </a:lnTo>
                <a:lnTo>
                  <a:pt x="1046" y="1163"/>
                </a:lnTo>
                <a:lnTo>
                  <a:pt x="1040" y="1160"/>
                </a:lnTo>
                <a:lnTo>
                  <a:pt x="1040" y="1157"/>
                </a:lnTo>
                <a:lnTo>
                  <a:pt x="1040" y="1156"/>
                </a:lnTo>
                <a:lnTo>
                  <a:pt x="1040" y="1156"/>
                </a:lnTo>
                <a:lnTo>
                  <a:pt x="1049" y="1143"/>
                </a:lnTo>
                <a:lnTo>
                  <a:pt x="1062" y="1127"/>
                </a:lnTo>
                <a:lnTo>
                  <a:pt x="1084" y="1101"/>
                </a:lnTo>
                <a:lnTo>
                  <a:pt x="1084" y="1101"/>
                </a:lnTo>
                <a:lnTo>
                  <a:pt x="1087" y="1096"/>
                </a:lnTo>
                <a:lnTo>
                  <a:pt x="1089" y="1092"/>
                </a:lnTo>
                <a:lnTo>
                  <a:pt x="1093" y="1078"/>
                </a:lnTo>
                <a:lnTo>
                  <a:pt x="1094" y="1060"/>
                </a:lnTo>
                <a:lnTo>
                  <a:pt x="1096" y="1040"/>
                </a:lnTo>
                <a:lnTo>
                  <a:pt x="1096" y="1040"/>
                </a:lnTo>
                <a:lnTo>
                  <a:pt x="1094" y="1022"/>
                </a:lnTo>
                <a:lnTo>
                  <a:pt x="1093" y="1009"/>
                </a:lnTo>
                <a:lnTo>
                  <a:pt x="1091" y="1002"/>
                </a:lnTo>
                <a:lnTo>
                  <a:pt x="1090" y="1001"/>
                </a:lnTo>
                <a:lnTo>
                  <a:pt x="1090" y="1001"/>
                </a:lnTo>
                <a:lnTo>
                  <a:pt x="1087" y="1013"/>
                </a:lnTo>
                <a:lnTo>
                  <a:pt x="1079" y="1044"/>
                </a:lnTo>
                <a:lnTo>
                  <a:pt x="1072" y="1060"/>
                </a:lnTo>
                <a:lnTo>
                  <a:pt x="1067" y="1076"/>
                </a:lnTo>
                <a:lnTo>
                  <a:pt x="1058" y="1088"/>
                </a:lnTo>
                <a:lnTo>
                  <a:pt x="1055" y="1092"/>
                </a:lnTo>
                <a:lnTo>
                  <a:pt x="1051" y="1095"/>
                </a:lnTo>
                <a:lnTo>
                  <a:pt x="1051" y="1095"/>
                </a:lnTo>
                <a:lnTo>
                  <a:pt x="1042" y="1099"/>
                </a:lnTo>
                <a:lnTo>
                  <a:pt x="1026" y="1102"/>
                </a:lnTo>
                <a:lnTo>
                  <a:pt x="1010" y="1105"/>
                </a:lnTo>
                <a:lnTo>
                  <a:pt x="990" y="1106"/>
                </a:lnTo>
                <a:lnTo>
                  <a:pt x="974" y="1106"/>
                </a:lnTo>
                <a:lnTo>
                  <a:pt x="959" y="1105"/>
                </a:lnTo>
                <a:lnTo>
                  <a:pt x="952" y="1103"/>
                </a:lnTo>
                <a:lnTo>
                  <a:pt x="946" y="1101"/>
                </a:lnTo>
                <a:lnTo>
                  <a:pt x="943" y="1098"/>
                </a:lnTo>
                <a:lnTo>
                  <a:pt x="941" y="1095"/>
                </a:lnTo>
                <a:lnTo>
                  <a:pt x="941" y="1095"/>
                </a:lnTo>
                <a:lnTo>
                  <a:pt x="939" y="1088"/>
                </a:lnTo>
                <a:lnTo>
                  <a:pt x="938" y="1081"/>
                </a:lnTo>
                <a:lnTo>
                  <a:pt x="939" y="1076"/>
                </a:lnTo>
                <a:lnTo>
                  <a:pt x="941" y="1069"/>
                </a:lnTo>
                <a:lnTo>
                  <a:pt x="945" y="1063"/>
                </a:lnTo>
                <a:lnTo>
                  <a:pt x="949" y="1056"/>
                </a:lnTo>
                <a:lnTo>
                  <a:pt x="956" y="1051"/>
                </a:lnTo>
                <a:lnTo>
                  <a:pt x="963" y="1045"/>
                </a:lnTo>
                <a:lnTo>
                  <a:pt x="963" y="1045"/>
                </a:lnTo>
                <a:lnTo>
                  <a:pt x="978" y="1036"/>
                </a:lnTo>
                <a:lnTo>
                  <a:pt x="989" y="1026"/>
                </a:lnTo>
                <a:lnTo>
                  <a:pt x="995" y="1022"/>
                </a:lnTo>
                <a:lnTo>
                  <a:pt x="999" y="1016"/>
                </a:lnTo>
                <a:lnTo>
                  <a:pt x="1003" y="1009"/>
                </a:lnTo>
                <a:lnTo>
                  <a:pt x="1007" y="1001"/>
                </a:lnTo>
                <a:lnTo>
                  <a:pt x="1007" y="1001"/>
                </a:lnTo>
                <a:lnTo>
                  <a:pt x="1010" y="990"/>
                </a:lnTo>
                <a:lnTo>
                  <a:pt x="1011" y="975"/>
                </a:lnTo>
                <a:lnTo>
                  <a:pt x="1014" y="940"/>
                </a:lnTo>
                <a:lnTo>
                  <a:pt x="1013" y="908"/>
                </a:lnTo>
                <a:lnTo>
                  <a:pt x="1013" y="896"/>
                </a:lnTo>
                <a:lnTo>
                  <a:pt x="1013" y="896"/>
                </a:lnTo>
                <a:lnTo>
                  <a:pt x="993" y="881"/>
                </a:lnTo>
                <a:lnTo>
                  <a:pt x="977" y="867"/>
                </a:lnTo>
                <a:lnTo>
                  <a:pt x="963" y="852"/>
                </a:lnTo>
                <a:lnTo>
                  <a:pt x="963" y="852"/>
                </a:lnTo>
                <a:lnTo>
                  <a:pt x="952" y="836"/>
                </a:lnTo>
                <a:lnTo>
                  <a:pt x="942" y="820"/>
                </a:lnTo>
                <a:lnTo>
                  <a:pt x="934" y="807"/>
                </a:lnTo>
                <a:lnTo>
                  <a:pt x="930" y="802"/>
                </a:lnTo>
                <a:lnTo>
                  <a:pt x="930" y="802"/>
                </a:lnTo>
                <a:lnTo>
                  <a:pt x="925" y="803"/>
                </a:lnTo>
                <a:lnTo>
                  <a:pt x="914" y="807"/>
                </a:lnTo>
                <a:lnTo>
                  <a:pt x="883" y="824"/>
                </a:lnTo>
                <a:lnTo>
                  <a:pt x="844" y="843"/>
                </a:lnTo>
                <a:lnTo>
                  <a:pt x="825" y="852"/>
                </a:lnTo>
                <a:lnTo>
                  <a:pt x="808" y="857"/>
                </a:lnTo>
                <a:lnTo>
                  <a:pt x="808" y="857"/>
                </a:lnTo>
                <a:lnTo>
                  <a:pt x="736" y="879"/>
                </a:lnTo>
                <a:lnTo>
                  <a:pt x="714" y="846"/>
                </a:lnTo>
                <a:lnTo>
                  <a:pt x="686" y="868"/>
                </a:lnTo>
                <a:lnTo>
                  <a:pt x="675" y="852"/>
                </a:lnTo>
                <a:lnTo>
                  <a:pt x="659" y="863"/>
                </a:lnTo>
                <a:lnTo>
                  <a:pt x="659" y="863"/>
                </a:lnTo>
                <a:lnTo>
                  <a:pt x="656" y="870"/>
                </a:lnTo>
                <a:lnTo>
                  <a:pt x="650" y="889"/>
                </a:lnTo>
                <a:lnTo>
                  <a:pt x="642" y="919"/>
                </a:lnTo>
                <a:lnTo>
                  <a:pt x="639" y="937"/>
                </a:lnTo>
                <a:lnTo>
                  <a:pt x="636" y="957"/>
                </a:lnTo>
                <a:lnTo>
                  <a:pt x="636" y="957"/>
                </a:lnTo>
                <a:lnTo>
                  <a:pt x="634" y="990"/>
                </a:lnTo>
                <a:lnTo>
                  <a:pt x="631" y="1011"/>
                </a:lnTo>
                <a:lnTo>
                  <a:pt x="627" y="1026"/>
                </a:lnTo>
                <a:lnTo>
                  <a:pt x="620" y="1040"/>
                </a:lnTo>
                <a:lnTo>
                  <a:pt x="620" y="1040"/>
                </a:lnTo>
                <a:lnTo>
                  <a:pt x="610" y="1055"/>
                </a:lnTo>
                <a:lnTo>
                  <a:pt x="599" y="1067"/>
                </a:lnTo>
                <a:lnTo>
                  <a:pt x="588" y="1076"/>
                </a:lnTo>
                <a:lnTo>
                  <a:pt x="584" y="1077"/>
                </a:lnTo>
                <a:lnTo>
                  <a:pt x="581" y="1078"/>
                </a:lnTo>
                <a:lnTo>
                  <a:pt x="581" y="1078"/>
                </a:lnTo>
                <a:lnTo>
                  <a:pt x="566" y="1080"/>
                </a:lnTo>
                <a:lnTo>
                  <a:pt x="554" y="1081"/>
                </a:lnTo>
                <a:lnTo>
                  <a:pt x="541" y="1083"/>
                </a:lnTo>
                <a:lnTo>
                  <a:pt x="527" y="1083"/>
                </a:lnTo>
                <a:lnTo>
                  <a:pt x="513" y="1080"/>
                </a:lnTo>
                <a:lnTo>
                  <a:pt x="509" y="1078"/>
                </a:lnTo>
                <a:lnTo>
                  <a:pt x="504" y="1076"/>
                </a:lnTo>
                <a:lnTo>
                  <a:pt x="501" y="1072"/>
                </a:lnTo>
                <a:lnTo>
                  <a:pt x="498" y="1067"/>
                </a:lnTo>
                <a:lnTo>
                  <a:pt x="498" y="1067"/>
                </a:lnTo>
                <a:lnTo>
                  <a:pt x="497" y="1063"/>
                </a:lnTo>
                <a:lnTo>
                  <a:pt x="497" y="1058"/>
                </a:lnTo>
                <a:lnTo>
                  <a:pt x="498" y="1049"/>
                </a:lnTo>
                <a:lnTo>
                  <a:pt x="502" y="1041"/>
                </a:lnTo>
                <a:lnTo>
                  <a:pt x="509" y="1033"/>
                </a:lnTo>
                <a:lnTo>
                  <a:pt x="516" y="1027"/>
                </a:lnTo>
                <a:lnTo>
                  <a:pt x="524" y="1020"/>
                </a:lnTo>
                <a:lnTo>
                  <a:pt x="537" y="1012"/>
                </a:lnTo>
                <a:lnTo>
                  <a:pt x="537" y="1012"/>
                </a:lnTo>
                <a:lnTo>
                  <a:pt x="541" y="1008"/>
                </a:lnTo>
                <a:lnTo>
                  <a:pt x="542" y="1005"/>
                </a:lnTo>
                <a:lnTo>
                  <a:pt x="542" y="1000"/>
                </a:lnTo>
                <a:lnTo>
                  <a:pt x="541" y="994"/>
                </a:lnTo>
                <a:lnTo>
                  <a:pt x="536" y="980"/>
                </a:lnTo>
                <a:lnTo>
                  <a:pt x="533" y="969"/>
                </a:lnTo>
                <a:lnTo>
                  <a:pt x="531" y="957"/>
                </a:lnTo>
                <a:lnTo>
                  <a:pt x="531" y="957"/>
                </a:lnTo>
                <a:lnTo>
                  <a:pt x="527" y="929"/>
                </a:lnTo>
                <a:lnTo>
                  <a:pt x="523" y="904"/>
                </a:lnTo>
                <a:lnTo>
                  <a:pt x="516" y="883"/>
                </a:lnTo>
                <a:lnTo>
                  <a:pt x="513" y="875"/>
                </a:lnTo>
                <a:lnTo>
                  <a:pt x="509" y="868"/>
                </a:lnTo>
                <a:lnTo>
                  <a:pt x="509" y="868"/>
                </a:lnTo>
                <a:lnTo>
                  <a:pt x="505" y="863"/>
                </a:lnTo>
                <a:lnTo>
                  <a:pt x="500" y="857"/>
                </a:lnTo>
                <a:lnTo>
                  <a:pt x="489" y="850"/>
                </a:lnTo>
                <a:lnTo>
                  <a:pt x="480" y="847"/>
                </a:lnTo>
                <a:lnTo>
                  <a:pt x="476" y="846"/>
                </a:lnTo>
                <a:lnTo>
                  <a:pt x="476" y="846"/>
                </a:lnTo>
                <a:lnTo>
                  <a:pt x="475" y="847"/>
                </a:lnTo>
                <a:lnTo>
                  <a:pt x="473" y="850"/>
                </a:lnTo>
                <a:lnTo>
                  <a:pt x="472" y="857"/>
                </a:lnTo>
                <a:lnTo>
                  <a:pt x="471" y="868"/>
                </a:lnTo>
                <a:lnTo>
                  <a:pt x="471" y="868"/>
                </a:lnTo>
                <a:lnTo>
                  <a:pt x="473" y="899"/>
                </a:lnTo>
                <a:lnTo>
                  <a:pt x="479" y="950"/>
                </a:lnTo>
                <a:lnTo>
                  <a:pt x="482" y="1001"/>
                </a:lnTo>
                <a:lnTo>
                  <a:pt x="483" y="1022"/>
                </a:lnTo>
                <a:lnTo>
                  <a:pt x="482" y="1034"/>
                </a:lnTo>
                <a:lnTo>
                  <a:pt x="482" y="1034"/>
                </a:lnTo>
                <a:lnTo>
                  <a:pt x="475" y="1056"/>
                </a:lnTo>
                <a:lnTo>
                  <a:pt x="469" y="1069"/>
                </a:lnTo>
                <a:lnTo>
                  <a:pt x="462" y="1083"/>
                </a:lnTo>
                <a:lnTo>
                  <a:pt x="454" y="1095"/>
                </a:lnTo>
                <a:lnTo>
                  <a:pt x="446" y="1106"/>
                </a:lnTo>
                <a:lnTo>
                  <a:pt x="436" y="1113"/>
                </a:lnTo>
                <a:lnTo>
                  <a:pt x="430" y="1116"/>
                </a:lnTo>
                <a:lnTo>
                  <a:pt x="426" y="1117"/>
                </a:lnTo>
                <a:lnTo>
                  <a:pt x="426" y="1117"/>
                </a:lnTo>
                <a:lnTo>
                  <a:pt x="404" y="1120"/>
                </a:lnTo>
                <a:lnTo>
                  <a:pt x="381" y="1121"/>
                </a:lnTo>
                <a:lnTo>
                  <a:pt x="357" y="1121"/>
                </a:lnTo>
                <a:lnTo>
                  <a:pt x="346" y="1120"/>
                </a:lnTo>
                <a:lnTo>
                  <a:pt x="338" y="1117"/>
                </a:lnTo>
                <a:lnTo>
                  <a:pt x="338" y="1117"/>
                </a:lnTo>
                <a:lnTo>
                  <a:pt x="325" y="1114"/>
                </a:lnTo>
                <a:lnTo>
                  <a:pt x="317" y="1113"/>
                </a:lnTo>
                <a:lnTo>
                  <a:pt x="314" y="1112"/>
                </a:lnTo>
                <a:lnTo>
                  <a:pt x="312" y="1109"/>
                </a:lnTo>
                <a:lnTo>
                  <a:pt x="307" y="1106"/>
                </a:lnTo>
                <a:lnTo>
                  <a:pt x="305" y="1101"/>
                </a:lnTo>
                <a:lnTo>
                  <a:pt x="305" y="1101"/>
                </a:lnTo>
                <a:lnTo>
                  <a:pt x="302" y="1094"/>
                </a:lnTo>
                <a:lnTo>
                  <a:pt x="301" y="1088"/>
                </a:lnTo>
                <a:lnTo>
                  <a:pt x="301" y="1081"/>
                </a:lnTo>
                <a:lnTo>
                  <a:pt x="302" y="1074"/>
                </a:lnTo>
                <a:lnTo>
                  <a:pt x="305" y="1070"/>
                </a:lnTo>
                <a:lnTo>
                  <a:pt x="307" y="1066"/>
                </a:lnTo>
                <a:lnTo>
                  <a:pt x="312" y="1063"/>
                </a:lnTo>
                <a:lnTo>
                  <a:pt x="316" y="1062"/>
                </a:lnTo>
                <a:lnTo>
                  <a:pt x="316" y="1062"/>
                </a:lnTo>
                <a:lnTo>
                  <a:pt x="321" y="1060"/>
                </a:lnTo>
                <a:lnTo>
                  <a:pt x="330" y="1059"/>
                </a:lnTo>
                <a:lnTo>
                  <a:pt x="345" y="1054"/>
                </a:lnTo>
                <a:lnTo>
                  <a:pt x="365" y="1045"/>
                </a:lnTo>
                <a:lnTo>
                  <a:pt x="365" y="1045"/>
                </a:lnTo>
                <a:lnTo>
                  <a:pt x="349" y="1012"/>
                </a:lnTo>
                <a:lnTo>
                  <a:pt x="335" y="986"/>
                </a:lnTo>
                <a:lnTo>
                  <a:pt x="330" y="973"/>
                </a:lnTo>
                <a:lnTo>
                  <a:pt x="327" y="962"/>
                </a:lnTo>
                <a:lnTo>
                  <a:pt x="327" y="962"/>
                </a:lnTo>
                <a:lnTo>
                  <a:pt x="312" y="904"/>
                </a:lnTo>
                <a:lnTo>
                  <a:pt x="303" y="872"/>
                </a:lnTo>
                <a:lnTo>
                  <a:pt x="301" y="860"/>
                </a:lnTo>
                <a:lnTo>
                  <a:pt x="299" y="852"/>
                </a:lnTo>
                <a:lnTo>
                  <a:pt x="299" y="852"/>
                </a:lnTo>
                <a:lnTo>
                  <a:pt x="298" y="846"/>
                </a:lnTo>
                <a:lnTo>
                  <a:pt x="295" y="841"/>
                </a:lnTo>
                <a:lnTo>
                  <a:pt x="284" y="825"/>
                </a:lnTo>
                <a:lnTo>
                  <a:pt x="267" y="805"/>
                </a:lnTo>
                <a:lnTo>
                  <a:pt x="244" y="774"/>
                </a:lnTo>
                <a:lnTo>
                  <a:pt x="244" y="774"/>
                </a:lnTo>
                <a:lnTo>
                  <a:pt x="219" y="735"/>
                </a:lnTo>
                <a:lnTo>
                  <a:pt x="197" y="697"/>
                </a:lnTo>
                <a:lnTo>
                  <a:pt x="187" y="677"/>
                </a:lnTo>
                <a:lnTo>
                  <a:pt x="179" y="659"/>
                </a:lnTo>
                <a:lnTo>
                  <a:pt x="172" y="641"/>
                </a:lnTo>
                <a:lnTo>
                  <a:pt x="166" y="625"/>
                </a:lnTo>
                <a:lnTo>
                  <a:pt x="166" y="625"/>
                </a:lnTo>
                <a:lnTo>
                  <a:pt x="162" y="605"/>
                </a:lnTo>
                <a:lnTo>
                  <a:pt x="158" y="580"/>
                </a:lnTo>
                <a:lnTo>
                  <a:pt x="151" y="522"/>
                </a:lnTo>
                <a:lnTo>
                  <a:pt x="144" y="453"/>
                </a:lnTo>
                <a:lnTo>
                  <a:pt x="89" y="370"/>
                </a:lnTo>
                <a:lnTo>
                  <a:pt x="89" y="370"/>
                </a:lnTo>
                <a:lnTo>
                  <a:pt x="60" y="337"/>
                </a:lnTo>
                <a:lnTo>
                  <a:pt x="34" y="309"/>
                </a:lnTo>
                <a:lnTo>
                  <a:pt x="34" y="309"/>
                </a:lnTo>
                <a:lnTo>
                  <a:pt x="28" y="298"/>
                </a:lnTo>
                <a:lnTo>
                  <a:pt x="17" y="273"/>
                </a:lnTo>
                <a:lnTo>
                  <a:pt x="10" y="258"/>
                </a:lnTo>
                <a:lnTo>
                  <a:pt x="5" y="244"/>
                </a:lnTo>
                <a:lnTo>
                  <a:pt x="2" y="231"/>
                </a:lnTo>
                <a:lnTo>
                  <a:pt x="0" y="221"/>
                </a:lnTo>
                <a:lnTo>
                  <a:pt x="0" y="221"/>
                </a:lnTo>
                <a:lnTo>
                  <a:pt x="2" y="206"/>
                </a:lnTo>
                <a:lnTo>
                  <a:pt x="5" y="190"/>
                </a:lnTo>
                <a:lnTo>
                  <a:pt x="7" y="178"/>
                </a:lnTo>
                <a:lnTo>
                  <a:pt x="12" y="165"/>
                </a:lnTo>
                <a:lnTo>
                  <a:pt x="12" y="165"/>
                </a:lnTo>
                <a:lnTo>
                  <a:pt x="20" y="136"/>
                </a:lnTo>
                <a:lnTo>
                  <a:pt x="27" y="113"/>
                </a:lnTo>
                <a:lnTo>
                  <a:pt x="36" y="87"/>
                </a:lnTo>
                <a:lnTo>
                  <a:pt x="45" y="62"/>
                </a:lnTo>
                <a:lnTo>
                  <a:pt x="56" y="40"/>
                </a:lnTo>
                <a:lnTo>
                  <a:pt x="61" y="30"/>
                </a:lnTo>
                <a:lnTo>
                  <a:pt x="67" y="23"/>
                </a:lnTo>
                <a:lnTo>
                  <a:pt x="72" y="19"/>
                </a:lnTo>
                <a:lnTo>
                  <a:pt x="78" y="16"/>
                </a:lnTo>
                <a:lnTo>
                  <a:pt x="78" y="16"/>
                </a:lnTo>
                <a:lnTo>
                  <a:pt x="88" y="15"/>
                </a:lnTo>
                <a:lnTo>
                  <a:pt x="97" y="16"/>
                </a:lnTo>
                <a:lnTo>
                  <a:pt x="104" y="19"/>
                </a:lnTo>
                <a:lnTo>
                  <a:pt x="111" y="22"/>
                </a:lnTo>
                <a:lnTo>
                  <a:pt x="119" y="30"/>
                </a:lnTo>
                <a:lnTo>
                  <a:pt x="122" y="33"/>
                </a:lnTo>
                <a:lnTo>
                  <a:pt x="122" y="33"/>
                </a:lnTo>
                <a:lnTo>
                  <a:pt x="153" y="31"/>
                </a:lnTo>
                <a:lnTo>
                  <a:pt x="176" y="31"/>
                </a:lnTo>
                <a:lnTo>
                  <a:pt x="187" y="31"/>
                </a:lnTo>
                <a:lnTo>
                  <a:pt x="194" y="33"/>
                </a:lnTo>
                <a:lnTo>
                  <a:pt x="194" y="33"/>
                </a:lnTo>
                <a:lnTo>
                  <a:pt x="220" y="37"/>
                </a:lnTo>
                <a:lnTo>
                  <a:pt x="231" y="38"/>
                </a:lnTo>
                <a:lnTo>
                  <a:pt x="238" y="38"/>
                </a:lnTo>
                <a:lnTo>
                  <a:pt x="238" y="38"/>
                </a:lnTo>
                <a:lnTo>
                  <a:pt x="245" y="37"/>
                </a:lnTo>
                <a:lnTo>
                  <a:pt x="255" y="37"/>
                </a:lnTo>
                <a:lnTo>
                  <a:pt x="266" y="37"/>
                </a:lnTo>
                <a:lnTo>
                  <a:pt x="271" y="38"/>
                </a:lnTo>
                <a:lnTo>
                  <a:pt x="271" y="38"/>
                </a:lnTo>
                <a:lnTo>
                  <a:pt x="277" y="38"/>
                </a:lnTo>
                <a:lnTo>
                  <a:pt x="285" y="38"/>
                </a:lnTo>
                <a:lnTo>
                  <a:pt x="295" y="38"/>
                </a:lnTo>
                <a:lnTo>
                  <a:pt x="305" y="38"/>
                </a:lnTo>
                <a:lnTo>
                  <a:pt x="305" y="38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" name="Freeform 12">
            <a:extLst>
              <a:ext uri="{FF2B5EF4-FFF2-40B4-BE49-F238E27FC236}">
                <a16:creationId xmlns:a16="http://schemas.microsoft.com/office/drawing/2014/main" id="{42E5764E-6505-46D5-B5FD-D8F094AA751C}"/>
              </a:ext>
            </a:extLst>
          </p:cNvPr>
          <p:cNvSpPr>
            <a:spLocks/>
          </p:cNvSpPr>
          <p:nvPr/>
        </p:nvSpPr>
        <p:spPr bwMode="auto">
          <a:xfrm>
            <a:off x="548607" y="902703"/>
            <a:ext cx="1419225" cy="1504950"/>
          </a:xfrm>
          <a:custGeom>
            <a:avLst/>
            <a:gdLst>
              <a:gd name="T0" fmla="*/ 198 w 894"/>
              <a:gd name="T1" fmla="*/ 87 h 948"/>
              <a:gd name="T2" fmla="*/ 136 w 894"/>
              <a:gd name="T3" fmla="*/ 10 h 948"/>
              <a:gd name="T4" fmla="*/ 64 w 894"/>
              <a:gd name="T5" fmla="*/ 3 h 948"/>
              <a:gd name="T6" fmla="*/ 14 w 894"/>
              <a:gd name="T7" fmla="*/ 46 h 948"/>
              <a:gd name="T8" fmla="*/ 2 w 894"/>
              <a:gd name="T9" fmla="*/ 120 h 948"/>
              <a:gd name="T10" fmla="*/ 58 w 894"/>
              <a:gd name="T11" fmla="*/ 242 h 948"/>
              <a:gd name="T12" fmla="*/ 64 w 894"/>
              <a:gd name="T13" fmla="*/ 281 h 948"/>
              <a:gd name="T14" fmla="*/ 20 w 894"/>
              <a:gd name="T15" fmla="*/ 469 h 948"/>
              <a:gd name="T16" fmla="*/ 31 w 894"/>
              <a:gd name="T17" fmla="*/ 541 h 948"/>
              <a:gd name="T18" fmla="*/ 61 w 894"/>
              <a:gd name="T19" fmla="*/ 672 h 948"/>
              <a:gd name="T20" fmla="*/ 69 w 894"/>
              <a:gd name="T21" fmla="*/ 790 h 948"/>
              <a:gd name="T22" fmla="*/ 103 w 894"/>
              <a:gd name="T23" fmla="*/ 895 h 948"/>
              <a:gd name="T24" fmla="*/ 122 w 894"/>
              <a:gd name="T25" fmla="*/ 942 h 948"/>
              <a:gd name="T26" fmla="*/ 195 w 894"/>
              <a:gd name="T27" fmla="*/ 943 h 948"/>
              <a:gd name="T28" fmla="*/ 204 w 894"/>
              <a:gd name="T29" fmla="*/ 913 h 948"/>
              <a:gd name="T30" fmla="*/ 166 w 894"/>
              <a:gd name="T31" fmla="*/ 855 h 948"/>
              <a:gd name="T32" fmla="*/ 157 w 894"/>
              <a:gd name="T33" fmla="*/ 782 h 948"/>
              <a:gd name="T34" fmla="*/ 184 w 894"/>
              <a:gd name="T35" fmla="*/ 642 h 948"/>
              <a:gd name="T36" fmla="*/ 206 w 894"/>
              <a:gd name="T37" fmla="*/ 629 h 948"/>
              <a:gd name="T38" fmla="*/ 263 w 894"/>
              <a:gd name="T39" fmla="*/ 629 h 948"/>
              <a:gd name="T40" fmla="*/ 309 w 894"/>
              <a:gd name="T41" fmla="*/ 665 h 948"/>
              <a:gd name="T42" fmla="*/ 313 w 894"/>
              <a:gd name="T43" fmla="*/ 757 h 948"/>
              <a:gd name="T44" fmla="*/ 376 w 894"/>
              <a:gd name="T45" fmla="*/ 885 h 948"/>
              <a:gd name="T46" fmla="*/ 418 w 894"/>
              <a:gd name="T47" fmla="*/ 912 h 948"/>
              <a:gd name="T48" fmla="*/ 488 w 894"/>
              <a:gd name="T49" fmla="*/ 912 h 948"/>
              <a:gd name="T50" fmla="*/ 490 w 894"/>
              <a:gd name="T51" fmla="*/ 883 h 948"/>
              <a:gd name="T52" fmla="*/ 434 w 894"/>
              <a:gd name="T53" fmla="*/ 820 h 948"/>
              <a:gd name="T54" fmla="*/ 410 w 894"/>
              <a:gd name="T55" fmla="*/ 754 h 948"/>
              <a:gd name="T56" fmla="*/ 491 w 894"/>
              <a:gd name="T57" fmla="*/ 798 h 948"/>
              <a:gd name="T58" fmla="*/ 556 w 894"/>
              <a:gd name="T59" fmla="*/ 829 h 948"/>
              <a:gd name="T60" fmla="*/ 606 w 894"/>
              <a:gd name="T61" fmla="*/ 818 h 948"/>
              <a:gd name="T62" fmla="*/ 613 w 894"/>
              <a:gd name="T63" fmla="*/ 760 h 948"/>
              <a:gd name="T64" fmla="*/ 578 w 894"/>
              <a:gd name="T65" fmla="*/ 746 h 948"/>
              <a:gd name="T66" fmla="*/ 545 w 894"/>
              <a:gd name="T67" fmla="*/ 746 h 948"/>
              <a:gd name="T68" fmla="*/ 519 w 894"/>
              <a:gd name="T69" fmla="*/ 678 h 948"/>
              <a:gd name="T70" fmla="*/ 638 w 894"/>
              <a:gd name="T71" fmla="*/ 728 h 948"/>
              <a:gd name="T72" fmla="*/ 634 w 894"/>
              <a:gd name="T73" fmla="*/ 807 h 948"/>
              <a:gd name="T74" fmla="*/ 658 w 894"/>
              <a:gd name="T75" fmla="*/ 860 h 948"/>
              <a:gd name="T76" fmla="*/ 688 w 894"/>
              <a:gd name="T77" fmla="*/ 851 h 948"/>
              <a:gd name="T78" fmla="*/ 694 w 894"/>
              <a:gd name="T79" fmla="*/ 795 h 948"/>
              <a:gd name="T80" fmla="*/ 714 w 894"/>
              <a:gd name="T81" fmla="*/ 701 h 948"/>
              <a:gd name="T82" fmla="*/ 699 w 894"/>
              <a:gd name="T83" fmla="*/ 646 h 948"/>
              <a:gd name="T84" fmla="*/ 701 w 894"/>
              <a:gd name="T85" fmla="*/ 570 h 948"/>
              <a:gd name="T86" fmla="*/ 766 w 894"/>
              <a:gd name="T87" fmla="*/ 463 h 948"/>
              <a:gd name="T88" fmla="*/ 815 w 894"/>
              <a:gd name="T89" fmla="*/ 434 h 948"/>
              <a:gd name="T90" fmla="*/ 860 w 894"/>
              <a:gd name="T91" fmla="*/ 407 h 948"/>
              <a:gd name="T92" fmla="*/ 884 w 894"/>
              <a:gd name="T93" fmla="*/ 339 h 948"/>
              <a:gd name="T94" fmla="*/ 888 w 894"/>
              <a:gd name="T95" fmla="*/ 253 h 948"/>
              <a:gd name="T96" fmla="*/ 834 w 894"/>
              <a:gd name="T97" fmla="*/ 192 h 948"/>
              <a:gd name="T98" fmla="*/ 827 w 894"/>
              <a:gd name="T99" fmla="*/ 133 h 948"/>
              <a:gd name="T100" fmla="*/ 817 w 894"/>
              <a:gd name="T101" fmla="*/ 89 h 948"/>
              <a:gd name="T102" fmla="*/ 751 w 894"/>
              <a:gd name="T103" fmla="*/ 90 h 948"/>
              <a:gd name="T104" fmla="*/ 719 w 894"/>
              <a:gd name="T105" fmla="*/ 109 h 948"/>
              <a:gd name="T106" fmla="*/ 668 w 894"/>
              <a:gd name="T107" fmla="*/ 54 h 948"/>
              <a:gd name="T108" fmla="*/ 629 w 894"/>
              <a:gd name="T109" fmla="*/ 53 h 948"/>
              <a:gd name="T110" fmla="*/ 595 w 894"/>
              <a:gd name="T111" fmla="*/ 169 h 948"/>
              <a:gd name="T112" fmla="*/ 582 w 894"/>
              <a:gd name="T113" fmla="*/ 234 h 948"/>
              <a:gd name="T114" fmla="*/ 501 w 894"/>
              <a:gd name="T115" fmla="*/ 264 h 948"/>
              <a:gd name="T116" fmla="*/ 434 w 894"/>
              <a:gd name="T117" fmla="*/ 253 h 948"/>
              <a:gd name="T118" fmla="*/ 318 w 894"/>
              <a:gd name="T119" fmla="*/ 228 h 948"/>
              <a:gd name="T120" fmla="*/ 224 w 894"/>
              <a:gd name="T121" fmla="*/ 215 h 9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894" h="948">
                <a:moveTo>
                  <a:pt x="224" y="215"/>
                </a:moveTo>
                <a:lnTo>
                  <a:pt x="224" y="215"/>
                </a:lnTo>
                <a:lnTo>
                  <a:pt x="222" y="187"/>
                </a:lnTo>
                <a:lnTo>
                  <a:pt x="217" y="156"/>
                </a:lnTo>
                <a:lnTo>
                  <a:pt x="209" y="122"/>
                </a:lnTo>
                <a:lnTo>
                  <a:pt x="204" y="105"/>
                </a:lnTo>
                <a:lnTo>
                  <a:pt x="198" y="87"/>
                </a:lnTo>
                <a:lnTo>
                  <a:pt x="191" y="69"/>
                </a:lnTo>
                <a:lnTo>
                  <a:pt x="183" y="54"/>
                </a:lnTo>
                <a:lnTo>
                  <a:pt x="173" y="39"/>
                </a:lnTo>
                <a:lnTo>
                  <a:pt x="162" y="26"/>
                </a:lnTo>
                <a:lnTo>
                  <a:pt x="150" y="17"/>
                </a:lnTo>
                <a:lnTo>
                  <a:pt x="143" y="13"/>
                </a:lnTo>
                <a:lnTo>
                  <a:pt x="136" y="10"/>
                </a:lnTo>
                <a:lnTo>
                  <a:pt x="136" y="10"/>
                </a:lnTo>
                <a:lnTo>
                  <a:pt x="122" y="6"/>
                </a:lnTo>
                <a:lnTo>
                  <a:pt x="108" y="3"/>
                </a:lnTo>
                <a:lnTo>
                  <a:pt x="96" y="0"/>
                </a:lnTo>
                <a:lnTo>
                  <a:pt x="85" y="0"/>
                </a:lnTo>
                <a:lnTo>
                  <a:pt x="74" y="1"/>
                </a:lnTo>
                <a:lnTo>
                  <a:pt x="64" y="3"/>
                </a:lnTo>
                <a:lnTo>
                  <a:pt x="54" y="7"/>
                </a:lnTo>
                <a:lnTo>
                  <a:pt x="46" y="11"/>
                </a:lnTo>
                <a:lnTo>
                  <a:pt x="38" y="17"/>
                </a:lnTo>
                <a:lnTo>
                  <a:pt x="31" y="22"/>
                </a:lnTo>
                <a:lnTo>
                  <a:pt x="24" y="29"/>
                </a:lnTo>
                <a:lnTo>
                  <a:pt x="18" y="37"/>
                </a:lnTo>
                <a:lnTo>
                  <a:pt x="14" y="46"/>
                </a:lnTo>
                <a:lnTo>
                  <a:pt x="10" y="55"/>
                </a:lnTo>
                <a:lnTo>
                  <a:pt x="3" y="76"/>
                </a:lnTo>
                <a:lnTo>
                  <a:pt x="3" y="76"/>
                </a:lnTo>
                <a:lnTo>
                  <a:pt x="2" y="87"/>
                </a:lnTo>
                <a:lnTo>
                  <a:pt x="0" y="98"/>
                </a:lnTo>
                <a:lnTo>
                  <a:pt x="0" y="109"/>
                </a:lnTo>
                <a:lnTo>
                  <a:pt x="2" y="120"/>
                </a:lnTo>
                <a:lnTo>
                  <a:pt x="6" y="143"/>
                </a:lnTo>
                <a:lnTo>
                  <a:pt x="11" y="162"/>
                </a:lnTo>
                <a:lnTo>
                  <a:pt x="18" y="179"/>
                </a:lnTo>
                <a:lnTo>
                  <a:pt x="24" y="192"/>
                </a:lnTo>
                <a:lnTo>
                  <a:pt x="31" y="203"/>
                </a:lnTo>
                <a:lnTo>
                  <a:pt x="58" y="242"/>
                </a:lnTo>
                <a:lnTo>
                  <a:pt x="58" y="242"/>
                </a:lnTo>
                <a:lnTo>
                  <a:pt x="63" y="250"/>
                </a:lnTo>
                <a:lnTo>
                  <a:pt x="64" y="260"/>
                </a:lnTo>
                <a:lnTo>
                  <a:pt x="64" y="264"/>
                </a:lnTo>
                <a:lnTo>
                  <a:pt x="64" y="270"/>
                </a:lnTo>
                <a:lnTo>
                  <a:pt x="64" y="270"/>
                </a:lnTo>
                <a:lnTo>
                  <a:pt x="64" y="275"/>
                </a:lnTo>
                <a:lnTo>
                  <a:pt x="64" y="281"/>
                </a:lnTo>
                <a:lnTo>
                  <a:pt x="65" y="292"/>
                </a:lnTo>
                <a:lnTo>
                  <a:pt x="69" y="303"/>
                </a:lnTo>
                <a:lnTo>
                  <a:pt x="69" y="303"/>
                </a:lnTo>
                <a:lnTo>
                  <a:pt x="47" y="372"/>
                </a:lnTo>
                <a:lnTo>
                  <a:pt x="31" y="428"/>
                </a:lnTo>
                <a:lnTo>
                  <a:pt x="20" y="469"/>
                </a:lnTo>
                <a:lnTo>
                  <a:pt x="20" y="469"/>
                </a:lnTo>
                <a:lnTo>
                  <a:pt x="18" y="481"/>
                </a:lnTo>
                <a:lnTo>
                  <a:pt x="18" y="494"/>
                </a:lnTo>
                <a:lnTo>
                  <a:pt x="20" y="504"/>
                </a:lnTo>
                <a:lnTo>
                  <a:pt x="22" y="513"/>
                </a:lnTo>
                <a:lnTo>
                  <a:pt x="28" y="529"/>
                </a:lnTo>
                <a:lnTo>
                  <a:pt x="29" y="535"/>
                </a:lnTo>
                <a:lnTo>
                  <a:pt x="31" y="541"/>
                </a:lnTo>
                <a:lnTo>
                  <a:pt x="31" y="541"/>
                </a:lnTo>
                <a:lnTo>
                  <a:pt x="32" y="556"/>
                </a:lnTo>
                <a:lnTo>
                  <a:pt x="36" y="576"/>
                </a:lnTo>
                <a:lnTo>
                  <a:pt x="47" y="618"/>
                </a:lnTo>
                <a:lnTo>
                  <a:pt x="47" y="618"/>
                </a:lnTo>
                <a:lnTo>
                  <a:pt x="54" y="643"/>
                </a:lnTo>
                <a:lnTo>
                  <a:pt x="61" y="672"/>
                </a:lnTo>
                <a:lnTo>
                  <a:pt x="67" y="703"/>
                </a:lnTo>
                <a:lnTo>
                  <a:pt x="69" y="729"/>
                </a:lnTo>
                <a:lnTo>
                  <a:pt x="69" y="729"/>
                </a:lnTo>
                <a:lnTo>
                  <a:pt x="69" y="748"/>
                </a:lnTo>
                <a:lnTo>
                  <a:pt x="69" y="765"/>
                </a:lnTo>
                <a:lnTo>
                  <a:pt x="68" y="777"/>
                </a:lnTo>
                <a:lnTo>
                  <a:pt x="69" y="790"/>
                </a:lnTo>
                <a:lnTo>
                  <a:pt x="69" y="790"/>
                </a:lnTo>
                <a:lnTo>
                  <a:pt x="72" y="798"/>
                </a:lnTo>
                <a:lnTo>
                  <a:pt x="75" y="809"/>
                </a:lnTo>
                <a:lnTo>
                  <a:pt x="86" y="840"/>
                </a:lnTo>
                <a:lnTo>
                  <a:pt x="97" y="870"/>
                </a:lnTo>
                <a:lnTo>
                  <a:pt x="101" y="884"/>
                </a:lnTo>
                <a:lnTo>
                  <a:pt x="103" y="895"/>
                </a:lnTo>
                <a:lnTo>
                  <a:pt x="103" y="895"/>
                </a:lnTo>
                <a:lnTo>
                  <a:pt x="103" y="913"/>
                </a:lnTo>
                <a:lnTo>
                  <a:pt x="103" y="920"/>
                </a:lnTo>
                <a:lnTo>
                  <a:pt x="104" y="927"/>
                </a:lnTo>
                <a:lnTo>
                  <a:pt x="107" y="932"/>
                </a:lnTo>
                <a:lnTo>
                  <a:pt x="114" y="938"/>
                </a:lnTo>
                <a:lnTo>
                  <a:pt x="122" y="942"/>
                </a:lnTo>
                <a:lnTo>
                  <a:pt x="136" y="945"/>
                </a:lnTo>
                <a:lnTo>
                  <a:pt x="136" y="945"/>
                </a:lnTo>
                <a:lnTo>
                  <a:pt x="151" y="946"/>
                </a:lnTo>
                <a:lnTo>
                  <a:pt x="165" y="948"/>
                </a:lnTo>
                <a:lnTo>
                  <a:pt x="176" y="948"/>
                </a:lnTo>
                <a:lnTo>
                  <a:pt x="187" y="946"/>
                </a:lnTo>
                <a:lnTo>
                  <a:pt x="195" y="943"/>
                </a:lnTo>
                <a:lnTo>
                  <a:pt x="201" y="939"/>
                </a:lnTo>
                <a:lnTo>
                  <a:pt x="205" y="935"/>
                </a:lnTo>
                <a:lnTo>
                  <a:pt x="208" y="928"/>
                </a:lnTo>
                <a:lnTo>
                  <a:pt x="208" y="928"/>
                </a:lnTo>
                <a:lnTo>
                  <a:pt x="208" y="924"/>
                </a:lnTo>
                <a:lnTo>
                  <a:pt x="208" y="921"/>
                </a:lnTo>
                <a:lnTo>
                  <a:pt x="204" y="913"/>
                </a:lnTo>
                <a:lnTo>
                  <a:pt x="198" y="906"/>
                </a:lnTo>
                <a:lnTo>
                  <a:pt x="191" y="898"/>
                </a:lnTo>
                <a:lnTo>
                  <a:pt x="177" y="883"/>
                </a:lnTo>
                <a:lnTo>
                  <a:pt x="172" y="874"/>
                </a:lnTo>
                <a:lnTo>
                  <a:pt x="169" y="867"/>
                </a:lnTo>
                <a:lnTo>
                  <a:pt x="169" y="867"/>
                </a:lnTo>
                <a:lnTo>
                  <a:pt x="166" y="855"/>
                </a:lnTo>
                <a:lnTo>
                  <a:pt x="165" y="845"/>
                </a:lnTo>
                <a:lnTo>
                  <a:pt x="165" y="836"/>
                </a:lnTo>
                <a:lnTo>
                  <a:pt x="163" y="823"/>
                </a:lnTo>
                <a:lnTo>
                  <a:pt x="163" y="823"/>
                </a:lnTo>
                <a:lnTo>
                  <a:pt x="161" y="809"/>
                </a:lnTo>
                <a:lnTo>
                  <a:pt x="158" y="797"/>
                </a:lnTo>
                <a:lnTo>
                  <a:pt x="157" y="782"/>
                </a:lnTo>
                <a:lnTo>
                  <a:pt x="158" y="762"/>
                </a:lnTo>
                <a:lnTo>
                  <a:pt x="158" y="762"/>
                </a:lnTo>
                <a:lnTo>
                  <a:pt x="162" y="733"/>
                </a:lnTo>
                <a:lnTo>
                  <a:pt x="169" y="700"/>
                </a:lnTo>
                <a:lnTo>
                  <a:pt x="180" y="652"/>
                </a:lnTo>
                <a:lnTo>
                  <a:pt x="180" y="652"/>
                </a:lnTo>
                <a:lnTo>
                  <a:pt x="184" y="642"/>
                </a:lnTo>
                <a:lnTo>
                  <a:pt x="190" y="634"/>
                </a:lnTo>
                <a:lnTo>
                  <a:pt x="193" y="631"/>
                </a:lnTo>
                <a:lnTo>
                  <a:pt x="195" y="629"/>
                </a:lnTo>
                <a:lnTo>
                  <a:pt x="199" y="628"/>
                </a:lnTo>
                <a:lnTo>
                  <a:pt x="202" y="629"/>
                </a:lnTo>
                <a:lnTo>
                  <a:pt x="202" y="629"/>
                </a:lnTo>
                <a:lnTo>
                  <a:pt x="206" y="629"/>
                </a:lnTo>
                <a:lnTo>
                  <a:pt x="212" y="629"/>
                </a:lnTo>
                <a:lnTo>
                  <a:pt x="226" y="627"/>
                </a:lnTo>
                <a:lnTo>
                  <a:pt x="234" y="625"/>
                </a:lnTo>
                <a:lnTo>
                  <a:pt x="244" y="625"/>
                </a:lnTo>
                <a:lnTo>
                  <a:pt x="253" y="627"/>
                </a:lnTo>
                <a:lnTo>
                  <a:pt x="263" y="629"/>
                </a:lnTo>
                <a:lnTo>
                  <a:pt x="263" y="629"/>
                </a:lnTo>
                <a:lnTo>
                  <a:pt x="273" y="635"/>
                </a:lnTo>
                <a:lnTo>
                  <a:pt x="281" y="639"/>
                </a:lnTo>
                <a:lnTo>
                  <a:pt x="295" y="650"/>
                </a:lnTo>
                <a:lnTo>
                  <a:pt x="303" y="659"/>
                </a:lnTo>
                <a:lnTo>
                  <a:pt x="307" y="663"/>
                </a:lnTo>
                <a:lnTo>
                  <a:pt x="307" y="663"/>
                </a:lnTo>
                <a:lnTo>
                  <a:pt x="309" y="665"/>
                </a:lnTo>
                <a:lnTo>
                  <a:pt x="310" y="671"/>
                </a:lnTo>
                <a:lnTo>
                  <a:pt x="311" y="682"/>
                </a:lnTo>
                <a:lnTo>
                  <a:pt x="313" y="696"/>
                </a:lnTo>
                <a:lnTo>
                  <a:pt x="313" y="696"/>
                </a:lnTo>
                <a:lnTo>
                  <a:pt x="314" y="730"/>
                </a:lnTo>
                <a:lnTo>
                  <a:pt x="313" y="757"/>
                </a:lnTo>
                <a:lnTo>
                  <a:pt x="313" y="757"/>
                </a:lnTo>
                <a:lnTo>
                  <a:pt x="314" y="764"/>
                </a:lnTo>
                <a:lnTo>
                  <a:pt x="320" y="776"/>
                </a:lnTo>
                <a:lnTo>
                  <a:pt x="336" y="812"/>
                </a:lnTo>
                <a:lnTo>
                  <a:pt x="368" y="873"/>
                </a:lnTo>
                <a:lnTo>
                  <a:pt x="368" y="873"/>
                </a:lnTo>
                <a:lnTo>
                  <a:pt x="372" y="880"/>
                </a:lnTo>
                <a:lnTo>
                  <a:pt x="376" y="885"/>
                </a:lnTo>
                <a:lnTo>
                  <a:pt x="381" y="892"/>
                </a:lnTo>
                <a:lnTo>
                  <a:pt x="387" y="896"/>
                </a:lnTo>
                <a:lnTo>
                  <a:pt x="393" y="902"/>
                </a:lnTo>
                <a:lnTo>
                  <a:pt x="401" y="906"/>
                </a:lnTo>
                <a:lnTo>
                  <a:pt x="410" y="909"/>
                </a:lnTo>
                <a:lnTo>
                  <a:pt x="418" y="912"/>
                </a:lnTo>
                <a:lnTo>
                  <a:pt x="418" y="912"/>
                </a:lnTo>
                <a:lnTo>
                  <a:pt x="447" y="917"/>
                </a:lnTo>
                <a:lnTo>
                  <a:pt x="457" y="917"/>
                </a:lnTo>
                <a:lnTo>
                  <a:pt x="468" y="917"/>
                </a:lnTo>
                <a:lnTo>
                  <a:pt x="468" y="917"/>
                </a:lnTo>
                <a:lnTo>
                  <a:pt x="479" y="916"/>
                </a:lnTo>
                <a:lnTo>
                  <a:pt x="484" y="913"/>
                </a:lnTo>
                <a:lnTo>
                  <a:pt x="488" y="912"/>
                </a:lnTo>
                <a:lnTo>
                  <a:pt x="491" y="909"/>
                </a:lnTo>
                <a:lnTo>
                  <a:pt x="494" y="905"/>
                </a:lnTo>
                <a:lnTo>
                  <a:pt x="495" y="901"/>
                </a:lnTo>
                <a:lnTo>
                  <a:pt x="495" y="895"/>
                </a:lnTo>
                <a:lnTo>
                  <a:pt x="495" y="895"/>
                </a:lnTo>
                <a:lnTo>
                  <a:pt x="494" y="887"/>
                </a:lnTo>
                <a:lnTo>
                  <a:pt x="490" y="883"/>
                </a:lnTo>
                <a:lnTo>
                  <a:pt x="480" y="877"/>
                </a:lnTo>
                <a:lnTo>
                  <a:pt x="462" y="862"/>
                </a:lnTo>
                <a:lnTo>
                  <a:pt x="462" y="862"/>
                </a:lnTo>
                <a:lnTo>
                  <a:pt x="452" y="851"/>
                </a:lnTo>
                <a:lnTo>
                  <a:pt x="444" y="841"/>
                </a:lnTo>
                <a:lnTo>
                  <a:pt x="439" y="830"/>
                </a:lnTo>
                <a:lnTo>
                  <a:pt x="434" y="820"/>
                </a:lnTo>
                <a:lnTo>
                  <a:pt x="426" y="801"/>
                </a:lnTo>
                <a:lnTo>
                  <a:pt x="422" y="793"/>
                </a:lnTo>
                <a:lnTo>
                  <a:pt x="418" y="784"/>
                </a:lnTo>
                <a:lnTo>
                  <a:pt x="418" y="784"/>
                </a:lnTo>
                <a:lnTo>
                  <a:pt x="414" y="776"/>
                </a:lnTo>
                <a:lnTo>
                  <a:pt x="411" y="765"/>
                </a:lnTo>
                <a:lnTo>
                  <a:pt x="410" y="754"/>
                </a:lnTo>
                <a:lnTo>
                  <a:pt x="410" y="743"/>
                </a:lnTo>
                <a:lnTo>
                  <a:pt x="411" y="725"/>
                </a:lnTo>
                <a:lnTo>
                  <a:pt x="412" y="718"/>
                </a:lnTo>
                <a:lnTo>
                  <a:pt x="412" y="718"/>
                </a:lnTo>
                <a:lnTo>
                  <a:pt x="448" y="757"/>
                </a:lnTo>
                <a:lnTo>
                  <a:pt x="477" y="787"/>
                </a:lnTo>
                <a:lnTo>
                  <a:pt x="491" y="798"/>
                </a:lnTo>
                <a:lnTo>
                  <a:pt x="501" y="807"/>
                </a:lnTo>
                <a:lnTo>
                  <a:pt x="501" y="807"/>
                </a:lnTo>
                <a:lnTo>
                  <a:pt x="517" y="816"/>
                </a:lnTo>
                <a:lnTo>
                  <a:pt x="533" y="823"/>
                </a:lnTo>
                <a:lnTo>
                  <a:pt x="546" y="829"/>
                </a:lnTo>
                <a:lnTo>
                  <a:pt x="552" y="829"/>
                </a:lnTo>
                <a:lnTo>
                  <a:pt x="556" y="829"/>
                </a:lnTo>
                <a:lnTo>
                  <a:pt x="556" y="829"/>
                </a:lnTo>
                <a:lnTo>
                  <a:pt x="569" y="827"/>
                </a:lnTo>
                <a:lnTo>
                  <a:pt x="584" y="827"/>
                </a:lnTo>
                <a:lnTo>
                  <a:pt x="591" y="826"/>
                </a:lnTo>
                <a:lnTo>
                  <a:pt x="598" y="825"/>
                </a:lnTo>
                <a:lnTo>
                  <a:pt x="603" y="822"/>
                </a:lnTo>
                <a:lnTo>
                  <a:pt x="606" y="818"/>
                </a:lnTo>
                <a:lnTo>
                  <a:pt x="606" y="818"/>
                </a:lnTo>
                <a:lnTo>
                  <a:pt x="614" y="793"/>
                </a:lnTo>
                <a:lnTo>
                  <a:pt x="617" y="779"/>
                </a:lnTo>
                <a:lnTo>
                  <a:pt x="617" y="768"/>
                </a:lnTo>
                <a:lnTo>
                  <a:pt x="617" y="768"/>
                </a:lnTo>
                <a:lnTo>
                  <a:pt x="616" y="764"/>
                </a:lnTo>
                <a:lnTo>
                  <a:pt x="613" y="760"/>
                </a:lnTo>
                <a:lnTo>
                  <a:pt x="610" y="755"/>
                </a:lnTo>
                <a:lnTo>
                  <a:pt x="605" y="753"/>
                </a:lnTo>
                <a:lnTo>
                  <a:pt x="599" y="750"/>
                </a:lnTo>
                <a:lnTo>
                  <a:pt x="594" y="747"/>
                </a:lnTo>
                <a:lnTo>
                  <a:pt x="585" y="746"/>
                </a:lnTo>
                <a:lnTo>
                  <a:pt x="578" y="746"/>
                </a:lnTo>
                <a:lnTo>
                  <a:pt x="578" y="746"/>
                </a:lnTo>
                <a:lnTo>
                  <a:pt x="571" y="746"/>
                </a:lnTo>
                <a:lnTo>
                  <a:pt x="567" y="748"/>
                </a:lnTo>
                <a:lnTo>
                  <a:pt x="562" y="751"/>
                </a:lnTo>
                <a:lnTo>
                  <a:pt x="559" y="753"/>
                </a:lnTo>
                <a:lnTo>
                  <a:pt x="556" y="753"/>
                </a:lnTo>
                <a:lnTo>
                  <a:pt x="552" y="750"/>
                </a:lnTo>
                <a:lnTo>
                  <a:pt x="545" y="746"/>
                </a:lnTo>
                <a:lnTo>
                  <a:pt x="545" y="746"/>
                </a:lnTo>
                <a:lnTo>
                  <a:pt x="541" y="743"/>
                </a:lnTo>
                <a:lnTo>
                  <a:pt x="538" y="737"/>
                </a:lnTo>
                <a:lnTo>
                  <a:pt x="533" y="728"/>
                </a:lnTo>
                <a:lnTo>
                  <a:pt x="527" y="714"/>
                </a:lnTo>
                <a:lnTo>
                  <a:pt x="523" y="701"/>
                </a:lnTo>
                <a:lnTo>
                  <a:pt x="519" y="678"/>
                </a:lnTo>
                <a:lnTo>
                  <a:pt x="517" y="668"/>
                </a:lnTo>
                <a:lnTo>
                  <a:pt x="517" y="668"/>
                </a:lnTo>
                <a:lnTo>
                  <a:pt x="537" y="677"/>
                </a:lnTo>
                <a:lnTo>
                  <a:pt x="580" y="697"/>
                </a:lnTo>
                <a:lnTo>
                  <a:pt x="603" y="708"/>
                </a:lnTo>
                <a:lnTo>
                  <a:pt x="624" y="719"/>
                </a:lnTo>
                <a:lnTo>
                  <a:pt x="638" y="728"/>
                </a:lnTo>
                <a:lnTo>
                  <a:pt x="643" y="732"/>
                </a:lnTo>
                <a:lnTo>
                  <a:pt x="645" y="735"/>
                </a:lnTo>
                <a:lnTo>
                  <a:pt x="645" y="735"/>
                </a:lnTo>
                <a:lnTo>
                  <a:pt x="645" y="742"/>
                </a:lnTo>
                <a:lnTo>
                  <a:pt x="643" y="753"/>
                </a:lnTo>
                <a:lnTo>
                  <a:pt x="639" y="779"/>
                </a:lnTo>
                <a:lnTo>
                  <a:pt x="634" y="807"/>
                </a:lnTo>
                <a:lnTo>
                  <a:pt x="634" y="816"/>
                </a:lnTo>
                <a:lnTo>
                  <a:pt x="634" y="823"/>
                </a:lnTo>
                <a:lnTo>
                  <a:pt x="634" y="823"/>
                </a:lnTo>
                <a:lnTo>
                  <a:pt x="639" y="834"/>
                </a:lnTo>
                <a:lnTo>
                  <a:pt x="646" y="847"/>
                </a:lnTo>
                <a:lnTo>
                  <a:pt x="654" y="858"/>
                </a:lnTo>
                <a:lnTo>
                  <a:pt x="658" y="860"/>
                </a:lnTo>
                <a:lnTo>
                  <a:pt x="661" y="862"/>
                </a:lnTo>
                <a:lnTo>
                  <a:pt x="661" y="862"/>
                </a:lnTo>
                <a:lnTo>
                  <a:pt x="668" y="862"/>
                </a:lnTo>
                <a:lnTo>
                  <a:pt x="678" y="860"/>
                </a:lnTo>
                <a:lnTo>
                  <a:pt x="681" y="859"/>
                </a:lnTo>
                <a:lnTo>
                  <a:pt x="685" y="855"/>
                </a:lnTo>
                <a:lnTo>
                  <a:pt x="688" y="851"/>
                </a:lnTo>
                <a:lnTo>
                  <a:pt x="689" y="845"/>
                </a:lnTo>
                <a:lnTo>
                  <a:pt x="689" y="845"/>
                </a:lnTo>
                <a:lnTo>
                  <a:pt x="690" y="834"/>
                </a:lnTo>
                <a:lnTo>
                  <a:pt x="690" y="823"/>
                </a:lnTo>
                <a:lnTo>
                  <a:pt x="692" y="812"/>
                </a:lnTo>
                <a:lnTo>
                  <a:pt x="694" y="795"/>
                </a:lnTo>
                <a:lnTo>
                  <a:pt x="694" y="795"/>
                </a:lnTo>
                <a:lnTo>
                  <a:pt x="699" y="777"/>
                </a:lnTo>
                <a:lnTo>
                  <a:pt x="704" y="764"/>
                </a:lnTo>
                <a:lnTo>
                  <a:pt x="708" y="750"/>
                </a:lnTo>
                <a:lnTo>
                  <a:pt x="711" y="735"/>
                </a:lnTo>
                <a:lnTo>
                  <a:pt x="711" y="735"/>
                </a:lnTo>
                <a:lnTo>
                  <a:pt x="712" y="718"/>
                </a:lnTo>
                <a:lnTo>
                  <a:pt x="714" y="701"/>
                </a:lnTo>
                <a:lnTo>
                  <a:pt x="714" y="685"/>
                </a:lnTo>
                <a:lnTo>
                  <a:pt x="711" y="668"/>
                </a:lnTo>
                <a:lnTo>
                  <a:pt x="711" y="668"/>
                </a:lnTo>
                <a:lnTo>
                  <a:pt x="710" y="661"/>
                </a:lnTo>
                <a:lnTo>
                  <a:pt x="707" y="657"/>
                </a:lnTo>
                <a:lnTo>
                  <a:pt x="701" y="650"/>
                </a:lnTo>
                <a:lnTo>
                  <a:pt x="699" y="646"/>
                </a:lnTo>
                <a:lnTo>
                  <a:pt x="696" y="639"/>
                </a:lnTo>
                <a:lnTo>
                  <a:pt x="694" y="628"/>
                </a:lnTo>
                <a:lnTo>
                  <a:pt x="694" y="613"/>
                </a:lnTo>
                <a:lnTo>
                  <a:pt x="694" y="613"/>
                </a:lnTo>
                <a:lnTo>
                  <a:pt x="694" y="603"/>
                </a:lnTo>
                <a:lnTo>
                  <a:pt x="696" y="592"/>
                </a:lnTo>
                <a:lnTo>
                  <a:pt x="701" y="570"/>
                </a:lnTo>
                <a:lnTo>
                  <a:pt x="710" y="546"/>
                </a:lnTo>
                <a:lnTo>
                  <a:pt x="721" y="524"/>
                </a:lnTo>
                <a:lnTo>
                  <a:pt x="732" y="504"/>
                </a:lnTo>
                <a:lnTo>
                  <a:pt x="743" y="486"/>
                </a:lnTo>
                <a:lnTo>
                  <a:pt x="755" y="472"/>
                </a:lnTo>
                <a:lnTo>
                  <a:pt x="761" y="466"/>
                </a:lnTo>
                <a:lnTo>
                  <a:pt x="766" y="463"/>
                </a:lnTo>
                <a:lnTo>
                  <a:pt x="766" y="463"/>
                </a:lnTo>
                <a:lnTo>
                  <a:pt x="784" y="454"/>
                </a:lnTo>
                <a:lnTo>
                  <a:pt x="798" y="446"/>
                </a:lnTo>
                <a:lnTo>
                  <a:pt x="806" y="440"/>
                </a:lnTo>
                <a:lnTo>
                  <a:pt x="811" y="436"/>
                </a:lnTo>
                <a:lnTo>
                  <a:pt x="811" y="436"/>
                </a:lnTo>
                <a:lnTo>
                  <a:pt x="815" y="434"/>
                </a:lnTo>
                <a:lnTo>
                  <a:pt x="824" y="433"/>
                </a:lnTo>
                <a:lnTo>
                  <a:pt x="830" y="432"/>
                </a:lnTo>
                <a:lnTo>
                  <a:pt x="835" y="429"/>
                </a:lnTo>
                <a:lnTo>
                  <a:pt x="842" y="425"/>
                </a:lnTo>
                <a:lnTo>
                  <a:pt x="849" y="419"/>
                </a:lnTo>
                <a:lnTo>
                  <a:pt x="849" y="419"/>
                </a:lnTo>
                <a:lnTo>
                  <a:pt x="860" y="407"/>
                </a:lnTo>
                <a:lnTo>
                  <a:pt x="867" y="397"/>
                </a:lnTo>
                <a:lnTo>
                  <a:pt x="871" y="386"/>
                </a:lnTo>
                <a:lnTo>
                  <a:pt x="877" y="369"/>
                </a:lnTo>
                <a:lnTo>
                  <a:pt x="877" y="369"/>
                </a:lnTo>
                <a:lnTo>
                  <a:pt x="881" y="356"/>
                </a:lnTo>
                <a:lnTo>
                  <a:pt x="882" y="349"/>
                </a:lnTo>
                <a:lnTo>
                  <a:pt x="884" y="339"/>
                </a:lnTo>
                <a:lnTo>
                  <a:pt x="888" y="320"/>
                </a:lnTo>
                <a:lnTo>
                  <a:pt x="888" y="320"/>
                </a:lnTo>
                <a:lnTo>
                  <a:pt x="892" y="296"/>
                </a:lnTo>
                <a:lnTo>
                  <a:pt x="894" y="278"/>
                </a:lnTo>
                <a:lnTo>
                  <a:pt x="892" y="264"/>
                </a:lnTo>
                <a:lnTo>
                  <a:pt x="888" y="253"/>
                </a:lnTo>
                <a:lnTo>
                  <a:pt x="888" y="253"/>
                </a:lnTo>
                <a:lnTo>
                  <a:pt x="882" y="244"/>
                </a:lnTo>
                <a:lnTo>
                  <a:pt x="874" y="234"/>
                </a:lnTo>
                <a:lnTo>
                  <a:pt x="865" y="224"/>
                </a:lnTo>
                <a:lnTo>
                  <a:pt x="855" y="215"/>
                </a:lnTo>
                <a:lnTo>
                  <a:pt x="855" y="215"/>
                </a:lnTo>
                <a:lnTo>
                  <a:pt x="844" y="205"/>
                </a:lnTo>
                <a:lnTo>
                  <a:pt x="834" y="192"/>
                </a:lnTo>
                <a:lnTo>
                  <a:pt x="826" y="179"/>
                </a:lnTo>
                <a:lnTo>
                  <a:pt x="823" y="172"/>
                </a:lnTo>
                <a:lnTo>
                  <a:pt x="822" y="165"/>
                </a:lnTo>
                <a:lnTo>
                  <a:pt x="822" y="165"/>
                </a:lnTo>
                <a:lnTo>
                  <a:pt x="822" y="156"/>
                </a:lnTo>
                <a:lnTo>
                  <a:pt x="824" y="145"/>
                </a:lnTo>
                <a:lnTo>
                  <a:pt x="827" y="133"/>
                </a:lnTo>
                <a:lnTo>
                  <a:pt x="830" y="120"/>
                </a:lnTo>
                <a:lnTo>
                  <a:pt x="830" y="109"/>
                </a:lnTo>
                <a:lnTo>
                  <a:pt x="830" y="104"/>
                </a:lnTo>
                <a:lnTo>
                  <a:pt x="829" y="98"/>
                </a:lnTo>
                <a:lnTo>
                  <a:pt x="826" y="94"/>
                </a:lnTo>
                <a:lnTo>
                  <a:pt x="822" y="91"/>
                </a:lnTo>
                <a:lnTo>
                  <a:pt x="817" y="89"/>
                </a:lnTo>
                <a:lnTo>
                  <a:pt x="811" y="87"/>
                </a:lnTo>
                <a:lnTo>
                  <a:pt x="811" y="87"/>
                </a:lnTo>
                <a:lnTo>
                  <a:pt x="797" y="86"/>
                </a:lnTo>
                <a:lnTo>
                  <a:pt x="783" y="84"/>
                </a:lnTo>
                <a:lnTo>
                  <a:pt x="772" y="86"/>
                </a:lnTo>
                <a:lnTo>
                  <a:pt x="761" y="87"/>
                </a:lnTo>
                <a:lnTo>
                  <a:pt x="751" y="90"/>
                </a:lnTo>
                <a:lnTo>
                  <a:pt x="743" y="93"/>
                </a:lnTo>
                <a:lnTo>
                  <a:pt x="737" y="98"/>
                </a:lnTo>
                <a:lnTo>
                  <a:pt x="733" y="104"/>
                </a:lnTo>
                <a:lnTo>
                  <a:pt x="722" y="126"/>
                </a:lnTo>
                <a:lnTo>
                  <a:pt x="722" y="126"/>
                </a:lnTo>
                <a:lnTo>
                  <a:pt x="722" y="122"/>
                </a:lnTo>
                <a:lnTo>
                  <a:pt x="719" y="109"/>
                </a:lnTo>
                <a:lnTo>
                  <a:pt x="715" y="102"/>
                </a:lnTo>
                <a:lnTo>
                  <a:pt x="711" y="94"/>
                </a:lnTo>
                <a:lnTo>
                  <a:pt x="704" y="84"/>
                </a:lnTo>
                <a:lnTo>
                  <a:pt x="694" y="76"/>
                </a:lnTo>
                <a:lnTo>
                  <a:pt x="694" y="76"/>
                </a:lnTo>
                <a:lnTo>
                  <a:pt x="676" y="60"/>
                </a:lnTo>
                <a:lnTo>
                  <a:pt x="668" y="54"/>
                </a:lnTo>
                <a:lnTo>
                  <a:pt x="661" y="49"/>
                </a:lnTo>
                <a:lnTo>
                  <a:pt x="654" y="44"/>
                </a:lnTo>
                <a:lnTo>
                  <a:pt x="647" y="44"/>
                </a:lnTo>
                <a:lnTo>
                  <a:pt x="641" y="44"/>
                </a:lnTo>
                <a:lnTo>
                  <a:pt x="634" y="49"/>
                </a:lnTo>
                <a:lnTo>
                  <a:pt x="634" y="49"/>
                </a:lnTo>
                <a:lnTo>
                  <a:pt x="629" y="53"/>
                </a:lnTo>
                <a:lnTo>
                  <a:pt x="625" y="57"/>
                </a:lnTo>
                <a:lnTo>
                  <a:pt x="618" y="71"/>
                </a:lnTo>
                <a:lnTo>
                  <a:pt x="611" y="89"/>
                </a:lnTo>
                <a:lnTo>
                  <a:pt x="605" y="109"/>
                </a:lnTo>
                <a:lnTo>
                  <a:pt x="600" y="130"/>
                </a:lnTo>
                <a:lnTo>
                  <a:pt x="596" y="151"/>
                </a:lnTo>
                <a:lnTo>
                  <a:pt x="595" y="169"/>
                </a:lnTo>
                <a:lnTo>
                  <a:pt x="595" y="181"/>
                </a:lnTo>
                <a:lnTo>
                  <a:pt x="595" y="181"/>
                </a:lnTo>
                <a:lnTo>
                  <a:pt x="600" y="220"/>
                </a:lnTo>
                <a:lnTo>
                  <a:pt x="600" y="220"/>
                </a:lnTo>
                <a:lnTo>
                  <a:pt x="599" y="221"/>
                </a:lnTo>
                <a:lnTo>
                  <a:pt x="595" y="227"/>
                </a:lnTo>
                <a:lnTo>
                  <a:pt x="582" y="234"/>
                </a:lnTo>
                <a:lnTo>
                  <a:pt x="562" y="242"/>
                </a:lnTo>
                <a:lnTo>
                  <a:pt x="562" y="242"/>
                </a:lnTo>
                <a:lnTo>
                  <a:pt x="540" y="252"/>
                </a:lnTo>
                <a:lnTo>
                  <a:pt x="523" y="259"/>
                </a:lnTo>
                <a:lnTo>
                  <a:pt x="511" y="264"/>
                </a:lnTo>
                <a:lnTo>
                  <a:pt x="506" y="266"/>
                </a:lnTo>
                <a:lnTo>
                  <a:pt x="501" y="264"/>
                </a:lnTo>
                <a:lnTo>
                  <a:pt x="501" y="264"/>
                </a:lnTo>
                <a:lnTo>
                  <a:pt x="482" y="259"/>
                </a:lnTo>
                <a:lnTo>
                  <a:pt x="470" y="256"/>
                </a:lnTo>
                <a:lnTo>
                  <a:pt x="457" y="253"/>
                </a:lnTo>
                <a:lnTo>
                  <a:pt x="457" y="253"/>
                </a:lnTo>
                <a:lnTo>
                  <a:pt x="443" y="252"/>
                </a:lnTo>
                <a:lnTo>
                  <a:pt x="434" y="253"/>
                </a:lnTo>
                <a:lnTo>
                  <a:pt x="429" y="253"/>
                </a:lnTo>
                <a:lnTo>
                  <a:pt x="423" y="253"/>
                </a:lnTo>
                <a:lnTo>
                  <a:pt x="423" y="253"/>
                </a:lnTo>
                <a:lnTo>
                  <a:pt x="368" y="242"/>
                </a:lnTo>
                <a:lnTo>
                  <a:pt x="368" y="242"/>
                </a:lnTo>
                <a:lnTo>
                  <a:pt x="346" y="237"/>
                </a:lnTo>
                <a:lnTo>
                  <a:pt x="318" y="228"/>
                </a:lnTo>
                <a:lnTo>
                  <a:pt x="289" y="220"/>
                </a:lnTo>
                <a:lnTo>
                  <a:pt x="269" y="215"/>
                </a:lnTo>
                <a:lnTo>
                  <a:pt x="269" y="215"/>
                </a:lnTo>
                <a:lnTo>
                  <a:pt x="253" y="213"/>
                </a:lnTo>
                <a:lnTo>
                  <a:pt x="238" y="213"/>
                </a:lnTo>
                <a:lnTo>
                  <a:pt x="224" y="215"/>
                </a:lnTo>
                <a:lnTo>
                  <a:pt x="224" y="215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" name="Freeform 14">
            <a:extLst>
              <a:ext uri="{FF2B5EF4-FFF2-40B4-BE49-F238E27FC236}">
                <a16:creationId xmlns:a16="http://schemas.microsoft.com/office/drawing/2014/main" id="{D6B3AF8D-6720-4E7F-81A7-398E5BC96D31}"/>
              </a:ext>
            </a:extLst>
          </p:cNvPr>
          <p:cNvSpPr>
            <a:spLocks/>
          </p:cNvSpPr>
          <p:nvPr/>
        </p:nvSpPr>
        <p:spPr bwMode="auto">
          <a:xfrm>
            <a:off x="7974992" y="873091"/>
            <a:ext cx="1553956" cy="1582357"/>
          </a:xfrm>
          <a:custGeom>
            <a:avLst/>
            <a:gdLst>
              <a:gd name="T0" fmla="*/ 465 w 1149"/>
              <a:gd name="T1" fmla="*/ 276 h 1170"/>
              <a:gd name="T2" fmla="*/ 319 w 1149"/>
              <a:gd name="T3" fmla="*/ 348 h 1170"/>
              <a:gd name="T4" fmla="*/ 267 w 1149"/>
              <a:gd name="T5" fmla="*/ 394 h 1170"/>
              <a:gd name="T6" fmla="*/ 188 w 1149"/>
              <a:gd name="T7" fmla="*/ 391 h 1170"/>
              <a:gd name="T8" fmla="*/ 124 w 1149"/>
              <a:gd name="T9" fmla="*/ 430 h 1170"/>
              <a:gd name="T10" fmla="*/ 17 w 1149"/>
              <a:gd name="T11" fmla="*/ 394 h 1170"/>
              <a:gd name="T12" fmla="*/ 0 w 1149"/>
              <a:gd name="T13" fmla="*/ 462 h 1170"/>
              <a:gd name="T14" fmla="*/ 18 w 1149"/>
              <a:gd name="T15" fmla="*/ 597 h 1170"/>
              <a:gd name="T16" fmla="*/ 59 w 1149"/>
              <a:gd name="T17" fmla="*/ 682 h 1170"/>
              <a:gd name="T18" fmla="*/ 88 w 1149"/>
              <a:gd name="T19" fmla="*/ 733 h 1170"/>
              <a:gd name="T20" fmla="*/ 151 w 1149"/>
              <a:gd name="T21" fmla="*/ 781 h 1170"/>
              <a:gd name="T22" fmla="*/ 192 w 1149"/>
              <a:gd name="T23" fmla="*/ 842 h 1170"/>
              <a:gd name="T24" fmla="*/ 232 w 1149"/>
              <a:gd name="T25" fmla="*/ 931 h 1170"/>
              <a:gd name="T26" fmla="*/ 318 w 1149"/>
              <a:gd name="T27" fmla="*/ 969 h 1170"/>
              <a:gd name="T28" fmla="*/ 353 w 1149"/>
              <a:gd name="T29" fmla="*/ 950 h 1170"/>
              <a:gd name="T30" fmla="*/ 339 w 1149"/>
              <a:gd name="T31" fmla="*/ 871 h 1170"/>
              <a:gd name="T32" fmla="*/ 336 w 1149"/>
              <a:gd name="T33" fmla="*/ 850 h 1170"/>
              <a:gd name="T34" fmla="*/ 419 w 1149"/>
              <a:gd name="T35" fmla="*/ 904 h 1170"/>
              <a:gd name="T36" fmla="*/ 424 w 1149"/>
              <a:gd name="T37" fmla="*/ 1044 h 1170"/>
              <a:gd name="T38" fmla="*/ 393 w 1149"/>
              <a:gd name="T39" fmla="*/ 1137 h 1170"/>
              <a:gd name="T40" fmla="*/ 408 w 1149"/>
              <a:gd name="T41" fmla="*/ 1139 h 1170"/>
              <a:gd name="T42" fmla="*/ 460 w 1149"/>
              <a:gd name="T43" fmla="*/ 1163 h 1170"/>
              <a:gd name="T44" fmla="*/ 520 w 1149"/>
              <a:gd name="T45" fmla="*/ 1155 h 1170"/>
              <a:gd name="T46" fmla="*/ 553 w 1149"/>
              <a:gd name="T47" fmla="*/ 1110 h 1170"/>
              <a:gd name="T48" fmla="*/ 577 w 1149"/>
              <a:gd name="T49" fmla="*/ 1026 h 1170"/>
              <a:gd name="T50" fmla="*/ 590 w 1149"/>
              <a:gd name="T51" fmla="*/ 1012 h 1170"/>
              <a:gd name="T52" fmla="*/ 578 w 1149"/>
              <a:gd name="T53" fmla="*/ 795 h 1170"/>
              <a:gd name="T54" fmla="*/ 640 w 1149"/>
              <a:gd name="T55" fmla="*/ 806 h 1170"/>
              <a:gd name="T56" fmla="*/ 624 w 1149"/>
              <a:gd name="T57" fmla="*/ 856 h 1170"/>
              <a:gd name="T58" fmla="*/ 632 w 1149"/>
              <a:gd name="T59" fmla="*/ 906 h 1170"/>
              <a:gd name="T60" fmla="*/ 713 w 1149"/>
              <a:gd name="T61" fmla="*/ 899 h 1170"/>
              <a:gd name="T62" fmla="*/ 719 w 1149"/>
              <a:gd name="T63" fmla="*/ 867 h 1170"/>
              <a:gd name="T64" fmla="*/ 719 w 1149"/>
              <a:gd name="T65" fmla="*/ 830 h 1170"/>
              <a:gd name="T66" fmla="*/ 711 w 1149"/>
              <a:gd name="T67" fmla="*/ 747 h 1170"/>
              <a:gd name="T68" fmla="*/ 748 w 1149"/>
              <a:gd name="T69" fmla="*/ 756 h 1170"/>
              <a:gd name="T70" fmla="*/ 839 w 1149"/>
              <a:gd name="T71" fmla="*/ 859 h 1170"/>
              <a:gd name="T72" fmla="*/ 885 w 1149"/>
              <a:gd name="T73" fmla="*/ 892 h 1170"/>
              <a:gd name="T74" fmla="*/ 886 w 1149"/>
              <a:gd name="T75" fmla="*/ 955 h 1170"/>
              <a:gd name="T76" fmla="*/ 865 w 1149"/>
              <a:gd name="T77" fmla="*/ 1004 h 1170"/>
              <a:gd name="T78" fmla="*/ 881 w 1149"/>
              <a:gd name="T79" fmla="*/ 1032 h 1170"/>
              <a:gd name="T80" fmla="*/ 937 w 1149"/>
              <a:gd name="T81" fmla="*/ 1038 h 1170"/>
              <a:gd name="T82" fmla="*/ 971 w 1149"/>
              <a:gd name="T83" fmla="*/ 1003 h 1170"/>
              <a:gd name="T84" fmla="*/ 982 w 1149"/>
              <a:gd name="T85" fmla="*/ 907 h 1170"/>
              <a:gd name="T86" fmla="*/ 969 w 1149"/>
              <a:gd name="T87" fmla="*/ 799 h 1170"/>
              <a:gd name="T88" fmla="*/ 994 w 1149"/>
              <a:gd name="T89" fmla="*/ 441 h 1170"/>
              <a:gd name="T90" fmla="*/ 1125 w 1149"/>
              <a:gd name="T91" fmla="*/ 381 h 1170"/>
              <a:gd name="T92" fmla="*/ 1149 w 1149"/>
              <a:gd name="T93" fmla="*/ 286 h 1170"/>
              <a:gd name="T94" fmla="*/ 1119 w 1149"/>
              <a:gd name="T95" fmla="*/ 178 h 1170"/>
              <a:gd name="T96" fmla="*/ 1058 w 1149"/>
              <a:gd name="T97" fmla="*/ 96 h 1170"/>
              <a:gd name="T98" fmla="*/ 971 w 1149"/>
              <a:gd name="T99" fmla="*/ 59 h 1170"/>
              <a:gd name="T100" fmla="*/ 780 w 1149"/>
              <a:gd name="T101" fmla="*/ 12 h 1170"/>
              <a:gd name="T102" fmla="*/ 694 w 1149"/>
              <a:gd name="T103" fmla="*/ 40 h 1170"/>
              <a:gd name="T104" fmla="*/ 655 w 1149"/>
              <a:gd name="T105" fmla="*/ 65 h 1170"/>
              <a:gd name="T106" fmla="*/ 637 w 1149"/>
              <a:gd name="T107" fmla="*/ 109 h 1170"/>
              <a:gd name="T108" fmla="*/ 636 w 1149"/>
              <a:gd name="T109" fmla="*/ 167 h 1170"/>
              <a:gd name="T110" fmla="*/ 625 w 1149"/>
              <a:gd name="T111" fmla="*/ 191 h 11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149" h="1170">
                <a:moveTo>
                  <a:pt x="648" y="250"/>
                </a:moveTo>
                <a:lnTo>
                  <a:pt x="648" y="250"/>
                </a:lnTo>
                <a:lnTo>
                  <a:pt x="625" y="253"/>
                </a:lnTo>
                <a:lnTo>
                  <a:pt x="570" y="258"/>
                </a:lnTo>
                <a:lnTo>
                  <a:pt x="535" y="262"/>
                </a:lnTo>
                <a:lnTo>
                  <a:pt x="499" y="269"/>
                </a:lnTo>
                <a:lnTo>
                  <a:pt x="465" y="276"/>
                </a:lnTo>
                <a:lnTo>
                  <a:pt x="434" y="286"/>
                </a:lnTo>
                <a:lnTo>
                  <a:pt x="434" y="286"/>
                </a:lnTo>
                <a:lnTo>
                  <a:pt x="408" y="297"/>
                </a:lnTo>
                <a:lnTo>
                  <a:pt x="384" y="308"/>
                </a:lnTo>
                <a:lnTo>
                  <a:pt x="364" y="319"/>
                </a:lnTo>
                <a:lnTo>
                  <a:pt x="346" y="330"/>
                </a:lnTo>
                <a:lnTo>
                  <a:pt x="319" y="348"/>
                </a:lnTo>
                <a:lnTo>
                  <a:pt x="310" y="354"/>
                </a:lnTo>
                <a:lnTo>
                  <a:pt x="303" y="358"/>
                </a:lnTo>
                <a:lnTo>
                  <a:pt x="303" y="358"/>
                </a:lnTo>
                <a:lnTo>
                  <a:pt x="297" y="361"/>
                </a:lnTo>
                <a:lnTo>
                  <a:pt x="292" y="366"/>
                </a:lnTo>
                <a:lnTo>
                  <a:pt x="279" y="377"/>
                </a:lnTo>
                <a:lnTo>
                  <a:pt x="267" y="394"/>
                </a:lnTo>
                <a:lnTo>
                  <a:pt x="267" y="394"/>
                </a:lnTo>
                <a:lnTo>
                  <a:pt x="256" y="391"/>
                </a:lnTo>
                <a:lnTo>
                  <a:pt x="231" y="388"/>
                </a:lnTo>
                <a:lnTo>
                  <a:pt x="217" y="387"/>
                </a:lnTo>
                <a:lnTo>
                  <a:pt x="203" y="387"/>
                </a:lnTo>
                <a:lnTo>
                  <a:pt x="192" y="390"/>
                </a:lnTo>
                <a:lnTo>
                  <a:pt x="188" y="391"/>
                </a:lnTo>
                <a:lnTo>
                  <a:pt x="184" y="394"/>
                </a:lnTo>
                <a:lnTo>
                  <a:pt x="184" y="394"/>
                </a:lnTo>
                <a:lnTo>
                  <a:pt x="177" y="399"/>
                </a:lnTo>
                <a:lnTo>
                  <a:pt x="169" y="405"/>
                </a:lnTo>
                <a:lnTo>
                  <a:pt x="149" y="417"/>
                </a:lnTo>
                <a:lnTo>
                  <a:pt x="124" y="430"/>
                </a:lnTo>
                <a:lnTo>
                  <a:pt x="124" y="430"/>
                </a:lnTo>
                <a:lnTo>
                  <a:pt x="112" y="423"/>
                </a:lnTo>
                <a:lnTo>
                  <a:pt x="82" y="409"/>
                </a:lnTo>
                <a:lnTo>
                  <a:pt x="64" y="402"/>
                </a:lnTo>
                <a:lnTo>
                  <a:pt x="47" y="397"/>
                </a:lnTo>
                <a:lnTo>
                  <a:pt x="30" y="394"/>
                </a:lnTo>
                <a:lnTo>
                  <a:pt x="23" y="393"/>
                </a:lnTo>
                <a:lnTo>
                  <a:pt x="17" y="394"/>
                </a:lnTo>
                <a:lnTo>
                  <a:pt x="17" y="394"/>
                </a:lnTo>
                <a:lnTo>
                  <a:pt x="12" y="397"/>
                </a:lnTo>
                <a:lnTo>
                  <a:pt x="8" y="401"/>
                </a:lnTo>
                <a:lnTo>
                  <a:pt x="5" y="408"/>
                </a:lnTo>
                <a:lnTo>
                  <a:pt x="3" y="416"/>
                </a:lnTo>
                <a:lnTo>
                  <a:pt x="0" y="438"/>
                </a:lnTo>
                <a:lnTo>
                  <a:pt x="0" y="462"/>
                </a:lnTo>
                <a:lnTo>
                  <a:pt x="1" y="485"/>
                </a:lnTo>
                <a:lnTo>
                  <a:pt x="3" y="505"/>
                </a:lnTo>
                <a:lnTo>
                  <a:pt x="5" y="525"/>
                </a:lnTo>
                <a:lnTo>
                  <a:pt x="5" y="525"/>
                </a:lnTo>
                <a:lnTo>
                  <a:pt x="7" y="536"/>
                </a:lnTo>
                <a:lnTo>
                  <a:pt x="11" y="563"/>
                </a:lnTo>
                <a:lnTo>
                  <a:pt x="18" y="597"/>
                </a:lnTo>
                <a:lnTo>
                  <a:pt x="23" y="615"/>
                </a:lnTo>
                <a:lnTo>
                  <a:pt x="29" y="632"/>
                </a:lnTo>
                <a:lnTo>
                  <a:pt x="29" y="632"/>
                </a:lnTo>
                <a:lnTo>
                  <a:pt x="36" y="647"/>
                </a:lnTo>
                <a:lnTo>
                  <a:pt x="44" y="661"/>
                </a:lnTo>
                <a:lnTo>
                  <a:pt x="52" y="672"/>
                </a:lnTo>
                <a:lnTo>
                  <a:pt x="59" y="682"/>
                </a:lnTo>
                <a:lnTo>
                  <a:pt x="72" y="695"/>
                </a:lnTo>
                <a:lnTo>
                  <a:pt x="76" y="701"/>
                </a:lnTo>
                <a:lnTo>
                  <a:pt x="77" y="704"/>
                </a:lnTo>
                <a:lnTo>
                  <a:pt x="77" y="704"/>
                </a:lnTo>
                <a:lnTo>
                  <a:pt x="77" y="709"/>
                </a:lnTo>
                <a:lnTo>
                  <a:pt x="82" y="719"/>
                </a:lnTo>
                <a:lnTo>
                  <a:pt x="88" y="733"/>
                </a:lnTo>
                <a:lnTo>
                  <a:pt x="101" y="752"/>
                </a:lnTo>
                <a:lnTo>
                  <a:pt x="101" y="752"/>
                </a:lnTo>
                <a:lnTo>
                  <a:pt x="105" y="758"/>
                </a:lnTo>
                <a:lnTo>
                  <a:pt x="111" y="762"/>
                </a:lnTo>
                <a:lnTo>
                  <a:pt x="123" y="770"/>
                </a:lnTo>
                <a:lnTo>
                  <a:pt x="135" y="776"/>
                </a:lnTo>
                <a:lnTo>
                  <a:pt x="151" y="781"/>
                </a:lnTo>
                <a:lnTo>
                  <a:pt x="163" y="784"/>
                </a:lnTo>
                <a:lnTo>
                  <a:pt x="174" y="787"/>
                </a:lnTo>
                <a:lnTo>
                  <a:pt x="184" y="788"/>
                </a:lnTo>
                <a:lnTo>
                  <a:pt x="184" y="788"/>
                </a:lnTo>
                <a:lnTo>
                  <a:pt x="185" y="803"/>
                </a:lnTo>
                <a:lnTo>
                  <a:pt x="188" y="821"/>
                </a:lnTo>
                <a:lnTo>
                  <a:pt x="192" y="842"/>
                </a:lnTo>
                <a:lnTo>
                  <a:pt x="198" y="866"/>
                </a:lnTo>
                <a:lnTo>
                  <a:pt x="206" y="889"/>
                </a:lnTo>
                <a:lnTo>
                  <a:pt x="211" y="902"/>
                </a:lnTo>
                <a:lnTo>
                  <a:pt x="217" y="911"/>
                </a:lnTo>
                <a:lnTo>
                  <a:pt x="224" y="922"/>
                </a:lnTo>
                <a:lnTo>
                  <a:pt x="232" y="931"/>
                </a:lnTo>
                <a:lnTo>
                  <a:pt x="232" y="931"/>
                </a:lnTo>
                <a:lnTo>
                  <a:pt x="239" y="939"/>
                </a:lnTo>
                <a:lnTo>
                  <a:pt x="247" y="946"/>
                </a:lnTo>
                <a:lnTo>
                  <a:pt x="257" y="951"/>
                </a:lnTo>
                <a:lnTo>
                  <a:pt x="265" y="957"/>
                </a:lnTo>
                <a:lnTo>
                  <a:pt x="283" y="964"/>
                </a:lnTo>
                <a:lnTo>
                  <a:pt x="301" y="968"/>
                </a:lnTo>
                <a:lnTo>
                  <a:pt x="318" y="969"/>
                </a:lnTo>
                <a:lnTo>
                  <a:pt x="332" y="968"/>
                </a:lnTo>
                <a:lnTo>
                  <a:pt x="337" y="965"/>
                </a:lnTo>
                <a:lnTo>
                  <a:pt x="343" y="962"/>
                </a:lnTo>
                <a:lnTo>
                  <a:pt x="347" y="958"/>
                </a:lnTo>
                <a:lnTo>
                  <a:pt x="351" y="954"/>
                </a:lnTo>
                <a:lnTo>
                  <a:pt x="351" y="954"/>
                </a:lnTo>
                <a:lnTo>
                  <a:pt x="353" y="950"/>
                </a:lnTo>
                <a:lnTo>
                  <a:pt x="354" y="944"/>
                </a:lnTo>
                <a:lnTo>
                  <a:pt x="355" y="932"/>
                </a:lnTo>
                <a:lnTo>
                  <a:pt x="354" y="918"/>
                </a:lnTo>
                <a:lnTo>
                  <a:pt x="350" y="904"/>
                </a:lnTo>
                <a:lnTo>
                  <a:pt x="343" y="881"/>
                </a:lnTo>
                <a:lnTo>
                  <a:pt x="339" y="871"/>
                </a:lnTo>
                <a:lnTo>
                  <a:pt x="339" y="871"/>
                </a:lnTo>
                <a:lnTo>
                  <a:pt x="335" y="861"/>
                </a:lnTo>
                <a:lnTo>
                  <a:pt x="332" y="853"/>
                </a:lnTo>
                <a:lnTo>
                  <a:pt x="326" y="848"/>
                </a:lnTo>
                <a:lnTo>
                  <a:pt x="326" y="848"/>
                </a:lnTo>
                <a:lnTo>
                  <a:pt x="326" y="846"/>
                </a:lnTo>
                <a:lnTo>
                  <a:pt x="328" y="848"/>
                </a:lnTo>
                <a:lnTo>
                  <a:pt x="336" y="850"/>
                </a:lnTo>
                <a:lnTo>
                  <a:pt x="362" y="863"/>
                </a:lnTo>
                <a:lnTo>
                  <a:pt x="391" y="881"/>
                </a:lnTo>
                <a:lnTo>
                  <a:pt x="404" y="888"/>
                </a:lnTo>
                <a:lnTo>
                  <a:pt x="411" y="895"/>
                </a:lnTo>
                <a:lnTo>
                  <a:pt x="411" y="895"/>
                </a:lnTo>
                <a:lnTo>
                  <a:pt x="418" y="903"/>
                </a:lnTo>
                <a:lnTo>
                  <a:pt x="419" y="904"/>
                </a:lnTo>
                <a:lnTo>
                  <a:pt x="420" y="907"/>
                </a:lnTo>
                <a:lnTo>
                  <a:pt x="422" y="918"/>
                </a:lnTo>
                <a:lnTo>
                  <a:pt x="422" y="943"/>
                </a:lnTo>
                <a:lnTo>
                  <a:pt x="422" y="943"/>
                </a:lnTo>
                <a:lnTo>
                  <a:pt x="423" y="979"/>
                </a:lnTo>
                <a:lnTo>
                  <a:pt x="424" y="1015"/>
                </a:lnTo>
                <a:lnTo>
                  <a:pt x="424" y="1044"/>
                </a:lnTo>
                <a:lnTo>
                  <a:pt x="424" y="1055"/>
                </a:lnTo>
                <a:lnTo>
                  <a:pt x="422" y="1062"/>
                </a:lnTo>
                <a:lnTo>
                  <a:pt x="398" y="1110"/>
                </a:lnTo>
                <a:lnTo>
                  <a:pt x="398" y="1110"/>
                </a:lnTo>
                <a:lnTo>
                  <a:pt x="395" y="1117"/>
                </a:lnTo>
                <a:lnTo>
                  <a:pt x="394" y="1124"/>
                </a:lnTo>
                <a:lnTo>
                  <a:pt x="393" y="1137"/>
                </a:lnTo>
                <a:lnTo>
                  <a:pt x="394" y="1142"/>
                </a:lnTo>
                <a:lnTo>
                  <a:pt x="394" y="1145"/>
                </a:lnTo>
                <a:lnTo>
                  <a:pt x="397" y="1146"/>
                </a:lnTo>
                <a:lnTo>
                  <a:pt x="398" y="1145"/>
                </a:lnTo>
                <a:lnTo>
                  <a:pt x="398" y="1145"/>
                </a:lnTo>
                <a:lnTo>
                  <a:pt x="404" y="1141"/>
                </a:lnTo>
                <a:lnTo>
                  <a:pt x="408" y="1139"/>
                </a:lnTo>
                <a:lnTo>
                  <a:pt x="412" y="1139"/>
                </a:lnTo>
                <a:lnTo>
                  <a:pt x="416" y="1139"/>
                </a:lnTo>
                <a:lnTo>
                  <a:pt x="422" y="1139"/>
                </a:lnTo>
                <a:lnTo>
                  <a:pt x="427" y="1142"/>
                </a:lnTo>
                <a:lnTo>
                  <a:pt x="434" y="1145"/>
                </a:lnTo>
                <a:lnTo>
                  <a:pt x="434" y="1145"/>
                </a:lnTo>
                <a:lnTo>
                  <a:pt x="460" y="1163"/>
                </a:lnTo>
                <a:lnTo>
                  <a:pt x="471" y="1169"/>
                </a:lnTo>
                <a:lnTo>
                  <a:pt x="477" y="1170"/>
                </a:lnTo>
                <a:lnTo>
                  <a:pt x="481" y="1170"/>
                </a:lnTo>
                <a:lnTo>
                  <a:pt x="481" y="1170"/>
                </a:lnTo>
                <a:lnTo>
                  <a:pt x="498" y="1164"/>
                </a:lnTo>
                <a:lnTo>
                  <a:pt x="507" y="1160"/>
                </a:lnTo>
                <a:lnTo>
                  <a:pt x="520" y="1155"/>
                </a:lnTo>
                <a:lnTo>
                  <a:pt x="531" y="1146"/>
                </a:lnTo>
                <a:lnTo>
                  <a:pt x="541" y="1137"/>
                </a:lnTo>
                <a:lnTo>
                  <a:pt x="546" y="1131"/>
                </a:lnTo>
                <a:lnTo>
                  <a:pt x="549" y="1124"/>
                </a:lnTo>
                <a:lnTo>
                  <a:pt x="552" y="1117"/>
                </a:lnTo>
                <a:lnTo>
                  <a:pt x="553" y="1110"/>
                </a:lnTo>
                <a:lnTo>
                  <a:pt x="553" y="1110"/>
                </a:lnTo>
                <a:lnTo>
                  <a:pt x="556" y="1097"/>
                </a:lnTo>
                <a:lnTo>
                  <a:pt x="559" y="1086"/>
                </a:lnTo>
                <a:lnTo>
                  <a:pt x="567" y="1070"/>
                </a:lnTo>
                <a:lnTo>
                  <a:pt x="570" y="1062"/>
                </a:lnTo>
                <a:lnTo>
                  <a:pt x="572" y="1054"/>
                </a:lnTo>
                <a:lnTo>
                  <a:pt x="575" y="1041"/>
                </a:lnTo>
                <a:lnTo>
                  <a:pt x="577" y="1026"/>
                </a:lnTo>
                <a:lnTo>
                  <a:pt x="577" y="1026"/>
                </a:lnTo>
                <a:lnTo>
                  <a:pt x="579" y="1014"/>
                </a:lnTo>
                <a:lnTo>
                  <a:pt x="581" y="1012"/>
                </a:lnTo>
                <a:lnTo>
                  <a:pt x="582" y="1011"/>
                </a:lnTo>
                <a:lnTo>
                  <a:pt x="585" y="1012"/>
                </a:lnTo>
                <a:lnTo>
                  <a:pt x="589" y="1014"/>
                </a:lnTo>
                <a:lnTo>
                  <a:pt x="590" y="1012"/>
                </a:lnTo>
                <a:lnTo>
                  <a:pt x="592" y="1009"/>
                </a:lnTo>
                <a:lnTo>
                  <a:pt x="593" y="998"/>
                </a:lnTo>
                <a:lnTo>
                  <a:pt x="592" y="973"/>
                </a:lnTo>
                <a:lnTo>
                  <a:pt x="589" y="931"/>
                </a:lnTo>
                <a:lnTo>
                  <a:pt x="589" y="931"/>
                </a:lnTo>
                <a:lnTo>
                  <a:pt x="582" y="845"/>
                </a:lnTo>
                <a:lnTo>
                  <a:pt x="578" y="795"/>
                </a:lnTo>
                <a:lnTo>
                  <a:pt x="577" y="763"/>
                </a:lnTo>
                <a:lnTo>
                  <a:pt x="625" y="752"/>
                </a:lnTo>
                <a:lnTo>
                  <a:pt x="625" y="752"/>
                </a:lnTo>
                <a:lnTo>
                  <a:pt x="628" y="760"/>
                </a:lnTo>
                <a:lnTo>
                  <a:pt x="635" y="783"/>
                </a:lnTo>
                <a:lnTo>
                  <a:pt x="639" y="794"/>
                </a:lnTo>
                <a:lnTo>
                  <a:pt x="640" y="806"/>
                </a:lnTo>
                <a:lnTo>
                  <a:pt x="640" y="816"/>
                </a:lnTo>
                <a:lnTo>
                  <a:pt x="639" y="820"/>
                </a:lnTo>
                <a:lnTo>
                  <a:pt x="636" y="823"/>
                </a:lnTo>
                <a:lnTo>
                  <a:pt x="636" y="823"/>
                </a:lnTo>
                <a:lnTo>
                  <a:pt x="632" y="831"/>
                </a:lnTo>
                <a:lnTo>
                  <a:pt x="628" y="842"/>
                </a:lnTo>
                <a:lnTo>
                  <a:pt x="624" y="856"/>
                </a:lnTo>
                <a:lnTo>
                  <a:pt x="621" y="870"/>
                </a:lnTo>
                <a:lnTo>
                  <a:pt x="621" y="884"/>
                </a:lnTo>
                <a:lnTo>
                  <a:pt x="621" y="889"/>
                </a:lnTo>
                <a:lnTo>
                  <a:pt x="622" y="895"/>
                </a:lnTo>
                <a:lnTo>
                  <a:pt x="625" y="899"/>
                </a:lnTo>
                <a:lnTo>
                  <a:pt x="628" y="903"/>
                </a:lnTo>
                <a:lnTo>
                  <a:pt x="632" y="906"/>
                </a:lnTo>
                <a:lnTo>
                  <a:pt x="636" y="907"/>
                </a:lnTo>
                <a:lnTo>
                  <a:pt x="636" y="907"/>
                </a:lnTo>
                <a:lnTo>
                  <a:pt x="664" y="908"/>
                </a:lnTo>
                <a:lnTo>
                  <a:pt x="677" y="907"/>
                </a:lnTo>
                <a:lnTo>
                  <a:pt x="691" y="906"/>
                </a:lnTo>
                <a:lnTo>
                  <a:pt x="704" y="903"/>
                </a:lnTo>
                <a:lnTo>
                  <a:pt x="713" y="899"/>
                </a:lnTo>
                <a:lnTo>
                  <a:pt x="718" y="896"/>
                </a:lnTo>
                <a:lnTo>
                  <a:pt x="719" y="892"/>
                </a:lnTo>
                <a:lnTo>
                  <a:pt x="720" y="888"/>
                </a:lnTo>
                <a:lnTo>
                  <a:pt x="720" y="884"/>
                </a:lnTo>
                <a:lnTo>
                  <a:pt x="720" y="884"/>
                </a:lnTo>
                <a:lnTo>
                  <a:pt x="719" y="874"/>
                </a:lnTo>
                <a:lnTo>
                  <a:pt x="719" y="867"/>
                </a:lnTo>
                <a:lnTo>
                  <a:pt x="720" y="855"/>
                </a:lnTo>
                <a:lnTo>
                  <a:pt x="722" y="845"/>
                </a:lnTo>
                <a:lnTo>
                  <a:pt x="722" y="841"/>
                </a:lnTo>
                <a:lnTo>
                  <a:pt x="720" y="835"/>
                </a:lnTo>
                <a:lnTo>
                  <a:pt x="720" y="835"/>
                </a:lnTo>
                <a:lnTo>
                  <a:pt x="719" y="831"/>
                </a:lnTo>
                <a:lnTo>
                  <a:pt x="719" y="830"/>
                </a:lnTo>
                <a:lnTo>
                  <a:pt x="723" y="825"/>
                </a:lnTo>
                <a:lnTo>
                  <a:pt x="724" y="823"/>
                </a:lnTo>
                <a:lnTo>
                  <a:pt x="726" y="816"/>
                </a:lnTo>
                <a:lnTo>
                  <a:pt x="724" y="805"/>
                </a:lnTo>
                <a:lnTo>
                  <a:pt x="720" y="788"/>
                </a:lnTo>
                <a:lnTo>
                  <a:pt x="720" y="788"/>
                </a:lnTo>
                <a:lnTo>
                  <a:pt x="711" y="747"/>
                </a:lnTo>
                <a:lnTo>
                  <a:pt x="702" y="708"/>
                </a:lnTo>
                <a:lnTo>
                  <a:pt x="697" y="668"/>
                </a:lnTo>
                <a:lnTo>
                  <a:pt x="697" y="668"/>
                </a:lnTo>
                <a:lnTo>
                  <a:pt x="702" y="682"/>
                </a:lnTo>
                <a:lnTo>
                  <a:pt x="722" y="713"/>
                </a:lnTo>
                <a:lnTo>
                  <a:pt x="734" y="734"/>
                </a:lnTo>
                <a:lnTo>
                  <a:pt x="748" y="756"/>
                </a:lnTo>
                <a:lnTo>
                  <a:pt x="763" y="778"/>
                </a:lnTo>
                <a:lnTo>
                  <a:pt x="780" y="799"/>
                </a:lnTo>
                <a:lnTo>
                  <a:pt x="780" y="799"/>
                </a:lnTo>
                <a:lnTo>
                  <a:pt x="807" y="831"/>
                </a:lnTo>
                <a:lnTo>
                  <a:pt x="827" y="849"/>
                </a:lnTo>
                <a:lnTo>
                  <a:pt x="836" y="857"/>
                </a:lnTo>
                <a:lnTo>
                  <a:pt x="839" y="859"/>
                </a:lnTo>
                <a:lnTo>
                  <a:pt x="839" y="859"/>
                </a:lnTo>
                <a:lnTo>
                  <a:pt x="848" y="863"/>
                </a:lnTo>
                <a:lnTo>
                  <a:pt x="856" y="867"/>
                </a:lnTo>
                <a:lnTo>
                  <a:pt x="865" y="872"/>
                </a:lnTo>
                <a:lnTo>
                  <a:pt x="874" y="878"/>
                </a:lnTo>
                <a:lnTo>
                  <a:pt x="882" y="886"/>
                </a:lnTo>
                <a:lnTo>
                  <a:pt x="885" y="892"/>
                </a:lnTo>
                <a:lnTo>
                  <a:pt x="886" y="896"/>
                </a:lnTo>
                <a:lnTo>
                  <a:pt x="888" y="902"/>
                </a:lnTo>
                <a:lnTo>
                  <a:pt x="886" y="907"/>
                </a:lnTo>
                <a:lnTo>
                  <a:pt x="886" y="907"/>
                </a:lnTo>
                <a:lnTo>
                  <a:pt x="885" y="926"/>
                </a:lnTo>
                <a:lnTo>
                  <a:pt x="885" y="942"/>
                </a:lnTo>
                <a:lnTo>
                  <a:pt x="886" y="955"/>
                </a:lnTo>
                <a:lnTo>
                  <a:pt x="886" y="967"/>
                </a:lnTo>
                <a:lnTo>
                  <a:pt x="886" y="967"/>
                </a:lnTo>
                <a:lnTo>
                  <a:pt x="885" y="972"/>
                </a:lnTo>
                <a:lnTo>
                  <a:pt x="881" y="979"/>
                </a:lnTo>
                <a:lnTo>
                  <a:pt x="871" y="991"/>
                </a:lnTo>
                <a:lnTo>
                  <a:pt x="867" y="1000"/>
                </a:lnTo>
                <a:lnTo>
                  <a:pt x="865" y="1004"/>
                </a:lnTo>
                <a:lnTo>
                  <a:pt x="865" y="1008"/>
                </a:lnTo>
                <a:lnTo>
                  <a:pt x="865" y="1012"/>
                </a:lnTo>
                <a:lnTo>
                  <a:pt x="868" y="1016"/>
                </a:lnTo>
                <a:lnTo>
                  <a:pt x="871" y="1022"/>
                </a:lnTo>
                <a:lnTo>
                  <a:pt x="875" y="1026"/>
                </a:lnTo>
                <a:lnTo>
                  <a:pt x="875" y="1026"/>
                </a:lnTo>
                <a:lnTo>
                  <a:pt x="881" y="1032"/>
                </a:lnTo>
                <a:lnTo>
                  <a:pt x="886" y="1034"/>
                </a:lnTo>
                <a:lnTo>
                  <a:pt x="899" y="1041"/>
                </a:lnTo>
                <a:lnTo>
                  <a:pt x="911" y="1043"/>
                </a:lnTo>
                <a:lnTo>
                  <a:pt x="918" y="1043"/>
                </a:lnTo>
                <a:lnTo>
                  <a:pt x="925" y="1043"/>
                </a:lnTo>
                <a:lnTo>
                  <a:pt x="932" y="1041"/>
                </a:lnTo>
                <a:lnTo>
                  <a:pt x="937" y="1038"/>
                </a:lnTo>
                <a:lnTo>
                  <a:pt x="944" y="1034"/>
                </a:lnTo>
                <a:lnTo>
                  <a:pt x="950" y="1030"/>
                </a:lnTo>
                <a:lnTo>
                  <a:pt x="955" y="1025"/>
                </a:lnTo>
                <a:lnTo>
                  <a:pt x="961" y="1018"/>
                </a:lnTo>
                <a:lnTo>
                  <a:pt x="966" y="1011"/>
                </a:lnTo>
                <a:lnTo>
                  <a:pt x="971" y="1003"/>
                </a:lnTo>
                <a:lnTo>
                  <a:pt x="971" y="1003"/>
                </a:lnTo>
                <a:lnTo>
                  <a:pt x="977" y="986"/>
                </a:lnTo>
                <a:lnTo>
                  <a:pt x="982" y="971"/>
                </a:lnTo>
                <a:lnTo>
                  <a:pt x="984" y="957"/>
                </a:lnTo>
                <a:lnTo>
                  <a:pt x="986" y="946"/>
                </a:lnTo>
                <a:lnTo>
                  <a:pt x="986" y="935"/>
                </a:lnTo>
                <a:lnTo>
                  <a:pt x="986" y="925"/>
                </a:lnTo>
                <a:lnTo>
                  <a:pt x="982" y="907"/>
                </a:lnTo>
                <a:lnTo>
                  <a:pt x="982" y="907"/>
                </a:lnTo>
                <a:lnTo>
                  <a:pt x="977" y="895"/>
                </a:lnTo>
                <a:lnTo>
                  <a:pt x="975" y="888"/>
                </a:lnTo>
                <a:lnTo>
                  <a:pt x="972" y="875"/>
                </a:lnTo>
                <a:lnTo>
                  <a:pt x="971" y="848"/>
                </a:lnTo>
                <a:lnTo>
                  <a:pt x="971" y="848"/>
                </a:lnTo>
                <a:lnTo>
                  <a:pt x="969" y="799"/>
                </a:lnTo>
                <a:lnTo>
                  <a:pt x="969" y="741"/>
                </a:lnTo>
                <a:lnTo>
                  <a:pt x="971" y="644"/>
                </a:lnTo>
                <a:lnTo>
                  <a:pt x="971" y="644"/>
                </a:lnTo>
                <a:lnTo>
                  <a:pt x="971" y="624"/>
                </a:lnTo>
                <a:lnTo>
                  <a:pt x="973" y="594"/>
                </a:lnTo>
                <a:lnTo>
                  <a:pt x="982" y="527"/>
                </a:lnTo>
                <a:lnTo>
                  <a:pt x="994" y="441"/>
                </a:lnTo>
                <a:lnTo>
                  <a:pt x="1077" y="453"/>
                </a:lnTo>
                <a:lnTo>
                  <a:pt x="1077" y="417"/>
                </a:lnTo>
                <a:lnTo>
                  <a:pt x="1077" y="417"/>
                </a:lnTo>
                <a:lnTo>
                  <a:pt x="1101" y="404"/>
                </a:lnTo>
                <a:lnTo>
                  <a:pt x="1117" y="391"/>
                </a:lnTo>
                <a:lnTo>
                  <a:pt x="1123" y="386"/>
                </a:lnTo>
                <a:lnTo>
                  <a:pt x="1125" y="381"/>
                </a:lnTo>
                <a:lnTo>
                  <a:pt x="1125" y="381"/>
                </a:lnTo>
                <a:lnTo>
                  <a:pt x="1128" y="365"/>
                </a:lnTo>
                <a:lnTo>
                  <a:pt x="1136" y="337"/>
                </a:lnTo>
                <a:lnTo>
                  <a:pt x="1145" y="307"/>
                </a:lnTo>
                <a:lnTo>
                  <a:pt x="1148" y="296"/>
                </a:lnTo>
                <a:lnTo>
                  <a:pt x="1149" y="286"/>
                </a:lnTo>
                <a:lnTo>
                  <a:pt x="1149" y="286"/>
                </a:lnTo>
                <a:lnTo>
                  <a:pt x="1148" y="278"/>
                </a:lnTo>
                <a:lnTo>
                  <a:pt x="1146" y="265"/>
                </a:lnTo>
                <a:lnTo>
                  <a:pt x="1139" y="238"/>
                </a:lnTo>
                <a:lnTo>
                  <a:pt x="1131" y="210"/>
                </a:lnTo>
                <a:lnTo>
                  <a:pt x="1125" y="191"/>
                </a:lnTo>
                <a:lnTo>
                  <a:pt x="1125" y="191"/>
                </a:lnTo>
                <a:lnTo>
                  <a:pt x="1119" y="178"/>
                </a:lnTo>
                <a:lnTo>
                  <a:pt x="1112" y="167"/>
                </a:lnTo>
                <a:lnTo>
                  <a:pt x="1102" y="155"/>
                </a:lnTo>
                <a:lnTo>
                  <a:pt x="1077" y="119"/>
                </a:lnTo>
                <a:lnTo>
                  <a:pt x="1077" y="119"/>
                </a:lnTo>
                <a:lnTo>
                  <a:pt x="1069" y="108"/>
                </a:lnTo>
                <a:lnTo>
                  <a:pt x="1060" y="101"/>
                </a:lnTo>
                <a:lnTo>
                  <a:pt x="1058" y="96"/>
                </a:lnTo>
                <a:lnTo>
                  <a:pt x="1054" y="95"/>
                </a:lnTo>
                <a:lnTo>
                  <a:pt x="1054" y="95"/>
                </a:lnTo>
                <a:lnTo>
                  <a:pt x="1048" y="92"/>
                </a:lnTo>
                <a:lnTo>
                  <a:pt x="1041" y="87"/>
                </a:lnTo>
                <a:lnTo>
                  <a:pt x="1020" y="70"/>
                </a:lnTo>
                <a:lnTo>
                  <a:pt x="994" y="48"/>
                </a:lnTo>
                <a:lnTo>
                  <a:pt x="971" y="59"/>
                </a:lnTo>
                <a:lnTo>
                  <a:pt x="935" y="23"/>
                </a:lnTo>
                <a:lnTo>
                  <a:pt x="911" y="23"/>
                </a:lnTo>
                <a:lnTo>
                  <a:pt x="803" y="0"/>
                </a:lnTo>
                <a:lnTo>
                  <a:pt x="803" y="0"/>
                </a:lnTo>
                <a:lnTo>
                  <a:pt x="796" y="4"/>
                </a:lnTo>
                <a:lnTo>
                  <a:pt x="788" y="8"/>
                </a:lnTo>
                <a:lnTo>
                  <a:pt x="780" y="12"/>
                </a:lnTo>
                <a:lnTo>
                  <a:pt x="780" y="12"/>
                </a:lnTo>
                <a:lnTo>
                  <a:pt x="762" y="15"/>
                </a:lnTo>
                <a:lnTo>
                  <a:pt x="733" y="19"/>
                </a:lnTo>
                <a:lnTo>
                  <a:pt x="697" y="23"/>
                </a:lnTo>
                <a:lnTo>
                  <a:pt x="697" y="23"/>
                </a:lnTo>
                <a:lnTo>
                  <a:pt x="695" y="29"/>
                </a:lnTo>
                <a:lnTo>
                  <a:pt x="694" y="40"/>
                </a:lnTo>
                <a:lnTo>
                  <a:pt x="693" y="47"/>
                </a:lnTo>
                <a:lnTo>
                  <a:pt x="691" y="52"/>
                </a:lnTo>
                <a:lnTo>
                  <a:pt x="689" y="56"/>
                </a:lnTo>
                <a:lnTo>
                  <a:pt x="684" y="59"/>
                </a:lnTo>
                <a:lnTo>
                  <a:pt x="684" y="59"/>
                </a:lnTo>
                <a:lnTo>
                  <a:pt x="672" y="62"/>
                </a:lnTo>
                <a:lnTo>
                  <a:pt x="655" y="65"/>
                </a:lnTo>
                <a:lnTo>
                  <a:pt x="648" y="67"/>
                </a:lnTo>
                <a:lnTo>
                  <a:pt x="643" y="72"/>
                </a:lnTo>
                <a:lnTo>
                  <a:pt x="639" y="76"/>
                </a:lnTo>
                <a:lnTo>
                  <a:pt x="637" y="80"/>
                </a:lnTo>
                <a:lnTo>
                  <a:pt x="636" y="83"/>
                </a:lnTo>
                <a:lnTo>
                  <a:pt x="636" y="83"/>
                </a:lnTo>
                <a:lnTo>
                  <a:pt x="637" y="109"/>
                </a:lnTo>
                <a:lnTo>
                  <a:pt x="637" y="120"/>
                </a:lnTo>
                <a:lnTo>
                  <a:pt x="636" y="131"/>
                </a:lnTo>
                <a:lnTo>
                  <a:pt x="636" y="131"/>
                </a:lnTo>
                <a:lnTo>
                  <a:pt x="636" y="144"/>
                </a:lnTo>
                <a:lnTo>
                  <a:pt x="636" y="155"/>
                </a:lnTo>
                <a:lnTo>
                  <a:pt x="636" y="167"/>
                </a:lnTo>
                <a:lnTo>
                  <a:pt x="636" y="167"/>
                </a:lnTo>
                <a:lnTo>
                  <a:pt x="635" y="167"/>
                </a:lnTo>
                <a:lnTo>
                  <a:pt x="632" y="167"/>
                </a:lnTo>
                <a:lnTo>
                  <a:pt x="629" y="168"/>
                </a:lnTo>
                <a:lnTo>
                  <a:pt x="626" y="171"/>
                </a:lnTo>
                <a:lnTo>
                  <a:pt x="624" y="175"/>
                </a:lnTo>
                <a:lnTo>
                  <a:pt x="624" y="182"/>
                </a:lnTo>
                <a:lnTo>
                  <a:pt x="625" y="191"/>
                </a:lnTo>
                <a:lnTo>
                  <a:pt x="625" y="191"/>
                </a:lnTo>
                <a:lnTo>
                  <a:pt x="630" y="211"/>
                </a:lnTo>
                <a:lnTo>
                  <a:pt x="639" y="231"/>
                </a:lnTo>
                <a:lnTo>
                  <a:pt x="648" y="250"/>
                </a:lnTo>
                <a:lnTo>
                  <a:pt x="648" y="250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" name="Freeform 15">
            <a:extLst>
              <a:ext uri="{FF2B5EF4-FFF2-40B4-BE49-F238E27FC236}">
                <a16:creationId xmlns:a16="http://schemas.microsoft.com/office/drawing/2014/main" id="{88121B46-7D63-4C77-B439-F6577DA0C019}"/>
              </a:ext>
            </a:extLst>
          </p:cNvPr>
          <p:cNvSpPr>
            <a:spLocks/>
          </p:cNvSpPr>
          <p:nvPr/>
        </p:nvSpPr>
        <p:spPr bwMode="auto">
          <a:xfrm>
            <a:off x="4114635" y="1030302"/>
            <a:ext cx="1676730" cy="1377351"/>
          </a:xfrm>
          <a:custGeom>
            <a:avLst/>
            <a:gdLst>
              <a:gd name="T0" fmla="*/ 1096 w 1613"/>
              <a:gd name="T1" fmla="*/ 25 h 1325"/>
              <a:gd name="T2" fmla="*/ 1095 w 1613"/>
              <a:gd name="T3" fmla="*/ 64 h 1325"/>
              <a:gd name="T4" fmla="*/ 1034 w 1613"/>
              <a:gd name="T5" fmla="*/ 97 h 1325"/>
              <a:gd name="T6" fmla="*/ 1012 w 1613"/>
              <a:gd name="T7" fmla="*/ 147 h 1325"/>
              <a:gd name="T8" fmla="*/ 997 w 1613"/>
              <a:gd name="T9" fmla="*/ 216 h 1325"/>
              <a:gd name="T10" fmla="*/ 944 w 1613"/>
              <a:gd name="T11" fmla="*/ 234 h 1325"/>
              <a:gd name="T12" fmla="*/ 930 w 1613"/>
              <a:gd name="T13" fmla="*/ 302 h 1325"/>
              <a:gd name="T14" fmla="*/ 928 w 1613"/>
              <a:gd name="T15" fmla="*/ 341 h 1325"/>
              <a:gd name="T16" fmla="*/ 739 w 1613"/>
              <a:gd name="T17" fmla="*/ 383 h 1325"/>
              <a:gd name="T18" fmla="*/ 359 w 1613"/>
              <a:gd name="T19" fmla="*/ 227 h 1325"/>
              <a:gd name="T20" fmla="*/ 309 w 1613"/>
              <a:gd name="T21" fmla="*/ 220 h 1325"/>
              <a:gd name="T22" fmla="*/ 179 w 1613"/>
              <a:gd name="T23" fmla="*/ 240 h 1325"/>
              <a:gd name="T24" fmla="*/ 142 w 1613"/>
              <a:gd name="T25" fmla="*/ 259 h 1325"/>
              <a:gd name="T26" fmla="*/ 90 w 1613"/>
              <a:gd name="T27" fmla="*/ 312 h 1325"/>
              <a:gd name="T28" fmla="*/ 44 w 1613"/>
              <a:gd name="T29" fmla="*/ 383 h 1325"/>
              <a:gd name="T30" fmla="*/ 15 w 1613"/>
              <a:gd name="T31" fmla="*/ 508 h 1325"/>
              <a:gd name="T32" fmla="*/ 3 w 1613"/>
              <a:gd name="T33" fmla="*/ 562 h 1325"/>
              <a:gd name="T34" fmla="*/ 62 w 1613"/>
              <a:gd name="T35" fmla="*/ 645 h 1325"/>
              <a:gd name="T36" fmla="*/ 121 w 1613"/>
              <a:gd name="T37" fmla="*/ 645 h 1325"/>
              <a:gd name="T38" fmla="*/ 181 w 1613"/>
              <a:gd name="T39" fmla="*/ 693 h 1325"/>
              <a:gd name="T40" fmla="*/ 348 w 1613"/>
              <a:gd name="T41" fmla="*/ 797 h 1325"/>
              <a:gd name="T42" fmla="*/ 372 w 1613"/>
              <a:gd name="T43" fmla="*/ 859 h 1325"/>
              <a:gd name="T44" fmla="*/ 379 w 1613"/>
              <a:gd name="T45" fmla="*/ 1143 h 1325"/>
              <a:gd name="T46" fmla="*/ 325 w 1613"/>
              <a:gd name="T47" fmla="*/ 1226 h 1325"/>
              <a:gd name="T48" fmla="*/ 265 w 1613"/>
              <a:gd name="T49" fmla="*/ 1289 h 1325"/>
              <a:gd name="T50" fmla="*/ 326 w 1613"/>
              <a:gd name="T51" fmla="*/ 1314 h 1325"/>
              <a:gd name="T52" fmla="*/ 417 w 1613"/>
              <a:gd name="T53" fmla="*/ 1317 h 1325"/>
              <a:gd name="T54" fmla="*/ 543 w 1613"/>
              <a:gd name="T55" fmla="*/ 1194 h 1325"/>
              <a:gd name="T56" fmla="*/ 596 w 1613"/>
              <a:gd name="T57" fmla="*/ 1078 h 1325"/>
              <a:gd name="T58" fmla="*/ 637 w 1613"/>
              <a:gd name="T59" fmla="*/ 935 h 1325"/>
              <a:gd name="T60" fmla="*/ 724 w 1613"/>
              <a:gd name="T61" fmla="*/ 995 h 1325"/>
              <a:gd name="T62" fmla="*/ 777 w 1613"/>
              <a:gd name="T63" fmla="*/ 1086 h 1325"/>
              <a:gd name="T64" fmla="*/ 759 w 1613"/>
              <a:gd name="T65" fmla="*/ 1172 h 1325"/>
              <a:gd name="T66" fmla="*/ 762 w 1613"/>
              <a:gd name="T67" fmla="*/ 1211 h 1325"/>
              <a:gd name="T68" fmla="*/ 885 w 1613"/>
              <a:gd name="T69" fmla="*/ 1182 h 1325"/>
              <a:gd name="T70" fmla="*/ 900 w 1613"/>
              <a:gd name="T71" fmla="*/ 1112 h 1325"/>
              <a:gd name="T72" fmla="*/ 912 w 1613"/>
              <a:gd name="T73" fmla="*/ 1009 h 1325"/>
              <a:gd name="T74" fmla="*/ 936 w 1613"/>
              <a:gd name="T75" fmla="*/ 857 h 1325"/>
              <a:gd name="T76" fmla="*/ 1051 w 1613"/>
              <a:gd name="T77" fmla="*/ 897 h 1325"/>
              <a:gd name="T78" fmla="*/ 1099 w 1613"/>
              <a:gd name="T79" fmla="*/ 1016 h 1325"/>
              <a:gd name="T80" fmla="*/ 1074 w 1613"/>
              <a:gd name="T81" fmla="*/ 1075 h 1325"/>
              <a:gd name="T82" fmla="*/ 1016 w 1613"/>
              <a:gd name="T83" fmla="*/ 1118 h 1325"/>
              <a:gd name="T84" fmla="*/ 1053 w 1613"/>
              <a:gd name="T85" fmla="*/ 1155 h 1325"/>
              <a:gd name="T86" fmla="*/ 1150 w 1613"/>
              <a:gd name="T87" fmla="*/ 1144 h 1325"/>
              <a:gd name="T88" fmla="*/ 1182 w 1613"/>
              <a:gd name="T89" fmla="*/ 1094 h 1325"/>
              <a:gd name="T90" fmla="*/ 1254 w 1613"/>
              <a:gd name="T91" fmla="*/ 1016 h 1325"/>
              <a:gd name="T92" fmla="*/ 1389 w 1613"/>
              <a:gd name="T93" fmla="*/ 1129 h 1325"/>
              <a:gd name="T94" fmla="*/ 1378 w 1613"/>
              <a:gd name="T95" fmla="*/ 1180 h 1325"/>
              <a:gd name="T96" fmla="*/ 1373 w 1613"/>
              <a:gd name="T97" fmla="*/ 1218 h 1325"/>
              <a:gd name="T98" fmla="*/ 1457 w 1613"/>
              <a:gd name="T99" fmla="*/ 1216 h 1325"/>
              <a:gd name="T100" fmla="*/ 1517 w 1613"/>
              <a:gd name="T101" fmla="*/ 1169 h 1325"/>
              <a:gd name="T102" fmla="*/ 1508 w 1613"/>
              <a:gd name="T103" fmla="*/ 1115 h 1325"/>
              <a:gd name="T104" fmla="*/ 1490 w 1613"/>
              <a:gd name="T105" fmla="*/ 978 h 1325"/>
              <a:gd name="T106" fmla="*/ 1528 w 1613"/>
              <a:gd name="T107" fmla="*/ 513 h 1325"/>
              <a:gd name="T108" fmla="*/ 1572 w 1613"/>
              <a:gd name="T109" fmla="*/ 421 h 1325"/>
              <a:gd name="T110" fmla="*/ 1613 w 1613"/>
              <a:gd name="T111" fmla="*/ 312 h 1325"/>
              <a:gd name="T112" fmla="*/ 1588 w 1613"/>
              <a:gd name="T113" fmla="*/ 184 h 1325"/>
              <a:gd name="T114" fmla="*/ 1504 w 1613"/>
              <a:gd name="T115" fmla="*/ 72 h 1325"/>
              <a:gd name="T116" fmla="*/ 1409 w 1613"/>
              <a:gd name="T117" fmla="*/ 13 h 1325"/>
              <a:gd name="T118" fmla="*/ 1178 w 1613"/>
              <a:gd name="T119" fmla="*/ 25 h 13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613" h="1325">
                <a:moveTo>
                  <a:pt x="1146" y="24"/>
                </a:moveTo>
                <a:lnTo>
                  <a:pt x="1146" y="24"/>
                </a:lnTo>
                <a:lnTo>
                  <a:pt x="1128" y="21"/>
                </a:lnTo>
                <a:lnTo>
                  <a:pt x="1120" y="20"/>
                </a:lnTo>
                <a:lnTo>
                  <a:pt x="1110" y="20"/>
                </a:lnTo>
                <a:lnTo>
                  <a:pt x="1103" y="21"/>
                </a:lnTo>
                <a:lnTo>
                  <a:pt x="1098" y="24"/>
                </a:lnTo>
                <a:lnTo>
                  <a:pt x="1096" y="25"/>
                </a:lnTo>
                <a:lnTo>
                  <a:pt x="1096" y="28"/>
                </a:lnTo>
                <a:lnTo>
                  <a:pt x="1096" y="32"/>
                </a:lnTo>
                <a:lnTo>
                  <a:pt x="1099" y="36"/>
                </a:lnTo>
                <a:lnTo>
                  <a:pt x="1099" y="36"/>
                </a:lnTo>
                <a:lnTo>
                  <a:pt x="1102" y="45"/>
                </a:lnTo>
                <a:lnTo>
                  <a:pt x="1102" y="51"/>
                </a:lnTo>
                <a:lnTo>
                  <a:pt x="1099" y="58"/>
                </a:lnTo>
                <a:lnTo>
                  <a:pt x="1095" y="64"/>
                </a:lnTo>
                <a:lnTo>
                  <a:pt x="1091" y="69"/>
                </a:lnTo>
                <a:lnTo>
                  <a:pt x="1085" y="75"/>
                </a:lnTo>
                <a:lnTo>
                  <a:pt x="1074" y="83"/>
                </a:lnTo>
                <a:lnTo>
                  <a:pt x="1074" y="83"/>
                </a:lnTo>
                <a:lnTo>
                  <a:pt x="1069" y="87"/>
                </a:lnTo>
                <a:lnTo>
                  <a:pt x="1062" y="90"/>
                </a:lnTo>
                <a:lnTo>
                  <a:pt x="1044" y="94"/>
                </a:lnTo>
                <a:lnTo>
                  <a:pt x="1034" y="97"/>
                </a:lnTo>
                <a:lnTo>
                  <a:pt x="1026" y="103"/>
                </a:lnTo>
                <a:lnTo>
                  <a:pt x="1023" y="105"/>
                </a:lnTo>
                <a:lnTo>
                  <a:pt x="1019" y="110"/>
                </a:lnTo>
                <a:lnTo>
                  <a:pt x="1017" y="114"/>
                </a:lnTo>
                <a:lnTo>
                  <a:pt x="1015" y="119"/>
                </a:lnTo>
                <a:lnTo>
                  <a:pt x="1015" y="119"/>
                </a:lnTo>
                <a:lnTo>
                  <a:pt x="1013" y="133"/>
                </a:lnTo>
                <a:lnTo>
                  <a:pt x="1012" y="147"/>
                </a:lnTo>
                <a:lnTo>
                  <a:pt x="1012" y="177"/>
                </a:lnTo>
                <a:lnTo>
                  <a:pt x="1012" y="191"/>
                </a:lnTo>
                <a:lnTo>
                  <a:pt x="1010" y="204"/>
                </a:lnTo>
                <a:lnTo>
                  <a:pt x="1008" y="211"/>
                </a:lnTo>
                <a:lnTo>
                  <a:pt x="1006" y="213"/>
                </a:lnTo>
                <a:lnTo>
                  <a:pt x="1004" y="215"/>
                </a:lnTo>
                <a:lnTo>
                  <a:pt x="1004" y="215"/>
                </a:lnTo>
                <a:lnTo>
                  <a:pt x="997" y="216"/>
                </a:lnTo>
                <a:lnTo>
                  <a:pt x="987" y="216"/>
                </a:lnTo>
                <a:lnTo>
                  <a:pt x="977" y="216"/>
                </a:lnTo>
                <a:lnTo>
                  <a:pt x="968" y="216"/>
                </a:lnTo>
                <a:lnTo>
                  <a:pt x="958" y="219"/>
                </a:lnTo>
                <a:lnTo>
                  <a:pt x="951" y="223"/>
                </a:lnTo>
                <a:lnTo>
                  <a:pt x="948" y="226"/>
                </a:lnTo>
                <a:lnTo>
                  <a:pt x="945" y="229"/>
                </a:lnTo>
                <a:lnTo>
                  <a:pt x="944" y="234"/>
                </a:lnTo>
                <a:lnTo>
                  <a:pt x="944" y="240"/>
                </a:lnTo>
                <a:lnTo>
                  <a:pt x="944" y="240"/>
                </a:lnTo>
                <a:lnTo>
                  <a:pt x="943" y="259"/>
                </a:lnTo>
                <a:lnTo>
                  <a:pt x="940" y="274"/>
                </a:lnTo>
                <a:lnTo>
                  <a:pt x="937" y="287"/>
                </a:lnTo>
                <a:lnTo>
                  <a:pt x="932" y="299"/>
                </a:lnTo>
                <a:lnTo>
                  <a:pt x="932" y="299"/>
                </a:lnTo>
                <a:lnTo>
                  <a:pt x="930" y="302"/>
                </a:lnTo>
                <a:lnTo>
                  <a:pt x="930" y="305"/>
                </a:lnTo>
                <a:lnTo>
                  <a:pt x="933" y="312"/>
                </a:lnTo>
                <a:lnTo>
                  <a:pt x="936" y="318"/>
                </a:lnTo>
                <a:lnTo>
                  <a:pt x="937" y="325"/>
                </a:lnTo>
                <a:lnTo>
                  <a:pt x="937" y="329"/>
                </a:lnTo>
                <a:lnTo>
                  <a:pt x="936" y="334"/>
                </a:lnTo>
                <a:lnTo>
                  <a:pt x="932" y="338"/>
                </a:lnTo>
                <a:lnTo>
                  <a:pt x="928" y="341"/>
                </a:lnTo>
                <a:lnTo>
                  <a:pt x="921" y="345"/>
                </a:lnTo>
                <a:lnTo>
                  <a:pt x="911" y="350"/>
                </a:lnTo>
                <a:lnTo>
                  <a:pt x="898" y="354"/>
                </a:lnTo>
                <a:lnTo>
                  <a:pt x="885" y="359"/>
                </a:lnTo>
                <a:lnTo>
                  <a:pt x="885" y="359"/>
                </a:lnTo>
                <a:lnTo>
                  <a:pt x="845" y="367"/>
                </a:lnTo>
                <a:lnTo>
                  <a:pt x="795" y="377"/>
                </a:lnTo>
                <a:lnTo>
                  <a:pt x="739" y="383"/>
                </a:lnTo>
                <a:lnTo>
                  <a:pt x="684" y="392"/>
                </a:lnTo>
                <a:lnTo>
                  <a:pt x="590" y="401"/>
                </a:lnTo>
                <a:lnTo>
                  <a:pt x="550" y="406"/>
                </a:lnTo>
                <a:lnTo>
                  <a:pt x="408" y="359"/>
                </a:lnTo>
                <a:lnTo>
                  <a:pt x="384" y="323"/>
                </a:lnTo>
                <a:lnTo>
                  <a:pt x="384" y="323"/>
                </a:lnTo>
                <a:lnTo>
                  <a:pt x="370" y="267"/>
                </a:lnTo>
                <a:lnTo>
                  <a:pt x="359" y="227"/>
                </a:lnTo>
                <a:lnTo>
                  <a:pt x="352" y="212"/>
                </a:lnTo>
                <a:lnTo>
                  <a:pt x="348" y="204"/>
                </a:lnTo>
                <a:lnTo>
                  <a:pt x="348" y="204"/>
                </a:lnTo>
                <a:lnTo>
                  <a:pt x="345" y="202"/>
                </a:lnTo>
                <a:lnTo>
                  <a:pt x="340" y="202"/>
                </a:lnTo>
                <a:lnTo>
                  <a:pt x="333" y="205"/>
                </a:lnTo>
                <a:lnTo>
                  <a:pt x="326" y="209"/>
                </a:lnTo>
                <a:lnTo>
                  <a:pt x="309" y="220"/>
                </a:lnTo>
                <a:lnTo>
                  <a:pt x="290" y="234"/>
                </a:lnTo>
                <a:lnTo>
                  <a:pt x="256" y="262"/>
                </a:lnTo>
                <a:lnTo>
                  <a:pt x="240" y="274"/>
                </a:lnTo>
                <a:lnTo>
                  <a:pt x="240" y="274"/>
                </a:lnTo>
                <a:lnTo>
                  <a:pt x="227" y="266"/>
                </a:lnTo>
                <a:lnTo>
                  <a:pt x="213" y="258"/>
                </a:lnTo>
                <a:lnTo>
                  <a:pt x="196" y="248"/>
                </a:lnTo>
                <a:lnTo>
                  <a:pt x="179" y="240"/>
                </a:lnTo>
                <a:lnTo>
                  <a:pt x="164" y="234"/>
                </a:lnTo>
                <a:lnTo>
                  <a:pt x="157" y="234"/>
                </a:lnTo>
                <a:lnTo>
                  <a:pt x="152" y="234"/>
                </a:lnTo>
                <a:lnTo>
                  <a:pt x="148" y="235"/>
                </a:lnTo>
                <a:lnTo>
                  <a:pt x="145" y="240"/>
                </a:lnTo>
                <a:lnTo>
                  <a:pt x="145" y="240"/>
                </a:lnTo>
                <a:lnTo>
                  <a:pt x="144" y="248"/>
                </a:lnTo>
                <a:lnTo>
                  <a:pt x="142" y="259"/>
                </a:lnTo>
                <a:lnTo>
                  <a:pt x="142" y="278"/>
                </a:lnTo>
                <a:lnTo>
                  <a:pt x="145" y="292"/>
                </a:lnTo>
                <a:lnTo>
                  <a:pt x="145" y="299"/>
                </a:lnTo>
                <a:lnTo>
                  <a:pt x="145" y="299"/>
                </a:lnTo>
                <a:lnTo>
                  <a:pt x="134" y="299"/>
                </a:lnTo>
                <a:lnTo>
                  <a:pt x="120" y="300"/>
                </a:lnTo>
                <a:lnTo>
                  <a:pt x="105" y="305"/>
                </a:lnTo>
                <a:lnTo>
                  <a:pt x="90" y="312"/>
                </a:lnTo>
                <a:lnTo>
                  <a:pt x="81" y="316"/>
                </a:lnTo>
                <a:lnTo>
                  <a:pt x="73" y="323"/>
                </a:lnTo>
                <a:lnTo>
                  <a:pt x="66" y="329"/>
                </a:lnTo>
                <a:lnTo>
                  <a:pt x="61" y="338"/>
                </a:lnTo>
                <a:lnTo>
                  <a:pt x="55" y="347"/>
                </a:lnTo>
                <a:lnTo>
                  <a:pt x="50" y="359"/>
                </a:lnTo>
                <a:lnTo>
                  <a:pt x="50" y="359"/>
                </a:lnTo>
                <a:lnTo>
                  <a:pt x="44" y="383"/>
                </a:lnTo>
                <a:lnTo>
                  <a:pt x="38" y="407"/>
                </a:lnTo>
                <a:lnTo>
                  <a:pt x="34" y="432"/>
                </a:lnTo>
                <a:lnTo>
                  <a:pt x="30" y="454"/>
                </a:lnTo>
                <a:lnTo>
                  <a:pt x="27" y="489"/>
                </a:lnTo>
                <a:lnTo>
                  <a:pt x="26" y="501"/>
                </a:lnTo>
                <a:lnTo>
                  <a:pt x="26" y="501"/>
                </a:lnTo>
                <a:lnTo>
                  <a:pt x="20" y="504"/>
                </a:lnTo>
                <a:lnTo>
                  <a:pt x="15" y="508"/>
                </a:lnTo>
                <a:lnTo>
                  <a:pt x="9" y="513"/>
                </a:lnTo>
                <a:lnTo>
                  <a:pt x="5" y="522"/>
                </a:lnTo>
                <a:lnTo>
                  <a:pt x="1" y="531"/>
                </a:lnTo>
                <a:lnTo>
                  <a:pt x="0" y="538"/>
                </a:lnTo>
                <a:lnTo>
                  <a:pt x="0" y="545"/>
                </a:lnTo>
                <a:lnTo>
                  <a:pt x="1" y="552"/>
                </a:lnTo>
                <a:lnTo>
                  <a:pt x="3" y="562"/>
                </a:lnTo>
                <a:lnTo>
                  <a:pt x="3" y="562"/>
                </a:lnTo>
                <a:lnTo>
                  <a:pt x="8" y="578"/>
                </a:lnTo>
                <a:lnTo>
                  <a:pt x="14" y="595"/>
                </a:lnTo>
                <a:lnTo>
                  <a:pt x="22" y="609"/>
                </a:lnTo>
                <a:lnTo>
                  <a:pt x="29" y="621"/>
                </a:lnTo>
                <a:lnTo>
                  <a:pt x="37" y="631"/>
                </a:lnTo>
                <a:lnTo>
                  <a:pt x="45" y="638"/>
                </a:lnTo>
                <a:lnTo>
                  <a:pt x="54" y="643"/>
                </a:lnTo>
                <a:lnTo>
                  <a:pt x="62" y="645"/>
                </a:lnTo>
                <a:lnTo>
                  <a:pt x="62" y="645"/>
                </a:lnTo>
                <a:lnTo>
                  <a:pt x="80" y="643"/>
                </a:lnTo>
                <a:lnTo>
                  <a:pt x="99" y="641"/>
                </a:lnTo>
                <a:lnTo>
                  <a:pt x="108" y="639"/>
                </a:lnTo>
                <a:lnTo>
                  <a:pt x="115" y="639"/>
                </a:lnTo>
                <a:lnTo>
                  <a:pt x="120" y="642"/>
                </a:lnTo>
                <a:lnTo>
                  <a:pt x="121" y="643"/>
                </a:lnTo>
                <a:lnTo>
                  <a:pt x="121" y="645"/>
                </a:lnTo>
                <a:lnTo>
                  <a:pt x="121" y="645"/>
                </a:lnTo>
                <a:lnTo>
                  <a:pt x="123" y="648"/>
                </a:lnTo>
                <a:lnTo>
                  <a:pt x="124" y="650"/>
                </a:lnTo>
                <a:lnTo>
                  <a:pt x="131" y="657"/>
                </a:lnTo>
                <a:lnTo>
                  <a:pt x="141" y="666"/>
                </a:lnTo>
                <a:lnTo>
                  <a:pt x="152" y="673"/>
                </a:lnTo>
                <a:lnTo>
                  <a:pt x="171" y="686"/>
                </a:lnTo>
                <a:lnTo>
                  <a:pt x="181" y="693"/>
                </a:lnTo>
                <a:lnTo>
                  <a:pt x="229" y="728"/>
                </a:lnTo>
                <a:lnTo>
                  <a:pt x="265" y="717"/>
                </a:lnTo>
                <a:lnTo>
                  <a:pt x="325" y="740"/>
                </a:lnTo>
                <a:lnTo>
                  <a:pt x="325" y="789"/>
                </a:lnTo>
                <a:lnTo>
                  <a:pt x="325" y="789"/>
                </a:lnTo>
                <a:lnTo>
                  <a:pt x="332" y="789"/>
                </a:lnTo>
                <a:lnTo>
                  <a:pt x="339" y="792"/>
                </a:lnTo>
                <a:lnTo>
                  <a:pt x="348" y="797"/>
                </a:lnTo>
                <a:lnTo>
                  <a:pt x="352" y="801"/>
                </a:lnTo>
                <a:lnTo>
                  <a:pt x="356" y="805"/>
                </a:lnTo>
                <a:lnTo>
                  <a:pt x="361" y="811"/>
                </a:lnTo>
                <a:lnTo>
                  <a:pt x="365" y="818"/>
                </a:lnTo>
                <a:lnTo>
                  <a:pt x="368" y="826"/>
                </a:lnTo>
                <a:lnTo>
                  <a:pt x="370" y="836"/>
                </a:lnTo>
                <a:lnTo>
                  <a:pt x="372" y="847"/>
                </a:lnTo>
                <a:lnTo>
                  <a:pt x="372" y="859"/>
                </a:lnTo>
                <a:lnTo>
                  <a:pt x="372" y="859"/>
                </a:lnTo>
                <a:lnTo>
                  <a:pt x="373" y="891"/>
                </a:lnTo>
                <a:lnTo>
                  <a:pt x="374" y="930"/>
                </a:lnTo>
                <a:lnTo>
                  <a:pt x="381" y="1020"/>
                </a:lnTo>
                <a:lnTo>
                  <a:pt x="383" y="1064"/>
                </a:lnTo>
                <a:lnTo>
                  <a:pt x="381" y="1107"/>
                </a:lnTo>
                <a:lnTo>
                  <a:pt x="380" y="1125"/>
                </a:lnTo>
                <a:lnTo>
                  <a:pt x="379" y="1143"/>
                </a:lnTo>
                <a:lnTo>
                  <a:pt x="376" y="1158"/>
                </a:lnTo>
                <a:lnTo>
                  <a:pt x="372" y="1171"/>
                </a:lnTo>
                <a:lnTo>
                  <a:pt x="372" y="1171"/>
                </a:lnTo>
                <a:lnTo>
                  <a:pt x="366" y="1182"/>
                </a:lnTo>
                <a:lnTo>
                  <a:pt x="361" y="1191"/>
                </a:lnTo>
                <a:lnTo>
                  <a:pt x="352" y="1201"/>
                </a:lnTo>
                <a:lnTo>
                  <a:pt x="344" y="1209"/>
                </a:lnTo>
                <a:lnTo>
                  <a:pt x="325" y="1226"/>
                </a:lnTo>
                <a:lnTo>
                  <a:pt x="307" y="1240"/>
                </a:lnTo>
                <a:lnTo>
                  <a:pt x="289" y="1254"/>
                </a:lnTo>
                <a:lnTo>
                  <a:pt x="275" y="1266"/>
                </a:lnTo>
                <a:lnTo>
                  <a:pt x="269" y="1271"/>
                </a:lnTo>
                <a:lnTo>
                  <a:pt x="265" y="1277"/>
                </a:lnTo>
                <a:lnTo>
                  <a:pt x="264" y="1284"/>
                </a:lnTo>
                <a:lnTo>
                  <a:pt x="265" y="1289"/>
                </a:lnTo>
                <a:lnTo>
                  <a:pt x="265" y="1289"/>
                </a:lnTo>
                <a:lnTo>
                  <a:pt x="267" y="1295"/>
                </a:lnTo>
                <a:lnTo>
                  <a:pt x="269" y="1299"/>
                </a:lnTo>
                <a:lnTo>
                  <a:pt x="274" y="1303"/>
                </a:lnTo>
                <a:lnTo>
                  <a:pt x="279" y="1306"/>
                </a:lnTo>
                <a:lnTo>
                  <a:pt x="290" y="1312"/>
                </a:lnTo>
                <a:lnTo>
                  <a:pt x="304" y="1313"/>
                </a:lnTo>
                <a:lnTo>
                  <a:pt x="315" y="1314"/>
                </a:lnTo>
                <a:lnTo>
                  <a:pt x="326" y="1314"/>
                </a:lnTo>
                <a:lnTo>
                  <a:pt x="336" y="1313"/>
                </a:lnTo>
                <a:lnTo>
                  <a:pt x="336" y="1313"/>
                </a:lnTo>
                <a:lnTo>
                  <a:pt x="356" y="1319"/>
                </a:lnTo>
                <a:lnTo>
                  <a:pt x="395" y="1325"/>
                </a:lnTo>
                <a:lnTo>
                  <a:pt x="395" y="1325"/>
                </a:lnTo>
                <a:lnTo>
                  <a:pt x="401" y="1325"/>
                </a:lnTo>
                <a:lnTo>
                  <a:pt x="406" y="1324"/>
                </a:lnTo>
                <a:lnTo>
                  <a:pt x="417" y="1317"/>
                </a:lnTo>
                <a:lnTo>
                  <a:pt x="431" y="1307"/>
                </a:lnTo>
                <a:lnTo>
                  <a:pt x="445" y="1294"/>
                </a:lnTo>
                <a:lnTo>
                  <a:pt x="471" y="1266"/>
                </a:lnTo>
                <a:lnTo>
                  <a:pt x="491" y="1242"/>
                </a:lnTo>
                <a:lnTo>
                  <a:pt x="491" y="1242"/>
                </a:lnTo>
                <a:lnTo>
                  <a:pt x="500" y="1231"/>
                </a:lnTo>
                <a:lnTo>
                  <a:pt x="513" y="1220"/>
                </a:lnTo>
                <a:lnTo>
                  <a:pt x="543" y="1194"/>
                </a:lnTo>
                <a:lnTo>
                  <a:pt x="558" y="1180"/>
                </a:lnTo>
                <a:lnTo>
                  <a:pt x="571" y="1165"/>
                </a:lnTo>
                <a:lnTo>
                  <a:pt x="580" y="1150"/>
                </a:lnTo>
                <a:lnTo>
                  <a:pt x="585" y="1141"/>
                </a:lnTo>
                <a:lnTo>
                  <a:pt x="586" y="1135"/>
                </a:lnTo>
                <a:lnTo>
                  <a:pt x="586" y="1135"/>
                </a:lnTo>
                <a:lnTo>
                  <a:pt x="592" y="1104"/>
                </a:lnTo>
                <a:lnTo>
                  <a:pt x="596" y="1078"/>
                </a:lnTo>
                <a:lnTo>
                  <a:pt x="598" y="1050"/>
                </a:lnTo>
                <a:lnTo>
                  <a:pt x="598" y="1050"/>
                </a:lnTo>
                <a:lnTo>
                  <a:pt x="607" y="1017"/>
                </a:lnTo>
                <a:lnTo>
                  <a:pt x="615" y="989"/>
                </a:lnTo>
                <a:lnTo>
                  <a:pt x="622" y="967"/>
                </a:lnTo>
                <a:lnTo>
                  <a:pt x="622" y="967"/>
                </a:lnTo>
                <a:lnTo>
                  <a:pt x="629" y="952"/>
                </a:lnTo>
                <a:lnTo>
                  <a:pt x="637" y="935"/>
                </a:lnTo>
                <a:lnTo>
                  <a:pt x="645" y="920"/>
                </a:lnTo>
                <a:lnTo>
                  <a:pt x="645" y="920"/>
                </a:lnTo>
                <a:lnTo>
                  <a:pt x="657" y="927"/>
                </a:lnTo>
                <a:lnTo>
                  <a:pt x="680" y="945"/>
                </a:lnTo>
                <a:lnTo>
                  <a:pt x="694" y="957"/>
                </a:lnTo>
                <a:lnTo>
                  <a:pt x="708" y="971"/>
                </a:lnTo>
                <a:lnTo>
                  <a:pt x="720" y="987"/>
                </a:lnTo>
                <a:lnTo>
                  <a:pt x="724" y="995"/>
                </a:lnTo>
                <a:lnTo>
                  <a:pt x="730" y="1003"/>
                </a:lnTo>
                <a:lnTo>
                  <a:pt x="730" y="1003"/>
                </a:lnTo>
                <a:lnTo>
                  <a:pt x="737" y="1017"/>
                </a:lnTo>
                <a:lnTo>
                  <a:pt x="742" y="1028"/>
                </a:lnTo>
                <a:lnTo>
                  <a:pt x="753" y="1043"/>
                </a:lnTo>
                <a:lnTo>
                  <a:pt x="764" y="1060"/>
                </a:lnTo>
                <a:lnTo>
                  <a:pt x="770" y="1071"/>
                </a:lnTo>
                <a:lnTo>
                  <a:pt x="777" y="1086"/>
                </a:lnTo>
                <a:lnTo>
                  <a:pt x="777" y="1086"/>
                </a:lnTo>
                <a:lnTo>
                  <a:pt x="780" y="1096"/>
                </a:lnTo>
                <a:lnTo>
                  <a:pt x="781" y="1104"/>
                </a:lnTo>
                <a:lnTo>
                  <a:pt x="781" y="1114"/>
                </a:lnTo>
                <a:lnTo>
                  <a:pt x="780" y="1122"/>
                </a:lnTo>
                <a:lnTo>
                  <a:pt x="774" y="1140"/>
                </a:lnTo>
                <a:lnTo>
                  <a:pt x="766" y="1157"/>
                </a:lnTo>
                <a:lnTo>
                  <a:pt x="759" y="1172"/>
                </a:lnTo>
                <a:lnTo>
                  <a:pt x="753" y="1186"/>
                </a:lnTo>
                <a:lnTo>
                  <a:pt x="751" y="1191"/>
                </a:lnTo>
                <a:lnTo>
                  <a:pt x="751" y="1197"/>
                </a:lnTo>
                <a:lnTo>
                  <a:pt x="751" y="1202"/>
                </a:lnTo>
                <a:lnTo>
                  <a:pt x="753" y="1206"/>
                </a:lnTo>
                <a:lnTo>
                  <a:pt x="753" y="1206"/>
                </a:lnTo>
                <a:lnTo>
                  <a:pt x="756" y="1209"/>
                </a:lnTo>
                <a:lnTo>
                  <a:pt x="762" y="1211"/>
                </a:lnTo>
                <a:lnTo>
                  <a:pt x="769" y="1212"/>
                </a:lnTo>
                <a:lnTo>
                  <a:pt x="777" y="1213"/>
                </a:lnTo>
                <a:lnTo>
                  <a:pt x="793" y="1212"/>
                </a:lnTo>
                <a:lnTo>
                  <a:pt x="814" y="1208"/>
                </a:lnTo>
                <a:lnTo>
                  <a:pt x="835" y="1202"/>
                </a:lnTo>
                <a:lnTo>
                  <a:pt x="854" y="1195"/>
                </a:lnTo>
                <a:lnTo>
                  <a:pt x="871" y="1188"/>
                </a:lnTo>
                <a:lnTo>
                  <a:pt x="885" y="1182"/>
                </a:lnTo>
                <a:lnTo>
                  <a:pt x="885" y="1182"/>
                </a:lnTo>
                <a:lnTo>
                  <a:pt x="889" y="1179"/>
                </a:lnTo>
                <a:lnTo>
                  <a:pt x="893" y="1173"/>
                </a:lnTo>
                <a:lnTo>
                  <a:pt x="896" y="1168"/>
                </a:lnTo>
                <a:lnTo>
                  <a:pt x="897" y="1161"/>
                </a:lnTo>
                <a:lnTo>
                  <a:pt x="900" y="1144"/>
                </a:lnTo>
                <a:lnTo>
                  <a:pt x="900" y="1129"/>
                </a:lnTo>
                <a:lnTo>
                  <a:pt x="900" y="1112"/>
                </a:lnTo>
                <a:lnTo>
                  <a:pt x="898" y="1099"/>
                </a:lnTo>
                <a:lnTo>
                  <a:pt x="896" y="1086"/>
                </a:lnTo>
                <a:lnTo>
                  <a:pt x="896" y="1086"/>
                </a:lnTo>
                <a:lnTo>
                  <a:pt x="897" y="1072"/>
                </a:lnTo>
                <a:lnTo>
                  <a:pt x="901" y="1053"/>
                </a:lnTo>
                <a:lnTo>
                  <a:pt x="908" y="1027"/>
                </a:lnTo>
                <a:lnTo>
                  <a:pt x="908" y="1027"/>
                </a:lnTo>
                <a:lnTo>
                  <a:pt x="912" y="1009"/>
                </a:lnTo>
                <a:lnTo>
                  <a:pt x="918" y="985"/>
                </a:lnTo>
                <a:lnTo>
                  <a:pt x="926" y="933"/>
                </a:lnTo>
                <a:lnTo>
                  <a:pt x="932" y="886"/>
                </a:lnTo>
                <a:lnTo>
                  <a:pt x="932" y="869"/>
                </a:lnTo>
                <a:lnTo>
                  <a:pt x="932" y="859"/>
                </a:lnTo>
                <a:lnTo>
                  <a:pt x="932" y="859"/>
                </a:lnTo>
                <a:lnTo>
                  <a:pt x="932" y="858"/>
                </a:lnTo>
                <a:lnTo>
                  <a:pt x="936" y="857"/>
                </a:lnTo>
                <a:lnTo>
                  <a:pt x="947" y="852"/>
                </a:lnTo>
                <a:lnTo>
                  <a:pt x="963" y="851"/>
                </a:lnTo>
                <a:lnTo>
                  <a:pt x="984" y="850"/>
                </a:lnTo>
                <a:lnTo>
                  <a:pt x="1022" y="848"/>
                </a:lnTo>
                <a:lnTo>
                  <a:pt x="1040" y="848"/>
                </a:lnTo>
                <a:lnTo>
                  <a:pt x="1040" y="848"/>
                </a:lnTo>
                <a:lnTo>
                  <a:pt x="1042" y="862"/>
                </a:lnTo>
                <a:lnTo>
                  <a:pt x="1051" y="897"/>
                </a:lnTo>
                <a:lnTo>
                  <a:pt x="1063" y="937"/>
                </a:lnTo>
                <a:lnTo>
                  <a:pt x="1069" y="955"/>
                </a:lnTo>
                <a:lnTo>
                  <a:pt x="1074" y="967"/>
                </a:lnTo>
                <a:lnTo>
                  <a:pt x="1074" y="967"/>
                </a:lnTo>
                <a:lnTo>
                  <a:pt x="1091" y="993"/>
                </a:lnTo>
                <a:lnTo>
                  <a:pt x="1095" y="1003"/>
                </a:lnTo>
                <a:lnTo>
                  <a:pt x="1099" y="1016"/>
                </a:lnTo>
                <a:lnTo>
                  <a:pt x="1099" y="1016"/>
                </a:lnTo>
                <a:lnTo>
                  <a:pt x="1099" y="1023"/>
                </a:lnTo>
                <a:lnTo>
                  <a:pt x="1100" y="1031"/>
                </a:lnTo>
                <a:lnTo>
                  <a:pt x="1099" y="1038"/>
                </a:lnTo>
                <a:lnTo>
                  <a:pt x="1098" y="1046"/>
                </a:lnTo>
                <a:lnTo>
                  <a:pt x="1093" y="1054"/>
                </a:lnTo>
                <a:lnTo>
                  <a:pt x="1089" y="1061"/>
                </a:lnTo>
                <a:lnTo>
                  <a:pt x="1082" y="1068"/>
                </a:lnTo>
                <a:lnTo>
                  <a:pt x="1074" y="1075"/>
                </a:lnTo>
                <a:lnTo>
                  <a:pt x="1074" y="1075"/>
                </a:lnTo>
                <a:lnTo>
                  <a:pt x="1066" y="1081"/>
                </a:lnTo>
                <a:lnTo>
                  <a:pt x="1055" y="1086"/>
                </a:lnTo>
                <a:lnTo>
                  <a:pt x="1035" y="1096"/>
                </a:lnTo>
                <a:lnTo>
                  <a:pt x="1027" y="1101"/>
                </a:lnTo>
                <a:lnTo>
                  <a:pt x="1022" y="1107"/>
                </a:lnTo>
                <a:lnTo>
                  <a:pt x="1016" y="1114"/>
                </a:lnTo>
                <a:lnTo>
                  <a:pt x="1016" y="1118"/>
                </a:lnTo>
                <a:lnTo>
                  <a:pt x="1015" y="1122"/>
                </a:lnTo>
                <a:lnTo>
                  <a:pt x="1015" y="1122"/>
                </a:lnTo>
                <a:lnTo>
                  <a:pt x="1016" y="1126"/>
                </a:lnTo>
                <a:lnTo>
                  <a:pt x="1017" y="1130"/>
                </a:lnTo>
                <a:lnTo>
                  <a:pt x="1022" y="1139"/>
                </a:lnTo>
                <a:lnTo>
                  <a:pt x="1030" y="1146"/>
                </a:lnTo>
                <a:lnTo>
                  <a:pt x="1041" y="1151"/>
                </a:lnTo>
                <a:lnTo>
                  <a:pt x="1053" y="1155"/>
                </a:lnTo>
                <a:lnTo>
                  <a:pt x="1067" y="1158"/>
                </a:lnTo>
                <a:lnTo>
                  <a:pt x="1082" y="1159"/>
                </a:lnTo>
                <a:lnTo>
                  <a:pt x="1099" y="1158"/>
                </a:lnTo>
                <a:lnTo>
                  <a:pt x="1099" y="1158"/>
                </a:lnTo>
                <a:lnTo>
                  <a:pt x="1114" y="1157"/>
                </a:lnTo>
                <a:lnTo>
                  <a:pt x="1128" y="1153"/>
                </a:lnTo>
                <a:lnTo>
                  <a:pt x="1140" y="1150"/>
                </a:lnTo>
                <a:lnTo>
                  <a:pt x="1150" y="1144"/>
                </a:lnTo>
                <a:lnTo>
                  <a:pt x="1158" y="1140"/>
                </a:lnTo>
                <a:lnTo>
                  <a:pt x="1165" y="1135"/>
                </a:lnTo>
                <a:lnTo>
                  <a:pt x="1168" y="1129"/>
                </a:lnTo>
                <a:lnTo>
                  <a:pt x="1169" y="1122"/>
                </a:lnTo>
                <a:lnTo>
                  <a:pt x="1169" y="1122"/>
                </a:lnTo>
                <a:lnTo>
                  <a:pt x="1171" y="1117"/>
                </a:lnTo>
                <a:lnTo>
                  <a:pt x="1174" y="1110"/>
                </a:lnTo>
                <a:lnTo>
                  <a:pt x="1182" y="1094"/>
                </a:lnTo>
                <a:lnTo>
                  <a:pt x="1193" y="1078"/>
                </a:lnTo>
                <a:lnTo>
                  <a:pt x="1205" y="1063"/>
                </a:lnTo>
                <a:lnTo>
                  <a:pt x="1205" y="1063"/>
                </a:lnTo>
                <a:lnTo>
                  <a:pt x="1219" y="1047"/>
                </a:lnTo>
                <a:lnTo>
                  <a:pt x="1233" y="1031"/>
                </a:lnTo>
                <a:lnTo>
                  <a:pt x="1244" y="1020"/>
                </a:lnTo>
                <a:lnTo>
                  <a:pt x="1250" y="1016"/>
                </a:lnTo>
                <a:lnTo>
                  <a:pt x="1254" y="1016"/>
                </a:lnTo>
                <a:lnTo>
                  <a:pt x="1254" y="1016"/>
                </a:lnTo>
                <a:lnTo>
                  <a:pt x="1261" y="1018"/>
                </a:lnTo>
                <a:lnTo>
                  <a:pt x="1275" y="1029"/>
                </a:lnTo>
                <a:lnTo>
                  <a:pt x="1316" y="1063"/>
                </a:lnTo>
                <a:lnTo>
                  <a:pt x="1359" y="1099"/>
                </a:lnTo>
                <a:lnTo>
                  <a:pt x="1384" y="1122"/>
                </a:lnTo>
                <a:lnTo>
                  <a:pt x="1384" y="1122"/>
                </a:lnTo>
                <a:lnTo>
                  <a:pt x="1389" y="1129"/>
                </a:lnTo>
                <a:lnTo>
                  <a:pt x="1393" y="1136"/>
                </a:lnTo>
                <a:lnTo>
                  <a:pt x="1395" y="1144"/>
                </a:lnTo>
                <a:lnTo>
                  <a:pt x="1396" y="1153"/>
                </a:lnTo>
                <a:lnTo>
                  <a:pt x="1396" y="1165"/>
                </a:lnTo>
                <a:lnTo>
                  <a:pt x="1396" y="1171"/>
                </a:lnTo>
                <a:lnTo>
                  <a:pt x="1396" y="1171"/>
                </a:lnTo>
                <a:lnTo>
                  <a:pt x="1387" y="1175"/>
                </a:lnTo>
                <a:lnTo>
                  <a:pt x="1378" y="1180"/>
                </a:lnTo>
                <a:lnTo>
                  <a:pt x="1370" y="1187"/>
                </a:lnTo>
                <a:lnTo>
                  <a:pt x="1363" y="1194"/>
                </a:lnTo>
                <a:lnTo>
                  <a:pt x="1360" y="1198"/>
                </a:lnTo>
                <a:lnTo>
                  <a:pt x="1359" y="1202"/>
                </a:lnTo>
                <a:lnTo>
                  <a:pt x="1360" y="1206"/>
                </a:lnTo>
                <a:lnTo>
                  <a:pt x="1362" y="1211"/>
                </a:lnTo>
                <a:lnTo>
                  <a:pt x="1366" y="1213"/>
                </a:lnTo>
                <a:lnTo>
                  <a:pt x="1373" y="1218"/>
                </a:lnTo>
                <a:lnTo>
                  <a:pt x="1373" y="1218"/>
                </a:lnTo>
                <a:lnTo>
                  <a:pt x="1380" y="1222"/>
                </a:lnTo>
                <a:lnTo>
                  <a:pt x="1388" y="1223"/>
                </a:lnTo>
                <a:lnTo>
                  <a:pt x="1396" y="1224"/>
                </a:lnTo>
                <a:lnTo>
                  <a:pt x="1406" y="1224"/>
                </a:lnTo>
                <a:lnTo>
                  <a:pt x="1424" y="1224"/>
                </a:lnTo>
                <a:lnTo>
                  <a:pt x="1440" y="1220"/>
                </a:lnTo>
                <a:lnTo>
                  <a:pt x="1457" y="1216"/>
                </a:lnTo>
                <a:lnTo>
                  <a:pt x="1472" y="1212"/>
                </a:lnTo>
                <a:lnTo>
                  <a:pt x="1492" y="1206"/>
                </a:lnTo>
                <a:lnTo>
                  <a:pt x="1492" y="1206"/>
                </a:lnTo>
                <a:lnTo>
                  <a:pt x="1494" y="1205"/>
                </a:lnTo>
                <a:lnTo>
                  <a:pt x="1499" y="1202"/>
                </a:lnTo>
                <a:lnTo>
                  <a:pt x="1505" y="1194"/>
                </a:lnTo>
                <a:lnTo>
                  <a:pt x="1511" y="1182"/>
                </a:lnTo>
                <a:lnTo>
                  <a:pt x="1517" y="1169"/>
                </a:lnTo>
                <a:lnTo>
                  <a:pt x="1521" y="1155"/>
                </a:lnTo>
                <a:lnTo>
                  <a:pt x="1522" y="1141"/>
                </a:lnTo>
                <a:lnTo>
                  <a:pt x="1522" y="1136"/>
                </a:lnTo>
                <a:lnTo>
                  <a:pt x="1521" y="1130"/>
                </a:lnTo>
                <a:lnTo>
                  <a:pt x="1518" y="1126"/>
                </a:lnTo>
                <a:lnTo>
                  <a:pt x="1515" y="1122"/>
                </a:lnTo>
                <a:lnTo>
                  <a:pt x="1515" y="1122"/>
                </a:lnTo>
                <a:lnTo>
                  <a:pt x="1508" y="1115"/>
                </a:lnTo>
                <a:lnTo>
                  <a:pt x="1503" y="1107"/>
                </a:lnTo>
                <a:lnTo>
                  <a:pt x="1499" y="1097"/>
                </a:lnTo>
                <a:lnTo>
                  <a:pt x="1496" y="1085"/>
                </a:lnTo>
                <a:lnTo>
                  <a:pt x="1494" y="1071"/>
                </a:lnTo>
                <a:lnTo>
                  <a:pt x="1493" y="1054"/>
                </a:lnTo>
                <a:lnTo>
                  <a:pt x="1492" y="1016"/>
                </a:lnTo>
                <a:lnTo>
                  <a:pt x="1492" y="1016"/>
                </a:lnTo>
                <a:lnTo>
                  <a:pt x="1490" y="978"/>
                </a:lnTo>
                <a:lnTo>
                  <a:pt x="1486" y="919"/>
                </a:lnTo>
                <a:lnTo>
                  <a:pt x="1474" y="765"/>
                </a:lnTo>
                <a:lnTo>
                  <a:pt x="1456" y="562"/>
                </a:lnTo>
                <a:lnTo>
                  <a:pt x="1456" y="562"/>
                </a:lnTo>
                <a:lnTo>
                  <a:pt x="1489" y="537"/>
                </a:lnTo>
                <a:lnTo>
                  <a:pt x="1512" y="520"/>
                </a:lnTo>
                <a:lnTo>
                  <a:pt x="1522" y="516"/>
                </a:lnTo>
                <a:lnTo>
                  <a:pt x="1528" y="513"/>
                </a:lnTo>
                <a:lnTo>
                  <a:pt x="1528" y="513"/>
                </a:lnTo>
                <a:lnTo>
                  <a:pt x="1529" y="513"/>
                </a:lnTo>
                <a:lnTo>
                  <a:pt x="1530" y="511"/>
                </a:lnTo>
                <a:lnTo>
                  <a:pt x="1535" y="504"/>
                </a:lnTo>
                <a:lnTo>
                  <a:pt x="1543" y="483"/>
                </a:lnTo>
                <a:lnTo>
                  <a:pt x="1551" y="454"/>
                </a:lnTo>
                <a:lnTo>
                  <a:pt x="1551" y="454"/>
                </a:lnTo>
                <a:lnTo>
                  <a:pt x="1572" y="421"/>
                </a:lnTo>
                <a:lnTo>
                  <a:pt x="1588" y="393"/>
                </a:lnTo>
                <a:lnTo>
                  <a:pt x="1594" y="381"/>
                </a:lnTo>
                <a:lnTo>
                  <a:pt x="1598" y="371"/>
                </a:lnTo>
                <a:lnTo>
                  <a:pt x="1598" y="371"/>
                </a:lnTo>
                <a:lnTo>
                  <a:pt x="1605" y="352"/>
                </a:lnTo>
                <a:lnTo>
                  <a:pt x="1611" y="334"/>
                </a:lnTo>
                <a:lnTo>
                  <a:pt x="1612" y="323"/>
                </a:lnTo>
                <a:lnTo>
                  <a:pt x="1613" y="312"/>
                </a:lnTo>
                <a:lnTo>
                  <a:pt x="1613" y="299"/>
                </a:lnTo>
                <a:lnTo>
                  <a:pt x="1611" y="287"/>
                </a:lnTo>
                <a:lnTo>
                  <a:pt x="1611" y="287"/>
                </a:lnTo>
                <a:lnTo>
                  <a:pt x="1604" y="253"/>
                </a:lnTo>
                <a:lnTo>
                  <a:pt x="1598" y="227"/>
                </a:lnTo>
                <a:lnTo>
                  <a:pt x="1598" y="227"/>
                </a:lnTo>
                <a:lnTo>
                  <a:pt x="1594" y="205"/>
                </a:lnTo>
                <a:lnTo>
                  <a:pt x="1588" y="184"/>
                </a:lnTo>
                <a:lnTo>
                  <a:pt x="1582" y="166"/>
                </a:lnTo>
                <a:lnTo>
                  <a:pt x="1579" y="159"/>
                </a:lnTo>
                <a:lnTo>
                  <a:pt x="1575" y="155"/>
                </a:lnTo>
                <a:lnTo>
                  <a:pt x="1575" y="155"/>
                </a:lnTo>
                <a:lnTo>
                  <a:pt x="1547" y="121"/>
                </a:lnTo>
                <a:lnTo>
                  <a:pt x="1525" y="96"/>
                </a:lnTo>
                <a:lnTo>
                  <a:pt x="1504" y="72"/>
                </a:lnTo>
                <a:lnTo>
                  <a:pt x="1504" y="72"/>
                </a:lnTo>
                <a:lnTo>
                  <a:pt x="1481" y="51"/>
                </a:lnTo>
                <a:lnTo>
                  <a:pt x="1468" y="42"/>
                </a:lnTo>
                <a:lnTo>
                  <a:pt x="1456" y="33"/>
                </a:lnTo>
                <a:lnTo>
                  <a:pt x="1443" y="25"/>
                </a:lnTo>
                <a:lnTo>
                  <a:pt x="1431" y="20"/>
                </a:lnTo>
                <a:lnTo>
                  <a:pt x="1420" y="14"/>
                </a:lnTo>
                <a:lnTo>
                  <a:pt x="1409" y="13"/>
                </a:lnTo>
                <a:lnTo>
                  <a:pt x="1409" y="13"/>
                </a:lnTo>
                <a:lnTo>
                  <a:pt x="1396" y="11"/>
                </a:lnTo>
                <a:lnTo>
                  <a:pt x="1380" y="10"/>
                </a:lnTo>
                <a:lnTo>
                  <a:pt x="1344" y="11"/>
                </a:lnTo>
                <a:lnTo>
                  <a:pt x="1301" y="13"/>
                </a:lnTo>
                <a:lnTo>
                  <a:pt x="1241" y="0"/>
                </a:lnTo>
                <a:lnTo>
                  <a:pt x="1194" y="24"/>
                </a:lnTo>
                <a:lnTo>
                  <a:pt x="1194" y="24"/>
                </a:lnTo>
                <a:lnTo>
                  <a:pt x="1178" y="25"/>
                </a:lnTo>
                <a:lnTo>
                  <a:pt x="1163" y="25"/>
                </a:lnTo>
                <a:lnTo>
                  <a:pt x="1146" y="24"/>
                </a:lnTo>
                <a:lnTo>
                  <a:pt x="1146" y="24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6">
            <a:extLst>
              <a:ext uri="{FF2B5EF4-FFF2-40B4-BE49-F238E27FC236}">
                <a16:creationId xmlns:a16="http://schemas.microsoft.com/office/drawing/2014/main" id="{9BD7377F-389E-49DB-9C1D-95DA13B753D1}"/>
              </a:ext>
            </a:extLst>
          </p:cNvPr>
          <p:cNvSpPr>
            <a:spLocks noEditPoints="1"/>
          </p:cNvSpPr>
          <p:nvPr/>
        </p:nvSpPr>
        <p:spPr bwMode="auto">
          <a:xfrm>
            <a:off x="383257" y="2748576"/>
            <a:ext cx="1584575" cy="1646294"/>
          </a:xfrm>
          <a:custGeom>
            <a:avLst/>
            <a:gdLst>
              <a:gd name="T0" fmla="*/ 335 w 1181"/>
              <a:gd name="T1" fmla="*/ 321 h 1227"/>
              <a:gd name="T2" fmla="*/ 285 w 1181"/>
              <a:gd name="T3" fmla="*/ 243 h 1227"/>
              <a:gd name="T4" fmla="*/ 197 w 1181"/>
              <a:gd name="T5" fmla="*/ 349 h 1227"/>
              <a:gd name="T6" fmla="*/ 136 w 1181"/>
              <a:gd name="T7" fmla="*/ 329 h 1227"/>
              <a:gd name="T8" fmla="*/ 93 w 1181"/>
              <a:gd name="T9" fmla="*/ 340 h 1227"/>
              <a:gd name="T10" fmla="*/ 81 w 1181"/>
              <a:gd name="T11" fmla="*/ 376 h 1227"/>
              <a:gd name="T12" fmla="*/ 25 w 1181"/>
              <a:gd name="T13" fmla="*/ 421 h 1227"/>
              <a:gd name="T14" fmla="*/ 16 w 1181"/>
              <a:gd name="T15" fmla="*/ 499 h 1227"/>
              <a:gd name="T16" fmla="*/ 14 w 1181"/>
              <a:gd name="T17" fmla="*/ 531 h 1227"/>
              <a:gd name="T18" fmla="*/ 3 w 1181"/>
              <a:gd name="T19" fmla="*/ 581 h 1227"/>
              <a:gd name="T20" fmla="*/ 27 w 1181"/>
              <a:gd name="T21" fmla="*/ 628 h 1227"/>
              <a:gd name="T22" fmla="*/ 235 w 1181"/>
              <a:gd name="T23" fmla="*/ 714 h 1227"/>
              <a:gd name="T24" fmla="*/ 374 w 1181"/>
              <a:gd name="T25" fmla="*/ 858 h 1227"/>
              <a:gd name="T26" fmla="*/ 426 w 1181"/>
              <a:gd name="T27" fmla="*/ 1022 h 1227"/>
              <a:gd name="T28" fmla="*/ 451 w 1181"/>
              <a:gd name="T29" fmla="*/ 1090 h 1227"/>
              <a:gd name="T30" fmla="*/ 428 w 1181"/>
              <a:gd name="T31" fmla="*/ 1132 h 1227"/>
              <a:gd name="T32" fmla="*/ 385 w 1181"/>
              <a:gd name="T33" fmla="*/ 1190 h 1227"/>
              <a:gd name="T34" fmla="*/ 412 w 1181"/>
              <a:gd name="T35" fmla="*/ 1217 h 1227"/>
              <a:gd name="T36" fmla="*/ 454 w 1181"/>
              <a:gd name="T37" fmla="*/ 1217 h 1227"/>
              <a:gd name="T38" fmla="*/ 518 w 1181"/>
              <a:gd name="T39" fmla="*/ 1201 h 1227"/>
              <a:gd name="T40" fmla="*/ 556 w 1181"/>
              <a:gd name="T41" fmla="*/ 1129 h 1227"/>
              <a:gd name="T42" fmla="*/ 556 w 1181"/>
              <a:gd name="T43" fmla="*/ 924 h 1227"/>
              <a:gd name="T44" fmla="*/ 683 w 1181"/>
              <a:gd name="T45" fmla="*/ 914 h 1227"/>
              <a:gd name="T46" fmla="*/ 794 w 1181"/>
              <a:gd name="T47" fmla="*/ 1108 h 1227"/>
              <a:gd name="T48" fmla="*/ 812 w 1181"/>
              <a:gd name="T49" fmla="*/ 1169 h 1227"/>
              <a:gd name="T50" fmla="*/ 844 w 1181"/>
              <a:gd name="T51" fmla="*/ 1173 h 1227"/>
              <a:gd name="T52" fmla="*/ 876 w 1181"/>
              <a:gd name="T53" fmla="*/ 1165 h 1227"/>
              <a:gd name="T54" fmla="*/ 888 w 1181"/>
              <a:gd name="T55" fmla="*/ 1132 h 1227"/>
              <a:gd name="T56" fmla="*/ 872 w 1181"/>
              <a:gd name="T57" fmla="*/ 1073 h 1227"/>
              <a:gd name="T58" fmla="*/ 935 w 1181"/>
              <a:gd name="T59" fmla="*/ 1062 h 1227"/>
              <a:gd name="T60" fmla="*/ 966 w 1181"/>
              <a:gd name="T61" fmla="*/ 1040 h 1227"/>
              <a:gd name="T62" fmla="*/ 1021 w 1181"/>
              <a:gd name="T63" fmla="*/ 708 h 1227"/>
              <a:gd name="T64" fmla="*/ 1024 w 1181"/>
              <a:gd name="T65" fmla="*/ 788 h 1227"/>
              <a:gd name="T66" fmla="*/ 1080 w 1181"/>
              <a:gd name="T67" fmla="*/ 902 h 1227"/>
              <a:gd name="T68" fmla="*/ 1087 w 1181"/>
              <a:gd name="T69" fmla="*/ 1051 h 1227"/>
              <a:gd name="T70" fmla="*/ 1049 w 1181"/>
              <a:gd name="T71" fmla="*/ 1079 h 1227"/>
              <a:gd name="T72" fmla="*/ 1071 w 1181"/>
              <a:gd name="T73" fmla="*/ 1108 h 1227"/>
              <a:gd name="T74" fmla="*/ 1104 w 1181"/>
              <a:gd name="T75" fmla="*/ 1118 h 1227"/>
              <a:gd name="T76" fmla="*/ 1145 w 1181"/>
              <a:gd name="T77" fmla="*/ 1108 h 1227"/>
              <a:gd name="T78" fmla="*/ 1169 w 1181"/>
              <a:gd name="T79" fmla="*/ 1076 h 1227"/>
              <a:gd name="T80" fmla="*/ 1180 w 1181"/>
              <a:gd name="T81" fmla="*/ 1004 h 1227"/>
              <a:gd name="T82" fmla="*/ 1159 w 1181"/>
              <a:gd name="T83" fmla="*/ 863 h 1227"/>
              <a:gd name="T84" fmla="*/ 1149 w 1181"/>
              <a:gd name="T85" fmla="*/ 668 h 1227"/>
              <a:gd name="T86" fmla="*/ 1145 w 1181"/>
              <a:gd name="T87" fmla="*/ 498 h 1227"/>
              <a:gd name="T88" fmla="*/ 1071 w 1181"/>
              <a:gd name="T89" fmla="*/ 387 h 1227"/>
              <a:gd name="T90" fmla="*/ 1087 w 1181"/>
              <a:gd name="T91" fmla="*/ 271 h 1227"/>
              <a:gd name="T92" fmla="*/ 1116 w 1181"/>
              <a:gd name="T93" fmla="*/ 177 h 1227"/>
              <a:gd name="T94" fmla="*/ 1123 w 1181"/>
              <a:gd name="T95" fmla="*/ 109 h 1227"/>
              <a:gd name="T96" fmla="*/ 1115 w 1181"/>
              <a:gd name="T97" fmla="*/ 77 h 1227"/>
              <a:gd name="T98" fmla="*/ 1083 w 1181"/>
              <a:gd name="T99" fmla="*/ 42 h 1227"/>
              <a:gd name="T100" fmla="*/ 1058 w 1181"/>
              <a:gd name="T101" fmla="*/ 35 h 1227"/>
              <a:gd name="T102" fmla="*/ 1032 w 1181"/>
              <a:gd name="T103" fmla="*/ 0 h 1227"/>
              <a:gd name="T104" fmla="*/ 986 w 1181"/>
              <a:gd name="T105" fmla="*/ 7 h 1227"/>
              <a:gd name="T106" fmla="*/ 939 w 1181"/>
              <a:gd name="T107" fmla="*/ 19 h 1227"/>
              <a:gd name="T108" fmla="*/ 891 w 1181"/>
              <a:gd name="T109" fmla="*/ 87 h 1227"/>
              <a:gd name="T110" fmla="*/ 921 w 1181"/>
              <a:gd name="T111" fmla="*/ 282 h 1227"/>
              <a:gd name="T112" fmla="*/ 795 w 1181"/>
              <a:gd name="T113" fmla="*/ 398 h 1227"/>
              <a:gd name="T114" fmla="*/ 603 w 1181"/>
              <a:gd name="T115" fmla="*/ 469 h 1227"/>
              <a:gd name="T116" fmla="*/ 866 w 1181"/>
              <a:gd name="T117" fmla="*/ 858 h 1227"/>
              <a:gd name="T118" fmla="*/ 863 w 1181"/>
              <a:gd name="T119" fmla="*/ 995 h 1227"/>
              <a:gd name="T120" fmla="*/ 827 w 1181"/>
              <a:gd name="T121" fmla="*/ 1018 h 1227"/>
              <a:gd name="T122" fmla="*/ 826 w 1181"/>
              <a:gd name="T123" fmla="*/ 892 h 12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181" h="1227">
                <a:moveTo>
                  <a:pt x="341" y="443"/>
                </a:moveTo>
                <a:lnTo>
                  <a:pt x="341" y="443"/>
                </a:lnTo>
                <a:lnTo>
                  <a:pt x="342" y="427"/>
                </a:lnTo>
                <a:lnTo>
                  <a:pt x="342" y="390"/>
                </a:lnTo>
                <a:lnTo>
                  <a:pt x="342" y="369"/>
                </a:lnTo>
                <a:lnTo>
                  <a:pt x="341" y="350"/>
                </a:lnTo>
                <a:lnTo>
                  <a:pt x="338" y="333"/>
                </a:lnTo>
                <a:lnTo>
                  <a:pt x="335" y="321"/>
                </a:lnTo>
                <a:lnTo>
                  <a:pt x="335" y="321"/>
                </a:lnTo>
                <a:lnTo>
                  <a:pt x="324" y="299"/>
                </a:lnTo>
                <a:lnTo>
                  <a:pt x="310" y="273"/>
                </a:lnTo>
                <a:lnTo>
                  <a:pt x="303" y="261"/>
                </a:lnTo>
                <a:lnTo>
                  <a:pt x="296" y="252"/>
                </a:lnTo>
                <a:lnTo>
                  <a:pt x="291" y="245"/>
                </a:lnTo>
                <a:lnTo>
                  <a:pt x="288" y="243"/>
                </a:lnTo>
                <a:lnTo>
                  <a:pt x="285" y="243"/>
                </a:lnTo>
                <a:lnTo>
                  <a:pt x="285" y="243"/>
                </a:lnTo>
                <a:lnTo>
                  <a:pt x="280" y="246"/>
                </a:lnTo>
                <a:lnTo>
                  <a:pt x="274" y="252"/>
                </a:lnTo>
                <a:lnTo>
                  <a:pt x="259" y="268"/>
                </a:lnTo>
                <a:lnTo>
                  <a:pt x="235" y="299"/>
                </a:lnTo>
                <a:lnTo>
                  <a:pt x="235" y="299"/>
                </a:lnTo>
                <a:lnTo>
                  <a:pt x="213" y="328"/>
                </a:lnTo>
                <a:lnTo>
                  <a:pt x="197" y="349"/>
                </a:lnTo>
                <a:lnTo>
                  <a:pt x="197" y="349"/>
                </a:lnTo>
                <a:lnTo>
                  <a:pt x="186" y="349"/>
                </a:lnTo>
                <a:lnTo>
                  <a:pt x="176" y="347"/>
                </a:lnTo>
                <a:lnTo>
                  <a:pt x="169" y="346"/>
                </a:lnTo>
                <a:lnTo>
                  <a:pt x="164" y="343"/>
                </a:lnTo>
                <a:lnTo>
                  <a:pt x="164" y="343"/>
                </a:lnTo>
                <a:lnTo>
                  <a:pt x="150" y="336"/>
                </a:lnTo>
                <a:lnTo>
                  <a:pt x="136" y="329"/>
                </a:lnTo>
                <a:lnTo>
                  <a:pt x="128" y="326"/>
                </a:lnTo>
                <a:lnTo>
                  <a:pt x="121" y="325"/>
                </a:lnTo>
                <a:lnTo>
                  <a:pt x="114" y="325"/>
                </a:lnTo>
                <a:lnTo>
                  <a:pt x="108" y="326"/>
                </a:lnTo>
                <a:lnTo>
                  <a:pt x="108" y="326"/>
                </a:lnTo>
                <a:lnTo>
                  <a:pt x="103" y="329"/>
                </a:lnTo>
                <a:lnTo>
                  <a:pt x="99" y="332"/>
                </a:lnTo>
                <a:lnTo>
                  <a:pt x="93" y="340"/>
                </a:lnTo>
                <a:lnTo>
                  <a:pt x="89" y="349"/>
                </a:lnTo>
                <a:lnTo>
                  <a:pt x="86" y="354"/>
                </a:lnTo>
                <a:lnTo>
                  <a:pt x="86" y="354"/>
                </a:lnTo>
                <a:lnTo>
                  <a:pt x="85" y="360"/>
                </a:lnTo>
                <a:lnTo>
                  <a:pt x="83" y="368"/>
                </a:lnTo>
                <a:lnTo>
                  <a:pt x="82" y="373"/>
                </a:lnTo>
                <a:lnTo>
                  <a:pt x="82" y="376"/>
                </a:lnTo>
                <a:lnTo>
                  <a:pt x="81" y="376"/>
                </a:lnTo>
                <a:lnTo>
                  <a:pt x="81" y="376"/>
                </a:lnTo>
                <a:lnTo>
                  <a:pt x="78" y="378"/>
                </a:lnTo>
                <a:lnTo>
                  <a:pt x="71" y="382"/>
                </a:lnTo>
                <a:lnTo>
                  <a:pt x="53" y="394"/>
                </a:lnTo>
                <a:lnTo>
                  <a:pt x="35" y="409"/>
                </a:lnTo>
                <a:lnTo>
                  <a:pt x="29" y="415"/>
                </a:lnTo>
                <a:lnTo>
                  <a:pt x="25" y="421"/>
                </a:lnTo>
                <a:lnTo>
                  <a:pt x="25" y="421"/>
                </a:lnTo>
                <a:lnTo>
                  <a:pt x="24" y="426"/>
                </a:lnTo>
                <a:lnTo>
                  <a:pt x="24" y="434"/>
                </a:lnTo>
                <a:lnTo>
                  <a:pt x="23" y="456"/>
                </a:lnTo>
                <a:lnTo>
                  <a:pt x="23" y="477"/>
                </a:lnTo>
                <a:lnTo>
                  <a:pt x="21" y="486"/>
                </a:lnTo>
                <a:lnTo>
                  <a:pt x="20" y="492"/>
                </a:lnTo>
                <a:lnTo>
                  <a:pt x="20" y="492"/>
                </a:lnTo>
                <a:lnTo>
                  <a:pt x="16" y="499"/>
                </a:lnTo>
                <a:lnTo>
                  <a:pt x="13" y="504"/>
                </a:lnTo>
                <a:lnTo>
                  <a:pt x="10" y="505"/>
                </a:lnTo>
                <a:lnTo>
                  <a:pt x="9" y="509"/>
                </a:lnTo>
                <a:lnTo>
                  <a:pt x="9" y="509"/>
                </a:lnTo>
                <a:lnTo>
                  <a:pt x="9" y="515"/>
                </a:lnTo>
                <a:lnTo>
                  <a:pt x="12" y="521"/>
                </a:lnTo>
                <a:lnTo>
                  <a:pt x="14" y="528"/>
                </a:lnTo>
                <a:lnTo>
                  <a:pt x="14" y="531"/>
                </a:lnTo>
                <a:lnTo>
                  <a:pt x="14" y="531"/>
                </a:lnTo>
                <a:lnTo>
                  <a:pt x="10" y="537"/>
                </a:lnTo>
                <a:lnTo>
                  <a:pt x="5" y="551"/>
                </a:lnTo>
                <a:lnTo>
                  <a:pt x="2" y="559"/>
                </a:lnTo>
                <a:lnTo>
                  <a:pt x="0" y="567"/>
                </a:lnTo>
                <a:lnTo>
                  <a:pt x="0" y="574"/>
                </a:lnTo>
                <a:lnTo>
                  <a:pt x="3" y="581"/>
                </a:lnTo>
                <a:lnTo>
                  <a:pt x="3" y="581"/>
                </a:lnTo>
                <a:lnTo>
                  <a:pt x="16" y="598"/>
                </a:lnTo>
                <a:lnTo>
                  <a:pt x="20" y="603"/>
                </a:lnTo>
                <a:lnTo>
                  <a:pt x="20" y="603"/>
                </a:lnTo>
                <a:lnTo>
                  <a:pt x="18" y="607"/>
                </a:lnTo>
                <a:lnTo>
                  <a:pt x="18" y="610"/>
                </a:lnTo>
                <a:lnTo>
                  <a:pt x="20" y="616"/>
                </a:lnTo>
                <a:lnTo>
                  <a:pt x="23" y="621"/>
                </a:lnTo>
                <a:lnTo>
                  <a:pt x="27" y="628"/>
                </a:lnTo>
                <a:lnTo>
                  <a:pt x="35" y="635"/>
                </a:lnTo>
                <a:lnTo>
                  <a:pt x="47" y="642"/>
                </a:lnTo>
                <a:lnTo>
                  <a:pt x="47" y="642"/>
                </a:lnTo>
                <a:lnTo>
                  <a:pt x="76" y="654"/>
                </a:lnTo>
                <a:lnTo>
                  <a:pt x="104" y="664"/>
                </a:lnTo>
                <a:lnTo>
                  <a:pt x="136" y="675"/>
                </a:lnTo>
                <a:lnTo>
                  <a:pt x="136" y="675"/>
                </a:lnTo>
                <a:lnTo>
                  <a:pt x="235" y="714"/>
                </a:lnTo>
                <a:lnTo>
                  <a:pt x="235" y="714"/>
                </a:lnTo>
                <a:lnTo>
                  <a:pt x="284" y="748"/>
                </a:lnTo>
                <a:lnTo>
                  <a:pt x="318" y="773"/>
                </a:lnTo>
                <a:lnTo>
                  <a:pt x="335" y="786"/>
                </a:lnTo>
                <a:lnTo>
                  <a:pt x="335" y="786"/>
                </a:lnTo>
                <a:lnTo>
                  <a:pt x="350" y="818"/>
                </a:lnTo>
                <a:lnTo>
                  <a:pt x="363" y="840"/>
                </a:lnTo>
                <a:lnTo>
                  <a:pt x="374" y="858"/>
                </a:lnTo>
                <a:lnTo>
                  <a:pt x="374" y="858"/>
                </a:lnTo>
                <a:lnTo>
                  <a:pt x="386" y="871"/>
                </a:lnTo>
                <a:lnTo>
                  <a:pt x="400" y="885"/>
                </a:lnTo>
                <a:lnTo>
                  <a:pt x="418" y="902"/>
                </a:lnTo>
                <a:lnTo>
                  <a:pt x="418" y="902"/>
                </a:lnTo>
                <a:lnTo>
                  <a:pt x="421" y="960"/>
                </a:lnTo>
                <a:lnTo>
                  <a:pt x="424" y="1004"/>
                </a:lnTo>
                <a:lnTo>
                  <a:pt x="426" y="1022"/>
                </a:lnTo>
                <a:lnTo>
                  <a:pt x="429" y="1035"/>
                </a:lnTo>
                <a:lnTo>
                  <a:pt x="429" y="1035"/>
                </a:lnTo>
                <a:lnTo>
                  <a:pt x="436" y="1050"/>
                </a:lnTo>
                <a:lnTo>
                  <a:pt x="444" y="1065"/>
                </a:lnTo>
                <a:lnTo>
                  <a:pt x="450" y="1078"/>
                </a:lnTo>
                <a:lnTo>
                  <a:pt x="451" y="1084"/>
                </a:lnTo>
                <a:lnTo>
                  <a:pt x="451" y="1090"/>
                </a:lnTo>
                <a:lnTo>
                  <a:pt x="451" y="1090"/>
                </a:lnTo>
                <a:lnTo>
                  <a:pt x="451" y="1101"/>
                </a:lnTo>
                <a:lnTo>
                  <a:pt x="451" y="1111"/>
                </a:lnTo>
                <a:lnTo>
                  <a:pt x="451" y="1115"/>
                </a:lnTo>
                <a:lnTo>
                  <a:pt x="451" y="1118"/>
                </a:lnTo>
                <a:lnTo>
                  <a:pt x="448" y="1120"/>
                </a:lnTo>
                <a:lnTo>
                  <a:pt x="446" y="1123"/>
                </a:lnTo>
                <a:lnTo>
                  <a:pt x="446" y="1123"/>
                </a:lnTo>
                <a:lnTo>
                  <a:pt x="428" y="1132"/>
                </a:lnTo>
                <a:lnTo>
                  <a:pt x="417" y="1138"/>
                </a:lnTo>
                <a:lnTo>
                  <a:pt x="407" y="1145"/>
                </a:lnTo>
                <a:lnTo>
                  <a:pt x="407" y="1145"/>
                </a:lnTo>
                <a:lnTo>
                  <a:pt x="399" y="1155"/>
                </a:lnTo>
                <a:lnTo>
                  <a:pt x="390" y="1166"/>
                </a:lnTo>
                <a:lnTo>
                  <a:pt x="386" y="1179"/>
                </a:lnTo>
                <a:lnTo>
                  <a:pt x="385" y="1184"/>
                </a:lnTo>
                <a:lnTo>
                  <a:pt x="385" y="1190"/>
                </a:lnTo>
                <a:lnTo>
                  <a:pt x="385" y="1190"/>
                </a:lnTo>
                <a:lnTo>
                  <a:pt x="388" y="1199"/>
                </a:lnTo>
                <a:lnTo>
                  <a:pt x="389" y="1205"/>
                </a:lnTo>
                <a:lnTo>
                  <a:pt x="393" y="1209"/>
                </a:lnTo>
                <a:lnTo>
                  <a:pt x="396" y="1213"/>
                </a:lnTo>
                <a:lnTo>
                  <a:pt x="400" y="1216"/>
                </a:lnTo>
                <a:lnTo>
                  <a:pt x="406" y="1217"/>
                </a:lnTo>
                <a:lnTo>
                  <a:pt x="412" y="1217"/>
                </a:lnTo>
                <a:lnTo>
                  <a:pt x="412" y="1217"/>
                </a:lnTo>
                <a:lnTo>
                  <a:pt x="424" y="1215"/>
                </a:lnTo>
                <a:lnTo>
                  <a:pt x="432" y="1210"/>
                </a:lnTo>
                <a:lnTo>
                  <a:pt x="439" y="1209"/>
                </a:lnTo>
                <a:lnTo>
                  <a:pt x="443" y="1210"/>
                </a:lnTo>
                <a:lnTo>
                  <a:pt x="446" y="1212"/>
                </a:lnTo>
                <a:lnTo>
                  <a:pt x="446" y="1212"/>
                </a:lnTo>
                <a:lnTo>
                  <a:pt x="454" y="1217"/>
                </a:lnTo>
                <a:lnTo>
                  <a:pt x="462" y="1224"/>
                </a:lnTo>
                <a:lnTo>
                  <a:pt x="468" y="1226"/>
                </a:lnTo>
                <a:lnTo>
                  <a:pt x="473" y="1227"/>
                </a:lnTo>
                <a:lnTo>
                  <a:pt x="479" y="1226"/>
                </a:lnTo>
                <a:lnTo>
                  <a:pt x="484" y="1223"/>
                </a:lnTo>
                <a:lnTo>
                  <a:pt x="484" y="1223"/>
                </a:lnTo>
                <a:lnTo>
                  <a:pt x="518" y="1201"/>
                </a:lnTo>
                <a:lnTo>
                  <a:pt x="518" y="1201"/>
                </a:lnTo>
                <a:lnTo>
                  <a:pt x="524" y="1195"/>
                </a:lnTo>
                <a:lnTo>
                  <a:pt x="531" y="1187"/>
                </a:lnTo>
                <a:lnTo>
                  <a:pt x="538" y="1179"/>
                </a:lnTo>
                <a:lnTo>
                  <a:pt x="545" y="1167"/>
                </a:lnTo>
                <a:lnTo>
                  <a:pt x="545" y="1167"/>
                </a:lnTo>
                <a:lnTo>
                  <a:pt x="551" y="1158"/>
                </a:lnTo>
                <a:lnTo>
                  <a:pt x="554" y="1149"/>
                </a:lnTo>
                <a:lnTo>
                  <a:pt x="556" y="1129"/>
                </a:lnTo>
                <a:lnTo>
                  <a:pt x="556" y="1129"/>
                </a:lnTo>
                <a:lnTo>
                  <a:pt x="559" y="1119"/>
                </a:lnTo>
                <a:lnTo>
                  <a:pt x="560" y="1112"/>
                </a:lnTo>
                <a:lnTo>
                  <a:pt x="562" y="1102"/>
                </a:lnTo>
                <a:lnTo>
                  <a:pt x="562" y="1079"/>
                </a:lnTo>
                <a:lnTo>
                  <a:pt x="562" y="1079"/>
                </a:lnTo>
                <a:lnTo>
                  <a:pt x="559" y="985"/>
                </a:lnTo>
                <a:lnTo>
                  <a:pt x="556" y="924"/>
                </a:lnTo>
                <a:lnTo>
                  <a:pt x="556" y="924"/>
                </a:lnTo>
                <a:lnTo>
                  <a:pt x="567" y="924"/>
                </a:lnTo>
                <a:lnTo>
                  <a:pt x="612" y="924"/>
                </a:lnTo>
                <a:lnTo>
                  <a:pt x="612" y="924"/>
                </a:lnTo>
                <a:lnTo>
                  <a:pt x="627" y="924"/>
                </a:lnTo>
                <a:lnTo>
                  <a:pt x="642" y="923"/>
                </a:lnTo>
                <a:lnTo>
                  <a:pt x="667" y="918"/>
                </a:lnTo>
                <a:lnTo>
                  <a:pt x="683" y="914"/>
                </a:lnTo>
                <a:lnTo>
                  <a:pt x="689" y="913"/>
                </a:lnTo>
                <a:lnTo>
                  <a:pt x="689" y="913"/>
                </a:lnTo>
                <a:lnTo>
                  <a:pt x="728" y="1018"/>
                </a:lnTo>
                <a:lnTo>
                  <a:pt x="728" y="1018"/>
                </a:lnTo>
                <a:lnTo>
                  <a:pt x="735" y="1031"/>
                </a:lnTo>
                <a:lnTo>
                  <a:pt x="744" y="1046"/>
                </a:lnTo>
                <a:lnTo>
                  <a:pt x="771" y="1079"/>
                </a:lnTo>
                <a:lnTo>
                  <a:pt x="794" y="1108"/>
                </a:lnTo>
                <a:lnTo>
                  <a:pt x="802" y="1118"/>
                </a:lnTo>
                <a:lnTo>
                  <a:pt x="805" y="1123"/>
                </a:lnTo>
                <a:lnTo>
                  <a:pt x="805" y="1123"/>
                </a:lnTo>
                <a:lnTo>
                  <a:pt x="805" y="1133"/>
                </a:lnTo>
                <a:lnTo>
                  <a:pt x="807" y="1147"/>
                </a:lnTo>
                <a:lnTo>
                  <a:pt x="808" y="1155"/>
                </a:lnTo>
                <a:lnTo>
                  <a:pt x="809" y="1162"/>
                </a:lnTo>
                <a:lnTo>
                  <a:pt x="812" y="1169"/>
                </a:lnTo>
                <a:lnTo>
                  <a:pt x="816" y="1173"/>
                </a:lnTo>
                <a:lnTo>
                  <a:pt x="816" y="1173"/>
                </a:lnTo>
                <a:lnTo>
                  <a:pt x="820" y="1176"/>
                </a:lnTo>
                <a:lnTo>
                  <a:pt x="826" y="1177"/>
                </a:lnTo>
                <a:lnTo>
                  <a:pt x="830" y="1177"/>
                </a:lnTo>
                <a:lnTo>
                  <a:pt x="834" y="1177"/>
                </a:lnTo>
                <a:lnTo>
                  <a:pt x="841" y="1176"/>
                </a:lnTo>
                <a:lnTo>
                  <a:pt x="844" y="1173"/>
                </a:lnTo>
                <a:lnTo>
                  <a:pt x="844" y="1173"/>
                </a:lnTo>
                <a:lnTo>
                  <a:pt x="845" y="1172"/>
                </a:lnTo>
                <a:lnTo>
                  <a:pt x="848" y="1173"/>
                </a:lnTo>
                <a:lnTo>
                  <a:pt x="852" y="1174"/>
                </a:lnTo>
                <a:lnTo>
                  <a:pt x="860" y="1173"/>
                </a:lnTo>
                <a:lnTo>
                  <a:pt x="860" y="1173"/>
                </a:lnTo>
                <a:lnTo>
                  <a:pt x="869" y="1170"/>
                </a:lnTo>
                <a:lnTo>
                  <a:pt x="876" y="1165"/>
                </a:lnTo>
                <a:lnTo>
                  <a:pt x="880" y="1161"/>
                </a:lnTo>
                <a:lnTo>
                  <a:pt x="883" y="1156"/>
                </a:lnTo>
                <a:lnTo>
                  <a:pt x="883" y="1156"/>
                </a:lnTo>
                <a:lnTo>
                  <a:pt x="885" y="1151"/>
                </a:lnTo>
                <a:lnTo>
                  <a:pt x="888" y="1140"/>
                </a:lnTo>
                <a:lnTo>
                  <a:pt x="888" y="1140"/>
                </a:lnTo>
                <a:lnTo>
                  <a:pt x="888" y="1136"/>
                </a:lnTo>
                <a:lnTo>
                  <a:pt x="888" y="1132"/>
                </a:lnTo>
                <a:lnTo>
                  <a:pt x="887" y="1125"/>
                </a:lnTo>
                <a:lnTo>
                  <a:pt x="884" y="1118"/>
                </a:lnTo>
                <a:lnTo>
                  <a:pt x="883" y="1112"/>
                </a:lnTo>
                <a:lnTo>
                  <a:pt x="883" y="1112"/>
                </a:lnTo>
                <a:lnTo>
                  <a:pt x="881" y="1102"/>
                </a:lnTo>
                <a:lnTo>
                  <a:pt x="877" y="1090"/>
                </a:lnTo>
                <a:lnTo>
                  <a:pt x="872" y="1073"/>
                </a:lnTo>
                <a:lnTo>
                  <a:pt x="872" y="1073"/>
                </a:lnTo>
                <a:lnTo>
                  <a:pt x="878" y="1075"/>
                </a:lnTo>
                <a:lnTo>
                  <a:pt x="896" y="1078"/>
                </a:lnTo>
                <a:lnTo>
                  <a:pt x="906" y="1078"/>
                </a:lnTo>
                <a:lnTo>
                  <a:pt x="914" y="1078"/>
                </a:lnTo>
                <a:lnTo>
                  <a:pt x="923" y="1076"/>
                </a:lnTo>
                <a:lnTo>
                  <a:pt x="927" y="1073"/>
                </a:lnTo>
                <a:lnTo>
                  <a:pt x="927" y="1073"/>
                </a:lnTo>
                <a:lnTo>
                  <a:pt x="935" y="1062"/>
                </a:lnTo>
                <a:lnTo>
                  <a:pt x="938" y="1060"/>
                </a:lnTo>
                <a:lnTo>
                  <a:pt x="943" y="1057"/>
                </a:lnTo>
                <a:lnTo>
                  <a:pt x="943" y="1057"/>
                </a:lnTo>
                <a:lnTo>
                  <a:pt x="950" y="1054"/>
                </a:lnTo>
                <a:lnTo>
                  <a:pt x="957" y="1051"/>
                </a:lnTo>
                <a:lnTo>
                  <a:pt x="961" y="1047"/>
                </a:lnTo>
                <a:lnTo>
                  <a:pt x="966" y="1040"/>
                </a:lnTo>
                <a:lnTo>
                  <a:pt x="966" y="1040"/>
                </a:lnTo>
                <a:lnTo>
                  <a:pt x="967" y="1035"/>
                </a:lnTo>
                <a:lnTo>
                  <a:pt x="967" y="1025"/>
                </a:lnTo>
                <a:lnTo>
                  <a:pt x="967" y="1000"/>
                </a:lnTo>
                <a:lnTo>
                  <a:pt x="966" y="957"/>
                </a:lnTo>
                <a:lnTo>
                  <a:pt x="966" y="957"/>
                </a:lnTo>
                <a:lnTo>
                  <a:pt x="960" y="869"/>
                </a:lnTo>
                <a:lnTo>
                  <a:pt x="954" y="791"/>
                </a:lnTo>
                <a:lnTo>
                  <a:pt x="1021" y="708"/>
                </a:lnTo>
                <a:lnTo>
                  <a:pt x="1021" y="708"/>
                </a:lnTo>
                <a:lnTo>
                  <a:pt x="1018" y="718"/>
                </a:lnTo>
                <a:lnTo>
                  <a:pt x="1017" y="729"/>
                </a:lnTo>
                <a:lnTo>
                  <a:pt x="1015" y="743"/>
                </a:lnTo>
                <a:lnTo>
                  <a:pt x="1015" y="758"/>
                </a:lnTo>
                <a:lnTo>
                  <a:pt x="1018" y="773"/>
                </a:lnTo>
                <a:lnTo>
                  <a:pt x="1019" y="782"/>
                </a:lnTo>
                <a:lnTo>
                  <a:pt x="1024" y="788"/>
                </a:lnTo>
                <a:lnTo>
                  <a:pt x="1026" y="795"/>
                </a:lnTo>
                <a:lnTo>
                  <a:pt x="1032" y="802"/>
                </a:lnTo>
                <a:lnTo>
                  <a:pt x="1032" y="802"/>
                </a:lnTo>
                <a:lnTo>
                  <a:pt x="1043" y="818"/>
                </a:lnTo>
                <a:lnTo>
                  <a:pt x="1054" y="835"/>
                </a:lnTo>
                <a:lnTo>
                  <a:pt x="1064" y="858"/>
                </a:lnTo>
                <a:lnTo>
                  <a:pt x="1073" y="880"/>
                </a:lnTo>
                <a:lnTo>
                  <a:pt x="1080" y="902"/>
                </a:lnTo>
                <a:lnTo>
                  <a:pt x="1087" y="923"/>
                </a:lnTo>
                <a:lnTo>
                  <a:pt x="1091" y="942"/>
                </a:lnTo>
                <a:lnTo>
                  <a:pt x="1093" y="957"/>
                </a:lnTo>
                <a:lnTo>
                  <a:pt x="1093" y="957"/>
                </a:lnTo>
                <a:lnTo>
                  <a:pt x="1093" y="986"/>
                </a:lnTo>
                <a:lnTo>
                  <a:pt x="1090" y="1017"/>
                </a:lnTo>
                <a:lnTo>
                  <a:pt x="1087" y="1051"/>
                </a:lnTo>
                <a:lnTo>
                  <a:pt x="1087" y="1051"/>
                </a:lnTo>
                <a:lnTo>
                  <a:pt x="1082" y="1054"/>
                </a:lnTo>
                <a:lnTo>
                  <a:pt x="1069" y="1057"/>
                </a:lnTo>
                <a:lnTo>
                  <a:pt x="1062" y="1061"/>
                </a:lnTo>
                <a:lnTo>
                  <a:pt x="1055" y="1064"/>
                </a:lnTo>
                <a:lnTo>
                  <a:pt x="1051" y="1068"/>
                </a:lnTo>
                <a:lnTo>
                  <a:pt x="1049" y="1073"/>
                </a:lnTo>
                <a:lnTo>
                  <a:pt x="1049" y="1073"/>
                </a:lnTo>
                <a:lnTo>
                  <a:pt x="1049" y="1079"/>
                </a:lnTo>
                <a:lnTo>
                  <a:pt x="1049" y="1084"/>
                </a:lnTo>
                <a:lnTo>
                  <a:pt x="1051" y="1090"/>
                </a:lnTo>
                <a:lnTo>
                  <a:pt x="1053" y="1096"/>
                </a:lnTo>
                <a:lnTo>
                  <a:pt x="1060" y="1104"/>
                </a:lnTo>
                <a:lnTo>
                  <a:pt x="1062" y="1105"/>
                </a:lnTo>
                <a:lnTo>
                  <a:pt x="1065" y="1107"/>
                </a:lnTo>
                <a:lnTo>
                  <a:pt x="1065" y="1107"/>
                </a:lnTo>
                <a:lnTo>
                  <a:pt x="1071" y="1108"/>
                </a:lnTo>
                <a:lnTo>
                  <a:pt x="1076" y="1109"/>
                </a:lnTo>
                <a:lnTo>
                  <a:pt x="1079" y="1112"/>
                </a:lnTo>
                <a:lnTo>
                  <a:pt x="1082" y="1112"/>
                </a:lnTo>
                <a:lnTo>
                  <a:pt x="1082" y="1112"/>
                </a:lnTo>
                <a:lnTo>
                  <a:pt x="1084" y="1112"/>
                </a:lnTo>
                <a:lnTo>
                  <a:pt x="1090" y="1115"/>
                </a:lnTo>
                <a:lnTo>
                  <a:pt x="1098" y="1118"/>
                </a:lnTo>
                <a:lnTo>
                  <a:pt x="1104" y="1118"/>
                </a:lnTo>
                <a:lnTo>
                  <a:pt x="1109" y="1118"/>
                </a:lnTo>
                <a:lnTo>
                  <a:pt x="1109" y="1118"/>
                </a:lnTo>
                <a:lnTo>
                  <a:pt x="1120" y="1115"/>
                </a:lnTo>
                <a:lnTo>
                  <a:pt x="1129" y="1111"/>
                </a:lnTo>
                <a:lnTo>
                  <a:pt x="1137" y="1107"/>
                </a:lnTo>
                <a:lnTo>
                  <a:pt x="1137" y="1107"/>
                </a:lnTo>
                <a:lnTo>
                  <a:pt x="1140" y="1108"/>
                </a:lnTo>
                <a:lnTo>
                  <a:pt x="1145" y="1108"/>
                </a:lnTo>
                <a:lnTo>
                  <a:pt x="1154" y="1109"/>
                </a:lnTo>
                <a:lnTo>
                  <a:pt x="1165" y="1107"/>
                </a:lnTo>
                <a:lnTo>
                  <a:pt x="1165" y="1107"/>
                </a:lnTo>
                <a:lnTo>
                  <a:pt x="1167" y="1105"/>
                </a:lnTo>
                <a:lnTo>
                  <a:pt x="1169" y="1102"/>
                </a:lnTo>
                <a:lnTo>
                  <a:pt x="1170" y="1096"/>
                </a:lnTo>
                <a:lnTo>
                  <a:pt x="1170" y="1086"/>
                </a:lnTo>
                <a:lnTo>
                  <a:pt x="1169" y="1076"/>
                </a:lnTo>
                <a:lnTo>
                  <a:pt x="1167" y="1053"/>
                </a:lnTo>
                <a:lnTo>
                  <a:pt x="1167" y="1043"/>
                </a:lnTo>
                <a:lnTo>
                  <a:pt x="1169" y="1039"/>
                </a:lnTo>
                <a:lnTo>
                  <a:pt x="1170" y="1035"/>
                </a:lnTo>
                <a:lnTo>
                  <a:pt x="1170" y="1035"/>
                </a:lnTo>
                <a:lnTo>
                  <a:pt x="1174" y="1028"/>
                </a:lnTo>
                <a:lnTo>
                  <a:pt x="1177" y="1019"/>
                </a:lnTo>
                <a:lnTo>
                  <a:pt x="1180" y="1004"/>
                </a:lnTo>
                <a:lnTo>
                  <a:pt x="1181" y="989"/>
                </a:lnTo>
                <a:lnTo>
                  <a:pt x="1181" y="974"/>
                </a:lnTo>
                <a:lnTo>
                  <a:pt x="1181" y="974"/>
                </a:lnTo>
                <a:lnTo>
                  <a:pt x="1181" y="964"/>
                </a:lnTo>
                <a:lnTo>
                  <a:pt x="1178" y="950"/>
                </a:lnTo>
                <a:lnTo>
                  <a:pt x="1172" y="917"/>
                </a:lnTo>
                <a:lnTo>
                  <a:pt x="1159" y="863"/>
                </a:lnTo>
                <a:lnTo>
                  <a:pt x="1159" y="863"/>
                </a:lnTo>
                <a:lnTo>
                  <a:pt x="1158" y="851"/>
                </a:lnTo>
                <a:lnTo>
                  <a:pt x="1158" y="834"/>
                </a:lnTo>
                <a:lnTo>
                  <a:pt x="1159" y="797"/>
                </a:lnTo>
                <a:lnTo>
                  <a:pt x="1159" y="797"/>
                </a:lnTo>
                <a:lnTo>
                  <a:pt x="1159" y="783"/>
                </a:lnTo>
                <a:lnTo>
                  <a:pt x="1158" y="762"/>
                </a:lnTo>
                <a:lnTo>
                  <a:pt x="1154" y="714"/>
                </a:lnTo>
                <a:lnTo>
                  <a:pt x="1149" y="668"/>
                </a:lnTo>
                <a:lnTo>
                  <a:pt x="1148" y="652"/>
                </a:lnTo>
                <a:lnTo>
                  <a:pt x="1148" y="642"/>
                </a:lnTo>
                <a:lnTo>
                  <a:pt x="1148" y="642"/>
                </a:lnTo>
                <a:lnTo>
                  <a:pt x="1149" y="616"/>
                </a:lnTo>
                <a:lnTo>
                  <a:pt x="1149" y="570"/>
                </a:lnTo>
                <a:lnTo>
                  <a:pt x="1149" y="544"/>
                </a:lnTo>
                <a:lnTo>
                  <a:pt x="1148" y="519"/>
                </a:lnTo>
                <a:lnTo>
                  <a:pt x="1145" y="498"/>
                </a:lnTo>
                <a:lnTo>
                  <a:pt x="1143" y="481"/>
                </a:lnTo>
                <a:lnTo>
                  <a:pt x="1143" y="481"/>
                </a:lnTo>
                <a:lnTo>
                  <a:pt x="1140" y="474"/>
                </a:lnTo>
                <a:lnTo>
                  <a:pt x="1136" y="468"/>
                </a:lnTo>
                <a:lnTo>
                  <a:pt x="1126" y="451"/>
                </a:lnTo>
                <a:lnTo>
                  <a:pt x="1112" y="433"/>
                </a:lnTo>
                <a:lnTo>
                  <a:pt x="1097" y="416"/>
                </a:lnTo>
                <a:lnTo>
                  <a:pt x="1071" y="387"/>
                </a:lnTo>
                <a:lnTo>
                  <a:pt x="1060" y="376"/>
                </a:lnTo>
                <a:lnTo>
                  <a:pt x="1060" y="376"/>
                </a:lnTo>
                <a:lnTo>
                  <a:pt x="1064" y="364"/>
                </a:lnTo>
                <a:lnTo>
                  <a:pt x="1073" y="336"/>
                </a:lnTo>
                <a:lnTo>
                  <a:pt x="1083" y="300"/>
                </a:lnTo>
                <a:lnTo>
                  <a:pt x="1086" y="285"/>
                </a:lnTo>
                <a:lnTo>
                  <a:pt x="1087" y="271"/>
                </a:lnTo>
                <a:lnTo>
                  <a:pt x="1087" y="271"/>
                </a:lnTo>
                <a:lnTo>
                  <a:pt x="1087" y="249"/>
                </a:lnTo>
                <a:lnTo>
                  <a:pt x="1090" y="228"/>
                </a:lnTo>
                <a:lnTo>
                  <a:pt x="1091" y="220"/>
                </a:lnTo>
                <a:lnTo>
                  <a:pt x="1094" y="210"/>
                </a:lnTo>
                <a:lnTo>
                  <a:pt x="1098" y="202"/>
                </a:lnTo>
                <a:lnTo>
                  <a:pt x="1104" y="194"/>
                </a:lnTo>
                <a:lnTo>
                  <a:pt x="1104" y="194"/>
                </a:lnTo>
                <a:lnTo>
                  <a:pt x="1116" y="177"/>
                </a:lnTo>
                <a:lnTo>
                  <a:pt x="1127" y="160"/>
                </a:lnTo>
                <a:lnTo>
                  <a:pt x="1136" y="148"/>
                </a:lnTo>
                <a:lnTo>
                  <a:pt x="1137" y="142"/>
                </a:lnTo>
                <a:lnTo>
                  <a:pt x="1137" y="138"/>
                </a:lnTo>
                <a:lnTo>
                  <a:pt x="1137" y="138"/>
                </a:lnTo>
                <a:lnTo>
                  <a:pt x="1133" y="130"/>
                </a:lnTo>
                <a:lnTo>
                  <a:pt x="1127" y="120"/>
                </a:lnTo>
                <a:lnTo>
                  <a:pt x="1123" y="109"/>
                </a:lnTo>
                <a:lnTo>
                  <a:pt x="1120" y="104"/>
                </a:lnTo>
                <a:lnTo>
                  <a:pt x="1120" y="100"/>
                </a:lnTo>
                <a:lnTo>
                  <a:pt x="1120" y="100"/>
                </a:lnTo>
                <a:lnTo>
                  <a:pt x="1120" y="84"/>
                </a:lnTo>
                <a:lnTo>
                  <a:pt x="1119" y="80"/>
                </a:lnTo>
                <a:lnTo>
                  <a:pt x="1118" y="79"/>
                </a:lnTo>
                <a:lnTo>
                  <a:pt x="1115" y="77"/>
                </a:lnTo>
                <a:lnTo>
                  <a:pt x="1115" y="77"/>
                </a:lnTo>
                <a:lnTo>
                  <a:pt x="1111" y="76"/>
                </a:lnTo>
                <a:lnTo>
                  <a:pt x="1107" y="73"/>
                </a:lnTo>
                <a:lnTo>
                  <a:pt x="1096" y="66"/>
                </a:lnTo>
                <a:lnTo>
                  <a:pt x="1082" y="55"/>
                </a:lnTo>
                <a:lnTo>
                  <a:pt x="1082" y="55"/>
                </a:lnTo>
                <a:lnTo>
                  <a:pt x="1083" y="53"/>
                </a:lnTo>
                <a:lnTo>
                  <a:pt x="1083" y="44"/>
                </a:lnTo>
                <a:lnTo>
                  <a:pt x="1083" y="42"/>
                </a:lnTo>
                <a:lnTo>
                  <a:pt x="1082" y="39"/>
                </a:lnTo>
                <a:lnTo>
                  <a:pt x="1080" y="37"/>
                </a:lnTo>
                <a:lnTo>
                  <a:pt x="1076" y="39"/>
                </a:lnTo>
                <a:lnTo>
                  <a:pt x="1076" y="39"/>
                </a:lnTo>
                <a:lnTo>
                  <a:pt x="1072" y="40"/>
                </a:lnTo>
                <a:lnTo>
                  <a:pt x="1066" y="39"/>
                </a:lnTo>
                <a:lnTo>
                  <a:pt x="1062" y="37"/>
                </a:lnTo>
                <a:lnTo>
                  <a:pt x="1058" y="35"/>
                </a:lnTo>
                <a:lnTo>
                  <a:pt x="1051" y="30"/>
                </a:lnTo>
                <a:lnTo>
                  <a:pt x="1049" y="28"/>
                </a:lnTo>
                <a:lnTo>
                  <a:pt x="1049" y="28"/>
                </a:lnTo>
                <a:lnTo>
                  <a:pt x="1047" y="22"/>
                </a:lnTo>
                <a:lnTo>
                  <a:pt x="1043" y="11"/>
                </a:lnTo>
                <a:lnTo>
                  <a:pt x="1040" y="7"/>
                </a:lnTo>
                <a:lnTo>
                  <a:pt x="1036" y="1"/>
                </a:lnTo>
                <a:lnTo>
                  <a:pt x="1032" y="0"/>
                </a:lnTo>
                <a:lnTo>
                  <a:pt x="1026" y="0"/>
                </a:lnTo>
                <a:lnTo>
                  <a:pt x="1026" y="0"/>
                </a:lnTo>
                <a:lnTo>
                  <a:pt x="1017" y="3"/>
                </a:lnTo>
                <a:lnTo>
                  <a:pt x="1008" y="4"/>
                </a:lnTo>
                <a:lnTo>
                  <a:pt x="1000" y="4"/>
                </a:lnTo>
                <a:lnTo>
                  <a:pt x="993" y="6"/>
                </a:lnTo>
                <a:lnTo>
                  <a:pt x="993" y="6"/>
                </a:lnTo>
                <a:lnTo>
                  <a:pt x="986" y="7"/>
                </a:lnTo>
                <a:lnTo>
                  <a:pt x="979" y="6"/>
                </a:lnTo>
                <a:lnTo>
                  <a:pt x="971" y="7"/>
                </a:lnTo>
                <a:lnTo>
                  <a:pt x="966" y="8"/>
                </a:lnTo>
                <a:lnTo>
                  <a:pt x="960" y="11"/>
                </a:lnTo>
                <a:lnTo>
                  <a:pt x="960" y="11"/>
                </a:lnTo>
                <a:lnTo>
                  <a:pt x="953" y="14"/>
                </a:lnTo>
                <a:lnTo>
                  <a:pt x="946" y="17"/>
                </a:lnTo>
                <a:lnTo>
                  <a:pt x="939" y="19"/>
                </a:lnTo>
                <a:lnTo>
                  <a:pt x="932" y="22"/>
                </a:lnTo>
                <a:lnTo>
                  <a:pt x="924" y="28"/>
                </a:lnTo>
                <a:lnTo>
                  <a:pt x="917" y="33"/>
                </a:lnTo>
                <a:lnTo>
                  <a:pt x="910" y="43"/>
                </a:lnTo>
                <a:lnTo>
                  <a:pt x="905" y="55"/>
                </a:lnTo>
                <a:lnTo>
                  <a:pt x="905" y="55"/>
                </a:lnTo>
                <a:lnTo>
                  <a:pt x="896" y="76"/>
                </a:lnTo>
                <a:lnTo>
                  <a:pt x="891" y="87"/>
                </a:lnTo>
                <a:lnTo>
                  <a:pt x="888" y="98"/>
                </a:lnTo>
                <a:lnTo>
                  <a:pt x="888" y="116"/>
                </a:lnTo>
                <a:lnTo>
                  <a:pt x="888" y="116"/>
                </a:lnTo>
                <a:lnTo>
                  <a:pt x="890" y="130"/>
                </a:lnTo>
                <a:lnTo>
                  <a:pt x="891" y="148"/>
                </a:lnTo>
                <a:lnTo>
                  <a:pt x="899" y="190"/>
                </a:lnTo>
                <a:lnTo>
                  <a:pt x="921" y="282"/>
                </a:lnTo>
                <a:lnTo>
                  <a:pt x="921" y="282"/>
                </a:lnTo>
                <a:lnTo>
                  <a:pt x="930" y="317"/>
                </a:lnTo>
                <a:lnTo>
                  <a:pt x="935" y="335"/>
                </a:lnTo>
                <a:lnTo>
                  <a:pt x="938" y="343"/>
                </a:lnTo>
                <a:lnTo>
                  <a:pt x="938" y="343"/>
                </a:lnTo>
                <a:lnTo>
                  <a:pt x="923" y="347"/>
                </a:lnTo>
                <a:lnTo>
                  <a:pt x="884" y="362"/>
                </a:lnTo>
                <a:lnTo>
                  <a:pt x="827" y="385"/>
                </a:lnTo>
                <a:lnTo>
                  <a:pt x="795" y="398"/>
                </a:lnTo>
                <a:lnTo>
                  <a:pt x="761" y="415"/>
                </a:lnTo>
                <a:lnTo>
                  <a:pt x="761" y="415"/>
                </a:lnTo>
                <a:lnTo>
                  <a:pt x="703" y="443"/>
                </a:lnTo>
                <a:lnTo>
                  <a:pt x="682" y="452"/>
                </a:lnTo>
                <a:lnTo>
                  <a:pt x="663" y="459"/>
                </a:lnTo>
                <a:lnTo>
                  <a:pt x="643" y="465"/>
                </a:lnTo>
                <a:lnTo>
                  <a:pt x="624" y="468"/>
                </a:lnTo>
                <a:lnTo>
                  <a:pt x="603" y="469"/>
                </a:lnTo>
                <a:lnTo>
                  <a:pt x="578" y="470"/>
                </a:lnTo>
                <a:lnTo>
                  <a:pt x="578" y="470"/>
                </a:lnTo>
                <a:lnTo>
                  <a:pt x="547" y="470"/>
                </a:lnTo>
                <a:lnTo>
                  <a:pt x="511" y="469"/>
                </a:lnTo>
                <a:lnTo>
                  <a:pt x="432" y="465"/>
                </a:lnTo>
                <a:lnTo>
                  <a:pt x="341" y="459"/>
                </a:lnTo>
                <a:lnTo>
                  <a:pt x="341" y="443"/>
                </a:lnTo>
                <a:close/>
                <a:moveTo>
                  <a:pt x="866" y="858"/>
                </a:moveTo>
                <a:lnTo>
                  <a:pt x="866" y="858"/>
                </a:lnTo>
                <a:lnTo>
                  <a:pt x="870" y="905"/>
                </a:lnTo>
                <a:lnTo>
                  <a:pt x="873" y="942"/>
                </a:lnTo>
                <a:lnTo>
                  <a:pt x="873" y="957"/>
                </a:lnTo>
                <a:lnTo>
                  <a:pt x="872" y="968"/>
                </a:lnTo>
                <a:lnTo>
                  <a:pt x="872" y="968"/>
                </a:lnTo>
                <a:lnTo>
                  <a:pt x="869" y="982"/>
                </a:lnTo>
                <a:lnTo>
                  <a:pt x="863" y="995"/>
                </a:lnTo>
                <a:lnTo>
                  <a:pt x="855" y="1018"/>
                </a:lnTo>
                <a:lnTo>
                  <a:pt x="855" y="1018"/>
                </a:lnTo>
                <a:lnTo>
                  <a:pt x="852" y="1031"/>
                </a:lnTo>
                <a:lnTo>
                  <a:pt x="851" y="1043"/>
                </a:lnTo>
                <a:lnTo>
                  <a:pt x="849" y="1057"/>
                </a:lnTo>
                <a:lnTo>
                  <a:pt x="849" y="1057"/>
                </a:lnTo>
                <a:lnTo>
                  <a:pt x="836" y="1036"/>
                </a:lnTo>
                <a:lnTo>
                  <a:pt x="827" y="1018"/>
                </a:lnTo>
                <a:lnTo>
                  <a:pt x="822" y="1007"/>
                </a:lnTo>
                <a:lnTo>
                  <a:pt x="822" y="1007"/>
                </a:lnTo>
                <a:lnTo>
                  <a:pt x="820" y="996"/>
                </a:lnTo>
                <a:lnTo>
                  <a:pt x="820" y="979"/>
                </a:lnTo>
                <a:lnTo>
                  <a:pt x="820" y="959"/>
                </a:lnTo>
                <a:lnTo>
                  <a:pt x="822" y="935"/>
                </a:lnTo>
                <a:lnTo>
                  <a:pt x="822" y="935"/>
                </a:lnTo>
                <a:lnTo>
                  <a:pt x="826" y="892"/>
                </a:lnTo>
                <a:lnTo>
                  <a:pt x="827" y="874"/>
                </a:lnTo>
                <a:lnTo>
                  <a:pt x="866" y="858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7">
            <a:extLst>
              <a:ext uri="{FF2B5EF4-FFF2-40B4-BE49-F238E27FC236}">
                <a16:creationId xmlns:a16="http://schemas.microsoft.com/office/drawing/2014/main" id="{C96FCB83-ABC2-4C46-B4B7-A7F02256D8F4}"/>
              </a:ext>
            </a:extLst>
          </p:cNvPr>
          <p:cNvSpPr>
            <a:spLocks noEditPoints="1"/>
          </p:cNvSpPr>
          <p:nvPr/>
        </p:nvSpPr>
        <p:spPr bwMode="auto">
          <a:xfrm>
            <a:off x="2299541" y="3046911"/>
            <a:ext cx="1584576" cy="1328777"/>
          </a:xfrm>
          <a:custGeom>
            <a:avLst/>
            <a:gdLst>
              <a:gd name="T0" fmla="*/ 234 w 1146"/>
              <a:gd name="T1" fmla="*/ 60 h 961"/>
              <a:gd name="T2" fmla="*/ 195 w 1146"/>
              <a:gd name="T3" fmla="*/ 37 h 961"/>
              <a:gd name="T4" fmla="*/ 152 w 1146"/>
              <a:gd name="T5" fmla="*/ 24 h 961"/>
              <a:gd name="T6" fmla="*/ 114 w 1146"/>
              <a:gd name="T7" fmla="*/ 1 h 961"/>
              <a:gd name="T8" fmla="*/ 93 w 1146"/>
              <a:gd name="T9" fmla="*/ 102 h 961"/>
              <a:gd name="T10" fmla="*/ 14 w 1146"/>
              <a:gd name="T11" fmla="*/ 181 h 961"/>
              <a:gd name="T12" fmla="*/ 13 w 1146"/>
              <a:gd name="T13" fmla="*/ 237 h 961"/>
              <a:gd name="T14" fmla="*/ 25 w 1146"/>
              <a:gd name="T15" fmla="*/ 274 h 961"/>
              <a:gd name="T16" fmla="*/ 0 w 1146"/>
              <a:gd name="T17" fmla="*/ 322 h 961"/>
              <a:gd name="T18" fmla="*/ 13 w 1146"/>
              <a:gd name="T19" fmla="*/ 364 h 961"/>
              <a:gd name="T20" fmla="*/ 35 w 1146"/>
              <a:gd name="T21" fmla="*/ 397 h 961"/>
              <a:gd name="T22" fmla="*/ 46 w 1146"/>
              <a:gd name="T23" fmla="*/ 429 h 961"/>
              <a:gd name="T24" fmla="*/ 162 w 1146"/>
              <a:gd name="T25" fmla="*/ 430 h 961"/>
              <a:gd name="T26" fmla="*/ 245 w 1146"/>
              <a:gd name="T27" fmla="*/ 463 h 961"/>
              <a:gd name="T28" fmla="*/ 257 w 1146"/>
              <a:gd name="T29" fmla="*/ 504 h 961"/>
              <a:gd name="T30" fmla="*/ 293 w 1146"/>
              <a:gd name="T31" fmla="*/ 560 h 961"/>
              <a:gd name="T32" fmla="*/ 328 w 1146"/>
              <a:gd name="T33" fmla="*/ 635 h 961"/>
              <a:gd name="T34" fmla="*/ 297 w 1146"/>
              <a:gd name="T35" fmla="*/ 772 h 961"/>
              <a:gd name="T36" fmla="*/ 245 w 1146"/>
              <a:gd name="T37" fmla="*/ 823 h 961"/>
              <a:gd name="T38" fmla="*/ 241 w 1146"/>
              <a:gd name="T39" fmla="*/ 849 h 961"/>
              <a:gd name="T40" fmla="*/ 244 w 1146"/>
              <a:gd name="T41" fmla="*/ 899 h 961"/>
              <a:gd name="T42" fmla="*/ 322 w 1146"/>
              <a:gd name="T43" fmla="*/ 899 h 961"/>
              <a:gd name="T44" fmla="*/ 400 w 1146"/>
              <a:gd name="T45" fmla="*/ 845 h 961"/>
              <a:gd name="T46" fmla="*/ 450 w 1146"/>
              <a:gd name="T47" fmla="*/ 696 h 961"/>
              <a:gd name="T48" fmla="*/ 474 w 1146"/>
              <a:gd name="T49" fmla="*/ 664 h 961"/>
              <a:gd name="T50" fmla="*/ 683 w 1146"/>
              <a:gd name="T51" fmla="*/ 663 h 961"/>
              <a:gd name="T52" fmla="*/ 875 w 1146"/>
              <a:gd name="T53" fmla="*/ 768 h 961"/>
              <a:gd name="T54" fmla="*/ 830 w 1146"/>
              <a:gd name="T55" fmla="*/ 887 h 961"/>
              <a:gd name="T56" fmla="*/ 770 w 1146"/>
              <a:gd name="T57" fmla="*/ 914 h 961"/>
              <a:gd name="T58" fmla="*/ 792 w 1146"/>
              <a:gd name="T59" fmla="*/ 949 h 961"/>
              <a:gd name="T60" fmla="*/ 837 w 1146"/>
              <a:gd name="T61" fmla="*/ 961 h 961"/>
              <a:gd name="T62" fmla="*/ 903 w 1146"/>
              <a:gd name="T63" fmla="*/ 934 h 961"/>
              <a:gd name="T64" fmla="*/ 958 w 1146"/>
              <a:gd name="T65" fmla="*/ 862 h 961"/>
              <a:gd name="T66" fmla="*/ 1048 w 1146"/>
              <a:gd name="T67" fmla="*/ 831 h 961"/>
              <a:gd name="T68" fmla="*/ 1092 w 1146"/>
              <a:gd name="T69" fmla="*/ 722 h 961"/>
              <a:gd name="T70" fmla="*/ 1063 w 1146"/>
              <a:gd name="T71" fmla="*/ 646 h 961"/>
              <a:gd name="T72" fmla="*/ 1094 w 1146"/>
              <a:gd name="T73" fmla="*/ 527 h 961"/>
              <a:gd name="T74" fmla="*/ 1106 w 1146"/>
              <a:gd name="T75" fmla="*/ 445 h 961"/>
              <a:gd name="T76" fmla="*/ 1047 w 1146"/>
              <a:gd name="T77" fmla="*/ 308 h 961"/>
              <a:gd name="T78" fmla="*/ 1091 w 1146"/>
              <a:gd name="T79" fmla="*/ 253 h 961"/>
              <a:gd name="T80" fmla="*/ 1127 w 1146"/>
              <a:gd name="T81" fmla="*/ 173 h 961"/>
              <a:gd name="T82" fmla="*/ 1124 w 1146"/>
              <a:gd name="T83" fmla="*/ 131 h 961"/>
              <a:gd name="T84" fmla="*/ 1102 w 1146"/>
              <a:gd name="T85" fmla="*/ 115 h 961"/>
              <a:gd name="T86" fmla="*/ 1086 w 1146"/>
              <a:gd name="T87" fmla="*/ 64 h 961"/>
              <a:gd name="T88" fmla="*/ 1041 w 1146"/>
              <a:gd name="T89" fmla="*/ 32 h 961"/>
              <a:gd name="T90" fmla="*/ 969 w 1146"/>
              <a:gd name="T91" fmla="*/ 26 h 961"/>
              <a:gd name="T92" fmla="*/ 903 w 1146"/>
              <a:gd name="T93" fmla="*/ 26 h 961"/>
              <a:gd name="T94" fmla="*/ 852 w 1146"/>
              <a:gd name="T95" fmla="*/ 87 h 961"/>
              <a:gd name="T96" fmla="*/ 844 w 1146"/>
              <a:gd name="T97" fmla="*/ 159 h 961"/>
              <a:gd name="T98" fmla="*/ 936 w 1146"/>
              <a:gd name="T99" fmla="*/ 228 h 961"/>
              <a:gd name="T100" fmla="*/ 921 w 1146"/>
              <a:gd name="T101" fmla="*/ 268 h 961"/>
              <a:gd name="T102" fmla="*/ 582 w 1146"/>
              <a:gd name="T103" fmla="*/ 275 h 961"/>
              <a:gd name="T104" fmla="*/ 405 w 1146"/>
              <a:gd name="T105" fmla="*/ 231 h 961"/>
              <a:gd name="T106" fmla="*/ 1003 w 1146"/>
              <a:gd name="T107" fmla="*/ 746 h 961"/>
              <a:gd name="T108" fmla="*/ 997 w 1146"/>
              <a:gd name="T109" fmla="*/ 779 h 961"/>
              <a:gd name="T110" fmla="*/ 964 w 1146"/>
              <a:gd name="T111" fmla="*/ 737 h 9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146" h="961">
                <a:moveTo>
                  <a:pt x="278" y="154"/>
                </a:moveTo>
                <a:lnTo>
                  <a:pt x="278" y="154"/>
                </a:lnTo>
                <a:lnTo>
                  <a:pt x="274" y="143"/>
                </a:lnTo>
                <a:lnTo>
                  <a:pt x="264" y="118"/>
                </a:lnTo>
                <a:lnTo>
                  <a:pt x="250" y="87"/>
                </a:lnTo>
                <a:lnTo>
                  <a:pt x="242" y="72"/>
                </a:lnTo>
                <a:lnTo>
                  <a:pt x="234" y="60"/>
                </a:lnTo>
                <a:lnTo>
                  <a:pt x="234" y="60"/>
                </a:lnTo>
                <a:lnTo>
                  <a:pt x="226" y="50"/>
                </a:lnTo>
                <a:lnTo>
                  <a:pt x="219" y="43"/>
                </a:lnTo>
                <a:lnTo>
                  <a:pt x="213" y="39"/>
                </a:lnTo>
                <a:lnTo>
                  <a:pt x="209" y="36"/>
                </a:lnTo>
                <a:lnTo>
                  <a:pt x="203" y="35"/>
                </a:lnTo>
                <a:lnTo>
                  <a:pt x="201" y="35"/>
                </a:lnTo>
                <a:lnTo>
                  <a:pt x="198" y="36"/>
                </a:lnTo>
                <a:lnTo>
                  <a:pt x="195" y="37"/>
                </a:lnTo>
                <a:lnTo>
                  <a:pt x="195" y="37"/>
                </a:lnTo>
                <a:lnTo>
                  <a:pt x="180" y="55"/>
                </a:lnTo>
                <a:lnTo>
                  <a:pt x="167" y="71"/>
                </a:lnTo>
                <a:lnTo>
                  <a:pt x="167" y="71"/>
                </a:lnTo>
                <a:lnTo>
                  <a:pt x="166" y="62"/>
                </a:lnTo>
                <a:lnTo>
                  <a:pt x="161" y="44"/>
                </a:lnTo>
                <a:lnTo>
                  <a:pt x="156" y="33"/>
                </a:lnTo>
                <a:lnTo>
                  <a:pt x="152" y="24"/>
                </a:lnTo>
                <a:lnTo>
                  <a:pt x="147" y="15"/>
                </a:lnTo>
                <a:lnTo>
                  <a:pt x="143" y="12"/>
                </a:lnTo>
                <a:lnTo>
                  <a:pt x="140" y="10"/>
                </a:lnTo>
                <a:lnTo>
                  <a:pt x="140" y="10"/>
                </a:lnTo>
                <a:lnTo>
                  <a:pt x="127" y="3"/>
                </a:lnTo>
                <a:lnTo>
                  <a:pt x="119" y="0"/>
                </a:lnTo>
                <a:lnTo>
                  <a:pt x="116" y="0"/>
                </a:lnTo>
                <a:lnTo>
                  <a:pt x="114" y="1"/>
                </a:lnTo>
                <a:lnTo>
                  <a:pt x="112" y="4"/>
                </a:lnTo>
                <a:lnTo>
                  <a:pt x="112" y="10"/>
                </a:lnTo>
                <a:lnTo>
                  <a:pt x="112" y="10"/>
                </a:lnTo>
                <a:lnTo>
                  <a:pt x="111" y="30"/>
                </a:lnTo>
                <a:lnTo>
                  <a:pt x="107" y="60"/>
                </a:lnTo>
                <a:lnTo>
                  <a:pt x="101" y="98"/>
                </a:lnTo>
                <a:lnTo>
                  <a:pt x="101" y="98"/>
                </a:lnTo>
                <a:lnTo>
                  <a:pt x="93" y="102"/>
                </a:lnTo>
                <a:lnTo>
                  <a:pt x="72" y="112"/>
                </a:lnTo>
                <a:lnTo>
                  <a:pt x="61" y="119"/>
                </a:lnTo>
                <a:lnTo>
                  <a:pt x="50" y="126"/>
                </a:lnTo>
                <a:lnTo>
                  <a:pt x="42" y="134"/>
                </a:lnTo>
                <a:lnTo>
                  <a:pt x="35" y="143"/>
                </a:lnTo>
                <a:lnTo>
                  <a:pt x="35" y="143"/>
                </a:lnTo>
                <a:lnTo>
                  <a:pt x="18" y="169"/>
                </a:lnTo>
                <a:lnTo>
                  <a:pt x="14" y="181"/>
                </a:lnTo>
                <a:lnTo>
                  <a:pt x="13" y="187"/>
                </a:lnTo>
                <a:lnTo>
                  <a:pt x="13" y="192"/>
                </a:lnTo>
                <a:lnTo>
                  <a:pt x="13" y="192"/>
                </a:lnTo>
                <a:lnTo>
                  <a:pt x="13" y="206"/>
                </a:lnTo>
                <a:lnTo>
                  <a:pt x="11" y="220"/>
                </a:lnTo>
                <a:lnTo>
                  <a:pt x="11" y="232"/>
                </a:lnTo>
                <a:lnTo>
                  <a:pt x="11" y="235"/>
                </a:lnTo>
                <a:lnTo>
                  <a:pt x="13" y="237"/>
                </a:lnTo>
                <a:lnTo>
                  <a:pt x="13" y="237"/>
                </a:lnTo>
                <a:lnTo>
                  <a:pt x="14" y="238"/>
                </a:lnTo>
                <a:lnTo>
                  <a:pt x="15" y="239"/>
                </a:lnTo>
                <a:lnTo>
                  <a:pt x="20" y="246"/>
                </a:lnTo>
                <a:lnTo>
                  <a:pt x="22" y="255"/>
                </a:lnTo>
                <a:lnTo>
                  <a:pt x="24" y="264"/>
                </a:lnTo>
                <a:lnTo>
                  <a:pt x="24" y="264"/>
                </a:lnTo>
                <a:lnTo>
                  <a:pt x="25" y="274"/>
                </a:lnTo>
                <a:lnTo>
                  <a:pt x="22" y="279"/>
                </a:lnTo>
                <a:lnTo>
                  <a:pt x="18" y="292"/>
                </a:lnTo>
                <a:lnTo>
                  <a:pt x="18" y="292"/>
                </a:lnTo>
                <a:lnTo>
                  <a:pt x="14" y="299"/>
                </a:lnTo>
                <a:lnTo>
                  <a:pt x="11" y="306"/>
                </a:lnTo>
                <a:lnTo>
                  <a:pt x="4" y="315"/>
                </a:lnTo>
                <a:lnTo>
                  <a:pt x="2" y="318"/>
                </a:lnTo>
                <a:lnTo>
                  <a:pt x="0" y="322"/>
                </a:lnTo>
                <a:lnTo>
                  <a:pt x="0" y="326"/>
                </a:lnTo>
                <a:lnTo>
                  <a:pt x="2" y="331"/>
                </a:lnTo>
                <a:lnTo>
                  <a:pt x="2" y="331"/>
                </a:lnTo>
                <a:lnTo>
                  <a:pt x="4" y="340"/>
                </a:lnTo>
                <a:lnTo>
                  <a:pt x="7" y="350"/>
                </a:lnTo>
                <a:lnTo>
                  <a:pt x="8" y="358"/>
                </a:lnTo>
                <a:lnTo>
                  <a:pt x="10" y="361"/>
                </a:lnTo>
                <a:lnTo>
                  <a:pt x="13" y="364"/>
                </a:lnTo>
                <a:lnTo>
                  <a:pt x="13" y="364"/>
                </a:lnTo>
                <a:lnTo>
                  <a:pt x="17" y="368"/>
                </a:lnTo>
                <a:lnTo>
                  <a:pt x="18" y="372"/>
                </a:lnTo>
                <a:lnTo>
                  <a:pt x="21" y="375"/>
                </a:lnTo>
                <a:lnTo>
                  <a:pt x="24" y="380"/>
                </a:lnTo>
                <a:lnTo>
                  <a:pt x="24" y="380"/>
                </a:lnTo>
                <a:lnTo>
                  <a:pt x="35" y="397"/>
                </a:lnTo>
                <a:lnTo>
                  <a:pt x="35" y="397"/>
                </a:lnTo>
                <a:lnTo>
                  <a:pt x="35" y="403"/>
                </a:lnTo>
                <a:lnTo>
                  <a:pt x="33" y="414"/>
                </a:lnTo>
                <a:lnTo>
                  <a:pt x="33" y="419"/>
                </a:lnTo>
                <a:lnTo>
                  <a:pt x="35" y="425"/>
                </a:lnTo>
                <a:lnTo>
                  <a:pt x="38" y="429"/>
                </a:lnTo>
                <a:lnTo>
                  <a:pt x="40" y="430"/>
                </a:lnTo>
                <a:lnTo>
                  <a:pt x="40" y="430"/>
                </a:lnTo>
                <a:lnTo>
                  <a:pt x="46" y="429"/>
                </a:lnTo>
                <a:lnTo>
                  <a:pt x="51" y="426"/>
                </a:lnTo>
                <a:lnTo>
                  <a:pt x="64" y="419"/>
                </a:lnTo>
                <a:lnTo>
                  <a:pt x="79" y="408"/>
                </a:lnTo>
                <a:lnTo>
                  <a:pt x="140" y="419"/>
                </a:lnTo>
                <a:lnTo>
                  <a:pt x="140" y="419"/>
                </a:lnTo>
                <a:lnTo>
                  <a:pt x="147" y="425"/>
                </a:lnTo>
                <a:lnTo>
                  <a:pt x="154" y="427"/>
                </a:lnTo>
                <a:lnTo>
                  <a:pt x="162" y="430"/>
                </a:lnTo>
                <a:lnTo>
                  <a:pt x="162" y="430"/>
                </a:lnTo>
                <a:lnTo>
                  <a:pt x="172" y="430"/>
                </a:lnTo>
                <a:lnTo>
                  <a:pt x="181" y="430"/>
                </a:lnTo>
                <a:lnTo>
                  <a:pt x="192" y="432"/>
                </a:lnTo>
                <a:lnTo>
                  <a:pt x="197" y="433"/>
                </a:lnTo>
                <a:lnTo>
                  <a:pt x="201" y="436"/>
                </a:lnTo>
                <a:lnTo>
                  <a:pt x="201" y="436"/>
                </a:lnTo>
                <a:lnTo>
                  <a:pt x="245" y="463"/>
                </a:lnTo>
                <a:lnTo>
                  <a:pt x="245" y="463"/>
                </a:lnTo>
                <a:lnTo>
                  <a:pt x="244" y="463"/>
                </a:lnTo>
                <a:lnTo>
                  <a:pt x="244" y="465"/>
                </a:lnTo>
                <a:lnTo>
                  <a:pt x="245" y="474"/>
                </a:lnTo>
                <a:lnTo>
                  <a:pt x="245" y="474"/>
                </a:lnTo>
                <a:lnTo>
                  <a:pt x="248" y="484"/>
                </a:lnTo>
                <a:lnTo>
                  <a:pt x="253" y="494"/>
                </a:lnTo>
                <a:lnTo>
                  <a:pt x="257" y="504"/>
                </a:lnTo>
                <a:lnTo>
                  <a:pt x="262" y="513"/>
                </a:lnTo>
                <a:lnTo>
                  <a:pt x="262" y="513"/>
                </a:lnTo>
                <a:lnTo>
                  <a:pt x="268" y="527"/>
                </a:lnTo>
                <a:lnTo>
                  <a:pt x="278" y="541"/>
                </a:lnTo>
                <a:lnTo>
                  <a:pt x="289" y="557"/>
                </a:lnTo>
                <a:lnTo>
                  <a:pt x="289" y="557"/>
                </a:lnTo>
                <a:lnTo>
                  <a:pt x="291" y="557"/>
                </a:lnTo>
                <a:lnTo>
                  <a:pt x="293" y="560"/>
                </a:lnTo>
                <a:lnTo>
                  <a:pt x="299" y="567"/>
                </a:lnTo>
                <a:lnTo>
                  <a:pt x="306" y="580"/>
                </a:lnTo>
                <a:lnTo>
                  <a:pt x="306" y="580"/>
                </a:lnTo>
                <a:lnTo>
                  <a:pt x="321" y="609"/>
                </a:lnTo>
                <a:lnTo>
                  <a:pt x="325" y="621"/>
                </a:lnTo>
                <a:lnTo>
                  <a:pt x="328" y="628"/>
                </a:lnTo>
                <a:lnTo>
                  <a:pt x="328" y="635"/>
                </a:lnTo>
                <a:lnTo>
                  <a:pt x="328" y="635"/>
                </a:lnTo>
                <a:lnTo>
                  <a:pt x="329" y="678"/>
                </a:lnTo>
                <a:lnTo>
                  <a:pt x="329" y="703"/>
                </a:lnTo>
                <a:lnTo>
                  <a:pt x="329" y="711"/>
                </a:lnTo>
                <a:lnTo>
                  <a:pt x="328" y="718"/>
                </a:lnTo>
                <a:lnTo>
                  <a:pt x="328" y="718"/>
                </a:lnTo>
                <a:lnTo>
                  <a:pt x="317" y="762"/>
                </a:lnTo>
                <a:lnTo>
                  <a:pt x="317" y="762"/>
                </a:lnTo>
                <a:lnTo>
                  <a:pt x="297" y="772"/>
                </a:lnTo>
                <a:lnTo>
                  <a:pt x="267" y="790"/>
                </a:lnTo>
                <a:lnTo>
                  <a:pt x="267" y="790"/>
                </a:lnTo>
                <a:lnTo>
                  <a:pt x="256" y="798"/>
                </a:lnTo>
                <a:lnTo>
                  <a:pt x="246" y="808"/>
                </a:lnTo>
                <a:lnTo>
                  <a:pt x="244" y="812"/>
                </a:lnTo>
                <a:lnTo>
                  <a:pt x="242" y="816"/>
                </a:lnTo>
                <a:lnTo>
                  <a:pt x="242" y="820"/>
                </a:lnTo>
                <a:lnTo>
                  <a:pt x="245" y="823"/>
                </a:lnTo>
                <a:lnTo>
                  <a:pt x="245" y="823"/>
                </a:lnTo>
                <a:lnTo>
                  <a:pt x="253" y="827"/>
                </a:lnTo>
                <a:lnTo>
                  <a:pt x="260" y="831"/>
                </a:lnTo>
                <a:lnTo>
                  <a:pt x="267" y="834"/>
                </a:lnTo>
                <a:lnTo>
                  <a:pt x="267" y="834"/>
                </a:lnTo>
                <a:lnTo>
                  <a:pt x="262" y="837"/>
                </a:lnTo>
                <a:lnTo>
                  <a:pt x="248" y="844"/>
                </a:lnTo>
                <a:lnTo>
                  <a:pt x="241" y="849"/>
                </a:lnTo>
                <a:lnTo>
                  <a:pt x="235" y="856"/>
                </a:lnTo>
                <a:lnTo>
                  <a:pt x="231" y="863"/>
                </a:lnTo>
                <a:lnTo>
                  <a:pt x="228" y="873"/>
                </a:lnTo>
                <a:lnTo>
                  <a:pt x="228" y="873"/>
                </a:lnTo>
                <a:lnTo>
                  <a:pt x="228" y="881"/>
                </a:lnTo>
                <a:lnTo>
                  <a:pt x="231" y="889"/>
                </a:lnTo>
                <a:lnTo>
                  <a:pt x="237" y="895"/>
                </a:lnTo>
                <a:lnTo>
                  <a:pt x="244" y="899"/>
                </a:lnTo>
                <a:lnTo>
                  <a:pt x="250" y="902"/>
                </a:lnTo>
                <a:lnTo>
                  <a:pt x="260" y="905"/>
                </a:lnTo>
                <a:lnTo>
                  <a:pt x="271" y="906"/>
                </a:lnTo>
                <a:lnTo>
                  <a:pt x="284" y="906"/>
                </a:lnTo>
                <a:lnTo>
                  <a:pt x="284" y="906"/>
                </a:lnTo>
                <a:lnTo>
                  <a:pt x="296" y="905"/>
                </a:lnTo>
                <a:lnTo>
                  <a:pt x="309" y="902"/>
                </a:lnTo>
                <a:lnTo>
                  <a:pt x="322" y="899"/>
                </a:lnTo>
                <a:lnTo>
                  <a:pt x="335" y="894"/>
                </a:lnTo>
                <a:lnTo>
                  <a:pt x="356" y="883"/>
                </a:lnTo>
                <a:lnTo>
                  <a:pt x="372" y="873"/>
                </a:lnTo>
                <a:lnTo>
                  <a:pt x="372" y="873"/>
                </a:lnTo>
                <a:lnTo>
                  <a:pt x="382" y="866"/>
                </a:lnTo>
                <a:lnTo>
                  <a:pt x="387" y="860"/>
                </a:lnTo>
                <a:lnTo>
                  <a:pt x="400" y="845"/>
                </a:lnTo>
                <a:lnTo>
                  <a:pt x="400" y="845"/>
                </a:lnTo>
                <a:lnTo>
                  <a:pt x="405" y="838"/>
                </a:lnTo>
                <a:lnTo>
                  <a:pt x="411" y="827"/>
                </a:lnTo>
                <a:lnTo>
                  <a:pt x="425" y="800"/>
                </a:lnTo>
                <a:lnTo>
                  <a:pt x="444" y="751"/>
                </a:lnTo>
                <a:lnTo>
                  <a:pt x="444" y="751"/>
                </a:lnTo>
                <a:lnTo>
                  <a:pt x="447" y="741"/>
                </a:lnTo>
                <a:lnTo>
                  <a:pt x="448" y="728"/>
                </a:lnTo>
                <a:lnTo>
                  <a:pt x="450" y="696"/>
                </a:lnTo>
                <a:lnTo>
                  <a:pt x="452" y="667"/>
                </a:lnTo>
                <a:lnTo>
                  <a:pt x="454" y="658"/>
                </a:lnTo>
                <a:lnTo>
                  <a:pt x="454" y="657"/>
                </a:lnTo>
                <a:lnTo>
                  <a:pt x="455" y="657"/>
                </a:lnTo>
                <a:lnTo>
                  <a:pt x="455" y="657"/>
                </a:lnTo>
                <a:lnTo>
                  <a:pt x="458" y="660"/>
                </a:lnTo>
                <a:lnTo>
                  <a:pt x="465" y="661"/>
                </a:lnTo>
                <a:lnTo>
                  <a:pt x="474" y="664"/>
                </a:lnTo>
                <a:lnTo>
                  <a:pt x="488" y="667"/>
                </a:lnTo>
                <a:lnTo>
                  <a:pt x="508" y="668"/>
                </a:lnTo>
                <a:lnTo>
                  <a:pt x="531" y="668"/>
                </a:lnTo>
                <a:lnTo>
                  <a:pt x="562" y="670"/>
                </a:lnTo>
                <a:lnTo>
                  <a:pt x="599" y="668"/>
                </a:lnTo>
                <a:lnTo>
                  <a:pt x="599" y="668"/>
                </a:lnTo>
                <a:lnTo>
                  <a:pt x="640" y="665"/>
                </a:lnTo>
                <a:lnTo>
                  <a:pt x="683" y="663"/>
                </a:lnTo>
                <a:lnTo>
                  <a:pt x="762" y="653"/>
                </a:lnTo>
                <a:lnTo>
                  <a:pt x="820" y="645"/>
                </a:lnTo>
                <a:lnTo>
                  <a:pt x="842" y="640"/>
                </a:lnTo>
                <a:lnTo>
                  <a:pt x="842" y="640"/>
                </a:lnTo>
                <a:lnTo>
                  <a:pt x="857" y="696"/>
                </a:lnTo>
                <a:lnTo>
                  <a:pt x="869" y="739"/>
                </a:lnTo>
                <a:lnTo>
                  <a:pt x="875" y="768"/>
                </a:lnTo>
                <a:lnTo>
                  <a:pt x="875" y="768"/>
                </a:lnTo>
                <a:lnTo>
                  <a:pt x="875" y="777"/>
                </a:lnTo>
                <a:lnTo>
                  <a:pt x="875" y="790"/>
                </a:lnTo>
                <a:lnTo>
                  <a:pt x="871" y="818"/>
                </a:lnTo>
                <a:lnTo>
                  <a:pt x="864" y="851"/>
                </a:lnTo>
                <a:lnTo>
                  <a:pt x="842" y="873"/>
                </a:lnTo>
                <a:lnTo>
                  <a:pt x="842" y="873"/>
                </a:lnTo>
                <a:lnTo>
                  <a:pt x="835" y="881"/>
                </a:lnTo>
                <a:lnTo>
                  <a:pt x="830" y="887"/>
                </a:lnTo>
                <a:lnTo>
                  <a:pt x="826" y="889"/>
                </a:lnTo>
                <a:lnTo>
                  <a:pt x="826" y="889"/>
                </a:lnTo>
                <a:lnTo>
                  <a:pt x="815" y="892"/>
                </a:lnTo>
                <a:lnTo>
                  <a:pt x="794" y="898"/>
                </a:lnTo>
                <a:lnTo>
                  <a:pt x="784" y="902"/>
                </a:lnTo>
                <a:lnTo>
                  <a:pt x="776" y="907"/>
                </a:lnTo>
                <a:lnTo>
                  <a:pt x="773" y="910"/>
                </a:lnTo>
                <a:lnTo>
                  <a:pt x="770" y="914"/>
                </a:lnTo>
                <a:lnTo>
                  <a:pt x="770" y="919"/>
                </a:lnTo>
                <a:lnTo>
                  <a:pt x="770" y="923"/>
                </a:lnTo>
                <a:lnTo>
                  <a:pt x="770" y="923"/>
                </a:lnTo>
                <a:lnTo>
                  <a:pt x="773" y="931"/>
                </a:lnTo>
                <a:lnTo>
                  <a:pt x="776" y="936"/>
                </a:lnTo>
                <a:lnTo>
                  <a:pt x="780" y="942"/>
                </a:lnTo>
                <a:lnTo>
                  <a:pt x="784" y="945"/>
                </a:lnTo>
                <a:lnTo>
                  <a:pt x="792" y="949"/>
                </a:lnTo>
                <a:lnTo>
                  <a:pt x="798" y="950"/>
                </a:lnTo>
                <a:lnTo>
                  <a:pt x="798" y="950"/>
                </a:lnTo>
                <a:lnTo>
                  <a:pt x="802" y="953"/>
                </a:lnTo>
                <a:lnTo>
                  <a:pt x="809" y="957"/>
                </a:lnTo>
                <a:lnTo>
                  <a:pt x="813" y="959"/>
                </a:lnTo>
                <a:lnTo>
                  <a:pt x="820" y="960"/>
                </a:lnTo>
                <a:lnTo>
                  <a:pt x="827" y="961"/>
                </a:lnTo>
                <a:lnTo>
                  <a:pt x="837" y="961"/>
                </a:lnTo>
                <a:lnTo>
                  <a:pt x="837" y="961"/>
                </a:lnTo>
                <a:lnTo>
                  <a:pt x="848" y="960"/>
                </a:lnTo>
                <a:lnTo>
                  <a:pt x="859" y="956"/>
                </a:lnTo>
                <a:lnTo>
                  <a:pt x="870" y="952"/>
                </a:lnTo>
                <a:lnTo>
                  <a:pt x="881" y="948"/>
                </a:lnTo>
                <a:lnTo>
                  <a:pt x="896" y="938"/>
                </a:lnTo>
                <a:lnTo>
                  <a:pt x="903" y="934"/>
                </a:lnTo>
                <a:lnTo>
                  <a:pt x="903" y="934"/>
                </a:lnTo>
                <a:lnTo>
                  <a:pt x="907" y="925"/>
                </a:lnTo>
                <a:lnTo>
                  <a:pt x="913" y="917"/>
                </a:lnTo>
                <a:lnTo>
                  <a:pt x="920" y="906"/>
                </a:lnTo>
                <a:lnTo>
                  <a:pt x="920" y="906"/>
                </a:lnTo>
                <a:lnTo>
                  <a:pt x="931" y="892"/>
                </a:lnTo>
                <a:lnTo>
                  <a:pt x="943" y="878"/>
                </a:lnTo>
                <a:lnTo>
                  <a:pt x="958" y="862"/>
                </a:lnTo>
                <a:lnTo>
                  <a:pt x="958" y="862"/>
                </a:lnTo>
                <a:lnTo>
                  <a:pt x="985" y="865"/>
                </a:lnTo>
                <a:lnTo>
                  <a:pt x="1003" y="867"/>
                </a:lnTo>
                <a:lnTo>
                  <a:pt x="1014" y="867"/>
                </a:lnTo>
                <a:lnTo>
                  <a:pt x="1014" y="867"/>
                </a:lnTo>
                <a:lnTo>
                  <a:pt x="1021" y="863"/>
                </a:lnTo>
                <a:lnTo>
                  <a:pt x="1032" y="854"/>
                </a:lnTo>
                <a:lnTo>
                  <a:pt x="1043" y="840"/>
                </a:lnTo>
                <a:lnTo>
                  <a:pt x="1048" y="831"/>
                </a:lnTo>
                <a:lnTo>
                  <a:pt x="1052" y="823"/>
                </a:lnTo>
                <a:lnTo>
                  <a:pt x="1052" y="823"/>
                </a:lnTo>
                <a:lnTo>
                  <a:pt x="1062" y="801"/>
                </a:lnTo>
                <a:lnTo>
                  <a:pt x="1072" y="775"/>
                </a:lnTo>
                <a:lnTo>
                  <a:pt x="1086" y="735"/>
                </a:lnTo>
                <a:lnTo>
                  <a:pt x="1086" y="735"/>
                </a:lnTo>
                <a:lnTo>
                  <a:pt x="1090" y="728"/>
                </a:lnTo>
                <a:lnTo>
                  <a:pt x="1092" y="722"/>
                </a:lnTo>
                <a:lnTo>
                  <a:pt x="1092" y="718"/>
                </a:lnTo>
                <a:lnTo>
                  <a:pt x="1092" y="712"/>
                </a:lnTo>
                <a:lnTo>
                  <a:pt x="1090" y="705"/>
                </a:lnTo>
                <a:lnTo>
                  <a:pt x="1086" y="696"/>
                </a:lnTo>
                <a:lnTo>
                  <a:pt x="1086" y="696"/>
                </a:lnTo>
                <a:lnTo>
                  <a:pt x="1069" y="663"/>
                </a:lnTo>
                <a:lnTo>
                  <a:pt x="1063" y="652"/>
                </a:lnTo>
                <a:lnTo>
                  <a:pt x="1063" y="646"/>
                </a:lnTo>
                <a:lnTo>
                  <a:pt x="1063" y="640"/>
                </a:lnTo>
                <a:lnTo>
                  <a:pt x="1063" y="640"/>
                </a:lnTo>
                <a:lnTo>
                  <a:pt x="1070" y="595"/>
                </a:lnTo>
                <a:lnTo>
                  <a:pt x="1076" y="569"/>
                </a:lnTo>
                <a:lnTo>
                  <a:pt x="1077" y="559"/>
                </a:lnTo>
                <a:lnTo>
                  <a:pt x="1080" y="552"/>
                </a:lnTo>
                <a:lnTo>
                  <a:pt x="1080" y="552"/>
                </a:lnTo>
                <a:lnTo>
                  <a:pt x="1094" y="527"/>
                </a:lnTo>
                <a:lnTo>
                  <a:pt x="1102" y="513"/>
                </a:lnTo>
                <a:lnTo>
                  <a:pt x="1108" y="502"/>
                </a:lnTo>
                <a:lnTo>
                  <a:pt x="1108" y="502"/>
                </a:lnTo>
                <a:lnTo>
                  <a:pt x="1109" y="495"/>
                </a:lnTo>
                <a:lnTo>
                  <a:pt x="1110" y="486"/>
                </a:lnTo>
                <a:lnTo>
                  <a:pt x="1109" y="474"/>
                </a:lnTo>
                <a:lnTo>
                  <a:pt x="1108" y="461"/>
                </a:lnTo>
                <a:lnTo>
                  <a:pt x="1106" y="445"/>
                </a:lnTo>
                <a:lnTo>
                  <a:pt x="1102" y="432"/>
                </a:lnTo>
                <a:lnTo>
                  <a:pt x="1098" y="416"/>
                </a:lnTo>
                <a:lnTo>
                  <a:pt x="1091" y="403"/>
                </a:lnTo>
                <a:lnTo>
                  <a:pt x="1091" y="403"/>
                </a:lnTo>
                <a:lnTo>
                  <a:pt x="1062" y="349"/>
                </a:lnTo>
                <a:lnTo>
                  <a:pt x="1051" y="325"/>
                </a:lnTo>
                <a:lnTo>
                  <a:pt x="1047" y="315"/>
                </a:lnTo>
                <a:lnTo>
                  <a:pt x="1047" y="308"/>
                </a:lnTo>
                <a:lnTo>
                  <a:pt x="1047" y="308"/>
                </a:lnTo>
                <a:lnTo>
                  <a:pt x="1048" y="302"/>
                </a:lnTo>
                <a:lnTo>
                  <a:pt x="1052" y="293"/>
                </a:lnTo>
                <a:lnTo>
                  <a:pt x="1059" y="285"/>
                </a:lnTo>
                <a:lnTo>
                  <a:pt x="1065" y="277"/>
                </a:lnTo>
                <a:lnTo>
                  <a:pt x="1080" y="263"/>
                </a:lnTo>
                <a:lnTo>
                  <a:pt x="1091" y="253"/>
                </a:lnTo>
                <a:lnTo>
                  <a:pt x="1091" y="253"/>
                </a:lnTo>
                <a:lnTo>
                  <a:pt x="1123" y="231"/>
                </a:lnTo>
                <a:lnTo>
                  <a:pt x="1140" y="217"/>
                </a:lnTo>
                <a:lnTo>
                  <a:pt x="1145" y="213"/>
                </a:lnTo>
                <a:lnTo>
                  <a:pt x="1146" y="209"/>
                </a:lnTo>
                <a:lnTo>
                  <a:pt x="1146" y="209"/>
                </a:lnTo>
                <a:lnTo>
                  <a:pt x="1142" y="201"/>
                </a:lnTo>
                <a:lnTo>
                  <a:pt x="1134" y="187"/>
                </a:lnTo>
                <a:lnTo>
                  <a:pt x="1127" y="173"/>
                </a:lnTo>
                <a:lnTo>
                  <a:pt x="1124" y="169"/>
                </a:lnTo>
                <a:lnTo>
                  <a:pt x="1124" y="165"/>
                </a:lnTo>
                <a:lnTo>
                  <a:pt x="1124" y="165"/>
                </a:lnTo>
                <a:lnTo>
                  <a:pt x="1126" y="156"/>
                </a:lnTo>
                <a:lnTo>
                  <a:pt x="1127" y="145"/>
                </a:lnTo>
                <a:lnTo>
                  <a:pt x="1127" y="137"/>
                </a:lnTo>
                <a:lnTo>
                  <a:pt x="1127" y="133"/>
                </a:lnTo>
                <a:lnTo>
                  <a:pt x="1124" y="131"/>
                </a:lnTo>
                <a:lnTo>
                  <a:pt x="1124" y="131"/>
                </a:lnTo>
                <a:lnTo>
                  <a:pt x="1117" y="130"/>
                </a:lnTo>
                <a:lnTo>
                  <a:pt x="1110" y="127"/>
                </a:lnTo>
                <a:lnTo>
                  <a:pt x="1106" y="125"/>
                </a:lnTo>
                <a:lnTo>
                  <a:pt x="1104" y="122"/>
                </a:lnTo>
                <a:lnTo>
                  <a:pt x="1102" y="119"/>
                </a:lnTo>
                <a:lnTo>
                  <a:pt x="1102" y="115"/>
                </a:lnTo>
                <a:lnTo>
                  <a:pt x="1102" y="115"/>
                </a:lnTo>
                <a:lnTo>
                  <a:pt x="1102" y="109"/>
                </a:lnTo>
                <a:lnTo>
                  <a:pt x="1101" y="104"/>
                </a:lnTo>
                <a:lnTo>
                  <a:pt x="1094" y="89"/>
                </a:lnTo>
                <a:lnTo>
                  <a:pt x="1086" y="71"/>
                </a:lnTo>
                <a:lnTo>
                  <a:pt x="1086" y="71"/>
                </a:lnTo>
                <a:lnTo>
                  <a:pt x="1087" y="69"/>
                </a:lnTo>
                <a:lnTo>
                  <a:pt x="1087" y="68"/>
                </a:lnTo>
                <a:lnTo>
                  <a:pt x="1086" y="64"/>
                </a:lnTo>
                <a:lnTo>
                  <a:pt x="1080" y="60"/>
                </a:lnTo>
                <a:lnTo>
                  <a:pt x="1080" y="60"/>
                </a:lnTo>
                <a:lnTo>
                  <a:pt x="1072" y="51"/>
                </a:lnTo>
                <a:lnTo>
                  <a:pt x="1062" y="43"/>
                </a:lnTo>
                <a:lnTo>
                  <a:pt x="1057" y="37"/>
                </a:lnTo>
                <a:lnTo>
                  <a:pt x="1052" y="35"/>
                </a:lnTo>
                <a:lnTo>
                  <a:pt x="1047" y="32"/>
                </a:lnTo>
                <a:lnTo>
                  <a:pt x="1041" y="32"/>
                </a:lnTo>
                <a:lnTo>
                  <a:pt x="1041" y="32"/>
                </a:lnTo>
                <a:lnTo>
                  <a:pt x="1022" y="35"/>
                </a:lnTo>
                <a:lnTo>
                  <a:pt x="1014" y="37"/>
                </a:lnTo>
                <a:lnTo>
                  <a:pt x="997" y="26"/>
                </a:lnTo>
                <a:lnTo>
                  <a:pt x="997" y="26"/>
                </a:lnTo>
                <a:lnTo>
                  <a:pt x="987" y="26"/>
                </a:lnTo>
                <a:lnTo>
                  <a:pt x="978" y="25"/>
                </a:lnTo>
                <a:lnTo>
                  <a:pt x="969" y="26"/>
                </a:lnTo>
                <a:lnTo>
                  <a:pt x="969" y="26"/>
                </a:lnTo>
                <a:lnTo>
                  <a:pt x="960" y="26"/>
                </a:lnTo>
                <a:lnTo>
                  <a:pt x="946" y="24"/>
                </a:lnTo>
                <a:lnTo>
                  <a:pt x="931" y="21"/>
                </a:lnTo>
                <a:lnTo>
                  <a:pt x="931" y="21"/>
                </a:lnTo>
                <a:lnTo>
                  <a:pt x="918" y="24"/>
                </a:lnTo>
                <a:lnTo>
                  <a:pt x="903" y="26"/>
                </a:lnTo>
                <a:lnTo>
                  <a:pt x="903" y="26"/>
                </a:lnTo>
                <a:lnTo>
                  <a:pt x="896" y="29"/>
                </a:lnTo>
                <a:lnTo>
                  <a:pt x="886" y="36"/>
                </a:lnTo>
                <a:lnTo>
                  <a:pt x="880" y="40"/>
                </a:lnTo>
                <a:lnTo>
                  <a:pt x="874" y="46"/>
                </a:lnTo>
                <a:lnTo>
                  <a:pt x="869" y="53"/>
                </a:lnTo>
                <a:lnTo>
                  <a:pt x="864" y="60"/>
                </a:lnTo>
                <a:lnTo>
                  <a:pt x="864" y="60"/>
                </a:lnTo>
                <a:lnTo>
                  <a:pt x="852" y="87"/>
                </a:lnTo>
                <a:lnTo>
                  <a:pt x="846" y="100"/>
                </a:lnTo>
                <a:lnTo>
                  <a:pt x="842" y="115"/>
                </a:lnTo>
                <a:lnTo>
                  <a:pt x="842" y="115"/>
                </a:lnTo>
                <a:lnTo>
                  <a:pt x="838" y="130"/>
                </a:lnTo>
                <a:lnTo>
                  <a:pt x="837" y="143"/>
                </a:lnTo>
                <a:lnTo>
                  <a:pt x="838" y="148"/>
                </a:lnTo>
                <a:lnTo>
                  <a:pt x="839" y="154"/>
                </a:lnTo>
                <a:lnTo>
                  <a:pt x="844" y="159"/>
                </a:lnTo>
                <a:lnTo>
                  <a:pt x="848" y="165"/>
                </a:lnTo>
                <a:lnTo>
                  <a:pt x="848" y="165"/>
                </a:lnTo>
                <a:lnTo>
                  <a:pt x="856" y="172"/>
                </a:lnTo>
                <a:lnTo>
                  <a:pt x="867" y="180"/>
                </a:lnTo>
                <a:lnTo>
                  <a:pt x="895" y="198"/>
                </a:lnTo>
                <a:lnTo>
                  <a:pt x="931" y="220"/>
                </a:lnTo>
                <a:lnTo>
                  <a:pt x="931" y="220"/>
                </a:lnTo>
                <a:lnTo>
                  <a:pt x="936" y="228"/>
                </a:lnTo>
                <a:lnTo>
                  <a:pt x="939" y="237"/>
                </a:lnTo>
                <a:lnTo>
                  <a:pt x="942" y="248"/>
                </a:lnTo>
                <a:lnTo>
                  <a:pt x="942" y="248"/>
                </a:lnTo>
                <a:lnTo>
                  <a:pt x="943" y="257"/>
                </a:lnTo>
                <a:lnTo>
                  <a:pt x="942" y="264"/>
                </a:lnTo>
                <a:lnTo>
                  <a:pt x="942" y="270"/>
                </a:lnTo>
                <a:lnTo>
                  <a:pt x="942" y="270"/>
                </a:lnTo>
                <a:lnTo>
                  <a:pt x="921" y="268"/>
                </a:lnTo>
                <a:lnTo>
                  <a:pt x="871" y="267"/>
                </a:lnTo>
                <a:lnTo>
                  <a:pt x="808" y="267"/>
                </a:lnTo>
                <a:lnTo>
                  <a:pt x="777" y="267"/>
                </a:lnTo>
                <a:lnTo>
                  <a:pt x="748" y="270"/>
                </a:lnTo>
                <a:lnTo>
                  <a:pt x="748" y="270"/>
                </a:lnTo>
                <a:lnTo>
                  <a:pt x="698" y="274"/>
                </a:lnTo>
                <a:lnTo>
                  <a:pt x="653" y="275"/>
                </a:lnTo>
                <a:lnTo>
                  <a:pt x="582" y="275"/>
                </a:lnTo>
                <a:lnTo>
                  <a:pt x="582" y="275"/>
                </a:lnTo>
                <a:lnTo>
                  <a:pt x="564" y="274"/>
                </a:lnTo>
                <a:lnTo>
                  <a:pt x="539" y="270"/>
                </a:lnTo>
                <a:lnTo>
                  <a:pt x="512" y="263"/>
                </a:lnTo>
                <a:lnTo>
                  <a:pt x="481" y="255"/>
                </a:lnTo>
                <a:lnTo>
                  <a:pt x="430" y="241"/>
                </a:lnTo>
                <a:lnTo>
                  <a:pt x="414" y="235"/>
                </a:lnTo>
                <a:lnTo>
                  <a:pt x="405" y="231"/>
                </a:lnTo>
                <a:lnTo>
                  <a:pt x="405" y="231"/>
                </a:lnTo>
                <a:lnTo>
                  <a:pt x="339" y="190"/>
                </a:lnTo>
                <a:lnTo>
                  <a:pt x="278" y="154"/>
                </a:lnTo>
                <a:lnTo>
                  <a:pt x="278" y="154"/>
                </a:lnTo>
                <a:close/>
                <a:moveTo>
                  <a:pt x="981" y="663"/>
                </a:moveTo>
                <a:lnTo>
                  <a:pt x="981" y="663"/>
                </a:lnTo>
                <a:lnTo>
                  <a:pt x="990" y="696"/>
                </a:lnTo>
                <a:lnTo>
                  <a:pt x="1003" y="746"/>
                </a:lnTo>
                <a:lnTo>
                  <a:pt x="1003" y="746"/>
                </a:lnTo>
                <a:lnTo>
                  <a:pt x="1004" y="754"/>
                </a:lnTo>
                <a:lnTo>
                  <a:pt x="1004" y="759"/>
                </a:lnTo>
                <a:lnTo>
                  <a:pt x="1004" y="764"/>
                </a:lnTo>
                <a:lnTo>
                  <a:pt x="1003" y="768"/>
                </a:lnTo>
                <a:lnTo>
                  <a:pt x="1000" y="773"/>
                </a:lnTo>
                <a:lnTo>
                  <a:pt x="997" y="779"/>
                </a:lnTo>
                <a:lnTo>
                  <a:pt x="997" y="779"/>
                </a:lnTo>
                <a:lnTo>
                  <a:pt x="994" y="788"/>
                </a:lnTo>
                <a:lnTo>
                  <a:pt x="989" y="800"/>
                </a:lnTo>
                <a:lnTo>
                  <a:pt x="981" y="812"/>
                </a:lnTo>
                <a:lnTo>
                  <a:pt x="981" y="812"/>
                </a:lnTo>
                <a:lnTo>
                  <a:pt x="974" y="786"/>
                </a:lnTo>
                <a:lnTo>
                  <a:pt x="964" y="746"/>
                </a:lnTo>
                <a:lnTo>
                  <a:pt x="964" y="746"/>
                </a:lnTo>
                <a:lnTo>
                  <a:pt x="964" y="737"/>
                </a:lnTo>
                <a:lnTo>
                  <a:pt x="965" y="725"/>
                </a:lnTo>
                <a:lnTo>
                  <a:pt x="971" y="697"/>
                </a:lnTo>
                <a:lnTo>
                  <a:pt x="981" y="663"/>
                </a:lnTo>
                <a:lnTo>
                  <a:pt x="981" y="663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" name="Freeform 13">
            <a:extLst>
              <a:ext uri="{FF2B5EF4-FFF2-40B4-BE49-F238E27FC236}">
                <a16:creationId xmlns:a16="http://schemas.microsoft.com/office/drawing/2014/main" id="{737A84A4-8291-46E7-89B1-B71ACDC59D0E}"/>
              </a:ext>
            </a:extLst>
          </p:cNvPr>
          <p:cNvSpPr>
            <a:spLocks/>
          </p:cNvSpPr>
          <p:nvPr/>
        </p:nvSpPr>
        <p:spPr bwMode="auto">
          <a:xfrm>
            <a:off x="4215826" y="3059378"/>
            <a:ext cx="1575539" cy="1119040"/>
          </a:xfrm>
          <a:custGeom>
            <a:avLst/>
            <a:gdLst>
              <a:gd name="T0" fmla="*/ 800 w 1277"/>
              <a:gd name="T1" fmla="*/ 22 h 907"/>
              <a:gd name="T2" fmla="*/ 627 w 1277"/>
              <a:gd name="T3" fmla="*/ 30 h 907"/>
              <a:gd name="T4" fmla="*/ 484 w 1277"/>
              <a:gd name="T5" fmla="*/ 105 h 907"/>
              <a:gd name="T6" fmla="*/ 398 w 1277"/>
              <a:gd name="T7" fmla="*/ 180 h 907"/>
              <a:gd name="T8" fmla="*/ 297 w 1277"/>
              <a:gd name="T9" fmla="*/ 235 h 907"/>
              <a:gd name="T10" fmla="*/ 249 w 1277"/>
              <a:gd name="T11" fmla="*/ 267 h 907"/>
              <a:gd name="T12" fmla="*/ 102 w 1277"/>
              <a:gd name="T13" fmla="*/ 297 h 907"/>
              <a:gd name="T14" fmla="*/ 1 w 1277"/>
              <a:gd name="T15" fmla="*/ 292 h 907"/>
              <a:gd name="T16" fmla="*/ 12 w 1277"/>
              <a:gd name="T17" fmla="*/ 397 h 907"/>
              <a:gd name="T18" fmla="*/ 4 w 1277"/>
              <a:gd name="T19" fmla="*/ 517 h 907"/>
              <a:gd name="T20" fmla="*/ 56 w 1277"/>
              <a:gd name="T21" fmla="*/ 590 h 907"/>
              <a:gd name="T22" fmla="*/ 79 w 1277"/>
              <a:gd name="T23" fmla="*/ 636 h 907"/>
              <a:gd name="T24" fmla="*/ 159 w 1277"/>
              <a:gd name="T25" fmla="*/ 671 h 907"/>
              <a:gd name="T26" fmla="*/ 199 w 1277"/>
              <a:gd name="T27" fmla="*/ 651 h 907"/>
              <a:gd name="T28" fmla="*/ 271 w 1277"/>
              <a:gd name="T29" fmla="*/ 650 h 907"/>
              <a:gd name="T30" fmla="*/ 279 w 1277"/>
              <a:gd name="T31" fmla="*/ 629 h 907"/>
              <a:gd name="T32" fmla="*/ 296 w 1277"/>
              <a:gd name="T33" fmla="*/ 625 h 907"/>
              <a:gd name="T34" fmla="*/ 298 w 1277"/>
              <a:gd name="T35" fmla="*/ 552 h 907"/>
              <a:gd name="T36" fmla="*/ 358 w 1277"/>
              <a:gd name="T37" fmla="*/ 556 h 907"/>
              <a:gd name="T38" fmla="*/ 380 w 1277"/>
              <a:gd name="T39" fmla="*/ 618 h 907"/>
              <a:gd name="T40" fmla="*/ 280 w 1277"/>
              <a:gd name="T41" fmla="*/ 841 h 907"/>
              <a:gd name="T42" fmla="*/ 233 w 1277"/>
              <a:gd name="T43" fmla="*/ 892 h 907"/>
              <a:gd name="T44" fmla="*/ 271 w 1277"/>
              <a:gd name="T45" fmla="*/ 907 h 907"/>
              <a:gd name="T46" fmla="*/ 381 w 1277"/>
              <a:gd name="T47" fmla="*/ 882 h 907"/>
              <a:gd name="T48" fmla="*/ 417 w 1277"/>
              <a:gd name="T49" fmla="*/ 806 h 907"/>
              <a:gd name="T50" fmla="*/ 484 w 1277"/>
              <a:gd name="T51" fmla="*/ 762 h 907"/>
              <a:gd name="T52" fmla="*/ 486 w 1277"/>
              <a:gd name="T53" fmla="*/ 813 h 907"/>
              <a:gd name="T54" fmla="*/ 433 w 1277"/>
              <a:gd name="T55" fmla="*/ 852 h 907"/>
              <a:gd name="T56" fmla="*/ 463 w 1277"/>
              <a:gd name="T57" fmla="*/ 867 h 907"/>
              <a:gd name="T58" fmla="*/ 558 w 1277"/>
              <a:gd name="T59" fmla="*/ 851 h 907"/>
              <a:gd name="T60" fmla="*/ 558 w 1277"/>
              <a:gd name="T61" fmla="*/ 826 h 907"/>
              <a:gd name="T62" fmla="*/ 616 w 1277"/>
              <a:gd name="T63" fmla="*/ 733 h 907"/>
              <a:gd name="T64" fmla="*/ 655 w 1277"/>
              <a:gd name="T65" fmla="*/ 586 h 907"/>
              <a:gd name="T66" fmla="*/ 683 w 1277"/>
              <a:gd name="T67" fmla="*/ 516 h 907"/>
              <a:gd name="T68" fmla="*/ 757 w 1277"/>
              <a:gd name="T69" fmla="*/ 516 h 907"/>
              <a:gd name="T70" fmla="*/ 757 w 1277"/>
              <a:gd name="T71" fmla="*/ 553 h 907"/>
              <a:gd name="T72" fmla="*/ 792 w 1277"/>
              <a:gd name="T73" fmla="*/ 556 h 907"/>
              <a:gd name="T74" fmla="*/ 818 w 1277"/>
              <a:gd name="T75" fmla="*/ 552 h 907"/>
              <a:gd name="T76" fmla="*/ 872 w 1277"/>
              <a:gd name="T77" fmla="*/ 653 h 907"/>
              <a:gd name="T78" fmla="*/ 948 w 1277"/>
              <a:gd name="T79" fmla="*/ 791 h 907"/>
              <a:gd name="T80" fmla="*/ 980 w 1277"/>
              <a:gd name="T81" fmla="*/ 841 h 907"/>
              <a:gd name="T82" fmla="*/ 963 w 1277"/>
              <a:gd name="T83" fmla="*/ 885 h 907"/>
              <a:gd name="T84" fmla="*/ 1071 w 1277"/>
              <a:gd name="T85" fmla="*/ 882 h 907"/>
              <a:gd name="T86" fmla="*/ 1069 w 1277"/>
              <a:gd name="T87" fmla="*/ 834 h 907"/>
              <a:gd name="T88" fmla="*/ 1033 w 1277"/>
              <a:gd name="T89" fmla="*/ 696 h 907"/>
              <a:gd name="T90" fmla="*/ 1088 w 1277"/>
              <a:gd name="T91" fmla="*/ 555 h 907"/>
              <a:gd name="T92" fmla="*/ 1111 w 1277"/>
              <a:gd name="T93" fmla="*/ 462 h 907"/>
              <a:gd name="T94" fmla="*/ 1154 w 1277"/>
              <a:gd name="T95" fmla="*/ 347 h 907"/>
              <a:gd name="T96" fmla="*/ 1128 w 1277"/>
              <a:gd name="T97" fmla="*/ 292 h 907"/>
              <a:gd name="T98" fmla="*/ 1116 w 1277"/>
              <a:gd name="T99" fmla="*/ 242 h 907"/>
              <a:gd name="T100" fmla="*/ 1182 w 1277"/>
              <a:gd name="T101" fmla="*/ 281 h 907"/>
              <a:gd name="T102" fmla="*/ 1241 w 1277"/>
              <a:gd name="T103" fmla="*/ 220 h 907"/>
              <a:gd name="T104" fmla="*/ 1275 w 1277"/>
              <a:gd name="T105" fmla="*/ 131 h 907"/>
              <a:gd name="T106" fmla="*/ 1203 w 1277"/>
              <a:gd name="T107" fmla="*/ 130 h 907"/>
              <a:gd name="T108" fmla="*/ 1124 w 1277"/>
              <a:gd name="T109" fmla="*/ 40 h 907"/>
              <a:gd name="T110" fmla="*/ 1041 w 1277"/>
              <a:gd name="T111" fmla="*/ 3 h 907"/>
              <a:gd name="T112" fmla="*/ 968 w 1277"/>
              <a:gd name="T113" fmla="*/ 30 h 907"/>
              <a:gd name="T114" fmla="*/ 900 w 1277"/>
              <a:gd name="T115" fmla="*/ 57 h 9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277" h="907">
                <a:moveTo>
                  <a:pt x="893" y="55"/>
                </a:moveTo>
                <a:lnTo>
                  <a:pt x="893" y="55"/>
                </a:lnTo>
                <a:lnTo>
                  <a:pt x="892" y="54"/>
                </a:lnTo>
                <a:lnTo>
                  <a:pt x="889" y="51"/>
                </a:lnTo>
                <a:lnTo>
                  <a:pt x="875" y="44"/>
                </a:lnTo>
                <a:lnTo>
                  <a:pt x="856" y="37"/>
                </a:lnTo>
                <a:lnTo>
                  <a:pt x="831" y="29"/>
                </a:lnTo>
                <a:lnTo>
                  <a:pt x="800" y="22"/>
                </a:lnTo>
                <a:lnTo>
                  <a:pt x="767" y="18"/>
                </a:lnTo>
                <a:lnTo>
                  <a:pt x="751" y="16"/>
                </a:lnTo>
                <a:lnTo>
                  <a:pt x="731" y="15"/>
                </a:lnTo>
                <a:lnTo>
                  <a:pt x="713" y="16"/>
                </a:lnTo>
                <a:lnTo>
                  <a:pt x="695" y="18"/>
                </a:lnTo>
                <a:lnTo>
                  <a:pt x="695" y="18"/>
                </a:lnTo>
                <a:lnTo>
                  <a:pt x="659" y="23"/>
                </a:lnTo>
                <a:lnTo>
                  <a:pt x="627" y="30"/>
                </a:lnTo>
                <a:lnTo>
                  <a:pt x="598" y="37"/>
                </a:lnTo>
                <a:lnTo>
                  <a:pt x="572" y="47"/>
                </a:lnTo>
                <a:lnTo>
                  <a:pt x="550" y="57"/>
                </a:lnTo>
                <a:lnTo>
                  <a:pt x="529" y="68"/>
                </a:lnTo>
                <a:lnTo>
                  <a:pt x="511" y="80"/>
                </a:lnTo>
                <a:lnTo>
                  <a:pt x="496" y="92"/>
                </a:lnTo>
                <a:lnTo>
                  <a:pt x="496" y="92"/>
                </a:lnTo>
                <a:lnTo>
                  <a:pt x="484" y="105"/>
                </a:lnTo>
                <a:lnTo>
                  <a:pt x="474" y="116"/>
                </a:lnTo>
                <a:lnTo>
                  <a:pt x="459" y="135"/>
                </a:lnTo>
                <a:lnTo>
                  <a:pt x="452" y="144"/>
                </a:lnTo>
                <a:lnTo>
                  <a:pt x="444" y="152"/>
                </a:lnTo>
                <a:lnTo>
                  <a:pt x="434" y="159"/>
                </a:lnTo>
                <a:lnTo>
                  <a:pt x="423" y="167"/>
                </a:lnTo>
                <a:lnTo>
                  <a:pt x="423" y="167"/>
                </a:lnTo>
                <a:lnTo>
                  <a:pt x="398" y="180"/>
                </a:lnTo>
                <a:lnTo>
                  <a:pt x="377" y="189"/>
                </a:lnTo>
                <a:lnTo>
                  <a:pt x="361" y="196"/>
                </a:lnTo>
                <a:lnTo>
                  <a:pt x="354" y="200"/>
                </a:lnTo>
                <a:lnTo>
                  <a:pt x="348" y="205"/>
                </a:lnTo>
                <a:lnTo>
                  <a:pt x="348" y="205"/>
                </a:lnTo>
                <a:lnTo>
                  <a:pt x="333" y="214"/>
                </a:lnTo>
                <a:lnTo>
                  <a:pt x="314" y="225"/>
                </a:lnTo>
                <a:lnTo>
                  <a:pt x="297" y="235"/>
                </a:lnTo>
                <a:lnTo>
                  <a:pt x="286" y="242"/>
                </a:lnTo>
                <a:lnTo>
                  <a:pt x="286" y="242"/>
                </a:lnTo>
                <a:lnTo>
                  <a:pt x="282" y="247"/>
                </a:lnTo>
                <a:lnTo>
                  <a:pt x="276" y="256"/>
                </a:lnTo>
                <a:lnTo>
                  <a:pt x="272" y="260"/>
                </a:lnTo>
                <a:lnTo>
                  <a:pt x="267" y="263"/>
                </a:lnTo>
                <a:lnTo>
                  <a:pt x="260" y="265"/>
                </a:lnTo>
                <a:lnTo>
                  <a:pt x="249" y="267"/>
                </a:lnTo>
                <a:lnTo>
                  <a:pt x="249" y="267"/>
                </a:lnTo>
                <a:lnTo>
                  <a:pt x="232" y="267"/>
                </a:lnTo>
                <a:lnTo>
                  <a:pt x="232" y="267"/>
                </a:lnTo>
                <a:lnTo>
                  <a:pt x="220" y="270"/>
                </a:lnTo>
                <a:lnTo>
                  <a:pt x="174" y="279"/>
                </a:lnTo>
                <a:lnTo>
                  <a:pt x="174" y="279"/>
                </a:lnTo>
                <a:lnTo>
                  <a:pt x="128" y="290"/>
                </a:lnTo>
                <a:lnTo>
                  <a:pt x="102" y="297"/>
                </a:lnTo>
                <a:lnTo>
                  <a:pt x="91" y="303"/>
                </a:lnTo>
                <a:lnTo>
                  <a:pt x="88" y="304"/>
                </a:lnTo>
                <a:lnTo>
                  <a:pt x="88" y="304"/>
                </a:lnTo>
                <a:lnTo>
                  <a:pt x="47" y="300"/>
                </a:lnTo>
                <a:lnTo>
                  <a:pt x="18" y="296"/>
                </a:lnTo>
                <a:lnTo>
                  <a:pt x="7" y="294"/>
                </a:lnTo>
                <a:lnTo>
                  <a:pt x="1" y="292"/>
                </a:lnTo>
                <a:lnTo>
                  <a:pt x="1" y="292"/>
                </a:lnTo>
                <a:lnTo>
                  <a:pt x="0" y="292"/>
                </a:lnTo>
                <a:lnTo>
                  <a:pt x="0" y="293"/>
                </a:lnTo>
                <a:lnTo>
                  <a:pt x="0" y="300"/>
                </a:lnTo>
                <a:lnTo>
                  <a:pt x="4" y="328"/>
                </a:lnTo>
                <a:lnTo>
                  <a:pt x="14" y="379"/>
                </a:lnTo>
                <a:lnTo>
                  <a:pt x="14" y="379"/>
                </a:lnTo>
                <a:lnTo>
                  <a:pt x="14" y="386"/>
                </a:lnTo>
                <a:lnTo>
                  <a:pt x="12" y="397"/>
                </a:lnTo>
                <a:lnTo>
                  <a:pt x="5" y="424"/>
                </a:lnTo>
                <a:lnTo>
                  <a:pt x="1" y="454"/>
                </a:lnTo>
                <a:lnTo>
                  <a:pt x="0" y="467"/>
                </a:lnTo>
                <a:lnTo>
                  <a:pt x="1" y="478"/>
                </a:lnTo>
                <a:lnTo>
                  <a:pt x="1" y="478"/>
                </a:lnTo>
                <a:lnTo>
                  <a:pt x="2" y="488"/>
                </a:lnTo>
                <a:lnTo>
                  <a:pt x="4" y="498"/>
                </a:lnTo>
                <a:lnTo>
                  <a:pt x="4" y="517"/>
                </a:lnTo>
                <a:lnTo>
                  <a:pt x="5" y="527"/>
                </a:lnTo>
                <a:lnTo>
                  <a:pt x="7" y="537"/>
                </a:lnTo>
                <a:lnTo>
                  <a:pt x="9" y="545"/>
                </a:lnTo>
                <a:lnTo>
                  <a:pt x="14" y="553"/>
                </a:lnTo>
                <a:lnTo>
                  <a:pt x="14" y="553"/>
                </a:lnTo>
                <a:lnTo>
                  <a:pt x="20" y="560"/>
                </a:lnTo>
                <a:lnTo>
                  <a:pt x="32" y="570"/>
                </a:lnTo>
                <a:lnTo>
                  <a:pt x="56" y="590"/>
                </a:lnTo>
                <a:lnTo>
                  <a:pt x="88" y="615"/>
                </a:lnTo>
                <a:lnTo>
                  <a:pt x="88" y="615"/>
                </a:lnTo>
                <a:lnTo>
                  <a:pt x="84" y="617"/>
                </a:lnTo>
                <a:lnTo>
                  <a:pt x="80" y="620"/>
                </a:lnTo>
                <a:lnTo>
                  <a:pt x="77" y="624"/>
                </a:lnTo>
                <a:lnTo>
                  <a:pt x="76" y="629"/>
                </a:lnTo>
                <a:lnTo>
                  <a:pt x="77" y="632"/>
                </a:lnTo>
                <a:lnTo>
                  <a:pt x="79" y="636"/>
                </a:lnTo>
                <a:lnTo>
                  <a:pt x="87" y="643"/>
                </a:lnTo>
                <a:lnTo>
                  <a:pt x="101" y="651"/>
                </a:lnTo>
                <a:lnTo>
                  <a:pt x="101" y="651"/>
                </a:lnTo>
                <a:lnTo>
                  <a:pt x="116" y="660"/>
                </a:lnTo>
                <a:lnTo>
                  <a:pt x="130" y="665"/>
                </a:lnTo>
                <a:lnTo>
                  <a:pt x="142" y="669"/>
                </a:lnTo>
                <a:lnTo>
                  <a:pt x="152" y="671"/>
                </a:lnTo>
                <a:lnTo>
                  <a:pt x="159" y="671"/>
                </a:lnTo>
                <a:lnTo>
                  <a:pt x="166" y="669"/>
                </a:lnTo>
                <a:lnTo>
                  <a:pt x="171" y="668"/>
                </a:lnTo>
                <a:lnTo>
                  <a:pt x="174" y="664"/>
                </a:lnTo>
                <a:lnTo>
                  <a:pt x="174" y="664"/>
                </a:lnTo>
                <a:lnTo>
                  <a:pt x="179" y="660"/>
                </a:lnTo>
                <a:lnTo>
                  <a:pt x="182" y="657"/>
                </a:lnTo>
                <a:lnTo>
                  <a:pt x="188" y="654"/>
                </a:lnTo>
                <a:lnTo>
                  <a:pt x="199" y="651"/>
                </a:lnTo>
                <a:lnTo>
                  <a:pt x="199" y="651"/>
                </a:lnTo>
                <a:lnTo>
                  <a:pt x="207" y="651"/>
                </a:lnTo>
                <a:lnTo>
                  <a:pt x="215" y="650"/>
                </a:lnTo>
                <a:lnTo>
                  <a:pt x="233" y="651"/>
                </a:lnTo>
                <a:lnTo>
                  <a:pt x="249" y="653"/>
                </a:lnTo>
                <a:lnTo>
                  <a:pt x="261" y="651"/>
                </a:lnTo>
                <a:lnTo>
                  <a:pt x="261" y="651"/>
                </a:lnTo>
                <a:lnTo>
                  <a:pt x="271" y="650"/>
                </a:lnTo>
                <a:lnTo>
                  <a:pt x="280" y="646"/>
                </a:lnTo>
                <a:lnTo>
                  <a:pt x="286" y="642"/>
                </a:lnTo>
                <a:lnTo>
                  <a:pt x="287" y="640"/>
                </a:lnTo>
                <a:lnTo>
                  <a:pt x="286" y="640"/>
                </a:lnTo>
                <a:lnTo>
                  <a:pt x="286" y="640"/>
                </a:lnTo>
                <a:lnTo>
                  <a:pt x="282" y="636"/>
                </a:lnTo>
                <a:lnTo>
                  <a:pt x="279" y="631"/>
                </a:lnTo>
                <a:lnTo>
                  <a:pt x="279" y="629"/>
                </a:lnTo>
                <a:lnTo>
                  <a:pt x="280" y="626"/>
                </a:lnTo>
                <a:lnTo>
                  <a:pt x="282" y="626"/>
                </a:lnTo>
                <a:lnTo>
                  <a:pt x="286" y="628"/>
                </a:lnTo>
                <a:lnTo>
                  <a:pt x="286" y="628"/>
                </a:lnTo>
                <a:lnTo>
                  <a:pt x="290" y="628"/>
                </a:lnTo>
                <a:lnTo>
                  <a:pt x="293" y="628"/>
                </a:lnTo>
                <a:lnTo>
                  <a:pt x="294" y="628"/>
                </a:lnTo>
                <a:lnTo>
                  <a:pt x="296" y="625"/>
                </a:lnTo>
                <a:lnTo>
                  <a:pt x="297" y="621"/>
                </a:lnTo>
                <a:lnTo>
                  <a:pt x="298" y="615"/>
                </a:lnTo>
                <a:lnTo>
                  <a:pt x="298" y="615"/>
                </a:lnTo>
                <a:lnTo>
                  <a:pt x="300" y="602"/>
                </a:lnTo>
                <a:lnTo>
                  <a:pt x="300" y="581"/>
                </a:lnTo>
                <a:lnTo>
                  <a:pt x="298" y="553"/>
                </a:lnTo>
                <a:lnTo>
                  <a:pt x="298" y="553"/>
                </a:lnTo>
                <a:lnTo>
                  <a:pt x="298" y="552"/>
                </a:lnTo>
                <a:lnTo>
                  <a:pt x="297" y="550"/>
                </a:lnTo>
                <a:lnTo>
                  <a:pt x="298" y="550"/>
                </a:lnTo>
                <a:lnTo>
                  <a:pt x="305" y="550"/>
                </a:lnTo>
                <a:lnTo>
                  <a:pt x="323" y="553"/>
                </a:lnTo>
                <a:lnTo>
                  <a:pt x="323" y="553"/>
                </a:lnTo>
                <a:lnTo>
                  <a:pt x="334" y="555"/>
                </a:lnTo>
                <a:lnTo>
                  <a:pt x="344" y="555"/>
                </a:lnTo>
                <a:lnTo>
                  <a:pt x="358" y="556"/>
                </a:lnTo>
                <a:lnTo>
                  <a:pt x="362" y="559"/>
                </a:lnTo>
                <a:lnTo>
                  <a:pt x="366" y="563"/>
                </a:lnTo>
                <a:lnTo>
                  <a:pt x="370" y="568"/>
                </a:lnTo>
                <a:lnTo>
                  <a:pt x="373" y="578"/>
                </a:lnTo>
                <a:lnTo>
                  <a:pt x="373" y="578"/>
                </a:lnTo>
                <a:lnTo>
                  <a:pt x="379" y="596"/>
                </a:lnTo>
                <a:lnTo>
                  <a:pt x="380" y="611"/>
                </a:lnTo>
                <a:lnTo>
                  <a:pt x="380" y="618"/>
                </a:lnTo>
                <a:lnTo>
                  <a:pt x="379" y="624"/>
                </a:lnTo>
                <a:lnTo>
                  <a:pt x="377" y="632"/>
                </a:lnTo>
                <a:lnTo>
                  <a:pt x="373" y="640"/>
                </a:lnTo>
                <a:lnTo>
                  <a:pt x="373" y="640"/>
                </a:lnTo>
                <a:lnTo>
                  <a:pt x="354" y="682"/>
                </a:lnTo>
                <a:lnTo>
                  <a:pt x="322" y="751"/>
                </a:lnTo>
                <a:lnTo>
                  <a:pt x="291" y="819"/>
                </a:lnTo>
                <a:lnTo>
                  <a:pt x="280" y="841"/>
                </a:lnTo>
                <a:lnTo>
                  <a:pt x="276" y="848"/>
                </a:lnTo>
                <a:lnTo>
                  <a:pt x="273" y="851"/>
                </a:lnTo>
                <a:lnTo>
                  <a:pt x="273" y="851"/>
                </a:lnTo>
                <a:lnTo>
                  <a:pt x="261" y="860"/>
                </a:lnTo>
                <a:lnTo>
                  <a:pt x="244" y="874"/>
                </a:lnTo>
                <a:lnTo>
                  <a:pt x="239" y="881"/>
                </a:lnTo>
                <a:lnTo>
                  <a:pt x="233" y="888"/>
                </a:lnTo>
                <a:lnTo>
                  <a:pt x="233" y="892"/>
                </a:lnTo>
                <a:lnTo>
                  <a:pt x="233" y="895"/>
                </a:lnTo>
                <a:lnTo>
                  <a:pt x="233" y="898"/>
                </a:lnTo>
                <a:lnTo>
                  <a:pt x="236" y="900"/>
                </a:lnTo>
                <a:lnTo>
                  <a:pt x="236" y="900"/>
                </a:lnTo>
                <a:lnTo>
                  <a:pt x="243" y="904"/>
                </a:lnTo>
                <a:lnTo>
                  <a:pt x="251" y="906"/>
                </a:lnTo>
                <a:lnTo>
                  <a:pt x="261" y="907"/>
                </a:lnTo>
                <a:lnTo>
                  <a:pt x="271" y="907"/>
                </a:lnTo>
                <a:lnTo>
                  <a:pt x="291" y="904"/>
                </a:lnTo>
                <a:lnTo>
                  <a:pt x="311" y="900"/>
                </a:lnTo>
                <a:lnTo>
                  <a:pt x="311" y="900"/>
                </a:lnTo>
                <a:lnTo>
                  <a:pt x="332" y="898"/>
                </a:lnTo>
                <a:lnTo>
                  <a:pt x="354" y="893"/>
                </a:lnTo>
                <a:lnTo>
                  <a:pt x="365" y="891"/>
                </a:lnTo>
                <a:lnTo>
                  <a:pt x="374" y="886"/>
                </a:lnTo>
                <a:lnTo>
                  <a:pt x="381" y="882"/>
                </a:lnTo>
                <a:lnTo>
                  <a:pt x="384" y="880"/>
                </a:lnTo>
                <a:lnTo>
                  <a:pt x="385" y="875"/>
                </a:lnTo>
                <a:lnTo>
                  <a:pt x="385" y="875"/>
                </a:lnTo>
                <a:lnTo>
                  <a:pt x="391" y="857"/>
                </a:lnTo>
                <a:lnTo>
                  <a:pt x="401" y="835"/>
                </a:lnTo>
                <a:lnTo>
                  <a:pt x="406" y="824"/>
                </a:lnTo>
                <a:lnTo>
                  <a:pt x="412" y="813"/>
                </a:lnTo>
                <a:lnTo>
                  <a:pt x="417" y="806"/>
                </a:lnTo>
                <a:lnTo>
                  <a:pt x="423" y="801"/>
                </a:lnTo>
                <a:lnTo>
                  <a:pt x="423" y="801"/>
                </a:lnTo>
                <a:lnTo>
                  <a:pt x="438" y="791"/>
                </a:lnTo>
                <a:lnTo>
                  <a:pt x="457" y="776"/>
                </a:lnTo>
                <a:lnTo>
                  <a:pt x="467" y="769"/>
                </a:lnTo>
                <a:lnTo>
                  <a:pt x="475" y="765"/>
                </a:lnTo>
                <a:lnTo>
                  <a:pt x="482" y="762"/>
                </a:lnTo>
                <a:lnTo>
                  <a:pt x="484" y="762"/>
                </a:lnTo>
                <a:lnTo>
                  <a:pt x="484" y="763"/>
                </a:lnTo>
                <a:lnTo>
                  <a:pt x="484" y="763"/>
                </a:lnTo>
                <a:lnTo>
                  <a:pt x="486" y="776"/>
                </a:lnTo>
                <a:lnTo>
                  <a:pt x="489" y="792"/>
                </a:lnTo>
                <a:lnTo>
                  <a:pt x="489" y="801"/>
                </a:lnTo>
                <a:lnTo>
                  <a:pt x="489" y="808"/>
                </a:lnTo>
                <a:lnTo>
                  <a:pt x="488" y="812"/>
                </a:lnTo>
                <a:lnTo>
                  <a:pt x="486" y="813"/>
                </a:lnTo>
                <a:lnTo>
                  <a:pt x="484" y="813"/>
                </a:lnTo>
                <a:lnTo>
                  <a:pt x="484" y="813"/>
                </a:lnTo>
                <a:lnTo>
                  <a:pt x="478" y="816"/>
                </a:lnTo>
                <a:lnTo>
                  <a:pt x="470" y="820"/>
                </a:lnTo>
                <a:lnTo>
                  <a:pt x="459" y="827"/>
                </a:lnTo>
                <a:lnTo>
                  <a:pt x="448" y="834"/>
                </a:lnTo>
                <a:lnTo>
                  <a:pt x="438" y="844"/>
                </a:lnTo>
                <a:lnTo>
                  <a:pt x="433" y="852"/>
                </a:lnTo>
                <a:lnTo>
                  <a:pt x="431" y="855"/>
                </a:lnTo>
                <a:lnTo>
                  <a:pt x="431" y="859"/>
                </a:lnTo>
                <a:lnTo>
                  <a:pt x="431" y="862"/>
                </a:lnTo>
                <a:lnTo>
                  <a:pt x="435" y="863"/>
                </a:lnTo>
                <a:lnTo>
                  <a:pt x="435" y="863"/>
                </a:lnTo>
                <a:lnTo>
                  <a:pt x="439" y="864"/>
                </a:lnTo>
                <a:lnTo>
                  <a:pt x="446" y="866"/>
                </a:lnTo>
                <a:lnTo>
                  <a:pt x="463" y="867"/>
                </a:lnTo>
                <a:lnTo>
                  <a:pt x="482" y="866"/>
                </a:lnTo>
                <a:lnTo>
                  <a:pt x="503" y="863"/>
                </a:lnTo>
                <a:lnTo>
                  <a:pt x="524" y="860"/>
                </a:lnTo>
                <a:lnTo>
                  <a:pt x="542" y="857"/>
                </a:lnTo>
                <a:lnTo>
                  <a:pt x="554" y="853"/>
                </a:lnTo>
                <a:lnTo>
                  <a:pt x="557" y="852"/>
                </a:lnTo>
                <a:lnTo>
                  <a:pt x="558" y="851"/>
                </a:lnTo>
                <a:lnTo>
                  <a:pt x="558" y="851"/>
                </a:lnTo>
                <a:lnTo>
                  <a:pt x="558" y="849"/>
                </a:lnTo>
                <a:lnTo>
                  <a:pt x="556" y="849"/>
                </a:lnTo>
                <a:lnTo>
                  <a:pt x="550" y="851"/>
                </a:lnTo>
                <a:lnTo>
                  <a:pt x="549" y="849"/>
                </a:lnTo>
                <a:lnTo>
                  <a:pt x="549" y="845"/>
                </a:lnTo>
                <a:lnTo>
                  <a:pt x="551" y="838"/>
                </a:lnTo>
                <a:lnTo>
                  <a:pt x="558" y="826"/>
                </a:lnTo>
                <a:lnTo>
                  <a:pt x="558" y="826"/>
                </a:lnTo>
                <a:lnTo>
                  <a:pt x="575" y="802"/>
                </a:lnTo>
                <a:lnTo>
                  <a:pt x="589" y="786"/>
                </a:lnTo>
                <a:lnTo>
                  <a:pt x="600" y="769"/>
                </a:lnTo>
                <a:lnTo>
                  <a:pt x="604" y="761"/>
                </a:lnTo>
                <a:lnTo>
                  <a:pt x="608" y="751"/>
                </a:lnTo>
                <a:lnTo>
                  <a:pt x="608" y="751"/>
                </a:lnTo>
                <a:lnTo>
                  <a:pt x="612" y="743"/>
                </a:lnTo>
                <a:lnTo>
                  <a:pt x="616" y="733"/>
                </a:lnTo>
                <a:lnTo>
                  <a:pt x="627" y="718"/>
                </a:lnTo>
                <a:lnTo>
                  <a:pt x="637" y="700"/>
                </a:lnTo>
                <a:lnTo>
                  <a:pt x="641" y="689"/>
                </a:lnTo>
                <a:lnTo>
                  <a:pt x="645" y="676"/>
                </a:lnTo>
                <a:lnTo>
                  <a:pt x="645" y="676"/>
                </a:lnTo>
                <a:lnTo>
                  <a:pt x="648" y="660"/>
                </a:lnTo>
                <a:lnTo>
                  <a:pt x="651" y="637"/>
                </a:lnTo>
                <a:lnTo>
                  <a:pt x="655" y="586"/>
                </a:lnTo>
                <a:lnTo>
                  <a:pt x="658" y="561"/>
                </a:lnTo>
                <a:lnTo>
                  <a:pt x="661" y="549"/>
                </a:lnTo>
                <a:lnTo>
                  <a:pt x="663" y="539"/>
                </a:lnTo>
                <a:lnTo>
                  <a:pt x="668" y="530"/>
                </a:lnTo>
                <a:lnTo>
                  <a:pt x="672" y="523"/>
                </a:lnTo>
                <a:lnTo>
                  <a:pt x="676" y="519"/>
                </a:lnTo>
                <a:lnTo>
                  <a:pt x="683" y="516"/>
                </a:lnTo>
                <a:lnTo>
                  <a:pt x="683" y="516"/>
                </a:lnTo>
                <a:lnTo>
                  <a:pt x="697" y="513"/>
                </a:lnTo>
                <a:lnTo>
                  <a:pt x="710" y="512"/>
                </a:lnTo>
                <a:lnTo>
                  <a:pt x="735" y="512"/>
                </a:lnTo>
                <a:lnTo>
                  <a:pt x="753" y="513"/>
                </a:lnTo>
                <a:lnTo>
                  <a:pt x="757" y="514"/>
                </a:lnTo>
                <a:lnTo>
                  <a:pt x="757" y="514"/>
                </a:lnTo>
                <a:lnTo>
                  <a:pt x="757" y="516"/>
                </a:lnTo>
                <a:lnTo>
                  <a:pt x="757" y="516"/>
                </a:lnTo>
                <a:lnTo>
                  <a:pt x="755" y="517"/>
                </a:lnTo>
                <a:lnTo>
                  <a:pt x="753" y="523"/>
                </a:lnTo>
                <a:lnTo>
                  <a:pt x="751" y="537"/>
                </a:lnTo>
                <a:lnTo>
                  <a:pt x="751" y="543"/>
                </a:lnTo>
                <a:lnTo>
                  <a:pt x="752" y="549"/>
                </a:lnTo>
                <a:lnTo>
                  <a:pt x="753" y="552"/>
                </a:lnTo>
                <a:lnTo>
                  <a:pt x="755" y="553"/>
                </a:lnTo>
                <a:lnTo>
                  <a:pt x="757" y="553"/>
                </a:lnTo>
                <a:lnTo>
                  <a:pt x="757" y="553"/>
                </a:lnTo>
                <a:lnTo>
                  <a:pt x="780" y="543"/>
                </a:lnTo>
                <a:lnTo>
                  <a:pt x="791" y="539"/>
                </a:lnTo>
                <a:lnTo>
                  <a:pt x="793" y="539"/>
                </a:lnTo>
                <a:lnTo>
                  <a:pt x="793" y="541"/>
                </a:lnTo>
                <a:lnTo>
                  <a:pt x="793" y="541"/>
                </a:lnTo>
                <a:lnTo>
                  <a:pt x="793" y="546"/>
                </a:lnTo>
                <a:lnTo>
                  <a:pt x="792" y="556"/>
                </a:lnTo>
                <a:lnTo>
                  <a:pt x="793" y="563"/>
                </a:lnTo>
                <a:lnTo>
                  <a:pt x="793" y="566"/>
                </a:lnTo>
                <a:lnTo>
                  <a:pt x="793" y="566"/>
                </a:lnTo>
                <a:lnTo>
                  <a:pt x="793" y="566"/>
                </a:lnTo>
                <a:lnTo>
                  <a:pt x="799" y="560"/>
                </a:lnTo>
                <a:lnTo>
                  <a:pt x="807" y="555"/>
                </a:lnTo>
                <a:lnTo>
                  <a:pt x="816" y="552"/>
                </a:lnTo>
                <a:lnTo>
                  <a:pt x="818" y="552"/>
                </a:lnTo>
                <a:lnTo>
                  <a:pt x="818" y="553"/>
                </a:lnTo>
                <a:lnTo>
                  <a:pt x="818" y="553"/>
                </a:lnTo>
                <a:lnTo>
                  <a:pt x="821" y="557"/>
                </a:lnTo>
                <a:lnTo>
                  <a:pt x="825" y="566"/>
                </a:lnTo>
                <a:lnTo>
                  <a:pt x="842" y="593"/>
                </a:lnTo>
                <a:lnTo>
                  <a:pt x="851" y="611"/>
                </a:lnTo>
                <a:lnTo>
                  <a:pt x="863" y="631"/>
                </a:lnTo>
                <a:lnTo>
                  <a:pt x="872" y="653"/>
                </a:lnTo>
                <a:lnTo>
                  <a:pt x="880" y="676"/>
                </a:lnTo>
                <a:lnTo>
                  <a:pt x="880" y="676"/>
                </a:lnTo>
                <a:lnTo>
                  <a:pt x="889" y="700"/>
                </a:lnTo>
                <a:lnTo>
                  <a:pt x="898" y="719"/>
                </a:lnTo>
                <a:lnTo>
                  <a:pt x="910" y="737"/>
                </a:lnTo>
                <a:lnTo>
                  <a:pt x="919" y="754"/>
                </a:lnTo>
                <a:lnTo>
                  <a:pt x="940" y="780"/>
                </a:lnTo>
                <a:lnTo>
                  <a:pt x="948" y="791"/>
                </a:lnTo>
                <a:lnTo>
                  <a:pt x="955" y="801"/>
                </a:lnTo>
                <a:lnTo>
                  <a:pt x="955" y="801"/>
                </a:lnTo>
                <a:lnTo>
                  <a:pt x="965" y="816"/>
                </a:lnTo>
                <a:lnTo>
                  <a:pt x="972" y="824"/>
                </a:lnTo>
                <a:lnTo>
                  <a:pt x="977" y="830"/>
                </a:lnTo>
                <a:lnTo>
                  <a:pt x="980" y="838"/>
                </a:lnTo>
                <a:lnTo>
                  <a:pt x="980" y="838"/>
                </a:lnTo>
                <a:lnTo>
                  <a:pt x="980" y="841"/>
                </a:lnTo>
                <a:lnTo>
                  <a:pt x="979" y="845"/>
                </a:lnTo>
                <a:lnTo>
                  <a:pt x="973" y="852"/>
                </a:lnTo>
                <a:lnTo>
                  <a:pt x="959" y="867"/>
                </a:lnTo>
                <a:lnTo>
                  <a:pt x="955" y="874"/>
                </a:lnTo>
                <a:lnTo>
                  <a:pt x="954" y="878"/>
                </a:lnTo>
                <a:lnTo>
                  <a:pt x="955" y="881"/>
                </a:lnTo>
                <a:lnTo>
                  <a:pt x="958" y="884"/>
                </a:lnTo>
                <a:lnTo>
                  <a:pt x="963" y="885"/>
                </a:lnTo>
                <a:lnTo>
                  <a:pt x="970" y="886"/>
                </a:lnTo>
                <a:lnTo>
                  <a:pt x="980" y="888"/>
                </a:lnTo>
                <a:lnTo>
                  <a:pt x="980" y="888"/>
                </a:lnTo>
                <a:lnTo>
                  <a:pt x="1022" y="891"/>
                </a:lnTo>
                <a:lnTo>
                  <a:pt x="1039" y="889"/>
                </a:lnTo>
                <a:lnTo>
                  <a:pt x="1055" y="888"/>
                </a:lnTo>
                <a:lnTo>
                  <a:pt x="1066" y="885"/>
                </a:lnTo>
                <a:lnTo>
                  <a:pt x="1071" y="882"/>
                </a:lnTo>
                <a:lnTo>
                  <a:pt x="1074" y="880"/>
                </a:lnTo>
                <a:lnTo>
                  <a:pt x="1077" y="877"/>
                </a:lnTo>
                <a:lnTo>
                  <a:pt x="1080" y="873"/>
                </a:lnTo>
                <a:lnTo>
                  <a:pt x="1080" y="869"/>
                </a:lnTo>
                <a:lnTo>
                  <a:pt x="1080" y="863"/>
                </a:lnTo>
                <a:lnTo>
                  <a:pt x="1080" y="863"/>
                </a:lnTo>
                <a:lnTo>
                  <a:pt x="1075" y="851"/>
                </a:lnTo>
                <a:lnTo>
                  <a:pt x="1069" y="834"/>
                </a:lnTo>
                <a:lnTo>
                  <a:pt x="1051" y="794"/>
                </a:lnTo>
                <a:lnTo>
                  <a:pt x="1042" y="773"/>
                </a:lnTo>
                <a:lnTo>
                  <a:pt x="1034" y="752"/>
                </a:lnTo>
                <a:lnTo>
                  <a:pt x="1030" y="732"/>
                </a:lnTo>
                <a:lnTo>
                  <a:pt x="1030" y="723"/>
                </a:lnTo>
                <a:lnTo>
                  <a:pt x="1030" y="714"/>
                </a:lnTo>
                <a:lnTo>
                  <a:pt x="1030" y="714"/>
                </a:lnTo>
                <a:lnTo>
                  <a:pt x="1033" y="696"/>
                </a:lnTo>
                <a:lnTo>
                  <a:pt x="1038" y="675"/>
                </a:lnTo>
                <a:lnTo>
                  <a:pt x="1045" y="651"/>
                </a:lnTo>
                <a:lnTo>
                  <a:pt x="1053" y="628"/>
                </a:lnTo>
                <a:lnTo>
                  <a:pt x="1069" y="588"/>
                </a:lnTo>
                <a:lnTo>
                  <a:pt x="1080" y="566"/>
                </a:lnTo>
                <a:lnTo>
                  <a:pt x="1080" y="566"/>
                </a:lnTo>
                <a:lnTo>
                  <a:pt x="1085" y="557"/>
                </a:lnTo>
                <a:lnTo>
                  <a:pt x="1088" y="555"/>
                </a:lnTo>
                <a:lnTo>
                  <a:pt x="1092" y="550"/>
                </a:lnTo>
                <a:lnTo>
                  <a:pt x="1095" y="543"/>
                </a:lnTo>
                <a:lnTo>
                  <a:pt x="1098" y="534"/>
                </a:lnTo>
                <a:lnTo>
                  <a:pt x="1100" y="521"/>
                </a:lnTo>
                <a:lnTo>
                  <a:pt x="1104" y="503"/>
                </a:lnTo>
                <a:lnTo>
                  <a:pt x="1104" y="503"/>
                </a:lnTo>
                <a:lnTo>
                  <a:pt x="1109" y="474"/>
                </a:lnTo>
                <a:lnTo>
                  <a:pt x="1111" y="462"/>
                </a:lnTo>
                <a:lnTo>
                  <a:pt x="1117" y="448"/>
                </a:lnTo>
                <a:lnTo>
                  <a:pt x="1128" y="416"/>
                </a:lnTo>
                <a:lnTo>
                  <a:pt x="1128" y="416"/>
                </a:lnTo>
                <a:lnTo>
                  <a:pt x="1143" y="380"/>
                </a:lnTo>
                <a:lnTo>
                  <a:pt x="1151" y="361"/>
                </a:lnTo>
                <a:lnTo>
                  <a:pt x="1153" y="357"/>
                </a:lnTo>
                <a:lnTo>
                  <a:pt x="1154" y="351"/>
                </a:lnTo>
                <a:lnTo>
                  <a:pt x="1154" y="347"/>
                </a:lnTo>
                <a:lnTo>
                  <a:pt x="1153" y="341"/>
                </a:lnTo>
                <a:lnTo>
                  <a:pt x="1153" y="341"/>
                </a:lnTo>
                <a:lnTo>
                  <a:pt x="1151" y="335"/>
                </a:lnTo>
                <a:lnTo>
                  <a:pt x="1147" y="328"/>
                </a:lnTo>
                <a:lnTo>
                  <a:pt x="1139" y="314"/>
                </a:lnTo>
                <a:lnTo>
                  <a:pt x="1132" y="301"/>
                </a:lnTo>
                <a:lnTo>
                  <a:pt x="1129" y="296"/>
                </a:lnTo>
                <a:lnTo>
                  <a:pt x="1128" y="292"/>
                </a:lnTo>
                <a:lnTo>
                  <a:pt x="1128" y="292"/>
                </a:lnTo>
                <a:lnTo>
                  <a:pt x="1128" y="286"/>
                </a:lnTo>
                <a:lnTo>
                  <a:pt x="1127" y="279"/>
                </a:lnTo>
                <a:lnTo>
                  <a:pt x="1121" y="265"/>
                </a:lnTo>
                <a:lnTo>
                  <a:pt x="1117" y="252"/>
                </a:lnTo>
                <a:lnTo>
                  <a:pt x="1116" y="246"/>
                </a:lnTo>
                <a:lnTo>
                  <a:pt x="1116" y="242"/>
                </a:lnTo>
                <a:lnTo>
                  <a:pt x="1116" y="242"/>
                </a:lnTo>
                <a:lnTo>
                  <a:pt x="1117" y="241"/>
                </a:lnTo>
                <a:lnTo>
                  <a:pt x="1120" y="242"/>
                </a:lnTo>
                <a:lnTo>
                  <a:pt x="1127" y="246"/>
                </a:lnTo>
                <a:lnTo>
                  <a:pt x="1147" y="261"/>
                </a:lnTo>
                <a:lnTo>
                  <a:pt x="1158" y="270"/>
                </a:lnTo>
                <a:lnTo>
                  <a:pt x="1171" y="276"/>
                </a:lnTo>
                <a:lnTo>
                  <a:pt x="1176" y="279"/>
                </a:lnTo>
                <a:lnTo>
                  <a:pt x="1182" y="281"/>
                </a:lnTo>
                <a:lnTo>
                  <a:pt x="1186" y="281"/>
                </a:lnTo>
                <a:lnTo>
                  <a:pt x="1190" y="279"/>
                </a:lnTo>
                <a:lnTo>
                  <a:pt x="1190" y="279"/>
                </a:lnTo>
                <a:lnTo>
                  <a:pt x="1194" y="276"/>
                </a:lnTo>
                <a:lnTo>
                  <a:pt x="1200" y="271"/>
                </a:lnTo>
                <a:lnTo>
                  <a:pt x="1212" y="258"/>
                </a:lnTo>
                <a:lnTo>
                  <a:pt x="1226" y="241"/>
                </a:lnTo>
                <a:lnTo>
                  <a:pt x="1241" y="220"/>
                </a:lnTo>
                <a:lnTo>
                  <a:pt x="1254" y="198"/>
                </a:lnTo>
                <a:lnTo>
                  <a:pt x="1266" y="177"/>
                </a:lnTo>
                <a:lnTo>
                  <a:pt x="1273" y="158"/>
                </a:lnTo>
                <a:lnTo>
                  <a:pt x="1276" y="149"/>
                </a:lnTo>
                <a:lnTo>
                  <a:pt x="1277" y="142"/>
                </a:lnTo>
                <a:lnTo>
                  <a:pt x="1277" y="142"/>
                </a:lnTo>
                <a:lnTo>
                  <a:pt x="1277" y="137"/>
                </a:lnTo>
                <a:lnTo>
                  <a:pt x="1275" y="131"/>
                </a:lnTo>
                <a:lnTo>
                  <a:pt x="1272" y="128"/>
                </a:lnTo>
                <a:lnTo>
                  <a:pt x="1268" y="126"/>
                </a:lnTo>
                <a:lnTo>
                  <a:pt x="1262" y="124"/>
                </a:lnTo>
                <a:lnTo>
                  <a:pt x="1257" y="124"/>
                </a:lnTo>
                <a:lnTo>
                  <a:pt x="1243" y="124"/>
                </a:lnTo>
                <a:lnTo>
                  <a:pt x="1218" y="128"/>
                </a:lnTo>
                <a:lnTo>
                  <a:pt x="1208" y="130"/>
                </a:lnTo>
                <a:lnTo>
                  <a:pt x="1203" y="130"/>
                </a:lnTo>
                <a:lnTo>
                  <a:pt x="1203" y="130"/>
                </a:lnTo>
                <a:lnTo>
                  <a:pt x="1199" y="124"/>
                </a:lnTo>
                <a:lnTo>
                  <a:pt x="1193" y="116"/>
                </a:lnTo>
                <a:lnTo>
                  <a:pt x="1183" y="101"/>
                </a:lnTo>
                <a:lnTo>
                  <a:pt x="1165" y="80"/>
                </a:lnTo>
                <a:lnTo>
                  <a:pt x="1165" y="80"/>
                </a:lnTo>
                <a:lnTo>
                  <a:pt x="1143" y="58"/>
                </a:lnTo>
                <a:lnTo>
                  <a:pt x="1124" y="40"/>
                </a:lnTo>
                <a:lnTo>
                  <a:pt x="1113" y="33"/>
                </a:lnTo>
                <a:lnTo>
                  <a:pt x="1102" y="27"/>
                </a:lnTo>
                <a:lnTo>
                  <a:pt x="1091" y="22"/>
                </a:lnTo>
                <a:lnTo>
                  <a:pt x="1080" y="18"/>
                </a:lnTo>
                <a:lnTo>
                  <a:pt x="1080" y="18"/>
                </a:lnTo>
                <a:lnTo>
                  <a:pt x="1067" y="14"/>
                </a:lnTo>
                <a:lnTo>
                  <a:pt x="1057" y="10"/>
                </a:lnTo>
                <a:lnTo>
                  <a:pt x="1041" y="3"/>
                </a:lnTo>
                <a:lnTo>
                  <a:pt x="1033" y="0"/>
                </a:lnTo>
                <a:lnTo>
                  <a:pt x="1024" y="0"/>
                </a:lnTo>
                <a:lnTo>
                  <a:pt x="1015" y="1"/>
                </a:lnTo>
                <a:lnTo>
                  <a:pt x="1005" y="5"/>
                </a:lnTo>
                <a:lnTo>
                  <a:pt x="1005" y="5"/>
                </a:lnTo>
                <a:lnTo>
                  <a:pt x="994" y="11"/>
                </a:lnTo>
                <a:lnTo>
                  <a:pt x="984" y="18"/>
                </a:lnTo>
                <a:lnTo>
                  <a:pt x="968" y="30"/>
                </a:lnTo>
                <a:lnTo>
                  <a:pt x="954" y="39"/>
                </a:lnTo>
                <a:lnTo>
                  <a:pt x="948" y="41"/>
                </a:lnTo>
                <a:lnTo>
                  <a:pt x="943" y="43"/>
                </a:lnTo>
                <a:lnTo>
                  <a:pt x="943" y="43"/>
                </a:lnTo>
                <a:lnTo>
                  <a:pt x="937" y="44"/>
                </a:lnTo>
                <a:lnTo>
                  <a:pt x="930" y="45"/>
                </a:lnTo>
                <a:lnTo>
                  <a:pt x="914" y="52"/>
                </a:lnTo>
                <a:lnTo>
                  <a:pt x="900" y="57"/>
                </a:lnTo>
                <a:lnTo>
                  <a:pt x="896" y="57"/>
                </a:lnTo>
                <a:lnTo>
                  <a:pt x="894" y="57"/>
                </a:lnTo>
                <a:lnTo>
                  <a:pt x="893" y="55"/>
                </a:lnTo>
                <a:lnTo>
                  <a:pt x="893" y="55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" name="Freeform 30">
            <a:extLst>
              <a:ext uri="{FF2B5EF4-FFF2-40B4-BE49-F238E27FC236}">
                <a16:creationId xmlns:a16="http://schemas.microsoft.com/office/drawing/2014/main" id="{E35DF462-B2BC-4240-9871-FB3CAC3F4CF8}"/>
              </a:ext>
            </a:extLst>
          </p:cNvPr>
          <p:cNvSpPr>
            <a:spLocks/>
          </p:cNvSpPr>
          <p:nvPr/>
        </p:nvSpPr>
        <p:spPr bwMode="auto">
          <a:xfrm>
            <a:off x="6123074" y="2751089"/>
            <a:ext cx="1461656" cy="1652011"/>
          </a:xfrm>
          <a:custGeom>
            <a:avLst/>
            <a:gdLst>
              <a:gd name="T0" fmla="*/ 403 w 645"/>
              <a:gd name="T1" fmla="*/ 7 h 729"/>
              <a:gd name="T2" fmla="*/ 345 w 645"/>
              <a:gd name="T3" fmla="*/ 15 h 729"/>
              <a:gd name="T4" fmla="*/ 302 w 645"/>
              <a:gd name="T5" fmla="*/ 79 h 729"/>
              <a:gd name="T6" fmla="*/ 304 w 645"/>
              <a:gd name="T7" fmla="*/ 130 h 729"/>
              <a:gd name="T8" fmla="*/ 321 w 645"/>
              <a:gd name="T9" fmla="*/ 139 h 729"/>
              <a:gd name="T10" fmla="*/ 357 w 645"/>
              <a:gd name="T11" fmla="*/ 147 h 729"/>
              <a:gd name="T12" fmla="*/ 372 w 645"/>
              <a:gd name="T13" fmla="*/ 173 h 729"/>
              <a:gd name="T14" fmla="*/ 376 w 645"/>
              <a:gd name="T15" fmla="*/ 260 h 729"/>
              <a:gd name="T16" fmla="*/ 319 w 645"/>
              <a:gd name="T17" fmla="*/ 337 h 729"/>
              <a:gd name="T18" fmla="*/ 264 w 645"/>
              <a:gd name="T19" fmla="*/ 462 h 729"/>
              <a:gd name="T20" fmla="*/ 185 w 645"/>
              <a:gd name="T21" fmla="*/ 516 h 729"/>
              <a:gd name="T22" fmla="*/ 151 w 645"/>
              <a:gd name="T23" fmla="*/ 501 h 729"/>
              <a:gd name="T24" fmla="*/ 74 w 645"/>
              <a:gd name="T25" fmla="*/ 482 h 729"/>
              <a:gd name="T26" fmla="*/ 51 w 645"/>
              <a:gd name="T27" fmla="*/ 470 h 729"/>
              <a:gd name="T28" fmla="*/ 49 w 645"/>
              <a:gd name="T29" fmla="*/ 496 h 729"/>
              <a:gd name="T30" fmla="*/ 25 w 645"/>
              <a:gd name="T31" fmla="*/ 476 h 729"/>
              <a:gd name="T32" fmla="*/ 20 w 645"/>
              <a:gd name="T33" fmla="*/ 501 h 729"/>
              <a:gd name="T34" fmla="*/ 0 w 645"/>
              <a:gd name="T35" fmla="*/ 542 h 729"/>
              <a:gd name="T36" fmla="*/ 21 w 645"/>
              <a:gd name="T37" fmla="*/ 580 h 729"/>
              <a:gd name="T38" fmla="*/ 64 w 645"/>
              <a:gd name="T39" fmla="*/ 618 h 729"/>
              <a:gd name="T40" fmla="*/ 122 w 645"/>
              <a:gd name="T41" fmla="*/ 618 h 729"/>
              <a:gd name="T42" fmla="*/ 113 w 645"/>
              <a:gd name="T43" fmla="*/ 632 h 729"/>
              <a:gd name="T44" fmla="*/ 205 w 645"/>
              <a:gd name="T45" fmla="*/ 637 h 729"/>
              <a:gd name="T46" fmla="*/ 218 w 645"/>
              <a:gd name="T47" fmla="*/ 657 h 729"/>
              <a:gd name="T48" fmla="*/ 228 w 645"/>
              <a:gd name="T49" fmla="*/ 663 h 729"/>
              <a:gd name="T50" fmla="*/ 267 w 645"/>
              <a:gd name="T51" fmla="*/ 669 h 729"/>
              <a:gd name="T52" fmla="*/ 334 w 645"/>
              <a:gd name="T53" fmla="*/ 699 h 729"/>
              <a:gd name="T54" fmla="*/ 372 w 645"/>
              <a:gd name="T55" fmla="*/ 689 h 729"/>
              <a:gd name="T56" fmla="*/ 388 w 645"/>
              <a:gd name="T57" fmla="*/ 692 h 729"/>
              <a:gd name="T58" fmla="*/ 404 w 645"/>
              <a:gd name="T59" fmla="*/ 728 h 729"/>
              <a:gd name="T60" fmla="*/ 443 w 645"/>
              <a:gd name="T61" fmla="*/ 725 h 729"/>
              <a:gd name="T62" fmla="*/ 477 w 645"/>
              <a:gd name="T63" fmla="*/ 721 h 729"/>
              <a:gd name="T64" fmla="*/ 496 w 645"/>
              <a:gd name="T65" fmla="*/ 705 h 729"/>
              <a:gd name="T66" fmla="*/ 477 w 645"/>
              <a:gd name="T67" fmla="*/ 632 h 729"/>
              <a:gd name="T68" fmla="*/ 485 w 645"/>
              <a:gd name="T69" fmla="*/ 613 h 729"/>
              <a:gd name="T70" fmla="*/ 526 w 645"/>
              <a:gd name="T71" fmla="*/ 626 h 729"/>
              <a:gd name="T72" fmla="*/ 545 w 645"/>
              <a:gd name="T73" fmla="*/ 603 h 729"/>
              <a:gd name="T74" fmla="*/ 555 w 645"/>
              <a:gd name="T75" fmla="*/ 660 h 729"/>
              <a:gd name="T76" fmla="*/ 569 w 645"/>
              <a:gd name="T77" fmla="*/ 691 h 729"/>
              <a:gd name="T78" fmla="*/ 609 w 645"/>
              <a:gd name="T79" fmla="*/ 701 h 729"/>
              <a:gd name="T80" fmla="*/ 640 w 645"/>
              <a:gd name="T81" fmla="*/ 687 h 729"/>
              <a:gd name="T82" fmla="*/ 638 w 645"/>
              <a:gd name="T83" fmla="*/ 654 h 729"/>
              <a:gd name="T84" fmla="*/ 618 w 645"/>
              <a:gd name="T85" fmla="*/ 618 h 729"/>
              <a:gd name="T86" fmla="*/ 602 w 645"/>
              <a:gd name="T87" fmla="*/ 376 h 729"/>
              <a:gd name="T88" fmla="*/ 574 w 645"/>
              <a:gd name="T89" fmla="*/ 287 h 729"/>
              <a:gd name="T90" fmla="*/ 545 w 645"/>
              <a:gd name="T91" fmla="*/ 224 h 729"/>
              <a:gd name="T92" fmla="*/ 589 w 645"/>
              <a:gd name="T93" fmla="*/ 171 h 729"/>
              <a:gd name="T94" fmla="*/ 584 w 645"/>
              <a:gd name="T95" fmla="*/ 122 h 729"/>
              <a:gd name="T96" fmla="*/ 613 w 645"/>
              <a:gd name="T97" fmla="*/ 83 h 729"/>
              <a:gd name="T98" fmla="*/ 598 w 645"/>
              <a:gd name="T99" fmla="*/ 30 h 729"/>
              <a:gd name="T100" fmla="*/ 573 w 645"/>
              <a:gd name="T101" fmla="*/ 18 h 729"/>
              <a:gd name="T102" fmla="*/ 545 w 645"/>
              <a:gd name="T103" fmla="*/ 1 h 729"/>
              <a:gd name="T104" fmla="*/ 506 w 645"/>
              <a:gd name="T105" fmla="*/ 6 h 729"/>
              <a:gd name="T106" fmla="*/ 495 w 645"/>
              <a:gd name="T107" fmla="*/ 9 h 729"/>
              <a:gd name="T108" fmla="*/ 467 w 645"/>
              <a:gd name="T109" fmla="*/ 1 h 729"/>
              <a:gd name="T110" fmla="*/ 423 w 645"/>
              <a:gd name="T111" fmla="*/ 20 h 7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645" h="729">
                <a:moveTo>
                  <a:pt x="423" y="20"/>
                </a:moveTo>
                <a:lnTo>
                  <a:pt x="423" y="20"/>
                </a:lnTo>
                <a:lnTo>
                  <a:pt x="420" y="17"/>
                </a:lnTo>
                <a:lnTo>
                  <a:pt x="416" y="14"/>
                </a:lnTo>
                <a:lnTo>
                  <a:pt x="411" y="11"/>
                </a:lnTo>
                <a:lnTo>
                  <a:pt x="403" y="7"/>
                </a:lnTo>
                <a:lnTo>
                  <a:pt x="394" y="6"/>
                </a:lnTo>
                <a:lnTo>
                  <a:pt x="383" y="5"/>
                </a:lnTo>
                <a:lnTo>
                  <a:pt x="370" y="6"/>
                </a:lnTo>
                <a:lnTo>
                  <a:pt x="370" y="6"/>
                </a:lnTo>
                <a:lnTo>
                  <a:pt x="357" y="9"/>
                </a:lnTo>
                <a:lnTo>
                  <a:pt x="345" y="15"/>
                </a:lnTo>
                <a:lnTo>
                  <a:pt x="334" y="23"/>
                </a:lnTo>
                <a:lnTo>
                  <a:pt x="324" y="31"/>
                </a:lnTo>
                <a:lnTo>
                  <a:pt x="317" y="42"/>
                </a:lnTo>
                <a:lnTo>
                  <a:pt x="311" y="54"/>
                </a:lnTo>
                <a:lnTo>
                  <a:pt x="306" y="66"/>
                </a:lnTo>
                <a:lnTo>
                  <a:pt x="302" y="79"/>
                </a:lnTo>
                <a:lnTo>
                  <a:pt x="302" y="79"/>
                </a:lnTo>
                <a:lnTo>
                  <a:pt x="301" y="91"/>
                </a:lnTo>
                <a:lnTo>
                  <a:pt x="300" y="103"/>
                </a:lnTo>
                <a:lnTo>
                  <a:pt x="301" y="113"/>
                </a:lnTo>
                <a:lnTo>
                  <a:pt x="302" y="122"/>
                </a:lnTo>
                <a:lnTo>
                  <a:pt x="304" y="130"/>
                </a:lnTo>
                <a:lnTo>
                  <a:pt x="307" y="136"/>
                </a:lnTo>
                <a:lnTo>
                  <a:pt x="309" y="141"/>
                </a:lnTo>
                <a:lnTo>
                  <a:pt x="312" y="142"/>
                </a:lnTo>
                <a:lnTo>
                  <a:pt x="312" y="142"/>
                </a:lnTo>
                <a:lnTo>
                  <a:pt x="317" y="142"/>
                </a:lnTo>
                <a:lnTo>
                  <a:pt x="321" y="139"/>
                </a:lnTo>
                <a:lnTo>
                  <a:pt x="326" y="137"/>
                </a:lnTo>
                <a:lnTo>
                  <a:pt x="341" y="137"/>
                </a:lnTo>
                <a:lnTo>
                  <a:pt x="346" y="151"/>
                </a:lnTo>
                <a:lnTo>
                  <a:pt x="355" y="142"/>
                </a:lnTo>
                <a:lnTo>
                  <a:pt x="355" y="142"/>
                </a:lnTo>
                <a:lnTo>
                  <a:pt x="357" y="147"/>
                </a:lnTo>
                <a:lnTo>
                  <a:pt x="360" y="151"/>
                </a:lnTo>
                <a:lnTo>
                  <a:pt x="365" y="156"/>
                </a:lnTo>
                <a:lnTo>
                  <a:pt x="365" y="156"/>
                </a:lnTo>
                <a:lnTo>
                  <a:pt x="368" y="159"/>
                </a:lnTo>
                <a:lnTo>
                  <a:pt x="370" y="162"/>
                </a:lnTo>
                <a:lnTo>
                  <a:pt x="372" y="173"/>
                </a:lnTo>
                <a:lnTo>
                  <a:pt x="375" y="215"/>
                </a:lnTo>
                <a:lnTo>
                  <a:pt x="375" y="215"/>
                </a:lnTo>
                <a:lnTo>
                  <a:pt x="377" y="236"/>
                </a:lnTo>
                <a:lnTo>
                  <a:pt x="379" y="245"/>
                </a:lnTo>
                <a:lnTo>
                  <a:pt x="379" y="252"/>
                </a:lnTo>
                <a:lnTo>
                  <a:pt x="376" y="260"/>
                </a:lnTo>
                <a:lnTo>
                  <a:pt x="370" y="269"/>
                </a:lnTo>
                <a:lnTo>
                  <a:pt x="363" y="281"/>
                </a:lnTo>
                <a:lnTo>
                  <a:pt x="351" y="297"/>
                </a:lnTo>
                <a:lnTo>
                  <a:pt x="351" y="297"/>
                </a:lnTo>
                <a:lnTo>
                  <a:pt x="330" y="323"/>
                </a:lnTo>
                <a:lnTo>
                  <a:pt x="319" y="337"/>
                </a:lnTo>
                <a:lnTo>
                  <a:pt x="314" y="343"/>
                </a:lnTo>
                <a:lnTo>
                  <a:pt x="309" y="353"/>
                </a:lnTo>
                <a:lnTo>
                  <a:pt x="297" y="385"/>
                </a:lnTo>
                <a:lnTo>
                  <a:pt x="297" y="385"/>
                </a:lnTo>
                <a:lnTo>
                  <a:pt x="280" y="427"/>
                </a:lnTo>
                <a:lnTo>
                  <a:pt x="264" y="462"/>
                </a:lnTo>
                <a:lnTo>
                  <a:pt x="249" y="496"/>
                </a:lnTo>
                <a:lnTo>
                  <a:pt x="249" y="496"/>
                </a:lnTo>
                <a:lnTo>
                  <a:pt x="226" y="504"/>
                </a:lnTo>
                <a:lnTo>
                  <a:pt x="205" y="511"/>
                </a:lnTo>
                <a:lnTo>
                  <a:pt x="185" y="516"/>
                </a:lnTo>
                <a:lnTo>
                  <a:pt x="185" y="516"/>
                </a:lnTo>
                <a:lnTo>
                  <a:pt x="177" y="517"/>
                </a:lnTo>
                <a:lnTo>
                  <a:pt x="171" y="516"/>
                </a:lnTo>
                <a:lnTo>
                  <a:pt x="165" y="513"/>
                </a:lnTo>
                <a:lnTo>
                  <a:pt x="160" y="510"/>
                </a:lnTo>
                <a:lnTo>
                  <a:pt x="154" y="504"/>
                </a:lnTo>
                <a:lnTo>
                  <a:pt x="151" y="501"/>
                </a:lnTo>
                <a:lnTo>
                  <a:pt x="142" y="516"/>
                </a:lnTo>
                <a:lnTo>
                  <a:pt x="122" y="506"/>
                </a:lnTo>
                <a:lnTo>
                  <a:pt x="98" y="521"/>
                </a:lnTo>
                <a:lnTo>
                  <a:pt x="98" y="521"/>
                </a:lnTo>
                <a:lnTo>
                  <a:pt x="89" y="505"/>
                </a:lnTo>
                <a:lnTo>
                  <a:pt x="74" y="482"/>
                </a:lnTo>
                <a:lnTo>
                  <a:pt x="74" y="482"/>
                </a:lnTo>
                <a:lnTo>
                  <a:pt x="66" y="474"/>
                </a:lnTo>
                <a:lnTo>
                  <a:pt x="58" y="470"/>
                </a:lnTo>
                <a:lnTo>
                  <a:pt x="55" y="468"/>
                </a:lnTo>
                <a:lnTo>
                  <a:pt x="52" y="468"/>
                </a:lnTo>
                <a:lnTo>
                  <a:pt x="51" y="470"/>
                </a:lnTo>
                <a:lnTo>
                  <a:pt x="49" y="472"/>
                </a:lnTo>
                <a:lnTo>
                  <a:pt x="49" y="472"/>
                </a:lnTo>
                <a:lnTo>
                  <a:pt x="51" y="491"/>
                </a:lnTo>
                <a:lnTo>
                  <a:pt x="51" y="498"/>
                </a:lnTo>
                <a:lnTo>
                  <a:pt x="51" y="498"/>
                </a:lnTo>
                <a:lnTo>
                  <a:pt x="49" y="496"/>
                </a:lnTo>
                <a:lnTo>
                  <a:pt x="49" y="496"/>
                </a:lnTo>
                <a:lnTo>
                  <a:pt x="47" y="493"/>
                </a:lnTo>
                <a:lnTo>
                  <a:pt x="43" y="489"/>
                </a:lnTo>
                <a:lnTo>
                  <a:pt x="35" y="482"/>
                </a:lnTo>
                <a:lnTo>
                  <a:pt x="28" y="477"/>
                </a:lnTo>
                <a:lnTo>
                  <a:pt x="25" y="476"/>
                </a:lnTo>
                <a:lnTo>
                  <a:pt x="25" y="477"/>
                </a:lnTo>
                <a:lnTo>
                  <a:pt x="25" y="477"/>
                </a:lnTo>
                <a:lnTo>
                  <a:pt x="26" y="479"/>
                </a:lnTo>
                <a:lnTo>
                  <a:pt x="26" y="483"/>
                </a:lnTo>
                <a:lnTo>
                  <a:pt x="24" y="490"/>
                </a:lnTo>
                <a:lnTo>
                  <a:pt x="20" y="501"/>
                </a:lnTo>
                <a:lnTo>
                  <a:pt x="6" y="501"/>
                </a:lnTo>
                <a:lnTo>
                  <a:pt x="6" y="501"/>
                </a:lnTo>
                <a:lnTo>
                  <a:pt x="3" y="507"/>
                </a:lnTo>
                <a:lnTo>
                  <a:pt x="1" y="522"/>
                </a:lnTo>
                <a:lnTo>
                  <a:pt x="0" y="533"/>
                </a:lnTo>
                <a:lnTo>
                  <a:pt x="0" y="542"/>
                </a:lnTo>
                <a:lnTo>
                  <a:pt x="2" y="553"/>
                </a:lnTo>
                <a:lnTo>
                  <a:pt x="6" y="564"/>
                </a:lnTo>
                <a:lnTo>
                  <a:pt x="6" y="564"/>
                </a:lnTo>
                <a:lnTo>
                  <a:pt x="9" y="569"/>
                </a:lnTo>
                <a:lnTo>
                  <a:pt x="13" y="573"/>
                </a:lnTo>
                <a:lnTo>
                  <a:pt x="21" y="580"/>
                </a:lnTo>
                <a:lnTo>
                  <a:pt x="30" y="584"/>
                </a:lnTo>
                <a:lnTo>
                  <a:pt x="41" y="587"/>
                </a:lnTo>
                <a:lnTo>
                  <a:pt x="49" y="589"/>
                </a:lnTo>
                <a:lnTo>
                  <a:pt x="57" y="589"/>
                </a:lnTo>
                <a:lnTo>
                  <a:pt x="64" y="589"/>
                </a:lnTo>
                <a:lnTo>
                  <a:pt x="64" y="618"/>
                </a:lnTo>
                <a:lnTo>
                  <a:pt x="64" y="618"/>
                </a:lnTo>
                <a:lnTo>
                  <a:pt x="96" y="617"/>
                </a:lnTo>
                <a:lnTo>
                  <a:pt x="115" y="617"/>
                </a:lnTo>
                <a:lnTo>
                  <a:pt x="121" y="617"/>
                </a:lnTo>
                <a:lnTo>
                  <a:pt x="122" y="618"/>
                </a:lnTo>
                <a:lnTo>
                  <a:pt x="122" y="618"/>
                </a:lnTo>
                <a:lnTo>
                  <a:pt x="122" y="618"/>
                </a:lnTo>
                <a:lnTo>
                  <a:pt x="119" y="621"/>
                </a:lnTo>
                <a:lnTo>
                  <a:pt x="114" y="626"/>
                </a:lnTo>
                <a:lnTo>
                  <a:pt x="111" y="631"/>
                </a:lnTo>
                <a:lnTo>
                  <a:pt x="111" y="632"/>
                </a:lnTo>
                <a:lnTo>
                  <a:pt x="113" y="632"/>
                </a:lnTo>
                <a:lnTo>
                  <a:pt x="113" y="632"/>
                </a:lnTo>
                <a:lnTo>
                  <a:pt x="130" y="629"/>
                </a:lnTo>
                <a:lnTo>
                  <a:pt x="155" y="625"/>
                </a:lnTo>
                <a:lnTo>
                  <a:pt x="166" y="623"/>
                </a:lnTo>
                <a:lnTo>
                  <a:pt x="200" y="623"/>
                </a:lnTo>
                <a:lnTo>
                  <a:pt x="205" y="637"/>
                </a:lnTo>
                <a:lnTo>
                  <a:pt x="234" y="637"/>
                </a:lnTo>
                <a:lnTo>
                  <a:pt x="234" y="637"/>
                </a:lnTo>
                <a:lnTo>
                  <a:pt x="230" y="641"/>
                </a:lnTo>
                <a:lnTo>
                  <a:pt x="223" y="648"/>
                </a:lnTo>
                <a:lnTo>
                  <a:pt x="221" y="652"/>
                </a:lnTo>
                <a:lnTo>
                  <a:pt x="218" y="657"/>
                </a:lnTo>
                <a:lnTo>
                  <a:pt x="218" y="659"/>
                </a:lnTo>
                <a:lnTo>
                  <a:pt x="218" y="660"/>
                </a:lnTo>
                <a:lnTo>
                  <a:pt x="219" y="661"/>
                </a:lnTo>
                <a:lnTo>
                  <a:pt x="219" y="661"/>
                </a:lnTo>
                <a:lnTo>
                  <a:pt x="223" y="663"/>
                </a:lnTo>
                <a:lnTo>
                  <a:pt x="228" y="663"/>
                </a:lnTo>
                <a:lnTo>
                  <a:pt x="240" y="660"/>
                </a:lnTo>
                <a:lnTo>
                  <a:pt x="253" y="657"/>
                </a:lnTo>
                <a:lnTo>
                  <a:pt x="253" y="657"/>
                </a:lnTo>
                <a:lnTo>
                  <a:pt x="255" y="658"/>
                </a:lnTo>
                <a:lnTo>
                  <a:pt x="258" y="663"/>
                </a:lnTo>
                <a:lnTo>
                  <a:pt x="267" y="669"/>
                </a:lnTo>
                <a:lnTo>
                  <a:pt x="283" y="676"/>
                </a:lnTo>
                <a:lnTo>
                  <a:pt x="283" y="676"/>
                </a:lnTo>
                <a:lnTo>
                  <a:pt x="301" y="684"/>
                </a:lnTo>
                <a:lnTo>
                  <a:pt x="317" y="693"/>
                </a:lnTo>
                <a:lnTo>
                  <a:pt x="325" y="697"/>
                </a:lnTo>
                <a:lnTo>
                  <a:pt x="334" y="699"/>
                </a:lnTo>
                <a:lnTo>
                  <a:pt x="342" y="700"/>
                </a:lnTo>
                <a:lnTo>
                  <a:pt x="351" y="700"/>
                </a:lnTo>
                <a:lnTo>
                  <a:pt x="351" y="700"/>
                </a:lnTo>
                <a:lnTo>
                  <a:pt x="359" y="698"/>
                </a:lnTo>
                <a:lnTo>
                  <a:pt x="366" y="694"/>
                </a:lnTo>
                <a:lnTo>
                  <a:pt x="372" y="689"/>
                </a:lnTo>
                <a:lnTo>
                  <a:pt x="377" y="683"/>
                </a:lnTo>
                <a:lnTo>
                  <a:pt x="382" y="671"/>
                </a:lnTo>
                <a:lnTo>
                  <a:pt x="385" y="666"/>
                </a:lnTo>
                <a:lnTo>
                  <a:pt x="385" y="666"/>
                </a:lnTo>
                <a:lnTo>
                  <a:pt x="386" y="674"/>
                </a:lnTo>
                <a:lnTo>
                  <a:pt x="388" y="692"/>
                </a:lnTo>
                <a:lnTo>
                  <a:pt x="389" y="701"/>
                </a:lnTo>
                <a:lnTo>
                  <a:pt x="392" y="711"/>
                </a:lnTo>
                <a:lnTo>
                  <a:pt x="396" y="718"/>
                </a:lnTo>
                <a:lnTo>
                  <a:pt x="399" y="725"/>
                </a:lnTo>
                <a:lnTo>
                  <a:pt x="399" y="725"/>
                </a:lnTo>
                <a:lnTo>
                  <a:pt x="404" y="728"/>
                </a:lnTo>
                <a:lnTo>
                  <a:pt x="411" y="729"/>
                </a:lnTo>
                <a:lnTo>
                  <a:pt x="417" y="729"/>
                </a:lnTo>
                <a:lnTo>
                  <a:pt x="425" y="728"/>
                </a:lnTo>
                <a:lnTo>
                  <a:pt x="438" y="726"/>
                </a:lnTo>
                <a:lnTo>
                  <a:pt x="443" y="725"/>
                </a:lnTo>
                <a:lnTo>
                  <a:pt x="443" y="725"/>
                </a:lnTo>
                <a:lnTo>
                  <a:pt x="445" y="726"/>
                </a:lnTo>
                <a:lnTo>
                  <a:pt x="450" y="726"/>
                </a:lnTo>
                <a:lnTo>
                  <a:pt x="457" y="727"/>
                </a:lnTo>
                <a:lnTo>
                  <a:pt x="467" y="725"/>
                </a:lnTo>
                <a:lnTo>
                  <a:pt x="467" y="725"/>
                </a:lnTo>
                <a:lnTo>
                  <a:pt x="477" y="721"/>
                </a:lnTo>
                <a:lnTo>
                  <a:pt x="487" y="717"/>
                </a:lnTo>
                <a:lnTo>
                  <a:pt x="490" y="715"/>
                </a:lnTo>
                <a:lnTo>
                  <a:pt x="493" y="712"/>
                </a:lnTo>
                <a:lnTo>
                  <a:pt x="495" y="709"/>
                </a:lnTo>
                <a:lnTo>
                  <a:pt x="496" y="705"/>
                </a:lnTo>
                <a:lnTo>
                  <a:pt x="496" y="705"/>
                </a:lnTo>
                <a:lnTo>
                  <a:pt x="496" y="700"/>
                </a:lnTo>
                <a:lnTo>
                  <a:pt x="494" y="693"/>
                </a:lnTo>
                <a:lnTo>
                  <a:pt x="487" y="680"/>
                </a:lnTo>
                <a:lnTo>
                  <a:pt x="477" y="661"/>
                </a:lnTo>
                <a:lnTo>
                  <a:pt x="477" y="632"/>
                </a:lnTo>
                <a:lnTo>
                  <a:pt x="477" y="632"/>
                </a:lnTo>
                <a:lnTo>
                  <a:pt x="479" y="618"/>
                </a:lnTo>
                <a:lnTo>
                  <a:pt x="481" y="609"/>
                </a:lnTo>
                <a:lnTo>
                  <a:pt x="482" y="608"/>
                </a:lnTo>
                <a:lnTo>
                  <a:pt x="482" y="608"/>
                </a:lnTo>
                <a:lnTo>
                  <a:pt x="483" y="610"/>
                </a:lnTo>
                <a:lnTo>
                  <a:pt x="485" y="613"/>
                </a:lnTo>
                <a:lnTo>
                  <a:pt x="496" y="619"/>
                </a:lnTo>
                <a:lnTo>
                  <a:pt x="509" y="625"/>
                </a:lnTo>
                <a:lnTo>
                  <a:pt x="515" y="626"/>
                </a:lnTo>
                <a:lnTo>
                  <a:pt x="521" y="627"/>
                </a:lnTo>
                <a:lnTo>
                  <a:pt x="521" y="627"/>
                </a:lnTo>
                <a:lnTo>
                  <a:pt x="526" y="626"/>
                </a:lnTo>
                <a:lnTo>
                  <a:pt x="530" y="624"/>
                </a:lnTo>
                <a:lnTo>
                  <a:pt x="535" y="620"/>
                </a:lnTo>
                <a:lnTo>
                  <a:pt x="539" y="615"/>
                </a:lnTo>
                <a:lnTo>
                  <a:pt x="544" y="607"/>
                </a:lnTo>
                <a:lnTo>
                  <a:pt x="545" y="603"/>
                </a:lnTo>
                <a:lnTo>
                  <a:pt x="545" y="603"/>
                </a:lnTo>
                <a:lnTo>
                  <a:pt x="550" y="626"/>
                </a:lnTo>
                <a:lnTo>
                  <a:pt x="553" y="644"/>
                </a:lnTo>
                <a:lnTo>
                  <a:pt x="555" y="652"/>
                </a:lnTo>
                <a:lnTo>
                  <a:pt x="555" y="657"/>
                </a:lnTo>
                <a:lnTo>
                  <a:pt x="555" y="657"/>
                </a:lnTo>
                <a:lnTo>
                  <a:pt x="555" y="660"/>
                </a:lnTo>
                <a:lnTo>
                  <a:pt x="557" y="665"/>
                </a:lnTo>
                <a:lnTo>
                  <a:pt x="562" y="674"/>
                </a:lnTo>
                <a:lnTo>
                  <a:pt x="567" y="683"/>
                </a:lnTo>
                <a:lnTo>
                  <a:pt x="569" y="687"/>
                </a:lnTo>
                <a:lnTo>
                  <a:pt x="569" y="691"/>
                </a:lnTo>
                <a:lnTo>
                  <a:pt x="569" y="691"/>
                </a:lnTo>
                <a:lnTo>
                  <a:pt x="569" y="692"/>
                </a:lnTo>
                <a:lnTo>
                  <a:pt x="570" y="693"/>
                </a:lnTo>
                <a:lnTo>
                  <a:pt x="575" y="697"/>
                </a:lnTo>
                <a:lnTo>
                  <a:pt x="583" y="699"/>
                </a:lnTo>
                <a:lnTo>
                  <a:pt x="591" y="700"/>
                </a:lnTo>
                <a:lnTo>
                  <a:pt x="609" y="701"/>
                </a:lnTo>
                <a:lnTo>
                  <a:pt x="617" y="701"/>
                </a:lnTo>
                <a:lnTo>
                  <a:pt x="623" y="700"/>
                </a:lnTo>
                <a:lnTo>
                  <a:pt x="623" y="700"/>
                </a:lnTo>
                <a:lnTo>
                  <a:pt x="631" y="695"/>
                </a:lnTo>
                <a:lnTo>
                  <a:pt x="636" y="692"/>
                </a:lnTo>
                <a:lnTo>
                  <a:pt x="640" y="687"/>
                </a:lnTo>
                <a:lnTo>
                  <a:pt x="642" y="682"/>
                </a:lnTo>
                <a:lnTo>
                  <a:pt x="645" y="676"/>
                </a:lnTo>
                <a:lnTo>
                  <a:pt x="645" y="669"/>
                </a:lnTo>
                <a:lnTo>
                  <a:pt x="642" y="661"/>
                </a:lnTo>
                <a:lnTo>
                  <a:pt x="642" y="661"/>
                </a:lnTo>
                <a:lnTo>
                  <a:pt x="638" y="654"/>
                </a:lnTo>
                <a:lnTo>
                  <a:pt x="635" y="647"/>
                </a:lnTo>
                <a:lnTo>
                  <a:pt x="626" y="634"/>
                </a:lnTo>
                <a:lnTo>
                  <a:pt x="620" y="624"/>
                </a:lnTo>
                <a:lnTo>
                  <a:pt x="618" y="620"/>
                </a:lnTo>
                <a:lnTo>
                  <a:pt x="618" y="618"/>
                </a:lnTo>
                <a:lnTo>
                  <a:pt x="618" y="618"/>
                </a:lnTo>
                <a:lnTo>
                  <a:pt x="617" y="581"/>
                </a:lnTo>
                <a:lnTo>
                  <a:pt x="611" y="504"/>
                </a:lnTo>
                <a:lnTo>
                  <a:pt x="603" y="389"/>
                </a:lnTo>
                <a:lnTo>
                  <a:pt x="603" y="389"/>
                </a:lnTo>
                <a:lnTo>
                  <a:pt x="603" y="383"/>
                </a:lnTo>
                <a:lnTo>
                  <a:pt x="602" y="376"/>
                </a:lnTo>
                <a:lnTo>
                  <a:pt x="594" y="346"/>
                </a:lnTo>
                <a:lnTo>
                  <a:pt x="594" y="346"/>
                </a:lnTo>
                <a:lnTo>
                  <a:pt x="587" y="329"/>
                </a:lnTo>
                <a:lnTo>
                  <a:pt x="583" y="317"/>
                </a:lnTo>
                <a:lnTo>
                  <a:pt x="578" y="304"/>
                </a:lnTo>
                <a:lnTo>
                  <a:pt x="574" y="287"/>
                </a:lnTo>
                <a:lnTo>
                  <a:pt x="574" y="287"/>
                </a:lnTo>
                <a:lnTo>
                  <a:pt x="572" y="277"/>
                </a:lnTo>
                <a:lnTo>
                  <a:pt x="568" y="266"/>
                </a:lnTo>
                <a:lnTo>
                  <a:pt x="558" y="245"/>
                </a:lnTo>
                <a:lnTo>
                  <a:pt x="549" y="230"/>
                </a:lnTo>
                <a:lnTo>
                  <a:pt x="545" y="224"/>
                </a:lnTo>
                <a:lnTo>
                  <a:pt x="550" y="205"/>
                </a:lnTo>
                <a:lnTo>
                  <a:pt x="550" y="205"/>
                </a:lnTo>
                <a:lnTo>
                  <a:pt x="568" y="192"/>
                </a:lnTo>
                <a:lnTo>
                  <a:pt x="580" y="181"/>
                </a:lnTo>
                <a:lnTo>
                  <a:pt x="585" y="176"/>
                </a:lnTo>
                <a:lnTo>
                  <a:pt x="589" y="171"/>
                </a:lnTo>
                <a:lnTo>
                  <a:pt x="589" y="171"/>
                </a:lnTo>
                <a:lnTo>
                  <a:pt x="590" y="166"/>
                </a:lnTo>
                <a:lnTo>
                  <a:pt x="590" y="159"/>
                </a:lnTo>
                <a:lnTo>
                  <a:pt x="589" y="143"/>
                </a:lnTo>
                <a:lnTo>
                  <a:pt x="584" y="122"/>
                </a:lnTo>
                <a:lnTo>
                  <a:pt x="584" y="122"/>
                </a:lnTo>
                <a:lnTo>
                  <a:pt x="589" y="119"/>
                </a:lnTo>
                <a:lnTo>
                  <a:pt x="598" y="110"/>
                </a:lnTo>
                <a:lnTo>
                  <a:pt x="603" y="105"/>
                </a:lnTo>
                <a:lnTo>
                  <a:pt x="608" y="98"/>
                </a:lnTo>
                <a:lnTo>
                  <a:pt x="612" y="91"/>
                </a:lnTo>
                <a:lnTo>
                  <a:pt x="613" y="83"/>
                </a:lnTo>
                <a:lnTo>
                  <a:pt x="613" y="83"/>
                </a:lnTo>
                <a:lnTo>
                  <a:pt x="613" y="76"/>
                </a:lnTo>
                <a:lnTo>
                  <a:pt x="612" y="69"/>
                </a:lnTo>
                <a:lnTo>
                  <a:pt x="608" y="54"/>
                </a:lnTo>
                <a:lnTo>
                  <a:pt x="598" y="30"/>
                </a:lnTo>
                <a:lnTo>
                  <a:pt x="598" y="30"/>
                </a:lnTo>
                <a:lnTo>
                  <a:pt x="596" y="25"/>
                </a:lnTo>
                <a:lnTo>
                  <a:pt x="594" y="23"/>
                </a:lnTo>
                <a:lnTo>
                  <a:pt x="589" y="22"/>
                </a:lnTo>
                <a:lnTo>
                  <a:pt x="585" y="20"/>
                </a:lnTo>
                <a:lnTo>
                  <a:pt x="577" y="19"/>
                </a:lnTo>
                <a:lnTo>
                  <a:pt x="573" y="18"/>
                </a:lnTo>
                <a:lnTo>
                  <a:pt x="569" y="15"/>
                </a:lnTo>
                <a:lnTo>
                  <a:pt x="569" y="15"/>
                </a:lnTo>
                <a:lnTo>
                  <a:pt x="564" y="11"/>
                </a:lnTo>
                <a:lnTo>
                  <a:pt x="561" y="6"/>
                </a:lnTo>
                <a:lnTo>
                  <a:pt x="555" y="3"/>
                </a:lnTo>
                <a:lnTo>
                  <a:pt x="545" y="1"/>
                </a:lnTo>
                <a:lnTo>
                  <a:pt x="545" y="1"/>
                </a:lnTo>
                <a:lnTo>
                  <a:pt x="539" y="0"/>
                </a:lnTo>
                <a:lnTo>
                  <a:pt x="533" y="0"/>
                </a:lnTo>
                <a:lnTo>
                  <a:pt x="521" y="2"/>
                </a:lnTo>
                <a:lnTo>
                  <a:pt x="512" y="5"/>
                </a:lnTo>
                <a:lnTo>
                  <a:pt x="506" y="6"/>
                </a:lnTo>
                <a:lnTo>
                  <a:pt x="506" y="6"/>
                </a:lnTo>
                <a:lnTo>
                  <a:pt x="502" y="7"/>
                </a:lnTo>
                <a:lnTo>
                  <a:pt x="499" y="8"/>
                </a:lnTo>
                <a:lnTo>
                  <a:pt x="496" y="11"/>
                </a:lnTo>
                <a:lnTo>
                  <a:pt x="496" y="11"/>
                </a:lnTo>
                <a:lnTo>
                  <a:pt x="495" y="9"/>
                </a:lnTo>
                <a:lnTo>
                  <a:pt x="493" y="6"/>
                </a:lnTo>
                <a:lnTo>
                  <a:pt x="489" y="5"/>
                </a:lnTo>
                <a:lnTo>
                  <a:pt x="483" y="2"/>
                </a:lnTo>
                <a:lnTo>
                  <a:pt x="477" y="1"/>
                </a:lnTo>
                <a:lnTo>
                  <a:pt x="467" y="1"/>
                </a:lnTo>
                <a:lnTo>
                  <a:pt x="467" y="1"/>
                </a:lnTo>
                <a:lnTo>
                  <a:pt x="457" y="2"/>
                </a:lnTo>
                <a:lnTo>
                  <a:pt x="449" y="3"/>
                </a:lnTo>
                <a:lnTo>
                  <a:pt x="442" y="7"/>
                </a:lnTo>
                <a:lnTo>
                  <a:pt x="434" y="11"/>
                </a:lnTo>
                <a:lnTo>
                  <a:pt x="426" y="17"/>
                </a:lnTo>
                <a:lnTo>
                  <a:pt x="423" y="20"/>
                </a:lnTo>
                <a:lnTo>
                  <a:pt x="423" y="20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" name="Freeform 33">
            <a:extLst>
              <a:ext uri="{FF2B5EF4-FFF2-40B4-BE49-F238E27FC236}">
                <a16:creationId xmlns:a16="http://schemas.microsoft.com/office/drawing/2014/main" id="{33CA826D-6AE7-4461-8CC4-2505D4145607}"/>
              </a:ext>
            </a:extLst>
          </p:cNvPr>
          <p:cNvSpPr>
            <a:spLocks/>
          </p:cNvSpPr>
          <p:nvPr/>
        </p:nvSpPr>
        <p:spPr bwMode="auto">
          <a:xfrm>
            <a:off x="7916439" y="2976571"/>
            <a:ext cx="1570720" cy="1412270"/>
          </a:xfrm>
          <a:custGeom>
            <a:avLst/>
            <a:gdLst>
              <a:gd name="T0" fmla="*/ 251 w 912"/>
              <a:gd name="T1" fmla="*/ 195 h 820"/>
              <a:gd name="T2" fmla="*/ 252 w 912"/>
              <a:gd name="T3" fmla="*/ 125 h 820"/>
              <a:gd name="T4" fmla="*/ 223 w 912"/>
              <a:gd name="T5" fmla="*/ 81 h 820"/>
              <a:gd name="T6" fmla="*/ 197 w 912"/>
              <a:gd name="T7" fmla="*/ 56 h 820"/>
              <a:gd name="T8" fmla="*/ 165 w 912"/>
              <a:gd name="T9" fmla="*/ 28 h 820"/>
              <a:gd name="T10" fmla="*/ 96 w 912"/>
              <a:gd name="T11" fmla="*/ 1 h 820"/>
              <a:gd name="T12" fmla="*/ 19 w 912"/>
              <a:gd name="T13" fmla="*/ 18 h 820"/>
              <a:gd name="T14" fmla="*/ 18 w 912"/>
              <a:gd name="T15" fmla="*/ 53 h 820"/>
              <a:gd name="T16" fmla="*/ 0 w 912"/>
              <a:gd name="T17" fmla="*/ 112 h 820"/>
              <a:gd name="T18" fmla="*/ 10 w 912"/>
              <a:gd name="T19" fmla="*/ 159 h 820"/>
              <a:gd name="T20" fmla="*/ 27 w 912"/>
              <a:gd name="T21" fmla="*/ 188 h 820"/>
              <a:gd name="T22" fmla="*/ 44 w 912"/>
              <a:gd name="T23" fmla="*/ 237 h 820"/>
              <a:gd name="T24" fmla="*/ 69 w 912"/>
              <a:gd name="T25" fmla="*/ 245 h 820"/>
              <a:gd name="T26" fmla="*/ 85 w 912"/>
              <a:gd name="T27" fmla="*/ 272 h 820"/>
              <a:gd name="T28" fmla="*/ 104 w 912"/>
              <a:gd name="T29" fmla="*/ 280 h 820"/>
              <a:gd name="T30" fmla="*/ 161 w 912"/>
              <a:gd name="T31" fmla="*/ 299 h 820"/>
              <a:gd name="T32" fmla="*/ 215 w 912"/>
              <a:gd name="T33" fmla="*/ 283 h 820"/>
              <a:gd name="T34" fmla="*/ 197 w 912"/>
              <a:gd name="T35" fmla="*/ 409 h 820"/>
              <a:gd name="T36" fmla="*/ 164 w 912"/>
              <a:gd name="T37" fmla="*/ 465 h 820"/>
              <a:gd name="T38" fmla="*/ 110 w 912"/>
              <a:gd name="T39" fmla="*/ 498 h 820"/>
              <a:gd name="T40" fmla="*/ 112 w 912"/>
              <a:gd name="T41" fmla="*/ 601 h 820"/>
              <a:gd name="T42" fmla="*/ 153 w 912"/>
              <a:gd name="T43" fmla="*/ 680 h 820"/>
              <a:gd name="T44" fmla="*/ 215 w 912"/>
              <a:gd name="T45" fmla="*/ 671 h 820"/>
              <a:gd name="T46" fmla="*/ 194 w 912"/>
              <a:gd name="T47" fmla="*/ 611 h 820"/>
              <a:gd name="T48" fmla="*/ 172 w 912"/>
              <a:gd name="T49" fmla="*/ 567 h 820"/>
              <a:gd name="T50" fmla="*/ 231 w 912"/>
              <a:gd name="T51" fmla="*/ 554 h 820"/>
              <a:gd name="T52" fmla="*/ 296 w 912"/>
              <a:gd name="T53" fmla="*/ 635 h 820"/>
              <a:gd name="T54" fmla="*/ 384 w 912"/>
              <a:gd name="T55" fmla="*/ 645 h 820"/>
              <a:gd name="T56" fmla="*/ 374 w 912"/>
              <a:gd name="T57" fmla="*/ 611 h 820"/>
              <a:gd name="T58" fmla="*/ 311 w 912"/>
              <a:gd name="T59" fmla="*/ 562 h 820"/>
              <a:gd name="T60" fmla="*/ 393 w 912"/>
              <a:gd name="T61" fmla="*/ 538 h 820"/>
              <a:gd name="T62" fmla="*/ 432 w 912"/>
              <a:gd name="T63" fmla="*/ 470 h 820"/>
              <a:gd name="T64" fmla="*/ 459 w 912"/>
              <a:gd name="T65" fmla="*/ 511 h 820"/>
              <a:gd name="T66" fmla="*/ 475 w 912"/>
              <a:gd name="T67" fmla="*/ 609 h 820"/>
              <a:gd name="T68" fmla="*/ 477 w 912"/>
              <a:gd name="T69" fmla="*/ 727 h 820"/>
              <a:gd name="T70" fmla="*/ 505 w 912"/>
              <a:gd name="T71" fmla="*/ 790 h 820"/>
              <a:gd name="T72" fmla="*/ 624 w 912"/>
              <a:gd name="T73" fmla="*/ 817 h 820"/>
              <a:gd name="T74" fmla="*/ 646 w 912"/>
              <a:gd name="T75" fmla="*/ 779 h 820"/>
              <a:gd name="T76" fmla="*/ 578 w 912"/>
              <a:gd name="T77" fmla="*/ 732 h 820"/>
              <a:gd name="T78" fmla="*/ 569 w 912"/>
              <a:gd name="T79" fmla="*/ 584 h 820"/>
              <a:gd name="T80" fmla="*/ 602 w 912"/>
              <a:gd name="T81" fmla="*/ 543 h 820"/>
              <a:gd name="T82" fmla="*/ 623 w 912"/>
              <a:gd name="T83" fmla="*/ 580 h 820"/>
              <a:gd name="T84" fmla="*/ 663 w 912"/>
              <a:gd name="T85" fmla="*/ 660 h 820"/>
              <a:gd name="T86" fmla="*/ 674 w 912"/>
              <a:gd name="T87" fmla="*/ 698 h 820"/>
              <a:gd name="T88" fmla="*/ 738 w 912"/>
              <a:gd name="T89" fmla="*/ 679 h 820"/>
              <a:gd name="T90" fmla="*/ 698 w 912"/>
              <a:gd name="T91" fmla="*/ 569 h 820"/>
              <a:gd name="T92" fmla="*/ 685 w 912"/>
              <a:gd name="T93" fmla="*/ 494 h 820"/>
              <a:gd name="T94" fmla="*/ 763 w 912"/>
              <a:gd name="T95" fmla="*/ 537 h 820"/>
              <a:gd name="T96" fmla="*/ 850 w 912"/>
              <a:gd name="T97" fmla="*/ 533 h 820"/>
              <a:gd name="T98" fmla="*/ 908 w 912"/>
              <a:gd name="T99" fmla="*/ 499 h 820"/>
              <a:gd name="T100" fmla="*/ 903 w 912"/>
              <a:gd name="T101" fmla="*/ 475 h 820"/>
              <a:gd name="T102" fmla="*/ 901 w 912"/>
              <a:gd name="T103" fmla="*/ 442 h 820"/>
              <a:gd name="T104" fmla="*/ 879 w 912"/>
              <a:gd name="T105" fmla="*/ 373 h 820"/>
              <a:gd name="T106" fmla="*/ 907 w 912"/>
              <a:gd name="T107" fmla="*/ 318 h 820"/>
              <a:gd name="T108" fmla="*/ 869 w 912"/>
              <a:gd name="T109" fmla="*/ 271 h 820"/>
              <a:gd name="T110" fmla="*/ 826 w 912"/>
              <a:gd name="T111" fmla="*/ 256 h 820"/>
              <a:gd name="T112" fmla="*/ 743 w 912"/>
              <a:gd name="T113" fmla="*/ 268 h 820"/>
              <a:gd name="T114" fmla="*/ 699 w 912"/>
              <a:gd name="T115" fmla="*/ 263 h 820"/>
              <a:gd name="T116" fmla="*/ 520 w 912"/>
              <a:gd name="T117" fmla="*/ 208 h 820"/>
              <a:gd name="T118" fmla="*/ 293 w 912"/>
              <a:gd name="T119" fmla="*/ 210 h 8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912" h="820">
                <a:moveTo>
                  <a:pt x="286" y="212"/>
                </a:moveTo>
                <a:lnTo>
                  <a:pt x="286" y="212"/>
                </a:lnTo>
                <a:lnTo>
                  <a:pt x="272" y="206"/>
                </a:lnTo>
                <a:lnTo>
                  <a:pt x="260" y="203"/>
                </a:lnTo>
                <a:lnTo>
                  <a:pt x="252" y="198"/>
                </a:lnTo>
                <a:lnTo>
                  <a:pt x="252" y="198"/>
                </a:lnTo>
                <a:lnTo>
                  <a:pt x="250" y="197"/>
                </a:lnTo>
                <a:lnTo>
                  <a:pt x="250" y="197"/>
                </a:lnTo>
                <a:lnTo>
                  <a:pt x="251" y="195"/>
                </a:lnTo>
                <a:lnTo>
                  <a:pt x="254" y="193"/>
                </a:lnTo>
                <a:lnTo>
                  <a:pt x="257" y="187"/>
                </a:lnTo>
                <a:lnTo>
                  <a:pt x="262" y="174"/>
                </a:lnTo>
                <a:lnTo>
                  <a:pt x="262" y="174"/>
                </a:lnTo>
                <a:lnTo>
                  <a:pt x="268" y="153"/>
                </a:lnTo>
                <a:lnTo>
                  <a:pt x="271" y="138"/>
                </a:lnTo>
                <a:lnTo>
                  <a:pt x="272" y="125"/>
                </a:lnTo>
                <a:lnTo>
                  <a:pt x="252" y="125"/>
                </a:lnTo>
                <a:lnTo>
                  <a:pt x="252" y="125"/>
                </a:lnTo>
                <a:lnTo>
                  <a:pt x="248" y="121"/>
                </a:lnTo>
                <a:lnTo>
                  <a:pt x="243" y="118"/>
                </a:lnTo>
                <a:lnTo>
                  <a:pt x="238" y="110"/>
                </a:lnTo>
                <a:lnTo>
                  <a:pt x="238" y="110"/>
                </a:lnTo>
                <a:lnTo>
                  <a:pt x="234" y="103"/>
                </a:lnTo>
                <a:lnTo>
                  <a:pt x="232" y="96"/>
                </a:lnTo>
                <a:lnTo>
                  <a:pt x="229" y="89"/>
                </a:lnTo>
                <a:lnTo>
                  <a:pt x="223" y="81"/>
                </a:lnTo>
                <a:lnTo>
                  <a:pt x="223" y="81"/>
                </a:lnTo>
                <a:lnTo>
                  <a:pt x="217" y="73"/>
                </a:lnTo>
                <a:lnTo>
                  <a:pt x="214" y="64"/>
                </a:lnTo>
                <a:lnTo>
                  <a:pt x="211" y="61"/>
                </a:lnTo>
                <a:lnTo>
                  <a:pt x="210" y="58"/>
                </a:lnTo>
                <a:lnTo>
                  <a:pt x="208" y="57"/>
                </a:lnTo>
                <a:lnTo>
                  <a:pt x="204" y="57"/>
                </a:lnTo>
                <a:lnTo>
                  <a:pt x="204" y="57"/>
                </a:lnTo>
                <a:lnTo>
                  <a:pt x="200" y="57"/>
                </a:lnTo>
                <a:lnTo>
                  <a:pt x="197" y="56"/>
                </a:lnTo>
                <a:lnTo>
                  <a:pt x="191" y="50"/>
                </a:lnTo>
                <a:lnTo>
                  <a:pt x="184" y="42"/>
                </a:lnTo>
                <a:lnTo>
                  <a:pt x="180" y="38"/>
                </a:lnTo>
                <a:lnTo>
                  <a:pt x="180" y="38"/>
                </a:lnTo>
                <a:lnTo>
                  <a:pt x="176" y="34"/>
                </a:lnTo>
                <a:lnTo>
                  <a:pt x="175" y="33"/>
                </a:lnTo>
                <a:lnTo>
                  <a:pt x="172" y="30"/>
                </a:lnTo>
                <a:lnTo>
                  <a:pt x="165" y="28"/>
                </a:lnTo>
                <a:lnTo>
                  <a:pt x="165" y="28"/>
                </a:lnTo>
                <a:lnTo>
                  <a:pt x="160" y="27"/>
                </a:lnTo>
                <a:lnTo>
                  <a:pt x="157" y="24"/>
                </a:lnTo>
                <a:lnTo>
                  <a:pt x="148" y="18"/>
                </a:lnTo>
                <a:lnTo>
                  <a:pt x="142" y="15"/>
                </a:lnTo>
                <a:lnTo>
                  <a:pt x="135" y="11"/>
                </a:lnTo>
                <a:lnTo>
                  <a:pt x="125" y="7"/>
                </a:lnTo>
                <a:lnTo>
                  <a:pt x="112" y="4"/>
                </a:lnTo>
                <a:lnTo>
                  <a:pt x="112" y="4"/>
                </a:lnTo>
                <a:lnTo>
                  <a:pt x="96" y="1"/>
                </a:lnTo>
                <a:lnTo>
                  <a:pt x="80" y="0"/>
                </a:lnTo>
                <a:lnTo>
                  <a:pt x="65" y="1"/>
                </a:lnTo>
                <a:lnTo>
                  <a:pt x="51" y="4"/>
                </a:lnTo>
                <a:lnTo>
                  <a:pt x="37" y="6"/>
                </a:lnTo>
                <a:lnTo>
                  <a:pt x="28" y="10"/>
                </a:lnTo>
                <a:lnTo>
                  <a:pt x="22" y="13"/>
                </a:lnTo>
                <a:lnTo>
                  <a:pt x="19" y="16"/>
                </a:lnTo>
                <a:lnTo>
                  <a:pt x="19" y="18"/>
                </a:lnTo>
                <a:lnTo>
                  <a:pt x="19" y="18"/>
                </a:lnTo>
                <a:lnTo>
                  <a:pt x="20" y="22"/>
                </a:lnTo>
                <a:lnTo>
                  <a:pt x="22" y="23"/>
                </a:lnTo>
                <a:lnTo>
                  <a:pt x="27" y="23"/>
                </a:lnTo>
                <a:lnTo>
                  <a:pt x="28" y="24"/>
                </a:lnTo>
                <a:lnTo>
                  <a:pt x="28" y="25"/>
                </a:lnTo>
                <a:lnTo>
                  <a:pt x="28" y="30"/>
                </a:lnTo>
                <a:lnTo>
                  <a:pt x="24" y="38"/>
                </a:lnTo>
                <a:lnTo>
                  <a:pt x="24" y="38"/>
                </a:lnTo>
                <a:lnTo>
                  <a:pt x="18" y="53"/>
                </a:lnTo>
                <a:lnTo>
                  <a:pt x="14" y="64"/>
                </a:lnTo>
                <a:lnTo>
                  <a:pt x="12" y="72"/>
                </a:lnTo>
                <a:lnTo>
                  <a:pt x="10" y="76"/>
                </a:lnTo>
                <a:lnTo>
                  <a:pt x="10" y="76"/>
                </a:lnTo>
                <a:lnTo>
                  <a:pt x="3" y="87"/>
                </a:lnTo>
                <a:lnTo>
                  <a:pt x="1" y="95"/>
                </a:lnTo>
                <a:lnTo>
                  <a:pt x="0" y="106"/>
                </a:lnTo>
                <a:lnTo>
                  <a:pt x="0" y="106"/>
                </a:lnTo>
                <a:lnTo>
                  <a:pt x="0" y="112"/>
                </a:lnTo>
                <a:lnTo>
                  <a:pt x="1" y="117"/>
                </a:lnTo>
                <a:lnTo>
                  <a:pt x="5" y="124"/>
                </a:lnTo>
                <a:lnTo>
                  <a:pt x="7" y="130"/>
                </a:lnTo>
                <a:lnTo>
                  <a:pt x="10" y="135"/>
                </a:lnTo>
                <a:lnTo>
                  <a:pt x="10" y="135"/>
                </a:lnTo>
                <a:lnTo>
                  <a:pt x="12" y="146"/>
                </a:lnTo>
                <a:lnTo>
                  <a:pt x="12" y="152"/>
                </a:lnTo>
                <a:lnTo>
                  <a:pt x="10" y="159"/>
                </a:lnTo>
                <a:lnTo>
                  <a:pt x="10" y="159"/>
                </a:lnTo>
                <a:lnTo>
                  <a:pt x="8" y="163"/>
                </a:lnTo>
                <a:lnTo>
                  <a:pt x="8" y="165"/>
                </a:lnTo>
                <a:lnTo>
                  <a:pt x="8" y="169"/>
                </a:lnTo>
                <a:lnTo>
                  <a:pt x="12" y="174"/>
                </a:lnTo>
                <a:lnTo>
                  <a:pt x="14" y="178"/>
                </a:lnTo>
                <a:lnTo>
                  <a:pt x="14" y="178"/>
                </a:lnTo>
                <a:lnTo>
                  <a:pt x="17" y="181"/>
                </a:lnTo>
                <a:lnTo>
                  <a:pt x="19" y="183"/>
                </a:lnTo>
                <a:lnTo>
                  <a:pt x="27" y="188"/>
                </a:lnTo>
                <a:lnTo>
                  <a:pt x="34" y="194"/>
                </a:lnTo>
                <a:lnTo>
                  <a:pt x="36" y="198"/>
                </a:lnTo>
                <a:lnTo>
                  <a:pt x="39" y="203"/>
                </a:lnTo>
                <a:lnTo>
                  <a:pt x="39" y="203"/>
                </a:lnTo>
                <a:lnTo>
                  <a:pt x="40" y="212"/>
                </a:lnTo>
                <a:lnTo>
                  <a:pt x="41" y="222"/>
                </a:lnTo>
                <a:lnTo>
                  <a:pt x="41" y="231"/>
                </a:lnTo>
                <a:lnTo>
                  <a:pt x="42" y="234"/>
                </a:lnTo>
                <a:lnTo>
                  <a:pt x="44" y="237"/>
                </a:lnTo>
                <a:lnTo>
                  <a:pt x="44" y="237"/>
                </a:lnTo>
                <a:lnTo>
                  <a:pt x="46" y="240"/>
                </a:lnTo>
                <a:lnTo>
                  <a:pt x="48" y="242"/>
                </a:lnTo>
                <a:lnTo>
                  <a:pt x="58" y="246"/>
                </a:lnTo>
                <a:lnTo>
                  <a:pt x="58" y="246"/>
                </a:lnTo>
                <a:lnTo>
                  <a:pt x="62" y="248"/>
                </a:lnTo>
                <a:lnTo>
                  <a:pt x="64" y="248"/>
                </a:lnTo>
                <a:lnTo>
                  <a:pt x="68" y="245"/>
                </a:lnTo>
                <a:lnTo>
                  <a:pt x="69" y="245"/>
                </a:lnTo>
                <a:lnTo>
                  <a:pt x="72" y="245"/>
                </a:lnTo>
                <a:lnTo>
                  <a:pt x="74" y="248"/>
                </a:lnTo>
                <a:lnTo>
                  <a:pt x="78" y="251"/>
                </a:lnTo>
                <a:lnTo>
                  <a:pt x="78" y="251"/>
                </a:lnTo>
                <a:lnTo>
                  <a:pt x="81" y="256"/>
                </a:lnTo>
                <a:lnTo>
                  <a:pt x="82" y="261"/>
                </a:lnTo>
                <a:lnTo>
                  <a:pt x="84" y="267"/>
                </a:lnTo>
                <a:lnTo>
                  <a:pt x="84" y="269"/>
                </a:lnTo>
                <a:lnTo>
                  <a:pt x="85" y="272"/>
                </a:lnTo>
                <a:lnTo>
                  <a:pt x="87" y="273"/>
                </a:lnTo>
                <a:lnTo>
                  <a:pt x="92" y="276"/>
                </a:lnTo>
                <a:lnTo>
                  <a:pt x="92" y="276"/>
                </a:lnTo>
                <a:lnTo>
                  <a:pt x="106" y="279"/>
                </a:lnTo>
                <a:lnTo>
                  <a:pt x="112" y="280"/>
                </a:lnTo>
                <a:lnTo>
                  <a:pt x="112" y="280"/>
                </a:lnTo>
                <a:lnTo>
                  <a:pt x="112" y="280"/>
                </a:lnTo>
                <a:lnTo>
                  <a:pt x="110" y="280"/>
                </a:lnTo>
                <a:lnTo>
                  <a:pt x="104" y="280"/>
                </a:lnTo>
                <a:lnTo>
                  <a:pt x="103" y="282"/>
                </a:lnTo>
                <a:lnTo>
                  <a:pt x="104" y="283"/>
                </a:lnTo>
                <a:lnTo>
                  <a:pt x="110" y="286"/>
                </a:lnTo>
                <a:lnTo>
                  <a:pt x="121" y="290"/>
                </a:lnTo>
                <a:lnTo>
                  <a:pt x="121" y="290"/>
                </a:lnTo>
                <a:lnTo>
                  <a:pt x="135" y="294"/>
                </a:lnTo>
                <a:lnTo>
                  <a:pt x="144" y="297"/>
                </a:lnTo>
                <a:lnTo>
                  <a:pt x="154" y="299"/>
                </a:lnTo>
                <a:lnTo>
                  <a:pt x="161" y="299"/>
                </a:lnTo>
                <a:lnTo>
                  <a:pt x="174" y="297"/>
                </a:lnTo>
                <a:lnTo>
                  <a:pt x="184" y="295"/>
                </a:lnTo>
                <a:lnTo>
                  <a:pt x="184" y="295"/>
                </a:lnTo>
                <a:lnTo>
                  <a:pt x="191" y="294"/>
                </a:lnTo>
                <a:lnTo>
                  <a:pt x="195" y="290"/>
                </a:lnTo>
                <a:lnTo>
                  <a:pt x="208" y="284"/>
                </a:lnTo>
                <a:lnTo>
                  <a:pt x="218" y="276"/>
                </a:lnTo>
                <a:lnTo>
                  <a:pt x="218" y="276"/>
                </a:lnTo>
                <a:lnTo>
                  <a:pt x="215" y="283"/>
                </a:lnTo>
                <a:lnTo>
                  <a:pt x="210" y="291"/>
                </a:lnTo>
                <a:lnTo>
                  <a:pt x="206" y="302"/>
                </a:lnTo>
                <a:lnTo>
                  <a:pt x="201" y="317"/>
                </a:lnTo>
                <a:lnTo>
                  <a:pt x="198" y="334"/>
                </a:lnTo>
                <a:lnTo>
                  <a:pt x="194" y="352"/>
                </a:lnTo>
                <a:lnTo>
                  <a:pt x="194" y="373"/>
                </a:lnTo>
                <a:lnTo>
                  <a:pt x="194" y="373"/>
                </a:lnTo>
                <a:lnTo>
                  <a:pt x="195" y="392"/>
                </a:lnTo>
                <a:lnTo>
                  <a:pt x="197" y="409"/>
                </a:lnTo>
                <a:lnTo>
                  <a:pt x="200" y="433"/>
                </a:lnTo>
                <a:lnTo>
                  <a:pt x="200" y="442"/>
                </a:lnTo>
                <a:lnTo>
                  <a:pt x="198" y="449"/>
                </a:lnTo>
                <a:lnTo>
                  <a:pt x="195" y="453"/>
                </a:lnTo>
                <a:lnTo>
                  <a:pt x="193" y="455"/>
                </a:lnTo>
                <a:lnTo>
                  <a:pt x="184" y="460"/>
                </a:lnTo>
                <a:lnTo>
                  <a:pt x="184" y="460"/>
                </a:lnTo>
                <a:lnTo>
                  <a:pt x="174" y="464"/>
                </a:lnTo>
                <a:lnTo>
                  <a:pt x="164" y="465"/>
                </a:lnTo>
                <a:lnTo>
                  <a:pt x="144" y="467"/>
                </a:lnTo>
                <a:lnTo>
                  <a:pt x="136" y="469"/>
                </a:lnTo>
                <a:lnTo>
                  <a:pt x="127" y="471"/>
                </a:lnTo>
                <a:lnTo>
                  <a:pt x="121" y="473"/>
                </a:lnTo>
                <a:lnTo>
                  <a:pt x="116" y="480"/>
                </a:lnTo>
                <a:lnTo>
                  <a:pt x="116" y="480"/>
                </a:lnTo>
                <a:lnTo>
                  <a:pt x="113" y="486"/>
                </a:lnTo>
                <a:lnTo>
                  <a:pt x="112" y="492"/>
                </a:lnTo>
                <a:lnTo>
                  <a:pt x="110" y="498"/>
                </a:lnTo>
                <a:lnTo>
                  <a:pt x="110" y="505"/>
                </a:lnTo>
                <a:lnTo>
                  <a:pt x="113" y="521"/>
                </a:lnTo>
                <a:lnTo>
                  <a:pt x="116" y="543"/>
                </a:lnTo>
                <a:lnTo>
                  <a:pt x="116" y="543"/>
                </a:lnTo>
                <a:lnTo>
                  <a:pt x="119" y="562"/>
                </a:lnTo>
                <a:lnTo>
                  <a:pt x="119" y="572"/>
                </a:lnTo>
                <a:lnTo>
                  <a:pt x="116" y="582"/>
                </a:lnTo>
                <a:lnTo>
                  <a:pt x="112" y="601"/>
                </a:lnTo>
                <a:lnTo>
                  <a:pt x="112" y="601"/>
                </a:lnTo>
                <a:lnTo>
                  <a:pt x="110" y="608"/>
                </a:lnTo>
                <a:lnTo>
                  <a:pt x="110" y="614"/>
                </a:lnTo>
                <a:lnTo>
                  <a:pt x="110" y="622"/>
                </a:lnTo>
                <a:lnTo>
                  <a:pt x="112" y="628"/>
                </a:lnTo>
                <a:lnTo>
                  <a:pt x="116" y="641"/>
                </a:lnTo>
                <a:lnTo>
                  <a:pt x="123" y="653"/>
                </a:lnTo>
                <a:lnTo>
                  <a:pt x="132" y="664"/>
                </a:lnTo>
                <a:lnTo>
                  <a:pt x="142" y="674"/>
                </a:lnTo>
                <a:lnTo>
                  <a:pt x="153" y="680"/>
                </a:lnTo>
                <a:lnTo>
                  <a:pt x="159" y="682"/>
                </a:lnTo>
                <a:lnTo>
                  <a:pt x="165" y="684"/>
                </a:lnTo>
                <a:lnTo>
                  <a:pt x="165" y="684"/>
                </a:lnTo>
                <a:lnTo>
                  <a:pt x="177" y="685"/>
                </a:lnTo>
                <a:lnTo>
                  <a:pt x="187" y="685"/>
                </a:lnTo>
                <a:lnTo>
                  <a:pt x="197" y="682"/>
                </a:lnTo>
                <a:lnTo>
                  <a:pt x="205" y="680"/>
                </a:lnTo>
                <a:lnTo>
                  <a:pt x="211" y="676"/>
                </a:lnTo>
                <a:lnTo>
                  <a:pt x="215" y="671"/>
                </a:lnTo>
                <a:lnTo>
                  <a:pt x="218" y="665"/>
                </a:lnTo>
                <a:lnTo>
                  <a:pt x="218" y="659"/>
                </a:lnTo>
                <a:lnTo>
                  <a:pt x="218" y="659"/>
                </a:lnTo>
                <a:lnTo>
                  <a:pt x="217" y="646"/>
                </a:lnTo>
                <a:lnTo>
                  <a:pt x="214" y="634"/>
                </a:lnTo>
                <a:lnTo>
                  <a:pt x="210" y="629"/>
                </a:lnTo>
                <a:lnTo>
                  <a:pt x="206" y="623"/>
                </a:lnTo>
                <a:lnTo>
                  <a:pt x="200" y="617"/>
                </a:lnTo>
                <a:lnTo>
                  <a:pt x="194" y="611"/>
                </a:lnTo>
                <a:lnTo>
                  <a:pt x="194" y="611"/>
                </a:lnTo>
                <a:lnTo>
                  <a:pt x="187" y="605"/>
                </a:lnTo>
                <a:lnTo>
                  <a:pt x="181" y="597"/>
                </a:lnTo>
                <a:lnTo>
                  <a:pt x="176" y="590"/>
                </a:lnTo>
                <a:lnTo>
                  <a:pt x="172" y="583"/>
                </a:lnTo>
                <a:lnTo>
                  <a:pt x="170" y="577"/>
                </a:lnTo>
                <a:lnTo>
                  <a:pt x="170" y="572"/>
                </a:lnTo>
                <a:lnTo>
                  <a:pt x="171" y="568"/>
                </a:lnTo>
                <a:lnTo>
                  <a:pt x="172" y="567"/>
                </a:lnTo>
                <a:lnTo>
                  <a:pt x="175" y="567"/>
                </a:lnTo>
                <a:lnTo>
                  <a:pt x="175" y="567"/>
                </a:lnTo>
                <a:lnTo>
                  <a:pt x="181" y="566"/>
                </a:lnTo>
                <a:lnTo>
                  <a:pt x="189" y="563"/>
                </a:lnTo>
                <a:lnTo>
                  <a:pt x="209" y="556"/>
                </a:lnTo>
                <a:lnTo>
                  <a:pt x="217" y="554"/>
                </a:lnTo>
                <a:lnTo>
                  <a:pt x="225" y="552"/>
                </a:lnTo>
                <a:lnTo>
                  <a:pt x="228" y="552"/>
                </a:lnTo>
                <a:lnTo>
                  <a:pt x="231" y="554"/>
                </a:lnTo>
                <a:lnTo>
                  <a:pt x="232" y="555"/>
                </a:lnTo>
                <a:lnTo>
                  <a:pt x="233" y="557"/>
                </a:lnTo>
                <a:lnTo>
                  <a:pt x="233" y="557"/>
                </a:lnTo>
                <a:lnTo>
                  <a:pt x="235" y="565"/>
                </a:lnTo>
                <a:lnTo>
                  <a:pt x="242" y="574"/>
                </a:lnTo>
                <a:lnTo>
                  <a:pt x="250" y="585"/>
                </a:lnTo>
                <a:lnTo>
                  <a:pt x="260" y="596"/>
                </a:lnTo>
                <a:lnTo>
                  <a:pt x="280" y="619"/>
                </a:lnTo>
                <a:lnTo>
                  <a:pt x="296" y="635"/>
                </a:lnTo>
                <a:lnTo>
                  <a:pt x="296" y="635"/>
                </a:lnTo>
                <a:lnTo>
                  <a:pt x="300" y="637"/>
                </a:lnTo>
                <a:lnTo>
                  <a:pt x="305" y="640"/>
                </a:lnTo>
                <a:lnTo>
                  <a:pt x="316" y="643"/>
                </a:lnTo>
                <a:lnTo>
                  <a:pt x="330" y="646"/>
                </a:lnTo>
                <a:lnTo>
                  <a:pt x="346" y="648"/>
                </a:lnTo>
                <a:lnTo>
                  <a:pt x="361" y="648"/>
                </a:lnTo>
                <a:lnTo>
                  <a:pt x="374" y="647"/>
                </a:lnTo>
                <a:lnTo>
                  <a:pt x="384" y="645"/>
                </a:lnTo>
                <a:lnTo>
                  <a:pt x="387" y="642"/>
                </a:lnTo>
                <a:lnTo>
                  <a:pt x="389" y="640"/>
                </a:lnTo>
                <a:lnTo>
                  <a:pt x="389" y="640"/>
                </a:lnTo>
                <a:lnTo>
                  <a:pt x="390" y="635"/>
                </a:lnTo>
                <a:lnTo>
                  <a:pt x="389" y="629"/>
                </a:lnTo>
                <a:lnTo>
                  <a:pt x="387" y="624"/>
                </a:lnTo>
                <a:lnTo>
                  <a:pt x="384" y="620"/>
                </a:lnTo>
                <a:lnTo>
                  <a:pt x="379" y="616"/>
                </a:lnTo>
                <a:lnTo>
                  <a:pt x="374" y="611"/>
                </a:lnTo>
                <a:lnTo>
                  <a:pt x="359" y="601"/>
                </a:lnTo>
                <a:lnTo>
                  <a:pt x="359" y="601"/>
                </a:lnTo>
                <a:lnTo>
                  <a:pt x="341" y="590"/>
                </a:lnTo>
                <a:lnTo>
                  <a:pt x="323" y="577"/>
                </a:lnTo>
                <a:lnTo>
                  <a:pt x="316" y="572"/>
                </a:lnTo>
                <a:lnTo>
                  <a:pt x="311" y="567"/>
                </a:lnTo>
                <a:lnTo>
                  <a:pt x="308" y="563"/>
                </a:lnTo>
                <a:lnTo>
                  <a:pt x="310" y="562"/>
                </a:lnTo>
                <a:lnTo>
                  <a:pt x="311" y="562"/>
                </a:lnTo>
                <a:lnTo>
                  <a:pt x="311" y="562"/>
                </a:lnTo>
                <a:lnTo>
                  <a:pt x="327" y="560"/>
                </a:lnTo>
                <a:lnTo>
                  <a:pt x="352" y="555"/>
                </a:lnTo>
                <a:lnTo>
                  <a:pt x="365" y="552"/>
                </a:lnTo>
                <a:lnTo>
                  <a:pt x="378" y="549"/>
                </a:lnTo>
                <a:lnTo>
                  <a:pt x="387" y="544"/>
                </a:lnTo>
                <a:lnTo>
                  <a:pt x="391" y="540"/>
                </a:lnTo>
                <a:lnTo>
                  <a:pt x="393" y="538"/>
                </a:lnTo>
                <a:lnTo>
                  <a:pt x="393" y="538"/>
                </a:lnTo>
                <a:lnTo>
                  <a:pt x="398" y="531"/>
                </a:lnTo>
                <a:lnTo>
                  <a:pt x="402" y="521"/>
                </a:lnTo>
                <a:lnTo>
                  <a:pt x="412" y="498"/>
                </a:lnTo>
                <a:lnTo>
                  <a:pt x="416" y="487"/>
                </a:lnTo>
                <a:lnTo>
                  <a:pt x="421" y="478"/>
                </a:lnTo>
                <a:lnTo>
                  <a:pt x="427" y="472"/>
                </a:lnTo>
                <a:lnTo>
                  <a:pt x="430" y="470"/>
                </a:lnTo>
                <a:lnTo>
                  <a:pt x="432" y="470"/>
                </a:lnTo>
                <a:lnTo>
                  <a:pt x="432" y="470"/>
                </a:lnTo>
                <a:lnTo>
                  <a:pt x="444" y="469"/>
                </a:lnTo>
                <a:lnTo>
                  <a:pt x="455" y="469"/>
                </a:lnTo>
                <a:lnTo>
                  <a:pt x="460" y="470"/>
                </a:lnTo>
                <a:lnTo>
                  <a:pt x="464" y="471"/>
                </a:lnTo>
                <a:lnTo>
                  <a:pt x="466" y="475"/>
                </a:lnTo>
                <a:lnTo>
                  <a:pt x="466" y="480"/>
                </a:lnTo>
                <a:lnTo>
                  <a:pt x="466" y="480"/>
                </a:lnTo>
                <a:lnTo>
                  <a:pt x="464" y="493"/>
                </a:lnTo>
                <a:lnTo>
                  <a:pt x="459" y="511"/>
                </a:lnTo>
                <a:lnTo>
                  <a:pt x="457" y="521"/>
                </a:lnTo>
                <a:lnTo>
                  <a:pt x="455" y="533"/>
                </a:lnTo>
                <a:lnTo>
                  <a:pt x="455" y="544"/>
                </a:lnTo>
                <a:lnTo>
                  <a:pt x="457" y="557"/>
                </a:lnTo>
                <a:lnTo>
                  <a:pt x="457" y="557"/>
                </a:lnTo>
                <a:lnTo>
                  <a:pt x="459" y="569"/>
                </a:lnTo>
                <a:lnTo>
                  <a:pt x="463" y="580"/>
                </a:lnTo>
                <a:lnTo>
                  <a:pt x="471" y="599"/>
                </a:lnTo>
                <a:lnTo>
                  <a:pt x="475" y="609"/>
                </a:lnTo>
                <a:lnTo>
                  <a:pt x="480" y="622"/>
                </a:lnTo>
                <a:lnTo>
                  <a:pt x="483" y="636"/>
                </a:lnTo>
                <a:lnTo>
                  <a:pt x="486" y="654"/>
                </a:lnTo>
                <a:lnTo>
                  <a:pt x="486" y="654"/>
                </a:lnTo>
                <a:lnTo>
                  <a:pt x="487" y="664"/>
                </a:lnTo>
                <a:lnTo>
                  <a:pt x="487" y="674"/>
                </a:lnTo>
                <a:lnTo>
                  <a:pt x="484" y="693"/>
                </a:lnTo>
                <a:lnTo>
                  <a:pt x="481" y="711"/>
                </a:lnTo>
                <a:lnTo>
                  <a:pt x="477" y="727"/>
                </a:lnTo>
                <a:lnTo>
                  <a:pt x="474" y="743"/>
                </a:lnTo>
                <a:lnTo>
                  <a:pt x="472" y="756"/>
                </a:lnTo>
                <a:lnTo>
                  <a:pt x="474" y="762"/>
                </a:lnTo>
                <a:lnTo>
                  <a:pt x="475" y="767"/>
                </a:lnTo>
                <a:lnTo>
                  <a:pt x="477" y="772"/>
                </a:lnTo>
                <a:lnTo>
                  <a:pt x="481" y="776"/>
                </a:lnTo>
                <a:lnTo>
                  <a:pt x="481" y="776"/>
                </a:lnTo>
                <a:lnTo>
                  <a:pt x="492" y="783"/>
                </a:lnTo>
                <a:lnTo>
                  <a:pt x="505" y="790"/>
                </a:lnTo>
                <a:lnTo>
                  <a:pt x="522" y="798"/>
                </a:lnTo>
                <a:lnTo>
                  <a:pt x="540" y="805"/>
                </a:lnTo>
                <a:lnTo>
                  <a:pt x="557" y="810"/>
                </a:lnTo>
                <a:lnTo>
                  <a:pt x="574" y="815"/>
                </a:lnTo>
                <a:lnTo>
                  <a:pt x="590" y="818"/>
                </a:lnTo>
                <a:lnTo>
                  <a:pt x="602" y="820"/>
                </a:lnTo>
                <a:lnTo>
                  <a:pt x="602" y="820"/>
                </a:lnTo>
                <a:lnTo>
                  <a:pt x="613" y="820"/>
                </a:lnTo>
                <a:lnTo>
                  <a:pt x="624" y="817"/>
                </a:lnTo>
                <a:lnTo>
                  <a:pt x="635" y="812"/>
                </a:lnTo>
                <a:lnTo>
                  <a:pt x="645" y="806"/>
                </a:lnTo>
                <a:lnTo>
                  <a:pt x="647" y="804"/>
                </a:lnTo>
                <a:lnTo>
                  <a:pt x="651" y="800"/>
                </a:lnTo>
                <a:lnTo>
                  <a:pt x="652" y="796"/>
                </a:lnTo>
                <a:lnTo>
                  <a:pt x="652" y="793"/>
                </a:lnTo>
                <a:lnTo>
                  <a:pt x="652" y="788"/>
                </a:lnTo>
                <a:lnTo>
                  <a:pt x="650" y="784"/>
                </a:lnTo>
                <a:lnTo>
                  <a:pt x="646" y="779"/>
                </a:lnTo>
                <a:lnTo>
                  <a:pt x="641" y="776"/>
                </a:lnTo>
                <a:lnTo>
                  <a:pt x="641" y="776"/>
                </a:lnTo>
                <a:lnTo>
                  <a:pt x="629" y="769"/>
                </a:lnTo>
                <a:lnTo>
                  <a:pt x="618" y="762"/>
                </a:lnTo>
                <a:lnTo>
                  <a:pt x="600" y="755"/>
                </a:lnTo>
                <a:lnTo>
                  <a:pt x="593" y="752"/>
                </a:lnTo>
                <a:lnTo>
                  <a:pt x="586" y="747"/>
                </a:lnTo>
                <a:lnTo>
                  <a:pt x="582" y="741"/>
                </a:lnTo>
                <a:lnTo>
                  <a:pt x="578" y="732"/>
                </a:lnTo>
                <a:lnTo>
                  <a:pt x="578" y="732"/>
                </a:lnTo>
                <a:lnTo>
                  <a:pt x="573" y="709"/>
                </a:lnTo>
                <a:lnTo>
                  <a:pt x="568" y="680"/>
                </a:lnTo>
                <a:lnTo>
                  <a:pt x="565" y="651"/>
                </a:lnTo>
                <a:lnTo>
                  <a:pt x="563" y="637"/>
                </a:lnTo>
                <a:lnTo>
                  <a:pt x="563" y="625"/>
                </a:lnTo>
                <a:lnTo>
                  <a:pt x="563" y="625"/>
                </a:lnTo>
                <a:lnTo>
                  <a:pt x="566" y="603"/>
                </a:lnTo>
                <a:lnTo>
                  <a:pt x="569" y="584"/>
                </a:lnTo>
                <a:lnTo>
                  <a:pt x="574" y="567"/>
                </a:lnTo>
                <a:lnTo>
                  <a:pt x="578" y="557"/>
                </a:lnTo>
                <a:lnTo>
                  <a:pt x="578" y="557"/>
                </a:lnTo>
                <a:lnTo>
                  <a:pt x="582" y="551"/>
                </a:lnTo>
                <a:lnTo>
                  <a:pt x="586" y="545"/>
                </a:lnTo>
                <a:lnTo>
                  <a:pt x="589" y="543"/>
                </a:lnTo>
                <a:lnTo>
                  <a:pt x="593" y="541"/>
                </a:lnTo>
                <a:lnTo>
                  <a:pt x="596" y="541"/>
                </a:lnTo>
                <a:lnTo>
                  <a:pt x="602" y="543"/>
                </a:lnTo>
                <a:lnTo>
                  <a:pt x="602" y="543"/>
                </a:lnTo>
                <a:lnTo>
                  <a:pt x="612" y="545"/>
                </a:lnTo>
                <a:lnTo>
                  <a:pt x="618" y="546"/>
                </a:lnTo>
                <a:lnTo>
                  <a:pt x="619" y="548"/>
                </a:lnTo>
                <a:lnTo>
                  <a:pt x="620" y="550"/>
                </a:lnTo>
                <a:lnTo>
                  <a:pt x="622" y="557"/>
                </a:lnTo>
                <a:lnTo>
                  <a:pt x="622" y="557"/>
                </a:lnTo>
                <a:lnTo>
                  <a:pt x="622" y="568"/>
                </a:lnTo>
                <a:lnTo>
                  <a:pt x="623" y="580"/>
                </a:lnTo>
                <a:lnTo>
                  <a:pt x="623" y="594"/>
                </a:lnTo>
                <a:lnTo>
                  <a:pt x="627" y="611"/>
                </a:lnTo>
                <a:lnTo>
                  <a:pt x="627" y="611"/>
                </a:lnTo>
                <a:lnTo>
                  <a:pt x="630" y="619"/>
                </a:lnTo>
                <a:lnTo>
                  <a:pt x="635" y="628"/>
                </a:lnTo>
                <a:lnTo>
                  <a:pt x="641" y="636"/>
                </a:lnTo>
                <a:lnTo>
                  <a:pt x="647" y="643"/>
                </a:lnTo>
                <a:lnTo>
                  <a:pt x="659" y="656"/>
                </a:lnTo>
                <a:lnTo>
                  <a:pt x="663" y="660"/>
                </a:lnTo>
                <a:lnTo>
                  <a:pt x="665" y="664"/>
                </a:lnTo>
                <a:lnTo>
                  <a:pt x="665" y="664"/>
                </a:lnTo>
                <a:lnTo>
                  <a:pt x="665" y="668"/>
                </a:lnTo>
                <a:lnTo>
                  <a:pt x="664" y="673"/>
                </a:lnTo>
                <a:lnTo>
                  <a:pt x="663" y="677"/>
                </a:lnTo>
                <a:lnTo>
                  <a:pt x="663" y="682"/>
                </a:lnTo>
                <a:lnTo>
                  <a:pt x="663" y="688"/>
                </a:lnTo>
                <a:lnTo>
                  <a:pt x="667" y="693"/>
                </a:lnTo>
                <a:lnTo>
                  <a:pt x="674" y="698"/>
                </a:lnTo>
                <a:lnTo>
                  <a:pt x="685" y="703"/>
                </a:lnTo>
                <a:lnTo>
                  <a:pt x="685" y="703"/>
                </a:lnTo>
                <a:lnTo>
                  <a:pt x="698" y="705"/>
                </a:lnTo>
                <a:lnTo>
                  <a:pt x="709" y="707"/>
                </a:lnTo>
                <a:lnTo>
                  <a:pt x="719" y="704"/>
                </a:lnTo>
                <a:lnTo>
                  <a:pt x="726" y="701"/>
                </a:lnTo>
                <a:lnTo>
                  <a:pt x="732" y="694"/>
                </a:lnTo>
                <a:lnTo>
                  <a:pt x="736" y="687"/>
                </a:lnTo>
                <a:lnTo>
                  <a:pt x="738" y="679"/>
                </a:lnTo>
                <a:lnTo>
                  <a:pt x="738" y="669"/>
                </a:lnTo>
                <a:lnTo>
                  <a:pt x="738" y="669"/>
                </a:lnTo>
                <a:lnTo>
                  <a:pt x="736" y="647"/>
                </a:lnTo>
                <a:lnTo>
                  <a:pt x="731" y="626"/>
                </a:lnTo>
                <a:lnTo>
                  <a:pt x="723" y="607"/>
                </a:lnTo>
                <a:lnTo>
                  <a:pt x="719" y="599"/>
                </a:lnTo>
                <a:lnTo>
                  <a:pt x="714" y="591"/>
                </a:lnTo>
                <a:lnTo>
                  <a:pt x="714" y="591"/>
                </a:lnTo>
                <a:lnTo>
                  <a:pt x="698" y="569"/>
                </a:lnTo>
                <a:lnTo>
                  <a:pt x="691" y="558"/>
                </a:lnTo>
                <a:lnTo>
                  <a:pt x="685" y="543"/>
                </a:lnTo>
                <a:lnTo>
                  <a:pt x="685" y="543"/>
                </a:lnTo>
                <a:lnTo>
                  <a:pt x="682" y="534"/>
                </a:lnTo>
                <a:lnTo>
                  <a:pt x="681" y="524"/>
                </a:lnTo>
                <a:lnTo>
                  <a:pt x="681" y="517"/>
                </a:lnTo>
                <a:lnTo>
                  <a:pt x="681" y="509"/>
                </a:lnTo>
                <a:lnTo>
                  <a:pt x="684" y="498"/>
                </a:lnTo>
                <a:lnTo>
                  <a:pt x="685" y="494"/>
                </a:lnTo>
                <a:lnTo>
                  <a:pt x="685" y="494"/>
                </a:lnTo>
                <a:lnTo>
                  <a:pt x="686" y="494"/>
                </a:lnTo>
                <a:lnTo>
                  <a:pt x="691" y="497"/>
                </a:lnTo>
                <a:lnTo>
                  <a:pt x="701" y="501"/>
                </a:lnTo>
                <a:lnTo>
                  <a:pt x="719" y="514"/>
                </a:lnTo>
                <a:lnTo>
                  <a:pt x="719" y="514"/>
                </a:lnTo>
                <a:lnTo>
                  <a:pt x="741" y="527"/>
                </a:lnTo>
                <a:lnTo>
                  <a:pt x="752" y="533"/>
                </a:lnTo>
                <a:lnTo>
                  <a:pt x="763" y="537"/>
                </a:lnTo>
                <a:lnTo>
                  <a:pt x="772" y="540"/>
                </a:lnTo>
                <a:lnTo>
                  <a:pt x="782" y="543"/>
                </a:lnTo>
                <a:lnTo>
                  <a:pt x="792" y="543"/>
                </a:lnTo>
                <a:lnTo>
                  <a:pt x="801" y="543"/>
                </a:lnTo>
                <a:lnTo>
                  <a:pt x="801" y="543"/>
                </a:lnTo>
                <a:lnTo>
                  <a:pt x="831" y="538"/>
                </a:lnTo>
                <a:lnTo>
                  <a:pt x="842" y="537"/>
                </a:lnTo>
                <a:lnTo>
                  <a:pt x="850" y="533"/>
                </a:lnTo>
                <a:lnTo>
                  <a:pt x="850" y="533"/>
                </a:lnTo>
                <a:lnTo>
                  <a:pt x="873" y="521"/>
                </a:lnTo>
                <a:lnTo>
                  <a:pt x="889" y="514"/>
                </a:lnTo>
                <a:lnTo>
                  <a:pt x="889" y="514"/>
                </a:lnTo>
                <a:lnTo>
                  <a:pt x="891" y="514"/>
                </a:lnTo>
                <a:lnTo>
                  <a:pt x="897" y="514"/>
                </a:lnTo>
                <a:lnTo>
                  <a:pt x="900" y="511"/>
                </a:lnTo>
                <a:lnTo>
                  <a:pt x="903" y="509"/>
                </a:lnTo>
                <a:lnTo>
                  <a:pt x="906" y="505"/>
                </a:lnTo>
                <a:lnTo>
                  <a:pt x="908" y="499"/>
                </a:lnTo>
                <a:lnTo>
                  <a:pt x="908" y="499"/>
                </a:lnTo>
                <a:lnTo>
                  <a:pt x="910" y="493"/>
                </a:lnTo>
                <a:lnTo>
                  <a:pt x="910" y="488"/>
                </a:lnTo>
                <a:lnTo>
                  <a:pt x="910" y="483"/>
                </a:lnTo>
                <a:lnTo>
                  <a:pt x="910" y="480"/>
                </a:lnTo>
                <a:lnTo>
                  <a:pt x="906" y="476"/>
                </a:lnTo>
                <a:lnTo>
                  <a:pt x="903" y="475"/>
                </a:lnTo>
                <a:lnTo>
                  <a:pt x="903" y="475"/>
                </a:lnTo>
                <a:lnTo>
                  <a:pt x="903" y="475"/>
                </a:lnTo>
                <a:lnTo>
                  <a:pt x="903" y="475"/>
                </a:lnTo>
                <a:lnTo>
                  <a:pt x="906" y="472"/>
                </a:lnTo>
                <a:lnTo>
                  <a:pt x="907" y="470"/>
                </a:lnTo>
                <a:lnTo>
                  <a:pt x="908" y="466"/>
                </a:lnTo>
                <a:lnTo>
                  <a:pt x="908" y="461"/>
                </a:lnTo>
                <a:lnTo>
                  <a:pt x="908" y="455"/>
                </a:lnTo>
                <a:lnTo>
                  <a:pt x="908" y="455"/>
                </a:lnTo>
                <a:lnTo>
                  <a:pt x="906" y="448"/>
                </a:lnTo>
                <a:lnTo>
                  <a:pt x="901" y="442"/>
                </a:lnTo>
                <a:lnTo>
                  <a:pt x="896" y="435"/>
                </a:lnTo>
                <a:lnTo>
                  <a:pt x="890" y="429"/>
                </a:lnTo>
                <a:lnTo>
                  <a:pt x="879" y="420"/>
                </a:lnTo>
                <a:lnTo>
                  <a:pt x="874" y="416"/>
                </a:lnTo>
                <a:lnTo>
                  <a:pt x="874" y="416"/>
                </a:lnTo>
                <a:lnTo>
                  <a:pt x="876" y="414"/>
                </a:lnTo>
                <a:lnTo>
                  <a:pt x="877" y="407"/>
                </a:lnTo>
                <a:lnTo>
                  <a:pt x="879" y="393"/>
                </a:lnTo>
                <a:lnTo>
                  <a:pt x="879" y="373"/>
                </a:lnTo>
                <a:lnTo>
                  <a:pt x="879" y="373"/>
                </a:lnTo>
                <a:lnTo>
                  <a:pt x="878" y="351"/>
                </a:lnTo>
                <a:lnTo>
                  <a:pt x="877" y="335"/>
                </a:lnTo>
                <a:lnTo>
                  <a:pt x="874" y="324"/>
                </a:lnTo>
                <a:lnTo>
                  <a:pt x="874" y="324"/>
                </a:lnTo>
                <a:lnTo>
                  <a:pt x="883" y="324"/>
                </a:lnTo>
                <a:lnTo>
                  <a:pt x="891" y="323"/>
                </a:lnTo>
                <a:lnTo>
                  <a:pt x="900" y="320"/>
                </a:lnTo>
                <a:lnTo>
                  <a:pt x="907" y="318"/>
                </a:lnTo>
                <a:lnTo>
                  <a:pt x="910" y="317"/>
                </a:lnTo>
                <a:lnTo>
                  <a:pt x="911" y="314"/>
                </a:lnTo>
                <a:lnTo>
                  <a:pt x="912" y="311"/>
                </a:lnTo>
                <a:lnTo>
                  <a:pt x="911" y="308"/>
                </a:lnTo>
                <a:lnTo>
                  <a:pt x="908" y="305"/>
                </a:lnTo>
                <a:lnTo>
                  <a:pt x="903" y="300"/>
                </a:lnTo>
                <a:lnTo>
                  <a:pt x="903" y="300"/>
                </a:lnTo>
                <a:lnTo>
                  <a:pt x="880" y="279"/>
                </a:lnTo>
                <a:lnTo>
                  <a:pt x="869" y="271"/>
                </a:lnTo>
                <a:lnTo>
                  <a:pt x="869" y="271"/>
                </a:lnTo>
                <a:lnTo>
                  <a:pt x="866" y="267"/>
                </a:lnTo>
                <a:lnTo>
                  <a:pt x="866" y="265"/>
                </a:lnTo>
                <a:lnTo>
                  <a:pt x="866" y="260"/>
                </a:lnTo>
                <a:lnTo>
                  <a:pt x="865" y="259"/>
                </a:lnTo>
                <a:lnTo>
                  <a:pt x="861" y="257"/>
                </a:lnTo>
                <a:lnTo>
                  <a:pt x="840" y="256"/>
                </a:lnTo>
                <a:lnTo>
                  <a:pt x="840" y="256"/>
                </a:lnTo>
                <a:lnTo>
                  <a:pt x="826" y="256"/>
                </a:lnTo>
                <a:lnTo>
                  <a:pt x="815" y="257"/>
                </a:lnTo>
                <a:lnTo>
                  <a:pt x="797" y="261"/>
                </a:lnTo>
                <a:lnTo>
                  <a:pt x="783" y="265"/>
                </a:lnTo>
                <a:lnTo>
                  <a:pt x="776" y="266"/>
                </a:lnTo>
                <a:lnTo>
                  <a:pt x="767" y="266"/>
                </a:lnTo>
                <a:lnTo>
                  <a:pt x="767" y="266"/>
                </a:lnTo>
                <a:lnTo>
                  <a:pt x="759" y="266"/>
                </a:lnTo>
                <a:lnTo>
                  <a:pt x="753" y="266"/>
                </a:lnTo>
                <a:lnTo>
                  <a:pt x="743" y="268"/>
                </a:lnTo>
                <a:lnTo>
                  <a:pt x="738" y="269"/>
                </a:lnTo>
                <a:lnTo>
                  <a:pt x="732" y="269"/>
                </a:lnTo>
                <a:lnTo>
                  <a:pt x="726" y="268"/>
                </a:lnTo>
                <a:lnTo>
                  <a:pt x="719" y="266"/>
                </a:lnTo>
                <a:lnTo>
                  <a:pt x="719" y="266"/>
                </a:lnTo>
                <a:lnTo>
                  <a:pt x="712" y="263"/>
                </a:lnTo>
                <a:lnTo>
                  <a:pt x="708" y="263"/>
                </a:lnTo>
                <a:lnTo>
                  <a:pt x="703" y="263"/>
                </a:lnTo>
                <a:lnTo>
                  <a:pt x="699" y="263"/>
                </a:lnTo>
                <a:lnTo>
                  <a:pt x="692" y="261"/>
                </a:lnTo>
                <a:lnTo>
                  <a:pt x="665" y="251"/>
                </a:lnTo>
                <a:lnTo>
                  <a:pt x="665" y="251"/>
                </a:lnTo>
                <a:lnTo>
                  <a:pt x="624" y="235"/>
                </a:lnTo>
                <a:lnTo>
                  <a:pt x="582" y="222"/>
                </a:lnTo>
                <a:lnTo>
                  <a:pt x="545" y="212"/>
                </a:lnTo>
                <a:lnTo>
                  <a:pt x="531" y="209"/>
                </a:lnTo>
                <a:lnTo>
                  <a:pt x="520" y="208"/>
                </a:lnTo>
                <a:lnTo>
                  <a:pt x="520" y="208"/>
                </a:lnTo>
                <a:lnTo>
                  <a:pt x="457" y="203"/>
                </a:lnTo>
                <a:lnTo>
                  <a:pt x="414" y="199"/>
                </a:lnTo>
                <a:lnTo>
                  <a:pt x="374" y="198"/>
                </a:lnTo>
                <a:lnTo>
                  <a:pt x="374" y="198"/>
                </a:lnTo>
                <a:lnTo>
                  <a:pt x="356" y="199"/>
                </a:lnTo>
                <a:lnTo>
                  <a:pt x="339" y="200"/>
                </a:lnTo>
                <a:lnTo>
                  <a:pt x="324" y="203"/>
                </a:lnTo>
                <a:lnTo>
                  <a:pt x="312" y="205"/>
                </a:lnTo>
                <a:lnTo>
                  <a:pt x="293" y="210"/>
                </a:lnTo>
                <a:lnTo>
                  <a:pt x="286" y="212"/>
                </a:lnTo>
                <a:lnTo>
                  <a:pt x="286" y="212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5" name="Freeform 5">
            <a:extLst>
              <a:ext uri="{FF2B5EF4-FFF2-40B4-BE49-F238E27FC236}">
                <a16:creationId xmlns:a16="http://schemas.microsoft.com/office/drawing/2014/main" id="{C8D6E8C4-39E7-4599-9070-5339967E1FCD}"/>
              </a:ext>
            </a:extLst>
          </p:cNvPr>
          <p:cNvSpPr>
            <a:spLocks/>
          </p:cNvSpPr>
          <p:nvPr/>
        </p:nvSpPr>
        <p:spPr bwMode="auto">
          <a:xfrm>
            <a:off x="548607" y="4943327"/>
            <a:ext cx="1419225" cy="1360737"/>
          </a:xfrm>
          <a:custGeom>
            <a:avLst/>
            <a:gdLst>
              <a:gd name="T0" fmla="*/ 895 w 1189"/>
              <a:gd name="T1" fmla="*/ 60 h 1140"/>
              <a:gd name="T2" fmla="*/ 799 w 1189"/>
              <a:gd name="T3" fmla="*/ 6 h 1140"/>
              <a:gd name="T4" fmla="*/ 731 w 1189"/>
              <a:gd name="T5" fmla="*/ 221 h 1140"/>
              <a:gd name="T6" fmla="*/ 641 w 1189"/>
              <a:gd name="T7" fmla="*/ 254 h 1140"/>
              <a:gd name="T8" fmla="*/ 396 w 1189"/>
              <a:gd name="T9" fmla="*/ 242 h 1140"/>
              <a:gd name="T10" fmla="*/ 190 w 1189"/>
              <a:gd name="T11" fmla="*/ 286 h 1140"/>
              <a:gd name="T12" fmla="*/ 77 w 1189"/>
              <a:gd name="T13" fmla="*/ 402 h 1140"/>
              <a:gd name="T14" fmla="*/ 31 w 1189"/>
              <a:gd name="T15" fmla="*/ 496 h 1140"/>
              <a:gd name="T16" fmla="*/ 11 w 1189"/>
              <a:gd name="T17" fmla="*/ 547 h 1140"/>
              <a:gd name="T18" fmla="*/ 1 w 1189"/>
              <a:gd name="T19" fmla="*/ 594 h 1140"/>
              <a:gd name="T20" fmla="*/ 31 w 1189"/>
              <a:gd name="T21" fmla="*/ 876 h 1140"/>
              <a:gd name="T22" fmla="*/ 18 w 1189"/>
              <a:gd name="T23" fmla="*/ 971 h 1140"/>
              <a:gd name="T24" fmla="*/ 18 w 1189"/>
              <a:gd name="T25" fmla="*/ 1073 h 1140"/>
              <a:gd name="T26" fmla="*/ 71 w 1189"/>
              <a:gd name="T27" fmla="*/ 1114 h 1140"/>
              <a:gd name="T28" fmla="*/ 136 w 1189"/>
              <a:gd name="T29" fmla="*/ 1108 h 1140"/>
              <a:gd name="T30" fmla="*/ 171 w 1189"/>
              <a:gd name="T31" fmla="*/ 1119 h 1140"/>
              <a:gd name="T32" fmla="*/ 168 w 1189"/>
              <a:gd name="T33" fmla="*/ 1060 h 1140"/>
              <a:gd name="T34" fmla="*/ 155 w 1189"/>
              <a:gd name="T35" fmla="*/ 940 h 1140"/>
              <a:gd name="T36" fmla="*/ 176 w 1189"/>
              <a:gd name="T37" fmla="*/ 861 h 1140"/>
              <a:gd name="T38" fmla="*/ 204 w 1189"/>
              <a:gd name="T39" fmla="*/ 781 h 1140"/>
              <a:gd name="T40" fmla="*/ 303 w 1189"/>
              <a:gd name="T41" fmla="*/ 817 h 1140"/>
              <a:gd name="T42" fmla="*/ 335 w 1189"/>
              <a:gd name="T43" fmla="*/ 838 h 1140"/>
              <a:gd name="T44" fmla="*/ 358 w 1189"/>
              <a:gd name="T45" fmla="*/ 910 h 1140"/>
              <a:gd name="T46" fmla="*/ 372 w 1189"/>
              <a:gd name="T47" fmla="*/ 1005 h 1140"/>
              <a:gd name="T48" fmla="*/ 390 w 1189"/>
              <a:gd name="T49" fmla="*/ 1110 h 1140"/>
              <a:gd name="T50" fmla="*/ 448 w 1189"/>
              <a:gd name="T51" fmla="*/ 1140 h 1140"/>
              <a:gd name="T52" fmla="*/ 517 w 1189"/>
              <a:gd name="T53" fmla="*/ 1102 h 1140"/>
              <a:gd name="T54" fmla="*/ 475 w 1189"/>
              <a:gd name="T55" fmla="*/ 1029 h 1140"/>
              <a:gd name="T56" fmla="*/ 528 w 1189"/>
              <a:gd name="T57" fmla="*/ 1018 h 1140"/>
              <a:gd name="T58" fmla="*/ 598 w 1189"/>
              <a:gd name="T59" fmla="*/ 1033 h 1140"/>
              <a:gd name="T60" fmla="*/ 641 w 1189"/>
              <a:gd name="T61" fmla="*/ 1015 h 1140"/>
              <a:gd name="T62" fmla="*/ 622 w 1189"/>
              <a:gd name="T63" fmla="*/ 962 h 1140"/>
              <a:gd name="T64" fmla="*/ 633 w 1189"/>
              <a:gd name="T65" fmla="*/ 827 h 1140"/>
              <a:gd name="T66" fmla="*/ 652 w 1189"/>
              <a:gd name="T67" fmla="*/ 769 h 1140"/>
              <a:gd name="T68" fmla="*/ 677 w 1189"/>
              <a:gd name="T69" fmla="*/ 794 h 1140"/>
              <a:gd name="T70" fmla="*/ 663 w 1189"/>
              <a:gd name="T71" fmla="*/ 909 h 1140"/>
              <a:gd name="T72" fmla="*/ 665 w 1189"/>
              <a:gd name="T73" fmla="*/ 1036 h 1140"/>
              <a:gd name="T74" fmla="*/ 675 w 1189"/>
              <a:gd name="T75" fmla="*/ 1070 h 1140"/>
              <a:gd name="T76" fmla="*/ 780 w 1189"/>
              <a:gd name="T77" fmla="*/ 1069 h 1140"/>
              <a:gd name="T78" fmla="*/ 806 w 1189"/>
              <a:gd name="T79" fmla="*/ 1037 h 1140"/>
              <a:gd name="T80" fmla="*/ 780 w 1189"/>
              <a:gd name="T81" fmla="*/ 976 h 1140"/>
              <a:gd name="T82" fmla="*/ 795 w 1189"/>
              <a:gd name="T83" fmla="*/ 890 h 1140"/>
              <a:gd name="T84" fmla="*/ 882 w 1189"/>
              <a:gd name="T85" fmla="*/ 720 h 1140"/>
              <a:gd name="T86" fmla="*/ 918 w 1189"/>
              <a:gd name="T87" fmla="*/ 630 h 1140"/>
              <a:gd name="T88" fmla="*/ 957 w 1189"/>
              <a:gd name="T89" fmla="*/ 547 h 1140"/>
              <a:gd name="T90" fmla="*/ 1005 w 1189"/>
              <a:gd name="T91" fmla="*/ 507 h 1140"/>
              <a:gd name="T92" fmla="*/ 1043 w 1189"/>
              <a:gd name="T93" fmla="*/ 511 h 1140"/>
              <a:gd name="T94" fmla="*/ 1080 w 1189"/>
              <a:gd name="T95" fmla="*/ 505 h 1140"/>
              <a:gd name="T96" fmla="*/ 1130 w 1189"/>
              <a:gd name="T97" fmla="*/ 503 h 1140"/>
              <a:gd name="T98" fmla="*/ 1153 w 1189"/>
              <a:gd name="T99" fmla="*/ 430 h 1140"/>
              <a:gd name="T100" fmla="*/ 1185 w 1189"/>
              <a:gd name="T101" fmla="*/ 377 h 1140"/>
              <a:gd name="T102" fmla="*/ 1178 w 1189"/>
              <a:gd name="T103" fmla="*/ 293 h 1140"/>
              <a:gd name="T104" fmla="*/ 1159 w 1189"/>
              <a:gd name="T105" fmla="*/ 220 h 1140"/>
              <a:gd name="T106" fmla="*/ 1165 w 1189"/>
              <a:gd name="T107" fmla="*/ 189 h 1140"/>
              <a:gd name="T108" fmla="*/ 1124 w 1189"/>
              <a:gd name="T109" fmla="*/ 152 h 1140"/>
              <a:gd name="T110" fmla="*/ 1068 w 1189"/>
              <a:gd name="T111" fmla="*/ 132 h 1140"/>
              <a:gd name="T112" fmla="*/ 1031 w 1189"/>
              <a:gd name="T113" fmla="*/ 35 h 1140"/>
              <a:gd name="T114" fmla="*/ 992 w 1189"/>
              <a:gd name="T115" fmla="*/ 57 h 11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189" h="1140">
                <a:moveTo>
                  <a:pt x="978" y="93"/>
                </a:moveTo>
                <a:lnTo>
                  <a:pt x="978" y="93"/>
                </a:lnTo>
                <a:lnTo>
                  <a:pt x="973" y="93"/>
                </a:lnTo>
                <a:lnTo>
                  <a:pt x="960" y="90"/>
                </a:lnTo>
                <a:lnTo>
                  <a:pt x="949" y="87"/>
                </a:lnTo>
                <a:lnTo>
                  <a:pt x="938" y="83"/>
                </a:lnTo>
                <a:lnTo>
                  <a:pt x="924" y="77"/>
                </a:lnTo>
                <a:lnTo>
                  <a:pt x="911" y="70"/>
                </a:lnTo>
                <a:lnTo>
                  <a:pt x="911" y="70"/>
                </a:lnTo>
                <a:lnTo>
                  <a:pt x="895" y="60"/>
                </a:lnTo>
                <a:lnTo>
                  <a:pt x="879" y="48"/>
                </a:lnTo>
                <a:lnTo>
                  <a:pt x="847" y="22"/>
                </a:lnTo>
                <a:lnTo>
                  <a:pt x="832" y="11"/>
                </a:lnTo>
                <a:lnTo>
                  <a:pt x="819" y="4"/>
                </a:lnTo>
                <a:lnTo>
                  <a:pt x="813" y="1"/>
                </a:lnTo>
                <a:lnTo>
                  <a:pt x="808" y="0"/>
                </a:lnTo>
                <a:lnTo>
                  <a:pt x="805" y="0"/>
                </a:lnTo>
                <a:lnTo>
                  <a:pt x="801" y="2"/>
                </a:lnTo>
                <a:lnTo>
                  <a:pt x="801" y="2"/>
                </a:lnTo>
                <a:lnTo>
                  <a:pt x="799" y="6"/>
                </a:lnTo>
                <a:lnTo>
                  <a:pt x="795" y="12"/>
                </a:lnTo>
                <a:lnTo>
                  <a:pt x="789" y="30"/>
                </a:lnTo>
                <a:lnTo>
                  <a:pt x="781" y="55"/>
                </a:lnTo>
                <a:lnTo>
                  <a:pt x="774" y="82"/>
                </a:lnTo>
                <a:lnTo>
                  <a:pt x="761" y="138"/>
                </a:lnTo>
                <a:lnTo>
                  <a:pt x="750" y="178"/>
                </a:lnTo>
                <a:lnTo>
                  <a:pt x="750" y="178"/>
                </a:lnTo>
                <a:lnTo>
                  <a:pt x="741" y="203"/>
                </a:lnTo>
                <a:lnTo>
                  <a:pt x="736" y="213"/>
                </a:lnTo>
                <a:lnTo>
                  <a:pt x="731" y="221"/>
                </a:lnTo>
                <a:lnTo>
                  <a:pt x="726" y="229"/>
                </a:lnTo>
                <a:lnTo>
                  <a:pt x="722" y="235"/>
                </a:lnTo>
                <a:lnTo>
                  <a:pt x="715" y="240"/>
                </a:lnTo>
                <a:lnTo>
                  <a:pt x="709" y="243"/>
                </a:lnTo>
                <a:lnTo>
                  <a:pt x="709" y="243"/>
                </a:lnTo>
                <a:lnTo>
                  <a:pt x="686" y="252"/>
                </a:lnTo>
                <a:lnTo>
                  <a:pt x="676" y="256"/>
                </a:lnTo>
                <a:lnTo>
                  <a:pt x="676" y="256"/>
                </a:lnTo>
                <a:lnTo>
                  <a:pt x="641" y="254"/>
                </a:lnTo>
                <a:lnTo>
                  <a:pt x="641" y="254"/>
                </a:lnTo>
                <a:lnTo>
                  <a:pt x="575" y="252"/>
                </a:lnTo>
                <a:lnTo>
                  <a:pt x="543" y="251"/>
                </a:lnTo>
                <a:lnTo>
                  <a:pt x="543" y="251"/>
                </a:lnTo>
                <a:lnTo>
                  <a:pt x="516" y="249"/>
                </a:lnTo>
                <a:lnTo>
                  <a:pt x="487" y="248"/>
                </a:lnTo>
                <a:lnTo>
                  <a:pt x="459" y="246"/>
                </a:lnTo>
                <a:lnTo>
                  <a:pt x="437" y="245"/>
                </a:lnTo>
                <a:lnTo>
                  <a:pt x="437" y="245"/>
                </a:lnTo>
                <a:lnTo>
                  <a:pt x="418" y="243"/>
                </a:lnTo>
                <a:lnTo>
                  <a:pt x="396" y="242"/>
                </a:lnTo>
                <a:lnTo>
                  <a:pt x="372" y="242"/>
                </a:lnTo>
                <a:lnTo>
                  <a:pt x="346" y="243"/>
                </a:lnTo>
                <a:lnTo>
                  <a:pt x="346" y="243"/>
                </a:lnTo>
                <a:lnTo>
                  <a:pt x="330" y="245"/>
                </a:lnTo>
                <a:lnTo>
                  <a:pt x="311" y="248"/>
                </a:lnTo>
                <a:lnTo>
                  <a:pt x="269" y="258"/>
                </a:lnTo>
                <a:lnTo>
                  <a:pt x="232" y="269"/>
                </a:lnTo>
                <a:lnTo>
                  <a:pt x="213" y="275"/>
                </a:lnTo>
                <a:lnTo>
                  <a:pt x="213" y="275"/>
                </a:lnTo>
                <a:lnTo>
                  <a:pt x="190" y="286"/>
                </a:lnTo>
                <a:lnTo>
                  <a:pt x="175" y="295"/>
                </a:lnTo>
                <a:lnTo>
                  <a:pt x="168" y="300"/>
                </a:lnTo>
                <a:lnTo>
                  <a:pt x="162" y="306"/>
                </a:lnTo>
                <a:lnTo>
                  <a:pt x="162" y="306"/>
                </a:lnTo>
                <a:lnTo>
                  <a:pt x="158" y="311"/>
                </a:lnTo>
                <a:lnTo>
                  <a:pt x="159" y="308"/>
                </a:lnTo>
                <a:lnTo>
                  <a:pt x="126" y="345"/>
                </a:lnTo>
                <a:lnTo>
                  <a:pt x="126" y="345"/>
                </a:lnTo>
                <a:lnTo>
                  <a:pt x="94" y="382"/>
                </a:lnTo>
                <a:lnTo>
                  <a:pt x="77" y="402"/>
                </a:lnTo>
                <a:lnTo>
                  <a:pt x="69" y="415"/>
                </a:lnTo>
                <a:lnTo>
                  <a:pt x="61" y="426"/>
                </a:lnTo>
                <a:lnTo>
                  <a:pt x="61" y="426"/>
                </a:lnTo>
                <a:lnTo>
                  <a:pt x="53" y="439"/>
                </a:lnTo>
                <a:lnTo>
                  <a:pt x="45" y="454"/>
                </a:lnTo>
                <a:lnTo>
                  <a:pt x="38" y="467"/>
                </a:lnTo>
                <a:lnTo>
                  <a:pt x="34" y="481"/>
                </a:lnTo>
                <a:lnTo>
                  <a:pt x="34" y="481"/>
                </a:lnTo>
                <a:lnTo>
                  <a:pt x="31" y="494"/>
                </a:lnTo>
                <a:lnTo>
                  <a:pt x="31" y="496"/>
                </a:lnTo>
                <a:lnTo>
                  <a:pt x="31" y="500"/>
                </a:lnTo>
                <a:lnTo>
                  <a:pt x="31" y="500"/>
                </a:lnTo>
                <a:lnTo>
                  <a:pt x="32" y="503"/>
                </a:lnTo>
                <a:lnTo>
                  <a:pt x="32" y="505"/>
                </a:lnTo>
                <a:lnTo>
                  <a:pt x="29" y="510"/>
                </a:lnTo>
                <a:lnTo>
                  <a:pt x="25" y="520"/>
                </a:lnTo>
                <a:lnTo>
                  <a:pt x="25" y="520"/>
                </a:lnTo>
                <a:lnTo>
                  <a:pt x="18" y="530"/>
                </a:lnTo>
                <a:lnTo>
                  <a:pt x="14" y="538"/>
                </a:lnTo>
                <a:lnTo>
                  <a:pt x="11" y="547"/>
                </a:lnTo>
                <a:lnTo>
                  <a:pt x="10" y="553"/>
                </a:lnTo>
                <a:lnTo>
                  <a:pt x="10" y="553"/>
                </a:lnTo>
                <a:lnTo>
                  <a:pt x="10" y="558"/>
                </a:lnTo>
                <a:lnTo>
                  <a:pt x="11" y="560"/>
                </a:lnTo>
                <a:lnTo>
                  <a:pt x="11" y="565"/>
                </a:lnTo>
                <a:lnTo>
                  <a:pt x="10" y="575"/>
                </a:lnTo>
                <a:lnTo>
                  <a:pt x="10" y="575"/>
                </a:lnTo>
                <a:lnTo>
                  <a:pt x="6" y="585"/>
                </a:lnTo>
                <a:lnTo>
                  <a:pt x="4" y="589"/>
                </a:lnTo>
                <a:lnTo>
                  <a:pt x="1" y="594"/>
                </a:lnTo>
                <a:lnTo>
                  <a:pt x="0" y="602"/>
                </a:lnTo>
                <a:lnTo>
                  <a:pt x="0" y="602"/>
                </a:lnTo>
                <a:lnTo>
                  <a:pt x="1" y="616"/>
                </a:lnTo>
                <a:lnTo>
                  <a:pt x="4" y="646"/>
                </a:lnTo>
                <a:lnTo>
                  <a:pt x="15" y="729"/>
                </a:lnTo>
                <a:lnTo>
                  <a:pt x="26" y="814"/>
                </a:lnTo>
                <a:lnTo>
                  <a:pt x="29" y="845"/>
                </a:lnTo>
                <a:lnTo>
                  <a:pt x="31" y="862"/>
                </a:lnTo>
                <a:lnTo>
                  <a:pt x="31" y="862"/>
                </a:lnTo>
                <a:lnTo>
                  <a:pt x="31" y="876"/>
                </a:lnTo>
                <a:lnTo>
                  <a:pt x="29" y="889"/>
                </a:lnTo>
                <a:lnTo>
                  <a:pt x="27" y="900"/>
                </a:lnTo>
                <a:lnTo>
                  <a:pt x="23" y="912"/>
                </a:lnTo>
                <a:lnTo>
                  <a:pt x="23" y="912"/>
                </a:lnTo>
                <a:lnTo>
                  <a:pt x="18" y="922"/>
                </a:lnTo>
                <a:lnTo>
                  <a:pt x="16" y="931"/>
                </a:lnTo>
                <a:lnTo>
                  <a:pt x="16" y="940"/>
                </a:lnTo>
                <a:lnTo>
                  <a:pt x="16" y="955"/>
                </a:lnTo>
                <a:lnTo>
                  <a:pt x="16" y="955"/>
                </a:lnTo>
                <a:lnTo>
                  <a:pt x="18" y="971"/>
                </a:lnTo>
                <a:lnTo>
                  <a:pt x="20" y="982"/>
                </a:lnTo>
                <a:lnTo>
                  <a:pt x="22" y="994"/>
                </a:lnTo>
                <a:lnTo>
                  <a:pt x="23" y="1009"/>
                </a:lnTo>
                <a:lnTo>
                  <a:pt x="23" y="1009"/>
                </a:lnTo>
                <a:lnTo>
                  <a:pt x="23" y="1035"/>
                </a:lnTo>
                <a:lnTo>
                  <a:pt x="23" y="1043"/>
                </a:lnTo>
                <a:lnTo>
                  <a:pt x="23" y="1055"/>
                </a:lnTo>
                <a:lnTo>
                  <a:pt x="23" y="1055"/>
                </a:lnTo>
                <a:lnTo>
                  <a:pt x="21" y="1066"/>
                </a:lnTo>
                <a:lnTo>
                  <a:pt x="18" y="1073"/>
                </a:lnTo>
                <a:lnTo>
                  <a:pt x="18" y="1077"/>
                </a:lnTo>
                <a:lnTo>
                  <a:pt x="21" y="1086"/>
                </a:lnTo>
                <a:lnTo>
                  <a:pt x="21" y="1086"/>
                </a:lnTo>
                <a:lnTo>
                  <a:pt x="27" y="1102"/>
                </a:lnTo>
                <a:lnTo>
                  <a:pt x="29" y="1106"/>
                </a:lnTo>
                <a:lnTo>
                  <a:pt x="36" y="1108"/>
                </a:lnTo>
                <a:lnTo>
                  <a:pt x="36" y="1108"/>
                </a:lnTo>
                <a:lnTo>
                  <a:pt x="54" y="1112"/>
                </a:lnTo>
                <a:lnTo>
                  <a:pt x="62" y="1113"/>
                </a:lnTo>
                <a:lnTo>
                  <a:pt x="71" y="1114"/>
                </a:lnTo>
                <a:lnTo>
                  <a:pt x="100" y="1114"/>
                </a:lnTo>
                <a:lnTo>
                  <a:pt x="100" y="1114"/>
                </a:lnTo>
                <a:lnTo>
                  <a:pt x="100" y="1113"/>
                </a:lnTo>
                <a:lnTo>
                  <a:pt x="102" y="1110"/>
                </a:lnTo>
                <a:lnTo>
                  <a:pt x="103" y="1110"/>
                </a:lnTo>
                <a:lnTo>
                  <a:pt x="105" y="1109"/>
                </a:lnTo>
                <a:lnTo>
                  <a:pt x="116" y="1109"/>
                </a:lnTo>
                <a:lnTo>
                  <a:pt x="116" y="1109"/>
                </a:lnTo>
                <a:lnTo>
                  <a:pt x="129" y="1109"/>
                </a:lnTo>
                <a:lnTo>
                  <a:pt x="136" y="1108"/>
                </a:lnTo>
                <a:lnTo>
                  <a:pt x="142" y="1108"/>
                </a:lnTo>
                <a:lnTo>
                  <a:pt x="149" y="1110"/>
                </a:lnTo>
                <a:lnTo>
                  <a:pt x="149" y="1110"/>
                </a:lnTo>
                <a:lnTo>
                  <a:pt x="157" y="1115"/>
                </a:lnTo>
                <a:lnTo>
                  <a:pt x="162" y="1120"/>
                </a:lnTo>
                <a:lnTo>
                  <a:pt x="164" y="1121"/>
                </a:lnTo>
                <a:lnTo>
                  <a:pt x="166" y="1121"/>
                </a:lnTo>
                <a:lnTo>
                  <a:pt x="169" y="1121"/>
                </a:lnTo>
                <a:lnTo>
                  <a:pt x="171" y="1119"/>
                </a:lnTo>
                <a:lnTo>
                  <a:pt x="171" y="1119"/>
                </a:lnTo>
                <a:lnTo>
                  <a:pt x="175" y="1113"/>
                </a:lnTo>
                <a:lnTo>
                  <a:pt x="176" y="1107"/>
                </a:lnTo>
                <a:lnTo>
                  <a:pt x="176" y="1102"/>
                </a:lnTo>
                <a:lnTo>
                  <a:pt x="175" y="1098"/>
                </a:lnTo>
                <a:lnTo>
                  <a:pt x="175" y="1098"/>
                </a:lnTo>
                <a:lnTo>
                  <a:pt x="173" y="1093"/>
                </a:lnTo>
                <a:lnTo>
                  <a:pt x="171" y="1088"/>
                </a:lnTo>
                <a:lnTo>
                  <a:pt x="170" y="1071"/>
                </a:lnTo>
                <a:lnTo>
                  <a:pt x="170" y="1071"/>
                </a:lnTo>
                <a:lnTo>
                  <a:pt x="168" y="1060"/>
                </a:lnTo>
                <a:lnTo>
                  <a:pt x="165" y="1048"/>
                </a:lnTo>
                <a:lnTo>
                  <a:pt x="158" y="1025"/>
                </a:lnTo>
                <a:lnTo>
                  <a:pt x="158" y="1025"/>
                </a:lnTo>
                <a:lnTo>
                  <a:pt x="155" y="1014"/>
                </a:lnTo>
                <a:lnTo>
                  <a:pt x="153" y="1005"/>
                </a:lnTo>
                <a:lnTo>
                  <a:pt x="149" y="997"/>
                </a:lnTo>
                <a:lnTo>
                  <a:pt x="149" y="989"/>
                </a:lnTo>
                <a:lnTo>
                  <a:pt x="149" y="989"/>
                </a:lnTo>
                <a:lnTo>
                  <a:pt x="151" y="972"/>
                </a:lnTo>
                <a:lnTo>
                  <a:pt x="155" y="940"/>
                </a:lnTo>
                <a:lnTo>
                  <a:pt x="159" y="910"/>
                </a:lnTo>
                <a:lnTo>
                  <a:pt x="162" y="899"/>
                </a:lnTo>
                <a:lnTo>
                  <a:pt x="163" y="894"/>
                </a:lnTo>
                <a:lnTo>
                  <a:pt x="163" y="894"/>
                </a:lnTo>
                <a:lnTo>
                  <a:pt x="168" y="885"/>
                </a:lnTo>
                <a:lnTo>
                  <a:pt x="170" y="879"/>
                </a:lnTo>
                <a:lnTo>
                  <a:pt x="173" y="873"/>
                </a:lnTo>
                <a:lnTo>
                  <a:pt x="173" y="873"/>
                </a:lnTo>
                <a:lnTo>
                  <a:pt x="175" y="868"/>
                </a:lnTo>
                <a:lnTo>
                  <a:pt x="176" y="861"/>
                </a:lnTo>
                <a:lnTo>
                  <a:pt x="179" y="841"/>
                </a:lnTo>
                <a:lnTo>
                  <a:pt x="180" y="822"/>
                </a:lnTo>
                <a:lnTo>
                  <a:pt x="182" y="810"/>
                </a:lnTo>
                <a:lnTo>
                  <a:pt x="182" y="810"/>
                </a:lnTo>
                <a:lnTo>
                  <a:pt x="186" y="805"/>
                </a:lnTo>
                <a:lnTo>
                  <a:pt x="191" y="799"/>
                </a:lnTo>
                <a:lnTo>
                  <a:pt x="196" y="794"/>
                </a:lnTo>
                <a:lnTo>
                  <a:pt x="201" y="788"/>
                </a:lnTo>
                <a:lnTo>
                  <a:pt x="201" y="788"/>
                </a:lnTo>
                <a:lnTo>
                  <a:pt x="204" y="781"/>
                </a:lnTo>
                <a:lnTo>
                  <a:pt x="209" y="778"/>
                </a:lnTo>
                <a:lnTo>
                  <a:pt x="215" y="773"/>
                </a:lnTo>
                <a:lnTo>
                  <a:pt x="215" y="773"/>
                </a:lnTo>
                <a:lnTo>
                  <a:pt x="228" y="781"/>
                </a:lnTo>
                <a:lnTo>
                  <a:pt x="253" y="797"/>
                </a:lnTo>
                <a:lnTo>
                  <a:pt x="253" y="797"/>
                </a:lnTo>
                <a:lnTo>
                  <a:pt x="268" y="803"/>
                </a:lnTo>
                <a:lnTo>
                  <a:pt x="283" y="810"/>
                </a:lnTo>
                <a:lnTo>
                  <a:pt x="295" y="814"/>
                </a:lnTo>
                <a:lnTo>
                  <a:pt x="303" y="817"/>
                </a:lnTo>
                <a:lnTo>
                  <a:pt x="303" y="817"/>
                </a:lnTo>
                <a:lnTo>
                  <a:pt x="309" y="817"/>
                </a:lnTo>
                <a:lnTo>
                  <a:pt x="314" y="817"/>
                </a:lnTo>
                <a:lnTo>
                  <a:pt x="319" y="818"/>
                </a:lnTo>
                <a:lnTo>
                  <a:pt x="322" y="821"/>
                </a:lnTo>
                <a:lnTo>
                  <a:pt x="325" y="823"/>
                </a:lnTo>
                <a:lnTo>
                  <a:pt x="325" y="823"/>
                </a:lnTo>
                <a:lnTo>
                  <a:pt x="329" y="829"/>
                </a:lnTo>
                <a:lnTo>
                  <a:pt x="331" y="833"/>
                </a:lnTo>
                <a:lnTo>
                  <a:pt x="335" y="838"/>
                </a:lnTo>
                <a:lnTo>
                  <a:pt x="341" y="845"/>
                </a:lnTo>
                <a:lnTo>
                  <a:pt x="341" y="845"/>
                </a:lnTo>
                <a:lnTo>
                  <a:pt x="353" y="861"/>
                </a:lnTo>
                <a:lnTo>
                  <a:pt x="357" y="867"/>
                </a:lnTo>
                <a:lnTo>
                  <a:pt x="358" y="873"/>
                </a:lnTo>
                <a:lnTo>
                  <a:pt x="358" y="873"/>
                </a:lnTo>
                <a:lnTo>
                  <a:pt x="357" y="884"/>
                </a:lnTo>
                <a:lnTo>
                  <a:pt x="357" y="894"/>
                </a:lnTo>
                <a:lnTo>
                  <a:pt x="358" y="910"/>
                </a:lnTo>
                <a:lnTo>
                  <a:pt x="358" y="910"/>
                </a:lnTo>
                <a:lnTo>
                  <a:pt x="361" y="927"/>
                </a:lnTo>
                <a:lnTo>
                  <a:pt x="363" y="938"/>
                </a:lnTo>
                <a:lnTo>
                  <a:pt x="364" y="948"/>
                </a:lnTo>
                <a:lnTo>
                  <a:pt x="366" y="960"/>
                </a:lnTo>
                <a:lnTo>
                  <a:pt x="366" y="960"/>
                </a:lnTo>
                <a:lnTo>
                  <a:pt x="366" y="974"/>
                </a:lnTo>
                <a:lnTo>
                  <a:pt x="367" y="985"/>
                </a:lnTo>
                <a:lnTo>
                  <a:pt x="368" y="994"/>
                </a:lnTo>
                <a:lnTo>
                  <a:pt x="372" y="1005"/>
                </a:lnTo>
                <a:lnTo>
                  <a:pt x="372" y="1005"/>
                </a:lnTo>
                <a:lnTo>
                  <a:pt x="375" y="1018"/>
                </a:lnTo>
                <a:lnTo>
                  <a:pt x="380" y="1027"/>
                </a:lnTo>
                <a:lnTo>
                  <a:pt x="384" y="1036"/>
                </a:lnTo>
                <a:lnTo>
                  <a:pt x="385" y="1041"/>
                </a:lnTo>
                <a:lnTo>
                  <a:pt x="386" y="1044"/>
                </a:lnTo>
                <a:lnTo>
                  <a:pt x="386" y="1093"/>
                </a:lnTo>
                <a:lnTo>
                  <a:pt x="386" y="1093"/>
                </a:lnTo>
                <a:lnTo>
                  <a:pt x="386" y="1101"/>
                </a:lnTo>
                <a:lnTo>
                  <a:pt x="386" y="1107"/>
                </a:lnTo>
                <a:lnTo>
                  <a:pt x="390" y="1110"/>
                </a:lnTo>
                <a:lnTo>
                  <a:pt x="396" y="1117"/>
                </a:lnTo>
                <a:lnTo>
                  <a:pt x="396" y="1117"/>
                </a:lnTo>
                <a:lnTo>
                  <a:pt x="404" y="1124"/>
                </a:lnTo>
                <a:lnTo>
                  <a:pt x="407" y="1128"/>
                </a:lnTo>
                <a:lnTo>
                  <a:pt x="412" y="1131"/>
                </a:lnTo>
                <a:lnTo>
                  <a:pt x="418" y="1135"/>
                </a:lnTo>
                <a:lnTo>
                  <a:pt x="426" y="1137"/>
                </a:lnTo>
                <a:lnTo>
                  <a:pt x="435" y="1139"/>
                </a:lnTo>
                <a:lnTo>
                  <a:pt x="448" y="1140"/>
                </a:lnTo>
                <a:lnTo>
                  <a:pt x="448" y="1140"/>
                </a:lnTo>
                <a:lnTo>
                  <a:pt x="461" y="1139"/>
                </a:lnTo>
                <a:lnTo>
                  <a:pt x="475" y="1137"/>
                </a:lnTo>
                <a:lnTo>
                  <a:pt x="487" y="1133"/>
                </a:lnTo>
                <a:lnTo>
                  <a:pt x="499" y="1129"/>
                </a:lnTo>
                <a:lnTo>
                  <a:pt x="508" y="1123"/>
                </a:lnTo>
                <a:lnTo>
                  <a:pt x="515" y="1118"/>
                </a:lnTo>
                <a:lnTo>
                  <a:pt x="519" y="1114"/>
                </a:lnTo>
                <a:lnTo>
                  <a:pt x="520" y="1110"/>
                </a:lnTo>
                <a:lnTo>
                  <a:pt x="520" y="1110"/>
                </a:lnTo>
                <a:lnTo>
                  <a:pt x="517" y="1102"/>
                </a:lnTo>
                <a:lnTo>
                  <a:pt x="515" y="1096"/>
                </a:lnTo>
                <a:lnTo>
                  <a:pt x="510" y="1088"/>
                </a:lnTo>
                <a:lnTo>
                  <a:pt x="510" y="1088"/>
                </a:lnTo>
                <a:lnTo>
                  <a:pt x="492" y="1059"/>
                </a:lnTo>
                <a:lnTo>
                  <a:pt x="492" y="1059"/>
                </a:lnTo>
                <a:lnTo>
                  <a:pt x="483" y="1048"/>
                </a:lnTo>
                <a:lnTo>
                  <a:pt x="481" y="1043"/>
                </a:lnTo>
                <a:lnTo>
                  <a:pt x="478" y="1038"/>
                </a:lnTo>
                <a:lnTo>
                  <a:pt x="478" y="1038"/>
                </a:lnTo>
                <a:lnTo>
                  <a:pt x="475" y="1029"/>
                </a:lnTo>
                <a:lnTo>
                  <a:pt x="473" y="1025"/>
                </a:lnTo>
                <a:lnTo>
                  <a:pt x="475" y="1020"/>
                </a:lnTo>
                <a:lnTo>
                  <a:pt x="475" y="1020"/>
                </a:lnTo>
                <a:lnTo>
                  <a:pt x="488" y="993"/>
                </a:lnTo>
                <a:lnTo>
                  <a:pt x="488" y="993"/>
                </a:lnTo>
                <a:lnTo>
                  <a:pt x="498" y="999"/>
                </a:lnTo>
                <a:lnTo>
                  <a:pt x="519" y="1014"/>
                </a:lnTo>
                <a:lnTo>
                  <a:pt x="519" y="1014"/>
                </a:lnTo>
                <a:lnTo>
                  <a:pt x="526" y="1018"/>
                </a:lnTo>
                <a:lnTo>
                  <a:pt x="528" y="1018"/>
                </a:lnTo>
                <a:lnTo>
                  <a:pt x="530" y="1018"/>
                </a:lnTo>
                <a:lnTo>
                  <a:pt x="532" y="1016"/>
                </a:lnTo>
                <a:lnTo>
                  <a:pt x="536" y="1016"/>
                </a:lnTo>
                <a:lnTo>
                  <a:pt x="541" y="1018"/>
                </a:lnTo>
                <a:lnTo>
                  <a:pt x="549" y="1020"/>
                </a:lnTo>
                <a:lnTo>
                  <a:pt x="549" y="1020"/>
                </a:lnTo>
                <a:lnTo>
                  <a:pt x="577" y="1030"/>
                </a:lnTo>
                <a:lnTo>
                  <a:pt x="587" y="1032"/>
                </a:lnTo>
                <a:lnTo>
                  <a:pt x="598" y="1033"/>
                </a:lnTo>
                <a:lnTo>
                  <a:pt x="598" y="1033"/>
                </a:lnTo>
                <a:lnTo>
                  <a:pt x="614" y="1033"/>
                </a:lnTo>
                <a:lnTo>
                  <a:pt x="618" y="1032"/>
                </a:lnTo>
                <a:lnTo>
                  <a:pt x="624" y="1030"/>
                </a:lnTo>
                <a:lnTo>
                  <a:pt x="624" y="1030"/>
                </a:lnTo>
                <a:lnTo>
                  <a:pt x="630" y="1027"/>
                </a:lnTo>
                <a:lnTo>
                  <a:pt x="636" y="1026"/>
                </a:lnTo>
                <a:lnTo>
                  <a:pt x="637" y="1025"/>
                </a:lnTo>
                <a:lnTo>
                  <a:pt x="640" y="1022"/>
                </a:lnTo>
                <a:lnTo>
                  <a:pt x="641" y="1020"/>
                </a:lnTo>
                <a:lnTo>
                  <a:pt x="641" y="1015"/>
                </a:lnTo>
                <a:lnTo>
                  <a:pt x="641" y="1015"/>
                </a:lnTo>
                <a:lnTo>
                  <a:pt x="641" y="1005"/>
                </a:lnTo>
                <a:lnTo>
                  <a:pt x="640" y="996"/>
                </a:lnTo>
                <a:lnTo>
                  <a:pt x="636" y="988"/>
                </a:lnTo>
                <a:lnTo>
                  <a:pt x="633" y="981"/>
                </a:lnTo>
                <a:lnTo>
                  <a:pt x="633" y="981"/>
                </a:lnTo>
                <a:lnTo>
                  <a:pt x="630" y="977"/>
                </a:lnTo>
                <a:lnTo>
                  <a:pt x="626" y="971"/>
                </a:lnTo>
                <a:lnTo>
                  <a:pt x="624" y="967"/>
                </a:lnTo>
                <a:lnTo>
                  <a:pt x="622" y="962"/>
                </a:lnTo>
                <a:lnTo>
                  <a:pt x="621" y="956"/>
                </a:lnTo>
                <a:lnTo>
                  <a:pt x="620" y="949"/>
                </a:lnTo>
                <a:lnTo>
                  <a:pt x="620" y="949"/>
                </a:lnTo>
                <a:lnTo>
                  <a:pt x="620" y="928"/>
                </a:lnTo>
                <a:lnTo>
                  <a:pt x="620" y="920"/>
                </a:lnTo>
                <a:lnTo>
                  <a:pt x="620" y="907"/>
                </a:lnTo>
                <a:lnTo>
                  <a:pt x="620" y="907"/>
                </a:lnTo>
                <a:lnTo>
                  <a:pt x="622" y="888"/>
                </a:lnTo>
                <a:lnTo>
                  <a:pt x="626" y="865"/>
                </a:lnTo>
                <a:lnTo>
                  <a:pt x="633" y="827"/>
                </a:lnTo>
                <a:lnTo>
                  <a:pt x="633" y="827"/>
                </a:lnTo>
                <a:lnTo>
                  <a:pt x="635" y="817"/>
                </a:lnTo>
                <a:lnTo>
                  <a:pt x="635" y="811"/>
                </a:lnTo>
                <a:lnTo>
                  <a:pt x="635" y="807"/>
                </a:lnTo>
                <a:lnTo>
                  <a:pt x="638" y="799"/>
                </a:lnTo>
                <a:lnTo>
                  <a:pt x="638" y="799"/>
                </a:lnTo>
                <a:lnTo>
                  <a:pt x="642" y="788"/>
                </a:lnTo>
                <a:lnTo>
                  <a:pt x="647" y="778"/>
                </a:lnTo>
                <a:lnTo>
                  <a:pt x="649" y="773"/>
                </a:lnTo>
                <a:lnTo>
                  <a:pt x="652" y="769"/>
                </a:lnTo>
                <a:lnTo>
                  <a:pt x="655" y="767"/>
                </a:lnTo>
                <a:lnTo>
                  <a:pt x="660" y="764"/>
                </a:lnTo>
                <a:lnTo>
                  <a:pt x="660" y="764"/>
                </a:lnTo>
                <a:lnTo>
                  <a:pt x="665" y="764"/>
                </a:lnTo>
                <a:lnTo>
                  <a:pt x="670" y="766"/>
                </a:lnTo>
                <a:lnTo>
                  <a:pt x="674" y="768"/>
                </a:lnTo>
                <a:lnTo>
                  <a:pt x="676" y="772"/>
                </a:lnTo>
                <a:lnTo>
                  <a:pt x="677" y="778"/>
                </a:lnTo>
                <a:lnTo>
                  <a:pt x="679" y="785"/>
                </a:lnTo>
                <a:lnTo>
                  <a:pt x="677" y="794"/>
                </a:lnTo>
                <a:lnTo>
                  <a:pt x="676" y="803"/>
                </a:lnTo>
                <a:lnTo>
                  <a:pt x="676" y="803"/>
                </a:lnTo>
                <a:lnTo>
                  <a:pt x="673" y="824"/>
                </a:lnTo>
                <a:lnTo>
                  <a:pt x="668" y="843"/>
                </a:lnTo>
                <a:lnTo>
                  <a:pt x="664" y="860"/>
                </a:lnTo>
                <a:lnTo>
                  <a:pt x="663" y="868"/>
                </a:lnTo>
                <a:lnTo>
                  <a:pt x="663" y="878"/>
                </a:lnTo>
                <a:lnTo>
                  <a:pt x="663" y="878"/>
                </a:lnTo>
                <a:lnTo>
                  <a:pt x="662" y="901"/>
                </a:lnTo>
                <a:lnTo>
                  <a:pt x="663" y="909"/>
                </a:lnTo>
                <a:lnTo>
                  <a:pt x="664" y="920"/>
                </a:lnTo>
                <a:lnTo>
                  <a:pt x="664" y="920"/>
                </a:lnTo>
                <a:lnTo>
                  <a:pt x="666" y="943"/>
                </a:lnTo>
                <a:lnTo>
                  <a:pt x="668" y="970"/>
                </a:lnTo>
                <a:lnTo>
                  <a:pt x="668" y="970"/>
                </a:lnTo>
                <a:lnTo>
                  <a:pt x="668" y="1005"/>
                </a:lnTo>
                <a:lnTo>
                  <a:pt x="668" y="1019"/>
                </a:lnTo>
                <a:lnTo>
                  <a:pt x="668" y="1029"/>
                </a:lnTo>
                <a:lnTo>
                  <a:pt x="668" y="1029"/>
                </a:lnTo>
                <a:lnTo>
                  <a:pt x="665" y="1036"/>
                </a:lnTo>
                <a:lnTo>
                  <a:pt x="663" y="1044"/>
                </a:lnTo>
                <a:lnTo>
                  <a:pt x="662" y="1048"/>
                </a:lnTo>
                <a:lnTo>
                  <a:pt x="662" y="1052"/>
                </a:lnTo>
                <a:lnTo>
                  <a:pt x="664" y="1055"/>
                </a:lnTo>
                <a:lnTo>
                  <a:pt x="668" y="1059"/>
                </a:lnTo>
                <a:lnTo>
                  <a:pt x="668" y="1059"/>
                </a:lnTo>
                <a:lnTo>
                  <a:pt x="670" y="1062"/>
                </a:lnTo>
                <a:lnTo>
                  <a:pt x="671" y="1065"/>
                </a:lnTo>
                <a:lnTo>
                  <a:pt x="673" y="1069"/>
                </a:lnTo>
                <a:lnTo>
                  <a:pt x="675" y="1070"/>
                </a:lnTo>
                <a:lnTo>
                  <a:pt x="679" y="1071"/>
                </a:lnTo>
                <a:lnTo>
                  <a:pt x="686" y="1073"/>
                </a:lnTo>
                <a:lnTo>
                  <a:pt x="696" y="1071"/>
                </a:lnTo>
                <a:lnTo>
                  <a:pt x="696" y="1071"/>
                </a:lnTo>
                <a:lnTo>
                  <a:pt x="720" y="1070"/>
                </a:lnTo>
                <a:lnTo>
                  <a:pt x="736" y="1070"/>
                </a:lnTo>
                <a:lnTo>
                  <a:pt x="736" y="1070"/>
                </a:lnTo>
                <a:lnTo>
                  <a:pt x="766" y="1071"/>
                </a:lnTo>
                <a:lnTo>
                  <a:pt x="775" y="1070"/>
                </a:lnTo>
                <a:lnTo>
                  <a:pt x="780" y="1069"/>
                </a:lnTo>
                <a:lnTo>
                  <a:pt x="785" y="1066"/>
                </a:lnTo>
                <a:lnTo>
                  <a:pt x="785" y="1066"/>
                </a:lnTo>
                <a:lnTo>
                  <a:pt x="790" y="1065"/>
                </a:lnTo>
                <a:lnTo>
                  <a:pt x="792" y="1065"/>
                </a:lnTo>
                <a:lnTo>
                  <a:pt x="797" y="1066"/>
                </a:lnTo>
                <a:lnTo>
                  <a:pt x="800" y="1065"/>
                </a:lnTo>
                <a:lnTo>
                  <a:pt x="801" y="1064"/>
                </a:lnTo>
                <a:lnTo>
                  <a:pt x="802" y="1051"/>
                </a:lnTo>
                <a:lnTo>
                  <a:pt x="802" y="1051"/>
                </a:lnTo>
                <a:lnTo>
                  <a:pt x="806" y="1037"/>
                </a:lnTo>
                <a:lnTo>
                  <a:pt x="807" y="1030"/>
                </a:lnTo>
                <a:lnTo>
                  <a:pt x="808" y="1027"/>
                </a:lnTo>
                <a:lnTo>
                  <a:pt x="807" y="1024"/>
                </a:lnTo>
                <a:lnTo>
                  <a:pt x="802" y="1014"/>
                </a:lnTo>
                <a:lnTo>
                  <a:pt x="802" y="1014"/>
                </a:lnTo>
                <a:lnTo>
                  <a:pt x="795" y="1002"/>
                </a:lnTo>
                <a:lnTo>
                  <a:pt x="788" y="992"/>
                </a:lnTo>
                <a:lnTo>
                  <a:pt x="785" y="987"/>
                </a:lnTo>
                <a:lnTo>
                  <a:pt x="783" y="982"/>
                </a:lnTo>
                <a:lnTo>
                  <a:pt x="780" y="976"/>
                </a:lnTo>
                <a:lnTo>
                  <a:pt x="780" y="970"/>
                </a:lnTo>
                <a:lnTo>
                  <a:pt x="780" y="970"/>
                </a:lnTo>
                <a:lnTo>
                  <a:pt x="780" y="955"/>
                </a:lnTo>
                <a:lnTo>
                  <a:pt x="779" y="939"/>
                </a:lnTo>
                <a:lnTo>
                  <a:pt x="780" y="931"/>
                </a:lnTo>
                <a:lnTo>
                  <a:pt x="781" y="921"/>
                </a:lnTo>
                <a:lnTo>
                  <a:pt x="784" y="912"/>
                </a:lnTo>
                <a:lnTo>
                  <a:pt x="789" y="903"/>
                </a:lnTo>
                <a:lnTo>
                  <a:pt x="789" y="903"/>
                </a:lnTo>
                <a:lnTo>
                  <a:pt x="795" y="890"/>
                </a:lnTo>
                <a:lnTo>
                  <a:pt x="806" y="873"/>
                </a:lnTo>
                <a:lnTo>
                  <a:pt x="834" y="834"/>
                </a:lnTo>
                <a:lnTo>
                  <a:pt x="869" y="784"/>
                </a:lnTo>
                <a:lnTo>
                  <a:pt x="869" y="784"/>
                </a:lnTo>
                <a:lnTo>
                  <a:pt x="871" y="761"/>
                </a:lnTo>
                <a:lnTo>
                  <a:pt x="873" y="742"/>
                </a:lnTo>
                <a:lnTo>
                  <a:pt x="874" y="735"/>
                </a:lnTo>
                <a:lnTo>
                  <a:pt x="877" y="729"/>
                </a:lnTo>
                <a:lnTo>
                  <a:pt x="877" y="729"/>
                </a:lnTo>
                <a:lnTo>
                  <a:pt x="882" y="720"/>
                </a:lnTo>
                <a:lnTo>
                  <a:pt x="884" y="709"/>
                </a:lnTo>
                <a:lnTo>
                  <a:pt x="888" y="698"/>
                </a:lnTo>
                <a:lnTo>
                  <a:pt x="893" y="686"/>
                </a:lnTo>
                <a:lnTo>
                  <a:pt x="893" y="686"/>
                </a:lnTo>
                <a:lnTo>
                  <a:pt x="899" y="676"/>
                </a:lnTo>
                <a:lnTo>
                  <a:pt x="902" y="670"/>
                </a:lnTo>
                <a:lnTo>
                  <a:pt x="906" y="664"/>
                </a:lnTo>
                <a:lnTo>
                  <a:pt x="911" y="652"/>
                </a:lnTo>
                <a:lnTo>
                  <a:pt x="911" y="652"/>
                </a:lnTo>
                <a:lnTo>
                  <a:pt x="918" y="630"/>
                </a:lnTo>
                <a:lnTo>
                  <a:pt x="924" y="610"/>
                </a:lnTo>
                <a:lnTo>
                  <a:pt x="924" y="610"/>
                </a:lnTo>
                <a:lnTo>
                  <a:pt x="927" y="599"/>
                </a:lnTo>
                <a:lnTo>
                  <a:pt x="928" y="593"/>
                </a:lnTo>
                <a:lnTo>
                  <a:pt x="929" y="588"/>
                </a:lnTo>
                <a:lnTo>
                  <a:pt x="933" y="582"/>
                </a:lnTo>
                <a:lnTo>
                  <a:pt x="933" y="582"/>
                </a:lnTo>
                <a:lnTo>
                  <a:pt x="945" y="569"/>
                </a:lnTo>
                <a:lnTo>
                  <a:pt x="951" y="560"/>
                </a:lnTo>
                <a:lnTo>
                  <a:pt x="957" y="547"/>
                </a:lnTo>
                <a:lnTo>
                  <a:pt x="957" y="547"/>
                </a:lnTo>
                <a:lnTo>
                  <a:pt x="962" y="533"/>
                </a:lnTo>
                <a:lnTo>
                  <a:pt x="965" y="523"/>
                </a:lnTo>
                <a:lnTo>
                  <a:pt x="966" y="516"/>
                </a:lnTo>
                <a:lnTo>
                  <a:pt x="967" y="512"/>
                </a:lnTo>
                <a:lnTo>
                  <a:pt x="967" y="512"/>
                </a:lnTo>
                <a:lnTo>
                  <a:pt x="970" y="511"/>
                </a:lnTo>
                <a:lnTo>
                  <a:pt x="976" y="510"/>
                </a:lnTo>
                <a:lnTo>
                  <a:pt x="990" y="509"/>
                </a:lnTo>
                <a:lnTo>
                  <a:pt x="1005" y="507"/>
                </a:lnTo>
                <a:lnTo>
                  <a:pt x="1013" y="507"/>
                </a:lnTo>
                <a:lnTo>
                  <a:pt x="1013" y="507"/>
                </a:lnTo>
                <a:lnTo>
                  <a:pt x="1020" y="512"/>
                </a:lnTo>
                <a:lnTo>
                  <a:pt x="1025" y="515"/>
                </a:lnTo>
                <a:lnTo>
                  <a:pt x="1028" y="516"/>
                </a:lnTo>
                <a:lnTo>
                  <a:pt x="1028" y="516"/>
                </a:lnTo>
                <a:lnTo>
                  <a:pt x="1033" y="515"/>
                </a:lnTo>
                <a:lnTo>
                  <a:pt x="1038" y="514"/>
                </a:lnTo>
                <a:lnTo>
                  <a:pt x="1043" y="511"/>
                </a:lnTo>
                <a:lnTo>
                  <a:pt x="1043" y="511"/>
                </a:lnTo>
                <a:lnTo>
                  <a:pt x="1044" y="512"/>
                </a:lnTo>
                <a:lnTo>
                  <a:pt x="1047" y="514"/>
                </a:lnTo>
                <a:lnTo>
                  <a:pt x="1050" y="514"/>
                </a:lnTo>
                <a:lnTo>
                  <a:pt x="1058" y="512"/>
                </a:lnTo>
                <a:lnTo>
                  <a:pt x="1058" y="512"/>
                </a:lnTo>
                <a:lnTo>
                  <a:pt x="1066" y="510"/>
                </a:lnTo>
                <a:lnTo>
                  <a:pt x="1072" y="506"/>
                </a:lnTo>
                <a:lnTo>
                  <a:pt x="1079" y="503"/>
                </a:lnTo>
                <a:lnTo>
                  <a:pt x="1079" y="503"/>
                </a:lnTo>
                <a:lnTo>
                  <a:pt x="1080" y="505"/>
                </a:lnTo>
                <a:lnTo>
                  <a:pt x="1083" y="510"/>
                </a:lnTo>
                <a:lnTo>
                  <a:pt x="1088" y="511"/>
                </a:lnTo>
                <a:lnTo>
                  <a:pt x="1093" y="514"/>
                </a:lnTo>
                <a:lnTo>
                  <a:pt x="1101" y="515"/>
                </a:lnTo>
                <a:lnTo>
                  <a:pt x="1109" y="515"/>
                </a:lnTo>
                <a:lnTo>
                  <a:pt x="1109" y="515"/>
                </a:lnTo>
                <a:lnTo>
                  <a:pt x="1114" y="514"/>
                </a:lnTo>
                <a:lnTo>
                  <a:pt x="1119" y="512"/>
                </a:lnTo>
                <a:lnTo>
                  <a:pt x="1125" y="509"/>
                </a:lnTo>
                <a:lnTo>
                  <a:pt x="1130" y="503"/>
                </a:lnTo>
                <a:lnTo>
                  <a:pt x="1132" y="496"/>
                </a:lnTo>
                <a:lnTo>
                  <a:pt x="1135" y="490"/>
                </a:lnTo>
                <a:lnTo>
                  <a:pt x="1135" y="485"/>
                </a:lnTo>
                <a:lnTo>
                  <a:pt x="1136" y="481"/>
                </a:lnTo>
                <a:lnTo>
                  <a:pt x="1148" y="461"/>
                </a:lnTo>
                <a:lnTo>
                  <a:pt x="1148" y="461"/>
                </a:lnTo>
                <a:lnTo>
                  <a:pt x="1151" y="455"/>
                </a:lnTo>
                <a:lnTo>
                  <a:pt x="1152" y="445"/>
                </a:lnTo>
                <a:lnTo>
                  <a:pt x="1152" y="435"/>
                </a:lnTo>
                <a:lnTo>
                  <a:pt x="1153" y="430"/>
                </a:lnTo>
                <a:lnTo>
                  <a:pt x="1153" y="430"/>
                </a:lnTo>
                <a:lnTo>
                  <a:pt x="1156" y="427"/>
                </a:lnTo>
                <a:lnTo>
                  <a:pt x="1160" y="423"/>
                </a:lnTo>
                <a:lnTo>
                  <a:pt x="1165" y="417"/>
                </a:lnTo>
                <a:lnTo>
                  <a:pt x="1168" y="411"/>
                </a:lnTo>
                <a:lnTo>
                  <a:pt x="1168" y="411"/>
                </a:lnTo>
                <a:lnTo>
                  <a:pt x="1170" y="401"/>
                </a:lnTo>
                <a:lnTo>
                  <a:pt x="1178" y="389"/>
                </a:lnTo>
                <a:lnTo>
                  <a:pt x="1178" y="389"/>
                </a:lnTo>
                <a:lnTo>
                  <a:pt x="1185" y="377"/>
                </a:lnTo>
                <a:lnTo>
                  <a:pt x="1187" y="372"/>
                </a:lnTo>
                <a:lnTo>
                  <a:pt x="1187" y="366"/>
                </a:lnTo>
                <a:lnTo>
                  <a:pt x="1187" y="366"/>
                </a:lnTo>
                <a:lnTo>
                  <a:pt x="1189" y="344"/>
                </a:lnTo>
                <a:lnTo>
                  <a:pt x="1189" y="331"/>
                </a:lnTo>
                <a:lnTo>
                  <a:pt x="1187" y="320"/>
                </a:lnTo>
                <a:lnTo>
                  <a:pt x="1187" y="320"/>
                </a:lnTo>
                <a:lnTo>
                  <a:pt x="1185" y="308"/>
                </a:lnTo>
                <a:lnTo>
                  <a:pt x="1182" y="302"/>
                </a:lnTo>
                <a:lnTo>
                  <a:pt x="1178" y="293"/>
                </a:lnTo>
                <a:lnTo>
                  <a:pt x="1178" y="293"/>
                </a:lnTo>
                <a:lnTo>
                  <a:pt x="1165" y="275"/>
                </a:lnTo>
                <a:lnTo>
                  <a:pt x="1163" y="268"/>
                </a:lnTo>
                <a:lnTo>
                  <a:pt x="1162" y="258"/>
                </a:lnTo>
                <a:lnTo>
                  <a:pt x="1162" y="258"/>
                </a:lnTo>
                <a:lnTo>
                  <a:pt x="1160" y="246"/>
                </a:lnTo>
                <a:lnTo>
                  <a:pt x="1160" y="236"/>
                </a:lnTo>
                <a:lnTo>
                  <a:pt x="1159" y="227"/>
                </a:lnTo>
                <a:lnTo>
                  <a:pt x="1159" y="220"/>
                </a:lnTo>
                <a:lnTo>
                  <a:pt x="1159" y="220"/>
                </a:lnTo>
                <a:lnTo>
                  <a:pt x="1160" y="216"/>
                </a:lnTo>
                <a:lnTo>
                  <a:pt x="1163" y="214"/>
                </a:lnTo>
                <a:lnTo>
                  <a:pt x="1167" y="208"/>
                </a:lnTo>
                <a:lnTo>
                  <a:pt x="1170" y="203"/>
                </a:lnTo>
                <a:lnTo>
                  <a:pt x="1173" y="202"/>
                </a:lnTo>
                <a:lnTo>
                  <a:pt x="1173" y="199"/>
                </a:lnTo>
                <a:lnTo>
                  <a:pt x="1173" y="199"/>
                </a:lnTo>
                <a:lnTo>
                  <a:pt x="1171" y="197"/>
                </a:lnTo>
                <a:lnTo>
                  <a:pt x="1170" y="196"/>
                </a:lnTo>
                <a:lnTo>
                  <a:pt x="1165" y="189"/>
                </a:lnTo>
                <a:lnTo>
                  <a:pt x="1159" y="185"/>
                </a:lnTo>
                <a:lnTo>
                  <a:pt x="1158" y="181"/>
                </a:lnTo>
                <a:lnTo>
                  <a:pt x="1157" y="178"/>
                </a:lnTo>
                <a:lnTo>
                  <a:pt x="1157" y="178"/>
                </a:lnTo>
                <a:lnTo>
                  <a:pt x="1156" y="175"/>
                </a:lnTo>
                <a:lnTo>
                  <a:pt x="1152" y="172"/>
                </a:lnTo>
                <a:lnTo>
                  <a:pt x="1146" y="165"/>
                </a:lnTo>
                <a:lnTo>
                  <a:pt x="1136" y="159"/>
                </a:lnTo>
                <a:lnTo>
                  <a:pt x="1136" y="159"/>
                </a:lnTo>
                <a:lnTo>
                  <a:pt x="1124" y="152"/>
                </a:lnTo>
                <a:lnTo>
                  <a:pt x="1114" y="145"/>
                </a:lnTo>
                <a:lnTo>
                  <a:pt x="1109" y="144"/>
                </a:lnTo>
                <a:lnTo>
                  <a:pt x="1104" y="143"/>
                </a:lnTo>
                <a:lnTo>
                  <a:pt x="1104" y="143"/>
                </a:lnTo>
                <a:lnTo>
                  <a:pt x="1096" y="141"/>
                </a:lnTo>
                <a:lnTo>
                  <a:pt x="1087" y="138"/>
                </a:lnTo>
                <a:lnTo>
                  <a:pt x="1077" y="134"/>
                </a:lnTo>
                <a:lnTo>
                  <a:pt x="1077" y="134"/>
                </a:lnTo>
                <a:lnTo>
                  <a:pt x="1074" y="133"/>
                </a:lnTo>
                <a:lnTo>
                  <a:pt x="1068" y="132"/>
                </a:lnTo>
                <a:lnTo>
                  <a:pt x="1068" y="132"/>
                </a:lnTo>
                <a:lnTo>
                  <a:pt x="1063" y="126"/>
                </a:lnTo>
                <a:lnTo>
                  <a:pt x="1057" y="115"/>
                </a:lnTo>
                <a:lnTo>
                  <a:pt x="1048" y="100"/>
                </a:lnTo>
                <a:lnTo>
                  <a:pt x="1048" y="100"/>
                </a:lnTo>
                <a:lnTo>
                  <a:pt x="1047" y="90"/>
                </a:lnTo>
                <a:lnTo>
                  <a:pt x="1042" y="66"/>
                </a:lnTo>
                <a:lnTo>
                  <a:pt x="1038" y="53"/>
                </a:lnTo>
                <a:lnTo>
                  <a:pt x="1035" y="40"/>
                </a:lnTo>
                <a:lnTo>
                  <a:pt x="1031" y="35"/>
                </a:lnTo>
                <a:lnTo>
                  <a:pt x="1028" y="30"/>
                </a:lnTo>
                <a:lnTo>
                  <a:pt x="1025" y="28"/>
                </a:lnTo>
                <a:lnTo>
                  <a:pt x="1021" y="27"/>
                </a:lnTo>
                <a:lnTo>
                  <a:pt x="1021" y="27"/>
                </a:lnTo>
                <a:lnTo>
                  <a:pt x="1017" y="27"/>
                </a:lnTo>
                <a:lnTo>
                  <a:pt x="1013" y="28"/>
                </a:lnTo>
                <a:lnTo>
                  <a:pt x="1009" y="30"/>
                </a:lnTo>
                <a:lnTo>
                  <a:pt x="1005" y="34"/>
                </a:lnTo>
                <a:lnTo>
                  <a:pt x="998" y="45"/>
                </a:lnTo>
                <a:lnTo>
                  <a:pt x="992" y="57"/>
                </a:lnTo>
                <a:lnTo>
                  <a:pt x="982" y="82"/>
                </a:lnTo>
                <a:lnTo>
                  <a:pt x="978" y="93"/>
                </a:lnTo>
                <a:lnTo>
                  <a:pt x="978" y="93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6" name="Freeform 6">
            <a:extLst>
              <a:ext uri="{FF2B5EF4-FFF2-40B4-BE49-F238E27FC236}">
                <a16:creationId xmlns:a16="http://schemas.microsoft.com/office/drawing/2014/main" id="{FAF1F0D2-2903-4A6C-9C34-54FCB842005E}"/>
              </a:ext>
            </a:extLst>
          </p:cNvPr>
          <p:cNvSpPr>
            <a:spLocks/>
          </p:cNvSpPr>
          <p:nvPr/>
        </p:nvSpPr>
        <p:spPr bwMode="auto">
          <a:xfrm>
            <a:off x="2385254" y="4943327"/>
            <a:ext cx="1419226" cy="1354045"/>
          </a:xfrm>
          <a:custGeom>
            <a:avLst/>
            <a:gdLst>
              <a:gd name="T0" fmla="*/ 39 w 1154"/>
              <a:gd name="T1" fmla="*/ 117 h 1101"/>
              <a:gd name="T2" fmla="*/ 13 w 1154"/>
              <a:gd name="T3" fmla="*/ 145 h 1101"/>
              <a:gd name="T4" fmla="*/ 5 w 1154"/>
              <a:gd name="T5" fmla="*/ 219 h 1101"/>
              <a:gd name="T6" fmla="*/ 1 w 1154"/>
              <a:gd name="T7" fmla="*/ 256 h 1101"/>
              <a:gd name="T8" fmla="*/ 33 w 1154"/>
              <a:gd name="T9" fmla="*/ 296 h 1101"/>
              <a:gd name="T10" fmla="*/ 33 w 1154"/>
              <a:gd name="T11" fmla="*/ 359 h 1101"/>
              <a:gd name="T12" fmla="*/ 137 w 1154"/>
              <a:gd name="T13" fmla="*/ 382 h 1101"/>
              <a:gd name="T14" fmla="*/ 79 w 1154"/>
              <a:gd name="T15" fmla="*/ 420 h 1101"/>
              <a:gd name="T16" fmla="*/ 125 w 1154"/>
              <a:gd name="T17" fmla="*/ 453 h 1101"/>
              <a:gd name="T18" fmla="*/ 129 w 1154"/>
              <a:gd name="T19" fmla="*/ 485 h 1101"/>
              <a:gd name="T20" fmla="*/ 160 w 1154"/>
              <a:gd name="T21" fmla="*/ 524 h 1101"/>
              <a:gd name="T22" fmla="*/ 133 w 1154"/>
              <a:gd name="T23" fmla="*/ 629 h 1101"/>
              <a:gd name="T24" fmla="*/ 111 w 1154"/>
              <a:gd name="T25" fmla="*/ 725 h 1101"/>
              <a:gd name="T26" fmla="*/ 78 w 1154"/>
              <a:gd name="T27" fmla="*/ 759 h 1101"/>
              <a:gd name="T28" fmla="*/ 40 w 1154"/>
              <a:gd name="T29" fmla="*/ 846 h 1101"/>
              <a:gd name="T30" fmla="*/ 57 w 1154"/>
              <a:gd name="T31" fmla="*/ 934 h 1101"/>
              <a:gd name="T32" fmla="*/ 93 w 1154"/>
              <a:gd name="T33" fmla="*/ 1036 h 1101"/>
              <a:gd name="T34" fmla="*/ 99 w 1154"/>
              <a:gd name="T35" fmla="*/ 1069 h 1101"/>
              <a:gd name="T36" fmla="*/ 138 w 1154"/>
              <a:gd name="T37" fmla="*/ 1099 h 1101"/>
              <a:gd name="T38" fmla="*/ 252 w 1154"/>
              <a:gd name="T39" fmla="*/ 1087 h 1101"/>
              <a:gd name="T40" fmla="*/ 310 w 1154"/>
              <a:gd name="T41" fmla="*/ 1038 h 1101"/>
              <a:gd name="T42" fmla="*/ 356 w 1154"/>
              <a:gd name="T43" fmla="*/ 981 h 1101"/>
              <a:gd name="T44" fmla="*/ 367 w 1154"/>
              <a:gd name="T45" fmla="*/ 930 h 1101"/>
              <a:gd name="T46" fmla="*/ 422 w 1154"/>
              <a:gd name="T47" fmla="*/ 864 h 1101"/>
              <a:gd name="T48" fmla="*/ 485 w 1154"/>
              <a:gd name="T49" fmla="*/ 777 h 1101"/>
              <a:gd name="T50" fmla="*/ 511 w 1154"/>
              <a:gd name="T51" fmla="*/ 836 h 1101"/>
              <a:gd name="T52" fmla="*/ 565 w 1154"/>
              <a:gd name="T53" fmla="*/ 897 h 1101"/>
              <a:gd name="T54" fmla="*/ 587 w 1154"/>
              <a:gd name="T55" fmla="*/ 991 h 1101"/>
              <a:gd name="T56" fmla="*/ 544 w 1154"/>
              <a:gd name="T57" fmla="*/ 1016 h 1101"/>
              <a:gd name="T58" fmla="*/ 501 w 1154"/>
              <a:gd name="T59" fmla="*/ 1066 h 1101"/>
              <a:gd name="T60" fmla="*/ 568 w 1154"/>
              <a:gd name="T61" fmla="*/ 1101 h 1101"/>
              <a:gd name="T62" fmla="*/ 694 w 1154"/>
              <a:gd name="T63" fmla="*/ 1093 h 1101"/>
              <a:gd name="T64" fmla="*/ 718 w 1154"/>
              <a:gd name="T65" fmla="*/ 1054 h 1101"/>
              <a:gd name="T66" fmla="*/ 727 w 1154"/>
              <a:gd name="T67" fmla="*/ 979 h 1101"/>
              <a:gd name="T68" fmla="*/ 719 w 1154"/>
              <a:gd name="T69" fmla="*/ 926 h 1101"/>
              <a:gd name="T70" fmla="*/ 733 w 1154"/>
              <a:gd name="T71" fmla="*/ 773 h 1101"/>
              <a:gd name="T72" fmla="*/ 754 w 1154"/>
              <a:gd name="T73" fmla="*/ 705 h 1101"/>
              <a:gd name="T74" fmla="*/ 787 w 1154"/>
              <a:gd name="T75" fmla="*/ 662 h 1101"/>
              <a:gd name="T76" fmla="*/ 890 w 1154"/>
              <a:gd name="T77" fmla="*/ 760 h 1101"/>
              <a:gd name="T78" fmla="*/ 930 w 1154"/>
              <a:gd name="T79" fmla="*/ 835 h 1101"/>
              <a:gd name="T80" fmla="*/ 958 w 1154"/>
              <a:gd name="T81" fmla="*/ 899 h 1101"/>
              <a:gd name="T82" fmla="*/ 1015 w 1154"/>
              <a:gd name="T83" fmla="*/ 1001 h 1101"/>
              <a:gd name="T84" fmla="*/ 1046 w 1154"/>
              <a:gd name="T85" fmla="*/ 1033 h 1101"/>
              <a:gd name="T86" fmla="*/ 1139 w 1154"/>
              <a:gd name="T87" fmla="*/ 1047 h 1101"/>
              <a:gd name="T88" fmla="*/ 1142 w 1154"/>
              <a:gd name="T89" fmla="*/ 935 h 1101"/>
              <a:gd name="T90" fmla="*/ 1098 w 1154"/>
              <a:gd name="T91" fmla="*/ 797 h 1101"/>
              <a:gd name="T92" fmla="*/ 990 w 1154"/>
              <a:gd name="T93" fmla="*/ 491 h 1101"/>
              <a:gd name="T94" fmla="*/ 898 w 1154"/>
              <a:gd name="T95" fmla="*/ 321 h 1101"/>
              <a:gd name="T96" fmla="*/ 918 w 1154"/>
              <a:gd name="T97" fmla="*/ 98 h 1101"/>
              <a:gd name="T98" fmla="*/ 837 w 1154"/>
              <a:gd name="T99" fmla="*/ 31 h 1101"/>
              <a:gd name="T100" fmla="*/ 782 w 1154"/>
              <a:gd name="T101" fmla="*/ 35 h 1101"/>
              <a:gd name="T102" fmla="*/ 744 w 1154"/>
              <a:gd name="T103" fmla="*/ 64 h 1101"/>
              <a:gd name="T104" fmla="*/ 715 w 1154"/>
              <a:gd name="T105" fmla="*/ 125 h 1101"/>
              <a:gd name="T106" fmla="*/ 710 w 1154"/>
              <a:gd name="T107" fmla="*/ 186 h 1101"/>
              <a:gd name="T108" fmla="*/ 676 w 1154"/>
              <a:gd name="T109" fmla="*/ 217 h 1101"/>
              <a:gd name="T110" fmla="*/ 577 w 1154"/>
              <a:gd name="T111" fmla="*/ 252 h 1101"/>
              <a:gd name="T112" fmla="*/ 552 w 1154"/>
              <a:gd name="T113" fmla="*/ 212 h 1101"/>
              <a:gd name="T114" fmla="*/ 554 w 1154"/>
              <a:gd name="T115" fmla="*/ 86 h 1101"/>
              <a:gd name="T116" fmla="*/ 475 w 1154"/>
              <a:gd name="T117" fmla="*/ 22 h 1101"/>
              <a:gd name="T118" fmla="*/ 384 w 1154"/>
              <a:gd name="T119" fmla="*/ 27 h 1101"/>
              <a:gd name="T120" fmla="*/ 250 w 1154"/>
              <a:gd name="T121" fmla="*/ 3 h 1101"/>
              <a:gd name="T122" fmla="*/ 127 w 1154"/>
              <a:gd name="T123" fmla="*/ 35 h 1101"/>
              <a:gd name="T124" fmla="*/ 89 w 1154"/>
              <a:gd name="T125" fmla="*/ 84 h 1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154" h="1101">
                <a:moveTo>
                  <a:pt x="80" y="91"/>
                </a:moveTo>
                <a:lnTo>
                  <a:pt x="80" y="91"/>
                </a:lnTo>
                <a:lnTo>
                  <a:pt x="69" y="92"/>
                </a:lnTo>
                <a:lnTo>
                  <a:pt x="60" y="93"/>
                </a:lnTo>
                <a:lnTo>
                  <a:pt x="50" y="97"/>
                </a:lnTo>
                <a:lnTo>
                  <a:pt x="50" y="97"/>
                </a:lnTo>
                <a:lnTo>
                  <a:pt x="46" y="100"/>
                </a:lnTo>
                <a:lnTo>
                  <a:pt x="43" y="104"/>
                </a:lnTo>
                <a:lnTo>
                  <a:pt x="40" y="111"/>
                </a:lnTo>
                <a:lnTo>
                  <a:pt x="39" y="117"/>
                </a:lnTo>
                <a:lnTo>
                  <a:pt x="36" y="128"/>
                </a:lnTo>
                <a:lnTo>
                  <a:pt x="36" y="133"/>
                </a:lnTo>
                <a:lnTo>
                  <a:pt x="36" y="133"/>
                </a:lnTo>
                <a:lnTo>
                  <a:pt x="33" y="131"/>
                </a:lnTo>
                <a:lnTo>
                  <a:pt x="25" y="131"/>
                </a:lnTo>
                <a:lnTo>
                  <a:pt x="22" y="133"/>
                </a:lnTo>
                <a:lnTo>
                  <a:pt x="18" y="135"/>
                </a:lnTo>
                <a:lnTo>
                  <a:pt x="14" y="139"/>
                </a:lnTo>
                <a:lnTo>
                  <a:pt x="13" y="145"/>
                </a:lnTo>
                <a:lnTo>
                  <a:pt x="13" y="145"/>
                </a:lnTo>
                <a:lnTo>
                  <a:pt x="11" y="169"/>
                </a:lnTo>
                <a:lnTo>
                  <a:pt x="8" y="180"/>
                </a:lnTo>
                <a:lnTo>
                  <a:pt x="8" y="180"/>
                </a:lnTo>
                <a:lnTo>
                  <a:pt x="8" y="180"/>
                </a:lnTo>
                <a:lnTo>
                  <a:pt x="6" y="180"/>
                </a:lnTo>
                <a:lnTo>
                  <a:pt x="3" y="184"/>
                </a:lnTo>
                <a:lnTo>
                  <a:pt x="2" y="193"/>
                </a:lnTo>
                <a:lnTo>
                  <a:pt x="2" y="193"/>
                </a:lnTo>
                <a:lnTo>
                  <a:pt x="2" y="208"/>
                </a:lnTo>
                <a:lnTo>
                  <a:pt x="5" y="219"/>
                </a:lnTo>
                <a:lnTo>
                  <a:pt x="5" y="219"/>
                </a:lnTo>
                <a:lnTo>
                  <a:pt x="5" y="226"/>
                </a:lnTo>
                <a:lnTo>
                  <a:pt x="5" y="230"/>
                </a:lnTo>
                <a:lnTo>
                  <a:pt x="2" y="238"/>
                </a:lnTo>
                <a:lnTo>
                  <a:pt x="2" y="238"/>
                </a:lnTo>
                <a:lnTo>
                  <a:pt x="1" y="239"/>
                </a:lnTo>
                <a:lnTo>
                  <a:pt x="0" y="240"/>
                </a:lnTo>
                <a:lnTo>
                  <a:pt x="0" y="244"/>
                </a:lnTo>
                <a:lnTo>
                  <a:pt x="1" y="256"/>
                </a:lnTo>
                <a:lnTo>
                  <a:pt x="1" y="256"/>
                </a:lnTo>
                <a:lnTo>
                  <a:pt x="3" y="270"/>
                </a:lnTo>
                <a:lnTo>
                  <a:pt x="5" y="278"/>
                </a:lnTo>
                <a:lnTo>
                  <a:pt x="6" y="279"/>
                </a:lnTo>
                <a:lnTo>
                  <a:pt x="8" y="282"/>
                </a:lnTo>
                <a:lnTo>
                  <a:pt x="13" y="284"/>
                </a:lnTo>
                <a:lnTo>
                  <a:pt x="13" y="284"/>
                </a:lnTo>
                <a:lnTo>
                  <a:pt x="21" y="287"/>
                </a:lnTo>
                <a:lnTo>
                  <a:pt x="27" y="292"/>
                </a:lnTo>
                <a:lnTo>
                  <a:pt x="33" y="296"/>
                </a:lnTo>
                <a:lnTo>
                  <a:pt x="33" y="296"/>
                </a:lnTo>
                <a:lnTo>
                  <a:pt x="29" y="301"/>
                </a:lnTo>
                <a:lnTo>
                  <a:pt x="25" y="309"/>
                </a:lnTo>
                <a:lnTo>
                  <a:pt x="22" y="316"/>
                </a:lnTo>
                <a:lnTo>
                  <a:pt x="19" y="326"/>
                </a:lnTo>
                <a:lnTo>
                  <a:pt x="19" y="332"/>
                </a:lnTo>
                <a:lnTo>
                  <a:pt x="21" y="337"/>
                </a:lnTo>
                <a:lnTo>
                  <a:pt x="22" y="342"/>
                </a:lnTo>
                <a:lnTo>
                  <a:pt x="24" y="348"/>
                </a:lnTo>
                <a:lnTo>
                  <a:pt x="28" y="354"/>
                </a:lnTo>
                <a:lnTo>
                  <a:pt x="33" y="359"/>
                </a:lnTo>
                <a:lnTo>
                  <a:pt x="33" y="359"/>
                </a:lnTo>
                <a:lnTo>
                  <a:pt x="39" y="364"/>
                </a:lnTo>
                <a:lnTo>
                  <a:pt x="46" y="369"/>
                </a:lnTo>
                <a:lnTo>
                  <a:pt x="54" y="372"/>
                </a:lnTo>
                <a:lnTo>
                  <a:pt x="62" y="375"/>
                </a:lnTo>
                <a:lnTo>
                  <a:pt x="79" y="378"/>
                </a:lnTo>
                <a:lnTo>
                  <a:pt x="96" y="381"/>
                </a:lnTo>
                <a:lnTo>
                  <a:pt x="112" y="382"/>
                </a:lnTo>
                <a:lnTo>
                  <a:pt x="125" y="382"/>
                </a:lnTo>
                <a:lnTo>
                  <a:pt x="137" y="382"/>
                </a:lnTo>
                <a:lnTo>
                  <a:pt x="137" y="382"/>
                </a:lnTo>
                <a:lnTo>
                  <a:pt x="132" y="387"/>
                </a:lnTo>
                <a:lnTo>
                  <a:pt x="126" y="394"/>
                </a:lnTo>
                <a:lnTo>
                  <a:pt x="114" y="403"/>
                </a:lnTo>
                <a:lnTo>
                  <a:pt x="114" y="403"/>
                </a:lnTo>
                <a:lnTo>
                  <a:pt x="107" y="408"/>
                </a:lnTo>
                <a:lnTo>
                  <a:pt x="99" y="411"/>
                </a:lnTo>
                <a:lnTo>
                  <a:pt x="85" y="415"/>
                </a:lnTo>
                <a:lnTo>
                  <a:pt x="80" y="419"/>
                </a:lnTo>
                <a:lnTo>
                  <a:pt x="79" y="420"/>
                </a:lnTo>
                <a:lnTo>
                  <a:pt x="78" y="422"/>
                </a:lnTo>
                <a:lnTo>
                  <a:pt x="78" y="425"/>
                </a:lnTo>
                <a:lnTo>
                  <a:pt x="79" y="427"/>
                </a:lnTo>
                <a:lnTo>
                  <a:pt x="83" y="433"/>
                </a:lnTo>
                <a:lnTo>
                  <a:pt x="83" y="433"/>
                </a:lnTo>
                <a:lnTo>
                  <a:pt x="90" y="441"/>
                </a:lnTo>
                <a:lnTo>
                  <a:pt x="98" y="446"/>
                </a:lnTo>
                <a:lnTo>
                  <a:pt x="105" y="449"/>
                </a:lnTo>
                <a:lnTo>
                  <a:pt x="112" y="451"/>
                </a:lnTo>
                <a:lnTo>
                  <a:pt x="125" y="453"/>
                </a:lnTo>
                <a:lnTo>
                  <a:pt x="128" y="454"/>
                </a:lnTo>
                <a:lnTo>
                  <a:pt x="129" y="455"/>
                </a:lnTo>
                <a:lnTo>
                  <a:pt x="129" y="455"/>
                </a:lnTo>
                <a:lnTo>
                  <a:pt x="128" y="457"/>
                </a:lnTo>
                <a:lnTo>
                  <a:pt x="127" y="459"/>
                </a:lnTo>
                <a:lnTo>
                  <a:pt x="125" y="464"/>
                </a:lnTo>
                <a:lnTo>
                  <a:pt x="123" y="468"/>
                </a:lnTo>
                <a:lnTo>
                  <a:pt x="123" y="473"/>
                </a:lnTo>
                <a:lnTo>
                  <a:pt x="126" y="477"/>
                </a:lnTo>
                <a:lnTo>
                  <a:pt x="129" y="485"/>
                </a:lnTo>
                <a:lnTo>
                  <a:pt x="129" y="485"/>
                </a:lnTo>
                <a:lnTo>
                  <a:pt x="134" y="491"/>
                </a:lnTo>
                <a:lnTo>
                  <a:pt x="139" y="497"/>
                </a:lnTo>
                <a:lnTo>
                  <a:pt x="149" y="504"/>
                </a:lnTo>
                <a:lnTo>
                  <a:pt x="156" y="508"/>
                </a:lnTo>
                <a:lnTo>
                  <a:pt x="159" y="509"/>
                </a:lnTo>
                <a:lnTo>
                  <a:pt x="159" y="509"/>
                </a:lnTo>
                <a:lnTo>
                  <a:pt x="160" y="514"/>
                </a:lnTo>
                <a:lnTo>
                  <a:pt x="161" y="519"/>
                </a:lnTo>
                <a:lnTo>
                  <a:pt x="160" y="524"/>
                </a:lnTo>
                <a:lnTo>
                  <a:pt x="160" y="524"/>
                </a:lnTo>
                <a:lnTo>
                  <a:pt x="158" y="529"/>
                </a:lnTo>
                <a:lnTo>
                  <a:pt x="153" y="534"/>
                </a:lnTo>
                <a:lnTo>
                  <a:pt x="149" y="540"/>
                </a:lnTo>
                <a:lnTo>
                  <a:pt x="143" y="551"/>
                </a:lnTo>
                <a:lnTo>
                  <a:pt x="143" y="551"/>
                </a:lnTo>
                <a:lnTo>
                  <a:pt x="140" y="559"/>
                </a:lnTo>
                <a:lnTo>
                  <a:pt x="138" y="570"/>
                </a:lnTo>
                <a:lnTo>
                  <a:pt x="136" y="599"/>
                </a:lnTo>
                <a:lnTo>
                  <a:pt x="133" y="629"/>
                </a:lnTo>
                <a:lnTo>
                  <a:pt x="134" y="656"/>
                </a:lnTo>
                <a:lnTo>
                  <a:pt x="134" y="656"/>
                </a:lnTo>
                <a:lnTo>
                  <a:pt x="136" y="690"/>
                </a:lnTo>
                <a:lnTo>
                  <a:pt x="134" y="700"/>
                </a:lnTo>
                <a:lnTo>
                  <a:pt x="134" y="705"/>
                </a:lnTo>
                <a:lnTo>
                  <a:pt x="134" y="705"/>
                </a:lnTo>
                <a:lnTo>
                  <a:pt x="131" y="709"/>
                </a:lnTo>
                <a:lnTo>
                  <a:pt x="123" y="714"/>
                </a:lnTo>
                <a:lnTo>
                  <a:pt x="116" y="720"/>
                </a:lnTo>
                <a:lnTo>
                  <a:pt x="111" y="725"/>
                </a:lnTo>
                <a:lnTo>
                  <a:pt x="111" y="725"/>
                </a:lnTo>
                <a:lnTo>
                  <a:pt x="110" y="727"/>
                </a:lnTo>
                <a:lnTo>
                  <a:pt x="110" y="728"/>
                </a:lnTo>
                <a:lnTo>
                  <a:pt x="110" y="732"/>
                </a:lnTo>
                <a:lnTo>
                  <a:pt x="107" y="736"/>
                </a:lnTo>
                <a:lnTo>
                  <a:pt x="98" y="745"/>
                </a:lnTo>
                <a:lnTo>
                  <a:pt x="98" y="745"/>
                </a:lnTo>
                <a:lnTo>
                  <a:pt x="85" y="754"/>
                </a:lnTo>
                <a:lnTo>
                  <a:pt x="80" y="756"/>
                </a:lnTo>
                <a:lnTo>
                  <a:pt x="78" y="759"/>
                </a:lnTo>
                <a:lnTo>
                  <a:pt x="77" y="764"/>
                </a:lnTo>
                <a:lnTo>
                  <a:pt x="77" y="764"/>
                </a:lnTo>
                <a:lnTo>
                  <a:pt x="77" y="769"/>
                </a:lnTo>
                <a:lnTo>
                  <a:pt x="73" y="778"/>
                </a:lnTo>
                <a:lnTo>
                  <a:pt x="65" y="802"/>
                </a:lnTo>
                <a:lnTo>
                  <a:pt x="55" y="826"/>
                </a:lnTo>
                <a:lnTo>
                  <a:pt x="47" y="840"/>
                </a:lnTo>
                <a:lnTo>
                  <a:pt x="47" y="840"/>
                </a:lnTo>
                <a:lnTo>
                  <a:pt x="43" y="843"/>
                </a:lnTo>
                <a:lnTo>
                  <a:pt x="40" y="846"/>
                </a:lnTo>
                <a:lnTo>
                  <a:pt x="39" y="847"/>
                </a:lnTo>
                <a:lnTo>
                  <a:pt x="39" y="849"/>
                </a:lnTo>
                <a:lnTo>
                  <a:pt x="41" y="859"/>
                </a:lnTo>
                <a:lnTo>
                  <a:pt x="41" y="859"/>
                </a:lnTo>
                <a:lnTo>
                  <a:pt x="47" y="887"/>
                </a:lnTo>
                <a:lnTo>
                  <a:pt x="54" y="907"/>
                </a:lnTo>
                <a:lnTo>
                  <a:pt x="54" y="907"/>
                </a:lnTo>
                <a:lnTo>
                  <a:pt x="55" y="920"/>
                </a:lnTo>
                <a:lnTo>
                  <a:pt x="56" y="926"/>
                </a:lnTo>
                <a:lnTo>
                  <a:pt x="57" y="934"/>
                </a:lnTo>
                <a:lnTo>
                  <a:pt x="57" y="934"/>
                </a:lnTo>
                <a:lnTo>
                  <a:pt x="61" y="951"/>
                </a:lnTo>
                <a:lnTo>
                  <a:pt x="65" y="981"/>
                </a:lnTo>
                <a:lnTo>
                  <a:pt x="69" y="1011"/>
                </a:lnTo>
                <a:lnTo>
                  <a:pt x="72" y="1022"/>
                </a:lnTo>
                <a:lnTo>
                  <a:pt x="73" y="1024"/>
                </a:lnTo>
                <a:lnTo>
                  <a:pt x="74" y="1027"/>
                </a:lnTo>
                <a:lnTo>
                  <a:pt x="74" y="1027"/>
                </a:lnTo>
                <a:lnTo>
                  <a:pt x="89" y="1034"/>
                </a:lnTo>
                <a:lnTo>
                  <a:pt x="93" y="1036"/>
                </a:lnTo>
                <a:lnTo>
                  <a:pt x="95" y="1039"/>
                </a:lnTo>
                <a:lnTo>
                  <a:pt x="98" y="1043"/>
                </a:lnTo>
                <a:lnTo>
                  <a:pt x="99" y="1046"/>
                </a:lnTo>
                <a:lnTo>
                  <a:pt x="99" y="1046"/>
                </a:lnTo>
                <a:lnTo>
                  <a:pt x="99" y="1050"/>
                </a:lnTo>
                <a:lnTo>
                  <a:pt x="98" y="1054"/>
                </a:lnTo>
                <a:lnTo>
                  <a:pt x="95" y="1060"/>
                </a:lnTo>
                <a:lnTo>
                  <a:pt x="95" y="1062"/>
                </a:lnTo>
                <a:lnTo>
                  <a:pt x="96" y="1066"/>
                </a:lnTo>
                <a:lnTo>
                  <a:pt x="99" y="1069"/>
                </a:lnTo>
                <a:lnTo>
                  <a:pt x="105" y="1076"/>
                </a:lnTo>
                <a:lnTo>
                  <a:pt x="105" y="1076"/>
                </a:lnTo>
                <a:lnTo>
                  <a:pt x="111" y="1082"/>
                </a:lnTo>
                <a:lnTo>
                  <a:pt x="116" y="1087"/>
                </a:lnTo>
                <a:lnTo>
                  <a:pt x="121" y="1093"/>
                </a:lnTo>
                <a:lnTo>
                  <a:pt x="123" y="1095"/>
                </a:lnTo>
                <a:lnTo>
                  <a:pt x="127" y="1098"/>
                </a:lnTo>
                <a:lnTo>
                  <a:pt x="132" y="1098"/>
                </a:lnTo>
                <a:lnTo>
                  <a:pt x="138" y="1099"/>
                </a:lnTo>
                <a:lnTo>
                  <a:pt x="138" y="1099"/>
                </a:lnTo>
                <a:lnTo>
                  <a:pt x="145" y="1098"/>
                </a:lnTo>
                <a:lnTo>
                  <a:pt x="153" y="1098"/>
                </a:lnTo>
                <a:lnTo>
                  <a:pt x="165" y="1094"/>
                </a:lnTo>
                <a:lnTo>
                  <a:pt x="182" y="1089"/>
                </a:lnTo>
                <a:lnTo>
                  <a:pt x="193" y="1088"/>
                </a:lnTo>
                <a:lnTo>
                  <a:pt x="208" y="1087"/>
                </a:lnTo>
                <a:lnTo>
                  <a:pt x="208" y="1087"/>
                </a:lnTo>
                <a:lnTo>
                  <a:pt x="221" y="1085"/>
                </a:lnTo>
                <a:lnTo>
                  <a:pt x="233" y="1085"/>
                </a:lnTo>
                <a:lnTo>
                  <a:pt x="252" y="1087"/>
                </a:lnTo>
                <a:lnTo>
                  <a:pt x="259" y="1087"/>
                </a:lnTo>
                <a:lnTo>
                  <a:pt x="266" y="1084"/>
                </a:lnTo>
                <a:lnTo>
                  <a:pt x="274" y="1082"/>
                </a:lnTo>
                <a:lnTo>
                  <a:pt x="282" y="1076"/>
                </a:lnTo>
                <a:lnTo>
                  <a:pt x="282" y="1076"/>
                </a:lnTo>
                <a:lnTo>
                  <a:pt x="296" y="1063"/>
                </a:lnTo>
                <a:lnTo>
                  <a:pt x="303" y="1055"/>
                </a:lnTo>
                <a:lnTo>
                  <a:pt x="307" y="1047"/>
                </a:lnTo>
                <a:lnTo>
                  <a:pt x="310" y="1038"/>
                </a:lnTo>
                <a:lnTo>
                  <a:pt x="310" y="1038"/>
                </a:lnTo>
                <a:lnTo>
                  <a:pt x="314" y="1032"/>
                </a:lnTo>
                <a:lnTo>
                  <a:pt x="315" y="1029"/>
                </a:lnTo>
                <a:lnTo>
                  <a:pt x="315" y="1029"/>
                </a:lnTo>
                <a:lnTo>
                  <a:pt x="319" y="1028"/>
                </a:lnTo>
                <a:lnTo>
                  <a:pt x="323" y="1025"/>
                </a:lnTo>
                <a:lnTo>
                  <a:pt x="329" y="1019"/>
                </a:lnTo>
                <a:lnTo>
                  <a:pt x="329" y="1019"/>
                </a:lnTo>
                <a:lnTo>
                  <a:pt x="341" y="1005"/>
                </a:lnTo>
                <a:lnTo>
                  <a:pt x="349" y="992"/>
                </a:lnTo>
                <a:lnTo>
                  <a:pt x="356" y="981"/>
                </a:lnTo>
                <a:lnTo>
                  <a:pt x="357" y="973"/>
                </a:lnTo>
                <a:lnTo>
                  <a:pt x="357" y="973"/>
                </a:lnTo>
                <a:lnTo>
                  <a:pt x="356" y="964"/>
                </a:lnTo>
                <a:lnTo>
                  <a:pt x="354" y="955"/>
                </a:lnTo>
                <a:lnTo>
                  <a:pt x="353" y="950"/>
                </a:lnTo>
                <a:lnTo>
                  <a:pt x="354" y="945"/>
                </a:lnTo>
                <a:lnTo>
                  <a:pt x="356" y="941"/>
                </a:lnTo>
                <a:lnTo>
                  <a:pt x="358" y="937"/>
                </a:lnTo>
                <a:lnTo>
                  <a:pt x="358" y="937"/>
                </a:lnTo>
                <a:lnTo>
                  <a:pt x="367" y="930"/>
                </a:lnTo>
                <a:lnTo>
                  <a:pt x="375" y="919"/>
                </a:lnTo>
                <a:lnTo>
                  <a:pt x="393" y="892"/>
                </a:lnTo>
                <a:lnTo>
                  <a:pt x="393" y="892"/>
                </a:lnTo>
                <a:lnTo>
                  <a:pt x="400" y="881"/>
                </a:lnTo>
                <a:lnTo>
                  <a:pt x="402" y="874"/>
                </a:lnTo>
                <a:lnTo>
                  <a:pt x="403" y="871"/>
                </a:lnTo>
                <a:lnTo>
                  <a:pt x="406" y="869"/>
                </a:lnTo>
                <a:lnTo>
                  <a:pt x="413" y="865"/>
                </a:lnTo>
                <a:lnTo>
                  <a:pt x="413" y="865"/>
                </a:lnTo>
                <a:lnTo>
                  <a:pt x="422" y="864"/>
                </a:lnTo>
                <a:lnTo>
                  <a:pt x="429" y="862"/>
                </a:lnTo>
                <a:lnTo>
                  <a:pt x="433" y="860"/>
                </a:lnTo>
                <a:lnTo>
                  <a:pt x="438" y="858"/>
                </a:lnTo>
                <a:lnTo>
                  <a:pt x="447" y="847"/>
                </a:lnTo>
                <a:lnTo>
                  <a:pt x="447" y="847"/>
                </a:lnTo>
                <a:lnTo>
                  <a:pt x="452" y="840"/>
                </a:lnTo>
                <a:lnTo>
                  <a:pt x="460" y="829"/>
                </a:lnTo>
                <a:lnTo>
                  <a:pt x="472" y="805"/>
                </a:lnTo>
                <a:lnTo>
                  <a:pt x="485" y="777"/>
                </a:lnTo>
                <a:lnTo>
                  <a:pt x="485" y="777"/>
                </a:lnTo>
                <a:lnTo>
                  <a:pt x="496" y="777"/>
                </a:lnTo>
                <a:lnTo>
                  <a:pt x="504" y="778"/>
                </a:lnTo>
                <a:lnTo>
                  <a:pt x="505" y="778"/>
                </a:lnTo>
                <a:lnTo>
                  <a:pt x="506" y="780"/>
                </a:lnTo>
                <a:lnTo>
                  <a:pt x="506" y="780"/>
                </a:lnTo>
                <a:lnTo>
                  <a:pt x="505" y="791"/>
                </a:lnTo>
                <a:lnTo>
                  <a:pt x="505" y="802"/>
                </a:lnTo>
                <a:lnTo>
                  <a:pt x="506" y="814"/>
                </a:lnTo>
                <a:lnTo>
                  <a:pt x="508" y="829"/>
                </a:lnTo>
                <a:lnTo>
                  <a:pt x="511" y="836"/>
                </a:lnTo>
                <a:lnTo>
                  <a:pt x="515" y="843"/>
                </a:lnTo>
                <a:lnTo>
                  <a:pt x="519" y="851"/>
                </a:lnTo>
                <a:lnTo>
                  <a:pt x="524" y="858"/>
                </a:lnTo>
                <a:lnTo>
                  <a:pt x="530" y="864"/>
                </a:lnTo>
                <a:lnTo>
                  <a:pt x="538" y="870"/>
                </a:lnTo>
                <a:lnTo>
                  <a:pt x="538" y="870"/>
                </a:lnTo>
                <a:lnTo>
                  <a:pt x="546" y="876"/>
                </a:lnTo>
                <a:lnTo>
                  <a:pt x="554" y="884"/>
                </a:lnTo>
                <a:lnTo>
                  <a:pt x="560" y="890"/>
                </a:lnTo>
                <a:lnTo>
                  <a:pt x="565" y="897"/>
                </a:lnTo>
                <a:lnTo>
                  <a:pt x="574" y="912"/>
                </a:lnTo>
                <a:lnTo>
                  <a:pt x="581" y="926"/>
                </a:lnTo>
                <a:lnTo>
                  <a:pt x="584" y="940"/>
                </a:lnTo>
                <a:lnTo>
                  <a:pt x="587" y="952"/>
                </a:lnTo>
                <a:lnTo>
                  <a:pt x="588" y="961"/>
                </a:lnTo>
                <a:lnTo>
                  <a:pt x="587" y="967"/>
                </a:lnTo>
                <a:lnTo>
                  <a:pt x="587" y="967"/>
                </a:lnTo>
                <a:lnTo>
                  <a:pt x="585" y="974"/>
                </a:lnTo>
                <a:lnTo>
                  <a:pt x="585" y="980"/>
                </a:lnTo>
                <a:lnTo>
                  <a:pt x="587" y="991"/>
                </a:lnTo>
                <a:lnTo>
                  <a:pt x="587" y="991"/>
                </a:lnTo>
                <a:lnTo>
                  <a:pt x="588" y="994"/>
                </a:lnTo>
                <a:lnTo>
                  <a:pt x="590" y="996"/>
                </a:lnTo>
                <a:lnTo>
                  <a:pt x="596" y="999"/>
                </a:lnTo>
                <a:lnTo>
                  <a:pt x="596" y="1001"/>
                </a:lnTo>
                <a:lnTo>
                  <a:pt x="595" y="1002"/>
                </a:lnTo>
                <a:lnTo>
                  <a:pt x="578" y="1008"/>
                </a:lnTo>
                <a:lnTo>
                  <a:pt x="578" y="1008"/>
                </a:lnTo>
                <a:lnTo>
                  <a:pt x="556" y="1013"/>
                </a:lnTo>
                <a:lnTo>
                  <a:pt x="544" y="1016"/>
                </a:lnTo>
                <a:lnTo>
                  <a:pt x="540" y="1017"/>
                </a:lnTo>
                <a:lnTo>
                  <a:pt x="537" y="1018"/>
                </a:lnTo>
                <a:lnTo>
                  <a:pt x="534" y="1022"/>
                </a:lnTo>
                <a:lnTo>
                  <a:pt x="530" y="1027"/>
                </a:lnTo>
                <a:lnTo>
                  <a:pt x="530" y="1027"/>
                </a:lnTo>
                <a:lnTo>
                  <a:pt x="519" y="1044"/>
                </a:lnTo>
                <a:lnTo>
                  <a:pt x="513" y="1051"/>
                </a:lnTo>
                <a:lnTo>
                  <a:pt x="505" y="1060"/>
                </a:lnTo>
                <a:lnTo>
                  <a:pt x="505" y="1060"/>
                </a:lnTo>
                <a:lnTo>
                  <a:pt x="501" y="1066"/>
                </a:lnTo>
                <a:lnTo>
                  <a:pt x="499" y="1071"/>
                </a:lnTo>
                <a:lnTo>
                  <a:pt x="500" y="1076"/>
                </a:lnTo>
                <a:lnTo>
                  <a:pt x="502" y="1080"/>
                </a:lnTo>
                <a:lnTo>
                  <a:pt x="508" y="1085"/>
                </a:lnTo>
                <a:lnTo>
                  <a:pt x="516" y="1090"/>
                </a:lnTo>
                <a:lnTo>
                  <a:pt x="526" y="1095"/>
                </a:lnTo>
                <a:lnTo>
                  <a:pt x="538" y="1099"/>
                </a:lnTo>
                <a:lnTo>
                  <a:pt x="538" y="1099"/>
                </a:lnTo>
                <a:lnTo>
                  <a:pt x="552" y="1101"/>
                </a:lnTo>
                <a:lnTo>
                  <a:pt x="568" y="1101"/>
                </a:lnTo>
                <a:lnTo>
                  <a:pt x="584" y="1100"/>
                </a:lnTo>
                <a:lnTo>
                  <a:pt x="600" y="1099"/>
                </a:lnTo>
                <a:lnTo>
                  <a:pt x="629" y="1095"/>
                </a:lnTo>
                <a:lnTo>
                  <a:pt x="642" y="1095"/>
                </a:lnTo>
                <a:lnTo>
                  <a:pt x="651" y="1095"/>
                </a:lnTo>
                <a:lnTo>
                  <a:pt x="651" y="1095"/>
                </a:lnTo>
                <a:lnTo>
                  <a:pt x="666" y="1098"/>
                </a:lnTo>
                <a:lnTo>
                  <a:pt x="678" y="1099"/>
                </a:lnTo>
                <a:lnTo>
                  <a:pt x="687" y="1096"/>
                </a:lnTo>
                <a:lnTo>
                  <a:pt x="694" y="1093"/>
                </a:lnTo>
                <a:lnTo>
                  <a:pt x="694" y="1093"/>
                </a:lnTo>
                <a:lnTo>
                  <a:pt x="697" y="1089"/>
                </a:lnTo>
                <a:lnTo>
                  <a:pt x="700" y="1084"/>
                </a:lnTo>
                <a:lnTo>
                  <a:pt x="705" y="1074"/>
                </a:lnTo>
                <a:lnTo>
                  <a:pt x="708" y="1066"/>
                </a:lnTo>
                <a:lnTo>
                  <a:pt x="709" y="1060"/>
                </a:lnTo>
                <a:lnTo>
                  <a:pt x="709" y="1060"/>
                </a:lnTo>
                <a:lnTo>
                  <a:pt x="710" y="1058"/>
                </a:lnTo>
                <a:lnTo>
                  <a:pt x="711" y="1057"/>
                </a:lnTo>
                <a:lnTo>
                  <a:pt x="718" y="1054"/>
                </a:lnTo>
                <a:lnTo>
                  <a:pt x="721" y="1050"/>
                </a:lnTo>
                <a:lnTo>
                  <a:pt x="725" y="1046"/>
                </a:lnTo>
                <a:lnTo>
                  <a:pt x="727" y="1041"/>
                </a:lnTo>
                <a:lnTo>
                  <a:pt x="729" y="1034"/>
                </a:lnTo>
                <a:lnTo>
                  <a:pt x="729" y="1034"/>
                </a:lnTo>
                <a:lnTo>
                  <a:pt x="731" y="1018"/>
                </a:lnTo>
                <a:lnTo>
                  <a:pt x="731" y="1001"/>
                </a:lnTo>
                <a:lnTo>
                  <a:pt x="731" y="994"/>
                </a:lnTo>
                <a:lnTo>
                  <a:pt x="730" y="985"/>
                </a:lnTo>
                <a:lnTo>
                  <a:pt x="727" y="979"/>
                </a:lnTo>
                <a:lnTo>
                  <a:pt x="725" y="973"/>
                </a:lnTo>
                <a:lnTo>
                  <a:pt x="725" y="973"/>
                </a:lnTo>
                <a:lnTo>
                  <a:pt x="719" y="966"/>
                </a:lnTo>
                <a:lnTo>
                  <a:pt x="714" y="959"/>
                </a:lnTo>
                <a:lnTo>
                  <a:pt x="713" y="957"/>
                </a:lnTo>
                <a:lnTo>
                  <a:pt x="711" y="952"/>
                </a:lnTo>
                <a:lnTo>
                  <a:pt x="713" y="947"/>
                </a:lnTo>
                <a:lnTo>
                  <a:pt x="714" y="940"/>
                </a:lnTo>
                <a:lnTo>
                  <a:pt x="714" y="940"/>
                </a:lnTo>
                <a:lnTo>
                  <a:pt x="719" y="926"/>
                </a:lnTo>
                <a:lnTo>
                  <a:pt x="722" y="917"/>
                </a:lnTo>
                <a:lnTo>
                  <a:pt x="726" y="903"/>
                </a:lnTo>
                <a:lnTo>
                  <a:pt x="727" y="882"/>
                </a:lnTo>
                <a:lnTo>
                  <a:pt x="727" y="882"/>
                </a:lnTo>
                <a:lnTo>
                  <a:pt x="729" y="835"/>
                </a:lnTo>
                <a:lnTo>
                  <a:pt x="729" y="818"/>
                </a:lnTo>
                <a:lnTo>
                  <a:pt x="729" y="804"/>
                </a:lnTo>
                <a:lnTo>
                  <a:pt x="729" y="804"/>
                </a:lnTo>
                <a:lnTo>
                  <a:pt x="731" y="783"/>
                </a:lnTo>
                <a:lnTo>
                  <a:pt x="733" y="773"/>
                </a:lnTo>
                <a:lnTo>
                  <a:pt x="735" y="770"/>
                </a:lnTo>
                <a:lnTo>
                  <a:pt x="737" y="766"/>
                </a:lnTo>
                <a:lnTo>
                  <a:pt x="737" y="766"/>
                </a:lnTo>
                <a:lnTo>
                  <a:pt x="740" y="764"/>
                </a:lnTo>
                <a:lnTo>
                  <a:pt x="742" y="762"/>
                </a:lnTo>
                <a:lnTo>
                  <a:pt x="744" y="758"/>
                </a:lnTo>
                <a:lnTo>
                  <a:pt x="747" y="743"/>
                </a:lnTo>
                <a:lnTo>
                  <a:pt x="747" y="743"/>
                </a:lnTo>
                <a:lnTo>
                  <a:pt x="752" y="723"/>
                </a:lnTo>
                <a:lnTo>
                  <a:pt x="754" y="705"/>
                </a:lnTo>
                <a:lnTo>
                  <a:pt x="758" y="677"/>
                </a:lnTo>
                <a:lnTo>
                  <a:pt x="758" y="677"/>
                </a:lnTo>
                <a:lnTo>
                  <a:pt x="759" y="670"/>
                </a:lnTo>
                <a:lnTo>
                  <a:pt x="762" y="666"/>
                </a:lnTo>
                <a:lnTo>
                  <a:pt x="765" y="663"/>
                </a:lnTo>
                <a:lnTo>
                  <a:pt x="770" y="662"/>
                </a:lnTo>
                <a:lnTo>
                  <a:pt x="770" y="662"/>
                </a:lnTo>
                <a:lnTo>
                  <a:pt x="776" y="661"/>
                </a:lnTo>
                <a:lnTo>
                  <a:pt x="781" y="661"/>
                </a:lnTo>
                <a:lnTo>
                  <a:pt x="787" y="662"/>
                </a:lnTo>
                <a:lnTo>
                  <a:pt x="787" y="662"/>
                </a:lnTo>
                <a:lnTo>
                  <a:pt x="793" y="671"/>
                </a:lnTo>
                <a:lnTo>
                  <a:pt x="808" y="692"/>
                </a:lnTo>
                <a:lnTo>
                  <a:pt x="819" y="705"/>
                </a:lnTo>
                <a:lnTo>
                  <a:pt x="831" y="717"/>
                </a:lnTo>
                <a:lnTo>
                  <a:pt x="846" y="729"/>
                </a:lnTo>
                <a:lnTo>
                  <a:pt x="861" y="740"/>
                </a:lnTo>
                <a:lnTo>
                  <a:pt x="861" y="740"/>
                </a:lnTo>
                <a:lnTo>
                  <a:pt x="884" y="754"/>
                </a:lnTo>
                <a:lnTo>
                  <a:pt x="890" y="760"/>
                </a:lnTo>
                <a:lnTo>
                  <a:pt x="895" y="764"/>
                </a:lnTo>
                <a:lnTo>
                  <a:pt x="897" y="769"/>
                </a:lnTo>
                <a:lnTo>
                  <a:pt x="900" y="773"/>
                </a:lnTo>
                <a:lnTo>
                  <a:pt x="905" y="788"/>
                </a:lnTo>
                <a:lnTo>
                  <a:pt x="905" y="788"/>
                </a:lnTo>
                <a:lnTo>
                  <a:pt x="911" y="803"/>
                </a:lnTo>
                <a:lnTo>
                  <a:pt x="917" y="814"/>
                </a:lnTo>
                <a:lnTo>
                  <a:pt x="928" y="831"/>
                </a:lnTo>
                <a:lnTo>
                  <a:pt x="928" y="831"/>
                </a:lnTo>
                <a:lnTo>
                  <a:pt x="930" y="835"/>
                </a:lnTo>
                <a:lnTo>
                  <a:pt x="934" y="837"/>
                </a:lnTo>
                <a:lnTo>
                  <a:pt x="939" y="842"/>
                </a:lnTo>
                <a:lnTo>
                  <a:pt x="941" y="846"/>
                </a:lnTo>
                <a:lnTo>
                  <a:pt x="944" y="851"/>
                </a:lnTo>
                <a:lnTo>
                  <a:pt x="946" y="858"/>
                </a:lnTo>
                <a:lnTo>
                  <a:pt x="947" y="868"/>
                </a:lnTo>
                <a:lnTo>
                  <a:pt x="947" y="868"/>
                </a:lnTo>
                <a:lnTo>
                  <a:pt x="950" y="879"/>
                </a:lnTo>
                <a:lnTo>
                  <a:pt x="953" y="888"/>
                </a:lnTo>
                <a:lnTo>
                  <a:pt x="958" y="899"/>
                </a:lnTo>
                <a:lnTo>
                  <a:pt x="964" y="908"/>
                </a:lnTo>
                <a:lnTo>
                  <a:pt x="975" y="924"/>
                </a:lnTo>
                <a:lnTo>
                  <a:pt x="983" y="935"/>
                </a:lnTo>
                <a:lnTo>
                  <a:pt x="983" y="935"/>
                </a:lnTo>
                <a:lnTo>
                  <a:pt x="991" y="958"/>
                </a:lnTo>
                <a:lnTo>
                  <a:pt x="1002" y="984"/>
                </a:lnTo>
                <a:lnTo>
                  <a:pt x="1002" y="984"/>
                </a:lnTo>
                <a:lnTo>
                  <a:pt x="1006" y="991"/>
                </a:lnTo>
                <a:lnTo>
                  <a:pt x="1010" y="996"/>
                </a:lnTo>
                <a:lnTo>
                  <a:pt x="1015" y="1001"/>
                </a:lnTo>
                <a:lnTo>
                  <a:pt x="1022" y="1008"/>
                </a:lnTo>
                <a:lnTo>
                  <a:pt x="1022" y="1008"/>
                </a:lnTo>
                <a:lnTo>
                  <a:pt x="1026" y="1012"/>
                </a:lnTo>
                <a:lnTo>
                  <a:pt x="1027" y="1016"/>
                </a:lnTo>
                <a:lnTo>
                  <a:pt x="1027" y="1019"/>
                </a:lnTo>
                <a:lnTo>
                  <a:pt x="1027" y="1022"/>
                </a:lnTo>
                <a:lnTo>
                  <a:pt x="1029" y="1024"/>
                </a:lnTo>
                <a:lnTo>
                  <a:pt x="1035" y="1028"/>
                </a:lnTo>
                <a:lnTo>
                  <a:pt x="1046" y="1033"/>
                </a:lnTo>
                <a:lnTo>
                  <a:pt x="1046" y="1033"/>
                </a:lnTo>
                <a:lnTo>
                  <a:pt x="1064" y="1040"/>
                </a:lnTo>
                <a:lnTo>
                  <a:pt x="1071" y="1043"/>
                </a:lnTo>
                <a:lnTo>
                  <a:pt x="1077" y="1044"/>
                </a:lnTo>
                <a:lnTo>
                  <a:pt x="1093" y="1046"/>
                </a:lnTo>
                <a:lnTo>
                  <a:pt x="1093" y="1046"/>
                </a:lnTo>
                <a:lnTo>
                  <a:pt x="1114" y="1050"/>
                </a:lnTo>
                <a:lnTo>
                  <a:pt x="1122" y="1051"/>
                </a:lnTo>
                <a:lnTo>
                  <a:pt x="1131" y="1051"/>
                </a:lnTo>
                <a:lnTo>
                  <a:pt x="1137" y="1050"/>
                </a:lnTo>
                <a:lnTo>
                  <a:pt x="1139" y="1047"/>
                </a:lnTo>
                <a:lnTo>
                  <a:pt x="1142" y="1045"/>
                </a:lnTo>
                <a:lnTo>
                  <a:pt x="1145" y="1038"/>
                </a:lnTo>
                <a:lnTo>
                  <a:pt x="1149" y="1027"/>
                </a:lnTo>
                <a:lnTo>
                  <a:pt x="1149" y="1027"/>
                </a:lnTo>
                <a:lnTo>
                  <a:pt x="1153" y="1003"/>
                </a:lnTo>
                <a:lnTo>
                  <a:pt x="1154" y="986"/>
                </a:lnTo>
                <a:lnTo>
                  <a:pt x="1153" y="970"/>
                </a:lnTo>
                <a:lnTo>
                  <a:pt x="1149" y="953"/>
                </a:lnTo>
                <a:lnTo>
                  <a:pt x="1149" y="953"/>
                </a:lnTo>
                <a:lnTo>
                  <a:pt x="1142" y="935"/>
                </a:lnTo>
                <a:lnTo>
                  <a:pt x="1134" y="917"/>
                </a:lnTo>
                <a:lnTo>
                  <a:pt x="1127" y="898"/>
                </a:lnTo>
                <a:lnTo>
                  <a:pt x="1121" y="880"/>
                </a:lnTo>
                <a:lnTo>
                  <a:pt x="1121" y="880"/>
                </a:lnTo>
                <a:lnTo>
                  <a:pt x="1116" y="863"/>
                </a:lnTo>
                <a:lnTo>
                  <a:pt x="1111" y="848"/>
                </a:lnTo>
                <a:lnTo>
                  <a:pt x="1108" y="832"/>
                </a:lnTo>
                <a:lnTo>
                  <a:pt x="1103" y="816"/>
                </a:lnTo>
                <a:lnTo>
                  <a:pt x="1103" y="816"/>
                </a:lnTo>
                <a:lnTo>
                  <a:pt x="1098" y="797"/>
                </a:lnTo>
                <a:lnTo>
                  <a:pt x="1092" y="772"/>
                </a:lnTo>
                <a:lnTo>
                  <a:pt x="1076" y="720"/>
                </a:lnTo>
                <a:lnTo>
                  <a:pt x="1076" y="720"/>
                </a:lnTo>
                <a:lnTo>
                  <a:pt x="1067" y="696"/>
                </a:lnTo>
                <a:lnTo>
                  <a:pt x="1042" y="636"/>
                </a:lnTo>
                <a:lnTo>
                  <a:pt x="1042" y="636"/>
                </a:lnTo>
                <a:lnTo>
                  <a:pt x="1021" y="583"/>
                </a:lnTo>
                <a:lnTo>
                  <a:pt x="1006" y="542"/>
                </a:lnTo>
                <a:lnTo>
                  <a:pt x="996" y="512"/>
                </a:lnTo>
                <a:lnTo>
                  <a:pt x="990" y="491"/>
                </a:lnTo>
                <a:lnTo>
                  <a:pt x="990" y="491"/>
                </a:lnTo>
                <a:lnTo>
                  <a:pt x="986" y="477"/>
                </a:lnTo>
                <a:lnTo>
                  <a:pt x="984" y="470"/>
                </a:lnTo>
                <a:lnTo>
                  <a:pt x="972" y="446"/>
                </a:lnTo>
                <a:lnTo>
                  <a:pt x="972" y="446"/>
                </a:lnTo>
                <a:lnTo>
                  <a:pt x="961" y="426"/>
                </a:lnTo>
                <a:lnTo>
                  <a:pt x="949" y="408"/>
                </a:lnTo>
                <a:lnTo>
                  <a:pt x="935" y="389"/>
                </a:lnTo>
                <a:lnTo>
                  <a:pt x="908" y="337"/>
                </a:lnTo>
                <a:lnTo>
                  <a:pt x="898" y="321"/>
                </a:lnTo>
                <a:lnTo>
                  <a:pt x="898" y="321"/>
                </a:lnTo>
                <a:lnTo>
                  <a:pt x="903" y="273"/>
                </a:lnTo>
                <a:lnTo>
                  <a:pt x="907" y="230"/>
                </a:lnTo>
                <a:lnTo>
                  <a:pt x="911" y="190"/>
                </a:lnTo>
                <a:lnTo>
                  <a:pt x="911" y="190"/>
                </a:lnTo>
                <a:lnTo>
                  <a:pt x="914" y="158"/>
                </a:lnTo>
                <a:lnTo>
                  <a:pt x="917" y="131"/>
                </a:lnTo>
                <a:lnTo>
                  <a:pt x="918" y="119"/>
                </a:lnTo>
                <a:lnTo>
                  <a:pt x="918" y="108"/>
                </a:lnTo>
                <a:lnTo>
                  <a:pt x="918" y="98"/>
                </a:lnTo>
                <a:lnTo>
                  <a:pt x="916" y="90"/>
                </a:lnTo>
                <a:lnTo>
                  <a:pt x="916" y="90"/>
                </a:lnTo>
                <a:lnTo>
                  <a:pt x="911" y="80"/>
                </a:lnTo>
                <a:lnTo>
                  <a:pt x="903" y="71"/>
                </a:lnTo>
                <a:lnTo>
                  <a:pt x="895" y="63"/>
                </a:lnTo>
                <a:lnTo>
                  <a:pt x="886" y="54"/>
                </a:lnTo>
                <a:lnTo>
                  <a:pt x="868" y="42"/>
                </a:lnTo>
                <a:lnTo>
                  <a:pt x="857" y="36"/>
                </a:lnTo>
                <a:lnTo>
                  <a:pt x="857" y="36"/>
                </a:lnTo>
                <a:lnTo>
                  <a:pt x="837" y="31"/>
                </a:lnTo>
                <a:lnTo>
                  <a:pt x="824" y="30"/>
                </a:lnTo>
                <a:lnTo>
                  <a:pt x="819" y="30"/>
                </a:lnTo>
                <a:lnTo>
                  <a:pt x="817" y="31"/>
                </a:lnTo>
                <a:lnTo>
                  <a:pt x="817" y="31"/>
                </a:lnTo>
                <a:lnTo>
                  <a:pt x="813" y="32"/>
                </a:lnTo>
                <a:lnTo>
                  <a:pt x="809" y="34"/>
                </a:lnTo>
                <a:lnTo>
                  <a:pt x="801" y="34"/>
                </a:lnTo>
                <a:lnTo>
                  <a:pt x="791" y="34"/>
                </a:lnTo>
                <a:lnTo>
                  <a:pt x="782" y="35"/>
                </a:lnTo>
                <a:lnTo>
                  <a:pt x="782" y="35"/>
                </a:lnTo>
                <a:lnTo>
                  <a:pt x="779" y="35"/>
                </a:lnTo>
                <a:lnTo>
                  <a:pt x="776" y="34"/>
                </a:lnTo>
                <a:lnTo>
                  <a:pt x="770" y="34"/>
                </a:lnTo>
                <a:lnTo>
                  <a:pt x="768" y="34"/>
                </a:lnTo>
                <a:lnTo>
                  <a:pt x="764" y="36"/>
                </a:lnTo>
                <a:lnTo>
                  <a:pt x="759" y="41"/>
                </a:lnTo>
                <a:lnTo>
                  <a:pt x="753" y="48"/>
                </a:lnTo>
                <a:lnTo>
                  <a:pt x="753" y="48"/>
                </a:lnTo>
                <a:lnTo>
                  <a:pt x="748" y="57"/>
                </a:lnTo>
                <a:lnTo>
                  <a:pt x="744" y="64"/>
                </a:lnTo>
                <a:lnTo>
                  <a:pt x="738" y="76"/>
                </a:lnTo>
                <a:lnTo>
                  <a:pt x="736" y="86"/>
                </a:lnTo>
                <a:lnTo>
                  <a:pt x="735" y="93"/>
                </a:lnTo>
                <a:lnTo>
                  <a:pt x="735" y="93"/>
                </a:lnTo>
                <a:lnTo>
                  <a:pt x="735" y="100"/>
                </a:lnTo>
                <a:lnTo>
                  <a:pt x="732" y="104"/>
                </a:lnTo>
                <a:lnTo>
                  <a:pt x="730" y="109"/>
                </a:lnTo>
                <a:lnTo>
                  <a:pt x="724" y="117"/>
                </a:lnTo>
                <a:lnTo>
                  <a:pt x="724" y="117"/>
                </a:lnTo>
                <a:lnTo>
                  <a:pt x="715" y="125"/>
                </a:lnTo>
                <a:lnTo>
                  <a:pt x="710" y="134"/>
                </a:lnTo>
                <a:lnTo>
                  <a:pt x="706" y="141"/>
                </a:lnTo>
                <a:lnTo>
                  <a:pt x="705" y="150"/>
                </a:lnTo>
                <a:lnTo>
                  <a:pt x="705" y="150"/>
                </a:lnTo>
                <a:lnTo>
                  <a:pt x="704" y="156"/>
                </a:lnTo>
                <a:lnTo>
                  <a:pt x="703" y="161"/>
                </a:lnTo>
                <a:lnTo>
                  <a:pt x="703" y="166"/>
                </a:lnTo>
                <a:lnTo>
                  <a:pt x="706" y="174"/>
                </a:lnTo>
                <a:lnTo>
                  <a:pt x="706" y="174"/>
                </a:lnTo>
                <a:lnTo>
                  <a:pt x="710" y="186"/>
                </a:lnTo>
                <a:lnTo>
                  <a:pt x="715" y="200"/>
                </a:lnTo>
                <a:lnTo>
                  <a:pt x="719" y="217"/>
                </a:lnTo>
                <a:lnTo>
                  <a:pt x="719" y="217"/>
                </a:lnTo>
                <a:lnTo>
                  <a:pt x="714" y="215"/>
                </a:lnTo>
                <a:lnTo>
                  <a:pt x="703" y="211"/>
                </a:lnTo>
                <a:lnTo>
                  <a:pt x="697" y="211"/>
                </a:lnTo>
                <a:lnTo>
                  <a:pt x="689" y="211"/>
                </a:lnTo>
                <a:lnTo>
                  <a:pt x="682" y="212"/>
                </a:lnTo>
                <a:lnTo>
                  <a:pt x="676" y="217"/>
                </a:lnTo>
                <a:lnTo>
                  <a:pt x="676" y="217"/>
                </a:lnTo>
                <a:lnTo>
                  <a:pt x="670" y="222"/>
                </a:lnTo>
                <a:lnTo>
                  <a:pt x="665" y="228"/>
                </a:lnTo>
                <a:lnTo>
                  <a:pt x="655" y="239"/>
                </a:lnTo>
                <a:lnTo>
                  <a:pt x="650" y="245"/>
                </a:lnTo>
                <a:lnTo>
                  <a:pt x="643" y="249"/>
                </a:lnTo>
                <a:lnTo>
                  <a:pt x="633" y="251"/>
                </a:lnTo>
                <a:lnTo>
                  <a:pt x="621" y="254"/>
                </a:lnTo>
                <a:lnTo>
                  <a:pt x="621" y="254"/>
                </a:lnTo>
                <a:lnTo>
                  <a:pt x="596" y="254"/>
                </a:lnTo>
                <a:lnTo>
                  <a:pt x="577" y="252"/>
                </a:lnTo>
                <a:lnTo>
                  <a:pt x="570" y="251"/>
                </a:lnTo>
                <a:lnTo>
                  <a:pt x="562" y="250"/>
                </a:lnTo>
                <a:lnTo>
                  <a:pt x="556" y="248"/>
                </a:lnTo>
                <a:lnTo>
                  <a:pt x="550" y="244"/>
                </a:lnTo>
                <a:lnTo>
                  <a:pt x="550" y="244"/>
                </a:lnTo>
                <a:lnTo>
                  <a:pt x="546" y="241"/>
                </a:lnTo>
                <a:lnTo>
                  <a:pt x="545" y="238"/>
                </a:lnTo>
                <a:lnTo>
                  <a:pt x="545" y="235"/>
                </a:lnTo>
                <a:lnTo>
                  <a:pt x="546" y="230"/>
                </a:lnTo>
                <a:lnTo>
                  <a:pt x="552" y="212"/>
                </a:lnTo>
                <a:lnTo>
                  <a:pt x="556" y="196"/>
                </a:lnTo>
                <a:lnTo>
                  <a:pt x="560" y="177"/>
                </a:lnTo>
                <a:lnTo>
                  <a:pt x="560" y="177"/>
                </a:lnTo>
                <a:lnTo>
                  <a:pt x="562" y="156"/>
                </a:lnTo>
                <a:lnTo>
                  <a:pt x="563" y="137"/>
                </a:lnTo>
                <a:lnTo>
                  <a:pt x="563" y="123"/>
                </a:lnTo>
                <a:lnTo>
                  <a:pt x="563" y="111"/>
                </a:lnTo>
                <a:lnTo>
                  <a:pt x="561" y="101"/>
                </a:lnTo>
                <a:lnTo>
                  <a:pt x="557" y="92"/>
                </a:lnTo>
                <a:lnTo>
                  <a:pt x="554" y="86"/>
                </a:lnTo>
                <a:lnTo>
                  <a:pt x="549" y="80"/>
                </a:lnTo>
                <a:lnTo>
                  <a:pt x="549" y="80"/>
                </a:lnTo>
                <a:lnTo>
                  <a:pt x="539" y="69"/>
                </a:lnTo>
                <a:lnTo>
                  <a:pt x="529" y="57"/>
                </a:lnTo>
                <a:lnTo>
                  <a:pt x="521" y="47"/>
                </a:lnTo>
                <a:lnTo>
                  <a:pt x="512" y="38"/>
                </a:lnTo>
                <a:lnTo>
                  <a:pt x="512" y="38"/>
                </a:lnTo>
                <a:lnTo>
                  <a:pt x="504" y="34"/>
                </a:lnTo>
                <a:lnTo>
                  <a:pt x="495" y="30"/>
                </a:lnTo>
                <a:lnTo>
                  <a:pt x="475" y="22"/>
                </a:lnTo>
                <a:lnTo>
                  <a:pt x="475" y="22"/>
                </a:lnTo>
                <a:lnTo>
                  <a:pt x="455" y="15"/>
                </a:lnTo>
                <a:lnTo>
                  <a:pt x="445" y="13"/>
                </a:lnTo>
                <a:lnTo>
                  <a:pt x="436" y="13"/>
                </a:lnTo>
                <a:lnTo>
                  <a:pt x="436" y="13"/>
                </a:lnTo>
                <a:lnTo>
                  <a:pt x="416" y="16"/>
                </a:lnTo>
                <a:lnTo>
                  <a:pt x="403" y="20"/>
                </a:lnTo>
                <a:lnTo>
                  <a:pt x="390" y="25"/>
                </a:lnTo>
                <a:lnTo>
                  <a:pt x="390" y="25"/>
                </a:lnTo>
                <a:lnTo>
                  <a:pt x="384" y="27"/>
                </a:lnTo>
                <a:lnTo>
                  <a:pt x="375" y="27"/>
                </a:lnTo>
                <a:lnTo>
                  <a:pt x="367" y="27"/>
                </a:lnTo>
                <a:lnTo>
                  <a:pt x="358" y="26"/>
                </a:lnTo>
                <a:lnTo>
                  <a:pt x="345" y="22"/>
                </a:lnTo>
                <a:lnTo>
                  <a:pt x="338" y="20"/>
                </a:lnTo>
                <a:lnTo>
                  <a:pt x="338" y="20"/>
                </a:lnTo>
                <a:lnTo>
                  <a:pt x="325" y="18"/>
                </a:lnTo>
                <a:lnTo>
                  <a:pt x="293" y="10"/>
                </a:lnTo>
                <a:lnTo>
                  <a:pt x="272" y="7"/>
                </a:lnTo>
                <a:lnTo>
                  <a:pt x="250" y="3"/>
                </a:lnTo>
                <a:lnTo>
                  <a:pt x="228" y="0"/>
                </a:lnTo>
                <a:lnTo>
                  <a:pt x="208" y="0"/>
                </a:lnTo>
                <a:lnTo>
                  <a:pt x="208" y="0"/>
                </a:lnTo>
                <a:lnTo>
                  <a:pt x="197" y="2"/>
                </a:lnTo>
                <a:lnTo>
                  <a:pt x="187" y="3"/>
                </a:lnTo>
                <a:lnTo>
                  <a:pt x="178" y="5"/>
                </a:lnTo>
                <a:lnTo>
                  <a:pt x="169" y="9"/>
                </a:lnTo>
                <a:lnTo>
                  <a:pt x="153" y="16"/>
                </a:lnTo>
                <a:lnTo>
                  <a:pt x="139" y="26"/>
                </a:lnTo>
                <a:lnTo>
                  <a:pt x="127" y="35"/>
                </a:lnTo>
                <a:lnTo>
                  <a:pt x="118" y="45"/>
                </a:lnTo>
                <a:lnTo>
                  <a:pt x="112" y="51"/>
                </a:lnTo>
                <a:lnTo>
                  <a:pt x="110" y="56"/>
                </a:lnTo>
                <a:lnTo>
                  <a:pt x="110" y="56"/>
                </a:lnTo>
                <a:lnTo>
                  <a:pt x="105" y="67"/>
                </a:lnTo>
                <a:lnTo>
                  <a:pt x="103" y="70"/>
                </a:lnTo>
                <a:lnTo>
                  <a:pt x="100" y="73"/>
                </a:lnTo>
                <a:lnTo>
                  <a:pt x="100" y="73"/>
                </a:lnTo>
                <a:lnTo>
                  <a:pt x="94" y="78"/>
                </a:lnTo>
                <a:lnTo>
                  <a:pt x="89" y="84"/>
                </a:lnTo>
                <a:lnTo>
                  <a:pt x="89" y="84"/>
                </a:lnTo>
                <a:lnTo>
                  <a:pt x="88" y="86"/>
                </a:lnTo>
                <a:lnTo>
                  <a:pt x="84" y="89"/>
                </a:lnTo>
                <a:lnTo>
                  <a:pt x="80" y="91"/>
                </a:lnTo>
                <a:lnTo>
                  <a:pt x="80" y="91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7" name="Freeform 10">
            <a:extLst>
              <a:ext uri="{FF2B5EF4-FFF2-40B4-BE49-F238E27FC236}">
                <a16:creationId xmlns:a16="http://schemas.microsoft.com/office/drawing/2014/main" id="{EFA5E4A3-1F04-4978-9612-92D0347C1C80}"/>
              </a:ext>
            </a:extLst>
          </p:cNvPr>
          <p:cNvSpPr>
            <a:spLocks/>
          </p:cNvSpPr>
          <p:nvPr/>
        </p:nvSpPr>
        <p:spPr bwMode="auto">
          <a:xfrm>
            <a:off x="6340345" y="4668589"/>
            <a:ext cx="1027113" cy="1731963"/>
          </a:xfrm>
          <a:custGeom>
            <a:avLst/>
            <a:gdLst>
              <a:gd name="T0" fmla="*/ 118 w 647"/>
              <a:gd name="T1" fmla="*/ 920 h 1091"/>
              <a:gd name="T2" fmla="*/ 202 w 647"/>
              <a:gd name="T3" fmla="*/ 969 h 1091"/>
              <a:gd name="T4" fmla="*/ 233 w 647"/>
              <a:gd name="T5" fmla="*/ 930 h 1091"/>
              <a:gd name="T6" fmla="*/ 167 w 647"/>
              <a:gd name="T7" fmla="*/ 903 h 1091"/>
              <a:gd name="T8" fmla="*/ 243 w 647"/>
              <a:gd name="T9" fmla="*/ 874 h 1091"/>
              <a:gd name="T10" fmla="*/ 295 w 647"/>
              <a:gd name="T11" fmla="*/ 882 h 1091"/>
              <a:gd name="T12" fmla="*/ 268 w 647"/>
              <a:gd name="T13" fmla="*/ 999 h 1091"/>
              <a:gd name="T14" fmla="*/ 247 w 647"/>
              <a:gd name="T15" fmla="*/ 1053 h 1091"/>
              <a:gd name="T16" fmla="*/ 281 w 647"/>
              <a:gd name="T17" fmla="*/ 1091 h 1091"/>
              <a:gd name="T18" fmla="*/ 327 w 647"/>
              <a:gd name="T19" fmla="*/ 1046 h 1091"/>
              <a:gd name="T20" fmla="*/ 353 w 647"/>
              <a:gd name="T21" fmla="*/ 930 h 1091"/>
              <a:gd name="T22" fmla="*/ 392 w 647"/>
              <a:gd name="T23" fmla="*/ 818 h 1091"/>
              <a:gd name="T24" fmla="*/ 456 w 647"/>
              <a:gd name="T25" fmla="*/ 738 h 1091"/>
              <a:gd name="T26" fmla="*/ 506 w 647"/>
              <a:gd name="T27" fmla="*/ 669 h 1091"/>
              <a:gd name="T28" fmla="*/ 551 w 647"/>
              <a:gd name="T29" fmla="*/ 743 h 1091"/>
              <a:gd name="T30" fmla="*/ 561 w 647"/>
              <a:gd name="T31" fmla="*/ 836 h 1091"/>
              <a:gd name="T32" fmla="*/ 607 w 647"/>
              <a:gd name="T33" fmla="*/ 829 h 1091"/>
              <a:gd name="T34" fmla="*/ 598 w 647"/>
              <a:gd name="T35" fmla="*/ 754 h 1091"/>
              <a:gd name="T36" fmla="*/ 581 w 647"/>
              <a:gd name="T37" fmla="*/ 679 h 1091"/>
              <a:gd name="T38" fmla="*/ 632 w 647"/>
              <a:gd name="T39" fmla="*/ 589 h 1091"/>
              <a:gd name="T40" fmla="*/ 610 w 647"/>
              <a:gd name="T41" fmla="*/ 546 h 1091"/>
              <a:gd name="T42" fmla="*/ 561 w 647"/>
              <a:gd name="T43" fmla="*/ 514 h 1091"/>
              <a:gd name="T44" fmla="*/ 531 w 647"/>
              <a:gd name="T45" fmla="*/ 447 h 1091"/>
              <a:gd name="T46" fmla="*/ 533 w 647"/>
              <a:gd name="T47" fmla="*/ 349 h 1091"/>
              <a:gd name="T48" fmla="*/ 540 w 647"/>
              <a:gd name="T49" fmla="*/ 306 h 1091"/>
              <a:gd name="T50" fmla="*/ 572 w 647"/>
              <a:gd name="T51" fmla="*/ 256 h 1091"/>
              <a:gd name="T52" fmla="*/ 490 w 647"/>
              <a:gd name="T53" fmla="*/ 207 h 1091"/>
              <a:gd name="T54" fmla="*/ 465 w 647"/>
              <a:gd name="T55" fmla="*/ 132 h 1091"/>
              <a:gd name="T56" fmla="*/ 514 w 647"/>
              <a:gd name="T57" fmla="*/ 98 h 1091"/>
              <a:gd name="T58" fmla="*/ 412 w 647"/>
              <a:gd name="T59" fmla="*/ 74 h 1091"/>
              <a:gd name="T60" fmla="*/ 418 w 647"/>
              <a:gd name="T61" fmla="*/ 10 h 1091"/>
              <a:gd name="T62" fmla="*/ 324 w 647"/>
              <a:gd name="T63" fmla="*/ 42 h 1091"/>
              <a:gd name="T64" fmla="*/ 291 w 647"/>
              <a:gd name="T65" fmla="*/ 66 h 1091"/>
              <a:gd name="T66" fmla="*/ 281 w 647"/>
              <a:gd name="T67" fmla="*/ 84 h 1091"/>
              <a:gd name="T68" fmla="*/ 250 w 647"/>
              <a:gd name="T69" fmla="*/ 124 h 1091"/>
              <a:gd name="T70" fmla="*/ 267 w 647"/>
              <a:gd name="T71" fmla="*/ 158 h 1091"/>
              <a:gd name="T72" fmla="*/ 209 w 647"/>
              <a:gd name="T73" fmla="*/ 192 h 1091"/>
              <a:gd name="T74" fmla="*/ 214 w 647"/>
              <a:gd name="T75" fmla="*/ 260 h 1091"/>
              <a:gd name="T76" fmla="*/ 229 w 647"/>
              <a:gd name="T77" fmla="*/ 324 h 1091"/>
              <a:gd name="T78" fmla="*/ 267 w 647"/>
              <a:gd name="T79" fmla="*/ 298 h 1091"/>
              <a:gd name="T80" fmla="*/ 301 w 647"/>
              <a:gd name="T81" fmla="*/ 302 h 1091"/>
              <a:gd name="T82" fmla="*/ 316 w 647"/>
              <a:gd name="T83" fmla="*/ 319 h 1091"/>
              <a:gd name="T84" fmla="*/ 368 w 647"/>
              <a:gd name="T85" fmla="*/ 213 h 1091"/>
              <a:gd name="T86" fmla="*/ 383 w 647"/>
              <a:gd name="T87" fmla="*/ 309 h 1091"/>
              <a:gd name="T88" fmla="*/ 291 w 647"/>
              <a:gd name="T89" fmla="*/ 381 h 1091"/>
              <a:gd name="T90" fmla="*/ 272 w 647"/>
              <a:gd name="T91" fmla="*/ 356 h 1091"/>
              <a:gd name="T92" fmla="*/ 260 w 647"/>
              <a:gd name="T93" fmla="*/ 394 h 1091"/>
              <a:gd name="T94" fmla="*/ 233 w 647"/>
              <a:gd name="T95" fmla="*/ 439 h 1091"/>
              <a:gd name="T96" fmla="*/ 200 w 647"/>
              <a:gd name="T97" fmla="*/ 423 h 1091"/>
              <a:gd name="T98" fmla="*/ 94 w 647"/>
              <a:gd name="T99" fmla="*/ 426 h 1091"/>
              <a:gd name="T100" fmla="*/ 55 w 647"/>
              <a:gd name="T101" fmla="*/ 378 h 1091"/>
              <a:gd name="T102" fmla="*/ 29 w 647"/>
              <a:gd name="T103" fmla="*/ 475 h 1091"/>
              <a:gd name="T104" fmla="*/ 2 w 647"/>
              <a:gd name="T105" fmla="*/ 547 h 1091"/>
              <a:gd name="T106" fmla="*/ 2 w 647"/>
              <a:gd name="T107" fmla="*/ 638 h 1091"/>
              <a:gd name="T108" fmla="*/ 10 w 647"/>
              <a:gd name="T109" fmla="*/ 688 h 1091"/>
              <a:gd name="T110" fmla="*/ 29 w 647"/>
              <a:gd name="T111" fmla="*/ 750 h 1091"/>
              <a:gd name="T112" fmla="*/ 32 w 647"/>
              <a:gd name="T113" fmla="*/ 768 h 1091"/>
              <a:gd name="T114" fmla="*/ 77 w 647"/>
              <a:gd name="T115" fmla="*/ 791 h 1091"/>
              <a:gd name="T116" fmla="*/ 101 w 647"/>
              <a:gd name="T117" fmla="*/ 820 h 10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647" h="1091">
                <a:moveTo>
                  <a:pt x="109" y="845"/>
                </a:moveTo>
                <a:lnTo>
                  <a:pt x="109" y="845"/>
                </a:lnTo>
                <a:lnTo>
                  <a:pt x="109" y="863"/>
                </a:lnTo>
                <a:lnTo>
                  <a:pt x="109" y="870"/>
                </a:lnTo>
                <a:lnTo>
                  <a:pt x="109" y="878"/>
                </a:lnTo>
                <a:lnTo>
                  <a:pt x="109" y="878"/>
                </a:lnTo>
                <a:lnTo>
                  <a:pt x="113" y="899"/>
                </a:lnTo>
                <a:lnTo>
                  <a:pt x="118" y="920"/>
                </a:lnTo>
                <a:lnTo>
                  <a:pt x="118" y="920"/>
                </a:lnTo>
                <a:lnTo>
                  <a:pt x="120" y="925"/>
                </a:lnTo>
                <a:lnTo>
                  <a:pt x="128" y="932"/>
                </a:lnTo>
                <a:lnTo>
                  <a:pt x="139" y="940"/>
                </a:lnTo>
                <a:lnTo>
                  <a:pt x="151" y="949"/>
                </a:lnTo>
                <a:lnTo>
                  <a:pt x="176" y="962"/>
                </a:lnTo>
                <a:lnTo>
                  <a:pt x="186" y="968"/>
                </a:lnTo>
                <a:lnTo>
                  <a:pt x="192" y="970"/>
                </a:lnTo>
                <a:lnTo>
                  <a:pt x="192" y="970"/>
                </a:lnTo>
                <a:lnTo>
                  <a:pt x="202" y="969"/>
                </a:lnTo>
                <a:lnTo>
                  <a:pt x="210" y="968"/>
                </a:lnTo>
                <a:lnTo>
                  <a:pt x="216" y="965"/>
                </a:lnTo>
                <a:lnTo>
                  <a:pt x="223" y="961"/>
                </a:lnTo>
                <a:lnTo>
                  <a:pt x="229" y="957"/>
                </a:lnTo>
                <a:lnTo>
                  <a:pt x="231" y="951"/>
                </a:lnTo>
                <a:lnTo>
                  <a:pt x="233" y="945"/>
                </a:lnTo>
                <a:lnTo>
                  <a:pt x="233" y="945"/>
                </a:lnTo>
                <a:lnTo>
                  <a:pt x="233" y="932"/>
                </a:lnTo>
                <a:lnTo>
                  <a:pt x="233" y="930"/>
                </a:lnTo>
                <a:lnTo>
                  <a:pt x="231" y="927"/>
                </a:lnTo>
                <a:lnTo>
                  <a:pt x="229" y="925"/>
                </a:lnTo>
                <a:lnTo>
                  <a:pt x="226" y="923"/>
                </a:lnTo>
                <a:lnTo>
                  <a:pt x="216" y="920"/>
                </a:lnTo>
                <a:lnTo>
                  <a:pt x="216" y="920"/>
                </a:lnTo>
                <a:lnTo>
                  <a:pt x="186" y="911"/>
                </a:lnTo>
                <a:lnTo>
                  <a:pt x="172" y="907"/>
                </a:lnTo>
                <a:lnTo>
                  <a:pt x="168" y="904"/>
                </a:lnTo>
                <a:lnTo>
                  <a:pt x="167" y="903"/>
                </a:lnTo>
                <a:lnTo>
                  <a:pt x="167" y="903"/>
                </a:lnTo>
                <a:lnTo>
                  <a:pt x="170" y="898"/>
                </a:lnTo>
                <a:lnTo>
                  <a:pt x="176" y="889"/>
                </a:lnTo>
                <a:lnTo>
                  <a:pt x="183" y="878"/>
                </a:lnTo>
                <a:lnTo>
                  <a:pt x="209" y="887"/>
                </a:lnTo>
                <a:lnTo>
                  <a:pt x="216" y="878"/>
                </a:lnTo>
                <a:lnTo>
                  <a:pt x="233" y="887"/>
                </a:lnTo>
                <a:lnTo>
                  <a:pt x="233" y="887"/>
                </a:lnTo>
                <a:lnTo>
                  <a:pt x="243" y="874"/>
                </a:lnTo>
                <a:lnTo>
                  <a:pt x="248" y="865"/>
                </a:lnTo>
                <a:lnTo>
                  <a:pt x="250" y="863"/>
                </a:lnTo>
                <a:lnTo>
                  <a:pt x="250" y="861"/>
                </a:lnTo>
                <a:lnTo>
                  <a:pt x="250" y="861"/>
                </a:lnTo>
                <a:lnTo>
                  <a:pt x="257" y="856"/>
                </a:lnTo>
                <a:lnTo>
                  <a:pt x="273" y="845"/>
                </a:lnTo>
                <a:lnTo>
                  <a:pt x="300" y="829"/>
                </a:lnTo>
                <a:lnTo>
                  <a:pt x="300" y="829"/>
                </a:lnTo>
                <a:lnTo>
                  <a:pt x="295" y="882"/>
                </a:lnTo>
                <a:lnTo>
                  <a:pt x="290" y="921"/>
                </a:lnTo>
                <a:lnTo>
                  <a:pt x="286" y="936"/>
                </a:lnTo>
                <a:lnTo>
                  <a:pt x="283" y="945"/>
                </a:lnTo>
                <a:lnTo>
                  <a:pt x="283" y="945"/>
                </a:lnTo>
                <a:lnTo>
                  <a:pt x="279" y="951"/>
                </a:lnTo>
                <a:lnTo>
                  <a:pt x="278" y="959"/>
                </a:lnTo>
                <a:lnTo>
                  <a:pt x="274" y="976"/>
                </a:lnTo>
                <a:lnTo>
                  <a:pt x="271" y="994"/>
                </a:lnTo>
                <a:lnTo>
                  <a:pt x="268" y="999"/>
                </a:lnTo>
                <a:lnTo>
                  <a:pt x="267" y="1003"/>
                </a:lnTo>
                <a:lnTo>
                  <a:pt x="267" y="1003"/>
                </a:lnTo>
                <a:lnTo>
                  <a:pt x="264" y="1005"/>
                </a:lnTo>
                <a:lnTo>
                  <a:pt x="262" y="1009"/>
                </a:lnTo>
                <a:lnTo>
                  <a:pt x="258" y="1021"/>
                </a:lnTo>
                <a:lnTo>
                  <a:pt x="254" y="1033"/>
                </a:lnTo>
                <a:lnTo>
                  <a:pt x="250" y="1045"/>
                </a:lnTo>
                <a:lnTo>
                  <a:pt x="250" y="1045"/>
                </a:lnTo>
                <a:lnTo>
                  <a:pt x="247" y="1053"/>
                </a:lnTo>
                <a:lnTo>
                  <a:pt x="245" y="1061"/>
                </a:lnTo>
                <a:lnTo>
                  <a:pt x="247" y="1069"/>
                </a:lnTo>
                <a:lnTo>
                  <a:pt x="250" y="1077"/>
                </a:lnTo>
                <a:lnTo>
                  <a:pt x="250" y="1077"/>
                </a:lnTo>
                <a:lnTo>
                  <a:pt x="253" y="1081"/>
                </a:lnTo>
                <a:lnTo>
                  <a:pt x="258" y="1085"/>
                </a:lnTo>
                <a:lnTo>
                  <a:pt x="264" y="1088"/>
                </a:lnTo>
                <a:lnTo>
                  <a:pt x="273" y="1090"/>
                </a:lnTo>
                <a:lnTo>
                  <a:pt x="281" y="1091"/>
                </a:lnTo>
                <a:lnTo>
                  <a:pt x="290" y="1091"/>
                </a:lnTo>
                <a:lnTo>
                  <a:pt x="300" y="1089"/>
                </a:lnTo>
                <a:lnTo>
                  <a:pt x="307" y="1085"/>
                </a:lnTo>
                <a:lnTo>
                  <a:pt x="307" y="1085"/>
                </a:lnTo>
                <a:lnTo>
                  <a:pt x="311" y="1082"/>
                </a:lnTo>
                <a:lnTo>
                  <a:pt x="315" y="1079"/>
                </a:lnTo>
                <a:lnTo>
                  <a:pt x="321" y="1070"/>
                </a:lnTo>
                <a:lnTo>
                  <a:pt x="325" y="1058"/>
                </a:lnTo>
                <a:lnTo>
                  <a:pt x="327" y="1046"/>
                </a:lnTo>
                <a:lnTo>
                  <a:pt x="330" y="1021"/>
                </a:lnTo>
                <a:lnTo>
                  <a:pt x="332" y="1003"/>
                </a:lnTo>
                <a:lnTo>
                  <a:pt x="332" y="1003"/>
                </a:lnTo>
                <a:lnTo>
                  <a:pt x="336" y="990"/>
                </a:lnTo>
                <a:lnTo>
                  <a:pt x="341" y="978"/>
                </a:lnTo>
                <a:lnTo>
                  <a:pt x="345" y="965"/>
                </a:lnTo>
                <a:lnTo>
                  <a:pt x="349" y="952"/>
                </a:lnTo>
                <a:lnTo>
                  <a:pt x="349" y="952"/>
                </a:lnTo>
                <a:lnTo>
                  <a:pt x="353" y="930"/>
                </a:lnTo>
                <a:lnTo>
                  <a:pt x="354" y="921"/>
                </a:lnTo>
                <a:lnTo>
                  <a:pt x="358" y="912"/>
                </a:lnTo>
                <a:lnTo>
                  <a:pt x="358" y="912"/>
                </a:lnTo>
                <a:lnTo>
                  <a:pt x="364" y="896"/>
                </a:lnTo>
                <a:lnTo>
                  <a:pt x="374" y="870"/>
                </a:lnTo>
                <a:lnTo>
                  <a:pt x="374" y="870"/>
                </a:lnTo>
                <a:lnTo>
                  <a:pt x="380" y="850"/>
                </a:lnTo>
                <a:lnTo>
                  <a:pt x="388" y="829"/>
                </a:lnTo>
                <a:lnTo>
                  <a:pt x="392" y="818"/>
                </a:lnTo>
                <a:lnTo>
                  <a:pt x="396" y="808"/>
                </a:lnTo>
                <a:lnTo>
                  <a:pt x="401" y="801"/>
                </a:lnTo>
                <a:lnTo>
                  <a:pt x="407" y="796"/>
                </a:lnTo>
                <a:lnTo>
                  <a:pt x="407" y="796"/>
                </a:lnTo>
                <a:lnTo>
                  <a:pt x="421" y="784"/>
                </a:lnTo>
                <a:lnTo>
                  <a:pt x="435" y="769"/>
                </a:lnTo>
                <a:lnTo>
                  <a:pt x="447" y="753"/>
                </a:lnTo>
                <a:lnTo>
                  <a:pt x="456" y="738"/>
                </a:lnTo>
                <a:lnTo>
                  <a:pt x="456" y="738"/>
                </a:lnTo>
                <a:lnTo>
                  <a:pt x="463" y="722"/>
                </a:lnTo>
                <a:lnTo>
                  <a:pt x="468" y="707"/>
                </a:lnTo>
                <a:lnTo>
                  <a:pt x="473" y="687"/>
                </a:lnTo>
                <a:lnTo>
                  <a:pt x="473" y="687"/>
                </a:lnTo>
                <a:lnTo>
                  <a:pt x="482" y="664"/>
                </a:lnTo>
                <a:lnTo>
                  <a:pt x="490" y="647"/>
                </a:lnTo>
                <a:lnTo>
                  <a:pt x="490" y="647"/>
                </a:lnTo>
                <a:lnTo>
                  <a:pt x="498" y="658"/>
                </a:lnTo>
                <a:lnTo>
                  <a:pt x="506" y="669"/>
                </a:lnTo>
                <a:lnTo>
                  <a:pt x="514" y="679"/>
                </a:lnTo>
                <a:lnTo>
                  <a:pt x="514" y="679"/>
                </a:lnTo>
                <a:lnTo>
                  <a:pt x="530" y="696"/>
                </a:lnTo>
                <a:lnTo>
                  <a:pt x="535" y="701"/>
                </a:lnTo>
                <a:lnTo>
                  <a:pt x="540" y="705"/>
                </a:lnTo>
                <a:lnTo>
                  <a:pt x="540" y="705"/>
                </a:lnTo>
                <a:lnTo>
                  <a:pt x="542" y="709"/>
                </a:lnTo>
                <a:lnTo>
                  <a:pt x="545" y="717"/>
                </a:lnTo>
                <a:lnTo>
                  <a:pt x="551" y="743"/>
                </a:lnTo>
                <a:lnTo>
                  <a:pt x="555" y="770"/>
                </a:lnTo>
                <a:lnTo>
                  <a:pt x="556" y="781"/>
                </a:lnTo>
                <a:lnTo>
                  <a:pt x="556" y="787"/>
                </a:lnTo>
                <a:lnTo>
                  <a:pt x="556" y="787"/>
                </a:lnTo>
                <a:lnTo>
                  <a:pt x="555" y="799"/>
                </a:lnTo>
                <a:lnTo>
                  <a:pt x="555" y="810"/>
                </a:lnTo>
                <a:lnTo>
                  <a:pt x="556" y="818"/>
                </a:lnTo>
                <a:lnTo>
                  <a:pt x="559" y="829"/>
                </a:lnTo>
                <a:lnTo>
                  <a:pt x="561" y="836"/>
                </a:lnTo>
                <a:lnTo>
                  <a:pt x="566" y="842"/>
                </a:lnTo>
                <a:lnTo>
                  <a:pt x="569" y="844"/>
                </a:lnTo>
                <a:lnTo>
                  <a:pt x="572" y="845"/>
                </a:lnTo>
                <a:lnTo>
                  <a:pt x="572" y="845"/>
                </a:lnTo>
                <a:lnTo>
                  <a:pt x="580" y="845"/>
                </a:lnTo>
                <a:lnTo>
                  <a:pt x="588" y="844"/>
                </a:lnTo>
                <a:lnTo>
                  <a:pt x="594" y="840"/>
                </a:lnTo>
                <a:lnTo>
                  <a:pt x="602" y="835"/>
                </a:lnTo>
                <a:lnTo>
                  <a:pt x="607" y="829"/>
                </a:lnTo>
                <a:lnTo>
                  <a:pt x="610" y="822"/>
                </a:lnTo>
                <a:lnTo>
                  <a:pt x="613" y="813"/>
                </a:lnTo>
                <a:lnTo>
                  <a:pt x="614" y="803"/>
                </a:lnTo>
                <a:lnTo>
                  <a:pt x="614" y="803"/>
                </a:lnTo>
                <a:lnTo>
                  <a:pt x="613" y="788"/>
                </a:lnTo>
                <a:lnTo>
                  <a:pt x="609" y="777"/>
                </a:lnTo>
                <a:lnTo>
                  <a:pt x="604" y="767"/>
                </a:lnTo>
                <a:lnTo>
                  <a:pt x="598" y="754"/>
                </a:lnTo>
                <a:lnTo>
                  <a:pt x="598" y="754"/>
                </a:lnTo>
                <a:lnTo>
                  <a:pt x="590" y="741"/>
                </a:lnTo>
                <a:lnTo>
                  <a:pt x="585" y="731"/>
                </a:lnTo>
                <a:lnTo>
                  <a:pt x="583" y="722"/>
                </a:lnTo>
                <a:lnTo>
                  <a:pt x="581" y="712"/>
                </a:lnTo>
                <a:lnTo>
                  <a:pt x="581" y="712"/>
                </a:lnTo>
                <a:lnTo>
                  <a:pt x="580" y="702"/>
                </a:lnTo>
                <a:lnTo>
                  <a:pt x="580" y="693"/>
                </a:lnTo>
                <a:lnTo>
                  <a:pt x="581" y="679"/>
                </a:lnTo>
                <a:lnTo>
                  <a:pt x="581" y="679"/>
                </a:lnTo>
                <a:lnTo>
                  <a:pt x="584" y="676"/>
                </a:lnTo>
                <a:lnTo>
                  <a:pt x="591" y="668"/>
                </a:lnTo>
                <a:lnTo>
                  <a:pt x="614" y="648"/>
                </a:lnTo>
                <a:lnTo>
                  <a:pt x="647" y="621"/>
                </a:lnTo>
                <a:lnTo>
                  <a:pt x="622" y="613"/>
                </a:lnTo>
                <a:lnTo>
                  <a:pt x="622" y="613"/>
                </a:lnTo>
                <a:lnTo>
                  <a:pt x="629" y="600"/>
                </a:lnTo>
                <a:lnTo>
                  <a:pt x="633" y="591"/>
                </a:lnTo>
                <a:lnTo>
                  <a:pt x="632" y="589"/>
                </a:lnTo>
                <a:lnTo>
                  <a:pt x="631" y="589"/>
                </a:lnTo>
                <a:lnTo>
                  <a:pt x="631" y="589"/>
                </a:lnTo>
                <a:lnTo>
                  <a:pt x="626" y="589"/>
                </a:lnTo>
                <a:lnTo>
                  <a:pt x="619" y="587"/>
                </a:lnTo>
                <a:lnTo>
                  <a:pt x="603" y="581"/>
                </a:lnTo>
                <a:lnTo>
                  <a:pt x="581" y="572"/>
                </a:lnTo>
                <a:lnTo>
                  <a:pt x="581" y="572"/>
                </a:lnTo>
                <a:lnTo>
                  <a:pt x="599" y="557"/>
                </a:lnTo>
                <a:lnTo>
                  <a:pt x="610" y="546"/>
                </a:lnTo>
                <a:lnTo>
                  <a:pt x="614" y="541"/>
                </a:lnTo>
                <a:lnTo>
                  <a:pt x="614" y="539"/>
                </a:lnTo>
                <a:lnTo>
                  <a:pt x="614" y="538"/>
                </a:lnTo>
                <a:lnTo>
                  <a:pt x="614" y="538"/>
                </a:lnTo>
                <a:lnTo>
                  <a:pt x="610" y="537"/>
                </a:lnTo>
                <a:lnTo>
                  <a:pt x="603" y="534"/>
                </a:lnTo>
                <a:lnTo>
                  <a:pt x="583" y="527"/>
                </a:lnTo>
                <a:lnTo>
                  <a:pt x="571" y="520"/>
                </a:lnTo>
                <a:lnTo>
                  <a:pt x="561" y="514"/>
                </a:lnTo>
                <a:lnTo>
                  <a:pt x="552" y="506"/>
                </a:lnTo>
                <a:lnTo>
                  <a:pt x="550" y="501"/>
                </a:lnTo>
                <a:lnTo>
                  <a:pt x="547" y="498"/>
                </a:lnTo>
                <a:lnTo>
                  <a:pt x="547" y="498"/>
                </a:lnTo>
                <a:lnTo>
                  <a:pt x="545" y="482"/>
                </a:lnTo>
                <a:lnTo>
                  <a:pt x="543" y="474"/>
                </a:lnTo>
                <a:lnTo>
                  <a:pt x="542" y="469"/>
                </a:lnTo>
                <a:lnTo>
                  <a:pt x="540" y="463"/>
                </a:lnTo>
                <a:lnTo>
                  <a:pt x="531" y="447"/>
                </a:lnTo>
                <a:lnTo>
                  <a:pt x="531" y="447"/>
                </a:lnTo>
                <a:lnTo>
                  <a:pt x="516" y="424"/>
                </a:lnTo>
                <a:lnTo>
                  <a:pt x="499" y="403"/>
                </a:lnTo>
                <a:lnTo>
                  <a:pt x="482" y="381"/>
                </a:lnTo>
                <a:lnTo>
                  <a:pt x="490" y="331"/>
                </a:lnTo>
                <a:lnTo>
                  <a:pt x="514" y="365"/>
                </a:lnTo>
                <a:lnTo>
                  <a:pt x="523" y="340"/>
                </a:lnTo>
                <a:lnTo>
                  <a:pt x="523" y="340"/>
                </a:lnTo>
                <a:lnTo>
                  <a:pt x="533" y="349"/>
                </a:lnTo>
                <a:lnTo>
                  <a:pt x="542" y="355"/>
                </a:lnTo>
                <a:lnTo>
                  <a:pt x="546" y="356"/>
                </a:lnTo>
                <a:lnTo>
                  <a:pt x="547" y="356"/>
                </a:lnTo>
                <a:lnTo>
                  <a:pt x="547" y="356"/>
                </a:lnTo>
                <a:lnTo>
                  <a:pt x="548" y="354"/>
                </a:lnTo>
                <a:lnTo>
                  <a:pt x="548" y="347"/>
                </a:lnTo>
                <a:lnTo>
                  <a:pt x="546" y="327"/>
                </a:lnTo>
                <a:lnTo>
                  <a:pt x="543" y="316"/>
                </a:lnTo>
                <a:lnTo>
                  <a:pt x="540" y="306"/>
                </a:lnTo>
                <a:lnTo>
                  <a:pt x="536" y="297"/>
                </a:lnTo>
                <a:lnTo>
                  <a:pt x="531" y="290"/>
                </a:lnTo>
                <a:lnTo>
                  <a:pt x="531" y="290"/>
                </a:lnTo>
                <a:lnTo>
                  <a:pt x="524" y="282"/>
                </a:lnTo>
                <a:lnTo>
                  <a:pt x="522" y="276"/>
                </a:lnTo>
                <a:lnTo>
                  <a:pt x="522" y="274"/>
                </a:lnTo>
                <a:lnTo>
                  <a:pt x="523" y="273"/>
                </a:lnTo>
                <a:lnTo>
                  <a:pt x="572" y="256"/>
                </a:lnTo>
                <a:lnTo>
                  <a:pt x="572" y="256"/>
                </a:lnTo>
                <a:lnTo>
                  <a:pt x="562" y="252"/>
                </a:lnTo>
                <a:lnTo>
                  <a:pt x="531" y="240"/>
                </a:lnTo>
                <a:lnTo>
                  <a:pt x="531" y="240"/>
                </a:lnTo>
                <a:lnTo>
                  <a:pt x="522" y="236"/>
                </a:lnTo>
                <a:lnTo>
                  <a:pt x="513" y="231"/>
                </a:lnTo>
                <a:lnTo>
                  <a:pt x="506" y="226"/>
                </a:lnTo>
                <a:lnTo>
                  <a:pt x="500" y="220"/>
                </a:lnTo>
                <a:lnTo>
                  <a:pt x="493" y="211"/>
                </a:lnTo>
                <a:lnTo>
                  <a:pt x="490" y="207"/>
                </a:lnTo>
                <a:lnTo>
                  <a:pt x="523" y="182"/>
                </a:lnTo>
                <a:lnTo>
                  <a:pt x="523" y="182"/>
                </a:lnTo>
                <a:lnTo>
                  <a:pt x="502" y="177"/>
                </a:lnTo>
                <a:lnTo>
                  <a:pt x="488" y="174"/>
                </a:lnTo>
                <a:lnTo>
                  <a:pt x="483" y="173"/>
                </a:lnTo>
                <a:lnTo>
                  <a:pt x="482" y="174"/>
                </a:lnTo>
                <a:lnTo>
                  <a:pt x="482" y="158"/>
                </a:lnTo>
                <a:lnTo>
                  <a:pt x="465" y="132"/>
                </a:lnTo>
                <a:lnTo>
                  <a:pt x="465" y="132"/>
                </a:lnTo>
                <a:lnTo>
                  <a:pt x="476" y="127"/>
                </a:lnTo>
                <a:lnTo>
                  <a:pt x="499" y="117"/>
                </a:lnTo>
                <a:lnTo>
                  <a:pt x="511" y="111"/>
                </a:lnTo>
                <a:lnTo>
                  <a:pt x="521" y="106"/>
                </a:lnTo>
                <a:lnTo>
                  <a:pt x="524" y="102"/>
                </a:lnTo>
                <a:lnTo>
                  <a:pt x="524" y="101"/>
                </a:lnTo>
                <a:lnTo>
                  <a:pt x="523" y="100"/>
                </a:lnTo>
                <a:lnTo>
                  <a:pt x="523" y="100"/>
                </a:lnTo>
                <a:lnTo>
                  <a:pt x="514" y="98"/>
                </a:lnTo>
                <a:lnTo>
                  <a:pt x="499" y="97"/>
                </a:lnTo>
                <a:lnTo>
                  <a:pt x="464" y="96"/>
                </a:lnTo>
                <a:lnTo>
                  <a:pt x="430" y="95"/>
                </a:lnTo>
                <a:lnTo>
                  <a:pt x="420" y="93"/>
                </a:lnTo>
                <a:lnTo>
                  <a:pt x="416" y="92"/>
                </a:lnTo>
                <a:lnTo>
                  <a:pt x="416" y="91"/>
                </a:lnTo>
                <a:lnTo>
                  <a:pt x="416" y="91"/>
                </a:lnTo>
                <a:lnTo>
                  <a:pt x="413" y="84"/>
                </a:lnTo>
                <a:lnTo>
                  <a:pt x="412" y="74"/>
                </a:lnTo>
                <a:lnTo>
                  <a:pt x="411" y="67"/>
                </a:lnTo>
                <a:lnTo>
                  <a:pt x="411" y="59"/>
                </a:lnTo>
                <a:lnTo>
                  <a:pt x="412" y="52"/>
                </a:lnTo>
                <a:lnTo>
                  <a:pt x="416" y="42"/>
                </a:lnTo>
                <a:lnTo>
                  <a:pt x="416" y="42"/>
                </a:lnTo>
                <a:lnTo>
                  <a:pt x="418" y="31"/>
                </a:lnTo>
                <a:lnTo>
                  <a:pt x="420" y="23"/>
                </a:lnTo>
                <a:lnTo>
                  <a:pt x="420" y="16"/>
                </a:lnTo>
                <a:lnTo>
                  <a:pt x="418" y="10"/>
                </a:lnTo>
                <a:lnTo>
                  <a:pt x="417" y="2"/>
                </a:lnTo>
                <a:lnTo>
                  <a:pt x="416" y="0"/>
                </a:lnTo>
                <a:lnTo>
                  <a:pt x="374" y="33"/>
                </a:lnTo>
                <a:lnTo>
                  <a:pt x="365" y="9"/>
                </a:lnTo>
                <a:lnTo>
                  <a:pt x="365" y="9"/>
                </a:lnTo>
                <a:lnTo>
                  <a:pt x="348" y="21"/>
                </a:lnTo>
                <a:lnTo>
                  <a:pt x="334" y="33"/>
                </a:lnTo>
                <a:lnTo>
                  <a:pt x="324" y="42"/>
                </a:lnTo>
                <a:lnTo>
                  <a:pt x="324" y="42"/>
                </a:lnTo>
                <a:lnTo>
                  <a:pt x="322" y="45"/>
                </a:lnTo>
                <a:lnTo>
                  <a:pt x="320" y="53"/>
                </a:lnTo>
                <a:lnTo>
                  <a:pt x="317" y="69"/>
                </a:lnTo>
                <a:lnTo>
                  <a:pt x="316" y="91"/>
                </a:lnTo>
                <a:lnTo>
                  <a:pt x="316" y="91"/>
                </a:lnTo>
                <a:lnTo>
                  <a:pt x="305" y="77"/>
                </a:lnTo>
                <a:lnTo>
                  <a:pt x="296" y="69"/>
                </a:lnTo>
                <a:lnTo>
                  <a:pt x="292" y="67"/>
                </a:lnTo>
                <a:lnTo>
                  <a:pt x="291" y="66"/>
                </a:lnTo>
                <a:lnTo>
                  <a:pt x="291" y="66"/>
                </a:lnTo>
                <a:lnTo>
                  <a:pt x="291" y="69"/>
                </a:lnTo>
                <a:lnTo>
                  <a:pt x="292" y="74"/>
                </a:lnTo>
                <a:lnTo>
                  <a:pt x="293" y="79"/>
                </a:lnTo>
                <a:lnTo>
                  <a:pt x="292" y="81"/>
                </a:lnTo>
                <a:lnTo>
                  <a:pt x="291" y="83"/>
                </a:lnTo>
                <a:lnTo>
                  <a:pt x="291" y="83"/>
                </a:lnTo>
                <a:lnTo>
                  <a:pt x="287" y="83"/>
                </a:lnTo>
                <a:lnTo>
                  <a:pt x="281" y="84"/>
                </a:lnTo>
                <a:lnTo>
                  <a:pt x="260" y="86"/>
                </a:lnTo>
                <a:lnTo>
                  <a:pt x="242" y="88"/>
                </a:lnTo>
                <a:lnTo>
                  <a:pt x="235" y="90"/>
                </a:lnTo>
                <a:lnTo>
                  <a:pt x="234" y="90"/>
                </a:lnTo>
                <a:lnTo>
                  <a:pt x="233" y="91"/>
                </a:lnTo>
                <a:lnTo>
                  <a:pt x="233" y="91"/>
                </a:lnTo>
                <a:lnTo>
                  <a:pt x="235" y="98"/>
                </a:lnTo>
                <a:lnTo>
                  <a:pt x="242" y="110"/>
                </a:lnTo>
                <a:lnTo>
                  <a:pt x="250" y="124"/>
                </a:lnTo>
                <a:lnTo>
                  <a:pt x="250" y="124"/>
                </a:lnTo>
                <a:lnTo>
                  <a:pt x="240" y="131"/>
                </a:lnTo>
                <a:lnTo>
                  <a:pt x="234" y="136"/>
                </a:lnTo>
                <a:lnTo>
                  <a:pt x="233" y="139"/>
                </a:lnTo>
                <a:lnTo>
                  <a:pt x="233" y="141"/>
                </a:lnTo>
                <a:lnTo>
                  <a:pt x="233" y="141"/>
                </a:lnTo>
                <a:lnTo>
                  <a:pt x="240" y="145"/>
                </a:lnTo>
                <a:lnTo>
                  <a:pt x="252" y="150"/>
                </a:lnTo>
                <a:lnTo>
                  <a:pt x="267" y="158"/>
                </a:lnTo>
                <a:lnTo>
                  <a:pt x="267" y="158"/>
                </a:lnTo>
                <a:lnTo>
                  <a:pt x="255" y="164"/>
                </a:lnTo>
                <a:lnTo>
                  <a:pt x="242" y="174"/>
                </a:lnTo>
                <a:lnTo>
                  <a:pt x="242" y="174"/>
                </a:lnTo>
                <a:lnTo>
                  <a:pt x="239" y="175"/>
                </a:lnTo>
                <a:lnTo>
                  <a:pt x="234" y="177"/>
                </a:lnTo>
                <a:lnTo>
                  <a:pt x="221" y="182"/>
                </a:lnTo>
                <a:lnTo>
                  <a:pt x="215" y="186"/>
                </a:lnTo>
                <a:lnTo>
                  <a:pt x="209" y="192"/>
                </a:lnTo>
                <a:lnTo>
                  <a:pt x="204" y="198"/>
                </a:lnTo>
                <a:lnTo>
                  <a:pt x="200" y="207"/>
                </a:lnTo>
                <a:lnTo>
                  <a:pt x="200" y="207"/>
                </a:lnTo>
                <a:lnTo>
                  <a:pt x="196" y="226"/>
                </a:lnTo>
                <a:lnTo>
                  <a:pt x="194" y="241"/>
                </a:lnTo>
                <a:lnTo>
                  <a:pt x="192" y="256"/>
                </a:lnTo>
                <a:lnTo>
                  <a:pt x="216" y="256"/>
                </a:lnTo>
                <a:lnTo>
                  <a:pt x="216" y="256"/>
                </a:lnTo>
                <a:lnTo>
                  <a:pt x="214" y="260"/>
                </a:lnTo>
                <a:lnTo>
                  <a:pt x="211" y="265"/>
                </a:lnTo>
                <a:lnTo>
                  <a:pt x="209" y="271"/>
                </a:lnTo>
                <a:lnTo>
                  <a:pt x="207" y="279"/>
                </a:lnTo>
                <a:lnTo>
                  <a:pt x="207" y="287"/>
                </a:lnTo>
                <a:lnTo>
                  <a:pt x="211" y="297"/>
                </a:lnTo>
                <a:lnTo>
                  <a:pt x="216" y="307"/>
                </a:lnTo>
                <a:lnTo>
                  <a:pt x="216" y="307"/>
                </a:lnTo>
                <a:lnTo>
                  <a:pt x="224" y="316"/>
                </a:lnTo>
                <a:lnTo>
                  <a:pt x="229" y="324"/>
                </a:lnTo>
                <a:lnTo>
                  <a:pt x="234" y="336"/>
                </a:lnTo>
                <a:lnTo>
                  <a:pt x="236" y="340"/>
                </a:lnTo>
                <a:lnTo>
                  <a:pt x="238" y="341"/>
                </a:lnTo>
                <a:lnTo>
                  <a:pt x="239" y="341"/>
                </a:lnTo>
                <a:lnTo>
                  <a:pt x="242" y="340"/>
                </a:lnTo>
                <a:lnTo>
                  <a:pt x="242" y="340"/>
                </a:lnTo>
                <a:lnTo>
                  <a:pt x="248" y="331"/>
                </a:lnTo>
                <a:lnTo>
                  <a:pt x="257" y="317"/>
                </a:lnTo>
                <a:lnTo>
                  <a:pt x="267" y="298"/>
                </a:lnTo>
                <a:lnTo>
                  <a:pt x="283" y="323"/>
                </a:lnTo>
                <a:lnTo>
                  <a:pt x="283" y="323"/>
                </a:lnTo>
                <a:lnTo>
                  <a:pt x="291" y="308"/>
                </a:lnTo>
                <a:lnTo>
                  <a:pt x="297" y="299"/>
                </a:lnTo>
                <a:lnTo>
                  <a:pt x="298" y="297"/>
                </a:lnTo>
                <a:lnTo>
                  <a:pt x="300" y="297"/>
                </a:lnTo>
                <a:lnTo>
                  <a:pt x="300" y="298"/>
                </a:lnTo>
                <a:lnTo>
                  <a:pt x="300" y="298"/>
                </a:lnTo>
                <a:lnTo>
                  <a:pt x="301" y="302"/>
                </a:lnTo>
                <a:lnTo>
                  <a:pt x="302" y="307"/>
                </a:lnTo>
                <a:lnTo>
                  <a:pt x="310" y="318"/>
                </a:lnTo>
                <a:lnTo>
                  <a:pt x="315" y="328"/>
                </a:lnTo>
                <a:lnTo>
                  <a:pt x="316" y="331"/>
                </a:lnTo>
                <a:lnTo>
                  <a:pt x="316" y="332"/>
                </a:lnTo>
                <a:lnTo>
                  <a:pt x="316" y="331"/>
                </a:lnTo>
                <a:lnTo>
                  <a:pt x="316" y="331"/>
                </a:lnTo>
                <a:lnTo>
                  <a:pt x="315" y="328"/>
                </a:lnTo>
                <a:lnTo>
                  <a:pt x="316" y="319"/>
                </a:lnTo>
                <a:lnTo>
                  <a:pt x="324" y="293"/>
                </a:lnTo>
                <a:lnTo>
                  <a:pt x="335" y="261"/>
                </a:lnTo>
                <a:lnTo>
                  <a:pt x="341" y="246"/>
                </a:lnTo>
                <a:lnTo>
                  <a:pt x="349" y="232"/>
                </a:lnTo>
                <a:lnTo>
                  <a:pt x="349" y="232"/>
                </a:lnTo>
                <a:lnTo>
                  <a:pt x="356" y="221"/>
                </a:lnTo>
                <a:lnTo>
                  <a:pt x="363" y="216"/>
                </a:lnTo>
                <a:lnTo>
                  <a:pt x="365" y="215"/>
                </a:lnTo>
                <a:lnTo>
                  <a:pt x="368" y="213"/>
                </a:lnTo>
                <a:lnTo>
                  <a:pt x="370" y="215"/>
                </a:lnTo>
                <a:lnTo>
                  <a:pt x="373" y="216"/>
                </a:lnTo>
                <a:lnTo>
                  <a:pt x="377" y="221"/>
                </a:lnTo>
                <a:lnTo>
                  <a:pt x="379" y="228"/>
                </a:lnTo>
                <a:lnTo>
                  <a:pt x="382" y="237"/>
                </a:lnTo>
                <a:lnTo>
                  <a:pt x="382" y="249"/>
                </a:lnTo>
                <a:lnTo>
                  <a:pt x="382" y="249"/>
                </a:lnTo>
                <a:lnTo>
                  <a:pt x="383" y="276"/>
                </a:lnTo>
                <a:lnTo>
                  <a:pt x="383" y="309"/>
                </a:lnTo>
                <a:lnTo>
                  <a:pt x="382" y="349"/>
                </a:lnTo>
                <a:lnTo>
                  <a:pt x="382" y="349"/>
                </a:lnTo>
                <a:lnTo>
                  <a:pt x="363" y="352"/>
                </a:lnTo>
                <a:lnTo>
                  <a:pt x="344" y="357"/>
                </a:lnTo>
                <a:lnTo>
                  <a:pt x="324" y="365"/>
                </a:lnTo>
                <a:lnTo>
                  <a:pt x="324" y="365"/>
                </a:lnTo>
                <a:lnTo>
                  <a:pt x="308" y="371"/>
                </a:lnTo>
                <a:lnTo>
                  <a:pt x="298" y="376"/>
                </a:lnTo>
                <a:lnTo>
                  <a:pt x="291" y="381"/>
                </a:lnTo>
                <a:lnTo>
                  <a:pt x="291" y="381"/>
                </a:lnTo>
                <a:lnTo>
                  <a:pt x="291" y="378"/>
                </a:lnTo>
                <a:lnTo>
                  <a:pt x="287" y="369"/>
                </a:lnTo>
                <a:lnTo>
                  <a:pt x="286" y="365"/>
                </a:lnTo>
                <a:lnTo>
                  <a:pt x="282" y="361"/>
                </a:lnTo>
                <a:lnTo>
                  <a:pt x="279" y="357"/>
                </a:lnTo>
                <a:lnTo>
                  <a:pt x="274" y="356"/>
                </a:lnTo>
                <a:lnTo>
                  <a:pt x="274" y="356"/>
                </a:lnTo>
                <a:lnTo>
                  <a:pt x="272" y="356"/>
                </a:lnTo>
                <a:lnTo>
                  <a:pt x="271" y="357"/>
                </a:lnTo>
                <a:lnTo>
                  <a:pt x="268" y="361"/>
                </a:lnTo>
                <a:lnTo>
                  <a:pt x="267" y="366"/>
                </a:lnTo>
                <a:lnTo>
                  <a:pt x="266" y="373"/>
                </a:lnTo>
                <a:lnTo>
                  <a:pt x="266" y="384"/>
                </a:lnTo>
                <a:lnTo>
                  <a:pt x="267" y="389"/>
                </a:lnTo>
                <a:lnTo>
                  <a:pt x="267" y="389"/>
                </a:lnTo>
                <a:lnTo>
                  <a:pt x="263" y="391"/>
                </a:lnTo>
                <a:lnTo>
                  <a:pt x="260" y="394"/>
                </a:lnTo>
                <a:lnTo>
                  <a:pt x="258" y="398"/>
                </a:lnTo>
                <a:lnTo>
                  <a:pt x="258" y="398"/>
                </a:lnTo>
                <a:lnTo>
                  <a:pt x="250" y="414"/>
                </a:lnTo>
                <a:lnTo>
                  <a:pt x="245" y="424"/>
                </a:lnTo>
                <a:lnTo>
                  <a:pt x="242" y="431"/>
                </a:lnTo>
                <a:lnTo>
                  <a:pt x="242" y="431"/>
                </a:lnTo>
                <a:lnTo>
                  <a:pt x="236" y="437"/>
                </a:lnTo>
                <a:lnTo>
                  <a:pt x="235" y="439"/>
                </a:lnTo>
                <a:lnTo>
                  <a:pt x="233" y="439"/>
                </a:lnTo>
                <a:lnTo>
                  <a:pt x="233" y="439"/>
                </a:lnTo>
                <a:lnTo>
                  <a:pt x="228" y="434"/>
                </a:lnTo>
                <a:lnTo>
                  <a:pt x="219" y="427"/>
                </a:lnTo>
                <a:lnTo>
                  <a:pt x="214" y="423"/>
                </a:lnTo>
                <a:lnTo>
                  <a:pt x="209" y="421"/>
                </a:lnTo>
                <a:lnTo>
                  <a:pt x="204" y="421"/>
                </a:lnTo>
                <a:lnTo>
                  <a:pt x="202" y="421"/>
                </a:lnTo>
                <a:lnTo>
                  <a:pt x="200" y="423"/>
                </a:lnTo>
                <a:lnTo>
                  <a:pt x="200" y="423"/>
                </a:lnTo>
                <a:lnTo>
                  <a:pt x="192" y="433"/>
                </a:lnTo>
                <a:lnTo>
                  <a:pt x="182" y="447"/>
                </a:lnTo>
                <a:lnTo>
                  <a:pt x="173" y="458"/>
                </a:lnTo>
                <a:lnTo>
                  <a:pt x="170" y="462"/>
                </a:lnTo>
                <a:lnTo>
                  <a:pt x="167" y="463"/>
                </a:lnTo>
                <a:lnTo>
                  <a:pt x="118" y="463"/>
                </a:lnTo>
                <a:lnTo>
                  <a:pt x="118" y="463"/>
                </a:lnTo>
                <a:lnTo>
                  <a:pt x="104" y="445"/>
                </a:lnTo>
                <a:lnTo>
                  <a:pt x="94" y="426"/>
                </a:lnTo>
                <a:lnTo>
                  <a:pt x="84" y="405"/>
                </a:lnTo>
                <a:lnTo>
                  <a:pt x="84" y="405"/>
                </a:lnTo>
                <a:lnTo>
                  <a:pt x="80" y="398"/>
                </a:lnTo>
                <a:lnTo>
                  <a:pt x="76" y="390"/>
                </a:lnTo>
                <a:lnTo>
                  <a:pt x="71" y="384"/>
                </a:lnTo>
                <a:lnTo>
                  <a:pt x="67" y="380"/>
                </a:lnTo>
                <a:lnTo>
                  <a:pt x="62" y="378"/>
                </a:lnTo>
                <a:lnTo>
                  <a:pt x="58" y="376"/>
                </a:lnTo>
                <a:lnTo>
                  <a:pt x="55" y="378"/>
                </a:lnTo>
                <a:lnTo>
                  <a:pt x="51" y="381"/>
                </a:lnTo>
                <a:lnTo>
                  <a:pt x="51" y="381"/>
                </a:lnTo>
                <a:lnTo>
                  <a:pt x="46" y="390"/>
                </a:lnTo>
                <a:lnTo>
                  <a:pt x="42" y="403"/>
                </a:lnTo>
                <a:lnTo>
                  <a:pt x="38" y="417"/>
                </a:lnTo>
                <a:lnTo>
                  <a:pt x="34" y="431"/>
                </a:lnTo>
                <a:lnTo>
                  <a:pt x="34" y="431"/>
                </a:lnTo>
                <a:lnTo>
                  <a:pt x="32" y="451"/>
                </a:lnTo>
                <a:lnTo>
                  <a:pt x="29" y="475"/>
                </a:lnTo>
                <a:lnTo>
                  <a:pt x="27" y="505"/>
                </a:lnTo>
                <a:lnTo>
                  <a:pt x="27" y="505"/>
                </a:lnTo>
                <a:lnTo>
                  <a:pt x="23" y="509"/>
                </a:lnTo>
                <a:lnTo>
                  <a:pt x="14" y="519"/>
                </a:lnTo>
                <a:lnTo>
                  <a:pt x="9" y="525"/>
                </a:lnTo>
                <a:lnTo>
                  <a:pt x="5" y="533"/>
                </a:lnTo>
                <a:lnTo>
                  <a:pt x="3" y="539"/>
                </a:lnTo>
                <a:lnTo>
                  <a:pt x="2" y="547"/>
                </a:lnTo>
                <a:lnTo>
                  <a:pt x="2" y="547"/>
                </a:lnTo>
                <a:lnTo>
                  <a:pt x="0" y="585"/>
                </a:lnTo>
                <a:lnTo>
                  <a:pt x="0" y="604"/>
                </a:lnTo>
                <a:lnTo>
                  <a:pt x="0" y="610"/>
                </a:lnTo>
                <a:lnTo>
                  <a:pt x="2" y="613"/>
                </a:lnTo>
                <a:lnTo>
                  <a:pt x="2" y="613"/>
                </a:lnTo>
                <a:lnTo>
                  <a:pt x="3" y="618"/>
                </a:lnTo>
                <a:lnTo>
                  <a:pt x="4" y="623"/>
                </a:lnTo>
                <a:lnTo>
                  <a:pt x="3" y="629"/>
                </a:lnTo>
                <a:lnTo>
                  <a:pt x="2" y="638"/>
                </a:lnTo>
                <a:lnTo>
                  <a:pt x="2" y="638"/>
                </a:lnTo>
                <a:lnTo>
                  <a:pt x="2" y="643"/>
                </a:lnTo>
                <a:lnTo>
                  <a:pt x="2" y="647"/>
                </a:lnTo>
                <a:lnTo>
                  <a:pt x="4" y="654"/>
                </a:lnTo>
                <a:lnTo>
                  <a:pt x="8" y="662"/>
                </a:lnTo>
                <a:lnTo>
                  <a:pt x="10" y="671"/>
                </a:lnTo>
                <a:lnTo>
                  <a:pt x="10" y="671"/>
                </a:lnTo>
                <a:lnTo>
                  <a:pt x="10" y="679"/>
                </a:lnTo>
                <a:lnTo>
                  <a:pt x="10" y="688"/>
                </a:lnTo>
                <a:lnTo>
                  <a:pt x="9" y="696"/>
                </a:lnTo>
                <a:lnTo>
                  <a:pt x="10" y="705"/>
                </a:lnTo>
                <a:lnTo>
                  <a:pt x="10" y="705"/>
                </a:lnTo>
                <a:lnTo>
                  <a:pt x="13" y="727"/>
                </a:lnTo>
                <a:lnTo>
                  <a:pt x="14" y="740"/>
                </a:lnTo>
                <a:lnTo>
                  <a:pt x="17" y="744"/>
                </a:lnTo>
                <a:lnTo>
                  <a:pt x="18" y="745"/>
                </a:lnTo>
                <a:lnTo>
                  <a:pt x="18" y="745"/>
                </a:lnTo>
                <a:lnTo>
                  <a:pt x="29" y="750"/>
                </a:lnTo>
                <a:lnTo>
                  <a:pt x="34" y="753"/>
                </a:lnTo>
                <a:lnTo>
                  <a:pt x="36" y="753"/>
                </a:lnTo>
                <a:lnTo>
                  <a:pt x="34" y="754"/>
                </a:lnTo>
                <a:lnTo>
                  <a:pt x="34" y="754"/>
                </a:lnTo>
                <a:lnTo>
                  <a:pt x="32" y="757"/>
                </a:lnTo>
                <a:lnTo>
                  <a:pt x="29" y="760"/>
                </a:lnTo>
                <a:lnTo>
                  <a:pt x="29" y="763"/>
                </a:lnTo>
                <a:lnTo>
                  <a:pt x="29" y="765"/>
                </a:lnTo>
                <a:lnTo>
                  <a:pt x="32" y="768"/>
                </a:lnTo>
                <a:lnTo>
                  <a:pt x="34" y="770"/>
                </a:lnTo>
                <a:lnTo>
                  <a:pt x="34" y="770"/>
                </a:lnTo>
                <a:lnTo>
                  <a:pt x="43" y="774"/>
                </a:lnTo>
                <a:lnTo>
                  <a:pt x="53" y="775"/>
                </a:lnTo>
                <a:lnTo>
                  <a:pt x="62" y="777"/>
                </a:lnTo>
                <a:lnTo>
                  <a:pt x="67" y="779"/>
                </a:lnTo>
                <a:lnTo>
                  <a:pt x="76" y="787"/>
                </a:lnTo>
                <a:lnTo>
                  <a:pt x="76" y="787"/>
                </a:lnTo>
                <a:lnTo>
                  <a:pt x="77" y="791"/>
                </a:lnTo>
                <a:lnTo>
                  <a:pt x="84" y="803"/>
                </a:lnTo>
                <a:lnTo>
                  <a:pt x="84" y="803"/>
                </a:lnTo>
                <a:lnTo>
                  <a:pt x="87" y="807"/>
                </a:lnTo>
                <a:lnTo>
                  <a:pt x="90" y="810"/>
                </a:lnTo>
                <a:lnTo>
                  <a:pt x="94" y="811"/>
                </a:lnTo>
                <a:lnTo>
                  <a:pt x="98" y="813"/>
                </a:lnTo>
                <a:lnTo>
                  <a:pt x="100" y="816"/>
                </a:lnTo>
                <a:lnTo>
                  <a:pt x="101" y="820"/>
                </a:lnTo>
                <a:lnTo>
                  <a:pt x="101" y="820"/>
                </a:lnTo>
                <a:lnTo>
                  <a:pt x="104" y="827"/>
                </a:lnTo>
                <a:lnTo>
                  <a:pt x="106" y="832"/>
                </a:lnTo>
                <a:lnTo>
                  <a:pt x="108" y="837"/>
                </a:lnTo>
                <a:lnTo>
                  <a:pt x="109" y="845"/>
                </a:lnTo>
                <a:lnTo>
                  <a:pt x="109" y="845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8" name="Freeform 18">
            <a:extLst>
              <a:ext uri="{FF2B5EF4-FFF2-40B4-BE49-F238E27FC236}">
                <a16:creationId xmlns:a16="http://schemas.microsoft.com/office/drawing/2014/main" id="{279EEFCD-38C4-4C26-BFC4-9570CFD43FCE}"/>
              </a:ext>
            </a:extLst>
          </p:cNvPr>
          <p:cNvSpPr>
            <a:spLocks/>
          </p:cNvSpPr>
          <p:nvPr/>
        </p:nvSpPr>
        <p:spPr bwMode="auto">
          <a:xfrm>
            <a:off x="4215826" y="4790827"/>
            <a:ext cx="1533525" cy="1487488"/>
          </a:xfrm>
          <a:custGeom>
            <a:avLst/>
            <a:gdLst>
              <a:gd name="T0" fmla="*/ 522 w 966"/>
              <a:gd name="T1" fmla="*/ 171 h 937"/>
              <a:gd name="T2" fmla="*/ 466 w 966"/>
              <a:gd name="T3" fmla="*/ 200 h 937"/>
              <a:gd name="T4" fmla="*/ 377 w 966"/>
              <a:gd name="T5" fmla="*/ 186 h 937"/>
              <a:gd name="T6" fmla="*/ 260 w 966"/>
              <a:gd name="T7" fmla="*/ 147 h 937"/>
              <a:gd name="T8" fmla="*/ 154 w 966"/>
              <a:gd name="T9" fmla="*/ 169 h 937"/>
              <a:gd name="T10" fmla="*/ 87 w 966"/>
              <a:gd name="T11" fmla="*/ 296 h 937"/>
              <a:gd name="T12" fmla="*/ 37 w 966"/>
              <a:gd name="T13" fmla="*/ 456 h 937"/>
              <a:gd name="T14" fmla="*/ 27 w 966"/>
              <a:gd name="T15" fmla="*/ 589 h 937"/>
              <a:gd name="T16" fmla="*/ 29 w 966"/>
              <a:gd name="T17" fmla="*/ 716 h 937"/>
              <a:gd name="T18" fmla="*/ 0 w 966"/>
              <a:gd name="T19" fmla="*/ 835 h 937"/>
              <a:gd name="T20" fmla="*/ 35 w 966"/>
              <a:gd name="T21" fmla="*/ 850 h 937"/>
              <a:gd name="T22" fmla="*/ 75 w 966"/>
              <a:gd name="T23" fmla="*/ 839 h 937"/>
              <a:gd name="T24" fmla="*/ 111 w 966"/>
              <a:gd name="T25" fmla="*/ 834 h 937"/>
              <a:gd name="T26" fmla="*/ 128 w 966"/>
              <a:gd name="T27" fmla="*/ 761 h 937"/>
              <a:gd name="T28" fmla="*/ 153 w 966"/>
              <a:gd name="T29" fmla="*/ 622 h 937"/>
              <a:gd name="T30" fmla="*/ 225 w 966"/>
              <a:gd name="T31" fmla="*/ 623 h 937"/>
              <a:gd name="T32" fmla="*/ 245 w 966"/>
              <a:gd name="T33" fmla="*/ 648 h 937"/>
              <a:gd name="T34" fmla="*/ 286 w 966"/>
              <a:gd name="T35" fmla="*/ 764 h 937"/>
              <a:gd name="T36" fmla="*/ 260 w 966"/>
              <a:gd name="T37" fmla="*/ 864 h 937"/>
              <a:gd name="T38" fmla="*/ 269 w 966"/>
              <a:gd name="T39" fmla="*/ 927 h 937"/>
              <a:gd name="T40" fmla="*/ 330 w 966"/>
              <a:gd name="T41" fmla="*/ 932 h 937"/>
              <a:gd name="T42" fmla="*/ 397 w 966"/>
              <a:gd name="T43" fmla="*/ 920 h 937"/>
              <a:gd name="T44" fmla="*/ 380 w 966"/>
              <a:gd name="T45" fmla="*/ 862 h 937"/>
              <a:gd name="T46" fmla="*/ 369 w 966"/>
              <a:gd name="T47" fmla="*/ 826 h 937"/>
              <a:gd name="T48" fmla="*/ 417 w 966"/>
              <a:gd name="T49" fmla="*/ 805 h 937"/>
              <a:gd name="T50" fmla="*/ 414 w 966"/>
              <a:gd name="T51" fmla="*/ 764 h 937"/>
              <a:gd name="T52" fmla="*/ 398 w 966"/>
              <a:gd name="T53" fmla="*/ 706 h 937"/>
              <a:gd name="T54" fmla="*/ 442 w 966"/>
              <a:gd name="T55" fmla="*/ 671 h 937"/>
              <a:gd name="T56" fmla="*/ 512 w 966"/>
              <a:gd name="T57" fmla="*/ 756 h 937"/>
              <a:gd name="T58" fmla="*/ 539 w 966"/>
              <a:gd name="T59" fmla="*/ 804 h 937"/>
              <a:gd name="T60" fmla="*/ 569 w 966"/>
              <a:gd name="T61" fmla="*/ 860 h 937"/>
              <a:gd name="T62" fmla="*/ 576 w 966"/>
              <a:gd name="T63" fmla="*/ 882 h 937"/>
              <a:gd name="T64" fmla="*/ 668 w 966"/>
              <a:gd name="T65" fmla="*/ 886 h 937"/>
              <a:gd name="T66" fmla="*/ 709 w 966"/>
              <a:gd name="T67" fmla="*/ 862 h 937"/>
              <a:gd name="T68" fmla="*/ 658 w 966"/>
              <a:gd name="T69" fmla="*/ 831 h 937"/>
              <a:gd name="T70" fmla="*/ 654 w 966"/>
              <a:gd name="T71" fmla="*/ 673 h 937"/>
              <a:gd name="T72" fmla="*/ 673 w 966"/>
              <a:gd name="T73" fmla="*/ 502 h 937"/>
              <a:gd name="T74" fmla="*/ 806 w 966"/>
              <a:gd name="T75" fmla="*/ 468 h 937"/>
              <a:gd name="T76" fmla="*/ 851 w 966"/>
              <a:gd name="T77" fmla="*/ 470 h 937"/>
              <a:gd name="T78" fmla="*/ 892 w 966"/>
              <a:gd name="T79" fmla="*/ 471 h 937"/>
              <a:gd name="T80" fmla="*/ 882 w 966"/>
              <a:gd name="T81" fmla="*/ 420 h 937"/>
              <a:gd name="T82" fmla="*/ 921 w 966"/>
              <a:gd name="T83" fmla="*/ 390 h 937"/>
              <a:gd name="T84" fmla="*/ 951 w 966"/>
              <a:gd name="T85" fmla="*/ 361 h 937"/>
              <a:gd name="T86" fmla="*/ 964 w 966"/>
              <a:gd name="T87" fmla="*/ 331 h 937"/>
              <a:gd name="T88" fmla="*/ 934 w 966"/>
              <a:gd name="T89" fmla="*/ 279 h 937"/>
              <a:gd name="T90" fmla="*/ 886 w 966"/>
              <a:gd name="T91" fmla="*/ 260 h 937"/>
              <a:gd name="T92" fmla="*/ 850 w 966"/>
              <a:gd name="T93" fmla="*/ 195 h 937"/>
              <a:gd name="T94" fmla="*/ 901 w 966"/>
              <a:gd name="T95" fmla="*/ 187 h 937"/>
              <a:gd name="T96" fmla="*/ 868 w 966"/>
              <a:gd name="T97" fmla="*/ 147 h 937"/>
              <a:gd name="T98" fmla="*/ 800 w 966"/>
              <a:gd name="T99" fmla="*/ 104 h 937"/>
              <a:gd name="T100" fmla="*/ 774 w 966"/>
              <a:gd name="T101" fmla="*/ 83 h 937"/>
              <a:gd name="T102" fmla="*/ 739 w 966"/>
              <a:gd name="T103" fmla="*/ 20 h 937"/>
              <a:gd name="T104" fmla="*/ 723 w 966"/>
              <a:gd name="T105" fmla="*/ 4 h 937"/>
              <a:gd name="T106" fmla="*/ 686 w 966"/>
              <a:gd name="T107" fmla="*/ 47 h 937"/>
              <a:gd name="T108" fmla="*/ 646 w 966"/>
              <a:gd name="T109" fmla="*/ 58 h 937"/>
              <a:gd name="T110" fmla="*/ 620 w 966"/>
              <a:gd name="T111" fmla="*/ 63 h 937"/>
              <a:gd name="T112" fmla="*/ 562 w 966"/>
              <a:gd name="T113" fmla="*/ 33 h 937"/>
              <a:gd name="T114" fmla="*/ 546 w 966"/>
              <a:gd name="T115" fmla="*/ 87 h 9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966" h="937">
                <a:moveTo>
                  <a:pt x="542" y="139"/>
                </a:moveTo>
                <a:lnTo>
                  <a:pt x="542" y="139"/>
                </a:lnTo>
                <a:lnTo>
                  <a:pt x="533" y="148"/>
                </a:lnTo>
                <a:lnTo>
                  <a:pt x="527" y="155"/>
                </a:lnTo>
                <a:lnTo>
                  <a:pt x="522" y="164"/>
                </a:lnTo>
                <a:lnTo>
                  <a:pt x="522" y="164"/>
                </a:lnTo>
                <a:lnTo>
                  <a:pt x="521" y="168"/>
                </a:lnTo>
                <a:lnTo>
                  <a:pt x="522" y="171"/>
                </a:lnTo>
                <a:lnTo>
                  <a:pt x="523" y="174"/>
                </a:lnTo>
                <a:lnTo>
                  <a:pt x="522" y="177"/>
                </a:lnTo>
                <a:lnTo>
                  <a:pt x="521" y="178"/>
                </a:lnTo>
                <a:lnTo>
                  <a:pt x="512" y="185"/>
                </a:lnTo>
                <a:lnTo>
                  <a:pt x="512" y="185"/>
                </a:lnTo>
                <a:lnTo>
                  <a:pt x="503" y="188"/>
                </a:lnTo>
                <a:lnTo>
                  <a:pt x="493" y="192"/>
                </a:lnTo>
                <a:lnTo>
                  <a:pt x="466" y="200"/>
                </a:lnTo>
                <a:lnTo>
                  <a:pt x="452" y="204"/>
                </a:lnTo>
                <a:lnTo>
                  <a:pt x="438" y="205"/>
                </a:lnTo>
                <a:lnTo>
                  <a:pt x="426" y="206"/>
                </a:lnTo>
                <a:lnTo>
                  <a:pt x="416" y="205"/>
                </a:lnTo>
                <a:lnTo>
                  <a:pt x="416" y="205"/>
                </a:lnTo>
                <a:lnTo>
                  <a:pt x="406" y="202"/>
                </a:lnTo>
                <a:lnTo>
                  <a:pt x="397" y="197"/>
                </a:lnTo>
                <a:lnTo>
                  <a:pt x="377" y="186"/>
                </a:lnTo>
                <a:lnTo>
                  <a:pt x="358" y="173"/>
                </a:lnTo>
                <a:lnTo>
                  <a:pt x="349" y="168"/>
                </a:lnTo>
                <a:lnTo>
                  <a:pt x="340" y="164"/>
                </a:lnTo>
                <a:lnTo>
                  <a:pt x="340" y="164"/>
                </a:lnTo>
                <a:lnTo>
                  <a:pt x="316" y="157"/>
                </a:lnTo>
                <a:lnTo>
                  <a:pt x="299" y="153"/>
                </a:lnTo>
                <a:lnTo>
                  <a:pt x="281" y="149"/>
                </a:lnTo>
                <a:lnTo>
                  <a:pt x="260" y="147"/>
                </a:lnTo>
                <a:lnTo>
                  <a:pt x="238" y="145"/>
                </a:lnTo>
                <a:lnTo>
                  <a:pt x="216" y="147"/>
                </a:lnTo>
                <a:lnTo>
                  <a:pt x="193" y="149"/>
                </a:lnTo>
                <a:lnTo>
                  <a:pt x="193" y="149"/>
                </a:lnTo>
                <a:lnTo>
                  <a:pt x="183" y="152"/>
                </a:lnTo>
                <a:lnTo>
                  <a:pt x="173" y="157"/>
                </a:lnTo>
                <a:lnTo>
                  <a:pt x="163" y="163"/>
                </a:lnTo>
                <a:lnTo>
                  <a:pt x="154" y="169"/>
                </a:lnTo>
                <a:lnTo>
                  <a:pt x="147" y="178"/>
                </a:lnTo>
                <a:lnTo>
                  <a:pt x="139" y="187"/>
                </a:lnTo>
                <a:lnTo>
                  <a:pt x="131" y="197"/>
                </a:lnTo>
                <a:lnTo>
                  <a:pt x="125" y="207"/>
                </a:lnTo>
                <a:lnTo>
                  <a:pt x="114" y="230"/>
                </a:lnTo>
                <a:lnTo>
                  <a:pt x="104" y="253"/>
                </a:lnTo>
                <a:lnTo>
                  <a:pt x="87" y="296"/>
                </a:lnTo>
                <a:lnTo>
                  <a:pt x="87" y="296"/>
                </a:lnTo>
                <a:lnTo>
                  <a:pt x="71" y="345"/>
                </a:lnTo>
                <a:lnTo>
                  <a:pt x="65" y="360"/>
                </a:lnTo>
                <a:lnTo>
                  <a:pt x="57" y="377"/>
                </a:lnTo>
                <a:lnTo>
                  <a:pt x="57" y="377"/>
                </a:lnTo>
                <a:lnTo>
                  <a:pt x="52" y="390"/>
                </a:lnTo>
                <a:lnTo>
                  <a:pt x="47" y="409"/>
                </a:lnTo>
                <a:lnTo>
                  <a:pt x="42" y="432"/>
                </a:lnTo>
                <a:lnTo>
                  <a:pt x="37" y="456"/>
                </a:lnTo>
                <a:lnTo>
                  <a:pt x="29" y="503"/>
                </a:lnTo>
                <a:lnTo>
                  <a:pt x="28" y="521"/>
                </a:lnTo>
                <a:lnTo>
                  <a:pt x="27" y="533"/>
                </a:lnTo>
                <a:lnTo>
                  <a:pt x="27" y="533"/>
                </a:lnTo>
                <a:lnTo>
                  <a:pt x="27" y="548"/>
                </a:lnTo>
                <a:lnTo>
                  <a:pt x="25" y="558"/>
                </a:lnTo>
                <a:lnTo>
                  <a:pt x="25" y="571"/>
                </a:lnTo>
                <a:lnTo>
                  <a:pt x="27" y="589"/>
                </a:lnTo>
                <a:lnTo>
                  <a:pt x="27" y="589"/>
                </a:lnTo>
                <a:lnTo>
                  <a:pt x="29" y="610"/>
                </a:lnTo>
                <a:lnTo>
                  <a:pt x="32" y="630"/>
                </a:lnTo>
                <a:lnTo>
                  <a:pt x="32" y="656"/>
                </a:lnTo>
                <a:lnTo>
                  <a:pt x="32" y="685"/>
                </a:lnTo>
                <a:lnTo>
                  <a:pt x="32" y="685"/>
                </a:lnTo>
                <a:lnTo>
                  <a:pt x="30" y="701"/>
                </a:lnTo>
                <a:lnTo>
                  <a:pt x="29" y="716"/>
                </a:lnTo>
                <a:lnTo>
                  <a:pt x="24" y="744"/>
                </a:lnTo>
                <a:lnTo>
                  <a:pt x="18" y="768"/>
                </a:lnTo>
                <a:lnTo>
                  <a:pt x="11" y="786"/>
                </a:lnTo>
                <a:lnTo>
                  <a:pt x="11" y="786"/>
                </a:lnTo>
                <a:lnTo>
                  <a:pt x="5" y="802"/>
                </a:lnTo>
                <a:lnTo>
                  <a:pt x="1" y="820"/>
                </a:lnTo>
                <a:lnTo>
                  <a:pt x="0" y="829"/>
                </a:lnTo>
                <a:lnTo>
                  <a:pt x="0" y="835"/>
                </a:lnTo>
                <a:lnTo>
                  <a:pt x="3" y="841"/>
                </a:lnTo>
                <a:lnTo>
                  <a:pt x="4" y="844"/>
                </a:lnTo>
                <a:lnTo>
                  <a:pt x="6" y="847"/>
                </a:lnTo>
                <a:lnTo>
                  <a:pt x="6" y="847"/>
                </a:lnTo>
                <a:lnTo>
                  <a:pt x="13" y="849"/>
                </a:lnTo>
                <a:lnTo>
                  <a:pt x="20" y="850"/>
                </a:lnTo>
                <a:lnTo>
                  <a:pt x="28" y="852"/>
                </a:lnTo>
                <a:lnTo>
                  <a:pt x="35" y="850"/>
                </a:lnTo>
                <a:lnTo>
                  <a:pt x="49" y="848"/>
                </a:lnTo>
                <a:lnTo>
                  <a:pt x="57" y="847"/>
                </a:lnTo>
                <a:lnTo>
                  <a:pt x="57" y="847"/>
                </a:lnTo>
                <a:lnTo>
                  <a:pt x="61" y="845"/>
                </a:lnTo>
                <a:lnTo>
                  <a:pt x="66" y="841"/>
                </a:lnTo>
                <a:lnTo>
                  <a:pt x="72" y="836"/>
                </a:lnTo>
                <a:lnTo>
                  <a:pt x="72" y="836"/>
                </a:lnTo>
                <a:lnTo>
                  <a:pt x="75" y="839"/>
                </a:lnTo>
                <a:lnTo>
                  <a:pt x="77" y="840"/>
                </a:lnTo>
                <a:lnTo>
                  <a:pt x="81" y="841"/>
                </a:lnTo>
                <a:lnTo>
                  <a:pt x="85" y="843"/>
                </a:lnTo>
                <a:lnTo>
                  <a:pt x="91" y="843"/>
                </a:lnTo>
                <a:lnTo>
                  <a:pt x="99" y="840"/>
                </a:lnTo>
                <a:lnTo>
                  <a:pt x="107" y="836"/>
                </a:lnTo>
                <a:lnTo>
                  <a:pt x="107" y="836"/>
                </a:lnTo>
                <a:lnTo>
                  <a:pt x="111" y="834"/>
                </a:lnTo>
                <a:lnTo>
                  <a:pt x="115" y="830"/>
                </a:lnTo>
                <a:lnTo>
                  <a:pt x="121" y="821"/>
                </a:lnTo>
                <a:lnTo>
                  <a:pt x="125" y="812"/>
                </a:lnTo>
                <a:lnTo>
                  <a:pt x="128" y="801"/>
                </a:lnTo>
                <a:lnTo>
                  <a:pt x="128" y="790"/>
                </a:lnTo>
                <a:lnTo>
                  <a:pt x="128" y="780"/>
                </a:lnTo>
                <a:lnTo>
                  <a:pt x="128" y="761"/>
                </a:lnTo>
                <a:lnTo>
                  <a:pt x="128" y="761"/>
                </a:lnTo>
                <a:lnTo>
                  <a:pt x="129" y="738"/>
                </a:lnTo>
                <a:lnTo>
                  <a:pt x="131" y="705"/>
                </a:lnTo>
                <a:lnTo>
                  <a:pt x="134" y="673"/>
                </a:lnTo>
                <a:lnTo>
                  <a:pt x="138" y="649"/>
                </a:lnTo>
                <a:lnTo>
                  <a:pt x="138" y="649"/>
                </a:lnTo>
                <a:lnTo>
                  <a:pt x="142" y="641"/>
                </a:lnTo>
                <a:lnTo>
                  <a:pt x="147" y="632"/>
                </a:lnTo>
                <a:lnTo>
                  <a:pt x="153" y="622"/>
                </a:lnTo>
                <a:lnTo>
                  <a:pt x="161" y="614"/>
                </a:lnTo>
                <a:lnTo>
                  <a:pt x="173" y="599"/>
                </a:lnTo>
                <a:lnTo>
                  <a:pt x="178" y="594"/>
                </a:lnTo>
                <a:lnTo>
                  <a:pt x="193" y="609"/>
                </a:lnTo>
                <a:lnTo>
                  <a:pt x="219" y="619"/>
                </a:lnTo>
                <a:lnTo>
                  <a:pt x="219" y="619"/>
                </a:lnTo>
                <a:lnTo>
                  <a:pt x="220" y="620"/>
                </a:lnTo>
                <a:lnTo>
                  <a:pt x="225" y="623"/>
                </a:lnTo>
                <a:lnTo>
                  <a:pt x="230" y="627"/>
                </a:lnTo>
                <a:lnTo>
                  <a:pt x="233" y="630"/>
                </a:lnTo>
                <a:lnTo>
                  <a:pt x="234" y="634"/>
                </a:lnTo>
                <a:lnTo>
                  <a:pt x="234" y="634"/>
                </a:lnTo>
                <a:lnTo>
                  <a:pt x="235" y="638"/>
                </a:lnTo>
                <a:lnTo>
                  <a:pt x="238" y="639"/>
                </a:lnTo>
                <a:lnTo>
                  <a:pt x="243" y="643"/>
                </a:lnTo>
                <a:lnTo>
                  <a:pt x="245" y="648"/>
                </a:lnTo>
                <a:lnTo>
                  <a:pt x="249" y="654"/>
                </a:lnTo>
                <a:lnTo>
                  <a:pt x="254" y="665"/>
                </a:lnTo>
                <a:lnTo>
                  <a:pt x="259" y="680"/>
                </a:lnTo>
                <a:lnTo>
                  <a:pt x="259" y="680"/>
                </a:lnTo>
                <a:lnTo>
                  <a:pt x="270" y="713"/>
                </a:lnTo>
                <a:lnTo>
                  <a:pt x="281" y="739"/>
                </a:lnTo>
                <a:lnTo>
                  <a:pt x="284" y="752"/>
                </a:lnTo>
                <a:lnTo>
                  <a:pt x="286" y="764"/>
                </a:lnTo>
                <a:lnTo>
                  <a:pt x="287" y="775"/>
                </a:lnTo>
                <a:lnTo>
                  <a:pt x="284" y="786"/>
                </a:lnTo>
                <a:lnTo>
                  <a:pt x="284" y="786"/>
                </a:lnTo>
                <a:lnTo>
                  <a:pt x="277" y="807"/>
                </a:lnTo>
                <a:lnTo>
                  <a:pt x="268" y="829"/>
                </a:lnTo>
                <a:lnTo>
                  <a:pt x="265" y="840"/>
                </a:lnTo>
                <a:lnTo>
                  <a:pt x="262" y="853"/>
                </a:lnTo>
                <a:lnTo>
                  <a:pt x="260" y="864"/>
                </a:lnTo>
                <a:lnTo>
                  <a:pt x="259" y="877"/>
                </a:lnTo>
                <a:lnTo>
                  <a:pt x="259" y="877"/>
                </a:lnTo>
                <a:lnTo>
                  <a:pt x="259" y="898"/>
                </a:lnTo>
                <a:lnTo>
                  <a:pt x="259" y="912"/>
                </a:lnTo>
                <a:lnTo>
                  <a:pt x="260" y="917"/>
                </a:lnTo>
                <a:lnTo>
                  <a:pt x="262" y="921"/>
                </a:lnTo>
                <a:lnTo>
                  <a:pt x="265" y="925"/>
                </a:lnTo>
                <a:lnTo>
                  <a:pt x="269" y="927"/>
                </a:lnTo>
                <a:lnTo>
                  <a:pt x="269" y="927"/>
                </a:lnTo>
                <a:lnTo>
                  <a:pt x="284" y="935"/>
                </a:lnTo>
                <a:lnTo>
                  <a:pt x="289" y="937"/>
                </a:lnTo>
                <a:lnTo>
                  <a:pt x="294" y="937"/>
                </a:lnTo>
                <a:lnTo>
                  <a:pt x="294" y="937"/>
                </a:lnTo>
                <a:lnTo>
                  <a:pt x="307" y="935"/>
                </a:lnTo>
                <a:lnTo>
                  <a:pt x="330" y="932"/>
                </a:lnTo>
                <a:lnTo>
                  <a:pt x="330" y="932"/>
                </a:lnTo>
                <a:lnTo>
                  <a:pt x="364" y="930"/>
                </a:lnTo>
                <a:lnTo>
                  <a:pt x="378" y="929"/>
                </a:lnTo>
                <a:lnTo>
                  <a:pt x="385" y="927"/>
                </a:lnTo>
                <a:lnTo>
                  <a:pt x="385" y="927"/>
                </a:lnTo>
                <a:lnTo>
                  <a:pt x="389" y="926"/>
                </a:lnTo>
                <a:lnTo>
                  <a:pt x="394" y="925"/>
                </a:lnTo>
                <a:lnTo>
                  <a:pt x="397" y="922"/>
                </a:lnTo>
                <a:lnTo>
                  <a:pt x="397" y="920"/>
                </a:lnTo>
                <a:lnTo>
                  <a:pt x="397" y="915"/>
                </a:lnTo>
                <a:lnTo>
                  <a:pt x="395" y="907"/>
                </a:lnTo>
                <a:lnTo>
                  <a:pt x="395" y="907"/>
                </a:lnTo>
                <a:lnTo>
                  <a:pt x="390" y="893"/>
                </a:lnTo>
                <a:lnTo>
                  <a:pt x="385" y="882"/>
                </a:lnTo>
                <a:lnTo>
                  <a:pt x="382" y="873"/>
                </a:lnTo>
                <a:lnTo>
                  <a:pt x="380" y="868"/>
                </a:lnTo>
                <a:lnTo>
                  <a:pt x="380" y="862"/>
                </a:lnTo>
                <a:lnTo>
                  <a:pt x="380" y="862"/>
                </a:lnTo>
                <a:lnTo>
                  <a:pt x="379" y="855"/>
                </a:lnTo>
                <a:lnTo>
                  <a:pt x="378" y="849"/>
                </a:lnTo>
                <a:lnTo>
                  <a:pt x="373" y="838"/>
                </a:lnTo>
                <a:lnTo>
                  <a:pt x="368" y="830"/>
                </a:lnTo>
                <a:lnTo>
                  <a:pt x="365" y="826"/>
                </a:lnTo>
                <a:lnTo>
                  <a:pt x="365" y="826"/>
                </a:lnTo>
                <a:lnTo>
                  <a:pt x="369" y="826"/>
                </a:lnTo>
                <a:lnTo>
                  <a:pt x="379" y="828"/>
                </a:lnTo>
                <a:lnTo>
                  <a:pt x="385" y="828"/>
                </a:lnTo>
                <a:lnTo>
                  <a:pt x="390" y="826"/>
                </a:lnTo>
                <a:lnTo>
                  <a:pt x="397" y="824"/>
                </a:lnTo>
                <a:lnTo>
                  <a:pt x="401" y="821"/>
                </a:lnTo>
                <a:lnTo>
                  <a:pt x="401" y="821"/>
                </a:lnTo>
                <a:lnTo>
                  <a:pt x="409" y="814"/>
                </a:lnTo>
                <a:lnTo>
                  <a:pt x="417" y="805"/>
                </a:lnTo>
                <a:lnTo>
                  <a:pt x="421" y="800"/>
                </a:lnTo>
                <a:lnTo>
                  <a:pt x="425" y="796"/>
                </a:lnTo>
                <a:lnTo>
                  <a:pt x="426" y="791"/>
                </a:lnTo>
                <a:lnTo>
                  <a:pt x="426" y="786"/>
                </a:lnTo>
                <a:lnTo>
                  <a:pt x="426" y="786"/>
                </a:lnTo>
                <a:lnTo>
                  <a:pt x="423" y="777"/>
                </a:lnTo>
                <a:lnTo>
                  <a:pt x="419" y="771"/>
                </a:lnTo>
                <a:lnTo>
                  <a:pt x="414" y="764"/>
                </a:lnTo>
                <a:lnTo>
                  <a:pt x="411" y="756"/>
                </a:lnTo>
                <a:lnTo>
                  <a:pt x="411" y="756"/>
                </a:lnTo>
                <a:lnTo>
                  <a:pt x="407" y="749"/>
                </a:lnTo>
                <a:lnTo>
                  <a:pt x="406" y="745"/>
                </a:lnTo>
                <a:lnTo>
                  <a:pt x="403" y="739"/>
                </a:lnTo>
                <a:lnTo>
                  <a:pt x="401" y="725"/>
                </a:lnTo>
                <a:lnTo>
                  <a:pt x="401" y="725"/>
                </a:lnTo>
                <a:lnTo>
                  <a:pt x="398" y="706"/>
                </a:lnTo>
                <a:lnTo>
                  <a:pt x="397" y="689"/>
                </a:lnTo>
                <a:lnTo>
                  <a:pt x="398" y="676"/>
                </a:lnTo>
                <a:lnTo>
                  <a:pt x="399" y="672"/>
                </a:lnTo>
                <a:lnTo>
                  <a:pt x="401" y="670"/>
                </a:lnTo>
                <a:lnTo>
                  <a:pt x="416" y="660"/>
                </a:lnTo>
                <a:lnTo>
                  <a:pt x="416" y="660"/>
                </a:lnTo>
                <a:lnTo>
                  <a:pt x="423" y="663"/>
                </a:lnTo>
                <a:lnTo>
                  <a:pt x="442" y="671"/>
                </a:lnTo>
                <a:lnTo>
                  <a:pt x="462" y="684"/>
                </a:lnTo>
                <a:lnTo>
                  <a:pt x="471" y="689"/>
                </a:lnTo>
                <a:lnTo>
                  <a:pt x="476" y="695"/>
                </a:lnTo>
                <a:lnTo>
                  <a:pt x="476" y="695"/>
                </a:lnTo>
                <a:lnTo>
                  <a:pt x="497" y="723"/>
                </a:lnTo>
                <a:lnTo>
                  <a:pt x="507" y="739"/>
                </a:lnTo>
                <a:lnTo>
                  <a:pt x="509" y="748"/>
                </a:lnTo>
                <a:lnTo>
                  <a:pt x="512" y="756"/>
                </a:lnTo>
                <a:lnTo>
                  <a:pt x="512" y="756"/>
                </a:lnTo>
                <a:lnTo>
                  <a:pt x="514" y="767"/>
                </a:lnTo>
                <a:lnTo>
                  <a:pt x="517" y="775"/>
                </a:lnTo>
                <a:lnTo>
                  <a:pt x="521" y="782"/>
                </a:lnTo>
                <a:lnTo>
                  <a:pt x="527" y="791"/>
                </a:lnTo>
                <a:lnTo>
                  <a:pt x="527" y="791"/>
                </a:lnTo>
                <a:lnTo>
                  <a:pt x="534" y="800"/>
                </a:lnTo>
                <a:lnTo>
                  <a:pt x="539" y="804"/>
                </a:lnTo>
                <a:lnTo>
                  <a:pt x="542" y="807"/>
                </a:lnTo>
                <a:lnTo>
                  <a:pt x="545" y="810"/>
                </a:lnTo>
                <a:lnTo>
                  <a:pt x="547" y="821"/>
                </a:lnTo>
                <a:lnTo>
                  <a:pt x="547" y="821"/>
                </a:lnTo>
                <a:lnTo>
                  <a:pt x="550" y="829"/>
                </a:lnTo>
                <a:lnTo>
                  <a:pt x="552" y="836"/>
                </a:lnTo>
                <a:lnTo>
                  <a:pt x="561" y="849"/>
                </a:lnTo>
                <a:lnTo>
                  <a:pt x="569" y="860"/>
                </a:lnTo>
                <a:lnTo>
                  <a:pt x="572" y="867"/>
                </a:lnTo>
                <a:lnTo>
                  <a:pt x="572" y="867"/>
                </a:lnTo>
                <a:lnTo>
                  <a:pt x="574" y="871"/>
                </a:lnTo>
                <a:lnTo>
                  <a:pt x="577" y="877"/>
                </a:lnTo>
                <a:lnTo>
                  <a:pt x="577" y="877"/>
                </a:lnTo>
                <a:lnTo>
                  <a:pt x="577" y="879"/>
                </a:lnTo>
                <a:lnTo>
                  <a:pt x="577" y="881"/>
                </a:lnTo>
                <a:lnTo>
                  <a:pt x="576" y="882"/>
                </a:lnTo>
                <a:lnTo>
                  <a:pt x="577" y="883"/>
                </a:lnTo>
                <a:lnTo>
                  <a:pt x="587" y="887"/>
                </a:lnTo>
                <a:lnTo>
                  <a:pt x="587" y="887"/>
                </a:lnTo>
                <a:lnTo>
                  <a:pt x="598" y="889"/>
                </a:lnTo>
                <a:lnTo>
                  <a:pt x="610" y="891"/>
                </a:lnTo>
                <a:lnTo>
                  <a:pt x="624" y="891"/>
                </a:lnTo>
                <a:lnTo>
                  <a:pt x="639" y="889"/>
                </a:lnTo>
                <a:lnTo>
                  <a:pt x="668" y="886"/>
                </a:lnTo>
                <a:lnTo>
                  <a:pt x="689" y="882"/>
                </a:lnTo>
                <a:lnTo>
                  <a:pt x="689" y="882"/>
                </a:lnTo>
                <a:lnTo>
                  <a:pt x="701" y="879"/>
                </a:lnTo>
                <a:lnTo>
                  <a:pt x="711" y="877"/>
                </a:lnTo>
                <a:lnTo>
                  <a:pt x="714" y="874"/>
                </a:lnTo>
                <a:lnTo>
                  <a:pt x="714" y="872"/>
                </a:lnTo>
                <a:lnTo>
                  <a:pt x="713" y="868"/>
                </a:lnTo>
                <a:lnTo>
                  <a:pt x="709" y="862"/>
                </a:lnTo>
                <a:lnTo>
                  <a:pt x="709" y="862"/>
                </a:lnTo>
                <a:lnTo>
                  <a:pt x="702" y="855"/>
                </a:lnTo>
                <a:lnTo>
                  <a:pt x="695" y="850"/>
                </a:lnTo>
                <a:lnTo>
                  <a:pt x="687" y="847"/>
                </a:lnTo>
                <a:lnTo>
                  <a:pt x="678" y="843"/>
                </a:lnTo>
                <a:lnTo>
                  <a:pt x="665" y="838"/>
                </a:lnTo>
                <a:lnTo>
                  <a:pt x="661" y="834"/>
                </a:lnTo>
                <a:lnTo>
                  <a:pt x="658" y="831"/>
                </a:lnTo>
                <a:lnTo>
                  <a:pt x="658" y="831"/>
                </a:lnTo>
                <a:lnTo>
                  <a:pt x="654" y="807"/>
                </a:lnTo>
                <a:lnTo>
                  <a:pt x="651" y="787"/>
                </a:lnTo>
                <a:lnTo>
                  <a:pt x="648" y="761"/>
                </a:lnTo>
                <a:lnTo>
                  <a:pt x="648" y="761"/>
                </a:lnTo>
                <a:lnTo>
                  <a:pt x="648" y="744"/>
                </a:lnTo>
                <a:lnTo>
                  <a:pt x="649" y="723"/>
                </a:lnTo>
                <a:lnTo>
                  <a:pt x="654" y="673"/>
                </a:lnTo>
                <a:lnTo>
                  <a:pt x="661" y="620"/>
                </a:lnTo>
                <a:lnTo>
                  <a:pt x="663" y="596"/>
                </a:lnTo>
                <a:lnTo>
                  <a:pt x="663" y="574"/>
                </a:lnTo>
                <a:lnTo>
                  <a:pt x="663" y="574"/>
                </a:lnTo>
                <a:lnTo>
                  <a:pt x="663" y="553"/>
                </a:lnTo>
                <a:lnTo>
                  <a:pt x="666" y="534"/>
                </a:lnTo>
                <a:lnTo>
                  <a:pt x="668" y="517"/>
                </a:lnTo>
                <a:lnTo>
                  <a:pt x="673" y="502"/>
                </a:lnTo>
                <a:lnTo>
                  <a:pt x="680" y="480"/>
                </a:lnTo>
                <a:lnTo>
                  <a:pt x="683" y="473"/>
                </a:lnTo>
                <a:lnTo>
                  <a:pt x="683" y="473"/>
                </a:lnTo>
                <a:lnTo>
                  <a:pt x="707" y="470"/>
                </a:lnTo>
                <a:lnTo>
                  <a:pt x="759" y="468"/>
                </a:lnTo>
                <a:lnTo>
                  <a:pt x="759" y="468"/>
                </a:lnTo>
                <a:lnTo>
                  <a:pt x="786" y="468"/>
                </a:lnTo>
                <a:lnTo>
                  <a:pt x="806" y="468"/>
                </a:lnTo>
                <a:lnTo>
                  <a:pt x="822" y="468"/>
                </a:lnTo>
                <a:lnTo>
                  <a:pt x="830" y="468"/>
                </a:lnTo>
                <a:lnTo>
                  <a:pt x="830" y="468"/>
                </a:lnTo>
                <a:lnTo>
                  <a:pt x="835" y="466"/>
                </a:lnTo>
                <a:lnTo>
                  <a:pt x="843" y="468"/>
                </a:lnTo>
                <a:lnTo>
                  <a:pt x="850" y="468"/>
                </a:lnTo>
                <a:lnTo>
                  <a:pt x="850" y="468"/>
                </a:lnTo>
                <a:lnTo>
                  <a:pt x="851" y="470"/>
                </a:lnTo>
                <a:lnTo>
                  <a:pt x="855" y="476"/>
                </a:lnTo>
                <a:lnTo>
                  <a:pt x="859" y="478"/>
                </a:lnTo>
                <a:lnTo>
                  <a:pt x="863" y="480"/>
                </a:lnTo>
                <a:lnTo>
                  <a:pt x="869" y="480"/>
                </a:lnTo>
                <a:lnTo>
                  <a:pt x="875" y="478"/>
                </a:lnTo>
                <a:lnTo>
                  <a:pt x="875" y="478"/>
                </a:lnTo>
                <a:lnTo>
                  <a:pt x="888" y="473"/>
                </a:lnTo>
                <a:lnTo>
                  <a:pt x="892" y="471"/>
                </a:lnTo>
                <a:lnTo>
                  <a:pt x="896" y="470"/>
                </a:lnTo>
                <a:lnTo>
                  <a:pt x="897" y="468"/>
                </a:lnTo>
                <a:lnTo>
                  <a:pt x="897" y="464"/>
                </a:lnTo>
                <a:lnTo>
                  <a:pt x="896" y="452"/>
                </a:lnTo>
                <a:lnTo>
                  <a:pt x="896" y="452"/>
                </a:lnTo>
                <a:lnTo>
                  <a:pt x="893" y="444"/>
                </a:lnTo>
                <a:lnTo>
                  <a:pt x="889" y="435"/>
                </a:lnTo>
                <a:lnTo>
                  <a:pt x="882" y="420"/>
                </a:lnTo>
                <a:lnTo>
                  <a:pt x="870" y="402"/>
                </a:lnTo>
                <a:lnTo>
                  <a:pt x="870" y="402"/>
                </a:lnTo>
                <a:lnTo>
                  <a:pt x="873" y="401"/>
                </a:lnTo>
                <a:lnTo>
                  <a:pt x="879" y="397"/>
                </a:lnTo>
                <a:lnTo>
                  <a:pt x="891" y="394"/>
                </a:lnTo>
                <a:lnTo>
                  <a:pt x="906" y="392"/>
                </a:lnTo>
                <a:lnTo>
                  <a:pt x="906" y="392"/>
                </a:lnTo>
                <a:lnTo>
                  <a:pt x="921" y="390"/>
                </a:lnTo>
                <a:lnTo>
                  <a:pt x="931" y="388"/>
                </a:lnTo>
                <a:lnTo>
                  <a:pt x="937" y="385"/>
                </a:lnTo>
                <a:lnTo>
                  <a:pt x="941" y="382"/>
                </a:lnTo>
                <a:lnTo>
                  <a:pt x="941" y="382"/>
                </a:lnTo>
                <a:lnTo>
                  <a:pt x="945" y="378"/>
                </a:lnTo>
                <a:lnTo>
                  <a:pt x="945" y="378"/>
                </a:lnTo>
                <a:lnTo>
                  <a:pt x="946" y="374"/>
                </a:lnTo>
                <a:lnTo>
                  <a:pt x="951" y="361"/>
                </a:lnTo>
                <a:lnTo>
                  <a:pt x="951" y="361"/>
                </a:lnTo>
                <a:lnTo>
                  <a:pt x="955" y="350"/>
                </a:lnTo>
                <a:lnTo>
                  <a:pt x="956" y="344"/>
                </a:lnTo>
                <a:lnTo>
                  <a:pt x="956" y="341"/>
                </a:lnTo>
                <a:lnTo>
                  <a:pt x="956" y="341"/>
                </a:lnTo>
                <a:lnTo>
                  <a:pt x="959" y="339"/>
                </a:lnTo>
                <a:lnTo>
                  <a:pt x="961" y="335"/>
                </a:lnTo>
                <a:lnTo>
                  <a:pt x="964" y="331"/>
                </a:lnTo>
                <a:lnTo>
                  <a:pt x="965" y="326"/>
                </a:lnTo>
                <a:lnTo>
                  <a:pt x="966" y="320"/>
                </a:lnTo>
                <a:lnTo>
                  <a:pt x="965" y="313"/>
                </a:lnTo>
                <a:lnTo>
                  <a:pt x="961" y="306"/>
                </a:lnTo>
                <a:lnTo>
                  <a:pt x="961" y="306"/>
                </a:lnTo>
                <a:lnTo>
                  <a:pt x="951" y="293"/>
                </a:lnTo>
                <a:lnTo>
                  <a:pt x="942" y="284"/>
                </a:lnTo>
                <a:lnTo>
                  <a:pt x="934" y="279"/>
                </a:lnTo>
                <a:lnTo>
                  <a:pt x="926" y="276"/>
                </a:lnTo>
                <a:lnTo>
                  <a:pt x="926" y="276"/>
                </a:lnTo>
                <a:lnTo>
                  <a:pt x="917" y="273"/>
                </a:lnTo>
                <a:lnTo>
                  <a:pt x="906" y="269"/>
                </a:lnTo>
                <a:lnTo>
                  <a:pt x="896" y="267"/>
                </a:lnTo>
                <a:lnTo>
                  <a:pt x="891" y="264"/>
                </a:lnTo>
                <a:lnTo>
                  <a:pt x="886" y="260"/>
                </a:lnTo>
                <a:lnTo>
                  <a:pt x="886" y="260"/>
                </a:lnTo>
                <a:lnTo>
                  <a:pt x="878" y="254"/>
                </a:lnTo>
                <a:lnTo>
                  <a:pt x="870" y="249"/>
                </a:lnTo>
                <a:lnTo>
                  <a:pt x="865" y="244"/>
                </a:lnTo>
                <a:lnTo>
                  <a:pt x="863" y="240"/>
                </a:lnTo>
                <a:lnTo>
                  <a:pt x="860" y="235"/>
                </a:lnTo>
                <a:lnTo>
                  <a:pt x="860" y="235"/>
                </a:lnTo>
                <a:lnTo>
                  <a:pt x="854" y="209"/>
                </a:lnTo>
                <a:lnTo>
                  <a:pt x="850" y="195"/>
                </a:lnTo>
                <a:lnTo>
                  <a:pt x="860" y="195"/>
                </a:lnTo>
                <a:lnTo>
                  <a:pt x="870" y="185"/>
                </a:lnTo>
                <a:lnTo>
                  <a:pt x="881" y="185"/>
                </a:lnTo>
                <a:lnTo>
                  <a:pt x="896" y="190"/>
                </a:lnTo>
                <a:lnTo>
                  <a:pt x="896" y="190"/>
                </a:lnTo>
                <a:lnTo>
                  <a:pt x="898" y="190"/>
                </a:lnTo>
                <a:lnTo>
                  <a:pt x="899" y="188"/>
                </a:lnTo>
                <a:lnTo>
                  <a:pt x="901" y="187"/>
                </a:lnTo>
                <a:lnTo>
                  <a:pt x="902" y="185"/>
                </a:lnTo>
                <a:lnTo>
                  <a:pt x="902" y="181"/>
                </a:lnTo>
                <a:lnTo>
                  <a:pt x="899" y="176"/>
                </a:lnTo>
                <a:lnTo>
                  <a:pt x="896" y="169"/>
                </a:lnTo>
                <a:lnTo>
                  <a:pt x="896" y="169"/>
                </a:lnTo>
                <a:lnTo>
                  <a:pt x="887" y="159"/>
                </a:lnTo>
                <a:lnTo>
                  <a:pt x="879" y="153"/>
                </a:lnTo>
                <a:lnTo>
                  <a:pt x="868" y="147"/>
                </a:lnTo>
                <a:lnTo>
                  <a:pt x="850" y="134"/>
                </a:lnTo>
                <a:lnTo>
                  <a:pt x="850" y="134"/>
                </a:lnTo>
                <a:lnTo>
                  <a:pt x="831" y="120"/>
                </a:lnTo>
                <a:lnTo>
                  <a:pt x="817" y="110"/>
                </a:lnTo>
                <a:lnTo>
                  <a:pt x="807" y="105"/>
                </a:lnTo>
                <a:lnTo>
                  <a:pt x="803" y="104"/>
                </a:lnTo>
                <a:lnTo>
                  <a:pt x="800" y="104"/>
                </a:lnTo>
                <a:lnTo>
                  <a:pt x="800" y="104"/>
                </a:lnTo>
                <a:lnTo>
                  <a:pt x="793" y="105"/>
                </a:lnTo>
                <a:lnTo>
                  <a:pt x="788" y="106"/>
                </a:lnTo>
                <a:lnTo>
                  <a:pt x="785" y="109"/>
                </a:lnTo>
                <a:lnTo>
                  <a:pt x="785" y="109"/>
                </a:lnTo>
                <a:lnTo>
                  <a:pt x="782" y="99"/>
                </a:lnTo>
                <a:lnTo>
                  <a:pt x="778" y="90"/>
                </a:lnTo>
                <a:lnTo>
                  <a:pt x="774" y="83"/>
                </a:lnTo>
                <a:lnTo>
                  <a:pt x="774" y="83"/>
                </a:lnTo>
                <a:lnTo>
                  <a:pt x="773" y="80"/>
                </a:lnTo>
                <a:lnTo>
                  <a:pt x="773" y="77"/>
                </a:lnTo>
                <a:lnTo>
                  <a:pt x="773" y="75"/>
                </a:lnTo>
                <a:lnTo>
                  <a:pt x="769" y="68"/>
                </a:lnTo>
                <a:lnTo>
                  <a:pt x="769" y="68"/>
                </a:lnTo>
                <a:lnTo>
                  <a:pt x="739" y="33"/>
                </a:lnTo>
                <a:lnTo>
                  <a:pt x="739" y="33"/>
                </a:lnTo>
                <a:lnTo>
                  <a:pt x="739" y="20"/>
                </a:lnTo>
                <a:lnTo>
                  <a:pt x="738" y="10"/>
                </a:lnTo>
                <a:lnTo>
                  <a:pt x="737" y="6"/>
                </a:lnTo>
                <a:lnTo>
                  <a:pt x="734" y="3"/>
                </a:lnTo>
                <a:lnTo>
                  <a:pt x="734" y="3"/>
                </a:lnTo>
                <a:lnTo>
                  <a:pt x="731" y="1"/>
                </a:lnTo>
                <a:lnTo>
                  <a:pt x="729" y="0"/>
                </a:lnTo>
                <a:lnTo>
                  <a:pt x="725" y="1"/>
                </a:lnTo>
                <a:lnTo>
                  <a:pt x="723" y="4"/>
                </a:lnTo>
                <a:lnTo>
                  <a:pt x="716" y="9"/>
                </a:lnTo>
                <a:lnTo>
                  <a:pt x="709" y="18"/>
                </a:lnTo>
                <a:lnTo>
                  <a:pt x="709" y="18"/>
                </a:lnTo>
                <a:lnTo>
                  <a:pt x="697" y="30"/>
                </a:lnTo>
                <a:lnTo>
                  <a:pt x="692" y="37"/>
                </a:lnTo>
                <a:lnTo>
                  <a:pt x="689" y="43"/>
                </a:lnTo>
                <a:lnTo>
                  <a:pt x="689" y="43"/>
                </a:lnTo>
                <a:lnTo>
                  <a:pt x="686" y="47"/>
                </a:lnTo>
                <a:lnTo>
                  <a:pt x="683" y="51"/>
                </a:lnTo>
                <a:lnTo>
                  <a:pt x="676" y="57"/>
                </a:lnTo>
                <a:lnTo>
                  <a:pt x="663" y="63"/>
                </a:lnTo>
                <a:lnTo>
                  <a:pt x="663" y="63"/>
                </a:lnTo>
                <a:lnTo>
                  <a:pt x="659" y="63"/>
                </a:lnTo>
                <a:lnTo>
                  <a:pt x="656" y="61"/>
                </a:lnTo>
                <a:lnTo>
                  <a:pt x="649" y="58"/>
                </a:lnTo>
                <a:lnTo>
                  <a:pt x="646" y="58"/>
                </a:lnTo>
                <a:lnTo>
                  <a:pt x="643" y="58"/>
                </a:lnTo>
                <a:lnTo>
                  <a:pt x="643" y="58"/>
                </a:lnTo>
                <a:lnTo>
                  <a:pt x="634" y="61"/>
                </a:lnTo>
                <a:lnTo>
                  <a:pt x="628" y="63"/>
                </a:lnTo>
                <a:lnTo>
                  <a:pt x="628" y="63"/>
                </a:lnTo>
                <a:lnTo>
                  <a:pt x="624" y="63"/>
                </a:lnTo>
                <a:lnTo>
                  <a:pt x="623" y="63"/>
                </a:lnTo>
                <a:lnTo>
                  <a:pt x="620" y="63"/>
                </a:lnTo>
                <a:lnTo>
                  <a:pt x="618" y="63"/>
                </a:lnTo>
                <a:lnTo>
                  <a:pt x="618" y="63"/>
                </a:lnTo>
                <a:lnTo>
                  <a:pt x="614" y="62"/>
                </a:lnTo>
                <a:lnTo>
                  <a:pt x="608" y="58"/>
                </a:lnTo>
                <a:lnTo>
                  <a:pt x="590" y="47"/>
                </a:lnTo>
                <a:lnTo>
                  <a:pt x="580" y="41"/>
                </a:lnTo>
                <a:lnTo>
                  <a:pt x="570" y="35"/>
                </a:lnTo>
                <a:lnTo>
                  <a:pt x="562" y="33"/>
                </a:lnTo>
                <a:lnTo>
                  <a:pt x="560" y="33"/>
                </a:lnTo>
                <a:lnTo>
                  <a:pt x="557" y="33"/>
                </a:lnTo>
                <a:lnTo>
                  <a:pt x="557" y="33"/>
                </a:lnTo>
                <a:lnTo>
                  <a:pt x="556" y="35"/>
                </a:lnTo>
                <a:lnTo>
                  <a:pt x="553" y="39"/>
                </a:lnTo>
                <a:lnTo>
                  <a:pt x="551" y="52"/>
                </a:lnTo>
                <a:lnTo>
                  <a:pt x="548" y="68"/>
                </a:lnTo>
                <a:lnTo>
                  <a:pt x="546" y="87"/>
                </a:lnTo>
                <a:lnTo>
                  <a:pt x="543" y="123"/>
                </a:lnTo>
                <a:lnTo>
                  <a:pt x="542" y="139"/>
                </a:lnTo>
                <a:lnTo>
                  <a:pt x="542" y="139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9" name="Freeform 11">
            <a:extLst>
              <a:ext uri="{FF2B5EF4-FFF2-40B4-BE49-F238E27FC236}">
                <a16:creationId xmlns:a16="http://schemas.microsoft.com/office/drawing/2014/main" id="{1303D338-ACE4-424A-BDD8-0E5FC2FE0F6E}"/>
              </a:ext>
            </a:extLst>
          </p:cNvPr>
          <p:cNvSpPr>
            <a:spLocks/>
          </p:cNvSpPr>
          <p:nvPr/>
        </p:nvSpPr>
        <p:spPr bwMode="auto">
          <a:xfrm>
            <a:off x="7827086" y="4867034"/>
            <a:ext cx="1749425" cy="1430338"/>
          </a:xfrm>
          <a:custGeom>
            <a:avLst/>
            <a:gdLst>
              <a:gd name="T0" fmla="*/ 1013 w 1102"/>
              <a:gd name="T1" fmla="*/ 52 h 901"/>
              <a:gd name="T2" fmla="*/ 941 w 1102"/>
              <a:gd name="T3" fmla="*/ 4 h 901"/>
              <a:gd name="T4" fmla="*/ 871 w 1102"/>
              <a:gd name="T5" fmla="*/ 16 h 901"/>
              <a:gd name="T6" fmla="*/ 792 w 1102"/>
              <a:gd name="T7" fmla="*/ 101 h 901"/>
              <a:gd name="T8" fmla="*/ 775 w 1102"/>
              <a:gd name="T9" fmla="*/ 143 h 901"/>
              <a:gd name="T10" fmla="*/ 684 w 1102"/>
              <a:gd name="T11" fmla="*/ 182 h 901"/>
              <a:gd name="T12" fmla="*/ 620 w 1102"/>
              <a:gd name="T13" fmla="*/ 193 h 901"/>
              <a:gd name="T14" fmla="*/ 396 w 1102"/>
              <a:gd name="T15" fmla="*/ 202 h 901"/>
              <a:gd name="T16" fmla="*/ 256 w 1102"/>
              <a:gd name="T17" fmla="*/ 277 h 901"/>
              <a:gd name="T18" fmla="*/ 164 w 1102"/>
              <a:gd name="T19" fmla="*/ 309 h 901"/>
              <a:gd name="T20" fmla="*/ 103 w 1102"/>
              <a:gd name="T21" fmla="*/ 246 h 901"/>
              <a:gd name="T22" fmla="*/ 68 w 1102"/>
              <a:gd name="T23" fmla="*/ 224 h 901"/>
              <a:gd name="T24" fmla="*/ 13 w 1102"/>
              <a:gd name="T25" fmla="*/ 256 h 901"/>
              <a:gd name="T26" fmla="*/ 2 w 1102"/>
              <a:gd name="T27" fmla="*/ 306 h 901"/>
              <a:gd name="T28" fmla="*/ 7 w 1102"/>
              <a:gd name="T29" fmla="*/ 350 h 901"/>
              <a:gd name="T30" fmla="*/ 42 w 1102"/>
              <a:gd name="T31" fmla="*/ 390 h 901"/>
              <a:gd name="T32" fmla="*/ 102 w 1102"/>
              <a:gd name="T33" fmla="*/ 419 h 901"/>
              <a:gd name="T34" fmla="*/ 178 w 1102"/>
              <a:gd name="T35" fmla="*/ 418 h 901"/>
              <a:gd name="T36" fmla="*/ 214 w 1102"/>
              <a:gd name="T37" fmla="*/ 494 h 901"/>
              <a:gd name="T38" fmla="*/ 291 w 1102"/>
              <a:gd name="T39" fmla="*/ 638 h 901"/>
              <a:gd name="T40" fmla="*/ 300 w 1102"/>
              <a:gd name="T41" fmla="*/ 714 h 901"/>
              <a:gd name="T42" fmla="*/ 310 w 1102"/>
              <a:gd name="T43" fmla="*/ 769 h 901"/>
              <a:gd name="T44" fmla="*/ 327 w 1102"/>
              <a:gd name="T45" fmla="*/ 856 h 901"/>
              <a:gd name="T46" fmla="*/ 406 w 1102"/>
              <a:gd name="T47" fmla="*/ 870 h 901"/>
              <a:gd name="T48" fmla="*/ 444 w 1102"/>
              <a:gd name="T49" fmla="*/ 901 h 901"/>
              <a:gd name="T50" fmla="*/ 515 w 1102"/>
              <a:gd name="T51" fmla="*/ 889 h 901"/>
              <a:gd name="T52" fmla="*/ 538 w 1102"/>
              <a:gd name="T53" fmla="*/ 870 h 901"/>
              <a:gd name="T54" fmla="*/ 471 w 1102"/>
              <a:gd name="T55" fmla="*/ 848 h 901"/>
              <a:gd name="T56" fmla="*/ 439 w 1102"/>
              <a:gd name="T57" fmla="*/ 784 h 901"/>
              <a:gd name="T58" fmla="*/ 473 w 1102"/>
              <a:gd name="T59" fmla="*/ 667 h 901"/>
              <a:gd name="T60" fmla="*/ 578 w 1102"/>
              <a:gd name="T61" fmla="*/ 557 h 901"/>
              <a:gd name="T62" fmla="*/ 587 w 1102"/>
              <a:gd name="T63" fmla="*/ 755 h 901"/>
              <a:gd name="T64" fmla="*/ 598 w 1102"/>
              <a:gd name="T65" fmla="*/ 838 h 901"/>
              <a:gd name="T66" fmla="*/ 648 w 1102"/>
              <a:gd name="T67" fmla="*/ 858 h 901"/>
              <a:gd name="T68" fmla="*/ 689 w 1102"/>
              <a:gd name="T69" fmla="*/ 835 h 901"/>
              <a:gd name="T70" fmla="*/ 641 w 1102"/>
              <a:gd name="T71" fmla="*/ 781 h 901"/>
              <a:gd name="T72" fmla="*/ 612 w 1102"/>
              <a:gd name="T73" fmla="*/ 694 h 901"/>
              <a:gd name="T74" fmla="*/ 644 w 1102"/>
              <a:gd name="T75" fmla="*/ 597 h 901"/>
              <a:gd name="T76" fmla="*/ 727 w 1102"/>
              <a:gd name="T77" fmla="*/ 544 h 901"/>
              <a:gd name="T78" fmla="*/ 727 w 1102"/>
              <a:gd name="T79" fmla="*/ 666 h 901"/>
              <a:gd name="T80" fmla="*/ 770 w 1102"/>
              <a:gd name="T81" fmla="*/ 759 h 901"/>
              <a:gd name="T82" fmla="*/ 793 w 1102"/>
              <a:gd name="T83" fmla="*/ 821 h 901"/>
              <a:gd name="T84" fmla="*/ 798 w 1102"/>
              <a:gd name="T85" fmla="*/ 844 h 901"/>
              <a:gd name="T86" fmla="*/ 882 w 1102"/>
              <a:gd name="T87" fmla="*/ 846 h 901"/>
              <a:gd name="T88" fmla="*/ 876 w 1102"/>
              <a:gd name="T89" fmla="*/ 815 h 901"/>
              <a:gd name="T90" fmla="*/ 841 w 1102"/>
              <a:gd name="T91" fmla="*/ 795 h 901"/>
              <a:gd name="T92" fmla="*/ 826 w 1102"/>
              <a:gd name="T93" fmla="*/ 726 h 901"/>
              <a:gd name="T94" fmla="*/ 831 w 1102"/>
              <a:gd name="T95" fmla="*/ 537 h 901"/>
              <a:gd name="T96" fmla="*/ 870 w 1102"/>
              <a:gd name="T97" fmla="*/ 480 h 901"/>
              <a:gd name="T98" fmla="*/ 925 w 1102"/>
              <a:gd name="T99" fmla="*/ 336 h 901"/>
              <a:gd name="T100" fmla="*/ 968 w 1102"/>
              <a:gd name="T101" fmla="*/ 278 h 901"/>
              <a:gd name="T102" fmla="*/ 992 w 1102"/>
              <a:gd name="T103" fmla="*/ 163 h 901"/>
              <a:gd name="T104" fmla="*/ 1088 w 1102"/>
              <a:gd name="T105" fmla="*/ 160 h 901"/>
              <a:gd name="T106" fmla="*/ 1098 w 1102"/>
              <a:gd name="T107" fmla="*/ 143 h 901"/>
              <a:gd name="T108" fmla="*/ 1078 w 1102"/>
              <a:gd name="T109" fmla="*/ 138 h 901"/>
              <a:gd name="T110" fmla="*/ 1028 w 1102"/>
              <a:gd name="T111" fmla="*/ 82 h 9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102" h="901">
                <a:moveTo>
                  <a:pt x="1028" y="82"/>
                </a:moveTo>
                <a:lnTo>
                  <a:pt x="1028" y="82"/>
                </a:lnTo>
                <a:lnTo>
                  <a:pt x="1028" y="80"/>
                </a:lnTo>
                <a:lnTo>
                  <a:pt x="1026" y="73"/>
                </a:lnTo>
                <a:lnTo>
                  <a:pt x="1021" y="63"/>
                </a:lnTo>
                <a:lnTo>
                  <a:pt x="1018" y="58"/>
                </a:lnTo>
                <a:lnTo>
                  <a:pt x="1013" y="52"/>
                </a:lnTo>
                <a:lnTo>
                  <a:pt x="1013" y="52"/>
                </a:lnTo>
                <a:lnTo>
                  <a:pt x="1000" y="39"/>
                </a:lnTo>
                <a:lnTo>
                  <a:pt x="987" y="26"/>
                </a:lnTo>
                <a:lnTo>
                  <a:pt x="980" y="20"/>
                </a:lnTo>
                <a:lnTo>
                  <a:pt x="972" y="15"/>
                </a:lnTo>
                <a:lnTo>
                  <a:pt x="962" y="10"/>
                </a:lnTo>
                <a:lnTo>
                  <a:pt x="952" y="6"/>
                </a:lnTo>
                <a:lnTo>
                  <a:pt x="952" y="6"/>
                </a:lnTo>
                <a:lnTo>
                  <a:pt x="941" y="4"/>
                </a:lnTo>
                <a:lnTo>
                  <a:pt x="929" y="1"/>
                </a:lnTo>
                <a:lnTo>
                  <a:pt x="918" y="0"/>
                </a:lnTo>
                <a:lnTo>
                  <a:pt x="908" y="0"/>
                </a:lnTo>
                <a:lnTo>
                  <a:pt x="898" y="2"/>
                </a:lnTo>
                <a:lnTo>
                  <a:pt x="888" y="5"/>
                </a:lnTo>
                <a:lnTo>
                  <a:pt x="879" y="10"/>
                </a:lnTo>
                <a:lnTo>
                  <a:pt x="871" y="16"/>
                </a:lnTo>
                <a:lnTo>
                  <a:pt x="871" y="16"/>
                </a:lnTo>
                <a:lnTo>
                  <a:pt x="858" y="32"/>
                </a:lnTo>
                <a:lnTo>
                  <a:pt x="848" y="45"/>
                </a:lnTo>
                <a:lnTo>
                  <a:pt x="837" y="59"/>
                </a:lnTo>
                <a:lnTo>
                  <a:pt x="826" y="72"/>
                </a:lnTo>
                <a:lnTo>
                  <a:pt x="826" y="72"/>
                </a:lnTo>
                <a:lnTo>
                  <a:pt x="812" y="83"/>
                </a:lnTo>
                <a:lnTo>
                  <a:pt x="798" y="95"/>
                </a:lnTo>
                <a:lnTo>
                  <a:pt x="792" y="101"/>
                </a:lnTo>
                <a:lnTo>
                  <a:pt x="786" y="106"/>
                </a:lnTo>
                <a:lnTo>
                  <a:pt x="783" y="112"/>
                </a:lnTo>
                <a:lnTo>
                  <a:pt x="780" y="117"/>
                </a:lnTo>
                <a:lnTo>
                  <a:pt x="780" y="117"/>
                </a:lnTo>
                <a:lnTo>
                  <a:pt x="778" y="134"/>
                </a:lnTo>
                <a:lnTo>
                  <a:pt x="776" y="139"/>
                </a:lnTo>
                <a:lnTo>
                  <a:pt x="775" y="143"/>
                </a:lnTo>
                <a:lnTo>
                  <a:pt x="775" y="143"/>
                </a:lnTo>
                <a:lnTo>
                  <a:pt x="771" y="144"/>
                </a:lnTo>
                <a:lnTo>
                  <a:pt x="765" y="148"/>
                </a:lnTo>
                <a:lnTo>
                  <a:pt x="744" y="154"/>
                </a:lnTo>
                <a:lnTo>
                  <a:pt x="717" y="163"/>
                </a:lnTo>
                <a:lnTo>
                  <a:pt x="694" y="173"/>
                </a:lnTo>
                <a:lnTo>
                  <a:pt x="694" y="173"/>
                </a:lnTo>
                <a:lnTo>
                  <a:pt x="687" y="178"/>
                </a:lnTo>
                <a:lnTo>
                  <a:pt x="684" y="182"/>
                </a:lnTo>
                <a:lnTo>
                  <a:pt x="683" y="184"/>
                </a:lnTo>
                <a:lnTo>
                  <a:pt x="683" y="187"/>
                </a:lnTo>
                <a:lnTo>
                  <a:pt x="683" y="189"/>
                </a:lnTo>
                <a:lnTo>
                  <a:pt x="679" y="191"/>
                </a:lnTo>
                <a:lnTo>
                  <a:pt x="672" y="192"/>
                </a:lnTo>
                <a:lnTo>
                  <a:pt x="659" y="193"/>
                </a:lnTo>
                <a:lnTo>
                  <a:pt x="659" y="193"/>
                </a:lnTo>
                <a:lnTo>
                  <a:pt x="620" y="193"/>
                </a:lnTo>
                <a:lnTo>
                  <a:pt x="570" y="191"/>
                </a:lnTo>
                <a:lnTo>
                  <a:pt x="522" y="188"/>
                </a:lnTo>
                <a:lnTo>
                  <a:pt x="482" y="188"/>
                </a:lnTo>
                <a:lnTo>
                  <a:pt x="482" y="188"/>
                </a:lnTo>
                <a:lnTo>
                  <a:pt x="464" y="189"/>
                </a:lnTo>
                <a:lnTo>
                  <a:pt x="443" y="192"/>
                </a:lnTo>
                <a:lnTo>
                  <a:pt x="420" y="197"/>
                </a:lnTo>
                <a:lnTo>
                  <a:pt x="396" y="202"/>
                </a:lnTo>
                <a:lnTo>
                  <a:pt x="372" y="210"/>
                </a:lnTo>
                <a:lnTo>
                  <a:pt x="349" y="217"/>
                </a:lnTo>
                <a:lnTo>
                  <a:pt x="328" y="227"/>
                </a:lnTo>
                <a:lnTo>
                  <a:pt x="310" y="239"/>
                </a:lnTo>
                <a:lnTo>
                  <a:pt x="310" y="239"/>
                </a:lnTo>
                <a:lnTo>
                  <a:pt x="284" y="258"/>
                </a:lnTo>
                <a:lnTo>
                  <a:pt x="265" y="272"/>
                </a:lnTo>
                <a:lnTo>
                  <a:pt x="256" y="277"/>
                </a:lnTo>
                <a:lnTo>
                  <a:pt x="246" y="280"/>
                </a:lnTo>
                <a:lnTo>
                  <a:pt x="219" y="289"/>
                </a:lnTo>
                <a:lnTo>
                  <a:pt x="219" y="289"/>
                </a:lnTo>
                <a:lnTo>
                  <a:pt x="204" y="294"/>
                </a:lnTo>
                <a:lnTo>
                  <a:pt x="193" y="299"/>
                </a:lnTo>
                <a:lnTo>
                  <a:pt x="175" y="307"/>
                </a:lnTo>
                <a:lnTo>
                  <a:pt x="169" y="309"/>
                </a:lnTo>
                <a:lnTo>
                  <a:pt x="164" y="309"/>
                </a:lnTo>
                <a:lnTo>
                  <a:pt x="159" y="308"/>
                </a:lnTo>
                <a:lnTo>
                  <a:pt x="154" y="304"/>
                </a:lnTo>
                <a:lnTo>
                  <a:pt x="154" y="304"/>
                </a:lnTo>
                <a:lnTo>
                  <a:pt x="147" y="298"/>
                </a:lnTo>
                <a:lnTo>
                  <a:pt x="140" y="289"/>
                </a:lnTo>
                <a:lnTo>
                  <a:pt x="125" y="269"/>
                </a:lnTo>
                <a:lnTo>
                  <a:pt x="109" y="251"/>
                </a:lnTo>
                <a:lnTo>
                  <a:pt x="103" y="246"/>
                </a:lnTo>
                <a:lnTo>
                  <a:pt x="98" y="244"/>
                </a:lnTo>
                <a:lnTo>
                  <a:pt x="98" y="244"/>
                </a:lnTo>
                <a:lnTo>
                  <a:pt x="94" y="243"/>
                </a:lnTo>
                <a:lnTo>
                  <a:pt x="90" y="240"/>
                </a:lnTo>
                <a:lnTo>
                  <a:pt x="83" y="234"/>
                </a:lnTo>
                <a:lnTo>
                  <a:pt x="77" y="227"/>
                </a:lnTo>
                <a:lnTo>
                  <a:pt x="73" y="225"/>
                </a:lnTo>
                <a:lnTo>
                  <a:pt x="68" y="224"/>
                </a:lnTo>
                <a:lnTo>
                  <a:pt x="68" y="224"/>
                </a:lnTo>
                <a:lnTo>
                  <a:pt x="59" y="224"/>
                </a:lnTo>
                <a:lnTo>
                  <a:pt x="50" y="226"/>
                </a:lnTo>
                <a:lnTo>
                  <a:pt x="41" y="231"/>
                </a:lnTo>
                <a:lnTo>
                  <a:pt x="32" y="239"/>
                </a:lnTo>
                <a:lnTo>
                  <a:pt x="32" y="239"/>
                </a:lnTo>
                <a:lnTo>
                  <a:pt x="22" y="248"/>
                </a:lnTo>
                <a:lnTo>
                  <a:pt x="13" y="256"/>
                </a:lnTo>
                <a:lnTo>
                  <a:pt x="8" y="261"/>
                </a:lnTo>
                <a:lnTo>
                  <a:pt x="6" y="267"/>
                </a:lnTo>
                <a:lnTo>
                  <a:pt x="3" y="273"/>
                </a:lnTo>
                <a:lnTo>
                  <a:pt x="2" y="279"/>
                </a:lnTo>
                <a:lnTo>
                  <a:pt x="2" y="279"/>
                </a:lnTo>
                <a:lnTo>
                  <a:pt x="2" y="291"/>
                </a:lnTo>
                <a:lnTo>
                  <a:pt x="2" y="298"/>
                </a:lnTo>
                <a:lnTo>
                  <a:pt x="2" y="306"/>
                </a:lnTo>
                <a:lnTo>
                  <a:pt x="2" y="315"/>
                </a:lnTo>
                <a:lnTo>
                  <a:pt x="2" y="315"/>
                </a:lnTo>
                <a:lnTo>
                  <a:pt x="1" y="323"/>
                </a:lnTo>
                <a:lnTo>
                  <a:pt x="0" y="331"/>
                </a:lnTo>
                <a:lnTo>
                  <a:pt x="0" y="335"/>
                </a:lnTo>
                <a:lnTo>
                  <a:pt x="1" y="339"/>
                </a:lnTo>
                <a:lnTo>
                  <a:pt x="3" y="344"/>
                </a:lnTo>
                <a:lnTo>
                  <a:pt x="7" y="350"/>
                </a:lnTo>
                <a:lnTo>
                  <a:pt x="7" y="350"/>
                </a:lnTo>
                <a:lnTo>
                  <a:pt x="16" y="363"/>
                </a:lnTo>
                <a:lnTo>
                  <a:pt x="24" y="374"/>
                </a:lnTo>
                <a:lnTo>
                  <a:pt x="27" y="379"/>
                </a:lnTo>
                <a:lnTo>
                  <a:pt x="31" y="384"/>
                </a:lnTo>
                <a:lnTo>
                  <a:pt x="36" y="388"/>
                </a:lnTo>
                <a:lnTo>
                  <a:pt x="42" y="390"/>
                </a:lnTo>
                <a:lnTo>
                  <a:pt x="42" y="390"/>
                </a:lnTo>
                <a:lnTo>
                  <a:pt x="55" y="395"/>
                </a:lnTo>
                <a:lnTo>
                  <a:pt x="65" y="402"/>
                </a:lnTo>
                <a:lnTo>
                  <a:pt x="74" y="407"/>
                </a:lnTo>
                <a:lnTo>
                  <a:pt x="83" y="411"/>
                </a:lnTo>
                <a:lnTo>
                  <a:pt x="83" y="411"/>
                </a:lnTo>
                <a:lnTo>
                  <a:pt x="90" y="413"/>
                </a:lnTo>
                <a:lnTo>
                  <a:pt x="97" y="416"/>
                </a:lnTo>
                <a:lnTo>
                  <a:pt x="102" y="419"/>
                </a:lnTo>
                <a:lnTo>
                  <a:pt x="108" y="421"/>
                </a:lnTo>
                <a:lnTo>
                  <a:pt x="108" y="421"/>
                </a:lnTo>
                <a:lnTo>
                  <a:pt x="116" y="422"/>
                </a:lnTo>
                <a:lnTo>
                  <a:pt x="123" y="424"/>
                </a:lnTo>
                <a:lnTo>
                  <a:pt x="132" y="426"/>
                </a:lnTo>
                <a:lnTo>
                  <a:pt x="144" y="426"/>
                </a:lnTo>
                <a:lnTo>
                  <a:pt x="144" y="426"/>
                </a:lnTo>
                <a:lnTo>
                  <a:pt x="178" y="418"/>
                </a:lnTo>
                <a:lnTo>
                  <a:pt x="193" y="416"/>
                </a:lnTo>
                <a:lnTo>
                  <a:pt x="198" y="416"/>
                </a:lnTo>
                <a:lnTo>
                  <a:pt x="199" y="416"/>
                </a:lnTo>
                <a:lnTo>
                  <a:pt x="199" y="416"/>
                </a:lnTo>
                <a:lnTo>
                  <a:pt x="200" y="428"/>
                </a:lnTo>
                <a:lnTo>
                  <a:pt x="205" y="457"/>
                </a:lnTo>
                <a:lnTo>
                  <a:pt x="209" y="475"/>
                </a:lnTo>
                <a:lnTo>
                  <a:pt x="214" y="494"/>
                </a:lnTo>
                <a:lnTo>
                  <a:pt x="221" y="512"/>
                </a:lnTo>
                <a:lnTo>
                  <a:pt x="229" y="527"/>
                </a:lnTo>
                <a:lnTo>
                  <a:pt x="229" y="527"/>
                </a:lnTo>
                <a:lnTo>
                  <a:pt x="248" y="557"/>
                </a:lnTo>
                <a:lnTo>
                  <a:pt x="269" y="590"/>
                </a:lnTo>
                <a:lnTo>
                  <a:pt x="277" y="606"/>
                </a:lnTo>
                <a:lnTo>
                  <a:pt x="285" y="623"/>
                </a:lnTo>
                <a:lnTo>
                  <a:pt x="291" y="638"/>
                </a:lnTo>
                <a:lnTo>
                  <a:pt x="295" y="653"/>
                </a:lnTo>
                <a:lnTo>
                  <a:pt x="295" y="653"/>
                </a:lnTo>
                <a:lnTo>
                  <a:pt x="300" y="677"/>
                </a:lnTo>
                <a:lnTo>
                  <a:pt x="304" y="692"/>
                </a:lnTo>
                <a:lnTo>
                  <a:pt x="305" y="699"/>
                </a:lnTo>
                <a:lnTo>
                  <a:pt x="305" y="704"/>
                </a:lnTo>
                <a:lnTo>
                  <a:pt x="303" y="709"/>
                </a:lnTo>
                <a:lnTo>
                  <a:pt x="300" y="714"/>
                </a:lnTo>
                <a:lnTo>
                  <a:pt x="300" y="714"/>
                </a:lnTo>
                <a:lnTo>
                  <a:pt x="298" y="720"/>
                </a:lnTo>
                <a:lnTo>
                  <a:pt x="298" y="726"/>
                </a:lnTo>
                <a:lnTo>
                  <a:pt x="299" y="734"/>
                </a:lnTo>
                <a:lnTo>
                  <a:pt x="301" y="740"/>
                </a:lnTo>
                <a:lnTo>
                  <a:pt x="308" y="755"/>
                </a:lnTo>
                <a:lnTo>
                  <a:pt x="309" y="763"/>
                </a:lnTo>
                <a:lnTo>
                  <a:pt x="310" y="769"/>
                </a:lnTo>
                <a:lnTo>
                  <a:pt x="310" y="769"/>
                </a:lnTo>
                <a:lnTo>
                  <a:pt x="310" y="777"/>
                </a:lnTo>
                <a:lnTo>
                  <a:pt x="313" y="787"/>
                </a:lnTo>
                <a:lnTo>
                  <a:pt x="318" y="808"/>
                </a:lnTo>
                <a:lnTo>
                  <a:pt x="323" y="831"/>
                </a:lnTo>
                <a:lnTo>
                  <a:pt x="325" y="850"/>
                </a:lnTo>
                <a:lnTo>
                  <a:pt x="325" y="850"/>
                </a:lnTo>
                <a:lnTo>
                  <a:pt x="327" y="856"/>
                </a:lnTo>
                <a:lnTo>
                  <a:pt x="330" y="862"/>
                </a:lnTo>
                <a:lnTo>
                  <a:pt x="334" y="865"/>
                </a:lnTo>
                <a:lnTo>
                  <a:pt x="339" y="868"/>
                </a:lnTo>
                <a:lnTo>
                  <a:pt x="344" y="869"/>
                </a:lnTo>
                <a:lnTo>
                  <a:pt x="351" y="870"/>
                </a:lnTo>
                <a:lnTo>
                  <a:pt x="361" y="870"/>
                </a:lnTo>
                <a:lnTo>
                  <a:pt x="406" y="870"/>
                </a:lnTo>
                <a:lnTo>
                  <a:pt x="406" y="870"/>
                </a:lnTo>
                <a:lnTo>
                  <a:pt x="409" y="875"/>
                </a:lnTo>
                <a:lnTo>
                  <a:pt x="414" y="886"/>
                </a:lnTo>
                <a:lnTo>
                  <a:pt x="418" y="891"/>
                </a:lnTo>
                <a:lnTo>
                  <a:pt x="424" y="896"/>
                </a:lnTo>
                <a:lnTo>
                  <a:pt x="429" y="899"/>
                </a:lnTo>
                <a:lnTo>
                  <a:pt x="437" y="901"/>
                </a:lnTo>
                <a:lnTo>
                  <a:pt x="437" y="901"/>
                </a:lnTo>
                <a:lnTo>
                  <a:pt x="444" y="901"/>
                </a:lnTo>
                <a:lnTo>
                  <a:pt x="453" y="899"/>
                </a:lnTo>
                <a:lnTo>
                  <a:pt x="472" y="896"/>
                </a:lnTo>
                <a:lnTo>
                  <a:pt x="488" y="892"/>
                </a:lnTo>
                <a:lnTo>
                  <a:pt x="496" y="891"/>
                </a:lnTo>
                <a:lnTo>
                  <a:pt x="502" y="891"/>
                </a:lnTo>
                <a:lnTo>
                  <a:pt x="502" y="891"/>
                </a:lnTo>
                <a:lnTo>
                  <a:pt x="509" y="891"/>
                </a:lnTo>
                <a:lnTo>
                  <a:pt x="515" y="889"/>
                </a:lnTo>
                <a:lnTo>
                  <a:pt x="522" y="888"/>
                </a:lnTo>
                <a:lnTo>
                  <a:pt x="529" y="886"/>
                </a:lnTo>
                <a:lnTo>
                  <a:pt x="534" y="883"/>
                </a:lnTo>
                <a:lnTo>
                  <a:pt x="538" y="879"/>
                </a:lnTo>
                <a:lnTo>
                  <a:pt x="539" y="875"/>
                </a:lnTo>
                <a:lnTo>
                  <a:pt x="539" y="873"/>
                </a:lnTo>
                <a:lnTo>
                  <a:pt x="538" y="870"/>
                </a:lnTo>
                <a:lnTo>
                  <a:pt x="538" y="870"/>
                </a:lnTo>
                <a:lnTo>
                  <a:pt x="534" y="867"/>
                </a:lnTo>
                <a:lnTo>
                  <a:pt x="530" y="863"/>
                </a:lnTo>
                <a:lnTo>
                  <a:pt x="526" y="862"/>
                </a:lnTo>
                <a:lnTo>
                  <a:pt x="522" y="860"/>
                </a:lnTo>
                <a:lnTo>
                  <a:pt x="497" y="855"/>
                </a:lnTo>
                <a:lnTo>
                  <a:pt x="497" y="855"/>
                </a:lnTo>
                <a:lnTo>
                  <a:pt x="483" y="851"/>
                </a:lnTo>
                <a:lnTo>
                  <a:pt x="471" y="848"/>
                </a:lnTo>
                <a:lnTo>
                  <a:pt x="466" y="845"/>
                </a:lnTo>
                <a:lnTo>
                  <a:pt x="461" y="841"/>
                </a:lnTo>
                <a:lnTo>
                  <a:pt x="457" y="836"/>
                </a:lnTo>
                <a:lnTo>
                  <a:pt x="452" y="830"/>
                </a:lnTo>
                <a:lnTo>
                  <a:pt x="452" y="830"/>
                </a:lnTo>
                <a:lnTo>
                  <a:pt x="447" y="820"/>
                </a:lnTo>
                <a:lnTo>
                  <a:pt x="443" y="803"/>
                </a:lnTo>
                <a:lnTo>
                  <a:pt x="439" y="784"/>
                </a:lnTo>
                <a:lnTo>
                  <a:pt x="437" y="764"/>
                </a:lnTo>
                <a:lnTo>
                  <a:pt x="432" y="729"/>
                </a:lnTo>
                <a:lnTo>
                  <a:pt x="432" y="718"/>
                </a:lnTo>
                <a:lnTo>
                  <a:pt x="432" y="714"/>
                </a:lnTo>
                <a:lnTo>
                  <a:pt x="432" y="714"/>
                </a:lnTo>
                <a:lnTo>
                  <a:pt x="435" y="710"/>
                </a:lnTo>
                <a:lnTo>
                  <a:pt x="445" y="700"/>
                </a:lnTo>
                <a:lnTo>
                  <a:pt x="473" y="667"/>
                </a:lnTo>
                <a:lnTo>
                  <a:pt x="488" y="648"/>
                </a:lnTo>
                <a:lnTo>
                  <a:pt x="502" y="629"/>
                </a:lnTo>
                <a:lnTo>
                  <a:pt x="512" y="614"/>
                </a:lnTo>
                <a:lnTo>
                  <a:pt x="517" y="603"/>
                </a:lnTo>
                <a:lnTo>
                  <a:pt x="517" y="603"/>
                </a:lnTo>
                <a:lnTo>
                  <a:pt x="533" y="547"/>
                </a:lnTo>
                <a:lnTo>
                  <a:pt x="578" y="557"/>
                </a:lnTo>
                <a:lnTo>
                  <a:pt x="578" y="557"/>
                </a:lnTo>
                <a:lnTo>
                  <a:pt x="578" y="623"/>
                </a:lnTo>
                <a:lnTo>
                  <a:pt x="578" y="673"/>
                </a:lnTo>
                <a:lnTo>
                  <a:pt x="578" y="709"/>
                </a:lnTo>
                <a:lnTo>
                  <a:pt x="578" y="709"/>
                </a:lnTo>
                <a:lnTo>
                  <a:pt x="578" y="718"/>
                </a:lnTo>
                <a:lnTo>
                  <a:pt x="579" y="726"/>
                </a:lnTo>
                <a:lnTo>
                  <a:pt x="582" y="742"/>
                </a:lnTo>
                <a:lnTo>
                  <a:pt x="587" y="755"/>
                </a:lnTo>
                <a:lnTo>
                  <a:pt x="593" y="769"/>
                </a:lnTo>
                <a:lnTo>
                  <a:pt x="593" y="769"/>
                </a:lnTo>
                <a:lnTo>
                  <a:pt x="596" y="778"/>
                </a:lnTo>
                <a:lnTo>
                  <a:pt x="596" y="787"/>
                </a:lnTo>
                <a:lnTo>
                  <a:pt x="596" y="808"/>
                </a:lnTo>
                <a:lnTo>
                  <a:pt x="596" y="819"/>
                </a:lnTo>
                <a:lnTo>
                  <a:pt x="597" y="829"/>
                </a:lnTo>
                <a:lnTo>
                  <a:pt x="598" y="838"/>
                </a:lnTo>
                <a:lnTo>
                  <a:pt x="603" y="845"/>
                </a:lnTo>
                <a:lnTo>
                  <a:pt x="603" y="845"/>
                </a:lnTo>
                <a:lnTo>
                  <a:pt x="610" y="850"/>
                </a:lnTo>
                <a:lnTo>
                  <a:pt x="617" y="854"/>
                </a:lnTo>
                <a:lnTo>
                  <a:pt x="625" y="856"/>
                </a:lnTo>
                <a:lnTo>
                  <a:pt x="632" y="858"/>
                </a:lnTo>
                <a:lnTo>
                  <a:pt x="640" y="858"/>
                </a:lnTo>
                <a:lnTo>
                  <a:pt x="648" y="858"/>
                </a:lnTo>
                <a:lnTo>
                  <a:pt x="659" y="855"/>
                </a:lnTo>
                <a:lnTo>
                  <a:pt x="659" y="855"/>
                </a:lnTo>
                <a:lnTo>
                  <a:pt x="668" y="853"/>
                </a:lnTo>
                <a:lnTo>
                  <a:pt x="678" y="848"/>
                </a:lnTo>
                <a:lnTo>
                  <a:pt x="685" y="843"/>
                </a:lnTo>
                <a:lnTo>
                  <a:pt x="688" y="839"/>
                </a:lnTo>
                <a:lnTo>
                  <a:pt x="689" y="835"/>
                </a:lnTo>
                <a:lnTo>
                  <a:pt x="689" y="835"/>
                </a:lnTo>
                <a:lnTo>
                  <a:pt x="689" y="831"/>
                </a:lnTo>
                <a:lnTo>
                  <a:pt x="687" y="827"/>
                </a:lnTo>
                <a:lnTo>
                  <a:pt x="679" y="821"/>
                </a:lnTo>
                <a:lnTo>
                  <a:pt x="668" y="812"/>
                </a:lnTo>
                <a:lnTo>
                  <a:pt x="654" y="800"/>
                </a:lnTo>
                <a:lnTo>
                  <a:pt x="654" y="800"/>
                </a:lnTo>
                <a:lnTo>
                  <a:pt x="648" y="791"/>
                </a:lnTo>
                <a:lnTo>
                  <a:pt x="641" y="781"/>
                </a:lnTo>
                <a:lnTo>
                  <a:pt x="637" y="769"/>
                </a:lnTo>
                <a:lnTo>
                  <a:pt x="635" y="757"/>
                </a:lnTo>
                <a:lnTo>
                  <a:pt x="629" y="733"/>
                </a:lnTo>
                <a:lnTo>
                  <a:pt x="626" y="723"/>
                </a:lnTo>
                <a:lnTo>
                  <a:pt x="624" y="714"/>
                </a:lnTo>
                <a:lnTo>
                  <a:pt x="624" y="714"/>
                </a:lnTo>
                <a:lnTo>
                  <a:pt x="617" y="701"/>
                </a:lnTo>
                <a:lnTo>
                  <a:pt x="612" y="694"/>
                </a:lnTo>
                <a:lnTo>
                  <a:pt x="611" y="690"/>
                </a:lnTo>
                <a:lnTo>
                  <a:pt x="611" y="685"/>
                </a:lnTo>
                <a:lnTo>
                  <a:pt x="611" y="680"/>
                </a:lnTo>
                <a:lnTo>
                  <a:pt x="613" y="673"/>
                </a:lnTo>
                <a:lnTo>
                  <a:pt x="613" y="673"/>
                </a:lnTo>
                <a:lnTo>
                  <a:pt x="627" y="639"/>
                </a:lnTo>
                <a:lnTo>
                  <a:pt x="644" y="597"/>
                </a:lnTo>
                <a:lnTo>
                  <a:pt x="644" y="597"/>
                </a:lnTo>
                <a:lnTo>
                  <a:pt x="653" y="571"/>
                </a:lnTo>
                <a:lnTo>
                  <a:pt x="654" y="567"/>
                </a:lnTo>
                <a:lnTo>
                  <a:pt x="654" y="567"/>
                </a:lnTo>
                <a:lnTo>
                  <a:pt x="666" y="562"/>
                </a:lnTo>
                <a:lnTo>
                  <a:pt x="692" y="552"/>
                </a:lnTo>
                <a:lnTo>
                  <a:pt x="706" y="547"/>
                </a:lnTo>
                <a:lnTo>
                  <a:pt x="718" y="544"/>
                </a:lnTo>
                <a:lnTo>
                  <a:pt x="727" y="544"/>
                </a:lnTo>
                <a:lnTo>
                  <a:pt x="728" y="544"/>
                </a:lnTo>
                <a:lnTo>
                  <a:pt x="730" y="547"/>
                </a:lnTo>
                <a:lnTo>
                  <a:pt x="730" y="547"/>
                </a:lnTo>
                <a:lnTo>
                  <a:pt x="728" y="570"/>
                </a:lnTo>
                <a:lnTo>
                  <a:pt x="726" y="608"/>
                </a:lnTo>
                <a:lnTo>
                  <a:pt x="726" y="628"/>
                </a:lnTo>
                <a:lnTo>
                  <a:pt x="726" y="648"/>
                </a:lnTo>
                <a:lnTo>
                  <a:pt x="727" y="666"/>
                </a:lnTo>
                <a:lnTo>
                  <a:pt x="730" y="678"/>
                </a:lnTo>
                <a:lnTo>
                  <a:pt x="730" y="678"/>
                </a:lnTo>
                <a:lnTo>
                  <a:pt x="736" y="699"/>
                </a:lnTo>
                <a:lnTo>
                  <a:pt x="744" y="716"/>
                </a:lnTo>
                <a:lnTo>
                  <a:pt x="750" y="730"/>
                </a:lnTo>
                <a:lnTo>
                  <a:pt x="755" y="739"/>
                </a:lnTo>
                <a:lnTo>
                  <a:pt x="755" y="739"/>
                </a:lnTo>
                <a:lnTo>
                  <a:pt x="770" y="759"/>
                </a:lnTo>
                <a:lnTo>
                  <a:pt x="778" y="771"/>
                </a:lnTo>
                <a:lnTo>
                  <a:pt x="779" y="776"/>
                </a:lnTo>
                <a:lnTo>
                  <a:pt x="780" y="779"/>
                </a:lnTo>
                <a:lnTo>
                  <a:pt x="780" y="779"/>
                </a:lnTo>
                <a:lnTo>
                  <a:pt x="781" y="784"/>
                </a:lnTo>
                <a:lnTo>
                  <a:pt x="783" y="791"/>
                </a:lnTo>
                <a:lnTo>
                  <a:pt x="788" y="806"/>
                </a:lnTo>
                <a:lnTo>
                  <a:pt x="793" y="821"/>
                </a:lnTo>
                <a:lnTo>
                  <a:pt x="795" y="830"/>
                </a:lnTo>
                <a:lnTo>
                  <a:pt x="795" y="830"/>
                </a:lnTo>
                <a:lnTo>
                  <a:pt x="795" y="832"/>
                </a:lnTo>
                <a:lnTo>
                  <a:pt x="794" y="835"/>
                </a:lnTo>
                <a:lnTo>
                  <a:pt x="792" y="839"/>
                </a:lnTo>
                <a:lnTo>
                  <a:pt x="792" y="841"/>
                </a:lnTo>
                <a:lnTo>
                  <a:pt x="794" y="843"/>
                </a:lnTo>
                <a:lnTo>
                  <a:pt x="798" y="844"/>
                </a:lnTo>
                <a:lnTo>
                  <a:pt x="805" y="845"/>
                </a:lnTo>
                <a:lnTo>
                  <a:pt x="805" y="845"/>
                </a:lnTo>
                <a:lnTo>
                  <a:pt x="828" y="849"/>
                </a:lnTo>
                <a:lnTo>
                  <a:pt x="853" y="851"/>
                </a:lnTo>
                <a:lnTo>
                  <a:pt x="865" y="853"/>
                </a:lnTo>
                <a:lnTo>
                  <a:pt x="875" y="850"/>
                </a:lnTo>
                <a:lnTo>
                  <a:pt x="880" y="849"/>
                </a:lnTo>
                <a:lnTo>
                  <a:pt x="882" y="846"/>
                </a:lnTo>
                <a:lnTo>
                  <a:pt x="885" y="844"/>
                </a:lnTo>
                <a:lnTo>
                  <a:pt x="886" y="840"/>
                </a:lnTo>
                <a:lnTo>
                  <a:pt x="886" y="840"/>
                </a:lnTo>
                <a:lnTo>
                  <a:pt x="889" y="827"/>
                </a:lnTo>
                <a:lnTo>
                  <a:pt x="891" y="821"/>
                </a:lnTo>
                <a:lnTo>
                  <a:pt x="890" y="820"/>
                </a:lnTo>
                <a:lnTo>
                  <a:pt x="888" y="819"/>
                </a:lnTo>
                <a:lnTo>
                  <a:pt x="876" y="815"/>
                </a:lnTo>
                <a:lnTo>
                  <a:pt x="876" y="815"/>
                </a:lnTo>
                <a:lnTo>
                  <a:pt x="861" y="811"/>
                </a:lnTo>
                <a:lnTo>
                  <a:pt x="851" y="807"/>
                </a:lnTo>
                <a:lnTo>
                  <a:pt x="846" y="805"/>
                </a:lnTo>
                <a:lnTo>
                  <a:pt x="843" y="802"/>
                </a:lnTo>
                <a:lnTo>
                  <a:pt x="842" y="800"/>
                </a:lnTo>
                <a:lnTo>
                  <a:pt x="841" y="795"/>
                </a:lnTo>
                <a:lnTo>
                  <a:pt x="841" y="795"/>
                </a:lnTo>
                <a:lnTo>
                  <a:pt x="841" y="790"/>
                </a:lnTo>
                <a:lnTo>
                  <a:pt x="838" y="783"/>
                </a:lnTo>
                <a:lnTo>
                  <a:pt x="833" y="771"/>
                </a:lnTo>
                <a:lnTo>
                  <a:pt x="828" y="758"/>
                </a:lnTo>
                <a:lnTo>
                  <a:pt x="827" y="750"/>
                </a:lnTo>
                <a:lnTo>
                  <a:pt x="826" y="744"/>
                </a:lnTo>
                <a:lnTo>
                  <a:pt x="826" y="744"/>
                </a:lnTo>
                <a:lnTo>
                  <a:pt x="826" y="726"/>
                </a:lnTo>
                <a:lnTo>
                  <a:pt x="826" y="702"/>
                </a:lnTo>
                <a:lnTo>
                  <a:pt x="826" y="653"/>
                </a:lnTo>
                <a:lnTo>
                  <a:pt x="826" y="653"/>
                </a:lnTo>
                <a:lnTo>
                  <a:pt x="826" y="587"/>
                </a:lnTo>
                <a:lnTo>
                  <a:pt x="827" y="555"/>
                </a:lnTo>
                <a:lnTo>
                  <a:pt x="828" y="543"/>
                </a:lnTo>
                <a:lnTo>
                  <a:pt x="831" y="537"/>
                </a:lnTo>
                <a:lnTo>
                  <a:pt x="831" y="537"/>
                </a:lnTo>
                <a:lnTo>
                  <a:pt x="833" y="534"/>
                </a:lnTo>
                <a:lnTo>
                  <a:pt x="834" y="534"/>
                </a:lnTo>
                <a:lnTo>
                  <a:pt x="838" y="533"/>
                </a:lnTo>
                <a:lnTo>
                  <a:pt x="841" y="531"/>
                </a:lnTo>
                <a:lnTo>
                  <a:pt x="845" y="525"/>
                </a:lnTo>
                <a:lnTo>
                  <a:pt x="856" y="507"/>
                </a:lnTo>
                <a:lnTo>
                  <a:pt x="856" y="507"/>
                </a:lnTo>
                <a:lnTo>
                  <a:pt x="870" y="480"/>
                </a:lnTo>
                <a:lnTo>
                  <a:pt x="882" y="457"/>
                </a:lnTo>
                <a:lnTo>
                  <a:pt x="890" y="436"/>
                </a:lnTo>
                <a:lnTo>
                  <a:pt x="896" y="416"/>
                </a:lnTo>
                <a:lnTo>
                  <a:pt x="896" y="416"/>
                </a:lnTo>
                <a:lnTo>
                  <a:pt x="900" y="404"/>
                </a:lnTo>
                <a:lnTo>
                  <a:pt x="904" y="390"/>
                </a:lnTo>
                <a:lnTo>
                  <a:pt x="915" y="360"/>
                </a:lnTo>
                <a:lnTo>
                  <a:pt x="925" y="336"/>
                </a:lnTo>
                <a:lnTo>
                  <a:pt x="932" y="325"/>
                </a:lnTo>
                <a:lnTo>
                  <a:pt x="932" y="325"/>
                </a:lnTo>
                <a:lnTo>
                  <a:pt x="933" y="321"/>
                </a:lnTo>
                <a:lnTo>
                  <a:pt x="937" y="315"/>
                </a:lnTo>
                <a:lnTo>
                  <a:pt x="942" y="306"/>
                </a:lnTo>
                <a:lnTo>
                  <a:pt x="952" y="294"/>
                </a:lnTo>
                <a:lnTo>
                  <a:pt x="952" y="294"/>
                </a:lnTo>
                <a:lnTo>
                  <a:pt x="968" y="278"/>
                </a:lnTo>
                <a:lnTo>
                  <a:pt x="972" y="273"/>
                </a:lnTo>
                <a:lnTo>
                  <a:pt x="977" y="264"/>
                </a:lnTo>
                <a:lnTo>
                  <a:pt x="977" y="264"/>
                </a:lnTo>
                <a:lnTo>
                  <a:pt x="980" y="255"/>
                </a:lnTo>
                <a:lnTo>
                  <a:pt x="982" y="241"/>
                </a:lnTo>
                <a:lnTo>
                  <a:pt x="987" y="207"/>
                </a:lnTo>
                <a:lnTo>
                  <a:pt x="992" y="163"/>
                </a:lnTo>
                <a:lnTo>
                  <a:pt x="992" y="163"/>
                </a:lnTo>
                <a:lnTo>
                  <a:pt x="1010" y="165"/>
                </a:lnTo>
                <a:lnTo>
                  <a:pt x="1026" y="168"/>
                </a:lnTo>
                <a:lnTo>
                  <a:pt x="1043" y="168"/>
                </a:lnTo>
                <a:lnTo>
                  <a:pt x="1043" y="168"/>
                </a:lnTo>
                <a:lnTo>
                  <a:pt x="1066" y="165"/>
                </a:lnTo>
                <a:lnTo>
                  <a:pt x="1078" y="163"/>
                </a:lnTo>
                <a:lnTo>
                  <a:pt x="1078" y="163"/>
                </a:lnTo>
                <a:lnTo>
                  <a:pt x="1088" y="160"/>
                </a:lnTo>
                <a:lnTo>
                  <a:pt x="1093" y="158"/>
                </a:lnTo>
                <a:lnTo>
                  <a:pt x="1093" y="158"/>
                </a:lnTo>
                <a:lnTo>
                  <a:pt x="1096" y="157"/>
                </a:lnTo>
                <a:lnTo>
                  <a:pt x="1100" y="154"/>
                </a:lnTo>
                <a:lnTo>
                  <a:pt x="1101" y="152"/>
                </a:lnTo>
                <a:lnTo>
                  <a:pt x="1102" y="149"/>
                </a:lnTo>
                <a:lnTo>
                  <a:pt x="1101" y="147"/>
                </a:lnTo>
                <a:lnTo>
                  <a:pt x="1098" y="143"/>
                </a:lnTo>
                <a:lnTo>
                  <a:pt x="1098" y="143"/>
                </a:lnTo>
                <a:lnTo>
                  <a:pt x="1095" y="140"/>
                </a:lnTo>
                <a:lnTo>
                  <a:pt x="1091" y="139"/>
                </a:lnTo>
                <a:lnTo>
                  <a:pt x="1086" y="138"/>
                </a:lnTo>
                <a:lnTo>
                  <a:pt x="1081" y="139"/>
                </a:lnTo>
                <a:lnTo>
                  <a:pt x="1080" y="139"/>
                </a:lnTo>
                <a:lnTo>
                  <a:pt x="1078" y="138"/>
                </a:lnTo>
                <a:lnTo>
                  <a:pt x="1078" y="138"/>
                </a:lnTo>
                <a:lnTo>
                  <a:pt x="1073" y="128"/>
                </a:lnTo>
                <a:lnTo>
                  <a:pt x="1069" y="120"/>
                </a:lnTo>
                <a:lnTo>
                  <a:pt x="1063" y="112"/>
                </a:lnTo>
                <a:lnTo>
                  <a:pt x="1063" y="112"/>
                </a:lnTo>
                <a:lnTo>
                  <a:pt x="1054" y="104"/>
                </a:lnTo>
                <a:lnTo>
                  <a:pt x="1042" y="93"/>
                </a:lnTo>
                <a:lnTo>
                  <a:pt x="1028" y="82"/>
                </a:lnTo>
                <a:lnTo>
                  <a:pt x="1028" y="82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707425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</TotalTime>
  <Words>0</Words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7" baseType="lpstr">
      <vt:lpstr>ＭＳ Ｐゴシック</vt:lpstr>
      <vt:lpstr>游ゴシック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pptx890_イヌのシルエット2</dc:title>
  <dc:subject>pptx890_イヌのシルエット2</dc:subject>
  <dc:creator>digipot.net</dc:creator>
  <cp:revision>1</cp:revision>
  <dcterms:created xsi:type="dcterms:W3CDTF">2018-05-20T00:31:01Z</dcterms:created>
  <dcterms:modified xsi:type="dcterms:W3CDTF">2018-11-27T09:01:12Z</dcterms:modified>
  <cp:version>1</cp:version>
</cp:coreProperties>
</file>