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20CB30-C2CC-4540-A5FD-203699D243C2}"/>
              </a:ext>
            </a:extLst>
          </p:cNvPr>
          <p:cNvGrpSpPr/>
          <p:nvPr/>
        </p:nvGrpSpPr>
        <p:grpSpPr>
          <a:xfrm>
            <a:off x="625924" y="1734671"/>
            <a:ext cx="2718568" cy="1436960"/>
            <a:chOff x="2431016" y="-171400"/>
            <a:chExt cx="3061820" cy="1618395"/>
          </a:xfrm>
        </p:grpSpPr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F2159DAE-A908-4486-8927-838D846BF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637" y="-154560"/>
              <a:ext cx="630287" cy="1557754"/>
            </a:xfrm>
            <a:custGeom>
              <a:avLst/>
              <a:gdLst>
                <a:gd name="T0" fmla="*/ 83 w 714"/>
                <a:gd name="T1" fmla="*/ 325 h 1711"/>
                <a:gd name="T2" fmla="*/ 21 w 714"/>
                <a:gd name="T3" fmla="*/ 384 h 1711"/>
                <a:gd name="T4" fmla="*/ 11 w 714"/>
                <a:gd name="T5" fmla="*/ 529 h 1711"/>
                <a:gd name="T6" fmla="*/ 5 w 714"/>
                <a:gd name="T7" fmla="*/ 766 h 1711"/>
                <a:gd name="T8" fmla="*/ 24 w 714"/>
                <a:gd name="T9" fmla="*/ 900 h 1711"/>
                <a:gd name="T10" fmla="*/ 0 w 714"/>
                <a:gd name="T11" fmla="*/ 1051 h 1711"/>
                <a:gd name="T12" fmla="*/ 26 w 714"/>
                <a:gd name="T13" fmla="*/ 1118 h 1711"/>
                <a:gd name="T14" fmla="*/ 83 w 714"/>
                <a:gd name="T15" fmla="*/ 1207 h 1711"/>
                <a:gd name="T16" fmla="*/ 60 w 714"/>
                <a:gd name="T17" fmla="*/ 1391 h 1711"/>
                <a:gd name="T18" fmla="*/ 49 w 714"/>
                <a:gd name="T19" fmla="*/ 1614 h 1711"/>
                <a:gd name="T20" fmla="*/ 54 w 714"/>
                <a:gd name="T21" fmla="*/ 1664 h 1711"/>
                <a:gd name="T22" fmla="*/ 96 w 714"/>
                <a:gd name="T23" fmla="*/ 1703 h 1711"/>
                <a:gd name="T24" fmla="*/ 213 w 714"/>
                <a:gd name="T25" fmla="*/ 1708 h 1711"/>
                <a:gd name="T26" fmla="*/ 236 w 714"/>
                <a:gd name="T27" fmla="*/ 1687 h 1711"/>
                <a:gd name="T28" fmla="*/ 210 w 714"/>
                <a:gd name="T29" fmla="*/ 1614 h 1711"/>
                <a:gd name="T30" fmla="*/ 207 w 714"/>
                <a:gd name="T31" fmla="*/ 1575 h 1711"/>
                <a:gd name="T32" fmla="*/ 207 w 714"/>
                <a:gd name="T33" fmla="*/ 1471 h 1711"/>
                <a:gd name="T34" fmla="*/ 218 w 714"/>
                <a:gd name="T35" fmla="*/ 1337 h 1711"/>
                <a:gd name="T36" fmla="*/ 254 w 714"/>
                <a:gd name="T37" fmla="*/ 1228 h 1711"/>
                <a:gd name="T38" fmla="*/ 275 w 714"/>
                <a:gd name="T39" fmla="*/ 1160 h 1711"/>
                <a:gd name="T40" fmla="*/ 372 w 714"/>
                <a:gd name="T41" fmla="*/ 1189 h 1711"/>
                <a:gd name="T42" fmla="*/ 400 w 714"/>
                <a:gd name="T43" fmla="*/ 1222 h 1711"/>
                <a:gd name="T44" fmla="*/ 332 w 714"/>
                <a:gd name="T45" fmla="*/ 1394 h 1711"/>
                <a:gd name="T46" fmla="*/ 311 w 714"/>
                <a:gd name="T47" fmla="*/ 1534 h 1711"/>
                <a:gd name="T48" fmla="*/ 327 w 714"/>
                <a:gd name="T49" fmla="*/ 1570 h 1711"/>
                <a:gd name="T50" fmla="*/ 355 w 714"/>
                <a:gd name="T51" fmla="*/ 1682 h 1711"/>
                <a:gd name="T52" fmla="*/ 381 w 714"/>
                <a:gd name="T53" fmla="*/ 1706 h 1711"/>
                <a:gd name="T54" fmla="*/ 472 w 714"/>
                <a:gd name="T55" fmla="*/ 1703 h 1711"/>
                <a:gd name="T56" fmla="*/ 488 w 714"/>
                <a:gd name="T57" fmla="*/ 1677 h 1711"/>
                <a:gd name="T58" fmla="*/ 457 w 714"/>
                <a:gd name="T59" fmla="*/ 1602 h 1711"/>
                <a:gd name="T60" fmla="*/ 423 w 714"/>
                <a:gd name="T61" fmla="*/ 1523 h 1711"/>
                <a:gd name="T62" fmla="*/ 543 w 714"/>
                <a:gd name="T63" fmla="*/ 1274 h 1711"/>
                <a:gd name="T64" fmla="*/ 569 w 714"/>
                <a:gd name="T65" fmla="*/ 1124 h 1711"/>
                <a:gd name="T66" fmla="*/ 524 w 714"/>
                <a:gd name="T67" fmla="*/ 1036 h 1711"/>
                <a:gd name="T68" fmla="*/ 532 w 714"/>
                <a:gd name="T69" fmla="*/ 895 h 1711"/>
                <a:gd name="T70" fmla="*/ 560 w 714"/>
                <a:gd name="T71" fmla="*/ 1013 h 1711"/>
                <a:gd name="T72" fmla="*/ 586 w 714"/>
                <a:gd name="T73" fmla="*/ 1119 h 1711"/>
                <a:gd name="T74" fmla="*/ 613 w 714"/>
                <a:gd name="T75" fmla="*/ 1189 h 1711"/>
                <a:gd name="T76" fmla="*/ 616 w 714"/>
                <a:gd name="T77" fmla="*/ 1223 h 1711"/>
                <a:gd name="T78" fmla="*/ 651 w 714"/>
                <a:gd name="T79" fmla="*/ 1223 h 1711"/>
                <a:gd name="T80" fmla="*/ 669 w 714"/>
                <a:gd name="T81" fmla="*/ 1222 h 1711"/>
                <a:gd name="T82" fmla="*/ 695 w 714"/>
                <a:gd name="T83" fmla="*/ 1161 h 1711"/>
                <a:gd name="T84" fmla="*/ 708 w 714"/>
                <a:gd name="T85" fmla="*/ 1157 h 1711"/>
                <a:gd name="T86" fmla="*/ 711 w 714"/>
                <a:gd name="T87" fmla="*/ 1139 h 1711"/>
                <a:gd name="T88" fmla="*/ 665 w 714"/>
                <a:gd name="T89" fmla="*/ 1035 h 1711"/>
                <a:gd name="T90" fmla="*/ 636 w 714"/>
                <a:gd name="T91" fmla="*/ 734 h 1711"/>
                <a:gd name="T92" fmla="*/ 610 w 714"/>
                <a:gd name="T93" fmla="*/ 506 h 1711"/>
                <a:gd name="T94" fmla="*/ 571 w 714"/>
                <a:gd name="T95" fmla="*/ 418 h 1711"/>
                <a:gd name="T96" fmla="*/ 475 w 714"/>
                <a:gd name="T97" fmla="*/ 358 h 1711"/>
                <a:gd name="T98" fmla="*/ 451 w 714"/>
                <a:gd name="T99" fmla="*/ 316 h 1711"/>
                <a:gd name="T100" fmla="*/ 460 w 714"/>
                <a:gd name="T101" fmla="*/ 264 h 1711"/>
                <a:gd name="T102" fmla="*/ 464 w 714"/>
                <a:gd name="T103" fmla="*/ 215 h 1711"/>
                <a:gd name="T104" fmla="*/ 442 w 714"/>
                <a:gd name="T105" fmla="*/ 129 h 1711"/>
                <a:gd name="T106" fmla="*/ 416 w 714"/>
                <a:gd name="T107" fmla="*/ 62 h 1711"/>
                <a:gd name="T108" fmla="*/ 325 w 714"/>
                <a:gd name="T109" fmla="*/ 18 h 1711"/>
                <a:gd name="T110" fmla="*/ 218 w 714"/>
                <a:gd name="T111" fmla="*/ 5 h 1711"/>
                <a:gd name="T112" fmla="*/ 135 w 714"/>
                <a:gd name="T113" fmla="*/ 102 h 1711"/>
                <a:gd name="T114" fmla="*/ 142 w 714"/>
                <a:gd name="T115" fmla="*/ 163 h 1711"/>
                <a:gd name="T116" fmla="*/ 171 w 714"/>
                <a:gd name="T117" fmla="*/ 208 h 1711"/>
                <a:gd name="T118" fmla="*/ 195 w 714"/>
                <a:gd name="T119" fmla="*/ 244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4" h="1711">
                  <a:moveTo>
                    <a:pt x="202" y="264"/>
                  </a:moveTo>
                  <a:lnTo>
                    <a:pt x="202" y="264"/>
                  </a:lnTo>
                  <a:lnTo>
                    <a:pt x="158" y="286"/>
                  </a:lnTo>
                  <a:lnTo>
                    <a:pt x="119" y="306"/>
                  </a:lnTo>
                  <a:lnTo>
                    <a:pt x="83" y="325"/>
                  </a:lnTo>
                  <a:lnTo>
                    <a:pt x="83" y="325"/>
                  </a:lnTo>
                  <a:lnTo>
                    <a:pt x="57" y="342"/>
                  </a:lnTo>
                  <a:lnTo>
                    <a:pt x="41" y="353"/>
                  </a:lnTo>
                  <a:lnTo>
                    <a:pt x="34" y="360"/>
                  </a:lnTo>
                  <a:lnTo>
                    <a:pt x="29" y="366"/>
                  </a:lnTo>
                  <a:lnTo>
                    <a:pt x="26" y="374"/>
                  </a:lnTo>
                  <a:lnTo>
                    <a:pt x="21" y="384"/>
                  </a:lnTo>
                  <a:lnTo>
                    <a:pt x="21" y="384"/>
                  </a:lnTo>
                  <a:lnTo>
                    <a:pt x="18" y="399"/>
                  </a:lnTo>
                  <a:lnTo>
                    <a:pt x="16" y="418"/>
                  </a:lnTo>
                  <a:lnTo>
                    <a:pt x="13" y="465"/>
                  </a:lnTo>
                  <a:lnTo>
                    <a:pt x="11" y="508"/>
                  </a:lnTo>
                  <a:lnTo>
                    <a:pt x="11" y="529"/>
                  </a:lnTo>
                  <a:lnTo>
                    <a:pt x="11" y="529"/>
                  </a:lnTo>
                  <a:lnTo>
                    <a:pt x="8" y="597"/>
                  </a:lnTo>
                  <a:lnTo>
                    <a:pt x="5" y="656"/>
                  </a:lnTo>
                  <a:lnTo>
                    <a:pt x="3" y="717"/>
                  </a:lnTo>
                  <a:lnTo>
                    <a:pt x="3" y="717"/>
                  </a:lnTo>
                  <a:lnTo>
                    <a:pt x="5" y="766"/>
                  </a:lnTo>
                  <a:lnTo>
                    <a:pt x="8" y="799"/>
                  </a:lnTo>
                  <a:lnTo>
                    <a:pt x="10" y="820"/>
                  </a:lnTo>
                  <a:lnTo>
                    <a:pt x="11" y="833"/>
                  </a:lnTo>
                  <a:lnTo>
                    <a:pt x="11" y="833"/>
                  </a:lnTo>
                  <a:lnTo>
                    <a:pt x="19" y="872"/>
                  </a:lnTo>
                  <a:lnTo>
                    <a:pt x="24" y="900"/>
                  </a:lnTo>
                  <a:lnTo>
                    <a:pt x="24" y="900"/>
                  </a:lnTo>
                  <a:lnTo>
                    <a:pt x="19" y="916"/>
                  </a:lnTo>
                  <a:lnTo>
                    <a:pt x="11" y="955"/>
                  </a:lnTo>
                  <a:lnTo>
                    <a:pt x="3" y="1004"/>
                  </a:lnTo>
                  <a:lnTo>
                    <a:pt x="2" y="1028"/>
                  </a:lnTo>
                  <a:lnTo>
                    <a:pt x="0" y="1051"/>
                  </a:lnTo>
                  <a:lnTo>
                    <a:pt x="0" y="1051"/>
                  </a:lnTo>
                  <a:lnTo>
                    <a:pt x="2" y="1061"/>
                  </a:lnTo>
                  <a:lnTo>
                    <a:pt x="3" y="1072"/>
                  </a:lnTo>
                  <a:lnTo>
                    <a:pt x="8" y="1083"/>
                  </a:lnTo>
                  <a:lnTo>
                    <a:pt x="13" y="1095"/>
                  </a:lnTo>
                  <a:lnTo>
                    <a:pt x="26" y="1118"/>
                  </a:lnTo>
                  <a:lnTo>
                    <a:pt x="42" y="1139"/>
                  </a:lnTo>
                  <a:lnTo>
                    <a:pt x="59" y="1158"/>
                  </a:lnTo>
                  <a:lnTo>
                    <a:pt x="72" y="1173"/>
                  </a:lnTo>
                  <a:lnTo>
                    <a:pt x="85" y="1186"/>
                  </a:lnTo>
                  <a:lnTo>
                    <a:pt x="85" y="1186"/>
                  </a:lnTo>
                  <a:lnTo>
                    <a:pt x="83" y="1207"/>
                  </a:lnTo>
                  <a:lnTo>
                    <a:pt x="81" y="1223"/>
                  </a:lnTo>
                  <a:lnTo>
                    <a:pt x="78" y="1238"/>
                  </a:lnTo>
                  <a:lnTo>
                    <a:pt x="78" y="1238"/>
                  </a:lnTo>
                  <a:lnTo>
                    <a:pt x="75" y="1254"/>
                  </a:lnTo>
                  <a:lnTo>
                    <a:pt x="70" y="1288"/>
                  </a:lnTo>
                  <a:lnTo>
                    <a:pt x="60" y="1391"/>
                  </a:lnTo>
                  <a:lnTo>
                    <a:pt x="47" y="1547"/>
                  </a:lnTo>
                  <a:lnTo>
                    <a:pt x="47" y="1547"/>
                  </a:lnTo>
                  <a:lnTo>
                    <a:pt x="47" y="1573"/>
                  </a:lnTo>
                  <a:lnTo>
                    <a:pt x="47" y="1599"/>
                  </a:lnTo>
                  <a:lnTo>
                    <a:pt x="47" y="1599"/>
                  </a:lnTo>
                  <a:lnTo>
                    <a:pt x="49" y="1614"/>
                  </a:lnTo>
                  <a:lnTo>
                    <a:pt x="54" y="1627"/>
                  </a:lnTo>
                  <a:lnTo>
                    <a:pt x="54" y="1627"/>
                  </a:lnTo>
                  <a:lnTo>
                    <a:pt x="54" y="1633"/>
                  </a:lnTo>
                  <a:lnTo>
                    <a:pt x="54" y="1640"/>
                  </a:lnTo>
                  <a:lnTo>
                    <a:pt x="54" y="1656"/>
                  </a:lnTo>
                  <a:lnTo>
                    <a:pt x="54" y="1664"/>
                  </a:lnTo>
                  <a:lnTo>
                    <a:pt x="55" y="1672"/>
                  </a:lnTo>
                  <a:lnTo>
                    <a:pt x="59" y="1680"/>
                  </a:lnTo>
                  <a:lnTo>
                    <a:pt x="63" y="1687"/>
                  </a:lnTo>
                  <a:lnTo>
                    <a:pt x="63" y="1687"/>
                  </a:lnTo>
                  <a:lnTo>
                    <a:pt x="78" y="1697"/>
                  </a:lnTo>
                  <a:lnTo>
                    <a:pt x="96" y="1703"/>
                  </a:lnTo>
                  <a:lnTo>
                    <a:pt x="115" y="1708"/>
                  </a:lnTo>
                  <a:lnTo>
                    <a:pt x="125" y="1710"/>
                  </a:lnTo>
                  <a:lnTo>
                    <a:pt x="135" y="1710"/>
                  </a:lnTo>
                  <a:lnTo>
                    <a:pt x="135" y="1710"/>
                  </a:lnTo>
                  <a:lnTo>
                    <a:pt x="187" y="1710"/>
                  </a:lnTo>
                  <a:lnTo>
                    <a:pt x="213" y="1708"/>
                  </a:lnTo>
                  <a:lnTo>
                    <a:pt x="221" y="1706"/>
                  </a:lnTo>
                  <a:lnTo>
                    <a:pt x="228" y="1705"/>
                  </a:lnTo>
                  <a:lnTo>
                    <a:pt x="228" y="1705"/>
                  </a:lnTo>
                  <a:lnTo>
                    <a:pt x="231" y="1700"/>
                  </a:lnTo>
                  <a:lnTo>
                    <a:pt x="234" y="1693"/>
                  </a:lnTo>
                  <a:lnTo>
                    <a:pt x="236" y="1687"/>
                  </a:lnTo>
                  <a:lnTo>
                    <a:pt x="236" y="1679"/>
                  </a:lnTo>
                  <a:lnTo>
                    <a:pt x="234" y="1662"/>
                  </a:lnTo>
                  <a:lnTo>
                    <a:pt x="229" y="1646"/>
                  </a:lnTo>
                  <a:lnTo>
                    <a:pt x="229" y="1646"/>
                  </a:lnTo>
                  <a:lnTo>
                    <a:pt x="221" y="1630"/>
                  </a:lnTo>
                  <a:lnTo>
                    <a:pt x="210" y="1614"/>
                  </a:lnTo>
                  <a:lnTo>
                    <a:pt x="194" y="1593"/>
                  </a:lnTo>
                  <a:lnTo>
                    <a:pt x="194" y="1593"/>
                  </a:lnTo>
                  <a:lnTo>
                    <a:pt x="195" y="1593"/>
                  </a:lnTo>
                  <a:lnTo>
                    <a:pt x="198" y="1589"/>
                  </a:lnTo>
                  <a:lnTo>
                    <a:pt x="203" y="1584"/>
                  </a:lnTo>
                  <a:lnTo>
                    <a:pt x="207" y="1575"/>
                  </a:lnTo>
                  <a:lnTo>
                    <a:pt x="207" y="1575"/>
                  </a:lnTo>
                  <a:lnTo>
                    <a:pt x="208" y="1565"/>
                  </a:lnTo>
                  <a:lnTo>
                    <a:pt x="208" y="1555"/>
                  </a:lnTo>
                  <a:lnTo>
                    <a:pt x="207" y="1521"/>
                  </a:lnTo>
                  <a:lnTo>
                    <a:pt x="207" y="1521"/>
                  </a:lnTo>
                  <a:lnTo>
                    <a:pt x="207" y="1471"/>
                  </a:lnTo>
                  <a:lnTo>
                    <a:pt x="207" y="1440"/>
                  </a:lnTo>
                  <a:lnTo>
                    <a:pt x="207" y="1440"/>
                  </a:lnTo>
                  <a:lnTo>
                    <a:pt x="210" y="1396"/>
                  </a:lnTo>
                  <a:lnTo>
                    <a:pt x="213" y="1363"/>
                  </a:lnTo>
                  <a:lnTo>
                    <a:pt x="218" y="1337"/>
                  </a:lnTo>
                  <a:lnTo>
                    <a:pt x="218" y="1337"/>
                  </a:lnTo>
                  <a:lnTo>
                    <a:pt x="223" y="1316"/>
                  </a:lnTo>
                  <a:lnTo>
                    <a:pt x="231" y="1292"/>
                  </a:lnTo>
                  <a:lnTo>
                    <a:pt x="244" y="1251"/>
                  </a:lnTo>
                  <a:lnTo>
                    <a:pt x="244" y="1251"/>
                  </a:lnTo>
                  <a:lnTo>
                    <a:pt x="249" y="1238"/>
                  </a:lnTo>
                  <a:lnTo>
                    <a:pt x="254" y="1228"/>
                  </a:lnTo>
                  <a:lnTo>
                    <a:pt x="259" y="1215"/>
                  </a:lnTo>
                  <a:lnTo>
                    <a:pt x="262" y="1194"/>
                  </a:lnTo>
                  <a:lnTo>
                    <a:pt x="262" y="1194"/>
                  </a:lnTo>
                  <a:lnTo>
                    <a:pt x="264" y="1181"/>
                  </a:lnTo>
                  <a:lnTo>
                    <a:pt x="270" y="1170"/>
                  </a:lnTo>
                  <a:lnTo>
                    <a:pt x="275" y="1160"/>
                  </a:lnTo>
                  <a:lnTo>
                    <a:pt x="283" y="1152"/>
                  </a:lnTo>
                  <a:lnTo>
                    <a:pt x="296" y="1142"/>
                  </a:lnTo>
                  <a:lnTo>
                    <a:pt x="301" y="1139"/>
                  </a:lnTo>
                  <a:lnTo>
                    <a:pt x="301" y="1139"/>
                  </a:lnTo>
                  <a:lnTo>
                    <a:pt x="372" y="1189"/>
                  </a:lnTo>
                  <a:lnTo>
                    <a:pt x="372" y="1189"/>
                  </a:lnTo>
                  <a:lnTo>
                    <a:pt x="382" y="1197"/>
                  </a:lnTo>
                  <a:lnTo>
                    <a:pt x="392" y="1207"/>
                  </a:lnTo>
                  <a:lnTo>
                    <a:pt x="399" y="1215"/>
                  </a:lnTo>
                  <a:lnTo>
                    <a:pt x="400" y="1218"/>
                  </a:lnTo>
                  <a:lnTo>
                    <a:pt x="400" y="1222"/>
                  </a:lnTo>
                  <a:lnTo>
                    <a:pt x="400" y="1222"/>
                  </a:lnTo>
                  <a:lnTo>
                    <a:pt x="377" y="1275"/>
                  </a:lnTo>
                  <a:lnTo>
                    <a:pt x="361" y="1318"/>
                  </a:lnTo>
                  <a:lnTo>
                    <a:pt x="345" y="1352"/>
                  </a:lnTo>
                  <a:lnTo>
                    <a:pt x="345" y="1352"/>
                  </a:lnTo>
                  <a:lnTo>
                    <a:pt x="338" y="1370"/>
                  </a:lnTo>
                  <a:lnTo>
                    <a:pt x="332" y="1394"/>
                  </a:lnTo>
                  <a:lnTo>
                    <a:pt x="327" y="1422"/>
                  </a:lnTo>
                  <a:lnTo>
                    <a:pt x="322" y="1451"/>
                  </a:lnTo>
                  <a:lnTo>
                    <a:pt x="314" y="1501"/>
                  </a:lnTo>
                  <a:lnTo>
                    <a:pt x="311" y="1527"/>
                  </a:lnTo>
                  <a:lnTo>
                    <a:pt x="311" y="1527"/>
                  </a:lnTo>
                  <a:lnTo>
                    <a:pt x="311" y="1534"/>
                  </a:lnTo>
                  <a:lnTo>
                    <a:pt x="312" y="1540"/>
                  </a:lnTo>
                  <a:lnTo>
                    <a:pt x="314" y="1545"/>
                  </a:lnTo>
                  <a:lnTo>
                    <a:pt x="317" y="1549"/>
                  </a:lnTo>
                  <a:lnTo>
                    <a:pt x="317" y="1549"/>
                  </a:lnTo>
                  <a:lnTo>
                    <a:pt x="320" y="1555"/>
                  </a:lnTo>
                  <a:lnTo>
                    <a:pt x="327" y="1570"/>
                  </a:lnTo>
                  <a:lnTo>
                    <a:pt x="342" y="1615"/>
                  </a:lnTo>
                  <a:lnTo>
                    <a:pt x="342" y="1615"/>
                  </a:lnTo>
                  <a:lnTo>
                    <a:pt x="343" y="1628"/>
                  </a:lnTo>
                  <a:lnTo>
                    <a:pt x="346" y="1641"/>
                  </a:lnTo>
                  <a:lnTo>
                    <a:pt x="351" y="1669"/>
                  </a:lnTo>
                  <a:lnTo>
                    <a:pt x="355" y="1682"/>
                  </a:lnTo>
                  <a:lnTo>
                    <a:pt x="361" y="1692"/>
                  </a:lnTo>
                  <a:lnTo>
                    <a:pt x="364" y="1697"/>
                  </a:lnTo>
                  <a:lnTo>
                    <a:pt x="369" y="1700"/>
                  </a:lnTo>
                  <a:lnTo>
                    <a:pt x="374" y="1703"/>
                  </a:lnTo>
                  <a:lnTo>
                    <a:pt x="381" y="1706"/>
                  </a:lnTo>
                  <a:lnTo>
                    <a:pt x="381" y="1706"/>
                  </a:lnTo>
                  <a:lnTo>
                    <a:pt x="395" y="1710"/>
                  </a:lnTo>
                  <a:lnTo>
                    <a:pt x="412" y="1711"/>
                  </a:lnTo>
                  <a:lnTo>
                    <a:pt x="428" y="1711"/>
                  </a:lnTo>
                  <a:lnTo>
                    <a:pt x="444" y="1710"/>
                  </a:lnTo>
                  <a:lnTo>
                    <a:pt x="460" y="1706"/>
                  </a:lnTo>
                  <a:lnTo>
                    <a:pt x="472" y="1703"/>
                  </a:lnTo>
                  <a:lnTo>
                    <a:pt x="481" y="1698"/>
                  </a:lnTo>
                  <a:lnTo>
                    <a:pt x="488" y="1693"/>
                  </a:lnTo>
                  <a:lnTo>
                    <a:pt x="488" y="1693"/>
                  </a:lnTo>
                  <a:lnTo>
                    <a:pt x="488" y="1692"/>
                  </a:lnTo>
                  <a:lnTo>
                    <a:pt x="490" y="1687"/>
                  </a:lnTo>
                  <a:lnTo>
                    <a:pt x="488" y="1677"/>
                  </a:lnTo>
                  <a:lnTo>
                    <a:pt x="483" y="1666"/>
                  </a:lnTo>
                  <a:lnTo>
                    <a:pt x="478" y="1653"/>
                  </a:lnTo>
                  <a:lnTo>
                    <a:pt x="467" y="1632"/>
                  </a:lnTo>
                  <a:lnTo>
                    <a:pt x="462" y="1622"/>
                  </a:lnTo>
                  <a:lnTo>
                    <a:pt x="462" y="1622"/>
                  </a:lnTo>
                  <a:lnTo>
                    <a:pt x="457" y="1602"/>
                  </a:lnTo>
                  <a:lnTo>
                    <a:pt x="454" y="1588"/>
                  </a:lnTo>
                  <a:lnTo>
                    <a:pt x="451" y="1580"/>
                  </a:lnTo>
                  <a:lnTo>
                    <a:pt x="451" y="1580"/>
                  </a:lnTo>
                  <a:lnTo>
                    <a:pt x="444" y="1568"/>
                  </a:lnTo>
                  <a:lnTo>
                    <a:pt x="434" y="1550"/>
                  </a:lnTo>
                  <a:lnTo>
                    <a:pt x="423" y="1523"/>
                  </a:lnTo>
                  <a:lnTo>
                    <a:pt x="423" y="1523"/>
                  </a:lnTo>
                  <a:lnTo>
                    <a:pt x="481" y="1405"/>
                  </a:lnTo>
                  <a:lnTo>
                    <a:pt x="522" y="1321"/>
                  </a:lnTo>
                  <a:lnTo>
                    <a:pt x="537" y="1290"/>
                  </a:lnTo>
                  <a:lnTo>
                    <a:pt x="543" y="1274"/>
                  </a:lnTo>
                  <a:lnTo>
                    <a:pt x="543" y="1274"/>
                  </a:lnTo>
                  <a:lnTo>
                    <a:pt x="550" y="1223"/>
                  </a:lnTo>
                  <a:lnTo>
                    <a:pt x="560" y="1161"/>
                  </a:lnTo>
                  <a:lnTo>
                    <a:pt x="560" y="1161"/>
                  </a:lnTo>
                  <a:lnTo>
                    <a:pt x="564" y="1142"/>
                  </a:lnTo>
                  <a:lnTo>
                    <a:pt x="568" y="1129"/>
                  </a:lnTo>
                  <a:lnTo>
                    <a:pt x="569" y="1124"/>
                  </a:lnTo>
                  <a:lnTo>
                    <a:pt x="568" y="1118"/>
                  </a:lnTo>
                  <a:lnTo>
                    <a:pt x="566" y="1111"/>
                  </a:lnTo>
                  <a:lnTo>
                    <a:pt x="563" y="1103"/>
                  </a:lnTo>
                  <a:lnTo>
                    <a:pt x="563" y="1103"/>
                  </a:lnTo>
                  <a:lnTo>
                    <a:pt x="547" y="1074"/>
                  </a:lnTo>
                  <a:lnTo>
                    <a:pt x="524" y="1036"/>
                  </a:lnTo>
                  <a:lnTo>
                    <a:pt x="496" y="987"/>
                  </a:lnTo>
                  <a:lnTo>
                    <a:pt x="506" y="861"/>
                  </a:lnTo>
                  <a:lnTo>
                    <a:pt x="506" y="825"/>
                  </a:lnTo>
                  <a:lnTo>
                    <a:pt x="506" y="825"/>
                  </a:lnTo>
                  <a:lnTo>
                    <a:pt x="521" y="864"/>
                  </a:lnTo>
                  <a:lnTo>
                    <a:pt x="532" y="895"/>
                  </a:lnTo>
                  <a:lnTo>
                    <a:pt x="535" y="906"/>
                  </a:lnTo>
                  <a:lnTo>
                    <a:pt x="537" y="914"/>
                  </a:lnTo>
                  <a:lnTo>
                    <a:pt x="537" y="914"/>
                  </a:lnTo>
                  <a:lnTo>
                    <a:pt x="540" y="932"/>
                  </a:lnTo>
                  <a:lnTo>
                    <a:pt x="547" y="963"/>
                  </a:lnTo>
                  <a:lnTo>
                    <a:pt x="560" y="1013"/>
                  </a:lnTo>
                  <a:lnTo>
                    <a:pt x="560" y="1013"/>
                  </a:lnTo>
                  <a:lnTo>
                    <a:pt x="573" y="1061"/>
                  </a:lnTo>
                  <a:lnTo>
                    <a:pt x="579" y="1087"/>
                  </a:lnTo>
                  <a:lnTo>
                    <a:pt x="582" y="1103"/>
                  </a:lnTo>
                  <a:lnTo>
                    <a:pt x="582" y="1103"/>
                  </a:lnTo>
                  <a:lnTo>
                    <a:pt x="586" y="1119"/>
                  </a:lnTo>
                  <a:lnTo>
                    <a:pt x="589" y="1131"/>
                  </a:lnTo>
                  <a:lnTo>
                    <a:pt x="599" y="1142"/>
                  </a:lnTo>
                  <a:lnTo>
                    <a:pt x="599" y="1142"/>
                  </a:lnTo>
                  <a:lnTo>
                    <a:pt x="603" y="1163"/>
                  </a:lnTo>
                  <a:lnTo>
                    <a:pt x="608" y="1179"/>
                  </a:lnTo>
                  <a:lnTo>
                    <a:pt x="613" y="1189"/>
                  </a:lnTo>
                  <a:lnTo>
                    <a:pt x="613" y="1189"/>
                  </a:lnTo>
                  <a:lnTo>
                    <a:pt x="616" y="1196"/>
                  </a:lnTo>
                  <a:lnTo>
                    <a:pt x="618" y="1199"/>
                  </a:lnTo>
                  <a:lnTo>
                    <a:pt x="618" y="1207"/>
                  </a:lnTo>
                  <a:lnTo>
                    <a:pt x="618" y="1207"/>
                  </a:lnTo>
                  <a:lnTo>
                    <a:pt x="616" y="1223"/>
                  </a:lnTo>
                  <a:lnTo>
                    <a:pt x="618" y="1228"/>
                  </a:lnTo>
                  <a:lnTo>
                    <a:pt x="623" y="1230"/>
                  </a:lnTo>
                  <a:lnTo>
                    <a:pt x="623" y="1230"/>
                  </a:lnTo>
                  <a:lnTo>
                    <a:pt x="631" y="1228"/>
                  </a:lnTo>
                  <a:lnTo>
                    <a:pt x="639" y="1227"/>
                  </a:lnTo>
                  <a:lnTo>
                    <a:pt x="651" y="1223"/>
                  </a:lnTo>
                  <a:lnTo>
                    <a:pt x="651" y="1223"/>
                  </a:lnTo>
                  <a:lnTo>
                    <a:pt x="651" y="1225"/>
                  </a:lnTo>
                  <a:lnTo>
                    <a:pt x="660" y="1225"/>
                  </a:lnTo>
                  <a:lnTo>
                    <a:pt x="660" y="1225"/>
                  </a:lnTo>
                  <a:lnTo>
                    <a:pt x="665" y="1225"/>
                  </a:lnTo>
                  <a:lnTo>
                    <a:pt x="669" y="1222"/>
                  </a:lnTo>
                  <a:lnTo>
                    <a:pt x="673" y="1217"/>
                  </a:lnTo>
                  <a:lnTo>
                    <a:pt x="678" y="1212"/>
                  </a:lnTo>
                  <a:lnTo>
                    <a:pt x="685" y="1197"/>
                  </a:lnTo>
                  <a:lnTo>
                    <a:pt x="690" y="1184"/>
                  </a:lnTo>
                  <a:lnTo>
                    <a:pt x="690" y="1184"/>
                  </a:lnTo>
                  <a:lnTo>
                    <a:pt x="695" y="1161"/>
                  </a:lnTo>
                  <a:lnTo>
                    <a:pt x="696" y="1155"/>
                  </a:lnTo>
                  <a:lnTo>
                    <a:pt x="696" y="1153"/>
                  </a:lnTo>
                  <a:lnTo>
                    <a:pt x="698" y="1153"/>
                  </a:lnTo>
                  <a:lnTo>
                    <a:pt x="698" y="1153"/>
                  </a:lnTo>
                  <a:lnTo>
                    <a:pt x="701" y="1155"/>
                  </a:lnTo>
                  <a:lnTo>
                    <a:pt x="708" y="1157"/>
                  </a:lnTo>
                  <a:lnTo>
                    <a:pt x="711" y="1155"/>
                  </a:lnTo>
                  <a:lnTo>
                    <a:pt x="712" y="1153"/>
                  </a:lnTo>
                  <a:lnTo>
                    <a:pt x="714" y="1150"/>
                  </a:lnTo>
                  <a:lnTo>
                    <a:pt x="714" y="1147"/>
                  </a:lnTo>
                  <a:lnTo>
                    <a:pt x="714" y="1147"/>
                  </a:lnTo>
                  <a:lnTo>
                    <a:pt x="711" y="1139"/>
                  </a:lnTo>
                  <a:lnTo>
                    <a:pt x="706" y="1126"/>
                  </a:lnTo>
                  <a:lnTo>
                    <a:pt x="690" y="1092"/>
                  </a:lnTo>
                  <a:lnTo>
                    <a:pt x="673" y="1057"/>
                  </a:lnTo>
                  <a:lnTo>
                    <a:pt x="669" y="1043"/>
                  </a:lnTo>
                  <a:lnTo>
                    <a:pt x="665" y="1035"/>
                  </a:lnTo>
                  <a:lnTo>
                    <a:pt x="665" y="1035"/>
                  </a:lnTo>
                  <a:lnTo>
                    <a:pt x="664" y="950"/>
                  </a:lnTo>
                  <a:lnTo>
                    <a:pt x="664" y="950"/>
                  </a:lnTo>
                  <a:lnTo>
                    <a:pt x="657" y="896"/>
                  </a:lnTo>
                  <a:lnTo>
                    <a:pt x="646" y="825"/>
                  </a:lnTo>
                  <a:lnTo>
                    <a:pt x="646" y="825"/>
                  </a:lnTo>
                  <a:lnTo>
                    <a:pt x="636" y="734"/>
                  </a:lnTo>
                  <a:lnTo>
                    <a:pt x="631" y="654"/>
                  </a:lnTo>
                  <a:lnTo>
                    <a:pt x="631" y="654"/>
                  </a:lnTo>
                  <a:lnTo>
                    <a:pt x="628" y="625"/>
                  </a:lnTo>
                  <a:lnTo>
                    <a:pt x="621" y="581"/>
                  </a:lnTo>
                  <a:lnTo>
                    <a:pt x="610" y="506"/>
                  </a:lnTo>
                  <a:lnTo>
                    <a:pt x="610" y="506"/>
                  </a:lnTo>
                  <a:lnTo>
                    <a:pt x="608" y="496"/>
                  </a:lnTo>
                  <a:lnTo>
                    <a:pt x="603" y="483"/>
                  </a:lnTo>
                  <a:lnTo>
                    <a:pt x="599" y="467"/>
                  </a:lnTo>
                  <a:lnTo>
                    <a:pt x="590" y="451"/>
                  </a:lnTo>
                  <a:lnTo>
                    <a:pt x="581" y="433"/>
                  </a:lnTo>
                  <a:lnTo>
                    <a:pt x="571" y="418"/>
                  </a:lnTo>
                  <a:lnTo>
                    <a:pt x="560" y="405"/>
                  </a:lnTo>
                  <a:lnTo>
                    <a:pt x="547" y="395"/>
                  </a:lnTo>
                  <a:lnTo>
                    <a:pt x="547" y="395"/>
                  </a:lnTo>
                  <a:lnTo>
                    <a:pt x="522" y="381"/>
                  </a:lnTo>
                  <a:lnTo>
                    <a:pt x="499" y="369"/>
                  </a:lnTo>
                  <a:lnTo>
                    <a:pt x="475" y="358"/>
                  </a:lnTo>
                  <a:lnTo>
                    <a:pt x="415" y="332"/>
                  </a:lnTo>
                  <a:lnTo>
                    <a:pt x="415" y="332"/>
                  </a:lnTo>
                  <a:lnTo>
                    <a:pt x="429" y="327"/>
                  </a:lnTo>
                  <a:lnTo>
                    <a:pt x="441" y="322"/>
                  </a:lnTo>
                  <a:lnTo>
                    <a:pt x="446" y="319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54" y="307"/>
                  </a:lnTo>
                  <a:lnTo>
                    <a:pt x="457" y="298"/>
                  </a:lnTo>
                  <a:lnTo>
                    <a:pt x="460" y="280"/>
                  </a:lnTo>
                  <a:lnTo>
                    <a:pt x="460" y="280"/>
                  </a:lnTo>
                  <a:lnTo>
                    <a:pt x="460" y="264"/>
                  </a:lnTo>
                  <a:lnTo>
                    <a:pt x="462" y="249"/>
                  </a:lnTo>
                  <a:lnTo>
                    <a:pt x="462" y="249"/>
                  </a:lnTo>
                  <a:lnTo>
                    <a:pt x="462" y="236"/>
                  </a:lnTo>
                  <a:lnTo>
                    <a:pt x="464" y="221"/>
                  </a:lnTo>
                  <a:lnTo>
                    <a:pt x="464" y="221"/>
                  </a:lnTo>
                  <a:lnTo>
                    <a:pt x="464" y="215"/>
                  </a:lnTo>
                  <a:lnTo>
                    <a:pt x="462" y="205"/>
                  </a:lnTo>
                  <a:lnTo>
                    <a:pt x="454" y="184"/>
                  </a:lnTo>
                  <a:lnTo>
                    <a:pt x="446" y="163"/>
                  </a:lnTo>
                  <a:lnTo>
                    <a:pt x="442" y="155"/>
                  </a:lnTo>
                  <a:lnTo>
                    <a:pt x="442" y="150"/>
                  </a:lnTo>
                  <a:lnTo>
                    <a:pt x="442" y="129"/>
                  </a:lnTo>
                  <a:lnTo>
                    <a:pt x="464" y="119"/>
                  </a:lnTo>
                  <a:lnTo>
                    <a:pt x="460" y="107"/>
                  </a:lnTo>
                  <a:lnTo>
                    <a:pt x="436" y="78"/>
                  </a:lnTo>
                  <a:lnTo>
                    <a:pt x="438" y="62"/>
                  </a:lnTo>
                  <a:lnTo>
                    <a:pt x="416" y="62"/>
                  </a:lnTo>
                  <a:lnTo>
                    <a:pt x="416" y="62"/>
                  </a:lnTo>
                  <a:lnTo>
                    <a:pt x="408" y="57"/>
                  </a:lnTo>
                  <a:lnTo>
                    <a:pt x="386" y="44"/>
                  </a:lnTo>
                  <a:lnTo>
                    <a:pt x="356" y="29"/>
                  </a:lnTo>
                  <a:lnTo>
                    <a:pt x="342" y="23"/>
                  </a:lnTo>
                  <a:lnTo>
                    <a:pt x="325" y="18"/>
                  </a:lnTo>
                  <a:lnTo>
                    <a:pt x="325" y="18"/>
                  </a:lnTo>
                  <a:lnTo>
                    <a:pt x="294" y="10"/>
                  </a:lnTo>
                  <a:lnTo>
                    <a:pt x="264" y="3"/>
                  </a:lnTo>
                  <a:lnTo>
                    <a:pt x="250" y="2"/>
                  </a:lnTo>
                  <a:lnTo>
                    <a:pt x="237" y="0"/>
                  </a:lnTo>
                  <a:lnTo>
                    <a:pt x="226" y="2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08" y="11"/>
                  </a:lnTo>
                  <a:lnTo>
                    <a:pt x="197" y="23"/>
                  </a:lnTo>
                  <a:lnTo>
                    <a:pt x="169" y="55"/>
                  </a:lnTo>
                  <a:lnTo>
                    <a:pt x="143" y="88"/>
                  </a:lnTo>
                  <a:lnTo>
                    <a:pt x="135" y="102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0" y="119"/>
                  </a:lnTo>
                  <a:lnTo>
                    <a:pt x="130" y="127"/>
                  </a:lnTo>
                  <a:lnTo>
                    <a:pt x="135" y="146"/>
                  </a:lnTo>
                  <a:lnTo>
                    <a:pt x="142" y="163"/>
                  </a:lnTo>
                  <a:lnTo>
                    <a:pt x="148" y="176"/>
                  </a:lnTo>
                  <a:lnTo>
                    <a:pt x="148" y="176"/>
                  </a:lnTo>
                  <a:lnTo>
                    <a:pt x="159" y="194"/>
                  </a:lnTo>
                  <a:lnTo>
                    <a:pt x="164" y="202"/>
                  </a:lnTo>
                  <a:lnTo>
                    <a:pt x="171" y="208"/>
                  </a:lnTo>
                  <a:lnTo>
                    <a:pt x="171" y="208"/>
                  </a:lnTo>
                  <a:lnTo>
                    <a:pt x="187" y="221"/>
                  </a:lnTo>
                  <a:lnTo>
                    <a:pt x="192" y="226"/>
                  </a:lnTo>
                  <a:lnTo>
                    <a:pt x="194" y="231"/>
                  </a:lnTo>
                  <a:lnTo>
                    <a:pt x="194" y="231"/>
                  </a:lnTo>
                  <a:lnTo>
                    <a:pt x="194" y="239"/>
                  </a:lnTo>
                  <a:lnTo>
                    <a:pt x="195" y="244"/>
                  </a:lnTo>
                  <a:lnTo>
                    <a:pt x="197" y="249"/>
                  </a:lnTo>
                  <a:lnTo>
                    <a:pt x="197" y="249"/>
                  </a:lnTo>
                  <a:lnTo>
                    <a:pt x="200" y="259"/>
                  </a:lnTo>
                  <a:lnTo>
                    <a:pt x="202" y="264"/>
                  </a:lnTo>
                  <a:lnTo>
                    <a:pt x="202" y="264"/>
                  </a:lnTo>
                  <a:close/>
                </a:path>
              </a:pathLst>
            </a:custGeom>
            <a:solidFill>
              <a:schemeClr val="tx1"/>
            </a:solidFill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3F26B6D5-8244-495F-9545-EE66ABCF0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531" y="-133422"/>
              <a:ext cx="1156305" cy="1580417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D9A046CC-66EB-4994-9B84-11F31FBB4DD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49801" y="-169003"/>
              <a:ext cx="1083705" cy="1573575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8">
              <a:extLst>
                <a:ext uri="{FF2B5EF4-FFF2-40B4-BE49-F238E27FC236}">
                  <a16:creationId xmlns:a16="http://schemas.microsoft.com/office/drawing/2014/main" id="{F629648A-D2C9-4E14-97A9-F284032818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885" y="-171400"/>
              <a:ext cx="860659" cy="1497861"/>
            </a:xfrm>
            <a:custGeom>
              <a:avLst/>
              <a:gdLst>
                <a:gd name="T0" fmla="*/ 398 w 986"/>
                <a:gd name="T1" fmla="*/ 363 h 1716"/>
                <a:gd name="T2" fmla="*/ 353 w 986"/>
                <a:gd name="T3" fmla="*/ 420 h 1716"/>
                <a:gd name="T4" fmla="*/ 296 w 986"/>
                <a:gd name="T5" fmla="*/ 687 h 1716"/>
                <a:gd name="T6" fmla="*/ 283 w 986"/>
                <a:gd name="T7" fmla="*/ 781 h 1716"/>
                <a:gd name="T8" fmla="*/ 322 w 986"/>
                <a:gd name="T9" fmla="*/ 862 h 1716"/>
                <a:gd name="T10" fmla="*/ 390 w 986"/>
                <a:gd name="T11" fmla="*/ 903 h 1716"/>
                <a:gd name="T12" fmla="*/ 203 w 986"/>
                <a:gd name="T13" fmla="*/ 993 h 1716"/>
                <a:gd name="T14" fmla="*/ 65 w 986"/>
                <a:gd name="T15" fmla="*/ 1043 h 1716"/>
                <a:gd name="T16" fmla="*/ 8 w 986"/>
                <a:gd name="T17" fmla="*/ 1092 h 1716"/>
                <a:gd name="T18" fmla="*/ 6 w 986"/>
                <a:gd name="T19" fmla="*/ 1158 h 1716"/>
                <a:gd name="T20" fmla="*/ 342 w 986"/>
                <a:gd name="T21" fmla="*/ 1521 h 1716"/>
                <a:gd name="T22" fmla="*/ 361 w 986"/>
                <a:gd name="T23" fmla="*/ 1549 h 1716"/>
                <a:gd name="T24" fmla="*/ 382 w 986"/>
                <a:gd name="T25" fmla="*/ 1567 h 1716"/>
                <a:gd name="T26" fmla="*/ 382 w 986"/>
                <a:gd name="T27" fmla="*/ 1619 h 1716"/>
                <a:gd name="T28" fmla="*/ 377 w 986"/>
                <a:gd name="T29" fmla="*/ 1713 h 1716"/>
                <a:gd name="T30" fmla="*/ 415 w 986"/>
                <a:gd name="T31" fmla="*/ 1710 h 1716"/>
                <a:gd name="T32" fmla="*/ 520 w 986"/>
                <a:gd name="T33" fmla="*/ 1629 h 1716"/>
                <a:gd name="T34" fmla="*/ 620 w 986"/>
                <a:gd name="T35" fmla="*/ 1617 h 1716"/>
                <a:gd name="T36" fmla="*/ 698 w 986"/>
                <a:gd name="T37" fmla="*/ 1703 h 1716"/>
                <a:gd name="T38" fmla="*/ 743 w 986"/>
                <a:gd name="T39" fmla="*/ 1710 h 1716"/>
                <a:gd name="T40" fmla="*/ 760 w 986"/>
                <a:gd name="T41" fmla="*/ 1676 h 1716"/>
                <a:gd name="T42" fmla="*/ 727 w 986"/>
                <a:gd name="T43" fmla="*/ 1575 h 1716"/>
                <a:gd name="T44" fmla="*/ 756 w 986"/>
                <a:gd name="T45" fmla="*/ 1482 h 1716"/>
                <a:gd name="T46" fmla="*/ 831 w 986"/>
                <a:gd name="T47" fmla="*/ 1290 h 1716"/>
                <a:gd name="T48" fmla="*/ 926 w 986"/>
                <a:gd name="T49" fmla="*/ 1129 h 1716"/>
                <a:gd name="T50" fmla="*/ 939 w 986"/>
                <a:gd name="T51" fmla="*/ 1059 h 1716"/>
                <a:gd name="T52" fmla="*/ 942 w 986"/>
                <a:gd name="T53" fmla="*/ 986 h 1716"/>
                <a:gd name="T54" fmla="*/ 963 w 986"/>
                <a:gd name="T55" fmla="*/ 931 h 1716"/>
                <a:gd name="T56" fmla="*/ 958 w 986"/>
                <a:gd name="T57" fmla="*/ 776 h 1716"/>
                <a:gd name="T58" fmla="*/ 971 w 986"/>
                <a:gd name="T59" fmla="*/ 591 h 1716"/>
                <a:gd name="T60" fmla="*/ 916 w 986"/>
                <a:gd name="T61" fmla="*/ 368 h 1716"/>
                <a:gd name="T62" fmla="*/ 828 w 986"/>
                <a:gd name="T63" fmla="*/ 295 h 1716"/>
                <a:gd name="T64" fmla="*/ 777 w 986"/>
                <a:gd name="T65" fmla="*/ 218 h 1716"/>
                <a:gd name="T66" fmla="*/ 777 w 986"/>
                <a:gd name="T67" fmla="*/ 174 h 1716"/>
                <a:gd name="T68" fmla="*/ 768 w 986"/>
                <a:gd name="T69" fmla="*/ 139 h 1716"/>
                <a:gd name="T70" fmla="*/ 755 w 986"/>
                <a:gd name="T71" fmla="*/ 70 h 1716"/>
                <a:gd name="T72" fmla="*/ 717 w 986"/>
                <a:gd name="T73" fmla="*/ 18 h 1716"/>
                <a:gd name="T74" fmla="*/ 669 w 986"/>
                <a:gd name="T75" fmla="*/ 0 h 1716"/>
                <a:gd name="T76" fmla="*/ 592 w 986"/>
                <a:gd name="T77" fmla="*/ 15 h 1716"/>
                <a:gd name="T78" fmla="*/ 538 w 986"/>
                <a:gd name="T79" fmla="*/ 31 h 1716"/>
                <a:gd name="T80" fmla="*/ 514 w 986"/>
                <a:gd name="T81" fmla="*/ 56 h 1716"/>
                <a:gd name="T82" fmla="*/ 493 w 986"/>
                <a:gd name="T83" fmla="*/ 135 h 1716"/>
                <a:gd name="T84" fmla="*/ 506 w 986"/>
                <a:gd name="T85" fmla="*/ 189 h 1716"/>
                <a:gd name="T86" fmla="*/ 525 w 986"/>
                <a:gd name="T87" fmla="*/ 223 h 1716"/>
                <a:gd name="T88" fmla="*/ 533 w 986"/>
                <a:gd name="T89" fmla="*/ 259 h 1716"/>
                <a:gd name="T90" fmla="*/ 621 w 986"/>
                <a:gd name="T91" fmla="*/ 1165 h 1716"/>
                <a:gd name="T92" fmla="*/ 696 w 986"/>
                <a:gd name="T93" fmla="*/ 1196 h 1716"/>
                <a:gd name="T94" fmla="*/ 660 w 986"/>
                <a:gd name="T95" fmla="*/ 1349 h 1716"/>
                <a:gd name="T96" fmla="*/ 626 w 986"/>
                <a:gd name="T97" fmla="*/ 1406 h 1716"/>
                <a:gd name="T98" fmla="*/ 592 w 986"/>
                <a:gd name="T99" fmla="*/ 1445 h 1716"/>
                <a:gd name="T100" fmla="*/ 560 w 986"/>
                <a:gd name="T101" fmla="*/ 1474 h 1716"/>
                <a:gd name="T102" fmla="*/ 524 w 986"/>
                <a:gd name="T103" fmla="*/ 1466 h 1716"/>
                <a:gd name="T104" fmla="*/ 418 w 986"/>
                <a:gd name="T105" fmla="*/ 1368 h 1716"/>
                <a:gd name="T106" fmla="*/ 350 w 986"/>
                <a:gd name="T107" fmla="*/ 1300 h 1716"/>
                <a:gd name="T108" fmla="*/ 361 w 986"/>
                <a:gd name="T109" fmla="*/ 118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6" h="1716">
                  <a:moveTo>
                    <a:pt x="535" y="290"/>
                  </a:moveTo>
                  <a:lnTo>
                    <a:pt x="535" y="290"/>
                  </a:lnTo>
                  <a:lnTo>
                    <a:pt x="511" y="301"/>
                  </a:lnTo>
                  <a:lnTo>
                    <a:pt x="457" y="329"/>
                  </a:lnTo>
                  <a:lnTo>
                    <a:pt x="426" y="345"/>
                  </a:lnTo>
                  <a:lnTo>
                    <a:pt x="398" y="363"/>
                  </a:lnTo>
                  <a:lnTo>
                    <a:pt x="387" y="373"/>
                  </a:lnTo>
                  <a:lnTo>
                    <a:pt x="376" y="381"/>
                  </a:lnTo>
                  <a:lnTo>
                    <a:pt x="368" y="389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53" y="420"/>
                  </a:lnTo>
                  <a:lnTo>
                    <a:pt x="343" y="454"/>
                  </a:lnTo>
                  <a:lnTo>
                    <a:pt x="332" y="496"/>
                  </a:lnTo>
                  <a:lnTo>
                    <a:pt x="320" y="544"/>
                  </a:lnTo>
                  <a:lnTo>
                    <a:pt x="303" y="631"/>
                  </a:lnTo>
                  <a:lnTo>
                    <a:pt x="298" y="666"/>
                  </a:lnTo>
                  <a:lnTo>
                    <a:pt x="296" y="687"/>
                  </a:lnTo>
                  <a:lnTo>
                    <a:pt x="296" y="687"/>
                  </a:lnTo>
                  <a:lnTo>
                    <a:pt x="294" y="703"/>
                  </a:lnTo>
                  <a:lnTo>
                    <a:pt x="293" y="719"/>
                  </a:lnTo>
                  <a:lnTo>
                    <a:pt x="286" y="752"/>
                  </a:lnTo>
                  <a:lnTo>
                    <a:pt x="285" y="766"/>
                  </a:lnTo>
                  <a:lnTo>
                    <a:pt x="283" y="781"/>
                  </a:lnTo>
                  <a:lnTo>
                    <a:pt x="285" y="792"/>
                  </a:lnTo>
                  <a:lnTo>
                    <a:pt x="288" y="802"/>
                  </a:lnTo>
                  <a:lnTo>
                    <a:pt x="288" y="802"/>
                  </a:lnTo>
                  <a:lnTo>
                    <a:pt x="298" y="825"/>
                  </a:lnTo>
                  <a:lnTo>
                    <a:pt x="314" y="851"/>
                  </a:lnTo>
                  <a:lnTo>
                    <a:pt x="322" y="862"/>
                  </a:lnTo>
                  <a:lnTo>
                    <a:pt x="332" y="874"/>
                  </a:lnTo>
                  <a:lnTo>
                    <a:pt x="342" y="882"/>
                  </a:lnTo>
                  <a:lnTo>
                    <a:pt x="351" y="888"/>
                  </a:lnTo>
                  <a:lnTo>
                    <a:pt x="351" y="888"/>
                  </a:lnTo>
                  <a:lnTo>
                    <a:pt x="381" y="900"/>
                  </a:lnTo>
                  <a:lnTo>
                    <a:pt x="390" y="903"/>
                  </a:lnTo>
                  <a:lnTo>
                    <a:pt x="397" y="952"/>
                  </a:lnTo>
                  <a:lnTo>
                    <a:pt x="397" y="952"/>
                  </a:lnTo>
                  <a:lnTo>
                    <a:pt x="304" y="970"/>
                  </a:lnTo>
                  <a:lnTo>
                    <a:pt x="239" y="983"/>
                  </a:lnTo>
                  <a:lnTo>
                    <a:pt x="215" y="989"/>
                  </a:lnTo>
                  <a:lnTo>
                    <a:pt x="203" y="993"/>
                  </a:lnTo>
                  <a:lnTo>
                    <a:pt x="203" y="993"/>
                  </a:lnTo>
                  <a:lnTo>
                    <a:pt x="195" y="997"/>
                  </a:lnTo>
                  <a:lnTo>
                    <a:pt x="176" y="1004"/>
                  </a:lnTo>
                  <a:lnTo>
                    <a:pt x="122" y="1022"/>
                  </a:lnTo>
                  <a:lnTo>
                    <a:pt x="93" y="1032"/>
                  </a:lnTo>
                  <a:lnTo>
                    <a:pt x="65" y="1043"/>
                  </a:lnTo>
                  <a:lnTo>
                    <a:pt x="42" y="1054"/>
                  </a:lnTo>
                  <a:lnTo>
                    <a:pt x="32" y="1061"/>
                  </a:lnTo>
                  <a:lnTo>
                    <a:pt x="26" y="1067"/>
                  </a:lnTo>
                  <a:lnTo>
                    <a:pt x="26" y="1067"/>
                  </a:lnTo>
                  <a:lnTo>
                    <a:pt x="16" y="1079"/>
                  </a:lnTo>
                  <a:lnTo>
                    <a:pt x="8" y="1092"/>
                  </a:lnTo>
                  <a:lnTo>
                    <a:pt x="5" y="1105"/>
                  </a:lnTo>
                  <a:lnTo>
                    <a:pt x="2" y="1116"/>
                  </a:lnTo>
                  <a:lnTo>
                    <a:pt x="0" y="1129"/>
                  </a:lnTo>
                  <a:lnTo>
                    <a:pt x="2" y="1141"/>
                  </a:lnTo>
                  <a:lnTo>
                    <a:pt x="3" y="1150"/>
                  </a:lnTo>
                  <a:lnTo>
                    <a:pt x="6" y="1158"/>
                  </a:lnTo>
                  <a:lnTo>
                    <a:pt x="6" y="1158"/>
                  </a:lnTo>
                  <a:lnTo>
                    <a:pt x="18" y="1175"/>
                  </a:lnTo>
                  <a:lnTo>
                    <a:pt x="42" y="1204"/>
                  </a:lnTo>
                  <a:lnTo>
                    <a:pt x="114" y="1285"/>
                  </a:lnTo>
                  <a:lnTo>
                    <a:pt x="215" y="1398"/>
                  </a:lnTo>
                  <a:lnTo>
                    <a:pt x="342" y="1521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3" y="1539"/>
                  </a:lnTo>
                  <a:lnTo>
                    <a:pt x="355" y="1542"/>
                  </a:lnTo>
                  <a:lnTo>
                    <a:pt x="361" y="1549"/>
                  </a:lnTo>
                  <a:lnTo>
                    <a:pt x="361" y="1549"/>
                  </a:lnTo>
                  <a:lnTo>
                    <a:pt x="369" y="1557"/>
                  </a:lnTo>
                  <a:lnTo>
                    <a:pt x="376" y="1560"/>
                  </a:lnTo>
                  <a:lnTo>
                    <a:pt x="381" y="1564"/>
                  </a:lnTo>
                  <a:lnTo>
                    <a:pt x="382" y="1567"/>
                  </a:lnTo>
                  <a:lnTo>
                    <a:pt x="382" y="1567"/>
                  </a:lnTo>
                  <a:lnTo>
                    <a:pt x="384" y="1572"/>
                  </a:lnTo>
                  <a:lnTo>
                    <a:pt x="389" y="1575"/>
                  </a:lnTo>
                  <a:lnTo>
                    <a:pt x="394" y="1577"/>
                  </a:lnTo>
                  <a:lnTo>
                    <a:pt x="394" y="1577"/>
                  </a:lnTo>
                  <a:lnTo>
                    <a:pt x="387" y="1598"/>
                  </a:lnTo>
                  <a:lnTo>
                    <a:pt x="382" y="1619"/>
                  </a:lnTo>
                  <a:lnTo>
                    <a:pt x="376" y="1643"/>
                  </a:lnTo>
                  <a:lnTo>
                    <a:pt x="371" y="1668"/>
                  </a:lnTo>
                  <a:lnTo>
                    <a:pt x="371" y="1690"/>
                  </a:lnTo>
                  <a:lnTo>
                    <a:pt x="371" y="1700"/>
                  </a:lnTo>
                  <a:lnTo>
                    <a:pt x="374" y="1708"/>
                  </a:lnTo>
                  <a:lnTo>
                    <a:pt x="377" y="1713"/>
                  </a:lnTo>
                  <a:lnTo>
                    <a:pt x="382" y="1716"/>
                  </a:lnTo>
                  <a:lnTo>
                    <a:pt x="382" y="1716"/>
                  </a:lnTo>
                  <a:lnTo>
                    <a:pt x="389" y="1716"/>
                  </a:lnTo>
                  <a:lnTo>
                    <a:pt x="397" y="1716"/>
                  </a:lnTo>
                  <a:lnTo>
                    <a:pt x="405" y="1713"/>
                  </a:lnTo>
                  <a:lnTo>
                    <a:pt x="415" y="1710"/>
                  </a:lnTo>
                  <a:lnTo>
                    <a:pt x="434" y="1699"/>
                  </a:lnTo>
                  <a:lnTo>
                    <a:pt x="455" y="1686"/>
                  </a:lnTo>
                  <a:lnTo>
                    <a:pt x="475" y="1669"/>
                  </a:lnTo>
                  <a:lnTo>
                    <a:pt x="494" y="1655"/>
                  </a:lnTo>
                  <a:lnTo>
                    <a:pt x="520" y="1629"/>
                  </a:lnTo>
                  <a:lnTo>
                    <a:pt x="520" y="1629"/>
                  </a:lnTo>
                  <a:lnTo>
                    <a:pt x="540" y="1607"/>
                  </a:lnTo>
                  <a:lnTo>
                    <a:pt x="560" y="1583"/>
                  </a:lnTo>
                  <a:lnTo>
                    <a:pt x="579" y="1557"/>
                  </a:lnTo>
                  <a:lnTo>
                    <a:pt x="579" y="1557"/>
                  </a:lnTo>
                  <a:lnTo>
                    <a:pt x="602" y="1591"/>
                  </a:lnTo>
                  <a:lnTo>
                    <a:pt x="620" y="1617"/>
                  </a:lnTo>
                  <a:lnTo>
                    <a:pt x="636" y="1638"/>
                  </a:lnTo>
                  <a:lnTo>
                    <a:pt x="636" y="1638"/>
                  </a:lnTo>
                  <a:lnTo>
                    <a:pt x="652" y="1658"/>
                  </a:lnTo>
                  <a:lnTo>
                    <a:pt x="675" y="1682"/>
                  </a:lnTo>
                  <a:lnTo>
                    <a:pt x="686" y="1694"/>
                  </a:lnTo>
                  <a:lnTo>
                    <a:pt x="698" y="1703"/>
                  </a:lnTo>
                  <a:lnTo>
                    <a:pt x="709" y="1712"/>
                  </a:lnTo>
                  <a:lnTo>
                    <a:pt x="719" y="1715"/>
                  </a:lnTo>
                  <a:lnTo>
                    <a:pt x="719" y="1715"/>
                  </a:lnTo>
                  <a:lnTo>
                    <a:pt x="729" y="1715"/>
                  </a:lnTo>
                  <a:lnTo>
                    <a:pt x="737" y="1713"/>
                  </a:lnTo>
                  <a:lnTo>
                    <a:pt x="743" y="1710"/>
                  </a:lnTo>
                  <a:lnTo>
                    <a:pt x="748" y="1705"/>
                  </a:lnTo>
                  <a:lnTo>
                    <a:pt x="753" y="1699"/>
                  </a:lnTo>
                  <a:lnTo>
                    <a:pt x="756" y="1692"/>
                  </a:lnTo>
                  <a:lnTo>
                    <a:pt x="758" y="1686"/>
                  </a:lnTo>
                  <a:lnTo>
                    <a:pt x="760" y="1676"/>
                  </a:lnTo>
                  <a:lnTo>
                    <a:pt x="760" y="1676"/>
                  </a:lnTo>
                  <a:lnTo>
                    <a:pt x="758" y="1666"/>
                  </a:lnTo>
                  <a:lnTo>
                    <a:pt x="756" y="1656"/>
                  </a:lnTo>
                  <a:lnTo>
                    <a:pt x="748" y="1630"/>
                  </a:lnTo>
                  <a:lnTo>
                    <a:pt x="732" y="1590"/>
                  </a:lnTo>
                  <a:lnTo>
                    <a:pt x="732" y="1590"/>
                  </a:lnTo>
                  <a:lnTo>
                    <a:pt x="727" y="1575"/>
                  </a:lnTo>
                  <a:lnTo>
                    <a:pt x="725" y="1560"/>
                  </a:lnTo>
                  <a:lnTo>
                    <a:pt x="724" y="1546"/>
                  </a:lnTo>
                  <a:lnTo>
                    <a:pt x="742" y="1541"/>
                  </a:lnTo>
                  <a:lnTo>
                    <a:pt x="742" y="1541"/>
                  </a:lnTo>
                  <a:lnTo>
                    <a:pt x="745" y="1524"/>
                  </a:lnTo>
                  <a:lnTo>
                    <a:pt x="756" y="1482"/>
                  </a:lnTo>
                  <a:lnTo>
                    <a:pt x="776" y="1422"/>
                  </a:lnTo>
                  <a:lnTo>
                    <a:pt x="787" y="1389"/>
                  </a:lnTo>
                  <a:lnTo>
                    <a:pt x="800" y="1355"/>
                  </a:lnTo>
                  <a:lnTo>
                    <a:pt x="800" y="1355"/>
                  </a:lnTo>
                  <a:lnTo>
                    <a:pt x="815" y="1321"/>
                  </a:lnTo>
                  <a:lnTo>
                    <a:pt x="831" y="1290"/>
                  </a:lnTo>
                  <a:lnTo>
                    <a:pt x="846" y="1263"/>
                  </a:lnTo>
                  <a:lnTo>
                    <a:pt x="860" y="1238"/>
                  </a:lnTo>
                  <a:lnTo>
                    <a:pt x="886" y="1197"/>
                  </a:lnTo>
                  <a:lnTo>
                    <a:pt x="901" y="1171"/>
                  </a:lnTo>
                  <a:lnTo>
                    <a:pt x="901" y="1171"/>
                  </a:lnTo>
                  <a:lnTo>
                    <a:pt x="926" y="1129"/>
                  </a:lnTo>
                  <a:lnTo>
                    <a:pt x="937" y="1106"/>
                  </a:lnTo>
                  <a:lnTo>
                    <a:pt x="940" y="1095"/>
                  </a:lnTo>
                  <a:lnTo>
                    <a:pt x="942" y="1085"/>
                  </a:lnTo>
                  <a:lnTo>
                    <a:pt x="942" y="1085"/>
                  </a:lnTo>
                  <a:lnTo>
                    <a:pt x="940" y="1072"/>
                  </a:lnTo>
                  <a:lnTo>
                    <a:pt x="939" y="1059"/>
                  </a:lnTo>
                  <a:lnTo>
                    <a:pt x="932" y="1027"/>
                  </a:lnTo>
                  <a:lnTo>
                    <a:pt x="924" y="988"/>
                  </a:lnTo>
                  <a:lnTo>
                    <a:pt x="924" y="988"/>
                  </a:lnTo>
                  <a:lnTo>
                    <a:pt x="929" y="988"/>
                  </a:lnTo>
                  <a:lnTo>
                    <a:pt x="935" y="988"/>
                  </a:lnTo>
                  <a:lnTo>
                    <a:pt x="942" y="986"/>
                  </a:lnTo>
                  <a:lnTo>
                    <a:pt x="948" y="983"/>
                  </a:lnTo>
                  <a:lnTo>
                    <a:pt x="955" y="976"/>
                  </a:lnTo>
                  <a:lnTo>
                    <a:pt x="958" y="968"/>
                  </a:lnTo>
                  <a:lnTo>
                    <a:pt x="961" y="957"/>
                  </a:lnTo>
                  <a:lnTo>
                    <a:pt x="961" y="957"/>
                  </a:lnTo>
                  <a:lnTo>
                    <a:pt x="963" y="931"/>
                  </a:lnTo>
                  <a:lnTo>
                    <a:pt x="961" y="903"/>
                  </a:lnTo>
                  <a:lnTo>
                    <a:pt x="960" y="862"/>
                  </a:lnTo>
                  <a:lnTo>
                    <a:pt x="960" y="862"/>
                  </a:lnTo>
                  <a:lnTo>
                    <a:pt x="960" y="820"/>
                  </a:lnTo>
                  <a:lnTo>
                    <a:pt x="958" y="776"/>
                  </a:lnTo>
                  <a:lnTo>
                    <a:pt x="958" y="776"/>
                  </a:lnTo>
                  <a:lnTo>
                    <a:pt x="956" y="750"/>
                  </a:lnTo>
                  <a:lnTo>
                    <a:pt x="958" y="709"/>
                  </a:lnTo>
                  <a:lnTo>
                    <a:pt x="961" y="667"/>
                  </a:lnTo>
                  <a:lnTo>
                    <a:pt x="965" y="636"/>
                  </a:lnTo>
                  <a:lnTo>
                    <a:pt x="965" y="636"/>
                  </a:lnTo>
                  <a:lnTo>
                    <a:pt x="971" y="591"/>
                  </a:lnTo>
                  <a:lnTo>
                    <a:pt x="978" y="518"/>
                  </a:lnTo>
                  <a:lnTo>
                    <a:pt x="986" y="415"/>
                  </a:lnTo>
                  <a:lnTo>
                    <a:pt x="986" y="415"/>
                  </a:lnTo>
                  <a:lnTo>
                    <a:pt x="979" y="410"/>
                  </a:lnTo>
                  <a:lnTo>
                    <a:pt x="963" y="399"/>
                  </a:lnTo>
                  <a:lnTo>
                    <a:pt x="916" y="368"/>
                  </a:lnTo>
                  <a:lnTo>
                    <a:pt x="869" y="335"/>
                  </a:lnTo>
                  <a:lnTo>
                    <a:pt x="852" y="324"/>
                  </a:lnTo>
                  <a:lnTo>
                    <a:pt x="844" y="317"/>
                  </a:lnTo>
                  <a:lnTo>
                    <a:pt x="844" y="317"/>
                  </a:lnTo>
                  <a:lnTo>
                    <a:pt x="834" y="303"/>
                  </a:lnTo>
                  <a:lnTo>
                    <a:pt x="828" y="295"/>
                  </a:lnTo>
                  <a:lnTo>
                    <a:pt x="818" y="287"/>
                  </a:lnTo>
                  <a:lnTo>
                    <a:pt x="781" y="259"/>
                  </a:lnTo>
                  <a:lnTo>
                    <a:pt x="769" y="239"/>
                  </a:lnTo>
                  <a:lnTo>
                    <a:pt x="769" y="239"/>
                  </a:lnTo>
                  <a:lnTo>
                    <a:pt x="773" y="233"/>
                  </a:lnTo>
                  <a:lnTo>
                    <a:pt x="777" y="218"/>
                  </a:lnTo>
                  <a:lnTo>
                    <a:pt x="784" y="202"/>
                  </a:lnTo>
                  <a:lnTo>
                    <a:pt x="784" y="192"/>
                  </a:lnTo>
                  <a:lnTo>
                    <a:pt x="782" y="186"/>
                  </a:lnTo>
                  <a:lnTo>
                    <a:pt x="782" y="186"/>
                  </a:lnTo>
                  <a:lnTo>
                    <a:pt x="781" y="179"/>
                  </a:lnTo>
                  <a:lnTo>
                    <a:pt x="777" y="174"/>
                  </a:lnTo>
                  <a:lnTo>
                    <a:pt x="771" y="168"/>
                  </a:lnTo>
                  <a:lnTo>
                    <a:pt x="766" y="165"/>
                  </a:lnTo>
                  <a:lnTo>
                    <a:pt x="763" y="163"/>
                  </a:lnTo>
                  <a:lnTo>
                    <a:pt x="763" y="163"/>
                  </a:lnTo>
                  <a:lnTo>
                    <a:pt x="766" y="150"/>
                  </a:lnTo>
                  <a:lnTo>
                    <a:pt x="768" y="139"/>
                  </a:lnTo>
                  <a:lnTo>
                    <a:pt x="769" y="126"/>
                  </a:lnTo>
                  <a:lnTo>
                    <a:pt x="769" y="126"/>
                  </a:lnTo>
                  <a:lnTo>
                    <a:pt x="768" y="111"/>
                  </a:lnTo>
                  <a:lnTo>
                    <a:pt x="764" y="96"/>
                  </a:lnTo>
                  <a:lnTo>
                    <a:pt x="755" y="70"/>
                  </a:lnTo>
                  <a:lnTo>
                    <a:pt x="755" y="70"/>
                  </a:lnTo>
                  <a:lnTo>
                    <a:pt x="750" y="56"/>
                  </a:lnTo>
                  <a:lnTo>
                    <a:pt x="750" y="56"/>
                  </a:lnTo>
                  <a:lnTo>
                    <a:pt x="743" y="47"/>
                  </a:lnTo>
                  <a:lnTo>
                    <a:pt x="737" y="38"/>
                  </a:lnTo>
                  <a:lnTo>
                    <a:pt x="729" y="28"/>
                  </a:lnTo>
                  <a:lnTo>
                    <a:pt x="717" y="18"/>
                  </a:lnTo>
                  <a:lnTo>
                    <a:pt x="703" y="10"/>
                  </a:lnTo>
                  <a:lnTo>
                    <a:pt x="695" y="5"/>
                  </a:lnTo>
                  <a:lnTo>
                    <a:pt x="686" y="4"/>
                  </a:lnTo>
                  <a:lnTo>
                    <a:pt x="677" y="0"/>
                  </a:lnTo>
                  <a:lnTo>
                    <a:pt x="669" y="0"/>
                  </a:lnTo>
                  <a:lnTo>
                    <a:pt x="669" y="0"/>
                  </a:lnTo>
                  <a:lnTo>
                    <a:pt x="636" y="0"/>
                  </a:lnTo>
                  <a:lnTo>
                    <a:pt x="613" y="4"/>
                  </a:lnTo>
                  <a:lnTo>
                    <a:pt x="600" y="8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2" y="15"/>
                  </a:lnTo>
                  <a:lnTo>
                    <a:pt x="589" y="15"/>
                  </a:lnTo>
                  <a:lnTo>
                    <a:pt x="582" y="15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51" y="26"/>
                  </a:lnTo>
                  <a:lnTo>
                    <a:pt x="538" y="31"/>
                  </a:lnTo>
                  <a:lnTo>
                    <a:pt x="527" y="36"/>
                  </a:lnTo>
                  <a:lnTo>
                    <a:pt x="522" y="39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16" y="49"/>
                  </a:lnTo>
                  <a:lnTo>
                    <a:pt x="514" y="56"/>
                  </a:lnTo>
                  <a:lnTo>
                    <a:pt x="514" y="60"/>
                  </a:lnTo>
                  <a:lnTo>
                    <a:pt x="514" y="60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494" y="119"/>
                  </a:lnTo>
                  <a:lnTo>
                    <a:pt x="493" y="135"/>
                  </a:lnTo>
                  <a:lnTo>
                    <a:pt x="493" y="135"/>
                  </a:lnTo>
                  <a:lnTo>
                    <a:pt x="493" y="150"/>
                  </a:lnTo>
                  <a:lnTo>
                    <a:pt x="494" y="158"/>
                  </a:lnTo>
                  <a:lnTo>
                    <a:pt x="498" y="169"/>
                  </a:lnTo>
                  <a:lnTo>
                    <a:pt x="498" y="169"/>
                  </a:lnTo>
                  <a:lnTo>
                    <a:pt x="506" y="189"/>
                  </a:lnTo>
                  <a:lnTo>
                    <a:pt x="509" y="197"/>
                  </a:lnTo>
                  <a:lnTo>
                    <a:pt x="509" y="197"/>
                  </a:lnTo>
                  <a:lnTo>
                    <a:pt x="512" y="202"/>
                  </a:lnTo>
                  <a:lnTo>
                    <a:pt x="519" y="210"/>
                  </a:lnTo>
                  <a:lnTo>
                    <a:pt x="519" y="210"/>
                  </a:lnTo>
                  <a:lnTo>
                    <a:pt x="525" y="223"/>
                  </a:lnTo>
                  <a:lnTo>
                    <a:pt x="529" y="230"/>
                  </a:lnTo>
                  <a:lnTo>
                    <a:pt x="529" y="234"/>
                  </a:lnTo>
                  <a:lnTo>
                    <a:pt x="529" y="234"/>
                  </a:lnTo>
                  <a:lnTo>
                    <a:pt x="532" y="244"/>
                  </a:lnTo>
                  <a:lnTo>
                    <a:pt x="533" y="259"/>
                  </a:lnTo>
                  <a:lnTo>
                    <a:pt x="533" y="259"/>
                  </a:lnTo>
                  <a:lnTo>
                    <a:pt x="535" y="290"/>
                  </a:lnTo>
                  <a:lnTo>
                    <a:pt x="535" y="290"/>
                  </a:lnTo>
                  <a:close/>
                  <a:moveTo>
                    <a:pt x="553" y="1160"/>
                  </a:moveTo>
                  <a:lnTo>
                    <a:pt x="553" y="1160"/>
                  </a:lnTo>
                  <a:lnTo>
                    <a:pt x="590" y="1160"/>
                  </a:lnTo>
                  <a:lnTo>
                    <a:pt x="621" y="1165"/>
                  </a:lnTo>
                  <a:lnTo>
                    <a:pt x="647" y="1170"/>
                  </a:lnTo>
                  <a:lnTo>
                    <a:pt x="665" y="1176"/>
                  </a:lnTo>
                  <a:lnTo>
                    <a:pt x="680" y="1183"/>
                  </a:lnTo>
                  <a:lnTo>
                    <a:pt x="690" y="1189"/>
                  </a:lnTo>
                  <a:lnTo>
                    <a:pt x="696" y="1196"/>
                  </a:lnTo>
                  <a:lnTo>
                    <a:pt x="696" y="1196"/>
                  </a:lnTo>
                  <a:lnTo>
                    <a:pt x="690" y="1240"/>
                  </a:lnTo>
                  <a:lnTo>
                    <a:pt x="683" y="1277"/>
                  </a:lnTo>
                  <a:lnTo>
                    <a:pt x="677" y="1310"/>
                  </a:lnTo>
                  <a:lnTo>
                    <a:pt x="677" y="1310"/>
                  </a:lnTo>
                  <a:lnTo>
                    <a:pt x="669" y="1331"/>
                  </a:lnTo>
                  <a:lnTo>
                    <a:pt x="660" y="1349"/>
                  </a:lnTo>
                  <a:lnTo>
                    <a:pt x="651" y="1375"/>
                  </a:lnTo>
                  <a:lnTo>
                    <a:pt x="651" y="1375"/>
                  </a:lnTo>
                  <a:lnTo>
                    <a:pt x="646" y="1383"/>
                  </a:lnTo>
                  <a:lnTo>
                    <a:pt x="639" y="1393"/>
                  </a:lnTo>
                  <a:lnTo>
                    <a:pt x="633" y="1401"/>
                  </a:lnTo>
                  <a:lnTo>
                    <a:pt x="626" y="1406"/>
                  </a:lnTo>
                  <a:lnTo>
                    <a:pt x="626" y="1406"/>
                  </a:lnTo>
                  <a:lnTo>
                    <a:pt x="621" y="1411"/>
                  </a:lnTo>
                  <a:lnTo>
                    <a:pt x="615" y="1417"/>
                  </a:lnTo>
                  <a:lnTo>
                    <a:pt x="597" y="1438"/>
                  </a:lnTo>
                  <a:lnTo>
                    <a:pt x="597" y="1438"/>
                  </a:lnTo>
                  <a:lnTo>
                    <a:pt x="592" y="1445"/>
                  </a:lnTo>
                  <a:lnTo>
                    <a:pt x="587" y="1453"/>
                  </a:lnTo>
                  <a:lnTo>
                    <a:pt x="581" y="1471"/>
                  </a:lnTo>
                  <a:lnTo>
                    <a:pt x="577" y="1485"/>
                  </a:lnTo>
                  <a:lnTo>
                    <a:pt x="577" y="1492"/>
                  </a:lnTo>
                  <a:lnTo>
                    <a:pt x="577" y="1492"/>
                  </a:lnTo>
                  <a:lnTo>
                    <a:pt x="560" y="1474"/>
                  </a:lnTo>
                  <a:lnTo>
                    <a:pt x="560" y="1474"/>
                  </a:lnTo>
                  <a:lnTo>
                    <a:pt x="555" y="1471"/>
                  </a:lnTo>
                  <a:lnTo>
                    <a:pt x="550" y="1471"/>
                  </a:lnTo>
                  <a:lnTo>
                    <a:pt x="538" y="1471"/>
                  </a:lnTo>
                  <a:lnTo>
                    <a:pt x="524" y="1474"/>
                  </a:lnTo>
                  <a:lnTo>
                    <a:pt x="524" y="1466"/>
                  </a:lnTo>
                  <a:lnTo>
                    <a:pt x="524" y="1466"/>
                  </a:lnTo>
                  <a:lnTo>
                    <a:pt x="493" y="1438"/>
                  </a:lnTo>
                  <a:lnTo>
                    <a:pt x="493" y="1438"/>
                  </a:lnTo>
                  <a:lnTo>
                    <a:pt x="465" y="1412"/>
                  </a:lnTo>
                  <a:lnTo>
                    <a:pt x="418" y="1368"/>
                  </a:lnTo>
                  <a:lnTo>
                    <a:pt x="418" y="1368"/>
                  </a:lnTo>
                  <a:lnTo>
                    <a:pt x="397" y="1349"/>
                  </a:lnTo>
                  <a:lnTo>
                    <a:pt x="381" y="1336"/>
                  </a:lnTo>
                  <a:lnTo>
                    <a:pt x="369" y="1324"/>
                  </a:lnTo>
                  <a:lnTo>
                    <a:pt x="359" y="1311"/>
                  </a:lnTo>
                  <a:lnTo>
                    <a:pt x="359" y="1311"/>
                  </a:lnTo>
                  <a:lnTo>
                    <a:pt x="350" y="1300"/>
                  </a:lnTo>
                  <a:lnTo>
                    <a:pt x="337" y="1284"/>
                  </a:lnTo>
                  <a:lnTo>
                    <a:pt x="299" y="1246"/>
                  </a:lnTo>
                  <a:lnTo>
                    <a:pt x="252" y="1197"/>
                  </a:lnTo>
                  <a:lnTo>
                    <a:pt x="252" y="1197"/>
                  </a:lnTo>
                  <a:lnTo>
                    <a:pt x="283" y="1193"/>
                  </a:lnTo>
                  <a:lnTo>
                    <a:pt x="361" y="1180"/>
                  </a:lnTo>
                  <a:lnTo>
                    <a:pt x="410" y="1173"/>
                  </a:lnTo>
                  <a:lnTo>
                    <a:pt x="459" y="1167"/>
                  </a:lnTo>
                  <a:lnTo>
                    <a:pt x="509" y="1163"/>
                  </a:lnTo>
                  <a:lnTo>
                    <a:pt x="553" y="1160"/>
                  </a:lnTo>
                  <a:lnTo>
                    <a:pt x="553" y="1160"/>
                  </a:lnTo>
                  <a:close/>
                </a:path>
              </a:pathLst>
            </a:custGeom>
            <a:solidFill>
              <a:schemeClr val="tx1"/>
            </a:solidFill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7">
              <a:extLst>
                <a:ext uri="{FF2B5EF4-FFF2-40B4-BE49-F238E27FC236}">
                  <a16:creationId xmlns:a16="http://schemas.microsoft.com/office/drawing/2014/main" id="{1B920758-4DFF-4B44-A65E-0EA564EBE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1016" y="49559"/>
              <a:ext cx="835564" cy="1370003"/>
            </a:xfrm>
            <a:custGeom>
              <a:avLst/>
              <a:gdLst>
                <a:gd name="T0" fmla="*/ 425 w 727"/>
                <a:gd name="T1" fmla="*/ 2 h 1192"/>
                <a:gd name="T2" fmla="*/ 377 w 727"/>
                <a:gd name="T3" fmla="*/ 11 h 1192"/>
                <a:gd name="T4" fmla="*/ 258 w 727"/>
                <a:gd name="T5" fmla="*/ 129 h 1192"/>
                <a:gd name="T6" fmla="*/ 172 w 727"/>
                <a:gd name="T7" fmla="*/ 186 h 1192"/>
                <a:gd name="T8" fmla="*/ 131 w 727"/>
                <a:gd name="T9" fmla="*/ 221 h 1192"/>
                <a:gd name="T10" fmla="*/ 76 w 727"/>
                <a:gd name="T11" fmla="*/ 316 h 1192"/>
                <a:gd name="T12" fmla="*/ 33 w 727"/>
                <a:gd name="T13" fmla="*/ 430 h 1192"/>
                <a:gd name="T14" fmla="*/ 9 w 727"/>
                <a:gd name="T15" fmla="*/ 512 h 1192"/>
                <a:gd name="T16" fmla="*/ 0 w 727"/>
                <a:gd name="T17" fmla="*/ 574 h 1192"/>
                <a:gd name="T18" fmla="*/ 19 w 727"/>
                <a:gd name="T19" fmla="*/ 598 h 1192"/>
                <a:gd name="T20" fmla="*/ 45 w 727"/>
                <a:gd name="T21" fmla="*/ 708 h 1192"/>
                <a:gd name="T22" fmla="*/ 74 w 727"/>
                <a:gd name="T23" fmla="*/ 758 h 1192"/>
                <a:gd name="T24" fmla="*/ 160 w 727"/>
                <a:gd name="T25" fmla="*/ 780 h 1192"/>
                <a:gd name="T26" fmla="*/ 279 w 727"/>
                <a:gd name="T27" fmla="*/ 783 h 1192"/>
                <a:gd name="T28" fmla="*/ 459 w 727"/>
                <a:gd name="T29" fmla="*/ 947 h 1192"/>
                <a:gd name="T30" fmla="*/ 456 w 727"/>
                <a:gd name="T31" fmla="*/ 995 h 1192"/>
                <a:gd name="T32" fmla="*/ 449 w 727"/>
                <a:gd name="T33" fmla="*/ 1021 h 1192"/>
                <a:gd name="T34" fmla="*/ 438 w 727"/>
                <a:gd name="T35" fmla="*/ 1056 h 1192"/>
                <a:gd name="T36" fmla="*/ 429 w 727"/>
                <a:gd name="T37" fmla="*/ 1118 h 1192"/>
                <a:gd name="T38" fmla="*/ 446 w 727"/>
                <a:gd name="T39" fmla="*/ 1137 h 1192"/>
                <a:gd name="T40" fmla="*/ 487 w 727"/>
                <a:gd name="T41" fmla="*/ 1143 h 1192"/>
                <a:gd name="T42" fmla="*/ 485 w 727"/>
                <a:gd name="T43" fmla="*/ 1185 h 1192"/>
                <a:gd name="T44" fmla="*/ 510 w 727"/>
                <a:gd name="T45" fmla="*/ 1191 h 1192"/>
                <a:gd name="T46" fmla="*/ 593 w 727"/>
                <a:gd name="T47" fmla="*/ 1181 h 1192"/>
                <a:gd name="T48" fmla="*/ 692 w 727"/>
                <a:gd name="T49" fmla="*/ 1178 h 1192"/>
                <a:gd name="T50" fmla="*/ 727 w 727"/>
                <a:gd name="T51" fmla="*/ 1148 h 1192"/>
                <a:gd name="T52" fmla="*/ 698 w 727"/>
                <a:gd name="T53" fmla="*/ 1129 h 1192"/>
                <a:gd name="T54" fmla="*/ 679 w 727"/>
                <a:gd name="T55" fmla="*/ 1100 h 1192"/>
                <a:gd name="T56" fmla="*/ 651 w 727"/>
                <a:gd name="T57" fmla="*/ 1095 h 1192"/>
                <a:gd name="T58" fmla="*/ 602 w 727"/>
                <a:gd name="T59" fmla="*/ 1071 h 1192"/>
                <a:gd name="T60" fmla="*/ 655 w 727"/>
                <a:gd name="T61" fmla="*/ 928 h 1192"/>
                <a:gd name="T62" fmla="*/ 655 w 727"/>
                <a:gd name="T63" fmla="*/ 811 h 1192"/>
                <a:gd name="T64" fmla="*/ 656 w 727"/>
                <a:gd name="T65" fmla="*/ 610 h 1192"/>
                <a:gd name="T66" fmla="*/ 647 w 727"/>
                <a:gd name="T67" fmla="*/ 570 h 1192"/>
                <a:gd name="T68" fmla="*/ 602 w 727"/>
                <a:gd name="T69" fmla="*/ 545 h 1192"/>
                <a:gd name="T70" fmla="*/ 612 w 727"/>
                <a:gd name="T71" fmla="*/ 531 h 1192"/>
                <a:gd name="T72" fmla="*/ 662 w 727"/>
                <a:gd name="T73" fmla="*/ 479 h 1192"/>
                <a:gd name="T74" fmla="*/ 675 w 727"/>
                <a:gd name="T75" fmla="*/ 454 h 1192"/>
                <a:gd name="T76" fmla="*/ 511 w 727"/>
                <a:gd name="T77" fmla="*/ 430 h 1192"/>
                <a:gd name="T78" fmla="*/ 496 w 727"/>
                <a:gd name="T79" fmla="*/ 452 h 1192"/>
                <a:gd name="T80" fmla="*/ 436 w 727"/>
                <a:gd name="T81" fmla="*/ 479 h 1192"/>
                <a:gd name="T82" fmla="*/ 383 w 727"/>
                <a:gd name="T83" fmla="*/ 478 h 1192"/>
                <a:gd name="T84" fmla="*/ 352 w 727"/>
                <a:gd name="T85" fmla="*/ 446 h 1192"/>
                <a:gd name="T86" fmla="*/ 339 w 727"/>
                <a:gd name="T87" fmla="*/ 387 h 1192"/>
                <a:gd name="T88" fmla="*/ 406 w 727"/>
                <a:gd name="T89" fmla="*/ 406 h 1192"/>
                <a:gd name="T90" fmla="*/ 441 w 727"/>
                <a:gd name="T91" fmla="*/ 394 h 1192"/>
                <a:gd name="T92" fmla="*/ 449 w 727"/>
                <a:gd name="T93" fmla="*/ 316 h 1192"/>
                <a:gd name="T94" fmla="*/ 460 w 727"/>
                <a:gd name="T95" fmla="*/ 223 h 1192"/>
                <a:gd name="T96" fmla="*/ 489 w 727"/>
                <a:gd name="T97" fmla="*/ 186 h 1192"/>
                <a:gd name="T98" fmla="*/ 521 w 727"/>
                <a:gd name="T99" fmla="*/ 183 h 1192"/>
                <a:gd name="T100" fmla="*/ 535 w 727"/>
                <a:gd name="T101" fmla="*/ 162 h 1192"/>
                <a:gd name="T102" fmla="*/ 534 w 727"/>
                <a:gd name="T103" fmla="*/ 106 h 1192"/>
                <a:gd name="T104" fmla="*/ 517 w 727"/>
                <a:gd name="T105" fmla="*/ 62 h 1192"/>
                <a:gd name="T106" fmla="*/ 486 w 727"/>
                <a:gd name="T107" fmla="*/ 31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7" h="1192">
                  <a:moveTo>
                    <a:pt x="464" y="19"/>
                  </a:moveTo>
                  <a:lnTo>
                    <a:pt x="464" y="19"/>
                  </a:lnTo>
                  <a:lnTo>
                    <a:pt x="459" y="15"/>
                  </a:lnTo>
                  <a:lnTo>
                    <a:pt x="446" y="9"/>
                  </a:lnTo>
                  <a:lnTo>
                    <a:pt x="436" y="6"/>
                  </a:lnTo>
                  <a:lnTo>
                    <a:pt x="425" y="2"/>
                  </a:lnTo>
                  <a:lnTo>
                    <a:pt x="415" y="0"/>
                  </a:lnTo>
                  <a:lnTo>
                    <a:pt x="401" y="0"/>
                  </a:lnTo>
                  <a:lnTo>
                    <a:pt x="401" y="0"/>
                  </a:lnTo>
                  <a:lnTo>
                    <a:pt x="394" y="1"/>
                  </a:lnTo>
                  <a:lnTo>
                    <a:pt x="386" y="5"/>
                  </a:lnTo>
                  <a:lnTo>
                    <a:pt x="377" y="11"/>
                  </a:lnTo>
                  <a:lnTo>
                    <a:pt x="368" y="18"/>
                  </a:lnTo>
                  <a:lnTo>
                    <a:pt x="348" y="37"/>
                  </a:lnTo>
                  <a:lnTo>
                    <a:pt x="326" y="58"/>
                  </a:lnTo>
                  <a:lnTo>
                    <a:pt x="285" y="103"/>
                  </a:lnTo>
                  <a:lnTo>
                    <a:pt x="270" y="119"/>
                  </a:lnTo>
                  <a:lnTo>
                    <a:pt x="258" y="129"/>
                  </a:lnTo>
                  <a:lnTo>
                    <a:pt x="258" y="129"/>
                  </a:lnTo>
                  <a:lnTo>
                    <a:pt x="239" y="142"/>
                  </a:lnTo>
                  <a:lnTo>
                    <a:pt x="218" y="158"/>
                  </a:lnTo>
                  <a:lnTo>
                    <a:pt x="197" y="172"/>
                  </a:lnTo>
                  <a:lnTo>
                    <a:pt x="185" y="179"/>
                  </a:lnTo>
                  <a:lnTo>
                    <a:pt x="172" y="186"/>
                  </a:lnTo>
                  <a:lnTo>
                    <a:pt x="172" y="186"/>
                  </a:lnTo>
                  <a:lnTo>
                    <a:pt x="160" y="192"/>
                  </a:lnTo>
                  <a:lnTo>
                    <a:pt x="150" y="200"/>
                  </a:lnTo>
                  <a:lnTo>
                    <a:pt x="143" y="206"/>
                  </a:lnTo>
                  <a:lnTo>
                    <a:pt x="137" y="212"/>
                  </a:lnTo>
                  <a:lnTo>
                    <a:pt x="131" y="221"/>
                  </a:lnTo>
                  <a:lnTo>
                    <a:pt x="129" y="225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02" y="270"/>
                  </a:lnTo>
                  <a:lnTo>
                    <a:pt x="76" y="316"/>
                  </a:lnTo>
                  <a:lnTo>
                    <a:pt x="76" y="316"/>
                  </a:lnTo>
                  <a:lnTo>
                    <a:pt x="69" y="330"/>
                  </a:lnTo>
                  <a:lnTo>
                    <a:pt x="62" y="345"/>
                  </a:lnTo>
                  <a:lnTo>
                    <a:pt x="50" y="381"/>
                  </a:lnTo>
                  <a:lnTo>
                    <a:pt x="39" y="412"/>
                  </a:lnTo>
                  <a:lnTo>
                    <a:pt x="35" y="424"/>
                  </a:lnTo>
                  <a:lnTo>
                    <a:pt x="33" y="430"/>
                  </a:lnTo>
                  <a:lnTo>
                    <a:pt x="33" y="430"/>
                  </a:lnTo>
                  <a:lnTo>
                    <a:pt x="31" y="436"/>
                  </a:lnTo>
                  <a:lnTo>
                    <a:pt x="28" y="445"/>
                  </a:lnTo>
                  <a:lnTo>
                    <a:pt x="21" y="469"/>
                  </a:lnTo>
                  <a:lnTo>
                    <a:pt x="15" y="494"/>
                  </a:lnTo>
                  <a:lnTo>
                    <a:pt x="9" y="512"/>
                  </a:lnTo>
                  <a:lnTo>
                    <a:pt x="9" y="512"/>
                  </a:lnTo>
                  <a:lnTo>
                    <a:pt x="7" y="519"/>
                  </a:lnTo>
                  <a:lnTo>
                    <a:pt x="4" y="527"/>
                  </a:lnTo>
                  <a:lnTo>
                    <a:pt x="2" y="54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" y="581"/>
                  </a:lnTo>
                  <a:lnTo>
                    <a:pt x="8" y="589"/>
                  </a:lnTo>
                  <a:lnTo>
                    <a:pt x="15" y="595"/>
                  </a:lnTo>
                  <a:lnTo>
                    <a:pt x="17" y="598"/>
                  </a:lnTo>
                  <a:lnTo>
                    <a:pt x="19" y="598"/>
                  </a:lnTo>
                  <a:lnTo>
                    <a:pt x="19" y="598"/>
                  </a:lnTo>
                  <a:lnTo>
                    <a:pt x="20" y="603"/>
                  </a:lnTo>
                  <a:lnTo>
                    <a:pt x="23" y="616"/>
                  </a:lnTo>
                  <a:lnTo>
                    <a:pt x="32" y="658"/>
                  </a:lnTo>
                  <a:lnTo>
                    <a:pt x="38" y="683"/>
                  </a:lnTo>
                  <a:lnTo>
                    <a:pt x="45" y="708"/>
                  </a:lnTo>
                  <a:lnTo>
                    <a:pt x="53" y="729"/>
                  </a:lnTo>
                  <a:lnTo>
                    <a:pt x="57" y="739"/>
                  </a:lnTo>
                  <a:lnTo>
                    <a:pt x="62" y="746"/>
                  </a:lnTo>
                  <a:lnTo>
                    <a:pt x="62" y="746"/>
                  </a:lnTo>
                  <a:lnTo>
                    <a:pt x="68" y="752"/>
                  </a:lnTo>
                  <a:lnTo>
                    <a:pt x="74" y="758"/>
                  </a:lnTo>
                  <a:lnTo>
                    <a:pt x="82" y="763"/>
                  </a:lnTo>
                  <a:lnTo>
                    <a:pt x="92" y="766"/>
                  </a:lnTo>
                  <a:lnTo>
                    <a:pt x="102" y="770"/>
                  </a:lnTo>
                  <a:lnTo>
                    <a:pt x="113" y="772"/>
                  </a:lnTo>
                  <a:lnTo>
                    <a:pt x="136" y="777"/>
                  </a:lnTo>
                  <a:lnTo>
                    <a:pt x="160" y="780"/>
                  </a:lnTo>
                  <a:lnTo>
                    <a:pt x="183" y="782"/>
                  </a:lnTo>
                  <a:lnTo>
                    <a:pt x="220" y="784"/>
                  </a:lnTo>
                  <a:lnTo>
                    <a:pt x="220" y="784"/>
                  </a:lnTo>
                  <a:lnTo>
                    <a:pt x="229" y="784"/>
                  </a:lnTo>
                  <a:lnTo>
                    <a:pt x="242" y="784"/>
                  </a:lnTo>
                  <a:lnTo>
                    <a:pt x="279" y="783"/>
                  </a:lnTo>
                  <a:lnTo>
                    <a:pt x="325" y="778"/>
                  </a:lnTo>
                  <a:lnTo>
                    <a:pt x="375" y="774"/>
                  </a:lnTo>
                  <a:lnTo>
                    <a:pt x="462" y="765"/>
                  </a:lnTo>
                  <a:lnTo>
                    <a:pt x="502" y="760"/>
                  </a:lnTo>
                  <a:lnTo>
                    <a:pt x="502" y="760"/>
                  </a:lnTo>
                  <a:lnTo>
                    <a:pt x="459" y="947"/>
                  </a:lnTo>
                  <a:lnTo>
                    <a:pt x="459" y="947"/>
                  </a:lnTo>
                  <a:lnTo>
                    <a:pt x="455" y="973"/>
                  </a:lnTo>
                  <a:lnTo>
                    <a:pt x="454" y="990"/>
                  </a:lnTo>
                  <a:lnTo>
                    <a:pt x="454" y="990"/>
                  </a:lnTo>
                  <a:lnTo>
                    <a:pt x="455" y="991"/>
                  </a:lnTo>
                  <a:lnTo>
                    <a:pt x="456" y="995"/>
                  </a:lnTo>
                  <a:lnTo>
                    <a:pt x="458" y="1001"/>
                  </a:lnTo>
                  <a:lnTo>
                    <a:pt x="456" y="1004"/>
                  </a:lnTo>
                  <a:lnTo>
                    <a:pt x="454" y="1009"/>
                  </a:lnTo>
                  <a:lnTo>
                    <a:pt x="454" y="1009"/>
                  </a:lnTo>
                  <a:lnTo>
                    <a:pt x="452" y="1015"/>
                  </a:lnTo>
                  <a:lnTo>
                    <a:pt x="449" y="1021"/>
                  </a:lnTo>
                  <a:lnTo>
                    <a:pt x="447" y="1036"/>
                  </a:lnTo>
                  <a:lnTo>
                    <a:pt x="444" y="1052"/>
                  </a:lnTo>
                  <a:lnTo>
                    <a:pt x="444" y="1052"/>
                  </a:lnTo>
                  <a:lnTo>
                    <a:pt x="443" y="1052"/>
                  </a:lnTo>
                  <a:lnTo>
                    <a:pt x="441" y="1053"/>
                  </a:lnTo>
                  <a:lnTo>
                    <a:pt x="438" y="1056"/>
                  </a:lnTo>
                  <a:lnTo>
                    <a:pt x="435" y="1062"/>
                  </a:lnTo>
                  <a:lnTo>
                    <a:pt x="435" y="1062"/>
                  </a:lnTo>
                  <a:lnTo>
                    <a:pt x="432" y="1074"/>
                  </a:lnTo>
                  <a:lnTo>
                    <a:pt x="430" y="1092"/>
                  </a:lnTo>
                  <a:lnTo>
                    <a:pt x="429" y="1110"/>
                  </a:lnTo>
                  <a:lnTo>
                    <a:pt x="429" y="1118"/>
                  </a:lnTo>
                  <a:lnTo>
                    <a:pt x="430" y="1124"/>
                  </a:lnTo>
                  <a:lnTo>
                    <a:pt x="430" y="1124"/>
                  </a:lnTo>
                  <a:lnTo>
                    <a:pt x="432" y="1129"/>
                  </a:lnTo>
                  <a:lnTo>
                    <a:pt x="436" y="1132"/>
                  </a:lnTo>
                  <a:lnTo>
                    <a:pt x="440" y="1135"/>
                  </a:lnTo>
                  <a:lnTo>
                    <a:pt x="446" y="1137"/>
                  </a:lnTo>
                  <a:lnTo>
                    <a:pt x="455" y="1141"/>
                  </a:lnTo>
                  <a:lnTo>
                    <a:pt x="464" y="1143"/>
                  </a:lnTo>
                  <a:lnTo>
                    <a:pt x="464" y="1143"/>
                  </a:lnTo>
                  <a:lnTo>
                    <a:pt x="471" y="1144"/>
                  </a:lnTo>
                  <a:lnTo>
                    <a:pt x="479" y="1144"/>
                  </a:lnTo>
                  <a:lnTo>
                    <a:pt x="487" y="1143"/>
                  </a:lnTo>
                  <a:lnTo>
                    <a:pt x="487" y="1143"/>
                  </a:lnTo>
                  <a:lnTo>
                    <a:pt x="486" y="1150"/>
                  </a:lnTo>
                  <a:lnTo>
                    <a:pt x="483" y="1165"/>
                  </a:lnTo>
                  <a:lnTo>
                    <a:pt x="483" y="1174"/>
                  </a:lnTo>
                  <a:lnTo>
                    <a:pt x="484" y="1181"/>
                  </a:lnTo>
                  <a:lnTo>
                    <a:pt x="485" y="1185"/>
                  </a:lnTo>
                  <a:lnTo>
                    <a:pt x="487" y="1187"/>
                  </a:lnTo>
                  <a:lnTo>
                    <a:pt x="489" y="1190"/>
                  </a:lnTo>
                  <a:lnTo>
                    <a:pt x="492" y="1191"/>
                  </a:lnTo>
                  <a:lnTo>
                    <a:pt x="492" y="1191"/>
                  </a:lnTo>
                  <a:lnTo>
                    <a:pt x="501" y="1192"/>
                  </a:lnTo>
                  <a:lnTo>
                    <a:pt x="510" y="1191"/>
                  </a:lnTo>
                  <a:lnTo>
                    <a:pt x="534" y="1187"/>
                  </a:lnTo>
                  <a:lnTo>
                    <a:pt x="557" y="1183"/>
                  </a:lnTo>
                  <a:lnTo>
                    <a:pt x="566" y="1181"/>
                  </a:lnTo>
                  <a:lnTo>
                    <a:pt x="574" y="1181"/>
                  </a:lnTo>
                  <a:lnTo>
                    <a:pt x="574" y="1181"/>
                  </a:lnTo>
                  <a:lnTo>
                    <a:pt x="593" y="1181"/>
                  </a:lnTo>
                  <a:lnTo>
                    <a:pt x="620" y="1181"/>
                  </a:lnTo>
                  <a:lnTo>
                    <a:pt x="651" y="1181"/>
                  </a:lnTo>
                  <a:lnTo>
                    <a:pt x="674" y="1181"/>
                  </a:lnTo>
                  <a:lnTo>
                    <a:pt x="674" y="1181"/>
                  </a:lnTo>
                  <a:lnTo>
                    <a:pt x="682" y="1180"/>
                  </a:lnTo>
                  <a:lnTo>
                    <a:pt x="692" y="1178"/>
                  </a:lnTo>
                  <a:lnTo>
                    <a:pt x="702" y="1173"/>
                  </a:lnTo>
                  <a:lnTo>
                    <a:pt x="710" y="1167"/>
                  </a:lnTo>
                  <a:lnTo>
                    <a:pt x="717" y="1161"/>
                  </a:lnTo>
                  <a:lnTo>
                    <a:pt x="722" y="1156"/>
                  </a:lnTo>
                  <a:lnTo>
                    <a:pt x="725" y="1152"/>
                  </a:lnTo>
                  <a:lnTo>
                    <a:pt x="727" y="1148"/>
                  </a:lnTo>
                  <a:lnTo>
                    <a:pt x="727" y="1148"/>
                  </a:lnTo>
                  <a:lnTo>
                    <a:pt x="725" y="1146"/>
                  </a:lnTo>
                  <a:lnTo>
                    <a:pt x="722" y="1143"/>
                  </a:lnTo>
                  <a:lnTo>
                    <a:pt x="714" y="1140"/>
                  </a:lnTo>
                  <a:lnTo>
                    <a:pt x="703" y="1132"/>
                  </a:lnTo>
                  <a:lnTo>
                    <a:pt x="698" y="1129"/>
                  </a:lnTo>
                  <a:lnTo>
                    <a:pt x="693" y="1124"/>
                  </a:lnTo>
                  <a:lnTo>
                    <a:pt x="693" y="1124"/>
                  </a:lnTo>
                  <a:lnTo>
                    <a:pt x="686" y="1114"/>
                  </a:lnTo>
                  <a:lnTo>
                    <a:pt x="682" y="1106"/>
                  </a:lnTo>
                  <a:lnTo>
                    <a:pt x="679" y="1100"/>
                  </a:lnTo>
                  <a:lnTo>
                    <a:pt x="679" y="1100"/>
                  </a:lnTo>
                  <a:lnTo>
                    <a:pt x="678" y="1099"/>
                  </a:lnTo>
                  <a:lnTo>
                    <a:pt x="674" y="1097"/>
                  </a:lnTo>
                  <a:lnTo>
                    <a:pt x="669" y="1095"/>
                  </a:lnTo>
                  <a:lnTo>
                    <a:pt x="669" y="1095"/>
                  </a:lnTo>
                  <a:lnTo>
                    <a:pt x="661" y="1094"/>
                  </a:lnTo>
                  <a:lnTo>
                    <a:pt x="651" y="1095"/>
                  </a:lnTo>
                  <a:lnTo>
                    <a:pt x="643" y="1097"/>
                  </a:lnTo>
                  <a:lnTo>
                    <a:pt x="636" y="1095"/>
                  </a:lnTo>
                  <a:lnTo>
                    <a:pt x="636" y="1095"/>
                  </a:lnTo>
                  <a:lnTo>
                    <a:pt x="629" y="1091"/>
                  </a:lnTo>
                  <a:lnTo>
                    <a:pt x="617" y="1082"/>
                  </a:lnTo>
                  <a:lnTo>
                    <a:pt x="602" y="1071"/>
                  </a:lnTo>
                  <a:lnTo>
                    <a:pt x="612" y="1014"/>
                  </a:lnTo>
                  <a:lnTo>
                    <a:pt x="641" y="1014"/>
                  </a:lnTo>
                  <a:lnTo>
                    <a:pt x="641" y="1014"/>
                  </a:lnTo>
                  <a:lnTo>
                    <a:pt x="649" y="970"/>
                  </a:lnTo>
                  <a:lnTo>
                    <a:pt x="654" y="939"/>
                  </a:lnTo>
                  <a:lnTo>
                    <a:pt x="655" y="928"/>
                  </a:lnTo>
                  <a:lnTo>
                    <a:pt x="655" y="923"/>
                  </a:lnTo>
                  <a:lnTo>
                    <a:pt x="655" y="923"/>
                  </a:lnTo>
                  <a:lnTo>
                    <a:pt x="654" y="917"/>
                  </a:lnTo>
                  <a:lnTo>
                    <a:pt x="654" y="903"/>
                  </a:lnTo>
                  <a:lnTo>
                    <a:pt x="655" y="859"/>
                  </a:lnTo>
                  <a:lnTo>
                    <a:pt x="655" y="811"/>
                  </a:lnTo>
                  <a:lnTo>
                    <a:pt x="655" y="780"/>
                  </a:lnTo>
                  <a:lnTo>
                    <a:pt x="655" y="780"/>
                  </a:lnTo>
                  <a:lnTo>
                    <a:pt x="655" y="745"/>
                  </a:lnTo>
                  <a:lnTo>
                    <a:pt x="657" y="688"/>
                  </a:lnTo>
                  <a:lnTo>
                    <a:pt x="657" y="631"/>
                  </a:lnTo>
                  <a:lnTo>
                    <a:pt x="656" y="610"/>
                  </a:lnTo>
                  <a:lnTo>
                    <a:pt x="655" y="598"/>
                  </a:lnTo>
                  <a:lnTo>
                    <a:pt x="655" y="598"/>
                  </a:lnTo>
                  <a:lnTo>
                    <a:pt x="651" y="586"/>
                  </a:lnTo>
                  <a:lnTo>
                    <a:pt x="650" y="577"/>
                  </a:lnTo>
                  <a:lnTo>
                    <a:pt x="649" y="574"/>
                  </a:lnTo>
                  <a:lnTo>
                    <a:pt x="647" y="570"/>
                  </a:lnTo>
                  <a:lnTo>
                    <a:pt x="644" y="568"/>
                  </a:lnTo>
                  <a:lnTo>
                    <a:pt x="641" y="564"/>
                  </a:lnTo>
                  <a:lnTo>
                    <a:pt x="641" y="564"/>
                  </a:lnTo>
                  <a:lnTo>
                    <a:pt x="630" y="558"/>
                  </a:lnTo>
                  <a:lnTo>
                    <a:pt x="617" y="551"/>
                  </a:lnTo>
                  <a:lnTo>
                    <a:pt x="602" y="545"/>
                  </a:lnTo>
                  <a:lnTo>
                    <a:pt x="602" y="545"/>
                  </a:lnTo>
                  <a:lnTo>
                    <a:pt x="609" y="539"/>
                  </a:lnTo>
                  <a:lnTo>
                    <a:pt x="613" y="534"/>
                  </a:lnTo>
                  <a:lnTo>
                    <a:pt x="613" y="532"/>
                  </a:lnTo>
                  <a:lnTo>
                    <a:pt x="612" y="531"/>
                  </a:lnTo>
                  <a:lnTo>
                    <a:pt x="612" y="531"/>
                  </a:lnTo>
                  <a:lnTo>
                    <a:pt x="605" y="527"/>
                  </a:lnTo>
                  <a:lnTo>
                    <a:pt x="593" y="525"/>
                  </a:lnTo>
                  <a:lnTo>
                    <a:pt x="578" y="521"/>
                  </a:lnTo>
                  <a:lnTo>
                    <a:pt x="578" y="521"/>
                  </a:lnTo>
                  <a:lnTo>
                    <a:pt x="627" y="497"/>
                  </a:lnTo>
                  <a:lnTo>
                    <a:pt x="662" y="479"/>
                  </a:lnTo>
                  <a:lnTo>
                    <a:pt x="674" y="472"/>
                  </a:lnTo>
                  <a:lnTo>
                    <a:pt x="679" y="469"/>
                  </a:lnTo>
                  <a:lnTo>
                    <a:pt x="679" y="469"/>
                  </a:lnTo>
                  <a:lnTo>
                    <a:pt x="679" y="466"/>
                  </a:lnTo>
                  <a:lnTo>
                    <a:pt x="679" y="463"/>
                  </a:lnTo>
                  <a:lnTo>
                    <a:pt x="675" y="454"/>
                  </a:lnTo>
                  <a:lnTo>
                    <a:pt x="669" y="445"/>
                  </a:lnTo>
                  <a:lnTo>
                    <a:pt x="655" y="430"/>
                  </a:lnTo>
                  <a:lnTo>
                    <a:pt x="636" y="387"/>
                  </a:lnTo>
                  <a:lnTo>
                    <a:pt x="535" y="421"/>
                  </a:lnTo>
                  <a:lnTo>
                    <a:pt x="535" y="421"/>
                  </a:lnTo>
                  <a:lnTo>
                    <a:pt x="511" y="430"/>
                  </a:lnTo>
                  <a:lnTo>
                    <a:pt x="511" y="430"/>
                  </a:lnTo>
                  <a:lnTo>
                    <a:pt x="510" y="432"/>
                  </a:lnTo>
                  <a:lnTo>
                    <a:pt x="508" y="434"/>
                  </a:lnTo>
                  <a:lnTo>
                    <a:pt x="504" y="441"/>
                  </a:lnTo>
                  <a:lnTo>
                    <a:pt x="499" y="448"/>
                  </a:lnTo>
                  <a:lnTo>
                    <a:pt x="496" y="452"/>
                  </a:lnTo>
                  <a:lnTo>
                    <a:pt x="492" y="454"/>
                  </a:lnTo>
                  <a:lnTo>
                    <a:pt x="492" y="454"/>
                  </a:lnTo>
                  <a:lnTo>
                    <a:pt x="466" y="469"/>
                  </a:lnTo>
                  <a:lnTo>
                    <a:pt x="449" y="478"/>
                  </a:lnTo>
                  <a:lnTo>
                    <a:pt x="449" y="478"/>
                  </a:lnTo>
                  <a:lnTo>
                    <a:pt x="436" y="479"/>
                  </a:lnTo>
                  <a:lnTo>
                    <a:pt x="425" y="481"/>
                  </a:lnTo>
                  <a:lnTo>
                    <a:pt x="416" y="483"/>
                  </a:lnTo>
                  <a:lnTo>
                    <a:pt x="416" y="483"/>
                  </a:lnTo>
                  <a:lnTo>
                    <a:pt x="410" y="483"/>
                  </a:lnTo>
                  <a:lnTo>
                    <a:pt x="403" y="483"/>
                  </a:lnTo>
                  <a:lnTo>
                    <a:pt x="383" y="478"/>
                  </a:lnTo>
                  <a:lnTo>
                    <a:pt x="367" y="473"/>
                  </a:lnTo>
                  <a:lnTo>
                    <a:pt x="361" y="470"/>
                  </a:lnTo>
                  <a:lnTo>
                    <a:pt x="358" y="469"/>
                  </a:lnTo>
                  <a:lnTo>
                    <a:pt x="358" y="469"/>
                  </a:lnTo>
                  <a:lnTo>
                    <a:pt x="355" y="455"/>
                  </a:lnTo>
                  <a:lnTo>
                    <a:pt x="352" y="446"/>
                  </a:lnTo>
                  <a:lnTo>
                    <a:pt x="349" y="440"/>
                  </a:lnTo>
                  <a:lnTo>
                    <a:pt x="349" y="440"/>
                  </a:lnTo>
                  <a:lnTo>
                    <a:pt x="345" y="433"/>
                  </a:lnTo>
                  <a:lnTo>
                    <a:pt x="343" y="421"/>
                  </a:lnTo>
                  <a:lnTo>
                    <a:pt x="339" y="406"/>
                  </a:lnTo>
                  <a:lnTo>
                    <a:pt x="339" y="387"/>
                  </a:lnTo>
                  <a:lnTo>
                    <a:pt x="339" y="387"/>
                  </a:lnTo>
                  <a:lnTo>
                    <a:pt x="346" y="391"/>
                  </a:lnTo>
                  <a:lnTo>
                    <a:pt x="365" y="398"/>
                  </a:lnTo>
                  <a:lnTo>
                    <a:pt x="379" y="403"/>
                  </a:lnTo>
                  <a:lnTo>
                    <a:pt x="392" y="405"/>
                  </a:lnTo>
                  <a:lnTo>
                    <a:pt x="406" y="406"/>
                  </a:lnTo>
                  <a:lnTo>
                    <a:pt x="421" y="406"/>
                  </a:lnTo>
                  <a:lnTo>
                    <a:pt x="421" y="406"/>
                  </a:lnTo>
                  <a:lnTo>
                    <a:pt x="426" y="405"/>
                  </a:lnTo>
                  <a:lnTo>
                    <a:pt x="432" y="402"/>
                  </a:lnTo>
                  <a:lnTo>
                    <a:pt x="437" y="398"/>
                  </a:lnTo>
                  <a:lnTo>
                    <a:pt x="441" y="394"/>
                  </a:lnTo>
                  <a:lnTo>
                    <a:pt x="443" y="389"/>
                  </a:lnTo>
                  <a:lnTo>
                    <a:pt x="446" y="383"/>
                  </a:lnTo>
                  <a:lnTo>
                    <a:pt x="449" y="369"/>
                  </a:lnTo>
                  <a:lnTo>
                    <a:pt x="450" y="355"/>
                  </a:lnTo>
                  <a:lnTo>
                    <a:pt x="450" y="341"/>
                  </a:lnTo>
                  <a:lnTo>
                    <a:pt x="449" y="316"/>
                  </a:lnTo>
                  <a:lnTo>
                    <a:pt x="449" y="316"/>
                  </a:lnTo>
                  <a:lnTo>
                    <a:pt x="450" y="293"/>
                  </a:lnTo>
                  <a:lnTo>
                    <a:pt x="454" y="269"/>
                  </a:lnTo>
                  <a:lnTo>
                    <a:pt x="459" y="229"/>
                  </a:lnTo>
                  <a:lnTo>
                    <a:pt x="459" y="229"/>
                  </a:lnTo>
                  <a:lnTo>
                    <a:pt x="460" y="223"/>
                  </a:lnTo>
                  <a:lnTo>
                    <a:pt x="464" y="216"/>
                  </a:lnTo>
                  <a:lnTo>
                    <a:pt x="473" y="202"/>
                  </a:lnTo>
                  <a:lnTo>
                    <a:pt x="483" y="191"/>
                  </a:lnTo>
                  <a:lnTo>
                    <a:pt x="487" y="186"/>
                  </a:lnTo>
                  <a:lnTo>
                    <a:pt x="487" y="186"/>
                  </a:lnTo>
                  <a:lnTo>
                    <a:pt x="489" y="186"/>
                  </a:lnTo>
                  <a:lnTo>
                    <a:pt x="491" y="188"/>
                  </a:lnTo>
                  <a:lnTo>
                    <a:pt x="497" y="188"/>
                  </a:lnTo>
                  <a:lnTo>
                    <a:pt x="507" y="186"/>
                  </a:lnTo>
                  <a:lnTo>
                    <a:pt x="507" y="186"/>
                  </a:lnTo>
                  <a:lnTo>
                    <a:pt x="516" y="184"/>
                  </a:lnTo>
                  <a:lnTo>
                    <a:pt x="521" y="183"/>
                  </a:lnTo>
                  <a:lnTo>
                    <a:pt x="525" y="182"/>
                  </a:lnTo>
                  <a:lnTo>
                    <a:pt x="527" y="178"/>
                  </a:lnTo>
                  <a:lnTo>
                    <a:pt x="531" y="174"/>
                  </a:lnTo>
                  <a:lnTo>
                    <a:pt x="533" y="170"/>
                  </a:lnTo>
                  <a:lnTo>
                    <a:pt x="535" y="162"/>
                  </a:lnTo>
                  <a:lnTo>
                    <a:pt x="535" y="162"/>
                  </a:lnTo>
                  <a:lnTo>
                    <a:pt x="538" y="154"/>
                  </a:lnTo>
                  <a:lnTo>
                    <a:pt x="539" y="145"/>
                  </a:lnTo>
                  <a:lnTo>
                    <a:pt x="539" y="136"/>
                  </a:lnTo>
                  <a:lnTo>
                    <a:pt x="538" y="125"/>
                  </a:lnTo>
                  <a:lnTo>
                    <a:pt x="537" y="116"/>
                  </a:lnTo>
                  <a:lnTo>
                    <a:pt x="534" y="106"/>
                  </a:lnTo>
                  <a:lnTo>
                    <a:pt x="531" y="95"/>
                  </a:lnTo>
                  <a:lnTo>
                    <a:pt x="526" y="86"/>
                  </a:lnTo>
                  <a:lnTo>
                    <a:pt x="526" y="86"/>
                  </a:lnTo>
                  <a:lnTo>
                    <a:pt x="522" y="78"/>
                  </a:lnTo>
                  <a:lnTo>
                    <a:pt x="520" y="70"/>
                  </a:lnTo>
                  <a:lnTo>
                    <a:pt x="517" y="62"/>
                  </a:lnTo>
                  <a:lnTo>
                    <a:pt x="516" y="58"/>
                  </a:lnTo>
                  <a:lnTo>
                    <a:pt x="514" y="55"/>
                  </a:lnTo>
                  <a:lnTo>
                    <a:pt x="509" y="50"/>
                  </a:lnTo>
                  <a:lnTo>
                    <a:pt x="502" y="43"/>
                  </a:lnTo>
                  <a:lnTo>
                    <a:pt x="502" y="43"/>
                  </a:lnTo>
                  <a:lnTo>
                    <a:pt x="486" y="31"/>
                  </a:lnTo>
                  <a:lnTo>
                    <a:pt x="474" y="24"/>
                  </a:lnTo>
                  <a:lnTo>
                    <a:pt x="466" y="20"/>
                  </a:lnTo>
                  <a:lnTo>
                    <a:pt x="464" y="19"/>
                  </a:lnTo>
                  <a:lnTo>
                    <a:pt x="464" y="1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929E4D08-4DF7-4E05-8705-A88CD71DD59D}"/>
                </a:ext>
              </a:extLst>
            </p:cNvPr>
            <p:cNvSpPr/>
            <p:nvPr/>
          </p:nvSpPr>
          <p:spPr bwMode="auto">
            <a:xfrm>
              <a:off x="2762251" y="582333"/>
              <a:ext cx="2294154" cy="2321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E146EA46-6CDF-4A62-8642-CFDB2AB7D1EA}"/>
                </a:ext>
              </a:extLst>
            </p:cNvPr>
            <p:cNvSpPr/>
            <p:nvPr/>
          </p:nvSpPr>
          <p:spPr bwMode="auto">
            <a:xfrm>
              <a:off x="3332381" y="1285875"/>
              <a:ext cx="1153894" cy="10137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18EFF3F6-67F4-42EF-ABFF-13FC9E159E25}"/>
                </a:ext>
              </a:extLst>
            </p:cNvPr>
            <p:cNvSpPr/>
            <p:nvPr/>
          </p:nvSpPr>
          <p:spPr bwMode="auto">
            <a:xfrm>
              <a:off x="3835110" y="774567"/>
              <a:ext cx="148437" cy="561997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AC55B89-E54F-4F5B-B247-5570E90FCBB6}"/>
              </a:ext>
            </a:extLst>
          </p:cNvPr>
          <p:cNvGrpSpPr/>
          <p:nvPr/>
        </p:nvGrpSpPr>
        <p:grpSpPr>
          <a:xfrm>
            <a:off x="3640520" y="1755948"/>
            <a:ext cx="2717148" cy="1391326"/>
            <a:chOff x="1700497" y="1618219"/>
            <a:chExt cx="3252503" cy="1665457"/>
          </a:xfrm>
        </p:grpSpPr>
        <p:sp>
          <p:nvSpPr>
            <p:cNvPr id="94" name="Freeform 12">
              <a:extLst>
                <a:ext uri="{FF2B5EF4-FFF2-40B4-BE49-F238E27FC236}">
                  <a16:creationId xmlns:a16="http://schemas.microsoft.com/office/drawing/2014/main" id="{2FFE9863-5D30-4890-878C-CB2C85028D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0497" y="1618221"/>
              <a:ext cx="1168209" cy="1616094"/>
            </a:xfrm>
            <a:custGeom>
              <a:avLst/>
              <a:gdLst>
                <a:gd name="T0" fmla="*/ 102 w 819"/>
                <a:gd name="T1" fmla="*/ 5 h 1133"/>
                <a:gd name="T2" fmla="*/ 72 w 819"/>
                <a:gd name="T3" fmla="*/ 13 h 1133"/>
                <a:gd name="T4" fmla="*/ 30 w 819"/>
                <a:gd name="T5" fmla="*/ 90 h 1133"/>
                <a:gd name="T6" fmla="*/ 31 w 819"/>
                <a:gd name="T7" fmla="*/ 119 h 1133"/>
                <a:gd name="T8" fmla="*/ 20 w 819"/>
                <a:gd name="T9" fmla="*/ 220 h 1133"/>
                <a:gd name="T10" fmla="*/ 6 w 819"/>
                <a:gd name="T11" fmla="*/ 259 h 1133"/>
                <a:gd name="T12" fmla="*/ 0 w 819"/>
                <a:gd name="T13" fmla="*/ 300 h 1133"/>
                <a:gd name="T14" fmla="*/ 16 w 819"/>
                <a:gd name="T15" fmla="*/ 337 h 1133"/>
                <a:gd name="T16" fmla="*/ 55 w 819"/>
                <a:gd name="T17" fmla="*/ 404 h 1133"/>
                <a:gd name="T18" fmla="*/ 62 w 819"/>
                <a:gd name="T19" fmla="*/ 511 h 1133"/>
                <a:gd name="T20" fmla="*/ 48 w 819"/>
                <a:gd name="T21" fmla="*/ 601 h 1133"/>
                <a:gd name="T22" fmla="*/ 65 w 819"/>
                <a:gd name="T23" fmla="*/ 614 h 1133"/>
                <a:gd name="T24" fmla="*/ 90 w 819"/>
                <a:gd name="T25" fmla="*/ 711 h 1133"/>
                <a:gd name="T26" fmla="*/ 136 w 819"/>
                <a:gd name="T27" fmla="*/ 746 h 1133"/>
                <a:gd name="T28" fmla="*/ 225 w 819"/>
                <a:gd name="T29" fmla="*/ 756 h 1133"/>
                <a:gd name="T30" fmla="*/ 323 w 819"/>
                <a:gd name="T31" fmla="*/ 759 h 1133"/>
                <a:gd name="T32" fmla="*/ 384 w 819"/>
                <a:gd name="T33" fmla="*/ 778 h 1133"/>
                <a:gd name="T34" fmla="*/ 417 w 819"/>
                <a:gd name="T35" fmla="*/ 862 h 1133"/>
                <a:gd name="T36" fmla="*/ 504 w 819"/>
                <a:gd name="T37" fmla="*/ 1057 h 1133"/>
                <a:gd name="T38" fmla="*/ 516 w 819"/>
                <a:gd name="T39" fmla="*/ 1105 h 1133"/>
                <a:gd name="T40" fmla="*/ 606 w 819"/>
                <a:gd name="T41" fmla="*/ 1075 h 1133"/>
                <a:gd name="T42" fmla="*/ 625 w 819"/>
                <a:gd name="T43" fmla="*/ 1106 h 1133"/>
                <a:gd name="T44" fmla="*/ 684 w 819"/>
                <a:gd name="T45" fmla="*/ 1132 h 1133"/>
                <a:gd name="T46" fmla="*/ 764 w 819"/>
                <a:gd name="T47" fmla="*/ 1127 h 1133"/>
                <a:gd name="T48" fmla="*/ 817 w 819"/>
                <a:gd name="T49" fmla="*/ 1096 h 1133"/>
                <a:gd name="T50" fmla="*/ 812 w 819"/>
                <a:gd name="T51" fmla="*/ 1074 h 1133"/>
                <a:gd name="T52" fmla="*/ 763 w 819"/>
                <a:gd name="T53" fmla="*/ 1067 h 1133"/>
                <a:gd name="T54" fmla="*/ 733 w 819"/>
                <a:gd name="T55" fmla="*/ 1052 h 1133"/>
                <a:gd name="T56" fmla="*/ 778 w 819"/>
                <a:gd name="T57" fmla="*/ 995 h 1133"/>
                <a:gd name="T58" fmla="*/ 731 w 819"/>
                <a:gd name="T59" fmla="*/ 865 h 1133"/>
                <a:gd name="T60" fmla="*/ 665 w 819"/>
                <a:gd name="T61" fmla="*/ 676 h 1133"/>
                <a:gd name="T62" fmla="*/ 587 w 819"/>
                <a:gd name="T63" fmla="*/ 635 h 1133"/>
                <a:gd name="T64" fmla="*/ 460 w 819"/>
                <a:gd name="T65" fmla="*/ 603 h 1133"/>
                <a:gd name="T66" fmla="*/ 400 w 819"/>
                <a:gd name="T67" fmla="*/ 530 h 1133"/>
                <a:gd name="T68" fmla="*/ 325 w 819"/>
                <a:gd name="T69" fmla="*/ 378 h 1133"/>
                <a:gd name="T70" fmla="*/ 325 w 819"/>
                <a:gd name="T71" fmla="*/ 322 h 1133"/>
                <a:gd name="T72" fmla="*/ 350 w 819"/>
                <a:gd name="T73" fmla="*/ 311 h 1133"/>
                <a:gd name="T74" fmla="*/ 332 w 819"/>
                <a:gd name="T75" fmla="*/ 263 h 1133"/>
                <a:gd name="T76" fmla="*/ 360 w 819"/>
                <a:gd name="T77" fmla="*/ 222 h 1133"/>
                <a:gd name="T78" fmla="*/ 413 w 819"/>
                <a:gd name="T79" fmla="*/ 115 h 1133"/>
                <a:gd name="T80" fmla="*/ 415 w 819"/>
                <a:gd name="T81" fmla="*/ 77 h 1133"/>
                <a:gd name="T82" fmla="*/ 379 w 819"/>
                <a:gd name="T83" fmla="*/ 69 h 1133"/>
                <a:gd name="T84" fmla="*/ 253 w 819"/>
                <a:gd name="T85" fmla="*/ 66 h 1133"/>
                <a:gd name="T86" fmla="*/ 193 w 819"/>
                <a:gd name="T87" fmla="*/ 57 h 1133"/>
                <a:gd name="T88" fmla="*/ 185 w 819"/>
                <a:gd name="T89" fmla="*/ 32 h 1133"/>
                <a:gd name="T90" fmla="*/ 164 w 819"/>
                <a:gd name="T91" fmla="*/ 6 h 1133"/>
                <a:gd name="T92" fmla="*/ 150 w 819"/>
                <a:gd name="T93" fmla="*/ 5 h 1133"/>
                <a:gd name="T94" fmla="*/ 146 w 819"/>
                <a:gd name="T95" fmla="*/ 11 h 1133"/>
                <a:gd name="T96" fmla="*/ 97 w 819"/>
                <a:gd name="T97" fmla="*/ 110 h 1133"/>
                <a:gd name="T98" fmla="*/ 108 w 819"/>
                <a:gd name="T99" fmla="*/ 53 h 1133"/>
                <a:gd name="T100" fmla="*/ 117 w 819"/>
                <a:gd name="T101" fmla="*/ 88 h 1133"/>
                <a:gd name="T102" fmla="*/ 117 w 819"/>
                <a:gd name="T103" fmla="*/ 115 h 1133"/>
                <a:gd name="T104" fmla="*/ 97 w 819"/>
                <a:gd name="T105" fmla="*/ 125 h 1133"/>
                <a:gd name="T106" fmla="*/ 345 w 819"/>
                <a:gd name="T107" fmla="*/ 137 h 1133"/>
                <a:gd name="T108" fmla="*/ 298 w 819"/>
                <a:gd name="T109" fmla="*/ 183 h 1133"/>
                <a:gd name="T110" fmla="*/ 301 w 819"/>
                <a:gd name="T111" fmla="*/ 137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9" h="1133">
                  <a:moveTo>
                    <a:pt x="142" y="17"/>
                  </a:moveTo>
                  <a:lnTo>
                    <a:pt x="142" y="1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14" y="5"/>
                  </a:lnTo>
                  <a:lnTo>
                    <a:pt x="102" y="5"/>
                  </a:lnTo>
                  <a:lnTo>
                    <a:pt x="91" y="5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6" y="10"/>
                  </a:lnTo>
                  <a:lnTo>
                    <a:pt x="72" y="13"/>
                  </a:lnTo>
                  <a:lnTo>
                    <a:pt x="65" y="21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44" y="59"/>
                  </a:lnTo>
                  <a:lnTo>
                    <a:pt x="33" y="80"/>
                  </a:lnTo>
                  <a:lnTo>
                    <a:pt x="30" y="90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104"/>
                  </a:lnTo>
                  <a:lnTo>
                    <a:pt x="29" y="11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0" y="167"/>
                  </a:lnTo>
                  <a:lnTo>
                    <a:pt x="29" y="196"/>
                  </a:lnTo>
                  <a:lnTo>
                    <a:pt x="28" y="207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0" y="220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10" y="243"/>
                  </a:lnTo>
                  <a:lnTo>
                    <a:pt x="8" y="252"/>
                  </a:lnTo>
                  <a:lnTo>
                    <a:pt x="6" y="259"/>
                  </a:lnTo>
                  <a:lnTo>
                    <a:pt x="6" y="259"/>
                  </a:lnTo>
                  <a:lnTo>
                    <a:pt x="5" y="272"/>
                  </a:lnTo>
                  <a:lnTo>
                    <a:pt x="4" y="28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5"/>
                  </a:lnTo>
                  <a:lnTo>
                    <a:pt x="0" y="300"/>
                  </a:lnTo>
                  <a:lnTo>
                    <a:pt x="2" y="304"/>
                  </a:lnTo>
                  <a:lnTo>
                    <a:pt x="3" y="307"/>
                  </a:lnTo>
                  <a:lnTo>
                    <a:pt x="8" y="315"/>
                  </a:lnTo>
                  <a:lnTo>
                    <a:pt x="12" y="329"/>
                  </a:lnTo>
                  <a:lnTo>
                    <a:pt x="12" y="329"/>
                  </a:lnTo>
                  <a:lnTo>
                    <a:pt x="16" y="337"/>
                  </a:lnTo>
                  <a:lnTo>
                    <a:pt x="20" y="344"/>
                  </a:lnTo>
                  <a:lnTo>
                    <a:pt x="28" y="354"/>
                  </a:lnTo>
                  <a:lnTo>
                    <a:pt x="38" y="366"/>
                  </a:lnTo>
                  <a:lnTo>
                    <a:pt x="38" y="366"/>
                  </a:lnTo>
                  <a:lnTo>
                    <a:pt x="48" y="388"/>
                  </a:lnTo>
                  <a:lnTo>
                    <a:pt x="55" y="404"/>
                  </a:lnTo>
                  <a:lnTo>
                    <a:pt x="58" y="413"/>
                  </a:lnTo>
                  <a:lnTo>
                    <a:pt x="58" y="413"/>
                  </a:lnTo>
                  <a:lnTo>
                    <a:pt x="61" y="446"/>
                  </a:lnTo>
                  <a:lnTo>
                    <a:pt x="63" y="498"/>
                  </a:lnTo>
                  <a:lnTo>
                    <a:pt x="63" y="498"/>
                  </a:lnTo>
                  <a:lnTo>
                    <a:pt x="62" y="511"/>
                  </a:lnTo>
                  <a:lnTo>
                    <a:pt x="59" y="527"/>
                  </a:lnTo>
                  <a:lnTo>
                    <a:pt x="52" y="561"/>
                  </a:lnTo>
                  <a:lnTo>
                    <a:pt x="49" y="576"/>
                  </a:lnTo>
                  <a:lnTo>
                    <a:pt x="46" y="589"/>
                  </a:lnTo>
                  <a:lnTo>
                    <a:pt x="46" y="599"/>
                  </a:lnTo>
                  <a:lnTo>
                    <a:pt x="48" y="601"/>
                  </a:lnTo>
                  <a:lnTo>
                    <a:pt x="49" y="603"/>
                  </a:lnTo>
                  <a:lnTo>
                    <a:pt x="49" y="603"/>
                  </a:lnTo>
                  <a:lnTo>
                    <a:pt x="56" y="607"/>
                  </a:lnTo>
                  <a:lnTo>
                    <a:pt x="61" y="610"/>
                  </a:lnTo>
                  <a:lnTo>
                    <a:pt x="65" y="614"/>
                  </a:lnTo>
                  <a:lnTo>
                    <a:pt x="65" y="614"/>
                  </a:lnTo>
                  <a:lnTo>
                    <a:pt x="71" y="653"/>
                  </a:lnTo>
                  <a:lnTo>
                    <a:pt x="76" y="680"/>
                  </a:lnTo>
                  <a:lnTo>
                    <a:pt x="78" y="694"/>
                  </a:lnTo>
                  <a:lnTo>
                    <a:pt x="78" y="694"/>
                  </a:lnTo>
                  <a:lnTo>
                    <a:pt x="82" y="700"/>
                  </a:lnTo>
                  <a:lnTo>
                    <a:pt x="90" y="711"/>
                  </a:lnTo>
                  <a:lnTo>
                    <a:pt x="96" y="718"/>
                  </a:lnTo>
                  <a:lnTo>
                    <a:pt x="104" y="725"/>
                  </a:lnTo>
                  <a:lnTo>
                    <a:pt x="115" y="733"/>
                  </a:lnTo>
                  <a:lnTo>
                    <a:pt x="128" y="741"/>
                  </a:lnTo>
                  <a:lnTo>
                    <a:pt x="128" y="741"/>
                  </a:lnTo>
                  <a:lnTo>
                    <a:pt x="136" y="746"/>
                  </a:lnTo>
                  <a:lnTo>
                    <a:pt x="144" y="748"/>
                  </a:lnTo>
                  <a:lnTo>
                    <a:pt x="154" y="752"/>
                  </a:lnTo>
                  <a:lnTo>
                    <a:pt x="164" y="753"/>
                  </a:lnTo>
                  <a:lnTo>
                    <a:pt x="186" y="756"/>
                  </a:lnTo>
                  <a:lnTo>
                    <a:pt x="206" y="757"/>
                  </a:lnTo>
                  <a:lnTo>
                    <a:pt x="225" y="756"/>
                  </a:lnTo>
                  <a:lnTo>
                    <a:pt x="241" y="754"/>
                  </a:lnTo>
                  <a:lnTo>
                    <a:pt x="255" y="753"/>
                  </a:lnTo>
                  <a:lnTo>
                    <a:pt x="255" y="753"/>
                  </a:lnTo>
                  <a:lnTo>
                    <a:pt x="281" y="754"/>
                  </a:lnTo>
                  <a:lnTo>
                    <a:pt x="308" y="757"/>
                  </a:lnTo>
                  <a:lnTo>
                    <a:pt x="323" y="759"/>
                  </a:lnTo>
                  <a:lnTo>
                    <a:pt x="337" y="763"/>
                  </a:lnTo>
                  <a:lnTo>
                    <a:pt x="337" y="763"/>
                  </a:lnTo>
                  <a:lnTo>
                    <a:pt x="359" y="769"/>
                  </a:lnTo>
                  <a:lnTo>
                    <a:pt x="375" y="773"/>
                  </a:lnTo>
                  <a:lnTo>
                    <a:pt x="384" y="778"/>
                  </a:lnTo>
                  <a:lnTo>
                    <a:pt x="384" y="778"/>
                  </a:lnTo>
                  <a:lnTo>
                    <a:pt x="389" y="790"/>
                  </a:lnTo>
                  <a:lnTo>
                    <a:pt x="393" y="802"/>
                  </a:lnTo>
                  <a:lnTo>
                    <a:pt x="398" y="817"/>
                  </a:lnTo>
                  <a:lnTo>
                    <a:pt x="398" y="817"/>
                  </a:lnTo>
                  <a:lnTo>
                    <a:pt x="404" y="833"/>
                  </a:lnTo>
                  <a:lnTo>
                    <a:pt x="417" y="862"/>
                  </a:lnTo>
                  <a:lnTo>
                    <a:pt x="452" y="940"/>
                  </a:lnTo>
                  <a:lnTo>
                    <a:pt x="488" y="1016"/>
                  </a:lnTo>
                  <a:lnTo>
                    <a:pt x="500" y="1042"/>
                  </a:lnTo>
                  <a:lnTo>
                    <a:pt x="503" y="1052"/>
                  </a:lnTo>
                  <a:lnTo>
                    <a:pt x="504" y="1057"/>
                  </a:lnTo>
                  <a:lnTo>
                    <a:pt x="504" y="1057"/>
                  </a:lnTo>
                  <a:lnTo>
                    <a:pt x="504" y="1068"/>
                  </a:lnTo>
                  <a:lnTo>
                    <a:pt x="504" y="1079"/>
                  </a:lnTo>
                  <a:lnTo>
                    <a:pt x="508" y="1090"/>
                  </a:lnTo>
                  <a:lnTo>
                    <a:pt x="513" y="1103"/>
                  </a:lnTo>
                  <a:lnTo>
                    <a:pt x="513" y="1103"/>
                  </a:lnTo>
                  <a:lnTo>
                    <a:pt x="516" y="1105"/>
                  </a:lnTo>
                  <a:lnTo>
                    <a:pt x="521" y="1106"/>
                  </a:lnTo>
                  <a:lnTo>
                    <a:pt x="527" y="1106"/>
                  </a:lnTo>
                  <a:lnTo>
                    <a:pt x="534" y="1104"/>
                  </a:lnTo>
                  <a:lnTo>
                    <a:pt x="552" y="1099"/>
                  </a:lnTo>
                  <a:lnTo>
                    <a:pt x="572" y="1092"/>
                  </a:lnTo>
                  <a:lnTo>
                    <a:pt x="606" y="1075"/>
                  </a:lnTo>
                  <a:lnTo>
                    <a:pt x="621" y="1068"/>
                  </a:lnTo>
                  <a:lnTo>
                    <a:pt x="621" y="1068"/>
                  </a:lnTo>
                  <a:lnTo>
                    <a:pt x="624" y="1085"/>
                  </a:lnTo>
                  <a:lnTo>
                    <a:pt x="624" y="1103"/>
                  </a:lnTo>
                  <a:lnTo>
                    <a:pt x="624" y="1103"/>
                  </a:lnTo>
                  <a:lnTo>
                    <a:pt x="625" y="1106"/>
                  </a:lnTo>
                  <a:lnTo>
                    <a:pt x="627" y="1114"/>
                  </a:lnTo>
                  <a:lnTo>
                    <a:pt x="631" y="1121"/>
                  </a:lnTo>
                  <a:lnTo>
                    <a:pt x="633" y="1125"/>
                  </a:lnTo>
                  <a:lnTo>
                    <a:pt x="633" y="1125"/>
                  </a:lnTo>
                  <a:lnTo>
                    <a:pt x="648" y="1127"/>
                  </a:lnTo>
                  <a:lnTo>
                    <a:pt x="684" y="1132"/>
                  </a:lnTo>
                  <a:lnTo>
                    <a:pt x="705" y="1133"/>
                  </a:lnTo>
                  <a:lnTo>
                    <a:pt x="727" y="1133"/>
                  </a:lnTo>
                  <a:lnTo>
                    <a:pt x="747" y="1131"/>
                  </a:lnTo>
                  <a:lnTo>
                    <a:pt x="756" y="1130"/>
                  </a:lnTo>
                  <a:lnTo>
                    <a:pt x="764" y="1127"/>
                  </a:lnTo>
                  <a:lnTo>
                    <a:pt x="764" y="1127"/>
                  </a:lnTo>
                  <a:lnTo>
                    <a:pt x="790" y="1118"/>
                  </a:lnTo>
                  <a:lnTo>
                    <a:pt x="798" y="1113"/>
                  </a:lnTo>
                  <a:lnTo>
                    <a:pt x="805" y="1108"/>
                  </a:lnTo>
                  <a:lnTo>
                    <a:pt x="811" y="1104"/>
                  </a:lnTo>
                  <a:lnTo>
                    <a:pt x="815" y="1100"/>
                  </a:lnTo>
                  <a:lnTo>
                    <a:pt x="817" y="1096"/>
                  </a:lnTo>
                  <a:lnTo>
                    <a:pt x="818" y="1091"/>
                  </a:lnTo>
                  <a:lnTo>
                    <a:pt x="818" y="1091"/>
                  </a:lnTo>
                  <a:lnTo>
                    <a:pt x="819" y="1083"/>
                  </a:lnTo>
                  <a:lnTo>
                    <a:pt x="818" y="1080"/>
                  </a:lnTo>
                  <a:lnTo>
                    <a:pt x="817" y="1078"/>
                  </a:lnTo>
                  <a:lnTo>
                    <a:pt x="812" y="1074"/>
                  </a:lnTo>
                  <a:lnTo>
                    <a:pt x="803" y="1071"/>
                  </a:lnTo>
                  <a:lnTo>
                    <a:pt x="803" y="1071"/>
                  </a:lnTo>
                  <a:lnTo>
                    <a:pt x="797" y="1068"/>
                  </a:lnTo>
                  <a:lnTo>
                    <a:pt x="790" y="1068"/>
                  </a:lnTo>
                  <a:lnTo>
                    <a:pt x="777" y="1067"/>
                  </a:lnTo>
                  <a:lnTo>
                    <a:pt x="763" y="1067"/>
                  </a:lnTo>
                  <a:lnTo>
                    <a:pt x="756" y="1066"/>
                  </a:lnTo>
                  <a:lnTo>
                    <a:pt x="749" y="1064"/>
                  </a:lnTo>
                  <a:lnTo>
                    <a:pt x="749" y="1064"/>
                  </a:lnTo>
                  <a:lnTo>
                    <a:pt x="742" y="1060"/>
                  </a:lnTo>
                  <a:lnTo>
                    <a:pt x="737" y="1057"/>
                  </a:lnTo>
                  <a:lnTo>
                    <a:pt x="733" y="1052"/>
                  </a:lnTo>
                  <a:lnTo>
                    <a:pt x="731" y="1048"/>
                  </a:lnTo>
                  <a:lnTo>
                    <a:pt x="729" y="1041"/>
                  </a:lnTo>
                  <a:lnTo>
                    <a:pt x="729" y="1039"/>
                  </a:lnTo>
                  <a:lnTo>
                    <a:pt x="749" y="1027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70" y="968"/>
                  </a:lnTo>
                  <a:lnTo>
                    <a:pt x="760" y="942"/>
                  </a:lnTo>
                  <a:lnTo>
                    <a:pt x="749" y="913"/>
                  </a:lnTo>
                  <a:lnTo>
                    <a:pt x="749" y="913"/>
                  </a:lnTo>
                  <a:lnTo>
                    <a:pt x="740" y="894"/>
                  </a:lnTo>
                  <a:lnTo>
                    <a:pt x="731" y="865"/>
                  </a:lnTo>
                  <a:lnTo>
                    <a:pt x="710" y="796"/>
                  </a:lnTo>
                  <a:lnTo>
                    <a:pt x="687" y="727"/>
                  </a:lnTo>
                  <a:lnTo>
                    <a:pt x="678" y="700"/>
                  </a:lnTo>
                  <a:lnTo>
                    <a:pt x="670" y="682"/>
                  </a:lnTo>
                  <a:lnTo>
                    <a:pt x="670" y="682"/>
                  </a:lnTo>
                  <a:lnTo>
                    <a:pt x="665" y="676"/>
                  </a:lnTo>
                  <a:lnTo>
                    <a:pt x="660" y="671"/>
                  </a:lnTo>
                  <a:lnTo>
                    <a:pt x="653" y="666"/>
                  </a:lnTo>
                  <a:lnTo>
                    <a:pt x="646" y="660"/>
                  </a:lnTo>
                  <a:lnTo>
                    <a:pt x="628" y="651"/>
                  </a:lnTo>
                  <a:lnTo>
                    <a:pt x="608" y="642"/>
                  </a:lnTo>
                  <a:lnTo>
                    <a:pt x="587" y="635"/>
                  </a:lnTo>
                  <a:lnTo>
                    <a:pt x="565" y="628"/>
                  </a:lnTo>
                  <a:lnTo>
                    <a:pt x="524" y="616"/>
                  </a:lnTo>
                  <a:lnTo>
                    <a:pt x="524" y="616"/>
                  </a:lnTo>
                  <a:lnTo>
                    <a:pt x="507" y="612"/>
                  </a:lnTo>
                  <a:lnTo>
                    <a:pt x="489" y="608"/>
                  </a:lnTo>
                  <a:lnTo>
                    <a:pt x="460" y="603"/>
                  </a:lnTo>
                  <a:lnTo>
                    <a:pt x="439" y="601"/>
                  </a:lnTo>
                  <a:lnTo>
                    <a:pt x="431" y="601"/>
                  </a:lnTo>
                  <a:lnTo>
                    <a:pt x="431" y="601"/>
                  </a:lnTo>
                  <a:lnTo>
                    <a:pt x="409" y="548"/>
                  </a:lnTo>
                  <a:lnTo>
                    <a:pt x="409" y="548"/>
                  </a:lnTo>
                  <a:lnTo>
                    <a:pt x="400" y="530"/>
                  </a:lnTo>
                  <a:lnTo>
                    <a:pt x="385" y="502"/>
                  </a:lnTo>
                  <a:lnTo>
                    <a:pt x="347" y="432"/>
                  </a:lnTo>
                  <a:lnTo>
                    <a:pt x="347" y="432"/>
                  </a:lnTo>
                  <a:lnTo>
                    <a:pt x="339" y="413"/>
                  </a:lnTo>
                  <a:lnTo>
                    <a:pt x="331" y="396"/>
                  </a:lnTo>
                  <a:lnTo>
                    <a:pt x="325" y="378"/>
                  </a:lnTo>
                  <a:lnTo>
                    <a:pt x="321" y="363"/>
                  </a:lnTo>
                  <a:lnTo>
                    <a:pt x="316" y="339"/>
                  </a:lnTo>
                  <a:lnTo>
                    <a:pt x="314" y="329"/>
                  </a:lnTo>
                  <a:lnTo>
                    <a:pt x="314" y="329"/>
                  </a:lnTo>
                  <a:lnTo>
                    <a:pt x="325" y="322"/>
                  </a:lnTo>
                  <a:lnTo>
                    <a:pt x="325" y="322"/>
                  </a:lnTo>
                  <a:lnTo>
                    <a:pt x="332" y="320"/>
                  </a:lnTo>
                  <a:lnTo>
                    <a:pt x="339" y="318"/>
                  </a:lnTo>
                  <a:lnTo>
                    <a:pt x="345" y="315"/>
                  </a:lnTo>
                  <a:lnTo>
                    <a:pt x="347" y="314"/>
                  </a:lnTo>
                  <a:lnTo>
                    <a:pt x="350" y="311"/>
                  </a:lnTo>
                  <a:lnTo>
                    <a:pt x="350" y="311"/>
                  </a:lnTo>
                  <a:lnTo>
                    <a:pt x="351" y="308"/>
                  </a:lnTo>
                  <a:lnTo>
                    <a:pt x="351" y="306"/>
                  </a:lnTo>
                  <a:lnTo>
                    <a:pt x="349" y="299"/>
                  </a:lnTo>
                  <a:lnTo>
                    <a:pt x="345" y="289"/>
                  </a:lnTo>
                  <a:lnTo>
                    <a:pt x="341" y="280"/>
                  </a:lnTo>
                  <a:lnTo>
                    <a:pt x="332" y="263"/>
                  </a:lnTo>
                  <a:lnTo>
                    <a:pt x="327" y="256"/>
                  </a:lnTo>
                  <a:lnTo>
                    <a:pt x="327" y="256"/>
                  </a:lnTo>
                  <a:lnTo>
                    <a:pt x="331" y="253"/>
                  </a:lnTo>
                  <a:lnTo>
                    <a:pt x="341" y="243"/>
                  </a:lnTo>
                  <a:lnTo>
                    <a:pt x="353" y="230"/>
                  </a:lnTo>
                  <a:lnTo>
                    <a:pt x="360" y="222"/>
                  </a:lnTo>
                  <a:lnTo>
                    <a:pt x="366" y="213"/>
                  </a:lnTo>
                  <a:lnTo>
                    <a:pt x="366" y="213"/>
                  </a:lnTo>
                  <a:lnTo>
                    <a:pt x="380" y="185"/>
                  </a:lnTo>
                  <a:lnTo>
                    <a:pt x="399" y="150"/>
                  </a:lnTo>
                  <a:lnTo>
                    <a:pt x="406" y="131"/>
                  </a:lnTo>
                  <a:lnTo>
                    <a:pt x="413" y="115"/>
                  </a:lnTo>
                  <a:lnTo>
                    <a:pt x="417" y="100"/>
                  </a:lnTo>
                  <a:lnTo>
                    <a:pt x="418" y="95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7" y="83"/>
                  </a:lnTo>
                  <a:lnTo>
                    <a:pt x="415" y="77"/>
                  </a:lnTo>
                  <a:lnTo>
                    <a:pt x="411" y="75"/>
                  </a:lnTo>
                  <a:lnTo>
                    <a:pt x="406" y="72"/>
                  </a:lnTo>
                  <a:lnTo>
                    <a:pt x="402" y="71"/>
                  </a:lnTo>
                  <a:lnTo>
                    <a:pt x="396" y="70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67" y="69"/>
                  </a:lnTo>
                  <a:lnTo>
                    <a:pt x="351" y="69"/>
                  </a:lnTo>
                  <a:lnTo>
                    <a:pt x="312" y="72"/>
                  </a:lnTo>
                  <a:lnTo>
                    <a:pt x="261" y="76"/>
                  </a:lnTo>
                  <a:lnTo>
                    <a:pt x="253" y="66"/>
                  </a:lnTo>
                  <a:lnTo>
                    <a:pt x="253" y="66"/>
                  </a:lnTo>
                  <a:lnTo>
                    <a:pt x="249" y="65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19" y="58"/>
                  </a:lnTo>
                  <a:lnTo>
                    <a:pt x="209" y="57"/>
                  </a:lnTo>
                  <a:lnTo>
                    <a:pt x="193" y="57"/>
                  </a:lnTo>
                  <a:lnTo>
                    <a:pt x="181" y="57"/>
                  </a:lnTo>
                  <a:lnTo>
                    <a:pt x="176" y="58"/>
                  </a:lnTo>
                  <a:lnTo>
                    <a:pt x="182" y="51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85" y="32"/>
                  </a:lnTo>
                  <a:lnTo>
                    <a:pt x="183" y="24"/>
                  </a:lnTo>
                  <a:lnTo>
                    <a:pt x="182" y="19"/>
                  </a:lnTo>
                  <a:lnTo>
                    <a:pt x="180" y="17"/>
                  </a:lnTo>
                  <a:lnTo>
                    <a:pt x="180" y="17"/>
                  </a:lnTo>
                  <a:lnTo>
                    <a:pt x="174" y="12"/>
                  </a:lnTo>
                  <a:lnTo>
                    <a:pt x="164" y="6"/>
                  </a:lnTo>
                  <a:lnTo>
                    <a:pt x="156" y="3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9" y="1"/>
                  </a:lnTo>
                  <a:lnTo>
                    <a:pt x="150" y="5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10"/>
                  </a:lnTo>
                  <a:lnTo>
                    <a:pt x="146" y="11"/>
                  </a:lnTo>
                  <a:lnTo>
                    <a:pt x="143" y="13"/>
                  </a:lnTo>
                  <a:lnTo>
                    <a:pt x="142" y="17"/>
                  </a:lnTo>
                  <a:lnTo>
                    <a:pt x="142" y="17"/>
                  </a:lnTo>
                  <a:close/>
                  <a:moveTo>
                    <a:pt x="92" y="126"/>
                  </a:moveTo>
                  <a:lnTo>
                    <a:pt x="92" y="126"/>
                  </a:lnTo>
                  <a:lnTo>
                    <a:pt x="97" y="110"/>
                  </a:lnTo>
                  <a:lnTo>
                    <a:pt x="100" y="9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78"/>
                  </a:lnTo>
                  <a:lnTo>
                    <a:pt x="104" y="66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0" y="69"/>
                  </a:lnTo>
                  <a:lnTo>
                    <a:pt x="113" y="79"/>
                  </a:lnTo>
                  <a:lnTo>
                    <a:pt x="115" y="84"/>
                  </a:lnTo>
                  <a:lnTo>
                    <a:pt x="117" y="88"/>
                  </a:lnTo>
                  <a:lnTo>
                    <a:pt x="117" y="88"/>
                  </a:lnTo>
                  <a:lnTo>
                    <a:pt x="121" y="90"/>
                  </a:lnTo>
                  <a:lnTo>
                    <a:pt x="124" y="91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3" y="102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5" y="117"/>
                  </a:lnTo>
                  <a:lnTo>
                    <a:pt x="113" y="118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97" y="125"/>
                  </a:lnTo>
                  <a:lnTo>
                    <a:pt x="92" y="126"/>
                  </a:lnTo>
                  <a:lnTo>
                    <a:pt x="92" y="126"/>
                  </a:lnTo>
                  <a:close/>
                  <a:moveTo>
                    <a:pt x="295" y="122"/>
                  </a:moveTo>
                  <a:lnTo>
                    <a:pt x="357" y="129"/>
                  </a:lnTo>
                  <a:lnTo>
                    <a:pt x="357" y="129"/>
                  </a:lnTo>
                  <a:lnTo>
                    <a:pt x="345" y="137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18" y="157"/>
                  </a:lnTo>
                  <a:lnTo>
                    <a:pt x="313" y="162"/>
                  </a:lnTo>
                  <a:lnTo>
                    <a:pt x="305" y="171"/>
                  </a:lnTo>
                  <a:lnTo>
                    <a:pt x="298" y="183"/>
                  </a:lnTo>
                  <a:lnTo>
                    <a:pt x="298" y="183"/>
                  </a:lnTo>
                  <a:lnTo>
                    <a:pt x="300" y="170"/>
                  </a:lnTo>
                  <a:lnTo>
                    <a:pt x="301" y="158"/>
                  </a:lnTo>
                  <a:lnTo>
                    <a:pt x="303" y="147"/>
                  </a:lnTo>
                  <a:lnTo>
                    <a:pt x="303" y="147"/>
                  </a:lnTo>
                  <a:lnTo>
                    <a:pt x="301" y="137"/>
                  </a:lnTo>
                  <a:lnTo>
                    <a:pt x="299" y="129"/>
                  </a:lnTo>
                  <a:lnTo>
                    <a:pt x="295" y="122"/>
                  </a:lnTo>
                  <a:lnTo>
                    <a:pt x="295" y="122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DFE0C1B2-2AB0-4F0D-AEE6-186D77A29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9295" y="1660740"/>
              <a:ext cx="1083705" cy="1573575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">
              <a:extLst>
                <a:ext uri="{FF2B5EF4-FFF2-40B4-BE49-F238E27FC236}">
                  <a16:creationId xmlns:a16="http://schemas.microsoft.com/office/drawing/2014/main" id="{2E416BFC-27F8-4EB3-A4D1-7FED878DEB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7437" y="1618219"/>
              <a:ext cx="928595" cy="1616095"/>
            </a:xfrm>
            <a:custGeom>
              <a:avLst/>
              <a:gdLst>
                <a:gd name="T0" fmla="*/ 398 w 986"/>
                <a:gd name="T1" fmla="*/ 363 h 1716"/>
                <a:gd name="T2" fmla="*/ 353 w 986"/>
                <a:gd name="T3" fmla="*/ 420 h 1716"/>
                <a:gd name="T4" fmla="*/ 296 w 986"/>
                <a:gd name="T5" fmla="*/ 687 h 1716"/>
                <a:gd name="T6" fmla="*/ 283 w 986"/>
                <a:gd name="T7" fmla="*/ 781 h 1716"/>
                <a:gd name="T8" fmla="*/ 322 w 986"/>
                <a:gd name="T9" fmla="*/ 862 h 1716"/>
                <a:gd name="T10" fmla="*/ 390 w 986"/>
                <a:gd name="T11" fmla="*/ 903 h 1716"/>
                <a:gd name="T12" fmla="*/ 203 w 986"/>
                <a:gd name="T13" fmla="*/ 993 h 1716"/>
                <a:gd name="T14" fmla="*/ 65 w 986"/>
                <a:gd name="T15" fmla="*/ 1043 h 1716"/>
                <a:gd name="T16" fmla="*/ 8 w 986"/>
                <a:gd name="T17" fmla="*/ 1092 h 1716"/>
                <a:gd name="T18" fmla="*/ 6 w 986"/>
                <a:gd name="T19" fmla="*/ 1158 h 1716"/>
                <a:gd name="T20" fmla="*/ 342 w 986"/>
                <a:gd name="T21" fmla="*/ 1521 h 1716"/>
                <a:gd name="T22" fmla="*/ 361 w 986"/>
                <a:gd name="T23" fmla="*/ 1549 h 1716"/>
                <a:gd name="T24" fmla="*/ 382 w 986"/>
                <a:gd name="T25" fmla="*/ 1567 h 1716"/>
                <a:gd name="T26" fmla="*/ 382 w 986"/>
                <a:gd name="T27" fmla="*/ 1619 h 1716"/>
                <a:gd name="T28" fmla="*/ 377 w 986"/>
                <a:gd name="T29" fmla="*/ 1713 h 1716"/>
                <a:gd name="T30" fmla="*/ 415 w 986"/>
                <a:gd name="T31" fmla="*/ 1710 h 1716"/>
                <a:gd name="T32" fmla="*/ 520 w 986"/>
                <a:gd name="T33" fmla="*/ 1629 h 1716"/>
                <a:gd name="T34" fmla="*/ 620 w 986"/>
                <a:gd name="T35" fmla="*/ 1617 h 1716"/>
                <a:gd name="T36" fmla="*/ 698 w 986"/>
                <a:gd name="T37" fmla="*/ 1703 h 1716"/>
                <a:gd name="T38" fmla="*/ 743 w 986"/>
                <a:gd name="T39" fmla="*/ 1710 h 1716"/>
                <a:gd name="T40" fmla="*/ 760 w 986"/>
                <a:gd name="T41" fmla="*/ 1676 h 1716"/>
                <a:gd name="T42" fmla="*/ 727 w 986"/>
                <a:gd name="T43" fmla="*/ 1575 h 1716"/>
                <a:gd name="T44" fmla="*/ 756 w 986"/>
                <a:gd name="T45" fmla="*/ 1482 h 1716"/>
                <a:gd name="T46" fmla="*/ 831 w 986"/>
                <a:gd name="T47" fmla="*/ 1290 h 1716"/>
                <a:gd name="T48" fmla="*/ 926 w 986"/>
                <a:gd name="T49" fmla="*/ 1129 h 1716"/>
                <a:gd name="T50" fmla="*/ 939 w 986"/>
                <a:gd name="T51" fmla="*/ 1059 h 1716"/>
                <a:gd name="T52" fmla="*/ 942 w 986"/>
                <a:gd name="T53" fmla="*/ 986 h 1716"/>
                <a:gd name="T54" fmla="*/ 963 w 986"/>
                <a:gd name="T55" fmla="*/ 931 h 1716"/>
                <a:gd name="T56" fmla="*/ 958 w 986"/>
                <a:gd name="T57" fmla="*/ 776 h 1716"/>
                <a:gd name="T58" fmla="*/ 971 w 986"/>
                <a:gd name="T59" fmla="*/ 591 h 1716"/>
                <a:gd name="T60" fmla="*/ 916 w 986"/>
                <a:gd name="T61" fmla="*/ 368 h 1716"/>
                <a:gd name="T62" fmla="*/ 828 w 986"/>
                <a:gd name="T63" fmla="*/ 295 h 1716"/>
                <a:gd name="T64" fmla="*/ 777 w 986"/>
                <a:gd name="T65" fmla="*/ 218 h 1716"/>
                <a:gd name="T66" fmla="*/ 777 w 986"/>
                <a:gd name="T67" fmla="*/ 174 h 1716"/>
                <a:gd name="T68" fmla="*/ 768 w 986"/>
                <a:gd name="T69" fmla="*/ 139 h 1716"/>
                <a:gd name="T70" fmla="*/ 755 w 986"/>
                <a:gd name="T71" fmla="*/ 70 h 1716"/>
                <a:gd name="T72" fmla="*/ 717 w 986"/>
                <a:gd name="T73" fmla="*/ 18 h 1716"/>
                <a:gd name="T74" fmla="*/ 669 w 986"/>
                <a:gd name="T75" fmla="*/ 0 h 1716"/>
                <a:gd name="T76" fmla="*/ 592 w 986"/>
                <a:gd name="T77" fmla="*/ 15 h 1716"/>
                <a:gd name="T78" fmla="*/ 538 w 986"/>
                <a:gd name="T79" fmla="*/ 31 h 1716"/>
                <a:gd name="T80" fmla="*/ 514 w 986"/>
                <a:gd name="T81" fmla="*/ 56 h 1716"/>
                <a:gd name="T82" fmla="*/ 493 w 986"/>
                <a:gd name="T83" fmla="*/ 135 h 1716"/>
                <a:gd name="T84" fmla="*/ 506 w 986"/>
                <a:gd name="T85" fmla="*/ 189 h 1716"/>
                <a:gd name="T86" fmla="*/ 525 w 986"/>
                <a:gd name="T87" fmla="*/ 223 h 1716"/>
                <a:gd name="T88" fmla="*/ 533 w 986"/>
                <a:gd name="T89" fmla="*/ 259 h 1716"/>
                <a:gd name="T90" fmla="*/ 621 w 986"/>
                <a:gd name="T91" fmla="*/ 1165 h 1716"/>
                <a:gd name="T92" fmla="*/ 696 w 986"/>
                <a:gd name="T93" fmla="*/ 1196 h 1716"/>
                <a:gd name="T94" fmla="*/ 660 w 986"/>
                <a:gd name="T95" fmla="*/ 1349 h 1716"/>
                <a:gd name="T96" fmla="*/ 626 w 986"/>
                <a:gd name="T97" fmla="*/ 1406 h 1716"/>
                <a:gd name="T98" fmla="*/ 592 w 986"/>
                <a:gd name="T99" fmla="*/ 1445 h 1716"/>
                <a:gd name="T100" fmla="*/ 560 w 986"/>
                <a:gd name="T101" fmla="*/ 1474 h 1716"/>
                <a:gd name="T102" fmla="*/ 524 w 986"/>
                <a:gd name="T103" fmla="*/ 1466 h 1716"/>
                <a:gd name="T104" fmla="*/ 418 w 986"/>
                <a:gd name="T105" fmla="*/ 1368 h 1716"/>
                <a:gd name="T106" fmla="*/ 350 w 986"/>
                <a:gd name="T107" fmla="*/ 1300 h 1716"/>
                <a:gd name="T108" fmla="*/ 361 w 986"/>
                <a:gd name="T109" fmla="*/ 118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6" h="1716">
                  <a:moveTo>
                    <a:pt x="535" y="290"/>
                  </a:moveTo>
                  <a:lnTo>
                    <a:pt x="535" y="290"/>
                  </a:lnTo>
                  <a:lnTo>
                    <a:pt x="511" y="301"/>
                  </a:lnTo>
                  <a:lnTo>
                    <a:pt x="457" y="329"/>
                  </a:lnTo>
                  <a:lnTo>
                    <a:pt x="426" y="345"/>
                  </a:lnTo>
                  <a:lnTo>
                    <a:pt x="398" y="363"/>
                  </a:lnTo>
                  <a:lnTo>
                    <a:pt x="387" y="373"/>
                  </a:lnTo>
                  <a:lnTo>
                    <a:pt x="376" y="381"/>
                  </a:lnTo>
                  <a:lnTo>
                    <a:pt x="368" y="389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53" y="420"/>
                  </a:lnTo>
                  <a:lnTo>
                    <a:pt x="343" y="454"/>
                  </a:lnTo>
                  <a:lnTo>
                    <a:pt x="332" y="496"/>
                  </a:lnTo>
                  <a:lnTo>
                    <a:pt x="320" y="544"/>
                  </a:lnTo>
                  <a:lnTo>
                    <a:pt x="303" y="631"/>
                  </a:lnTo>
                  <a:lnTo>
                    <a:pt x="298" y="666"/>
                  </a:lnTo>
                  <a:lnTo>
                    <a:pt x="296" y="687"/>
                  </a:lnTo>
                  <a:lnTo>
                    <a:pt x="296" y="687"/>
                  </a:lnTo>
                  <a:lnTo>
                    <a:pt x="294" y="703"/>
                  </a:lnTo>
                  <a:lnTo>
                    <a:pt x="293" y="719"/>
                  </a:lnTo>
                  <a:lnTo>
                    <a:pt x="286" y="752"/>
                  </a:lnTo>
                  <a:lnTo>
                    <a:pt x="285" y="766"/>
                  </a:lnTo>
                  <a:lnTo>
                    <a:pt x="283" y="781"/>
                  </a:lnTo>
                  <a:lnTo>
                    <a:pt x="285" y="792"/>
                  </a:lnTo>
                  <a:lnTo>
                    <a:pt x="288" y="802"/>
                  </a:lnTo>
                  <a:lnTo>
                    <a:pt x="288" y="802"/>
                  </a:lnTo>
                  <a:lnTo>
                    <a:pt x="298" y="825"/>
                  </a:lnTo>
                  <a:lnTo>
                    <a:pt x="314" y="851"/>
                  </a:lnTo>
                  <a:lnTo>
                    <a:pt x="322" y="862"/>
                  </a:lnTo>
                  <a:lnTo>
                    <a:pt x="332" y="874"/>
                  </a:lnTo>
                  <a:lnTo>
                    <a:pt x="342" y="882"/>
                  </a:lnTo>
                  <a:lnTo>
                    <a:pt x="351" y="888"/>
                  </a:lnTo>
                  <a:lnTo>
                    <a:pt x="351" y="888"/>
                  </a:lnTo>
                  <a:lnTo>
                    <a:pt x="381" y="900"/>
                  </a:lnTo>
                  <a:lnTo>
                    <a:pt x="390" y="903"/>
                  </a:lnTo>
                  <a:lnTo>
                    <a:pt x="397" y="952"/>
                  </a:lnTo>
                  <a:lnTo>
                    <a:pt x="397" y="952"/>
                  </a:lnTo>
                  <a:lnTo>
                    <a:pt x="304" y="970"/>
                  </a:lnTo>
                  <a:lnTo>
                    <a:pt x="239" y="983"/>
                  </a:lnTo>
                  <a:lnTo>
                    <a:pt x="215" y="989"/>
                  </a:lnTo>
                  <a:lnTo>
                    <a:pt x="203" y="993"/>
                  </a:lnTo>
                  <a:lnTo>
                    <a:pt x="203" y="993"/>
                  </a:lnTo>
                  <a:lnTo>
                    <a:pt x="195" y="997"/>
                  </a:lnTo>
                  <a:lnTo>
                    <a:pt x="176" y="1004"/>
                  </a:lnTo>
                  <a:lnTo>
                    <a:pt x="122" y="1022"/>
                  </a:lnTo>
                  <a:lnTo>
                    <a:pt x="93" y="1032"/>
                  </a:lnTo>
                  <a:lnTo>
                    <a:pt x="65" y="1043"/>
                  </a:lnTo>
                  <a:lnTo>
                    <a:pt x="42" y="1054"/>
                  </a:lnTo>
                  <a:lnTo>
                    <a:pt x="32" y="1061"/>
                  </a:lnTo>
                  <a:lnTo>
                    <a:pt x="26" y="1067"/>
                  </a:lnTo>
                  <a:lnTo>
                    <a:pt x="26" y="1067"/>
                  </a:lnTo>
                  <a:lnTo>
                    <a:pt x="16" y="1079"/>
                  </a:lnTo>
                  <a:lnTo>
                    <a:pt x="8" y="1092"/>
                  </a:lnTo>
                  <a:lnTo>
                    <a:pt x="5" y="1105"/>
                  </a:lnTo>
                  <a:lnTo>
                    <a:pt x="2" y="1116"/>
                  </a:lnTo>
                  <a:lnTo>
                    <a:pt x="0" y="1129"/>
                  </a:lnTo>
                  <a:lnTo>
                    <a:pt x="2" y="1141"/>
                  </a:lnTo>
                  <a:lnTo>
                    <a:pt x="3" y="1150"/>
                  </a:lnTo>
                  <a:lnTo>
                    <a:pt x="6" y="1158"/>
                  </a:lnTo>
                  <a:lnTo>
                    <a:pt x="6" y="1158"/>
                  </a:lnTo>
                  <a:lnTo>
                    <a:pt x="18" y="1175"/>
                  </a:lnTo>
                  <a:lnTo>
                    <a:pt x="42" y="1204"/>
                  </a:lnTo>
                  <a:lnTo>
                    <a:pt x="114" y="1285"/>
                  </a:lnTo>
                  <a:lnTo>
                    <a:pt x="215" y="1398"/>
                  </a:lnTo>
                  <a:lnTo>
                    <a:pt x="342" y="1521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3" y="1539"/>
                  </a:lnTo>
                  <a:lnTo>
                    <a:pt x="355" y="1542"/>
                  </a:lnTo>
                  <a:lnTo>
                    <a:pt x="361" y="1549"/>
                  </a:lnTo>
                  <a:lnTo>
                    <a:pt x="361" y="1549"/>
                  </a:lnTo>
                  <a:lnTo>
                    <a:pt x="369" y="1557"/>
                  </a:lnTo>
                  <a:lnTo>
                    <a:pt x="376" y="1560"/>
                  </a:lnTo>
                  <a:lnTo>
                    <a:pt x="381" y="1564"/>
                  </a:lnTo>
                  <a:lnTo>
                    <a:pt x="382" y="1567"/>
                  </a:lnTo>
                  <a:lnTo>
                    <a:pt x="382" y="1567"/>
                  </a:lnTo>
                  <a:lnTo>
                    <a:pt x="384" y="1572"/>
                  </a:lnTo>
                  <a:lnTo>
                    <a:pt x="389" y="1575"/>
                  </a:lnTo>
                  <a:lnTo>
                    <a:pt x="394" y="1577"/>
                  </a:lnTo>
                  <a:lnTo>
                    <a:pt x="394" y="1577"/>
                  </a:lnTo>
                  <a:lnTo>
                    <a:pt x="387" y="1598"/>
                  </a:lnTo>
                  <a:lnTo>
                    <a:pt x="382" y="1619"/>
                  </a:lnTo>
                  <a:lnTo>
                    <a:pt x="376" y="1643"/>
                  </a:lnTo>
                  <a:lnTo>
                    <a:pt x="371" y="1668"/>
                  </a:lnTo>
                  <a:lnTo>
                    <a:pt x="371" y="1690"/>
                  </a:lnTo>
                  <a:lnTo>
                    <a:pt x="371" y="1700"/>
                  </a:lnTo>
                  <a:lnTo>
                    <a:pt x="374" y="1708"/>
                  </a:lnTo>
                  <a:lnTo>
                    <a:pt x="377" y="1713"/>
                  </a:lnTo>
                  <a:lnTo>
                    <a:pt x="382" y="1716"/>
                  </a:lnTo>
                  <a:lnTo>
                    <a:pt x="382" y="1716"/>
                  </a:lnTo>
                  <a:lnTo>
                    <a:pt x="389" y="1716"/>
                  </a:lnTo>
                  <a:lnTo>
                    <a:pt x="397" y="1716"/>
                  </a:lnTo>
                  <a:lnTo>
                    <a:pt x="405" y="1713"/>
                  </a:lnTo>
                  <a:lnTo>
                    <a:pt x="415" y="1710"/>
                  </a:lnTo>
                  <a:lnTo>
                    <a:pt x="434" y="1699"/>
                  </a:lnTo>
                  <a:lnTo>
                    <a:pt x="455" y="1686"/>
                  </a:lnTo>
                  <a:lnTo>
                    <a:pt x="475" y="1669"/>
                  </a:lnTo>
                  <a:lnTo>
                    <a:pt x="494" y="1655"/>
                  </a:lnTo>
                  <a:lnTo>
                    <a:pt x="520" y="1629"/>
                  </a:lnTo>
                  <a:lnTo>
                    <a:pt x="520" y="1629"/>
                  </a:lnTo>
                  <a:lnTo>
                    <a:pt x="540" y="1607"/>
                  </a:lnTo>
                  <a:lnTo>
                    <a:pt x="560" y="1583"/>
                  </a:lnTo>
                  <a:lnTo>
                    <a:pt x="579" y="1557"/>
                  </a:lnTo>
                  <a:lnTo>
                    <a:pt x="579" y="1557"/>
                  </a:lnTo>
                  <a:lnTo>
                    <a:pt x="602" y="1591"/>
                  </a:lnTo>
                  <a:lnTo>
                    <a:pt x="620" y="1617"/>
                  </a:lnTo>
                  <a:lnTo>
                    <a:pt x="636" y="1638"/>
                  </a:lnTo>
                  <a:lnTo>
                    <a:pt x="636" y="1638"/>
                  </a:lnTo>
                  <a:lnTo>
                    <a:pt x="652" y="1658"/>
                  </a:lnTo>
                  <a:lnTo>
                    <a:pt x="675" y="1682"/>
                  </a:lnTo>
                  <a:lnTo>
                    <a:pt x="686" y="1694"/>
                  </a:lnTo>
                  <a:lnTo>
                    <a:pt x="698" y="1703"/>
                  </a:lnTo>
                  <a:lnTo>
                    <a:pt x="709" y="1712"/>
                  </a:lnTo>
                  <a:lnTo>
                    <a:pt x="719" y="1715"/>
                  </a:lnTo>
                  <a:lnTo>
                    <a:pt x="719" y="1715"/>
                  </a:lnTo>
                  <a:lnTo>
                    <a:pt x="729" y="1715"/>
                  </a:lnTo>
                  <a:lnTo>
                    <a:pt x="737" y="1713"/>
                  </a:lnTo>
                  <a:lnTo>
                    <a:pt x="743" y="1710"/>
                  </a:lnTo>
                  <a:lnTo>
                    <a:pt x="748" y="1705"/>
                  </a:lnTo>
                  <a:lnTo>
                    <a:pt x="753" y="1699"/>
                  </a:lnTo>
                  <a:lnTo>
                    <a:pt x="756" y="1692"/>
                  </a:lnTo>
                  <a:lnTo>
                    <a:pt x="758" y="1686"/>
                  </a:lnTo>
                  <a:lnTo>
                    <a:pt x="760" y="1676"/>
                  </a:lnTo>
                  <a:lnTo>
                    <a:pt x="760" y="1676"/>
                  </a:lnTo>
                  <a:lnTo>
                    <a:pt x="758" y="1666"/>
                  </a:lnTo>
                  <a:lnTo>
                    <a:pt x="756" y="1656"/>
                  </a:lnTo>
                  <a:lnTo>
                    <a:pt x="748" y="1630"/>
                  </a:lnTo>
                  <a:lnTo>
                    <a:pt x="732" y="1590"/>
                  </a:lnTo>
                  <a:lnTo>
                    <a:pt x="732" y="1590"/>
                  </a:lnTo>
                  <a:lnTo>
                    <a:pt x="727" y="1575"/>
                  </a:lnTo>
                  <a:lnTo>
                    <a:pt x="725" y="1560"/>
                  </a:lnTo>
                  <a:lnTo>
                    <a:pt x="724" y="1546"/>
                  </a:lnTo>
                  <a:lnTo>
                    <a:pt x="742" y="1541"/>
                  </a:lnTo>
                  <a:lnTo>
                    <a:pt x="742" y="1541"/>
                  </a:lnTo>
                  <a:lnTo>
                    <a:pt x="745" y="1524"/>
                  </a:lnTo>
                  <a:lnTo>
                    <a:pt x="756" y="1482"/>
                  </a:lnTo>
                  <a:lnTo>
                    <a:pt x="776" y="1422"/>
                  </a:lnTo>
                  <a:lnTo>
                    <a:pt x="787" y="1389"/>
                  </a:lnTo>
                  <a:lnTo>
                    <a:pt x="800" y="1355"/>
                  </a:lnTo>
                  <a:lnTo>
                    <a:pt x="800" y="1355"/>
                  </a:lnTo>
                  <a:lnTo>
                    <a:pt x="815" y="1321"/>
                  </a:lnTo>
                  <a:lnTo>
                    <a:pt x="831" y="1290"/>
                  </a:lnTo>
                  <a:lnTo>
                    <a:pt x="846" y="1263"/>
                  </a:lnTo>
                  <a:lnTo>
                    <a:pt x="860" y="1238"/>
                  </a:lnTo>
                  <a:lnTo>
                    <a:pt x="886" y="1197"/>
                  </a:lnTo>
                  <a:lnTo>
                    <a:pt x="901" y="1171"/>
                  </a:lnTo>
                  <a:lnTo>
                    <a:pt x="901" y="1171"/>
                  </a:lnTo>
                  <a:lnTo>
                    <a:pt x="926" y="1129"/>
                  </a:lnTo>
                  <a:lnTo>
                    <a:pt x="937" y="1106"/>
                  </a:lnTo>
                  <a:lnTo>
                    <a:pt x="940" y="1095"/>
                  </a:lnTo>
                  <a:lnTo>
                    <a:pt x="942" y="1085"/>
                  </a:lnTo>
                  <a:lnTo>
                    <a:pt x="942" y="1085"/>
                  </a:lnTo>
                  <a:lnTo>
                    <a:pt x="940" y="1072"/>
                  </a:lnTo>
                  <a:lnTo>
                    <a:pt x="939" y="1059"/>
                  </a:lnTo>
                  <a:lnTo>
                    <a:pt x="932" y="1027"/>
                  </a:lnTo>
                  <a:lnTo>
                    <a:pt x="924" y="988"/>
                  </a:lnTo>
                  <a:lnTo>
                    <a:pt x="924" y="988"/>
                  </a:lnTo>
                  <a:lnTo>
                    <a:pt x="929" y="988"/>
                  </a:lnTo>
                  <a:lnTo>
                    <a:pt x="935" y="988"/>
                  </a:lnTo>
                  <a:lnTo>
                    <a:pt x="942" y="986"/>
                  </a:lnTo>
                  <a:lnTo>
                    <a:pt x="948" y="983"/>
                  </a:lnTo>
                  <a:lnTo>
                    <a:pt x="955" y="976"/>
                  </a:lnTo>
                  <a:lnTo>
                    <a:pt x="958" y="968"/>
                  </a:lnTo>
                  <a:lnTo>
                    <a:pt x="961" y="957"/>
                  </a:lnTo>
                  <a:lnTo>
                    <a:pt x="961" y="957"/>
                  </a:lnTo>
                  <a:lnTo>
                    <a:pt x="963" y="931"/>
                  </a:lnTo>
                  <a:lnTo>
                    <a:pt x="961" y="903"/>
                  </a:lnTo>
                  <a:lnTo>
                    <a:pt x="960" y="862"/>
                  </a:lnTo>
                  <a:lnTo>
                    <a:pt x="960" y="862"/>
                  </a:lnTo>
                  <a:lnTo>
                    <a:pt x="960" y="820"/>
                  </a:lnTo>
                  <a:lnTo>
                    <a:pt x="958" y="776"/>
                  </a:lnTo>
                  <a:lnTo>
                    <a:pt x="958" y="776"/>
                  </a:lnTo>
                  <a:lnTo>
                    <a:pt x="956" y="750"/>
                  </a:lnTo>
                  <a:lnTo>
                    <a:pt x="958" y="709"/>
                  </a:lnTo>
                  <a:lnTo>
                    <a:pt x="961" y="667"/>
                  </a:lnTo>
                  <a:lnTo>
                    <a:pt x="965" y="636"/>
                  </a:lnTo>
                  <a:lnTo>
                    <a:pt x="965" y="636"/>
                  </a:lnTo>
                  <a:lnTo>
                    <a:pt x="971" y="591"/>
                  </a:lnTo>
                  <a:lnTo>
                    <a:pt x="978" y="518"/>
                  </a:lnTo>
                  <a:lnTo>
                    <a:pt x="986" y="415"/>
                  </a:lnTo>
                  <a:lnTo>
                    <a:pt x="986" y="415"/>
                  </a:lnTo>
                  <a:lnTo>
                    <a:pt x="979" y="410"/>
                  </a:lnTo>
                  <a:lnTo>
                    <a:pt x="963" y="399"/>
                  </a:lnTo>
                  <a:lnTo>
                    <a:pt x="916" y="368"/>
                  </a:lnTo>
                  <a:lnTo>
                    <a:pt x="869" y="335"/>
                  </a:lnTo>
                  <a:lnTo>
                    <a:pt x="852" y="324"/>
                  </a:lnTo>
                  <a:lnTo>
                    <a:pt x="844" y="317"/>
                  </a:lnTo>
                  <a:lnTo>
                    <a:pt x="844" y="317"/>
                  </a:lnTo>
                  <a:lnTo>
                    <a:pt x="834" y="303"/>
                  </a:lnTo>
                  <a:lnTo>
                    <a:pt x="828" y="295"/>
                  </a:lnTo>
                  <a:lnTo>
                    <a:pt x="818" y="287"/>
                  </a:lnTo>
                  <a:lnTo>
                    <a:pt x="781" y="259"/>
                  </a:lnTo>
                  <a:lnTo>
                    <a:pt x="769" y="239"/>
                  </a:lnTo>
                  <a:lnTo>
                    <a:pt x="769" y="239"/>
                  </a:lnTo>
                  <a:lnTo>
                    <a:pt x="773" y="233"/>
                  </a:lnTo>
                  <a:lnTo>
                    <a:pt x="777" y="218"/>
                  </a:lnTo>
                  <a:lnTo>
                    <a:pt x="784" y="202"/>
                  </a:lnTo>
                  <a:lnTo>
                    <a:pt x="784" y="192"/>
                  </a:lnTo>
                  <a:lnTo>
                    <a:pt x="782" y="186"/>
                  </a:lnTo>
                  <a:lnTo>
                    <a:pt x="782" y="186"/>
                  </a:lnTo>
                  <a:lnTo>
                    <a:pt x="781" y="179"/>
                  </a:lnTo>
                  <a:lnTo>
                    <a:pt x="777" y="174"/>
                  </a:lnTo>
                  <a:lnTo>
                    <a:pt x="771" y="168"/>
                  </a:lnTo>
                  <a:lnTo>
                    <a:pt x="766" y="165"/>
                  </a:lnTo>
                  <a:lnTo>
                    <a:pt x="763" y="163"/>
                  </a:lnTo>
                  <a:lnTo>
                    <a:pt x="763" y="163"/>
                  </a:lnTo>
                  <a:lnTo>
                    <a:pt x="766" y="150"/>
                  </a:lnTo>
                  <a:lnTo>
                    <a:pt x="768" y="139"/>
                  </a:lnTo>
                  <a:lnTo>
                    <a:pt x="769" y="126"/>
                  </a:lnTo>
                  <a:lnTo>
                    <a:pt x="769" y="126"/>
                  </a:lnTo>
                  <a:lnTo>
                    <a:pt x="768" y="111"/>
                  </a:lnTo>
                  <a:lnTo>
                    <a:pt x="764" y="96"/>
                  </a:lnTo>
                  <a:lnTo>
                    <a:pt x="755" y="70"/>
                  </a:lnTo>
                  <a:lnTo>
                    <a:pt x="755" y="70"/>
                  </a:lnTo>
                  <a:lnTo>
                    <a:pt x="750" y="56"/>
                  </a:lnTo>
                  <a:lnTo>
                    <a:pt x="750" y="56"/>
                  </a:lnTo>
                  <a:lnTo>
                    <a:pt x="743" y="47"/>
                  </a:lnTo>
                  <a:lnTo>
                    <a:pt x="737" y="38"/>
                  </a:lnTo>
                  <a:lnTo>
                    <a:pt x="729" y="28"/>
                  </a:lnTo>
                  <a:lnTo>
                    <a:pt x="717" y="18"/>
                  </a:lnTo>
                  <a:lnTo>
                    <a:pt x="703" y="10"/>
                  </a:lnTo>
                  <a:lnTo>
                    <a:pt x="695" y="5"/>
                  </a:lnTo>
                  <a:lnTo>
                    <a:pt x="686" y="4"/>
                  </a:lnTo>
                  <a:lnTo>
                    <a:pt x="677" y="0"/>
                  </a:lnTo>
                  <a:lnTo>
                    <a:pt x="669" y="0"/>
                  </a:lnTo>
                  <a:lnTo>
                    <a:pt x="669" y="0"/>
                  </a:lnTo>
                  <a:lnTo>
                    <a:pt x="636" y="0"/>
                  </a:lnTo>
                  <a:lnTo>
                    <a:pt x="613" y="4"/>
                  </a:lnTo>
                  <a:lnTo>
                    <a:pt x="600" y="8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2" y="15"/>
                  </a:lnTo>
                  <a:lnTo>
                    <a:pt x="589" y="15"/>
                  </a:lnTo>
                  <a:lnTo>
                    <a:pt x="582" y="15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51" y="26"/>
                  </a:lnTo>
                  <a:lnTo>
                    <a:pt x="538" y="31"/>
                  </a:lnTo>
                  <a:lnTo>
                    <a:pt x="527" y="36"/>
                  </a:lnTo>
                  <a:lnTo>
                    <a:pt x="522" y="39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16" y="49"/>
                  </a:lnTo>
                  <a:lnTo>
                    <a:pt x="514" y="56"/>
                  </a:lnTo>
                  <a:lnTo>
                    <a:pt x="514" y="60"/>
                  </a:lnTo>
                  <a:lnTo>
                    <a:pt x="514" y="60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494" y="119"/>
                  </a:lnTo>
                  <a:lnTo>
                    <a:pt x="493" y="135"/>
                  </a:lnTo>
                  <a:lnTo>
                    <a:pt x="493" y="135"/>
                  </a:lnTo>
                  <a:lnTo>
                    <a:pt x="493" y="150"/>
                  </a:lnTo>
                  <a:lnTo>
                    <a:pt x="494" y="158"/>
                  </a:lnTo>
                  <a:lnTo>
                    <a:pt x="498" y="169"/>
                  </a:lnTo>
                  <a:lnTo>
                    <a:pt x="498" y="169"/>
                  </a:lnTo>
                  <a:lnTo>
                    <a:pt x="506" y="189"/>
                  </a:lnTo>
                  <a:lnTo>
                    <a:pt x="509" y="197"/>
                  </a:lnTo>
                  <a:lnTo>
                    <a:pt x="509" y="197"/>
                  </a:lnTo>
                  <a:lnTo>
                    <a:pt x="512" y="202"/>
                  </a:lnTo>
                  <a:lnTo>
                    <a:pt x="519" y="210"/>
                  </a:lnTo>
                  <a:lnTo>
                    <a:pt x="519" y="210"/>
                  </a:lnTo>
                  <a:lnTo>
                    <a:pt x="525" y="223"/>
                  </a:lnTo>
                  <a:lnTo>
                    <a:pt x="529" y="230"/>
                  </a:lnTo>
                  <a:lnTo>
                    <a:pt x="529" y="234"/>
                  </a:lnTo>
                  <a:lnTo>
                    <a:pt x="529" y="234"/>
                  </a:lnTo>
                  <a:lnTo>
                    <a:pt x="532" y="244"/>
                  </a:lnTo>
                  <a:lnTo>
                    <a:pt x="533" y="259"/>
                  </a:lnTo>
                  <a:lnTo>
                    <a:pt x="533" y="259"/>
                  </a:lnTo>
                  <a:lnTo>
                    <a:pt x="535" y="290"/>
                  </a:lnTo>
                  <a:lnTo>
                    <a:pt x="535" y="290"/>
                  </a:lnTo>
                  <a:close/>
                  <a:moveTo>
                    <a:pt x="553" y="1160"/>
                  </a:moveTo>
                  <a:lnTo>
                    <a:pt x="553" y="1160"/>
                  </a:lnTo>
                  <a:lnTo>
                    <a:pt x="590" y="1160"/>
                  </a:lnTo>
                  <a:lnTo>
                    <a:pt x="621" y="1165"/>
                  </a:lnTo>
                  <a:lnTo>
                    <a:pt x="647" y="1170"/>
                  </a:lnTo>
                  <a:lnTo>
                    <a:pt x="665" y="1176"/>
                  </a:lnTo>
                  <a:lnTo>
                    <a:pt x="680" y="1183"/>
                  </a:lnTo>
                  <a:lnTo>
                    <a:pt x="690" y="1189"/>
                  </a:lnTo>
                  <a:lnTo>
                    <a:pt x="696" y="1196"/>
                  </a:lnTo>
                  <a:lnTo>
                    <a:pt x="696" y="1196"/>
                  </a:lnTo>
                  <a:lnTo>
                    <a:pt x="690" y="1240"/>
                  </a:lnTo>
                  <a:lnTo>
                    <a:pt x="683" y="1277"/>
                  </a:lnTo>
                  <a:lnTo>
                    <a:pt x="677" y="1310"/>
                  </a:lnTo>
                  <a:lnTo>
                    <a:pt x="677" y="1310"/>
                  </a:lnTo>
                  <a:lnTo>
                    <a:pt x="669" y="1331"/>
                  </a:lnTo>
                  <a:lnTo>
                    <a:pt x="660" y="1349"/>
                  </a:lnTo>
                  <a:lnTo>
                    <a:pt x="651" y="1375"/>
                  </a:lnTo>
                  <a:lnTo>
                    <a:pt x="651" y="1375"/>
                  </a:lnTo>
                  <a:lnTo>
                    <a:pt x="646" y="1383"/>
                  </a:lnTo>
                  <a:lnTo>
                    <a:pt x="639" y="1393"/>
                  </a:lnTo>
                  <a:lnTo>
                    <a:pt x="633" y="1401"/>
                  </a:lnTo>
                  <a:lnTo>
                    <a:pt x="626" y="1406"/>
                  </a:lnTo>
                  <a:lnTo>
                    <a:pt x="626" y="1406"/>
                  </a:lnTo>
                  <a:lnTo>
                    <a:pt x="621" y="1411"/>
                  </a:lnTo>
                  <a:lnTo>
                    <a:pt x="615" y="1417"/>
                  </a:lnTo>
                  <a:lnTo>
                    <a:pt x="597" y="1438"/>
                  </a:lnTo>
                  <a:lnTo>
                    <a:pt x="597" y="1438"/>
                  </a:lnTo>
                  <a:lnTo>
                    <a:pt x="592" y="1445"/>
                  </a:lnTo>
                  <a:lnTo>
                    <a:pt x="587" y="1453"/>
                  </a:lnTo>
                  <a:lnTo>
                    <a:pt x="581" y="1471"/>
                  </a:lnTo>
                  <a:lnTo>
                    <a:pt x="577" y="1485"/>
                  </a:lnTo>
                  <a:lnTo>
                    <a:pt x="577" y="1492"/>
                  </a:lnTo>
                  <a:lnTo>
                    <a:pt x="577" y="1492"/>
                  </a:lnTo>
                  <a:lnTo>
                    <a:pt x="560" y="1474"/>
                  </a:lnTo>
                  <a:lnTo>
                    <a:pt x="560" y="1474"/>
                  </a:lnTo>
                  <a:lnTo>
                    <a:pt x="555" y="1471"/>
                  </a:lnTo>
                  <a:lnTo>
                    <a:pt x="550" y="1471"/>
                  </a:lnTo>
                  <a:lnTo>
                    <a:pt x="538" y="1471"/>
                  </a:lnTo>
                  <a:lnTo>
                    <a:pt x="524" y="1474"/>
                  </a:lnTo>
                  <a:lnTo>
                    <a:pt x="524" y="1466"/>
                  </a:lnTo>
                  <a:lnTo>
                    <a:pt x="524" y="1466"/>
                  </a:lnTo>
                  <a:lnTo>
                    <a:pt x="493" y="1438"/>
                  </a:lnTo>
                  <a:lnTo>
                    <a:pt x="493" y="1438"/>
                  </a:lnTo>
                  <a:lnTo>
                    <a:pt x="465" y="1412"/>
                  </a:lnTo>
                  <a:lnTo>
                    <a:pt x="418" y="1368"/>
                  </a:lnTo>
                  <a:lnTo>
                    <a:pt x="418" y="1368"/>
                  </a:lnTo>
                  <a:lnTo>
                    <a:pt x="397" y="1349"/>
                  </a:lnTo>
                  <a:lnTo>
                    <a:pt x="381" y="1336"/>
                  </a:lnTo>
                  <a:lnTo>
                    <a:pt x="369" y="1324"/>
                  </a:lnTo>
                  <a:lnTo>
                    <a:pt x="359" y="1311"/>
                  </a:lnTo>
                  <a:lnTo>
                    <a:pt x="359" y="1311"/>
                  </a:lnTo>
                  <a:lnTo>
                    <a:pt x="350" y="1300"/>
                  </a:lnTo>
                  <a:lnTo>
                    <a:pt x="337" y="1284"/>
                  </a:lnTo>
                  <a:lnTo>
                    <a:pt x="299" y="1246"/>
                  </a:lnTo>
                  <a:lnTo>
                    <a:pt x="252" y="1197"/>
                  </a:lnTo>
                  <a:lnTo>
                    <a:pt x="252" y="1197"/>
                  </a:lnTo>
                  <a:lnTo>
                    <a:pt x="283" y="1193"/>
                  </a:lnTo>
                  <a:lnTo>
                    <a:pt x="361" y="1180"/>
                  </a:lnTo>
                  <a:lnTo>
                    <a:pt x="410" y="1173"/>
                  </a:lnTo>
                  <a:lnTo>
                    <a:pt x="459" y="1167"/>
                  </a:lnTo>
                  <a:lnTo>
                    <a:pt x="509" y="1163"/>
                  </a:lnTo>
                  <a:lnTo>
                    <a:pt x="553" y="1160"/>
                  </a:lnTo>
                  <a:lnTo>
                    <a:pt x="553" y="1160"/>
                  </a:lnTo>
                  <a:close/>
                </a:path>
              </a:pathLst>
            </a:custGeom>
            <a:solidFill>
              <a:schemeClr val="tx1"/>
            </a:solidFill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20">
              <a:extLst>
                <a:ext uri="{FF2B5EF4-FFF2-40B4-BE49-F238E27FC236}">
                  <a16:creationId xmlns:a16="http://schemas.microsoft.com/office/drawing/2014/main" id="{EC63EB5A-FD6F-4BBC-A6BD-CD967830742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90469" y="1660740"/>
              <a:ext cx="1156305" cy="1580417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356A606-91F5-43F8-828D-8AF9468B99BD}"/>
                </a:ext>
              </a:extLst>
            </p:cNvPr>
            <p:cNvSpPr/>
            <p:nvPr/>
          </p:nvSpPr>
          <p:spPr bwMode="auto">
            <a:xfrm>
              <a:off x="2172190" y="2490114"/>
              <a:ext cx="2261789" cy="793562"/>
            </a:xfrm>
            <a:custGeom>
              <a:avLst/>
              <a:gdLst>
                <a:gd name="connsiteX0" fmla="*/ 1018482 w 2036964"/>
                <a:gd name="connsiteY0" fmla="*/ 0 h 714683"/>
                <a:gd name="connsiteX1" fmla="*/ 2036964 w 2036964"/>
                <a:gd name="connsiteY1" fmla="*/ 103045 h 714683"/>
                <a:gd name="connsiteX2" fmla="*/ 1414921 w 2036964"/>
                <a:gd name="connsiteY2" fmla="*/ 197992 h 714683"/>
                <a:gd name="connsiteX3" fmla="*/ 1053721 w 2036964"/>
                <a:gd name="connsiteY3" fmla="*/ 205370 h 714683"/>
                <a:gd name="connsiteX4" fmla="*/ 1081482 w 2036964"/>
                <a:gd name="connsiteY4" fmla="*/ 625787 h 714683"/>
                <a:gd name="connsiteX5" fmla="*/ 1217879 w 2036964"/>
                <a:gd name="connsiteY5" fmla="*/ 628206 h 714683"/>
                <a:gd name="connsiteX6" fmla="*/ 1530749 w 2036964"/>
                <a:gd name="connsiteY6" fmla="*/ 669676 h 714683"/>
                <a:gd name="connsiteX7" fmla="*/ 1018482 w 2036964"/>
                <a:gd name="connsiteY7" fmla="*/ 714683 h 714683"/>
                <a:gd name="connsiteX8" fmla="*/ 506215 w 2036964"/>
                <a:gd name="connsiteY8" fmla="*/ 669676 h 714683"/>
                <a:gd name="connsiteX9" fmla="*/ 819085 w 2036964"/>
                <a:gd name="connsiteY9" fmla="*/ 628206 h 714683"/>
                <a:gd name="connsiteX10" fmla="*/ 955482 w 2036964"/>
                <a:gd name="connsiteY10" fmla="*/ 625787 h 714683"/>
                <a:gd name="connsiteX11" fmla="*/ 983243 w 2036964"/>
                <a:gd name="connsiteY11" fmla="*/ 205370 h 714683"/>
                <a:gd name="connsiteX12" fmla="*/ 622043 w 2036964"/>
                <a:gd name="connsiteY12" fmla="*/ 197992 h 714683"/>
                <a:gd name="connsiteX13" fmla="*/ 0 w 2036964"/>
                <a:gd name="connsiteY13" fmla="*/ 103045 h 714683"/>
                <a:gd name="connsiteX14" fmla="*/ 1018482 w 2036964"/>
                <a:gd name="connsiteY14" fmla="*/ 0 h 71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6964" h="714683">
                  <a:moveTo>
                    <a:pt x="1018482" y="0"/>
                  </a:moveTo>
                  <a:cubicBezTo>
                    <a:pt x="1580974" y="0"/>
                    <a:pt x="2036964" y="46135"/>
                    <a:pt x="2036964" y="103045"/>
                  </a:cubicBezTo>
                  <a:cubicBezTo>
                    <a:pt x="2036964" y="145728"/>
                    <a:pt x="1780470" y="182349"/>
                    <a:pt x="1414921" y="197992"/>
                  </a:cubicBezTo>
                  <a:lnTo>
                    <a:pt x="1053721" y="205370"/>
                  </a:lnTo>
                  <a:lnTo>
                    <a:pt x="1081482" y="625787"/>
                  </a:lnTo>
                  <a:lnTo>
                    <a:pt x="1217879" y="628206"/>
                  </a:lnTo>
                  <a:cubicBezTo>
                    <a:pt x="1401740" y="635038"/>
                    <a:pt x="1530749" y="651033"/>
                    <a:pt x="1530749" y="669676"/>
                  </a:cubicBezTo>
                  <a:cubicBezTo>
                    <a:pt x="1530749" y="694533"/>
                    <a:pt x="1301399" y="714683"/>
                    <a:pt x="1018482" y="714683"/>
                  </a:cubicBezTo>
                  <a:cubicBezTo>
                    <a:pt x="735565" y="714683"/>
                    <a:pt x="506215" y="694533"/>
                    <a:pt x="506215" y="669676"/>
                  </a:cubicBezTo>
                  <a:cubicBezTo>
                    <a:pt x="506215" y="651033"/>
                    <a:pt x="635224" y="635038"/>
                    <a:pt x="819085" y="628206"/>
                  </a:cubicBezTo>
                  <a:lnTo>
                    <a:pt x="955482" y="625787"/>
                  </a:lnTo>
                  <a:lnTo>
                    <a:pt x="983243" y="205370"/>
                  </a:lnTo>
                  <a:lnTo>
                    <a:pt x="622043" y="197992"/>
                  </a:lnTo>
                  <a:cubicBezTo>
                    <a:pt x="256495" y="182349"/>
                    <a:pt x="0" y="145728"/>
                    <a:pt x="0" y="103045"/>
                  </a:cubicBezTo>
                  <a:cubicBezTo>
                    <a:pt x="0" y="46135"/>
                    <a:pt x="455990" y="0"/>
                    <a:pt x="101848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35FC7DA-E051-46D9-95AE-872DE2EE64A0}"/>
              </a:ext>
            </a:extLst>
          </p:cNvPr>
          <p:cNvGrpSpPr/>
          <p:nvPr/>
        </p:nvGrpSpPr>
        <p:grpSpPr>
          <a:xfrm>
            <a:off x="6574194" y="1702830"/>
            <a:ext cx="2801997" cy="1584063"/>
            <a:chOff x="6574194" y="1702830"/>
            <a:chExt cx="2801997" cy="1584063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117C5EC1-9E98-40D4-8402-22F4E82EF41C}"/>
                </a:ext>
              </a:extLst>
            </p:cNvPr>
            <p:cNvGrpSpPr/>
            <p:nvPr/>
          </p:nvGrpSpPr>
          <p:grpSpPr>
            <a:xfrm>
              <a:off x="6574194" y="1702830"/>
              <a:ext cx="2801997" cy="1524107"/>
              <a:chOff x="5412504" y="1854680"/>
              <a:chExt cx="3174888" cy="1726936"/>
            </a:xfrm>
          </p:grpSpPr>
          <p:sp>
            <p:nvSpPr>
              <p:cNvPr id="116" name="Freeform 27">
                <a:extLst>
                  <a:ext uri="{FF2B5EF4-FFF2-40B4-BE49-F238E27FC236}">
                    <a16:creationId xmlns:a16="http://schemas.microsoft.com/office/drawing/2014/main" id="{E389B4C8-FEB7-47AA-B9B1-5182FC838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5365" y="2279378"/>
                <a:ext cx="832027" cy="1243751"/>
              </a:xfrm>
              <a:custGeom>
                <a:avLst/>
                <a:gdLst>
                  <a:gd name="T0" fmla="*/ 139 w 679"/>
                  <a:gd name="T1" fmla="*/ 176 h 1015"/>
                  <a:gd name="T2" fmla="*/ 77 w 679"/>
                  <a:gd name="T3" fmla="*/ 198 h 1015"/>
                  <a:gd name="T4" fmla="*/ 103 w 679"/>
                  <a:gd name="T5" fmla="*/ 255 h 1015"/>
                  <a:gd name="T6" fmla="*/ 114 w 679"/>
                  <a:gd name="T7" fmla="*/ 267 h 1015"/>
                  <a:gd name="T8" fmla="*/ 116 w 679"/>
                  <a:gd name="T9" fmla="*/ 279 h 1015"/>
                  <a:gd name="T10" fmla="*/ 139 w 679"/>
                  <a:gd name="T11" fmla="*/ 297 h 1015"/>
                  <a:gd name="T12" fmla="*/ 165 w 679"/>
                  <a:gd name="T13" fmla="*/ 322 h 1015"/>
                  <a:gd name="T14" fmla="*/ 179 w 679"/>
                  <a:gd name="T15" fmla="*/ 352 h 1015"/>
                  <a:gd name="T16" fmla="*/ 183 w 679"/>
                  <a:gd name="T17" fmla="*/ 433 h 1015"/>
                  <a:gd name="T18" fmla="*/ 212 w 679"/>
                  <a:gd name="T19" fmla="*/ 461 h 1015"/>
                  <a:gd name="T20" fmla="*/ 176 w 679"/>
                  <a:gd name="T21" fmla="*/ 498 h 1015"/>
                  <a:gd name="T22" fmla="*/ 142 w 679"/>
                  <a:gd name="T23" fmla="*/ 552 h 1015"/>
                  <a:gd name="T24" fmla="*/ 110 w 679"/>
                  <a:gd name="T25" fmla="*/ 603 h 1015"/>
                  <a:gd name="T26" fmla="*/ 124 w 679"/>
                  <a:gd name="T27" fmla="*/ 857 h 1015"/>
                  <a:gd name="T28" fmla="*/ 114 w 679"/>
                  <a:gd name="T29" fmla="*/ 919 h 1015"/>
                  <a:gd name="T30" fmla="*/ 45 w 679"/>
                  <a:gd name="T31" fmla="*/ 960 h 1015"/>
                  <a:gd name="T32" fmla="*/ 7 w 679"/>
                  <a:gd name="T33" fmla="*/ 973 h 1015"/>
                  <a:gd name="T34" fmla="*/ 6 w 679"/>
                  <a:gd name="T35" fmla="*/ 995 h 1015"/>
                  <a:gd name="T36" fmla="*/ 97 w 679"/>
                  <a:gd name="T37" fmla="*/ 1015 h 1015"/>
                  <a:gd name="T38" fmla="*/ 226 w 679"/>
                  <a:gd name="T39" fmla="*/ 1009 h 1015"/>
                  <a:gd name="T40" fmla="*/ 234 w 679"/>
                  <a:gd name="T41" fmla="*/ 988 h 1015"/>
                  <a:gd name="T42" fmla="*/ 217 w 679"/>
                  <a:gd name="T43" fmla="*/ 945 h 1015"/>
                  <a:gd name="T44" fmla="*/ 205 w 679"/>
                  <a:gd name="T45" fmla="*/ 923 h 1015"/>
                  <a:gd name="T46" fmla="*/ 224 w 679"/>
                  <a:gd name="T47" fmla="*/ 746 h 1015"/>
                  <a:gd name="T48" fmla="*/ 245 w 679"/>
                  <a:gd name="T49" fmla="*/ 812 h 1015"/>
                  <a:gd name="T50" fmla="*/ 256 w 679"/>
                  <a:gd name="T51" fmla="*/ 816 h 1015"/>
                  <a:gd name="T52" fmla="*/ 256 w 679"/>
                  <a:gd name="T53" fmla="*/ 949 h 1015"/>
                  <a:gd name="T54" fmla="*/ 238 w 679"/>
                  <a:gd name="T55" fmla="*/ 967 h 1015"/>
                  <a:gd name="T56" fmla="*/ 251 w 679"/>
                  <a:gd name="T57" fmla="*/ 989 h 1015"/>
                  <a:gd name="T58" fmla="*/ 282 w 679"/>
                  <a:gd name="T59" fmla="*/ 988 h 1015"/>
                  <a:gd name="T60" fmla="*/ 348 w 679"/>
                  <a:gd name="T61" fmla="*/ 911 h 1015"/>
                  <a:gd name="T62" fmla="*/ 372 w 679"/>
                  <a:gd name="T63" fmla="*/ 841 h 1015"/>
                  <a:gd name="T64" fmla="*/ 372 w 679"/>
                  <a:gd name="T65" fmla="*/ 824 h 1015"/>
                  <a:gd name="T66" fmla="*/ 315 w 679"/>
                  <a:gd name="T67" fmla="*/ 793 h 1015"/>
                  <a:gd name="T68" fmla="*/ 316 w 679"/>
                  <a:gd name="T69" fmla="*/ 775 h 1015"/>
                  <a:gd name="T70" fmla="*/ 315 w 679"/>
                  <a:gd name="T71" fmla="*/ 677 h 1015"/>
                  <a:gd name="T72" fmla="*/ 477 w 679"/>
                  <a:gd name="T73" fmla="*/ 689 h 1015"/>
                  <a:gd name="T74" fmla="*/ 635 w 679"/>
                  <a:gd name="T75" fmla="*/ 677 h 1015"/>
                  <a:gd name="T76" fmla="*/ 671 w 679"/>
                  <a:gd name="T77" fmla="*/ 632 h 1015"/>
                  <a:gd name="T78" fmla="*/ 675 w 679"/>
                  <a:gd name="T79" fmla="*/ 588 h 1015"/>
                  <a:gd name="T80" fmla="*/ 669 w 679"/>
                  <a:gd name="T81" fmla="*/ 539 h 1015"/>
                  <a:gd name="T82" fmla="*/ 635 w 679"/>
                  <a:gd name="T83" fmla="*/ 439 h 1015"/>
                  <a:gd name="T84" fmla="*/ 606 w 679"/>
                  <a:gd name="T85" fmla="*/ 370 h 1015"/>
                  <a:gd name="T86" fmla="*/ 542 w 679"/>
                  <a:gd name="T87" fmla="*/ 268 h 1015"/>
                  <a:gd name="T88" fmla="*/ 525 w 679"/>
                  <a:gd name="T89" fmla="*/ 219 h 1015"/>
                  <a:gd name="T90" fmla="*/ 510 w 679"/>
                  <a:gd name="T91" fmla="*/ 187 h 1015"/>
                  <a:gd name="T92" fmla="*/ 500 w 679"/>
                  <a:gd name="T93" fmla="*/ 179 h 1015"/>
                  <a:gd name="T94" fmla="*/ 478 w 679"/>
                  <a:gd name="T95" fmla="*/ 169 h 1015"/>
                  <a:gd name="T96" fmla="*/ 478 w 679"/>
                  <a:gd name="T97" fmla="*/ 153 h 1015"/>
                  <a:gd name="T98" fmla="*/ 457 w 679"/>
                  <a:gd name="T99" fmla="*/ 132 h 1015"/>
                  <a:gd name="T100" fmla="*/ 438 w 679"/>
                  <a:gd name="T101" fmla="*/ 139 h 1015"/>
                  <a:gd name="T102" fmla="*/ 408 w 679"/>
                  <a:gd name="T103" fmla="*/ 120 h 1015"/>
                  <a:gd name="T104" fmla="*/ 353 w 679"/>
                  <a:gd name="T105" fmla="*/ 59 h 1015"/>
                  <a:gd name="T106" fmla="*/ 281 w 679"/>
                  <a:gd name="T107" fmla="*/ 4 h 1015"/>
                  <a:gd name="T108" fmla="*/ 222 w 679"/>
                  <a:gd name="T109" fmla="*/ 3 h 1015"/>
                  <a:gd name="T110" fmla="*/ 185 w 679"/>
                  <a:gd name="T111" fmla="*/ 27 h 1015"/>
                  <a:gd name="T112" fmla="*/ 130 w 679"/>
                  <a:gd name="T113" fmla="*/ 104 h 1015"/>
                  <a:gd name="T114" fmla="*/ 135 w 679"/>
                  <a:gd name="T115" fmla="*/ 150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79" h="1015">
                    <a:moveTo>
                      <a:pt x="146" y="164"/>
                    </a:moveTo>
                    <a:lnTo>
                      <a:pt x="146" y="164"/>
                    </a:lnTo>
                    <a:lnTo>
                      <a:pt x="142" y="168"/>
                    </a:lnTo>
                    <a:lnTo>
                      <a:pt x="140" y="171"/>
                    </a:lnTo>
                    <a:lnTo>
                      <a:pt x="139" y="176"/>
                    </a:lnTo>
                    <a:lnTo>
                      <a:pt x="139" y="176"/>
                    </a:lnTo>
                    <a:lnTo>
                      <a:pt x="135" y="223"/>
                    </a:lnTo>
                    <a:lnTo>
                      <a:pt x="124" y="198"/>
                    </a:lnTo>
                    <a:lnTo>
                      <a:pt x="124" y="198"/>
                    </a:lnTo>
                    <a:lnTo>
                      <a:pt x="102" y="198"/>
                    </a:lnTo>
                    <a:lnTo>
                      <a:pt x="77" y="198"/>
                    </a:lnTo>
                    <a:lnTo>
                      <a:pt x="77" y="198"/>
                    </a:lnTo>
                    <a:lnTo>
                      <a:pt x="75" y="200"/>
                    </a:lnTo>
                    <a:lnTo>
                      <a:pt x="74" y="204"/>
                    </a:lnTo>
                    <a:lnTo>
                      <a:pt x="73" y="208"/>
                    </a:lnTo>
                    <a:lnTo>
                      <a:pt x="106" y="253"/>
                    </a:lnTo>
                    <a:lnTo>
                      <a:pt x="106" y="253"/>
                    </a:lnTo>
                    <a:lnTo>
                      <a:pt x="103" y="255"/>
                    </a:lnTo>
                    <a:lnTo>
                      <a:pt x="100" y="256"/>
                    </a:lnTo>
                    <a:lnTo>
                      <a:pt x="102" y="259"/>
                    </a:lnTo>
                    <a:lnTo>
                      <a:pt x="103" y="260"/>
                    </a:lnTo>
                    <a:lnTo>
                      <a:pt x="103" y="260"/>
                    </a:lnTo>
                    <a:lnTo>
                      <a:pt x="110" y="265"/>
                    </a:lnTo>
                    <a:lnTo>
                      <a:pt x="114" y="267"/>
                    </a:lnTo>
                    <a:lnTo>
                      <a:pt x="114" y="267"/>
                    </a:lnTo>
                    <a:lnTo>
                      <a:pt x="112" y="268"/>
                    </a:lnTo>
                    <a:lnTo>
                      <a:pt x="114" y="274"/>
                    </a:lnTo>
                    <a:lnTo>
                      <a:pt x="114" y="274"/>
                    </a:lnTo>
                    <a:lnTo>
                      <a:pt x="115" y="277"/>
                    </a:lnTo>
                    <a:lnTo>
                      <a:pt x="116" y="279"/>
                    </a:lnTo>
                    <a:lnTo>
                      <a:pt x="121" y="284"/>
                    </a:lnTo>
                    <a:lnTo>
                      <a:pt x="128" y="290"/>
                    </a:lnTo>
                    <a:lnTo>
                      <a:pt x="128" y="290"/>
                    </a:lnTo>
                    <a:lnTo>
                      <a:pt x="133" y="292"/>
                    </a:lnTo>
                    <a:lnTo>
                      <a:pt x="139" y="297"/>
                    </a:lnTo>
                    <a:lnTo>
                      <a:pt x="139" y="297"/>
                    </a:lnTo>
                    <a:lnTo>
                      <a:pt x="140" y="298"/>
                    </a:lnTo>
                    <a:lnTo>
                      <a:pt x="142" y="304"/>
                    </a:lnTo>
                    <a:lnTo>
                      <a:pt x="142" y="304"/>
                    </a:lnTo>
                    <a:lnTo>
                      <a:pt x="147" y="309"/>
                    </a:lnTo>
                    <a:lnTo>
                      <a:pt x="154" y="315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76" y="347"/>
                    </a:lnTo>
                    <a:lnTo>
                      <a:pt x="176" y="347"/>
                    </a:lnTo>
                    <a:lnTo>
                      <a:pt x="177" y="350"/>
                    </a:lnTo>
                    <a:lnTo>
                      <a:pt x="179" y="352"/>
                    </a:lnTo>
                    <a:lnTo>
                      <a:pt x="179" y="352"/>
                    </a:lnTo>
                    <a:lnTo>
                      <a:pt x="181" y="378"/>
                    </a:lnTo>
                    <a:lnTo>
                      <a:pt x="183" y="418"/>
                    </a:lnTo>
                    <a:lnTo>
                      <a:pt x="183" y="418"/>
                    </a:lnTo>
                    <a:lnTo>
                      <a:pt x="183" y="426"/>
                    </a:lnTo>
                    <a:lnTo>
                      <a:pt x="183" y="431"/>
                    </a:lnTo>
                    <a:lnTo>
                      <a:pt x="183" y="433"/>
                    </a:lnTo>
                    <a:lnTo>
                      <a:pt x="187" y="439"/>
                    </a:lnTo>
                    <a:lnTo>
                      <a:pt x="187" y="439"/>
                    </a:lnTo>
                    <a:lnTo>
                      <a:pt x="194" y="448"/>
                    </a:lnTo>
                    <a:lnTo>
                      <a:pt x="202" y="455"/>
                    </a:lnTo>
                    <a:lnTo>
                      <a:pt x="212" y="461"/>
                    </a:lnTo>
                    <a:lnTo>
                      <a:pt x="212" y="461"/>
                    </a:lnTo>
                    <a:lnTo>
                      <a:pt x="207" y="464"/>
                    </a:lnTo>
                    <a:lnTo>
                      <a:pt x="194" y="474"/>
                    </a:lnTo>
                    <a:lnTo>
                      <a:pt x="188" y="480"/>
                    </a:lnTo>
                    <a:lnTo>
                      <a:pt x="182" y="486"/>
                    </a:lnTo>
                    <a:lnTo>
                      <a:pt x="177" y="492"/>
                    </a:lnTo>
                    <a:lnTo>
                      <a:pt x="176" y="498"/>
                    </a:lnTo>
                    <a:lnTo>
                      <a:pt x="176" y="498"/>
                    </a:lnTo>
                    <a:lnTo>
                      <a:pt x="173" y="518"/>
                    </a:lnTo>
                    <a:lnTo>
                      <a:pt x="172" y="528"/>
                    </a:lnTo>
                    <a:lnTo>
                      <a:pt x="169" y="535"/>
                    </a:lnTo>
                    <a:lnTo>
                      <a:pt x="169" y="535"/>
                    </a:lnTo>
                    <a:lnTo>
                      <a:pt x="142" y="552"/>
                    </a:lnTo>
                    <a:lnTo>
                      <a:pt x="124" y="566"/>
                    </a:lnTo>
                    <a:lnTo>
                      <a:pt x="117" y="573"/>
                    </a:lnTo>
                    <a:lnTo>
                      <a:pt x="114" y="578"/>
                    </a:lnTo>
                    <a:lnTo>
                      <a:pt x="114" y="578"/>
                    </a:lnTo>
                    <a:lnTo>
                      <a:pt x="111" y="588"/>
                    </a:lnTo>
                    <a:lnTo>
                      <a:pt x="110" y="603"/>
                    </a:lnTo>
                    <a:lnTo>
                      <a:pt x="110" y="650"/>
                    </a:lnTo>
                    <a:lnTo>
                      <a:pt x="110" y="729"/>
                    </a:lnTo>
                    <a:lnTo>
                      <a:pt x="110" y="729"/>
                    </a:lnTo>
                    <a:lnTo>
                      <a:pt x="111" y="757"/>
                    </a:lnTo>
                    <a:lnTo>
                      <a:pt x="116" y="797"/>
                    </a:lnTo>
                    <a:lnTo>
                      <a:pt x="124" y="857"/>
                    </a:lnTo>
                    <a:lnTo>
                      <a:pt x="124" y="857"/>
                    </a:lnTo>
                    <a:lnTo>
                      <a:pt x="124" y="870"/>
                    </a:lnTo>
                    <a:lnTo>
                      <a:pt x="124" y="887"/>
                    </a:lnTo>
                    <a:lnTo>
                      <a:pt x="124" y="908"/>
                    </a:lnTo>
                    <a:lnTo>
                      <a:pt x="124" y="908"/>
                    </a:lnTo>
                    <a:lnTo>
                      <a:pt x="114" y="919"/>
                    </a:lnTo>
                    <a:lnTo>
                      <a:pt x="105" y="927"/>
                    </a:lnTo>
                    <a:lnTo>
                      <a:pt x="99" y="931"/>
                    </a:lnTo>
                    <a:lnTo>
                      <a:pt x="96" y="933"/>
                    </a:lnTo>
                    <a:lnTo>
                      <a:pt x="96" y="933"/>
                    </a:lnTo>
                    <a:lnTo>
                      <a:pt x="63" y="950"/>
                    </a:lnTo>
                    <a:lnTo>
                      <a:pt x="45" y="960"/>
                    </a:lnTo>
                    <a:lnTo>
                      <a:pt x="38" y="962"/>
                    </a:lnTo>
                    <a:lnTo>
                      <a:pt x="34" y="963"/>
                    </a:lnTo>
                    <a:lnTo>
                      <a:pt x="34" y="963"/>
                    </a:lnTo>
                    <a:lnTo>
                      <a:pt x="24" y="964"/>
                    </a:lnTo>
                    <a:lnTo>
                      <a:pt x="12" y="969"/>
                    </a:lnTo>
                    <a:lnTo>
                      <a:pt x="7" y="973"/>
                    </a:lnTo>
                    <a:lnTo>
                      <a:pt x="2" y="976"/>
                    </a:lnTo>
                    <a:lnTo>
                      <a:pt x="0" y="980"/>
                    </a:lnTo>
                    <a:lnTo>
                      <a:pt x="0" y="985"/>
                    </a:lnTo>
                    <a:lnTo>
                      <a:pt x="0" y="985"/>
                    </a:lnTo>
                    <a:lnTo>
                      <a:pt x="2" y="989"/>
                    </a:lnTo>
                    <a:lnTo>
                      <a:pt x="6" y="995"/>
                    </a:lnTo>
                    <a:lnTo>
                      <a:pt x="14" y="1005"/>
                    </a:lnTo>
                    <a:lnTo>
                      <a:pt x="24" y="1012"/>
                    </a:lnTo>
                    <a:lnTo>
                      <a:pt x="28" y="1013"/>
                    </a:lnTo>
                    <a:lnTo>
                      <a:pt x="30" y="1015"/>
                    </a:lnTo>
                    <a:lnTo>
                      <a:pt x="30" y="1015"/>
                    </a:lnTo>
                    <a:lnTo>
                      <a:pt x="97" y="1015"/>
                    </a:lnTo>
                    <a:lnTo>
                      <a:pt x="142" y="1015"/>
                    </a:lnTo>
                    <a:lnTo>
                      <a:pt x="165" y="1015"/>
                    </a:lnTo>
                    <a:lnTo>
                      <a:pt x="165" y="1015"/>
                    </a:lnTo>
                    <a:lnTo>
                      <a:pt x="197" y="1011"/>
                    </a:lnTo>
                    <a:lnTo>
                      <a:pt x="219" y="1010"/>
                    </a:lnTo>
                    <a:lnTo>
                      <a:pt x="226" y="1009"/>
                    </a:lnTo>
                    <a:lnTo>
                      <a:pt x="230" y="1007"/>
                    </a:lnTo>
                    <a:lnTo>
                      <a:pt x="230" y="1007"/>
                    </a:lnTo>
                    <a:lnTo>
                      <a:pt x="232" y="1003"/>
                    </a:lnTo>
                    <a:lnTo>
                      <a:pt x="233" y="997"/>
                    </a:lnTo>
                    <a:lnTo>
                      <a:pt x="234" y="988"/>
                    </a:lnTo>
                    <a:lnTo>
                      <a:pt x="234" y="988"/>
                    </a:lnTo>
                    <a:lnTo>
                      <a:pt x="231" y="982"/>
                    </a:lnTo>
                    <a:lnTo>
                      <a:pt x="226" y="967"/>
                    </a:lnTo>
                    <a:lnTo>
                      <a:pt x="226" y="967"/>
                    </a:lnTo>
                    <a:lnTo>
                      <a:pt x="224" y="958"/>
                    </a:lnTo>
                    <a:lnTo>
                      <a:pt x="220" y="951"/>
                    </a:lnTo>
                    <a:lnTo>
                      <a:pt x="217" y="945"/>
                    </a:lnTo>
                    <a:lnTo>
                      <a:pt x="215" y="942"/>
                    </a:lnTo>
                    <a:lnTo>
                      <a:pt x="215" y="942"/>
                    </a:lnTo>
                    <a:lnTo>
                      <a:pt x="214" y="937"/>
                    </a:lnTo>
                    <a:lnTo>
                      <a:pt x="211" y="930"/>
                    </a:lnTo>
                    <a:lnTo>
                      <a:pt x="205" y="923"/>
                    </a:lnTo>
                    <a:lnTo>
                      <a:pt x="205" y="923"/>
                    </a:lnTo>
                    <a:lnTo>
                      <a:pt x="206" y="899"/>
                    </a:lnTo>
                    <a:lnTo>
                      <a:pt x="207" y="878"/>
                    </a:lnTo>
                    <a:lnTo>
                      <a:pt x="208" y="864"/>
                    </a:lnTo>
                    <a:lnTo>
                      <a:pt x="208" y="864"/>
                    </a:lnTo>
                    <a:lnTo>
                      <a:pt x="218" y="790"/>
                    </a:lnTo>
                    <a:lnTo>
                      <a:pt x="224" y="746"/>
                    </a:lnTo>
                    <a:lnTo>
                      <a:pt x="226" y="725"/>
                    </a:lnTo>
                    <a:lnTo>
                      <a:pt x="226" y="725"/>
                    </a:lnTo>
                    <a:lnTo>
                      <a:pt x="230" y="738"/>
                    </a:lnTo>
                    <a:lnTo>
                      <a:pt x="236" y="767"/>
                    </a:lnTo>
                    <a:lnTo>
                      <a:pt x="242" y="797"/>
                    </a:lnTo>
                    <a:lnTo>
                      <a:pt x="245" y="812"/>
                    </a:lnTo>
                    <a:lnTo>
                      <a:pt x="245" y="812"/>
                    </a:lnTo>
                    <a:lnTo>
                      <a:pt x="246" y="815"/>
                    </a:lnTo>
                    <a:lnTo>
                      <a:pt x="248" y="815"/>
                    </a:lnTo>
                    <a:lnTo>
                      <a:pt x="251" y="816"/>
                    </a:lnTo>
                    <a:lnTo>
                      <a:pt x="256" y="816"/>
                    </a:lnTo>
                    <a:lnTo>
                      <a:pt x="256" y="816"/>
                    </a:lnTo>
                    <a:lnTo>
                      <a:pt x="256" y="875"/>
                    </a:lnTo>
                    <a:lnTo>
                      <a:pt x="256" y="875"/>
                    </a:lnTo>
                    <a:lnTo>
                      <a:pt x="256" y="915"/>
                    </a:lnTo>
                    <a:lnTo>
                      <a:pt x="256" y="937"/>
                    </a:lnTo>
                    <a:lnTo>
                      <a:pt x="256" y="949"/>
                    </a:lnTo>
                    <a:lnTo>
                      <a:pt x="256" y="949"/>
                    </a:lnTo>
                    <a:lnTo>
                      <a:pt x="255" y="950"/>
                    </a:lnTo>
                    <a:lnTo>
                      <a:pt x="252" y="952"/>
                    </a:lnTo>
                    <a:lnTo>
                      <a:pt x="245" y="957"/>
                    </a:lnTo>
                    <a:lnTo>
                      <a:pt x="242" y="960"/>
                    </a:lnTo>
                    <a:lnTo>
                      <a:pt x="239" y="963"/>
                    </a:lnTo>
                    <a:lnTo>
                      <a:pt x="238" y="967"/>
                    </a:lnTo>
                    <a:lnTo>
                      <a:pt x="238" y="970"/>
                    </a:lnTo>
                    <a:lnTo>
                      <a:pt x="238" y="970"/>
                    </a:lnTo>
                    <a:lnTo>
                      <a:pt x="239" y="975"/>
                    </a:lnTo>
                    <a:lnTo>
                      <a:pt x="240" y="979"/>
                    </a:lnTo>
                    <a:lnTo>
                      <a:pt x="246" y="986"/>
                    </a:lnTo>
                    <a:lnTo>
                      <a:pt x="251" y="989"/>
                    </a:lnTo>
                    <a:lnTo>
                      <a:pt x="255" y="991"/>
                    </a:lnTo>
                    <a:lnTo>
                      <a:pt x="258" y="992"/>
                    </a:lnTo>
                    <a:lnTo>
                      <a:pt x="263" y="992"/>
                    </a:lnTo>
                    <a:lnTo>
                      <a:pt x="263" y="992"/>
                    </a:lnTo>
                    <a:lnTo>
                      <a:pt x="273" y="991"/>
                    </a:lnTo>
                    <a:lnTo>
                      <a:pt x="282" y="988"/>
                    </a:lnTo>
                    <a:lnTo>
                      <a:pt x="293" y="986"/>
                    </a:lnTo>
                    <a:lnTo>
                      <a:pt x="299" y="981"/>
                    </a:lnTo>
                    <a:lnTo>
                      <a:pt x="299" y="981"/>
                    </a:lnTo>
                    <a:lnTo>
                      <a:pt x="311" y="967"/>
                    </a:lnTo>
                    <a:lnTo>
                      <a:pt x="330" y="940"/>
                    </a:lnTo>
                    <a:lnTo>
                      <a:pt x="348" y="911"/>
                    </a:lnTo>
                    <a:lnTo>
                      <a:pt x="354" y="899"/>
                    </a:lnTo>
                    <a:lnTo>
                      <a:pt x="358" y="890"/>
                    </a:lnTo>
                    <a:lnTo>
                      <a:pt x="358" y="890"/>
                    </a:lnTo>
                    <a:lnTo>
                      <a:pt x="367" y="859"/>
                    </a:lnTo>
                    <a:lnTo>
                      <a:pt x="372" y="846"/>
                    </a:lnTo>
                    <a:lnTo>
                      <a:pt x="372" y="841"/>
                    </a:lnTo>
                    <a:lnTo>
                      <a:pt x="372" y="839"/>
                    </a:lnTo>
                    <a:lnTo>
                      <a:pt x="372" y="839"/>
                    </a:lnTo>
                    <a:lnTo>
                      <a:pt x="372" y="835"/>
                    </a:lnTo>
                    <a:lnTo>
                      <a:pt x="373" y="830"/>
                    </a:lnTo>
                    <a:lnTo>
                      <a:pt x="373" y="827"/>
                    </a:lnTo>
                    <a:lnTo>
                      <a:pt x="372" y="824"/>
                    </a:lnTo>
                    <a:lnTo>
                      <a:pt x="372" y="824"/>
                    </a:lnTo>
                    <a:lnTo>
                      <a:pt x="362" y="820"/>
                    </a:lnTo>
                    <a:lnTo>
                      <a:pt x="344" y="812"/>
                    </a:lnTo>
                    <a:lnTo>
                      <a:pt x="318" y="802"/>
                    </a:lnTo>
                    <a:lnTo>
                      <a:pt x="318" y="802"/>
                    </a:lnTo>
                    <a:lnTo>
                      <a:pt x="315" y="793"/>
                    </a:lnTo>
                    <a:lnTo>
                      <a:pt x="313" y="786"/>
                    </a:lnTo>
                    <a:lnTo>
                      <a:pt x="313" y="785"/>
                    </a:lnTo>
                    <a:lnTo>
                      <a:pt x="315" y="784"/>
                    </a:lnTo>
                    <a:lnTo>
                      <a:pt x="315" y="784"/>
                    </a:lnTo>
                    <a:lnTo>
                      <a:pt x="315" y="781"/>
                    </a:lnTo>
                    <a:lnTo>
                      <a:pt x="316" y="775"/>
                    </a:lnTo>
                    <a:lnTo>
                      <a:pt x="317" y="756"/>
                    </a:lnTo>
                    <a:lnTo>
                      <a:pt x="318" y="735"/>
                    </a:lnTo>
                    <a:lnTo>
                      <a:pt x="318" y="722"/>
                    </a:lnTo>
                    <a:lnTo>
                      <a:pt x="318" y="722"/>
                    </a:lnTo>
                    <a:lnTo>
                      <a:pt x="316" y="695"/>
                    </a:lnTo>
                    <a:lnTo>
                      <a:pt x="315" y="677"/>
                    </a:lnTo>
                    <a:lnTo>
                      <a:pt x="315" y="677"/>
                    </a:lnTo>
                    <a:lnTo>
                      <a:pt x="331" y="680"/>
                    </a:lnTo>
                    <a:lnTo>
                      <a:pt x="370" y="683"/>
                    </a:lnTo>
                    <a:lnTo>
                      <a:pt x="441" y="688"/>
                    </a:lnTo>
                    <a:lnTo>
                      <a:pt x="441" y="688"/>
                    </a:lnTo>
                    <a:lnTo>
                      <a:pt x="477" y="689"/>
                    </a:lnTo>
                    <a:lnTo>
                      <a:pt x="537" y="688"/>
                    </a:lnTo>
                    <a:lnTo>
                      <a:pt x="569" y="687"/>
                    </a:lnTo>
                    <a:lnTo>
                      <a:pt x="598" y="685"/>
                    </a:lnTo>
                    <a:lnTo>
                      <a:pt x="621" y="682"/>
                    </a:lnTo>
                    <a:lnTo>
                      <a:pt x="629" y="680"/>
                    </a:lnTo>
                    <a:lnTo>
                      <a:pt x="635" y="677"/>
                    </a:lnTo>
                    <a:lnTo>
                      <a:pt x="635" y="677"/>
                    </a:lnTo>
                    <a:lnTo>
                      <a:pt x="645" y="671"/>
                    </a:lnTo>
                    <a:lnTo>
                      <a:pt x="652" y="663"/>
                    </a:lnTo>
                    <a:lnTo>
                      <a:pt x="659" y="652"/>
                    </a:lnTo>
                    <a:lnTo>
                      <a:pt x="666" y="641"/>
                    </a:lnTo>
                    <a:lnTo>
                      <a:pt x="671" y="632"/>
                    </a:lnTo>
                    <a:lnTo>
                      <a:pt x="675" y="621"/>
                    </a:lnTo>
                    <a:lnTo>
                      <a:pt x="679" y="608"/>
                    </a:lnTo>
                    <a:lnTo>
                      <a:pt x="679" y="608"/>
                    </a:lnTo>
                    <a:lnTo>
                      <a:pt x="679" y="603"/>
                    </a:lnTo>
                    <a:lnTo>
                      <a:pt x="678" y="598"/>
                    </a:lnTo>
                    <a:lnTo>
                      <a:pt x="675" y="588"/>
                    </a:lnTo>
                    <a:lnTo>
                      <a:pt x="670" y="579"/>
                    </a:lnTo>
                    <a:lnTo>
                      <a:pt x="669" y="574"/>
                    </a:lnTo>
                    <a:lnTo>
                      <a:pt x="669" y="574"/>
                    </a:lnTo>
                    <a:lnTo>
                      <a:pt x="669" y="565"/>
                    </a:lnTo>
                    <a:lnTo>
                      <a:pt x="669" y="539"/>
                    </a:lnTo>
                    <a:lnTo>
                      <a:pt x="669" y="539"/>
                    </a:lnTo>
                    <a:lnTo>
                      <a:pt x="667" y="528"/>
                    </a:lnTo>
                    <a:lnTo>
                      <a:pt x="665" y="516"/>
                    </a:lnTo>
                    <a:lnTo>
                      <a:pt x="660" y="503"/>
                    </a:lnTo>
                    <a:lnTo>
                      <a:pt x="655" y="490"/>
                    </a:lnTo>
                    <a:lnTo>
                      <a:pt x="645" y="463"/>
                    </a:lnTo>
                    <a:lnTo>
                      <a:pt x="635" y="439"/>
                    </a:lnTo>
                    <a:lnTo>
                      <a:pt x="635" y="439"/>
                    </a:lnTo>
                    <a:lnTo>
                      <a:pt x="628" y="418"/>
                    </a:lnTo>
                    <a:lnTo>
                      <a:pt x="621" y="399"/>
                    </a:lnTo>
                    <a:lnTo>
                      <a:pt x="614" y="382"/>
                    </a:lnTo>
                    <a:lnTo>
                      <a:pt x="610" y="375"/>
                    </a:lnTo>
                    <a:lnTo>
                      <a:pt x="606" y="370"/>
                    </a:lnTo>
                    <a:lnTo>
                      <a:pt x="606" y="370"/>
                    </a:lnTo>
                    <a:lnTo>
                      <a:pt x="593" y="352"/>
                    </a:lnTo>
                    <a:lnTo>
                      <a:pt x="575" y="323"/>
                    </a:lnTo>
                    <a:lnTo>
                      <a:pt x="548" y="278"/>
                    </a:lnTo>
                    <a:lnTo>
                      <a:pt x="548" y="278"/>
                    </a:lnTo>
                    <a:lnTo>
                      <a:pt x="542" y="268"/>
                    </a:lnTo>
                    <a:lnTo>
                      <a:pt x="532" y="259"/>
                    </a:lnTo>
                    <a:lnTo>
                      <a:pt x="523" y="249"/>
                    </a:lnTo>
                    <a:lnTo>
                      <a:pt x="523" y="249"/>
                    </a:lnTo>
                    <a:lnTo>
                      <a:pt x="523" y="244"/>
                    </a:lnTo>
                    <a:lnTo>
                      <a:pt x="525" y="234"/>
                    </a:lnTo>
                    <a:lnTo>
                      <a:pt x="525" y="219"/>
                    </a:lnTo>
                    <a:lnTo>
                      <a:pt x="524" y="212"/>
                    </a:lnTo>
                    <a:lnTo>
                      <a:pt x="523" y="205"/>
                    </a:lnTo>
                    <a:lnTo>
                      <a:pt x="523" y="205"/>
                    </a:lnTo>
                    <a:lnTo>
                      <a:pt x="519" y="199"/>
                    </a:lnTo>
                    <a:lnTo>
                      <a:pt x="517" y="194"/>
                    </a:lnTo>
                    <a:lnTo>
                      <a:pt x="510" y="187"/>
                    </a:lnTo>
                    <a:lnTo>
                      <a:pt x="504" y="183"/>
                    </a:lnTo>
                    <a:lnTo>
                      <a:pt x="500" y="183"/>
                    </a:lnTo>
                    <a:lnTo>
                      <a:pt x="500" y="183"/>
                    </a:lnTo>
                    <a:lnTo>
                      <a:pt x="500" y="183"/>
                    </a:lnTo>
                    <a:lnTo>
                      <a:pt x="500" y="182"/>
                    </a:lnTo>
                    <a:lnTo>
                      <a:pt x="500" y="179"/>
                    </a:lnTo>
                    <a:lnTo>
                      <a:pt x="496" y="176"/>
                    </a:lnTo>
                    <a:lnTo>
                      <a:pt x="496" y="176"/>
                    </a:lnTo>
                    <a:lnTo>
                      <a:pt x="490" y="173"/>
                    </a:lnTo>
                    <a:lnTo>
                      <a:pt x="484" y="171"/>
                    </a:lnTo>
                    <a:lnTo>
                      <a:pt x="480" y="170"/>
                    </a:lnTo>
                    <a:lnTo>
                      <a:pt x="478" y="169"/>
                    </a:lnTo>
                    <a:lnTo>
                      <a:pt x="478" y="168"/>
                    </a:lnTo>
                    <a:lnTo>
                      <a:pt x="478" y="168"/>
                    </a:lnTo>
                    <a:lnTo>
                      <a:pt x="478" y="164"/>
                    </a:lnTo>
                    <a:lnTo>
                      <a:pt x="478" y="159"/>
                    </a:lnTo>
                    <a:lnTo>
                      <a:pt x="478" y="156"/>
                    </a:lnTo>
                    <a:lnTo>
                      <a:pt x="478" y="153"/>
                    </a:lnTo>
                    <a:lnTo>
                      <a:pt x="478" y="153"/>
                    </a:lnTo>
                    <a:lnTo>
                      <a:pt x="477" y="150"/>
                    </a:lnTo>
                    <a:lnTo>
                      <a:pt x="471" y="143"/>
                    </a:lnTo>
                    <a:lnTo>
                      <a:pt x="464" y="136"/>
                    </a:lnTo>
                    <a:lnTo>
                      <a:pt x="460" y="133"/>
                    </a:lnTo>
                    <a:lnTo>
                      <a:pt x="457" y="132"/>
                    </a:lnTo>
                    <a:lnTo>
                      <a:pt x="457" y="132"/>
                    </a:lnTo>
                    <a:lnTo>
                      <a:pt x="453" y="132"/>
                    </a:lnTo>
                    <a:lnTo>
                      <a:pt x="450" y="132"/>
                    </a:lnTo>
                    <a:lnTo>
                      <a:pt x="445" y="136"/>
                    </a:lnTo>
                    <a:lnTo>
                      <a:pt x="438" y="139"/>
                    </a:lnTo>
                    <a:lnTo>
                      <a:pt x="438" y="139"/>
                    </a:lnTo>
                    <a:lnTo>
                      <a:pt x="432" y="139"/>
                    </a:lnTo>
                    <a:lnTo>
                      <a:pt x="428" y="139"/>
                    </a:lnTo>
                    <a:lnTo>
                      <a:pt x="427" y="139"/>
                    </a:lnTo>
                    <a:lnTo>
                      <a:pt x="427" y="139"/>
                    </a:lnTo>
                    <a:lnTo>
                      <a:pt x="422" y="133"/>
                    </a:lnTo>
                    <a:lnTo>
                      <a:pt x="408" y="120"/>
                    </a:lnTo>
                    <a:lnTo>
                      <a:pt x="392" y="106"/>
                    </a:lnTo>
                    <a:lnTo>
                      <a:pt x="385" y="97"/>
                    </a:lnTo>
                    <a:lnTo>
                      <a:pt x="380" y="91"/>
                    </a:lnTo>
                    <a:lnTo>
                      <a:pt x="380" y="91"/>
                    </a:lnTo>
                    <a:lnTo>
                      <a:pt x="365" y="72"/>
                    </a:lnTo>
                    <a:lnTo>
                      <a:pt x="353" y="59"/>
                    </a:lnTo>
                    <a:lnTo>
                      <a:pt x="338" y="45"/>
                    </a:lnTo>
                    <a:lnTo>
                      <a:pt x="324" y="30"/>
                    </a:lnTo>
                    <a:lnTo>
                      <a:pt x="309" y="18"/>
                    </a:lnTo>
                    <a:lnTo>
                      <a:pt x="294" y="9"/>
                    </a:lnTo>
                    <a:lnTo>
                      <a:pt x="287" y="5"/>
                    </a:lnTo>
                    <a:lnTo>
                      <a:pt x="281" y="4"/>
                    </a:lnTo>
                    <a:lnTo>
                      <a:pt x="281" y="4"/>
                    </a:lnTo>
                    <a:lnTo>
                      <a:pt x="269" y="2"/>
                    </a:lnTo>
                    <a:lnTo>
                      <a:pt x="257" y="0"/>
                    </a:lnTo>
                    <a:lnTo>
                      <a:pt x="245" y="0"/>
                    </a:lnTo>
                    <a:lnTo>
                      <a:pt x="233" y="2"/>
                    </a:lnTo>
                    <a:lnTo>
                      <a:pt x="222" y="3"/>
                    </a:lnTo>
                    <a:lnTo>
                      <a:pt x="214" y="5"/>
                    </a:lnTo>
                    <a:lnTo>
                      <a:pt x="207" y="8"/>
                    </a:lnTo>
                    <a:lnTo>
                      <a:pt x="201" y="11"/>
                    </a:lnTo>
                    <a:lnTo>
                      <a:pt x="201" y="11"/>
                    </a:lnTo>
                    <a:lnTo>
                      <a:pt x="195" y="17"/>
                    </a:lnTo>
                    <a:lnTo>
                      <a:pt x="185" y="27"/>
                    </a:lnTo>
                    <a:lnTo>
                      <a:pt x="164" y="53"/>
                    </a:lnTo>
                    <a:lnTo>
                      <a:pt x="144" y="81"/>
                    </a:lnTo>
                    <a:lnTo>
                      <a:pt x="136" y="91"/>
                    </a:lnTo>
                    <a:lnTo>
                      <a:pt x="132" y="98"/>
                    </a:lnTo>
                    <a:lnTo>
                      <a:pt x="132" y="98"/>
                    </a:lnTo>
                    <a:lnTo>
                      <a:pt x="130" y="104"/>
                    </a:lnTo>
                    <a:lnTo>
                      <a:pt x="129" y="112"/>
                    </a:lnTo>
                    <a:lnTo>
                      <a:pt x="129" y="127"/>
                    </a:lnTo>
                    <a:lnTo>
                      <a:pt x="132" y="142"/>
                    </a:lnTo>
                    <a:lnTo>
                      <a:pt x="133" y="146"/>
                    </a:lnTo>
                    <a:lnTo>
                      <a:pt x="135" y="150"/>
                    </a:lnTo>
                    <a:lnTo>
                      <a:pt x="135" y="150"/>
                    </a:lnTo>
                    <a:lnTo>
                      <a:pt x="144" y="159"/>
                    </a:lnTo>
                    <a:lnTo>
                      <a:pt x="146" y="164"/>
                    </a:lnTo>
                    <a:lnTo>
                      <a:pt x="146" y="164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Freeform 11">
                <a:extLst>
                  <a:ext uri="{FF2B5EF4-FFF2-40B4-BE49-F238E27FC236}">
                    <a16:creationId xmlns:a16="http://schemas.microsoft.com/office/drawing/2014/main" id="{16B124B2-9E8E-421F-A564-F3107E94F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2504" y="1935378"/>
                <a:ext cx="890472" cy="1646238"/>
              </a:xfrm>
              <a:custGeom>
                <a:avLst/>
                <a:gdLst>
                  <a:gd name="T0" fmla="*/ 172 w 1256"/>
                  <a:gd name="T1" fmla="*/ 428 h 2322"/>
                  <a:gd name="T2" fmla="*/ 72 w 1256"/>
                  <a:gd name="T3" fmla="*/ 478 h 2322"/>
                  <a:gd name="T4" fmla="*/ 68 w 1256"/>
                  <a:gd name="T5" fmla="*/ 532 h 2322"/>
                  <a:gd name="T6" fmla="*/ 118 w 1256"/>
                  <a:gd name="T7" fmla="*/ 701 h 2322"/>
                  <a:gd name="T8" fmla="*/ 118 w 1256"/>
                  <a:gd name="T9" fmla="*/ 943 h 2322"/>
                  <a:gd name="T10" fmla="*/ 64 w 1256"/>
                  <a:gd name="T11" fmla="*/ 1107 h 2322"/>
                  <a:gd name="T12" fmla="*/ 2 w 1256"/>
                  <a:gd name="T13" fmla="*/ 1331 h 2322"/>
                  <a:gd name="T14" fmla="*/ 80 w 1256"/>
                  <a:gd name="T15" fmla="*/ 1441 h 2322"/>
                  <a:gd name="T16" fmla="*/ 622 w 1256"/>
                  <a:gd name="T17" fmla="*/ 1962 h 2322"/>
                  <a:gd name="T18" fmla="*/ 624 w 1256"/>
                  <a:gd name="T19" fmla="*/ 2056 h 2322"/>
                  <a:gd name="T20" fmla="*/ 672 w 1256"/>
                  <a:gd name="T21" fmla="*/ 2234 h 2322"/>
                  <a:gd name="T22" fmla="*/ 890 w 1256"/>
                  <a:gd name="T23" fmla="*/ 2320 h 2322"/>
                  <a:gd name="T24" fmla="*/ 966 w 1256"/>
                  <a:gd name="T25" fmla="*/ 2304 h 2322"/>
                  <a:gd name="T26" fmla="*/ 990 w 1256"/>
                  <a:gd name="T27" fmla="*/ 2266 h 2322"/>
                  <a:gd name="T28" fmla="*/ 952 w 1256"/>
                  <a:gd name="T29" fmla="*/ 2212 h 2322"/>
                  <a:gd name="T30" fmla="*/ 882 w 1256"/>
                  <a:gd name="T31" fmla="*/ 2156 h 2322"/>
                  <a:gd name="T32" fmla="*/ 830 w 1256"/>
                  <a:gd name="T33" fmla="*/ 2060 h 2322"/>
                  <a:gd name="T34" fmla="*/ 824 w 1256"/>
                  <a:gd name="T35" fmla="*/ 2050 h 2322"/>
                  <a:gd name="T36" fmla="*/ 810 w 1256"/>
                  <a:gd name="T37" fmla="*/ 1549 h 2322"/>
                  <a:gd name="T38" fmla="*/ 924 w 1256"/>
                  <a:gd name="T39" fmla="*/ 1539 h 2322"/>
                  <a:gd name="T40" fmla="*/ 936 w 1256"/>
                  <a:gd name="T41" fmla="*/ 1689 h 2322"/>
                  <a:gd name="T42" fmla="*/ 936 w 1256"/>
                  <a:gd name="T43" fmla="*/ 1978 h 2322"/>
                  <a:gd name="T44" fmla="*/ 920 w 1256"/>
                  <a:gd name="T45" fmla="*/ 2026 h 2322"/>
                  <a:gd name="T46" fmla="*/ 920 w 1256"/>
                  <a:gd name="T47" fmla="*/ 2114 h 2322"/>
                  <a:gd name="T48" fmla="*/ 970 w 1256"/>
                  <a:gd name="T49" fmla="*/ 2186 h 2322"/>
                  <a:gd name="T50" fmla="*/ 1162 w 1256"/>
                  <a:gd name="T51" fmla="*/ 2260 h 2322"/>
                  <a:gd name="T52" fmla="*/ 1252 w 1256"/>
                  <a:gd name="T53" fmla="*/ 2232 h 2322"/>
                  <a:gd name="T54" fmla="*/ 1244 w 1256"/>
                  <a:gd name="T55" fmla="*/ 2188 h 2322"/>
                  <a:gd name="T56" fmla="*/ 1146 w 1256"/>
                  <a:gd name="T57" fmla="*/ 2130 h 2322"/>
                  <a:gd name="T58" fmla="*/ 1084 w 1256"/>
                  <a:gd name="T59" fmla="*/ 2002 h 2322"/>
                  <a:gd name="T60" fmla="*/ 1132 w 1256"/>
                  <a:gd name="T61" fmla="*/ 1635 h 2322"/>
                  <a:gd name="T62" fmla="*/ 1148 w 1256"/>
                  <a:gd name="T63" fmla="*/ 1453 h 2322"/>
                  <a:gd name="T64" fmla="*/ 1072 w 1256"/>
                  <a:gd name="T65" fmla="*/ 1373 h 2322"/>
                  <a:gd name="T66" fmla="*/ 1004 w 1256"/>
                  <a:gd name="T67" fmla="*/ 1321 h 2322"/>
                  <a:gd name="T68" fmla="*/ 786 w 1256"/>
                  <a:gd name="T69" fmla="*/ 1167 h 2322"/>
                  <a:gd name="T70" fmla="*/ 892 w 1256"/>
                  <a:gd name="T71" fmla="*/ 1179 h 2322"/>
                  <a:gd name="T72" fmla="*/ 916 w 1256"/>
                  <a:gd name="T73" fmla="*/ 1139 h 2322"/>
                  <a:gd name="T74" fmla="*/ 906 w 1256"/>
                  <a:gd name="T75" fmla="*/ 1075 h 2322"/>
                  <a:gd name="T76" fmla="*/ 886 w 1256"/>
                  <a:gd name="T77" fmla="*/ 1029 h 2322"/>
                  <a:gd name="T78" fmla="*/ 690 w 1256"/>
                  <a:gd name="T79" fmla="*/ 599 h 2322"/>
                  <a:gd name="T80" fmla="*/ 532 w 1256"/>
                  <a:gd name="T81" fmla="*/ 370 h 2322"/>
                  <a:gd name="T82" fmla="*/ 546 w 1256"/>
                  <a:gd name="T83" fmla="*/ 288 h 2322"/>
                  <a:gd name="T84" fmla="*/ 554 w 1256"/>
                  <a:gd name="T85" fmla="*/ 272 h 2322"/>
                  <a:gd name="T86" fmla="*/ 538 w 1256"/>
                  <a:gd name="T87" fmla="*/ 262 h 2322"/>
                  <a:gd name="T88" fmla="*/ 510 w 1256"/>
                  <a:gd name="T89" fmla="*/ 154 h 2322"/>
                  <a:gd name="T90" fmla="*/ 512 w 1256"/>
                  <a:gd name="T91" fmla="*/ 60 h 2322"/>
                  <a:gd name="T92" fmla="*/ 468 w 1256"/>
                  <a:gd name="T93" fmla="*/ 46 h 2322"/>
                  <a:gd name="T94" fmla="*/ 400 w 1256"/>
                  <a:gd name="T95" fmla="*/ 2 h 2322"/>
                  <a:gd name="T96" fmla="*/ 288 w 1256"/>
                  <a:gd name="T97" fmla="*/ 14 h 2322"/>
                  <a:gd name="T98" fmla="*/ 224 w 1256"/>
                  <a:gd name="T99" fmla="*/ 70 h 2322"/>
                  <a:gd name="T100" fmla="*/ 196 w 1256"/>
                  <a:gd name="T101" fmla="*/ 140 h 2322"/>
                  <a:gd name="T102" fmla="*/ 172 w 1256"/>
                  <a:gd name="T103" fmla="*/ 206 h 2322"/>
                  <a:gd name="T104" fmla="*/ 204 w 1256"/>
                  <a:gd name="T105" fmla="*/ 304 h 2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56" h="2322">
                    <a:moveTo>
                      <a:pt x="220" y="382"/>
                    </a:moveTo>
                    <a:lnTo>
                      <a:pt x="220" y="382"/>
                    </a:lnTo>
                    <a:lnTo>
                      <a:pt x="202" y="404"/>
                    </a:lnTo>
                    <a:lnTo>
                      <a:pt x="186" y="420"/>
                    </a:lnTo>
                    <a:lnTo>
                      <a:pt x="178" y="424"/>
                    </a:lnTo>
                    <a:lnTo>
                      <a:pt x="172" y="428"/>
                    </a:lnTo>
                    <a:lnTo>
                      <a:pt x="172" y="428"/>
                    </a:lnTo>
                    <a:lnTo>
                      <a:pt x="152" y="436"/>
                    </a:lnTo>
                    <a:lnTo>
                      <a:pt x="118" y="448"/>
                    </a:lnTo>
                    <a:lnTo>
                      <a:pt x="100" y="458"/>
                    </a:lnTo>
                    <a:lnTo>
                      <a:pt x="84" y="468"/>
                    </a:lnTo>
                    <a:lnTo>
                      <a:pt x="72" y="478"/>
                    </a:lnTo>
                    <a:lnTo>
                      <a:pt x="66" y="484"/>
                    </a:lnTo>
                    <a:lnTo>
                      <a:pt x="64" y="490"/>
                    </a:lnTo>
                    <a:lnTo>
                      <a:pt x="64" y="490"/>
                    </a:lnTo>
                    <a:lnTo>
                      <a:pt x="62" y="498"/>
                    </a:lnTo>
                    <a:lnTo>
                      <a:pt x="62" y="506"/>
                    </a:lnTo>
                    <a:lnTo>
                      <a:pt x="68" y="532"/>
                    </a:lnTo>
                    <a:lnTo>
                      <a:pt x="78" y="562"/>
                    </a:lnTo>
                    <a:lnTo>
                      <a:pt x="88" y="595"/>
                    </a:lnTo>
                    <a:lnTo>
                      <a:pt x="110" y="659"/>
                    </a:lnTo>
                    <a:lnTo>
                      <a:pt x="118" y="685"/>
                    </a:lnTo>
                    <a:lnTo>
                      <a:pt x="118" y="693"/>
                    </a:lnTo>
                    <a:lnTo>
                      <a:pt x="118" y="701"/>
                    </a:lnTo>
                    <a:lnTo>
                      <a:pt x="118" y="701"/>
                    </a:lnTo>
                    <a:lnTo>
                      <a:pt x="116" y="721"/>
                    </a:lnTo>
                    <a:lnTo>
                      <a:pt x="116" y="749"/>
                    </a:lnTo>
                    <a:lnTo>
                      <a:pt x="116" y="827"/>
                    </a:lnTo>
                    <a:lnTo>
                      <a:pt x="118" y="901"/>
                    </a:lnTo>
                    <a:lnTo>
                      <a:pt x="118" y="943"/>
                    </a:lnTo>
                    <a:lnTo>
                      <a:pt x="118" y="943"/>
                    </a:lnTo>
                    <a:lnTo>
                      <a:pt x="116" y="953"/>
                    </a:lnTo>
                    <a:lnTo>
                      <a:pt x="110" y="971"/>
                    </a:lnTo>
                    <a:lnTo>
                      <a:pt x="94" y="1017"/>
                    </a:lnTo>
                    <a:lnTo>
                      <a:pt x="74" y="1075"/>
                    </a:lnTo>
                    <a:lnTo>
                      <a:pt x="64" y="1107"/>
                    </a:lnTo>
                    <a:lnTo>
                      <a:pt x="56" y="1137"/>
                    </a:lnTo>
                    <a:lnTo>
                      <a:pt x="56" y="1137"/>
                    </a:lnTo>
                    <a:lnTo>
                      <a:pt x="24" y="1261"/>
                    </a:lnTo>
                    <a:lnTo>
                      <a:pt x="10" y="1309"/>
                    </a:lnTo>
                    <a:lnTo>
                      <a:pt x="4" y="1325"/>
                    </a:lnTo>
                    <a:lnTo>
                      <a:pt x="2" y="1331"/>
                    </a:lnTo>
                    <a:lnTo>
                      <a:pt x="2" y="1331"/>
                    </a:lnTo>
                    <a:lnTo>
                      <a:pt x="0" y="1337"/>
                    </a:lnTo>
                    <a:lnTo>
                      <a:pt x="0" y="1347"/>
                    </a:lnTo>
                    <a:lnTo>
                      <a:pt x="4" y="1377"/>
                    </a:lnTo>
                    <a:lnTo>
                      <a:pt x="10" y="1417"/>
                    </a:lnTo>
                    <a:lnTo>
                      <a:pt x="80" y="1441"/>
                    </a:lnTo>
                    <a:lnTo>
                      <a:pt x="188" y="1441"/>
                    </a:lnTo>
                    <a:lnTo>
                      <a:pt x="578" y="1533"/>
                    </a:lnTo>
                    <a:lnTo>
                      <a:pt x="578" y="1533"/>
                    </a:lnTo>
                    <a:lnTo>
                      <a:pt x="600" y="1756"/>
                    </a:lnTo>
                    <a:lnTo>
                      <a:pt x="616" y="1910"/>
                    </a:lnTo>
                    <a:lnTo>
                      <a:pt x="622" y="1962"/>
                    </a:lnTo>
                    <a:lnTo>
                      <a:pt x="624" y="1986"/>
                    </a:lnTo>
                    <a:lnTo>
                      <a:pt x="624" y="1986"/>
                    </a:lnTo>
                    <a:lnTo>
                      <a:pt x="626" y="1992"/>
                    </a:lnTo>
                    <a:lnTo>
                      <a:pt x="628" y="2002"/>
                    </a:lnTo>
                    <a:lnTo>
                      <a:pt x="626" y="2026"/>
                    </a:lnTo>
                    <a:lnTo>
                      <a:pt x="624" y="2056"/>
                    </a:lnTo>
                    <a:lnTo>
                      <a:pt x="648" y="2056"/>
                    </a:lnTo>
                    <a:lnTo>
                      <a:pt x="648" y="2056"/>
                    </a:lnTo>
                    <a:lnTo>
                      <a:pt x="656" y="2140"/>
                    </a:lnTo>
                    <a:lnTo>
                      <a:pt x="664" y="2202"/>
                    </a:lnTo>
                    <a:lnTo>
                      <a:pt x="668" y="2224"/>
                    </a:lnTo>
                    <a:lnTo>
                      <a:pt x="672" y="2234"/>
                    </a:lnTo>
                    <a:lnTo>
                      <a:pt x="672" y="2234"/>
                    </a:lnTo>
                    <a:lnTo>
                      <a:pt x="684" y="2242"/>
                    </a:lnTo>
                    <a:lnTo>
                      <a:pt x="708" y="2254"/>
                    </a:lnTo>
                    <a:lnTo>
                      <a:pt x="778" y="2280"/>
                    </a:lnTo>
                    <a:lnTo>
                      <a:pt x="890" y="2320"/>
                    </a:lnTo>
                    <a:lnTo>
                      <a:pt x="890" y="2320"/>
                    </a:lnTo>
                    <a:lnTo>
                      <a:pt x="898" y="2322"/>
                    </a:lnTo>
                    <a:lnTo>
                      <a:pt x="908" y="2322"/>
                    </a:lnTo>
                    <a:lnTo>
                      <a:pt x="932" y="2318"/>
                    </a:lnTo>
                    <a:lnTo>
                      <a:pt x="944" y="2314"/>
                    </a:lnTo>
                    <a:lnTo>
                      <a:pt x="956" y="2310"/>
                    </a:lnTo>
                    <a:lnTo>
                      <a:pt x="966" y="2304"/>
                    </a:lnTo>
                    <a:lnTo>
                      <a:pt x="976" y="2296"/>
                    </a:lnTo>
                    <a:lnTo>
                      <a:pt x="976" y="2296"/>
                    </a:lnTo>
                    <a:lnTo>
                      <a:pt x="982" y="2290"/>
                    </a:lnTo>
                    <a:lnTo>
                      <a:pt x="986" y="2282"/>
                    </a:lnTo>
                    <a:lnTo>
                      <a:pt x="990" y="2274"/>
                    </a:lnTo>
                    <a:lnTo>
                      <a:pt x="990" y="2266"/>
                    </a:lnTo>
                    <a:lnTo>
                      <a:pt x="988" y="2250"/>
                    </a:lnTo>
                    <a:lnTo>
                      <a:pt x="984" y="2234"/>
                    </a:lnTo>
                    <a:lnTo>
                      <a:pt x="984" y="2234"/>
                    </a:lnTo>
                    <a:lnTo>
                      <a:pt x="978" y="2228"/>
                    </a:lnTo>
                    <a:lnTo>
                      <a:pt x="966" y="2220"/>
                    </a:lnTo>
                    <a:lnTo>
                      <a:pt x="952" y="2212"/>
                    </a:lnTo>
                    <a:lnTo>
                      <a:pt x="938" y="2204"/>
                    </a:lnTo>
                    <a:lnTo>
                      <a:pt x="910" y="2192"/>
                    </a:lnTo>
                    <a:lnTo>
                      <a:pt x="898" y="2188"/>
                    </a:lnTo>
                    <a:lnTo>
                      <a:pt x="898" y="2188"/>
                    </a:lnTo>
                    <a:lnTo>
                      <a:pt x="894" y="2180"/>
                    </a:lnTo>
                    <a:lnTo>
                      <a:pt x="882" y="2156"/>
                    </a:lnTo>
                    <a:lnTo>
                      <a:pt x="882" y="2156"/>
                    </a:lnTo>
                    <a:lnTo>
                      <a:pt x="862" y="2112"/>
                    </a:lnTo>
                    <a:lnTo>
                      <a:pt x="844" y="2072"/>
                    </a:lnTo>
                    <a:lnTo>
                      <a:pt x="844" y="2072"/>
                    </a:lnTo>
                    <a:lnTo>
                      <a:pt x="836" y="2064"/>
                    </a:lnTo>
                    <a:lnTo>
                      <a:pt x="830" y="2060"/>
                    </a:lnTo>
                    <a:lnTo>
                      <a:pt x="820" y="2056"/>
                    </a:lnTo>
                    <a:lnTo>
                      <a:pt x="820" y="2056"/>
                    </a:lnTo>
                    <a:lnTo>
                      <a:pt x="820" y="2058"/>
                    </a:lnTo>
                    <a:lnTo>
                      <a:pt x="822" y="2060"/>
                    </a:lnTo>
                    <a:lnTo>
                      <a:pt x="824" y="2060"/>
                    </a:lnTo>
                    <a:lnTo>
                      <a:pt x="824" y="2050"/>
                    </a:lnTo>
                    <a:lnTo>
                      <a:pt x="820" y="2016"/>
                    </a:lnTo>
                    <a:lnTo>
                      <a:pt x="820" y="2016"/>
                    </a:lnTo>
                    <a:lnTo>
                      <a:pt x="816" y="1976"/>
                    </a:lnTo>
                    <a:lnTo>
                      <a:pt x="814" y="1906"/>
                    </a:lnTo>
                    <a:lnTo>
                      <a:pt x="812" y="1721"/>
                    </a:lnTo>
                    <a:lnTo>
                      <a:pt x="810" y="1549"/>
                    </a:lnTo>
                    <a:lnTo>
                      <a:pt x="812" y="1471"/>
                    </a:lnTo>
                    <a:lnTo>
                      <a:pt x="812" y="1471"/>
                    </a:lnTo>
                    <a:lnTo>
                      <a:pt x="818" y="1473"/>
                    </a:lnTo>
                    <a:lnTo>
                      <a:pt x="834" y="1481"/>
                    </a:lnTo>
                    <a:lnTo>
                      <a:pt x="878" y="1509"/>
                    </a:lnTo>
                    <a:lnTo>
                      <a:pt x="924" y="1539"/>
                    </a:lnTo>
                    <a:lnTo>
                      <a:pt x="938" y="1551"/>
                    </a:lnTo>
                    <a:lnTo>
                      <a:pt x="944" y="1557"/>
                    </a:lnTo>
                    <a:lnTo>
                      <a:pt x="944" y="1557"/>
                    </a:lnTo>
                    <a:lnTo>
                      <a:pt x="940" y="1595"/>
                    </a:lnTo>
                    <a:lnTo>
                      <a:pt x="936" y="1635"/>
                    </a:lnTo>
                    <a:lnTo>
                      <a:pt x="936" y="1689"/>
                    </a:lnTo>
                    <a:lnTo>
                      <a:pt x="936" y="1689"/>
                    </a:lnTo>
                    <a:lnTo>
                      <a:pt x="936" y="1725"/>
                    </a:lnTo>
                    <a:lnTo>
                      <a:pt x="934" y="1766"/>
                    </a:lnTo>
                    <a:lnTo>
                      <a:pt x="926" y="1850"/>
                    </a:lnTo>
                    <a:lnTo>
                      <a:pt x="914" y="1946"/>
                    </a:lnTo>
                    <a:lnTo>
                      <a:pt x="936" y="1978"/>
                    </a:lnTo>
                    <a:lnTo>
                      <a:pt x="936" y="1978"/>
                    </a:lnTo>
                    <a:lnTo>
                      <a:pt x="928" y="1994"/>
                    </a:lnTo>
                    <a:lnTo>
                      <a:pt x="924" y="2006"/>
                    </a:lnTo>
                    <a:lnTo>
                      <a:pt x="920" y="2016"/>
                    </a:lnTo>
                    <a:lnTo>
                      <a:pt x="920" y="2016"/>
                    </a:lnTo>
                    <a:lnTo>
                      <a:pt x="920" y="2026"/>
                    </a:lnTo>
                    <a:lnTo>
                      <a:pt x="916" y="2038"/>
                    </a:lnTo>
                    <a:lnTo>
                      <a:pt x="914" y="2050"/>
                    </a:lnTo>
                    <a:lnTo>
                      <a:pt x="914" y="2064"/>
                    </a:lnTo>
                    <a:lnTo>
                      <a:pt x="914" y="2064"/>
                    </a:lnTo>
                    <a:lnTo>
                      <a:pt x="916" y="2086"/>
                    </a:lnTo>
                    <a:lnTo>
                      <a:pt x="920" y="2114"/>
                    </a:lnTo>
                    <a:lnTo>
                      <a:pt x="926" y="2144"/>
                    </a:lnTo>
                    <a:lnTo>
                      <a:pt x="932" y="2156"/>
                    </a:lnTo>
                    <a:lnTo>
                      <a:pt x="936" y="2164"/>
                    </a:lnTo>
                    <a:lnTo>
                      <a:pt x="936" y="2164"/>
                    </a:lnTo>
                    <a:lnTo>
                      <a:pt x="948" y="2174"/>
                    </a:lnTo>
                    <a:lnTo>
                      <a:pt x="970" y="2186"/>
                    </a:lnTo>
                    <a:lnTo>
                      <a:pt x="1030" y="2216"/>
                    </a:lnTo>
                    <a:lnTo>
                      <a:pt x="1092" y="2242"/>
                    </a:lnTo>
                    <a:lnTo>
                      <a:pt x="1132" y="2258"/>
                    </a:lnTo>
                    <a:lnTo>
                      <a:pt x="1132" y="2258"/>
                    </a:lnTo>
                    <a:lnTo>
                      <a:pt x="1144" y="2260"/>
                    </a:lnTo>
                    <a:lnTo>
                      <a:pt x="1162" y="2260"/>
                    </a:lnTo>
                    <a:lnTo>
                      <a:pt x="1182" y="2260"/>
                    </a:lnTo>
                    <a:lnTo>
                      <a:pt x="1204" y="2256"/>
                    </a:lnTo>
                    <a:lnTo>
                      <a:pt x="1224" y="2250"/>
                    </a:lnTo>
                    <a:lnTo>
                      <a:pt x="1240" y="2242"/>
                    </a:lnTo>
                    <a:lnTo>
                      <a:pt x="1246" y="2238"/>
                    </a:lnTo>
                    <a:lnTo>
                      <a:pt x="1252" y="2232"/>
                    </a:lnTo>
                    <a:lnTo>
                      <a:pt x="1254" y="2226"/>
                    </a:lnTo>
                    <a:lnTo>
                      <a:pt x="1256" y="2220"/>
                    </a:lnTo>
                    <a:lnTo>
                      <a:pt x="1256" y="2220"/>
                    </a:lnTo>
                    <a:lnTo>
                      <a:pt x="1254" y="2206"/>
                    </a:lnTo>
                    <a:lnTo>
                      <a:pt x="1250" y="2196"/>
                    </a:lnTo>
                    <a:lnTo>
                      <a:pt x="1244" y="2188"/>
                    </a:lnTo>
                    <a:lnTo>
                      <a:pt x="1234" y="2182"/>
                    </a:lnTo>
                    <a:lnTo>
                      <a:pt x="1212" y="2170"/>
                    </a:lnTo>
                    <a:lnTo>
                      <a:pt x="1186" y="2156"/>
                    </a:lnTo>
                    <a:lnTo>
                      <a:pt x="1186" y="2156"/>
                    </a:lnTo>
                    <a:lnTo>
                      <a:pt x="1164" y="2142"/>
                    </a:lnTo>
                    <a:lnTo>
                      <a:pt x="1146" y="2130"/>
                    </a:lnTo>
                    <a:lnTo>
                      <a:pt x="1124" y="2110"/>
                    </a:lnTo>
                    <a:lnTo>
                      <a:pt x="1124" y="2110"/>
                    </a:lnTo>
                    <a:lnTo>
                      <a:pt x="1114" y="2102"/>
                    </a:lnTo>
                    <a:lnTo>
                      <a:pt x="1106" y="2092"/>
                    </a:lnTo>
                    <a:lnTo>
                      <a:pt x="1100" y="2080"/>
                    </a:lnTo>
                    <a:lnTo>
                      <a:pt x="1084" y="2002"/>
                    </a:lnTo>
                    <a:lnTo>
                      <a:pt x="1108" y="1994"/>
                    </a:lnTo>
                    <a:lnTo>
                      <a:pt x="1108" y="1994"/>
                    </a:lnTo>
                    <a:lnTo>
                      <a:pt x="1122" y="1824"/>
                    </a:lnTo>
                    <a:lnTo>
                      <a:pt x="1130" y="1701"/>
                    </a:lnTo>
                    <a:lnTo>
                      <a:pt x="1132" y="1657"/>
                    </a:lnTo>
                    <a:lnTo>
                      <a:pt x="1132" y="1635"/>
                    </a:lnTo>
                    <a:lnTo>
                      <a:pt x="1132" y="1635"/>
                    </a:lnTo>
                    <a:lnTo>
                      <a:pt x="1132" y="1621"/>
                    </a:lnTo>
                    <a:lnTo>
                      <a:pt x="1132" y="1597"/>
                    </a:lnTo>
                    <a:lnTo>
                      <a:pt x="1140" y="1535"/>
                    </a:lnTo>
                    <a:lnTo>
                      <a:pt x="1146" y="1475"/>
                    </a:lnTo>
                    <a:lnTo>
                      <a:pt x="1148" y="1453"/>
                    </a:lnTo>
                    <a:lnTo>
                      <a:pt x="1146" y="1441"/>
                    </a:lnTo>
                    <a:lnTo>
                      <a:pt x="1146" y="1441"/>
                    </a:lnTo>
                    <a:lnTo>
                      <a:pt x="1142" y="1433"/>
                    </a:lnTo>
                    <a:lnTo>
                      <a:pt x="1132" y="1423"/>
                    </a:lnTo>
                    <a:lnTo>
                      <a:pt x="1104" y="1397"/>
                    </a:lnTo>
                    <a:lnTo>
                      <a:pt x="1072" y="1373"/>
                    </a:lnTo>
                    <a:lnTo>
                      <a:pt x="1060" y="1363"/>
                    </a:lnTo>
                    <a:lnTo>
                      <a:pt x="1054" y="1355"/>
                    </a:lnTo>
                    <a:lnTo>
                      <a:pt x="1054" y="1355"/>
                    </a:lnTo>
                    <a:lnTo>
                      <a:pt x="1048" y="1351"/>
                    </a:lnTo>
                    <a:lnTo>
                      <a:pt x="1038" y="1343"/>
                    </a:lnTo>
                    <a:lnTo>
                      <a:pt x="1004" y="1321"/>
                    </a:lnTo>
                    <a:lnTo>
                      <a:pt x="904" y="1267"/>
                    </a:lnTo>
                    <a:lnTo>
                      <a:pt x="766" y="1191"/>
                    </a:lnTo>
                    <a:lnTo>
                      <a:pt x="766" y="1161"/>
                    </a:lnTo>
                    <a:lnTo>
                      <a:pt x="766" y="1161"/>
                    </a:lnTo>
                    <a:lnTo>
                      <a:pt x="770" y="1163"/>
                    </a:lnTo>
                    <a:lnTo>
                      <a:pt x="786" y="1167"/>
                    </a:lnTo>
                    <a:lnTo>
                      <a:pt x="810" y="1173"/>
                    </a:lnTo>
                    <a:lnTo>
                      <a:pt x="844" y="1175"/>
                    </a:lnTo>
                    <a:lnTo>
                      <a:pt x="844" y="1175"/>
                    </a:lnTo>
                    <a:lnTo>
                      <a:pt x="872" y="1179"/>
                    </a:lnTo>
                    <a:lnTo>
                      <a:pt x="884" y="1179"/>
                    </a:lnTo>
                    <a:lnTo>
                      <a:pt x="892" y="1179"/>
                    </a:lnTo>
                    <a:lnTo>
                      <a:pt x="898" y="1177"/>
                    </a:lnTo>
                    <a:lnTo>
                      <a:pt x="904" y="1173"/>
                    </a:lnTo>
                    <a:lnTo>
                      <a:pt x="908" y="1165"/>
                    </a:lnTo>
                    <a:lnTo>
                      <a:pt x="914" y="1153"/>
                    </a:lnTo>
                    <a:lnTo>
                      <a:pt x="914" y="1153"/>
                    </a:lnTo>
                    <a:lnTo>
                      <a:pt x="916" y="1139"/>
                    </a:lnTo>
                    <a:lnTo>
                      <a:pt x="918" y="1125"/>
                    </a:lnTo>
                    <a:lnTo>
                      <a:pt x="916" y="1113"/>
                    </a:lnTo>
                    <a:lnTo>
                      <a:pt x="916" y="1101"/>
                    </a:lnTo>
                    <a:lnTo>
                      <a:pt x="910" y="1083"/>
                    </a:lnTo>
                    <a:lnTo>
                      <a:pt x="906" y="1075"/>
                    </a:lnTo>
                    <a:lnTo>
                      <a:pt x="906" y="1075"/>
                    </a:lnTo>
                    <a:lnTo>
                      <a:pt x="904" y="1071"/>
                    </a:lnTo>
                    <a:lnTo>
                      <a:pt x="906" y="1065"/>
                    </a:lnTo>
                    <a:lnTo>
                      <a:pt x="904" y="1055"/>
                    </a:lnTo>
                    <a:lnTo>
                      <a:pt x="898" y="1043"/>
                    </a:lnTo>
                    <a:lnTo>
                      <a:pt x="898" y="1043"/>
                    </a:lnTo>
                    <a:lnTo>
                      <a:pt x="886" y="1029"/>
                    </a:lnTo>
                    <a:lnTo>
                      <a:pt x="872" y="1017"/>
                    </a:lnTo>
                    <a:lnTo>
                      <a:pt x="858" y="1005"/>
                    </a:lnTo>
                    <a:lnTo>
                      <a:pt x="694" y="779"/>
                    </a:lnTo>
                    <a:lnTo>
                      <a:pt x="694" y="631"/>
                    </a:lnTo>
                    <a:lnTo>
                      <a:pt x="694" y="631"/>
                    </a:lnTo>
                    <a:lnTo>
                      <a:pt x="690" y="599"/>
                    </a:lnTo>
                    <a:lnTo>
                      <a:pt x="680" y="546"/>
                    </a:lnTo>
                    <a:lnTo>
                      <a:pt x="664" y="474"/>
                    </a:lnTo>
                    <a:lnTo>
                      <a:pt x="602" y="428"/>
                    </a:lnTo>
                    <a:lnTo>
                      <a:pt x="532" y="396"/>
                    </a:lnTo>
                    <a:lnTo>
                      <a:pt x="532" y="396"/>
                    </a:lnTo>
                    <a:lnTo>
                      <a:pt x="532" y="370"/>
                    </a:lnTo>
                    <a:lnTo>
                      <a:pt x="534" y="346"/>
                    </a:lnTo>
                    <a:lnTo>
                      <a:pt x="540" y="326"/>
                    </a:lnTo>
                    <a:lnTo>
                      <a:pt x="540" y="326"/>
                    </a:lnTo>
                    <a:lnTo>
                      <a:pt x="544" y="312"/>
                    </a:lnTo>
                    <a:lnTo>
                      <a:pt x="546" y="300"/>
                    </a:lnTo>
                    <a:lnTo>
                      <a:pt x="546" y="288"/>
                    </a:lnTo>
                    <a:lnTo>
                      <a:pt x="546" y="288"/>
                    </a:lnTo>
                    <a:lnTo>
                      <a:pt x="548" y="288"/>
                    </a:lnTo>
                    <a:lnTo>
                      <a:pt x="552" y="286"/>
                    </a:lnTo>
                    <a:lnTo>
                      <a:pt x="556" y="280"/>
                    </a:lnTo>
                    <a:lnTo>
                      <a:pt x="556" y="278"/>
                    </a:lnTo>
                    <a:lnTo>
                      <a:pt x="554" y="272"/>
                    </a:lnTo>
                    <a:lnTo>
                      <a:pt x="554" y="272"/>
                    </a:lnTo>
                    <a:lnTo>
                      <a:pt x="552" y="268"/>
                    </a:lnTo>
                    <a:lnTo>
                      <a:pt x="550" y="268"/>
                    </a:lnTo>
                    <a:lnTo>
                      <a:pt x="544" y="268"/>
                    </a:lnTo>
                    <a:lnTo>
                      <a:pt x="540" y="266"/>
                    </a:lnTo>
                    <a:lnTo>
                      <a:pt x="538" y="262"/>
                    </a:lnTo>
                    <a:lnTo>
                      <a:pt x="534" y="254"/>
                    </a:lnTo>
                    <a:lnTo>
                      <a:pt x="532" y="242"/>
                    </a:lnTo>
                    <a:lnTo>
                      <a:pt x="532" y="242"/>
                    </a:lnTo>
                    <a:lnTo>
                      <a:pt x="524" y="210"/>
                    </a:lnTo>
                    <a:lnTo>
                      <a:pt x="516" y="178"/>
                    </a:lnTo>
                    <a:lnTo>
                      <a:pt x="510" y="154"/>
                    </a:lnTo>
                    <a:lnTo>
                      <a:pt x="508" y="140"/>
                    </a:lnTo>
                    <a:lnTo>
                      <a:pt x="508" y="140"/>
                    </a:lnTo>
                    <a:lnTo>
                      <a:pt x="514" y="96"/>
                    </a:lnTo>
                    <a:lnTo>
                      <a:pt x="514" y="82"/>
                    </a:lnTo>
                    <a:lnTo>
                      <a:pt x="514" y="70"/>
                    </a:lnTo>
                    <a:lnTo>
                      <a:pt x="512" y="60"/>
                    </a:lnTo>
                    <a:lnTo>
                      <a:pt x="510" y="56"/>
                    </a:lnTo>
                    <a:lnTo>
                      <a:pt x="508" y="54"/>
                    </a:lnTo>
                    <a:lnTo>
                      <a:pt x="508" y="54"/>
                    </a:lnTo>
                    <a:lnTo>
                      <a:pt x="496" y="52"/>
                    </a:lnTo>
                    <a:lnTo>
                      <a:pt x="482" y="48"/>
                    </a:lnTo>
                    <a:lnTo>
                      <a:pt x="468" y="46"/>
                    </a:lnTo>
                    <a:lnTo>
                      <a:pt x="468" y="46"/>
                    </a:lnTo>
                    <a:lnTo>
                      <a:pt x="430" y="16"/>
                    </a:lnTo>
                    <a:lnTo>
                      <a:pt x="430" y="16"/>
                    </a:lnTo>
                    <a:lnTo>
                      <a:pt x="424" y="12"/>
                    </a:lnTo>
                    <a:lnTo>
                      <a:pt x="414" y="8"/>
                    </a:lnTo>
                    <a:lnTo>
                      <a:pt x="40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56" y="0"/>
                    </a:lnTo>
                    <a:lnTo>
                      <a:pt x="322" y="6"/>
                    </a:lnTo>
                    <a:lnTo>
                      <a:pt x="304" y="8"/>
                    </a:lnTo>
                    <a:lnTo>
                      <a:pt x="288" y="14"/>
                    </a:lnTo>
                    <a:lnTo>
                      <a:pt x="274" y="18"/>
                    </a:lnTo>
                    <a:lnTo>
                      <a:pt x="266" y="24"/>
                    </a:lnTo>
                    <a:lnTo>
                      <a:pt x="266" y="24"/>
                    </a:lnTo>
                    <a:lnTo>
                      <a:pt x="240" y="48"/>
                    </a:lnTo>
                    <a:lnTo>
                      <a:pt x="228" y="62"/>
                    </a:lnTo>
                    <a:lnTo>
                      <a:pt x="224" y="70"/>
                    </a:lnTo>
                    <a:lnTo>
                      <a:pt x="220" y="78"/>
                    </a:lnTo>
                    <a:lnTo>
                      <a:pt x="220" y="78"/>
                    </a:lnTo>
                    <a:lnTo>
                      <a:pt x="208" y="110"/>
                    </a:lnTo>
                    <a:lnTo>
                      <a:pt x="202" y="126"/>
                    </a:lnTo>
                    <a:lnTo>
                      <a:pt x="196" y="140"/>
                    </a:lnTo>
                    <a:lnTo>
                      <a:pt x="196" y="140"/>
                    </a:lnTo>
                    <a:lnTo>
                      <a:pt x="182" y="164"/>
                    </a:lnTo>
                    <a:lnTo>
                      <a:pt x="176" y="174"/>
                    </a:lnTo>
                    <a:lnTo>
                      <a:pt x="172" y="186"/>
                    </a:lnTo>
                    <a:lnTo>
                      <a:pt x="172" y="186"/>
                    </a:lnTo>
                    <a:lnTo>
                      <a:pt x="172" y="196"/>
                    </a:lnTo>
                    <a:lnTo>
                      <a:pt x="172" y="206"/>
                    </a:lnTo>
                    <a:lnTo>
                      <a:pt x="174" y="230"/>
                    </a:lnTo>
                    <a:lnTo>
                      <a:pt x="178" y="254"/>
                    </a:lnTo>
                    <a:lnTo>
                      <a:pt x="180" y="264"/>
                    </a:lnTo>
                    <a:lnTo>
                      <a:pt x="180" y="264"/>
                    </a:lnTo>
                    <a:lnTo>
                      <a:pt x="204" y="304"/>
                    </a:lnTo>
                    <a:lnTo>
                      <a:pt x="204" y="304"/>
                    </a:lnTo>
                    <a:lnTo>
                      <a:pt x="212" y="326"/>
                    </a:lnTo>
                    <a:lnTo>
                      <a:pt x="236" y="358"/>
                    </a:lnTo>
                    <a:lnTo>
                      <a:pt x="220" y="382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Freeform 24">
                <a:extLst>
                  <a:ext uri="{FF2B5EF4-FFF2-40B4-BE49-F238E27FC236}">
                    <a16:creationId xmlns:a16="http://schemas.microsoft.com/office/drawing/2014/main" id="{CE8995C5-5E27-4C3D-B912-36C07D5017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40254" y="1854680"/>
                <a:ext cx="746125" cy="1646238"/>
              </a:xfrm>
              <a:custGeom>
                <a:avLst/>
                <a:gdLst>
                  <a:gd name="T0" fmla="*/ 127 w 470"/>
                  <a:gd name="T1" fmla="*/ 172 h 1037"/>
                  <a:gd name="T2" fmla="*/ 112 w 470"/>
                  <a:gd name="T3" fmla="*/ 182 h 1037"/>
                  <a:gd name="T4" fmla="*/ 99 w 470"/>
                  <a:gd name="T5" fmla="*/ 204 h 1037"/>
                  <a:gd name="T6" fmla="*/ 61 w 470"/>
                  <a:gd name="T7" fmla="*/ 236 h 1037"/>
                  <a:gd name="T8" fmla="*/ 24 w 470"/>
                  <a:gd name="T9" fmla="*/ 276 h 1037"/>
                  <a:gd name="T10" fmla="*/ 6 w 470"/>
                  <a:gd name="T11" fmla="*/ 371 h 1037"/>
                  <a:gd name="T12" fmla="*/ 2 w 470"/>
                  <a:gd name="T13" fmla="*/ 422 h 1037"/>
                  <a:gd name="T14" fmla="*/ 2 w 470"/>
                  <a:gd name="T15" fmla="*/ 439 h 1037"/>
                  <a:gd name="T16" fmla="*/ 9 w 470"/>
                  <a:gd name="T17" fmla="*/ 441 h 1037"/>
                  <a:gd name="T18" fmla="*/ 48 w 470"/>
                  <a:gd name="T19" fmla="*/ 505 h 1037"/>
                  <a:gd name="T20" fmla="*/ 75 w 470"/>
                  <a:gd name="T21" fmla="*/ 557 h 1037"/>
                  <a:gd name="T22" fmla="*/ 87 w 470"/>
                  <a:gd name="T23" fmla="*/ 615 h 1037"/>
                  <a:gd name="T24" fmla="*/ 128 w 470"/>
                  <a:gd name="T25" fmla="*/ 654 h 1037"/>
                  <a:gd name="T26" fmla="*/ 169 w 470"/>
                  <a:gd name="T27" fmla="*/ 682 h 1037"/>
                  <a:gd name="T28" fmla="*/ 159 w 470"/>
                  <a:gd name="T29" fmla="*/ 954 h 1037"/>
                  <a:gd name="T30" fmla="*/ 159 w 470"/>
                  <a:gd name="T31" fmla="*/ 990 h 1037"/>
                  <a:gd name="T32" fmla="*/ 195 w 470"/>
                  <a:gd name="T33" fmla="*/ 1027 h 1037"/>
                  <a:gd name="T34" fmla="*/ 222 w 470"/>
                  <a:gd name="T35" fmla="*/ 1035 h 1037"/>
                  <a:gd name="T36" fmla="*/ 239 w 470"/>
                  <a:gd name="T37" fmla="*/ 1018 h 1037"/>
                  <a:gd name="T38" fmla="*/ 240 w 470"/>
                  <a:gd name="T39" fmla="*/ 987 h 1037"/>
                  <a:gd name="T40" fmla="*/ 232 w 470"/>
                  <a:gd name="T41" fmla="*/ 953 h 1037"/>
                  <a:gd name="T42" fmla="*/ 261 w 470"/>
                  <a:gd name="T43" fmla="*/ 774 h 1037"/>
                  <a:gd name="T44" fmla="*/ 287 w 470"/>
                  <a:gd name="T45" fmla="*/ 691 h 1037"/>
                  <a:gd name="T46" fmla="*/ 276 w 470"/>
                  <a:gd name="T47" fmla="*/ 636 h 1037"/>
                  <a:gd name="T48" fmla="*/ 357 w 470"/>
                  <a:gd name="T49" fmla="*/ 677 h 1037"/>
                  <a:gd name="T50" fmla="*/ 304 w 470"/>
                  <a:gd name="T51" fmla="*/ 895 h 1037"/>
                  <a:gd name="T52" fmla="*/ 304 w 470"/>
                  <a:gd name="T53" fmla="*/ 925 h 1037"/>
                  <a:gd name="T54" fmla="*/ 362 w 470"/>
                  <a:gd name="T55" fmla="*/ 972 h 1037"/>
                  <a:gd name="T56" fmla="*/ 401 w 470"/>
                  <a:gd name="T57" fmla="*/ 982 h 1037"/>
                  <a:gd name="T58" fmla="*/ 430 w 470"/>
                  <a:gd name="T59" fmla="*/ 972 h 1037"/>
                  <a:gd name="T60" fmla="*/ 402 w 470"/>
                  <a:gd name="T61" fmla="*/ 924 h 1037"/>
                  <a:gd name="T62" fmla="*/ 394 w 470"/>
                  <a:gd name="T63" fmla="*/ 879 h 1037"/>
                  <a:gd name="T64" fmla="*/ 398 w 470"/>
                  <a:gd name="T65" fmla="*/ 877 h 1037"/>
                  <a:gd name="T66" fmla="*/ 412 w 470"/>
                  <a:gd name="T67" fmla="*/ 851 h 1037"/>
                  <a:gd name="T68" fmla="*/ 440 w 470"/>
                  <a:gd name="T69" fmla="*/ 751 h 1037"/>
                  <a:gd name="T70" fmla="*/ 470 w 470"/>
                  <a:gd name="T71" fmla="*/ 624 h 1037"/>
                  <a:gd name="T72" fmla="*/ 456 w 470"/>
                  <a:gd name="T73" fmla="*/ 577 h 1037"/>
                  <a:gd name="T74" fmla="*/ 430 w 470"/>
                  <a:gd name="T75" fmla="*/ 552 h 1037"/>
                  <a:gd name="T76" fmla="*/ 353 w 470"/>
                  <a:gd name="T77" fmla="*/ 513 h 1037"/>
                  <a:gd name="T78" fmla="*/ 324 w 470"/>
                  <a:gd name="T79" fmla="*/ 499 h 1037"/>
                  <a:gd name="T80" fmla="*/ 349 w 470"/>
                  <a:gd name="T81" fmla="*/ 442 h 1037"/>
                  <a:gd name="T82" fmla="*/ 333 w 470"/>
                  <a:gd name="T83" fmla="*/ 397 h 1037"/>
                  <a:gd name="T84" fmla="*/ 324 w 470"/>
                  <a:gd name="T85" fmla="*/ 329 h 1037"/>
                  <a:gd name="T86" fmla="*/ 303 w 470"/>
                  <a:gd name="T87" fmla="*/ 265 h 1037"/>
                  <a:gd name="T88" fmla="*/ 273 w 470"/>
                  <a:gd name="T89" fmla="*/ 241 h 1037"/>
                  <a:gd name="T90" fmla="*/ 233 w 470"/>
                  <a:gd name="T91" fmla="*/ 206 h 1037"/>
                  <a:gd name="T92" fmla="*/ 203 w 470"/>
                  <a:gd name="T93" fmla="*/ 180 h 1037"/>
                  <a:gd name="T94" fmla="*/ 232 w 470"/>
                  <a:gd name="T95" fmla="*/ 160 h 1037"/>
                  <a:gd name="T96" fmla="*/ 241 w 470"/>
                  <a:gd name="T97" fmla="*/ 131 h 1037"/>
                  <a:gd name="T98" fmla="*/ 241 w 470"/>
                  <a:gd name="T99" fmla="*/ 98 h 1037"/>
                  <a:gd name="T100" fmla="*/ 241 w 470"/>
                  <a:gd name="T101" fmla="*/ 56 h 1037"/>
                  <a:gd name="T102" fmla="*/ 246 w 470"/>
                  <a:gd name="T103" fmla="*/ 35 h 1037"/>
                  <a:gd name="T104" fmla="*/ 232 w 470"/>
                  <a:gd name="T105" fmla="*/ 15 h 1037"/>
                  <a:gd name="T106" fmla="*/ 179 w 470"/>
                  <a:gd name="T107" fmla="*/ 1 h 1037"/>
                  <a:gd name="T108" fmla="*/ 145 w 470"/>
                  <a:gd name="T109" fmla="*/ 1 h 1037"/>
                  <a:gd name="T110" fmla="*/ 135 w 470"/>
                  <a:gd name="T111" fmla="*/ 14 h 1037"/>
                  <a:gd name="T112" fmla="*/ 118 w 470"/>
                  <a:gd name="T113" fmla="*/ 27 h 1037"/>
                  <a:gd name="T114" fmla="*/ 106 w 470"/>
                  <a:gd name="T115" fmla="*/ 44 h 1037"/>
                  <a:gd name="T116" fmla="*/ 106 w 470"/>
                  <a:gd name="T117" fmla="*/ 59 h 1037"/>
                  <a:gd name="T118" fmla="*/ 96 w 470"/>
                  <a:gd name="T119" fmla="*/ 73 h 1037"/>
                  <a:gd name="T120" fmla="*/ 106 w 470"/>
                  <a:gd name="T121" fmla="*/ 102 h 1037"/>
                  <a:gd name="T122" fmla="*/ 106 w 470"/>
                  <a:gd name="T123" fmla="*/ 117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0" h="1037">
                    <a:moveTo>
                      <a:pt x="125" y="146"/>
                    </a:moveTo>
                    <a:lnTo>
                      <a:pt x="125" y="146"/>
                    </a:lnTo>
                    <a:lnTo>
                      <a:pt x="128" y="159"/>
                    </a:lnTo>
                    <a:lnTo>
                      <a:pt x="128" y="169"/>
                    </a:lnTo>
                    <a:lnTo>
                      <a:pt x="127" y="172"/>
                    </a:lnTo>
                    <a:lnTo>
                      <a:pt x="125" y="175"/>
                    </a:lnTo>
                    <a:lnTo>
                      <a:pt x="125" y="175"/>
                    </a:lnTo>
                    <a:lnTo>
                      <a:pt x="122" y="177"/>
                    </a:lnTo>
                    <a:lnTo>
                      <a:pt x="117" y="178"/>
                    </a:lnTo>
                    <a:lnTo>
                      <a:pt x="112" y="182"/>
                    </a:lnTo>
                    <a:lnTo>
                      <a:pt x="106" y="189"/>
                    </a:lnTo>
                    <a:lnTo>
                      <a:pt x="106" y="189"/>
                    </a:lnTo>
                    <a:lnTo>
                      <a:pt x="102" y="197"/>
                    </a:lnTo>
                    <a:lnTo>
                      <a:pt x="100" y="200"/>
                    </a:lnTo>
                    <a:lnTo>
                      <a:pt x="99" y="204"/>
                    </a:lnTo>
                    <a:lnTo>
                      <a:pt x="96" y="209"/>
                    </a:lnTo>
                    <a:lnTo>
                      <a:pt x="96" y="209"/>
                    </a:lnTo>
                    <a:lnTo>
                      <a:pt x="92" y="214"/>
                    </a:lnTo>
                    <a:lnTo>
                      <a:pt x="84" y="220"/>
                    </a:lnTo>
                    <a:lnTo>
                      <a:pt x="61" y="236"/>
                    </a:lnTo>
                    <a:lnTo>
                      <a:pt x="49" y="246"/>
                    </a:lnTo>
                    <a:lnTo>
                      <a:pt x="38" y="256"/>
                    </a:lnTo>
                    <a:lnTo>
                      <a:pt x="30" y="267"/>
                    </a:lnTo>
                    <a:lnTo>
                      <a:pt x="26" y="271"/>
                    </a:lnTo>
                    <a:lnTo>
                      <a:pt x="24" y="276"/>
                    </a:lnTo>
                    <a:lnTo>
                      <a:pt x="24" y="276"/>
                    </a:lnTo>
                    <a:lnTo>
                      <a:pt x="20" y="288"/>
                    </a:lnTo>
                    <a:lnTo>
                      <a:pt x="17" y="303"/>
                    </a:lnTo>
                    <a:lnTo>
                      <a:pt x="11" y="338"/>
                    </a:lnTo>
                    <a:lnTo>
                      <a:pt x="6" y="371"/>
                    </a:lnTo>
                    <a:lnTo>
                      <a:pt x="5" y="384"/>
                    </a:lnTo>
                    <a:lnTo>
                      <a:pt x="5" y="392"/>
                    </a:lnTo>
                    <a:lnTo>
                      <a:pt x="5" y="392"/>
                    </a:lnTo>
                    <a:lnTo>
                      <a:pt x="5" y="407"/>
                    </a:lnTo>
                    <a:lnTo>
                      <a:pt x="2" y="422"/>
                    </a:lnTo>
                    <a:lnTo>
                      <a:pt x="0" y="436"/>
                    </a:lnTo>
                    <a:lnTo>
                      <a:pt x="0" y="439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2" y="439"/>
                    </a:lnTo>
                    <a:lnTo>
                      <a:pt x="5" y="438"/>
                    </a:lnTo>
                    <a:lnTo>
                      <a:pt x="7" y="438"/>
                    </a:lnTo>
                    <a:lnTo>
                      <a:pt x="8" y="439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26" y="474"/>
                    </a:lnTo>
                    <a:lnTo>
                      <a:pt x="37" y="495"/>
                    </a:lnTo>
                    <a:lnTo>
                      <a:pt x="43" y="503"/>
                    </a:lnTo>
                    <a:lnTo>
                      <a:pt x="43" y="503"/>
                    </a:lnTo>
                    <a:lnTo>
                      <a:pt x="48" y="505"/>
                    </a:lnTo>
                    <a:lnTo>
                      <a:pt x="58" y="511"/>
                    </a:lnTo>
                    <a:lnTo>
                      <a:pt x="72" y="518"/>
                    </a:lnTo>
                    <a:lnTo>
                      <a:pt x="72" y="518"/>
                    </a:lnTo>
                    <a:lnTo>
                      <a:pt x="72" y="530"/>
                    </a:lnTo>
                    <a:lnTo>
                      <a:pt x="75" y="557"/>
                    </a:lnTo>
                    <a:lnTo>
                      <a:pt x="76" y="572"/>
                    </a:lnTo>
                    <a:lnTo>
                      <a:pt x="78" y="589"/>
                    </a:lnTo>
                    <a:lnTo>
                      <a:pt x="82" y="604"/>
                    </a:lnTo>
                    <a:lnTo>
                      <a:pt x="87" y="615"/>
                    </a:lnTo>
                    <a:lnTo>
                      <a:pt x="87" y="615"/>
                    </a:lnTo>
                    <a:lnTo>
                      <a:pt x="93" y="624"/>
                    </a:lnTo>
                    <a:lnTo>
                      <a:pt x="100" y="631"/>
                    </a:lnTo>
                    <a:lnTo>
                      <a:pt x="107" y="640"/>
                    </a:lnTo>
                    <a:lnTo>
                      <a:pt x="115" y="646"/>
                    </a:lnTo>
                    <a:lnTo>
                      <a:pt x="128" y="654"/>
                    </a:lnTo>
                    <a:lnTo>
                      <a:pt x="135" y="658"/>
                    </a:lnTo>
                    <a:lnTo>
                      <a:pt x="135" y="658"/>
                    </a:lnTo>
                    <a:lnTo>
                      <a:pt x="142" y="662"/>
                    </a:lnTo>
                    <a:lnTo>
                      <a:pt x="153" y="670"/>
                    </a:lnTo>
                    <a:lnTo>
                      <a:pt x="169" y="682"/>
                    </a:lnTo>
                    <a:lnTo>
                      <a:pt x="145" y="924"/>
                    </a:lnTo>
                    <a:lnTo>
                      <a:pt x="154" y="934"/>
                    </a:lnTo>
                    <a:lnTo>
                      <a:pt x="154" y="934"/>
                    </a:lnTo>
                    <a:lnTo>
                      <a:pt x="157" y="943"/>
                    </a:lnTo>
                    <a:lnTo>
                      <a:pt x="159" y="954"/>
                    </a:lnTo>
                    <a:lnTo>
                      <a:pt x="159" y="967"/>
                    </a:lnTo>
                    <a:lnTo>
                      <a:pt x="159" y="967"/>
                    </a:lnTo>
                    <a:lnTo>
                      <a:pt x="158" y="979"/>
                    </a:lnTo>
                    <a:lnTo>
                      <a:pt x="158" y="987"/>
                    </a:lnTo>
                    <a:lnTo>
                      <a:pt x="159" y="990"/>
                    </a:lnTo>
                    <a:lnTo>
                      <a:pt x="162" y="993"/>
                    </a:lnTo>
                    <a:lnTo>
                      <a:pt x="169" y="1001"/>
                    </a:lnTo>
                    <a:lnTo>
                      <a:pt x="169" y="1001"/>
                    </a:lnTo>
                    <a:lnTo>
                      <a:pt x="181" y="1013"/>
                    </a:lnTo>
                    <a:lnTo>
                      <a:pt x="195" y="1027"/>
                    </a:lnTo>
                    <a:lnTo>
                      <a:pt x="203" y="1033"/>
                    </a:lnTo>
                    <a:lnTo>
                      <a:pt x="209" y="1036"/>
                    </a:lnTo>
                    <a:lnTo>
                      <a:pt x="216" y="1037"/>
                    </a:lnTo>
                    <a:lnTo>
                      <a:pt x="218" y="1036"/>
                    </a:lnTo>
                    <a:lnTo>
                      <a:pt x="222" y="1035"/>
                    </a:lnTo>
                    <a:lnTo>
                      <a:pt x="222" y="1035"/>
                    </a:lnTo>
                    <a:lnTo>
                      <a:pt x="232" y="1028"/>
                    </a:lnTo>
                    <a:lnTo>
                      <a:pt x="235" y="1025"/>
                    </a:lnTo>
                    <a:lnTo>
                      <a:pt x="238" y="1022"/>
                    </a:lnTo>
                    <a:lnTo>
                      <a:pt x="239" y="1018"/>
                    </a:lnTo>
                    <a:lnTo>
                      <a:pt x="240" y="1013"/>
                    </a:lnTo>
                    <a:lnTo>
                      <a:pt x="241" y="1001"/>
                    </a:lnTo>
                    <a:lnTo>
                      <a:pt x="241" y="1001"/>
                    </a:lnTo>
                    <a:lnTo>
                      <a:pt x="241" y="994"/>
                    </a:lnTo>
                    <a:lnTo>
                      <a:pt x="240" y="987"/>
                    </a:lnTo>
                    <a:lnTo>
                      <a:pt x="237" y="973"/>
                    </a:lnTo>
                    <a:lnTo>
                      <a:pt x="233" y="961"/>
                    </a:lnTo>
                    <a:lnTo>
                      <a:pt x="232" y="956"/>
                    </a:lnTo>
                    <a:lnTo>
                      <a:pt x="232" y="953"/>
                    </a:lnTo>
                    <a:lnTo>
                      <a:pt x="232" y="953"/>
                    </a:lnTo>
                    <a:lnTo>
                      <a:pt x="234" y="944"/>
                    </a:lnTo>
                    <a:lnTo>
                      <a:pt x="237" y="935"/>
                    </a:lnTo>
                    <a:lnTo>
                      <a:pt x="241" y="924"/>
                    </a:lnTo>
                    <a:lnTo>
                      <a:pt x="241" y="924"/>
                    </a:lnTo>
                    <a:lnTo>
                      <a:pt x="261" y="774"/>
                    </a:lnTo>
                    <a:lnTo>
                      <a:pt x="261" y="774"/>
                    </a:lnTo>
                    <a:lnTo>
                      <a:pt x="263" y="763"/>
                    </a:lnTo>
                    <a:lnTo>
                      <a:pt x="267" y="749"/>
                    </a:lnTo>
                    <a:lnTo>
                      <a:pt x="278" y="718"/>
                    </a:lnTo>
                    <a:lnTo>
                      <a:pt x="287" y="691"/>
                    </a:lnTo>
                    <a:lnTo>
                      <a:pt x="290" y="680"/>
                    </a:lnTo>
                    <a:lnTo>
                      <a:pt x="290" y="673"/>
                    </a:lnTo>
                    <a:lnTo>
                      <a:pt x="290" y="673"/>
                    </a:lnTo>
                    <a:lnTo>
                      <a:pt x="285" y="657"/>
                    </a:lnTo>
                    <a:lnTo>
                      <a:pt x="276" y="636"/>
                    </a:lnTo>
                    <a:lnTo>
                      <a:pt x="266" y="610"/>
                    </a:lnTo>
                    <a:lnTo>
                      <a:pt x="266" y="610"/>
                    </a:lnTo>
                    <a:lnTo>
                      <a:pt x="298" y="630"/>
                    </a:lnTo>
                    <a:lnTo>
                      <a:pt x="333" y="653"/>
                    </a:lnTo>
                    <a:lnTo>
                      <a:pt x="357" y="677"/>
                    </a:lnTo>
                    <a:lnTo>
                      <a:pt x="309" y="837"/>
                    </a:lnTo>
                    <a:lnTo>
                      <a:pt x="319" y="847"/>
                    </a:lnTo>
                    <a:lnTo>
                      <a:pt x="319" y="847"/>
                    </a:lnTo>
                    <a:lnTo>
                      <a:pt x="304" y="895"/>
                    </a:lnTo>
                    <a:lnTo>
                      <a:pt x="304" y="895"/>
                    </a:lnTo>
                    <a:lnTo>
                      <a:pt x="301" y="903"/>
                    </a:lnTo>
                    <a:lnTo>
                      <a:pt x="299" y="912"/>
                    </a:lnTo>
                    <a:lnTo>
                      <a:pt x="299" y="917"/>
                    </a:lnTo>
                    <a:lnTo>
                      <a:pt x="301" y="920"/>
                    </a:lnTo>
                    <a:lnTo>
                      <a:pt x="304" y="925"/>
                    </a:lnTo>
                    <a:lnTo>
                      <a:pt x="309" y="929"/>
                    </a:lnTo>
                    <a:lnTo>
                      <a:pt x="309" y="929"/>
                    </a:lnTo>
                    <a:lnTo>
                      <a:pt x="322" y="938"/>
                    </a:lnTo>
                    <a:lnTo>
                      <a:pt x="337" y="949"/>
                    </a:lnTo>
                    <a:lnTo>
                      <a:pt x="362" y="972"/>
                    </a:lnTo>
                    <a:lnTo>
                      <a:pt x="362" y="972"/>
                    </a:lnTo>
                    <a:lnTo>
                      <a:pt x="369" y="977"/>
                    </a:lnTo>
                    <a:lnTo>
                      <a:pt x="379" y="979"/>
                    </a:lnTo>
                    <a:lnTo>
                      <a:pt x="390" y="982"/>
                    </a:lnTo>
                    <a:lnTo>
                      <a:pt x="401" y="982"/>
                    </a:lnTo>
                    <a:lnTo>
                      <a:pt x="412" y="982"/>
                    </a:lnTo>
                    <a:lnTo>
                      <a:pt x="421" y="979"/>
                    </a:lnTo>
                    <a:lnTo>
                      <a:pt x="427" y="977"/>
                    </a:lnTo>
                    <a:lnTo>
                      <a:pt x="429" y="975"/>
                    </a:lnTo>
                    <a:lnTo>
                      <a:pt x="430" y="972"/>
                    </a:lnTo>
                    <a:lnTo>
                      <a:pt x="430" y="972"/>
                    </a:lnTo>
                    <a:lnTo>
                      <a:pt x="429" y="966"/>
                    </a:lnTo>
                    <a:lnTo>
                      <a:pt x="425" y="959"/>
                    </a:lnTo>
                    <a:lnTo>
                      <a:pt x="414" y="941"/>
                    </a:lnTo>
                    <a:lnTo>
                      <a:pt x="402" y="924"/>
                    </a:lnTo>
                    <a:lnTo>
                      <a:pt x="398" y="918"/>
                    </a:lnTo>
                    <a:lnTo>
                      <a:pt x="396" y="914"/>
                    </a:lnTo>
                    <a:lnTo>
                      <a:pt x="396" y="914"/>
                    </a:lnTo>
                    <a:lnTo>
                      <a:pt x="394" y="891"/>
                    </a:lnTo>
                    <a:lnTo>
                      <a:pt x="394" y="879"/>
                    </a:lnTo>
                    <a:lnTo>
                      <a:pt x="395" y="876"/>
                    </a:lnTo>
                    <a:lnTo>
                      <a:pt x="395" y="876"/>
                    </a:lnTo>
                    <a:lnTo>
                      <a:pt x="396" y="876"/>
                    </a:lnTo>
                    <a:lnTo>
                      <a:pt x="396" y="876"/>
                    </a:lnTo>
                    <a:lnTo>
                      <a:pt x="398" y="877"/>
                    </a:lnTo>
                    <a:lnTo>
                      <a:pt x="401" y="878"/>
                    </a:lnTo>
                    <a:lnTo>
                      <a:pt x="406" y="877"/>
                    </a:lnTo>
                    <a:lnTo>
                      <a:pt x="411" y="876"/>
                    </a:lnTo>
                    <a:lnTo>
                      <a:pt x="411" y="876"/>
                    </a:lnTo>
                    <a:lnTo>
                      <a:pt x="412" y="851"/>
                    </a:lnTo>
                    <a:lnTo>
                      <a:pt x="413" y="832"/>
                    </a:lnTo>
                    <a:lnTo>
                      <a:pt x="414" y="824"/>
                    </a:lnTo>
                    <a:lnTo>
                      <a:pt x="415" y="818"/>
                    </a:lnTo>
                    <a:lnTo>
                      <a:pt x="415" y="818"/>
                    </a:lnTo>
                    <a:lnTo>
                      <a:pt x="440" y="751"/>
                    </a:lnTo>
                    <a:lnTo>
                      <a:pt x="464" y="682"/>
                    </a:lnTo>
                    <a:lnTo>
                      <a:pt x="464" y="682"/>
                    </a:lnTo>
                    <a:lnTo>
                      <a:pt x="467" y="664"/>
                    </a:lnTo>
                    <a:lnTo>
                      <a:pt x="470" y="638"/>
                    </a:lnTo>
                    <a:lnTo>
                      <a:pt x="470" y="624"/>
                    </a:lnTo>
                    <a:lnTo>
                      <a:pt x="469" y="611"/>
                    </a:lnTo>
                    <a:lnTo>
                      <a:pt x="467" y="599"/>
                    </a:lnTo>
                    <a:lnTo>
                      <a:pt x="464" y="590"/>
                    </a:lnTo>
                    <a:lnTo>
                      <a:pt x="464" y="590"/>
                    </a:lnTo>
                    <a:lnTo>
                      <a:pt x="456" y="577"/>
                    </a:lnTo>
                    <a:lnTo>
                      <a:pt x="449" y="566"/>
                    </a:lnTo>
                    <a:lnTo>
                      <a:pt x="446" y="561"/>
                    </a:lnTo>
                    <a:lnTo>
                      <a:pt x="441" y="558"/>
                    </a:lnTo>
                    <a:lnTo>
                      <a:pt x="436" y="554"/>
                    </a:lnTo>
                    <a:lnTo>
                      <a:pt x="430" y="552"/>
                    </a:lnTo>
                    <a:lnTo>
                      <a:pt x="430" y="552"/>
                    </a:lnTo>
                    <a:lnTo>
                      <a:pt x="411" y="543"/>
                    </a:lnTo>
                    <a:lnTo>
                      <a:pt x="385" y="531"/>
                    </a:lnTo>
                    <a:lnTo>
                      <a:pt x="362" y="519"/>
                    </a:lnTo>
                    <a:lnTo>
                      <a:pt x="353" y="513"/>
                    </a:lnTo>
                    <a:lnTo>
                      <a:pt x="353" y="513"/>
                    </a:lnTo>
                    <a:lnTo>
                      <a:pt x="348" y="509"/>
                    </a:lnTo>
                    <a:lnTo>
                      <a:pt x="338" y="505"/>
                    </a:lnTo>
                    <a:lnTo>
                      <a:pt x="324" y="499"/>
                    </a:lnTo>
                    <a:lnTo>
                      <a:pt x="324" y="499"/>
                    </a:lnTo>
                    <a:lnTo>
                      <a:pt x="338" y="455"/>
                    </a:lnTo>
                    <a:lnTo>
                      <a:pt x="338" y="455"/>
                    </a:lnTo>
                    <a:lnTo>
                      <a:pt x="340" y="450"/>
                    </a:lnTo>
                    <a:lnTo>
                      <a:pt x="343" y="447"/>
                    </a:lnTo>
                    <a:lnTo>
                      <a:pt x="349" y="442"/>
                    </a:lnTo>
                    <a:lnTo>
                      <a:pt x="350" y="439"/>
                    </a:lnTo>
                    <a:lnTo>
                      <a:pt x="351" y="437"/>
                    </a:lnTo>
                    <a:lnTo>
                      <a:pt x="350" y="432"/>
                    </a:lnTo>
                    <a:lnTo>
                      <a:pt x="348" y="426"/>
                    </a:lnTo>
                    <a:lnTo>
                      <a:pt x="333" y="397"/>
                    </a:lnTo>
                    <a:lnTo>
                      <a:pt x="357" y="383"/>
                    </a:lnTo>
                    <a:lnTo>
                      <a:pt x="357" y="383"/>
                    </a:lnTo>
                    <a:lnTo>
                      <a:pt x="342" y="361"/>
                    </a:lnTo>
                    <a:lnTo>
                      <a:pt x="330" y="340"/>
                    </a:lnTo>
                    <a:lnTo>
                      <a:pt x="324" y="329"/>
                    </a:lnTo>
                    <a:lnTo>
                      <a:pt x="319" y="320"/>
                    </a:lnTo>
                    <a:lnTo>
                      <a:pt x="319" y="320"/>
                    </a:lnTo>
                    <a:lnTo>
                      <a:pt x="311" y="300"/>
                    </a:lnTo>
                    <a:lnTo>
                      <a:pt x="307" y="281"/>
                    </a:lnTo>
                    <a:lnTo>
                      <a:pt x="303" y="265"/>
                    </a:lnTo>
                    <a:lnTo>
                      <a:pt x="301" y="261"/>
                    </a:lnTo>
                    <a:lnTo>
                      <a:pt x="299" y="257"/>
                    </a:lnTo>
                    <a:lnTo>
                      <a:pt x="299" y="257"/>
                    </a:lnTo>
                    <a:lnTo>
                      <a:pt x="290" y="251"/>
                    </a:lnTo>
                    <a:lnTo>
                      <a:pt x="273" y="241"/>
                    </a:lnTo>
                    <a:lnTo>
                      <a:pt x="256" y="230"/>
                    </a:lnTo>
                    <a:lnTo>
                      <a:pt x="250" y="227"/>
                    </a:lnTo>
                    <a:lnTo>
                      <a:pt x="246" y="223"/>
                    </a:lnTo>
                    <a:lnTo>
                      <a:pt x="246" y="223"/>
                    </a:lnTo>
                    <a:lnTo>
                      <a:pt x="233" y="206"/>
                    </a:lnTo>
                    <a:lnTo>
                      <a:pt x="222" y="194"/>
                    </a:lnTo>
                    <a:lnTo>
                      <a:pt x="222" y="194"/>
                    </a:lnTo>
                    <a:lnTo>
                      <a:pt x="212" y="180"/>
                    </a:lnTo>
                    <a:lnTo>
                      <a:pt x="203" y="180"/>
                    </a:lnTo>
                    <a:lnTo>
                      <a:pt x="203" y="180"/>
                    </a:lnTo>
                    <a:lnTo>
                      <a:pt x="217" y="174"/>
                    </a:lnTo>
                    <a:lnTo>
                      <a:pt x="227" y="166"/>
                    </a:lnTo>
                    <a:lnTo>
                      <a:pt x="231" y="164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34" y="154"/>
                    </a:lnTo>
                    <a:lnTo>
                      <a:pt x="238" y="147"/>
                    </a:lnTo>
                    <a:lnTo>
                      <a:pt x="241" y="140"/>
                    </a:lnTo>
                    <a:lnTo>
                      <a:pt x="241" y="136"/>
                    </a:lnTo>
                    <a:lnTo>
                      <a:pt x="241" y="131"/>
                    </a:lnTo>
                    <a:lnTo>
                      <a:pt x="241" y="131"/>
                    </a:lnTo>
                    <a:lnTo>
                      <a:pt x="240" y="120"/>
                    </a:lnTo>
                    <a:lnTo>
                      <a:pt x="240" y="110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1" y="79"/>
                    </a:lnTo>
                    <a:lnTo>
                      <a:pt x="241" y="67"/>
                    </a:lnTo>
                    <a:lnTo>
                      <a:pt x="241" y="59"/>
                    </a:lnTo>
                    <a:lnTo>
                      <a:pt x="241" y="59"/>
                    </a:lnTo>
                    <a:lnTo>
                      <a:pt x="241" y="56"/>
                    </a:lnTo>
                    <a:lnTo>
                      <a:pt x="243" y="54"/>
                    </a:lnTo>
                    <a:lnTo>
                      <a:pt x="245" y="48"/>
                    </a:lnTo>
                    <a:lnTo>
                      <a:pt x="247" y="41"/>
                    </a:lnTo>
                    <a:lnTo>
                      <a:pt x="247" y="37"/>
                    </a:lnTo>
                    <a:lnTo>
                      <a:pt x="246" y="35"/>
                    </a:lnTo>
                    <a:lnTo>
                      <a:pt x="246" y="35"/>
                    </a:lnTo>
                    <a:lnTo>
                      <a:pt x="243" y="29"/>
                    </a:lnTo>
                    <a:lnTo>
                      <a:pt x="239" y="23"/>
                    </a:lnTo>
                    <a:lnTo>
                      <a:pt x="232" y="15"/>
                    </a:lnTo>
                    <a:lnTo>
                      <a:pt x="232" y="15"/>
                    </a:lnTo>
                    <a:lnTo>
                      <a:pt x="226" y="13"/>
                    </a:lnTo>
                    <a:lnTo>
                      <a:pt x="216" y="9"/>
                    </a:lnTo>
                    <a:lnTo>
                      <a:pt x="203" y="6"/>
                    </a:lnTo>
                    <a:lnTo>
                      <a:pt x="203" y="6"/>
                    </a:lnTo>
                    <a:lnTo>
                      <a:pt x="179" y="1"/>
                    </a:lnTo>
                    <a:lnTo>
                      <a:pt x="179" y="1"/>
                    </a:lnTo>
                    <a:lnTo>
                      <a:pt x="160" y="0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45" y="1"/>
                    </a:lnTo>
                    <a:lnTo>
                      <a:pt x="141" y="3"/>
                    </a:lnTo>
                    <a:lnTo>
                      <a:pt x="139" y="7"/>
                    </a:lnTo>
                    <a:lnTo>
                      <a:pt x="135" y="11"/>
                    </a:lnTo>
                    <a:lnTo>
                      <a:pt x="135" y="11"/>
                    </a:lnTo>
                    <a:lnTo>
                      <a:pt x="135" y="14"/>
                    </a:lnTo>
                    <a:lnTo>
                      <a:pt x="133" y="17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22" y="25"/>
                    </a:lnTo>
                    <a:lnTo>
                      <a:pt x="118" y="27"/>
                    </a:lnTo>
                    <a:lnTo>
                      <a:pt x="116" y="30"/>
                    </a:lnTo>
                    <a:lnTo>
                      <a:pt x="116" y="30"/>
                    </a:lnTo>
                    <a:lnTo>
                      <a:pt x="111" y="36"/>
                    </a:lnTo>
                    <a:lnTo>
                      <a:pt x="107" y="40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9"/>
                    </a:lnTo>
                    <a:lnTo>
                      <a:pt x="107" y="53"/>
                    </a:lnTo>
                    <a:lnTo>
                      <a:pt x="107" y="56"/>
                    </a:lnTo>
                    <a:lnTo>
                      <a:pt x="106" y="59"/>
                    </a:lnTo>
                    <a:lnTo>
                      <a:pt x="106" y="59"/>
                    </a:lnTo>
                    <a:lnTo>
                      <a:pt x="104" y="61"/>
                    </a:lnTo>
                    <a:lnTo>
                      <a:pt x="100" y="64"/>
                    </a:lnTo>
                    <a:lnTo>
                      <a:pt x="98" y="69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6" y="77"/>
                    </a:lnTo>
                    <a:lnTo>
                      <a:pt x="98" y="81"/>
                    </a:lnTo>
                    <a:lnTo>
                      <a:pt x="101" y="90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5" y="107"/>
                    </a:lnTo>
                    <a:lnTo>
                      <a:pt x="105" y="112"/>
                    </a:lnTo>
                    <a:lnTo>
                      <a:pt x="106" y="117"/>
                    </a:lnTo>
                    <a:lnTo>
                      <a:pt x="106" y="117"/>
                    </a:lnTo>
                    <a:lnTo>
                      <a:pt x="110" y="122"/>
                    </a:lnTo>
                    <a:lnTo>
                      <a:pt x="115" y="127"/>
                    </a:lnTo>
                    <a:lnTo>
                      <a:pt x="121" y="131"/>
                    </a:lnTo>
                    <a:lnTo>
                      <a:pt x="125" y="146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Freeform 25">
                <a:extLst>
                  <a:ext uri="{FF2B5EF4-FFF2-40B4-BE49-F238E27FC236}">
                    <a16:creationId xmlns:a16="http://schemas.microsoft.com/office/drawing/2014/main" id="{CCC8A575-A2BF-43E4-9B64-B60E9B7EB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1556" y="1882587"/>
                <a:ext cx="750826" cy="1618331"/>
              </a:xfrm>
              <a:custGeom>
                <a:avLst/>
                <a:gdLst>
                  <a:gd name="T0" fmla="*/ 101 w 444"/>
                  <a:gd name="T1" fmla="*/ 13 h 957"/>
                  <a:gd name="T2" fmla="*/ 84 w 444"/>
                  <a:gd name="T3" fmla="*/ 28 h 957"/>
                  <a:gd name="T4" fmla="*/ 64 w 444"/>
                  <a:gd name="T5" fmla="*/ 66 h 957"/>
                  <a:gd name="T6" fmla="*/ 64 w 444"/>
                  <a:gd name="T7" fmla="*/ 73 h 957"/>
                  <a:gd name="T8" fmla="*/ 59 w 444"/>
                  <a:gd name="T9" fmla="*/ 75 h 957"/>
                  <a:gd name="T10" fmla="*/ 60 w 444"/>
                  <a:gd name="T11" fmla="*/ 102 h 957"/>
                  <a:gd name="T12" fmla="*/ 72 w 444"/>
                  <a:gd name="T13" fmla="*/ 116 h 957"/>
                  <a:gd name="T14" fmla="*/ 77 w 444"/>
                  <a:gd name="T15" fmla="*/ 140 h 957"/>
                  <a:gd name="T16" fmla="*/ 87 w 444"/>
                  <a:gd name="T17" fmla="*/ 160 h 957"/>
                  <a:gd name="T18" fmla="*/ 58 w 444"/>
                  <a:gd name="T19" fmla="*/ 186 h 957"/>
                  <a:gd name="T20" fmla="*/ 18 w 444"/>
                  <a:gd name="T21" fmla="*/ 207 h 957"/>
                  <a:gd name="T22" fmla="*/ 0 w 444"/>
                  <a:gd name="T23" fmla="*/ 266 h 957"/>
                  <a:gd name="T24" fmla="*/ 0 w 444"/>
                  <a:gd name="T25" fmla="*/ 362 h 957"/>
                  <a:gd name="T26" fmla="*/ 29 w 444"/>
                  <a:gd name="T27" fmla="*/ 471 h 957"/>
                  <a:gd name="T28" fmla="*/ 26 w 444"/>
                  <a:gd name="T29" fmla="*/ 510 h 957"/>
                  <a:gd name="T30" fmla="*/ 55 w 444"/>
                  <a:gd name="T31" fmla="*/ 558 h 957"/>
                  <a:gd name="T32" fmla="*/ 97 w 444"/>
                  <a:gd name="T33" fmla="*/ 614 h 957"/>
                  <a:gd name="T34" fmla="*/ 106 w 444"/>
                  <a:gd name="T35" fmla="*/ 831 h 957"/>
                  <a:gd name="T36" fmla="*/ 115 w 444"/>
                  <a:gd name="T37" fmla="*/ 830 h 957"/>
                  <a:gd name="T38" fmla="*/ 126 w 444"/>
                  <a:gd name="T39" fmla="*/ 884 h 957"/>
                  <a:gd name="T40" fmla="*/ 144 w 444"/>
                  <a:gd name="T41" fmla="*/ 936 h 957"/>
                  <a:gd name="T42" fmla="*/ 169 w 444"/>
                  <a:gd name="T43" fmla="*/ 957 h 957"/>
                  <a:gd name="T44" fmla="*/ 196 w 444"/>
                  <a:gd name="T45" fmla="*/ 953 h 957"/>
                  <a:gd name="T46" fmla="*/ 198 w 444"/>
                  <a:gd name="T47" fmla="*/ 876 h 957"/>
                  <a:gd name="T48" fmla="*/ 206 w 444"/>
                  <a:gd name="T49" fmla="*/ 846 h 957"/>
                  <a:gd name="T50" fmla="*/ 205 w 444"/>
                  <a:gd name="T51" fmla="*/ 838 h 957"/>
                  <a:gd name="T52" fmla="*/ 193 w 444"/>
                  <a:gd name="T53" fmla="*/ 807 h 957"/>
                  <a:gd name="T54" fmla="*/ 188 w 444"/>
                  <a:gd name="T55" fmla="*/ 764 h 957"/>
                  <a:gd name="T56" fmla="*/ 198 w 444"/>
                  <a:gd name="T57" fmla="*/ 619 h 957"/>
                  <a:gd name="T58" fmla="*/ 206 w 444"/>
                  <a:gd name="T59" fmla="*/ 594 h 957"/>
                  <a:gd name="T60" fmla="*/ 206 w 444"/>
                  <a:gd name="T61" fmla="*/ 558 h 957"/>
                  <a:gd name="T62" fmla="*/ 209 w 444"/>
                  <a:gd name="T63" fmla="*/ 555 h 957"/>
                  <a:gd name="T64" fmla="*/ 226 w 444"/>
                  <a:gd name="T65" fmla="*/ 552 h 957"/>
                  <a:gd name="T66" fmla="*/ 319 w 444"/>
                  <a:gd name="T67" fmla="*/ 594 h 957"/>
                  <a:gd name="T68" fmla="*/ 328 w 444"/>
                  <a:gd name="T69" fmla="*/ 704 h 957"/>
                  <a:gd name="T70" fmla="*/ 328 w 444"/>
                  <a:gd name="T71" fmla="*/ 747 h 957"/>
                  <a:gd name="T72" fmla="*/ 338 w 444"/>
                  <a:gd name="T73" fmla="*/ 759 h 957"/>
                  <a:gd name="T74" fmla="*/ 337 w 444"/>
                  <a:gd name="T75" fmla="*/ 795 h 957"/>
                  <a:gd name="T76" fmla="*/ 328 w 444"/>
                  <a:gd name="T77" fmla="*/ 812 h 957"/>
                  <a:gd name="T78" fmla="*/ 318 w 444"/>
                  <a:gd name="T79" fmla="*/ 837 h 957"/>
                  <a:gd name="T80" fmla="*/ 330 w 444"/>
                  <a:gd name="T81" fmla="*/ 858 h 957"/>
                  <a:gd name="T82" fmla="*/ 391 w 444"/>
                  <a:gd name="T83" fmla="*/ 894 h 957"/>
                  <a:gd name="T84" fmla="*/ 417 w 444"/>
                  <a:gd name="T85" fmla="*/ 900 h 957"/>
                  <a:gd name="T86" fmla="*/ 440 w 444"/>
                  <a:gd name="T87" fmla="*/ 883 h 957"/>
                  <a:gd name="T88" fmla="*/ 435 w 444"/>
                  <a:gd name="T89" fmla="*/ 852 h 957"/>
                  <a:gd name="T90" fmla="*/ 411 w 444"/>
                  <a:gd name="T91" fmla="*/ 793 h 957"/>
                  <a:gd name="T92" fmla="*/ 402 w 444"/>
                  <a:gd name="T93" fmla="*/ 786 h 957"/>
                  <a:gd name="T94" fmla="*/ 406 w 444"/>
                  <a:gd name="T95" fmla="*/ 735 h 957"/>
                  <a:gd name="T96" fmla="*/ 443 w 444"/>
                  <a:gd name="T97" fmla="*/ 693 h 957"/>
                  <a:gd name="T98" fmla="*/ 432 w 444"/>
                  <a:gd name="T99" fmla="*/ 663 h 957"/>
                  <a:gd name="T100" fmla="*/ 406 w 444"/>
                  <a:gd name="T101" fmla="*/ 536 h 957"/>
                  <a:gd name="T102" fmla="*/ 280 w 444"/>
                  <a:gd name="T103" fmla="*/ 359 h 957"/>
                  <a:gd name="T104" fmla="*/ 290 w 444"/>
                  <a:gd name="T105" fmla="*/ 324 h 957"/>
                  <a:gd name="T106" fmla="*/ 271 w 444"/>
                  <a:gd name="T107" fmla="*/ 295 h 957"/>
                  <a:gd name="T108" fmla="*/ 237 w 444"/>
                  <a:gd name="T109" fmla="*/ 203 h 957"/>
                  <a:gd name="T110" fmla="*/ 222 w 444"/>
                  <a:gd name="T111" fmla="*/ 184 h 957"/>
                  <a:gd name="T112" fmla="*/ 169 w 444"/>
                  <a:gd name="T113" fmla="*/ 149 h 957"/>
                  <a:gd name="T114" fmla="*/ 175 w 444"/>
                  <a:gd name="T115" fmla="*/ 133 h 957"/>
                  <a:gd name="T116" fmla="*/ 188 w 444"/>
                  <a:gd name="T117" fmla="*/ 89 h 957"/>
                  <a:gd name="T118" fmla="*/ 188 w 444"/>
                  <a:gd name="T119" fmla="*/ 70 h 957"/>
                  <a:gd name="T120" fmla="*/ 190 w 444"/>
                  <a:gd name="T121" fmla="*/ 41 h 957"/>
                  <a:gd name="T122" fmla="*/ 173 w 444"/>
                  <a:gd name="T123" fmla="*/ 17 h 957"/>
                  <a:gd name="T124" fmla="*/ 130 w 444"/>
                  <a:gd name="T125" fmla="*/ 5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44" h="957">
                    <a:moveTo>
                      <a:pt x="121" y="10"/>
                    </a:moveTo>
                    <a:lnTo>
                      <a:pt x="121" y="10"/>
                    </a:lnTo>
                    <a:lnTo>
                      <a:pt x="118" y="10"/>
                    </a:lnTo>
                    <a:lnTo>
                      <a:pt x="111" y="10"/>
                    </a:lnTo>
                    <a:lnTo>
                      <a:pt x="101" y="13"/>
                    </a:lnTo>
                    <a:lnTo>
                      <a:pt x="97" y="16"/>
                    </a:lnTo>
                    <a:lnTo>
                      <a:pt x="92" y="19"/>
                    </a:lnTo>
                    <a:lnTo>
                      <a:pt x="92" y="19"/>
                    </a:lnTo>
                    <a:lnTo>
                      <a:pt x="87" y="24"/>
                    </a:lnTo>
                    <a:lnTo>
                      <a:pt x="84" y="28"/>
                    </a:lnTo>
                    <a:lnTo>
                      <a:pt x="80" y="36"/>
                    </a:lnTo>
                    <a:lnTo>
                      <a:pt x="76" y="45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64" y="66"/>
                    </a:lnTo>
                    <a:lnTo>
                      <a:pt x="61" y="70"/>
                    </a:lnTo>
                    <a:lnTo>
                      <a:pt x="61" y="71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4" y="73"/>
                    </a:lnTo>
                    <a:lnTo>
                      <a:pt x="64" y="73"/>
                    </a:lnTo>
                    <a:lnTo>
                      <a:pt x="63" y="71"/>
                    </a:lnTo>
                    <a:lnTo>
                      <a:pt x="61" y="71"/>
                    </a:lnTo>
                    <a:lnTo>
                      <a:pt x="60" y="73"/>
                    </a:lnTo>
                    <a:lnTo>
                      <a:pt x="59" y="75"/>
                    </a:lnTo>
                    <a:lnTo>
                      <a:pt x="58" y="80"/>
                    </a:lnTo>
                    <a:lnTo>
                      <a:pt x="58" y="87"/>
                    </a:lnTo>
                    <a:lnTo>
                      <a:pt x="58" y="87"/>
                    </a:lnTo>
                    <a:lnTo>
                      <a:pt x="59" y="94"/>
                    </a:lnTo>
                    <a:lnTo>
                      <a:pt x="60" y="102"/>
                    </a:lnTo>
                    <a:lnTo>
                      <a:pt x="63" y="106"/>
                    </a:lnTo>
                    <a:lnTo>
                      <a:pt x="65" y="110"/>
                    </a:lnTo>
                    <a:lnTo>
                      <a:pt x="70" y="115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6" y="127"/>
                    </a:lnTo>
                    <a:lnTo>
                      <a:pt x="77" y="135"/>
                    </a:lnTo>
                    <a:lnTo>
                      <a:pt x="77" y="138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7" y="143"/>
                    </a:lnTo>
                    <a:lnTo>
                      <a:pt x="77" y="145"/>
                    </a:lnTo>
                    <a:lnTo>
                      <a:pt x="81" y="151"/>
                    </a:lnTo>
                    <a:lnTo>
                      <a:pt x="87" y="160"/>
                    </a:lnTo>
                    <a:lnTo>
                      <a:pt x="87" y="160"/>
                    </a:lnTo>
                    <a:lnTo>
                      <a:pt x="80" y="168"/>
                    </a:lnTo>
                    <a:lnTo>
                      <a:pt x="71" y="176"/>
                    </a:lnTo>
                    <a:lnTo>
                      <a:pt x="63" y="184"/>
                    </a:lnTo>
                    <a:lnTo>
                      <a:pt x="63" y="184"/>
                    </a:lnTo>
                    <a:lnTo>
                      <a:pt x="58" y="186"/>
                    </a:lnTo>
                    <a:lnTo>
                      <a:pt x="52" y="189"/>
                    </a:lnTo>
                    <a:lnTo>
                      <a:pt x="37" y="195"/>
                    </a:lnTo>
                    <a:lnTo>
                      <a:pt x="30" y="197"/>
                    </a:lnTo>
                    <a:lnTo>
                      <a:pt x="24" y="201"/>
                    </a:lnTo>
                    <a:lnTo>
                      <a:pt x="18" y="207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8" y="230"/>
                    </a:lnTo>
                    <a:lnTo>
                      <a:pt x="3" y="249"/>
                    </a:lnTo>
                    <a:lnTo>
                      <a:pt x="0" y="266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0" y="292"/>
                    </a:lnTo>
                    <a:lnTo>
                      <a:pt x="0" y="321"/>
                    </a:lnTo>
                    <a:lnTo>
                      <a:pt x="0" y="362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29" y="459"/>
                    </a:lnTo>
                    <a:lnTo>
                      <a:pt x="29" y="459"/>
                    </a:lnTo>
                    <a:lnTo>
                      <a:pt x="29" y="471"/>
                    </a:lnTo>
                    <a:lnTo>
                      <a:pt x="26" y="487"/>
                    </a:lnTo>
                    <a:lnTo>
                      <a:pt x="24" y="500"/>
                    </a:lnTo>
                    <a:lnTo>
                      <a:pt x="24" y="507"/>
                    </a:lnTo>
                    <a:lnTo>
                      <a:pt x="24" y="507"/>
                    </a:lnTo>
                    <a:lnTo>
                      <a:pt x="26" y="510"/>
                    </a:lnTo>
                    <a:lnTo>
                      <a:pt x="29" y="511"/>
                    </a:lnTo>
                    <a:lnTo>
                      <a:pt x="34" y="512"/>
                    </a:lnTo>
                    <a:lnTo>
                      <a:pt x="34" y="512"/>
                    </a:lnTo>
                    <a:lnTo>
                      <a:pt x="45" y="536"/>
                    </a:lnTo>
                    <a:lnTo>
                      <a:pt x="55" y="558"/>
                    </a:lnTo>
                    <a:lnTo>
                      <a:pt x="68" y="580"/>
                    </a:lnTo>
                    <a:lnTo>
                      <a:pt x="68" y="580"/>
                    </a:lnTo>
                    <a:lnTo>
                      <a:pt x="80" y="596"/>
                    </a:lnTo>
                    <a:lnTo>
                      <a:pt x="88" y="606"/>
                    </a:lnTo>
                    <a:lnTo>
                      <a:pt x="97" y="614"/>
                    </a:lnTo>
                    <a:lnTo>
                      <a:pt x="97" y="614"/>
                    </a:lnTo>
                    <a:lnTo>
                      <a:pt x="100" y="722"/>
                    </a:lnTo>
                    <a:lnTo>
                      <a:pt x="103" y="797"/>
                    </a:lnTo>
                    <a:lnTo>
                      <a:pt x="105" y="822"/>
                    </a:lnTo>
                    <a:lnTo>
                      <a:pt x="106" y="831"/>
                    </a:lnTo>
                    <a:lnTo>
                      <a:pt x="106" y="831"/>
                    </a:lnTo>
                    <a:lnTo>
                      <a:pt x="109" y="830"/>
                    </a:lnTo>
                    <a:lnTo>
                      <a:pt x="112" y="829"/>
                    </a:lnTo>
                    <a:lnTo>
                      <a:pt x="115" y="829"/>
                    </a:lnTo>
                    <a:lnTo>
                      <a:pt x="115" y="830"/>
                    </a:lnTo>
                    <a:lnTo>
                      <a:pt x="116" y="831"/>
                    </a:lnTo>
                    <a:lnTo>
                      <a:pt x="116" y="831"/>
                    </a:lnTo>
                    <a:lnTo>
                      <a:pt x="119" y="858"/>
                    </a:lnTo>
                    <a:lnTo>
                      <a:pt x="123" y="873"/>
                    </a:lnTo>
                    <a:lnTo>
                      <a:pt x="126" y="884"/>
                    </a:lnTo>
                    <a:lnTo>
                      <a:pt x="126" y="884"/>
                    </a:lnTo>
                    <a:lnTo>
                      <a:pt x="130" y="899"/>
                    </a:lnTo>
                    <a:lnTo>
                      <a:pt x="133" y="911"/>
                    </a:lnTo>
                    <a:lnTo>
                      <a:pt x="138" y="924"/>
                    </a:lnTo>
                    <a:lnTo>
                      <a:pt x="144" y="936"/>
                    </a:lnTo>
                    <a:lnTo>
                      <a:pt x="151" y="947"/>
                    </a:lnTo>
                    <a:lnTo>
                      <a:pt x="155" y="952"/>
                    </a:lnTo>
                    <a:lnTo>
                      <a:pt x="159" y="954"/>
                    </a:lnTo>
                    <a:lnTo>
                      <a:pt x="164" y="957"/>
                    </a:lnTo>
                    <a:lnTo>
                      <a:pt x="169" y="957"/>
                    </a:lnTo>
                    <a:lnTo>
                      <a:pt x="169" y="957"/>
                    </a:lnTo>
                    <a:lnTo>
                      <a:pt x="186" y="957"/>
                    </a:lnTo>
                    <a:lnTo>
                      <a:pt x="191" y="957"/>
                    </a:lnTo>
                    <a:lnTo>
                      <a:pt x="193" y="956"/>
                    </a:lnTo>
                    <a:lnTo>
                      <a:pt x="196" y="953"/>
                    </a:lnTo>
                    <a:lnTo>
                      <a:pt x="197" y="948"/>
                    </a:lnTo>
                    <a:lnTo>
                      <a:pt x="198" y="928"/>
                    </a:lnTo>
                    <a:lnTo>
                      <a:pt x="198" y="928"/>
                    </a:lnTo>
                    <a:lnTo>
                      <a:pt x="198" y="900"/>
                    </a:lnTo>
                    <a:lnTo>
                      <a:pt x="198" y="876"/>
                    </a:lnTo>
                    <a:lnTo>
                      <a:pt x="197" y="858"/>
                    </a:lnTo>
                    <a:lnTo>
                      <a:pt x="197" y="853"/>
                    </a:lnTo>
                    <a:lnTo>
                      <a:pt x="198" y="851"/>
                    </a:lnTo>
                    <a:lnTo>
                      <a:pt x="198" y="851"/>
                    </a:lnTo>
                    <a:lnTo>
                      <a:pt x="206" y="846"/>
                    </a:lnTo>
                    <a:lnTo>
                      <a:pt x="209" y="843"/>
                    </a:lnTo>
                    <a:lnTo>
                      <a:pt x="209" y="842"/>
                    </a:lnTo>
                    <a:lnTo>
                      <a:pt x="208" y="841"/>
                    </a:lnTo>
                    <a:lnTo>
                      <a:pt x="208" y="841"/>
                    </a:lnTo>
                    <a:lnTo>
                      <a:pt x="205" y="838"/>
                    </a:lnTo>
                    <a:lnTo>
                      <a:pt x="204" y="835"/>
                    </a:lnTo>
                    <a:lnTo>
                      <a:pt x="200" y="824"/>
                    </a:lnTo>
                    <a:lnTo>
                      <a:pt x="197" y="813"/>
                    </a:lnTo>
                    <a:lnTo>
                      <a:pt x="193" y="807"/>
                    </a:lnTo>
                    <a:lnTo>
                      <a:pt x="193" y="807"/>
                    </a:lnTo>
                    <a:lnTo>
                      <a:pt x="191" y="806"/>
                    </a:lnTo>
                    <a:lnTo>
                      <a:pt x="190" y="805"/>
                    </a:lnTo>
                    <a:lnTo>
                      <a:pt x="188" y="802"/>
                    </a:lnTo>
                    <a:lnTo>
                      <a:pt x="187" y="790"/>
                    </a:lnTo>
                    <a:lnTo>
                      <a:pt x="188" y="764"/>
                    </a:lnTo>
                    <a:lnTo>
                      <a:pt x="188" y="764"/>
                    </a:lnTo>
                    <a:lnTo>
                      <a:pt x="191" y="721"/>
                    </a:lnTo>
                    <a:lnTo>
                      <a:pt x="194" y="677"/>
                    </a:lnTo>
                    <a:lnTo>
                      <a:pt x="197" y="638"/>
                    </a:lnTo>
                    <a:lnTo>
                      <a:pt x="198" y="619"/>
                    </a:lnTo>
                    <a:lnTo>
                      <a:pt x="198" y="619"/>
                    </a:lnTo>
                    <a:lnTo>
                      <a:pt x="198" y="615"/>
                    </a:lnTo>
                    <a:lnTo>
                      <a:pt x="199" y="611"/>
                    </a:lnTo>
                    <a:lnTo>
                      <a:pt x="203" y="603"/>
                    </a:lnTo>
                    <a:lnTo>
                      <a:pt x="206" y="594"/>
                    </a:lnTo>
                    <a:lnTo>
                      <a:pt x="208" y="590"/>
                    </a:lnTo>
                    <a:lnTo>
                      <a:pt x="208" y="585"/>
                    </a:lnTo>
                    <a:lnTo>
                      <a:pt x="208" y="585"/>
                    </a:lnTo>
                    <a:lnTo>
                      <a:pt x="206" y="564"/>
                    </a:lnTo>
                    <a:lnTo>
                      <a:pt x="206" y="558"/>
                    </a:lnTo>
                    <a:lnTo>
                      <a:pt x="206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9" y="555"/>
                    </a:lnTo>
                    <a:lnTo>
                      <a:pt x="209" y="553"/>
                    </a:lnTo>
                    <a:lnTo>
                      <a:pt x="210" y="552"/>
                    </a:lnTo>
                    <a:lnTo>
                      <a:pt x="214" y="551"/>
                    </a:lnTo>
                    <a:lnTo>
                      <a:pt x="219" y="551"/>
                    </a:lnTo>
                    <a:lnTo>
                      <a:pt x="226" y="552"/>
                    </a:lnTo>
                    <a:lnTo>
                      <a:pt x="237" y="556"/>
                    </a:lnTo>
                    <a:lnTo>
                      <a:pt x="237" y="556"/>
                    </a:lnTo>
                    <a:lnTo>
                      <a:pt x="263" y="567"/>
                    </a:lnTo>
                    <a:lnTo>
                      <a:pt x="290" y="579"/>
                    </a:lnTo>
                    <a:lnTo>
                      <a:pt x="319" y="594"/>
                    </a:lnTo>
                    <a:lnTo>
                      <a:pt x="319" y="594"/>
                    </a:lnTo>
                    <a:lnTo>
                      <a:pt x="320" y="600"/>
                    </a:lnTo>
                    <a:lnTo>
                      <a:pt x="321" y="614"/>
                    </a:lnTo>
                    <a:lnTo>
                      <a:pt x="326" y="657"/>
                    </a:lnTo>
                    <a:lnTo>
                      <a:pt x="328" y="704"/>
                    </a:lnTo>
                    <a:lnTo>
                      <a:pt x="328" y="722"/>
                    </a:lnTo>
                    <a:lnTo>
                      <a:pt x="328" y="735"/>
                    </a:lnTo>
                    <a:lnTo>
                      <a:pt x="328" y="735"/>
                    </a:lnTo>
                    <a:lnTo>
                      <a:pt x="328" y="742"/>
                    </a:lnTo>
                    <a:lnTo>
                      <a:pt x="328" y="747"/>
                    </a:lnTo>
                    <a:lnTo>
                      <a:pt x="331" y="751"/>
                    </a:lnTo>
                    <a:lnTo>
                      <a:pt x="332" y="754"/>
                    </a:lnTo>
                    <a:lnTo>
                      <a:pt x="336" y="758"/>
                    </a:lnTo>
                    <a:lnTo>
                      <a:pt x="338" y="759"/>
                    </a:lnTo>
                    <a:lnTo>
                      <a:pt x="338" y="759"/>
                    </a:lnTo>
                    <a:lnTo>
                      <a:pt x="338" y="767"/>
                    </a:lnTo>
                    <a:lnTo>
                      <a:pt x="338" y="788"/>
                    </a:lnTo>
                    <a:lnTo>
                      <a:pt x="338" y="788"/>
                    </a:lnTo>
                    <a:lnTo>
                      <a:pt x="338" y="795"/>
                    </a:lnTo>
                    <a:lnTo>
                      <a:pt x="337" y="795"/>
                    </a:lnTo>
                    <a:lnTo>
                      <a:pt x="336" y="796"/>
                    </a:lnTo>
                    <a:lnTo>
                      <a:pt x="335" y="796"/>
                    </a:lnTo>
                    <a:lnTo>
                      <a:pt x="333" y="799"/>
                    </a:lnTo>
                    <a:lnTo>
                      <a:pt x="331" y="803"/>
                    </a:lnTo>
                    <a:lnTo>
                      <a:pt x="328" y="812"/>
                    </a:lnTo>
                    <a:lnTo>
                      <a:pt x="328" y="812"/>
                    </a:lnTo>
                    <a:lnTo>
                      <a:pt x="326" y="820"/>
                    </a:lnTo>
                    <a:lnTo>
                      <a:pt x="324" y="826"/>
                    </a:lnTo>
                    <a:lnTo>
                      <a:pt x="319" y="834"/>
                    </a:lnTo>
                    <a:lnTo>
                      <a:pt x="318" y="837"/>
                    </a:lnTo>
                    <a:lnTo>
                      <a:pt x="318" y="840"/>
                    </a:lnTo>
                    <a:lnTo>
                      <a:pt x="320" y="844"/>
                    </a:lnTo>
                    <a:lnTo>
                      <a:pt x="324" y="851"/>
                    </a:lnTo>
                    <a:lnTo>
                      <a:pt x="324" y="851"/>
                    </a:lnTo>
                    <a:lnTo>
                      <a:pt x="330" y="858"/>
                    </a:lnTo>
                    <a:lnTo>
                      <a:pt x="338" y="865"/>
                    </a:lnTo>
                    <a:lnTo>
                      <a:pt x="348" y="872"/>
                    </a:lnTo>
                    <a:lnTo>
                      <a:pt x="359" y="878"/>
                    </a:lnTo>
                    <a:lnTo>
                      <a:pt x="378" y="888"/>
                    </a:lnTo>
                    <a:lnTo>
                      <a:pt x="391" y="894"/>
                    </a:lnTo>
                    <a:lnTo>
                      <a:pt x="391" y="894"/>
                    </a:lnTo>
                    <a:lnTo>
                      <a:pt x="400" y="898"/>
                    </a:lnTo>
                    <a:lnTo>
                      <a:pt x="405" y="899"/>
                    </a:lnTo>
                    <a:lnTo>
                      <a:pt x="411" y="900"/>
                    </a:lnTo>
                    <a:lnTo>
                      <a:pt x="417" y="900"/>
                    </a:lnTo>
                    <a:lnTo>
                      <a:pt x="423" y="898"/>
                    </a:lnTo>
                    <a:lnTo>
                      <a:pt x="429" y="895"/>
                    </a:lnTo>
                    <a:lnTo>
                      <a:pt x="435" y="889"/>
                    </a:lnTo>
                    <a:lnTo>
                      <a:pt x="435" y="889"/>
                    </a:lnTo>
                    <a:lnTo>
                      <a:pt x="440" y="883"/>
                    </a:lnTo>
                    <a:lnTo>
                      <a:pt x="443" y="878"/>
                    </a:lnTo>
                    <a:lnTo>
                      <a:pt x="444" y="875"/>
                    </a:lnTo>
                    <a:lnTo>
                      <a:pt x="443" y="870"/>
                    </a:lnTo>
                    <a:lnTo>
                      <a:pt x="438" y="860"/>
                    </a:lnTo>
                    <a:lnTo>
                      <a:pt x="435" y="852"/>
                    </a:lnTo>
                    <a:lnTo>
                      <a:pt x="430" y="841"/>
                    </a:lnTo>
                    <a:lnTo>
                      <a:pt x="430" y="841"/>
                    </a:lnTo>
                    <a:lnTo>
                      <a:pt x="417" y="805"/>
                    </a:lnTo>
                    <a:lnTo>
                      <a:pt x="413" y="796"/>
                    </a:lnTo>
                    <a:lnTo>
                      <a:pt x="411" y="793"/>
                    </a:lnTo>
                    <a:lnTo>
                      <a:pt x="411" y="793"/>
                    </a:lnTo>
                    <a:lnTo>
                      <a:pt x="408" y="793"/>
                    </a:lnTo>
                    <a:lnTo>
                      <a:pt x="405" y="790"/>
                    </a:lnTo>
                    <a:lnTo>
                      <a:pt x="403" y="789"/>
                    </a:lnTo>
                    <a:lnTo>
                      <a:pt x="402" y="786"/>
                    </a:lnTo>
                    <a:lnTo>
                      <a:pt x="401" y="783"/>
                    </a:lnTo>
                    <a:lnTo>
                      <a:pt x="401" y="778"/>
                    </a:lnTo>
                    <a:lnTo>
                      <a:pt x="401" y="778"/>
                    </a:lnTo>
                    <a:lnTo>
                      <a:pt x="403" y="750"/>
                    </a:lnTo>
                    <a:lnTo>
                      <a:pt x="406" y="735"/>
                    </a:lnTo>
                    <a:lnTo>
                      <a:pt x="440" y="730"/>
                    </a:lnTo>
                    <a:lnTo>
                      <a:pt x="440" y="730"/>
                    </a:lnTo>
                    <a:lnTo>
                      <a:pt x="441" y="724"/>
                    </a:lnTo>
                    <a:lnTo>
                      <a:pt x="442" y="710"/>
                    </a:lnTo>
                    <a:lnTo>
                      <a:pt x="443" y="693"/>
                    </a:lnTo>
                    <a:lnTo>
                      <a:pt x="442" y="687"/>
                    </a:lnTo>
                    <a:lnTo>
                      <a:pt x="440" y="681"/>
                    </a:lnTo>
                    <a:lnTo>
                      <a:pt x="440" y="681"/>
                    </a:lnTo>
                    <a:lnTo>
                      <a:pt x="436" y="674"/>
                    </a:lnTo>
                    <a:lnTo>
                      <a:pt x="432" y="663"/>
                    </a:lnTo>
                    <a:lnTo>
                      <a:pt x="424" y="633"/>
                    </a:lnTo>
                    <a:lnTo>
                      <a:pt x="415" y="602"/>
                    </a:lnTo>
                    <a:lnTo>
                      <a:pt x="411" y="580"/>
                    </a:lnTo>
                    <a:lnTo>
                      <a:pt x="411" y="580"/>
                    </a:lnTo>
                    <a:lnTo>
                      <a:pt x="406" y="536"/>
                    </a:lnTo>
                    <a:lnTo>
                      <a:pt x="338" y="488"/>
                    </a:lnTo>
                    <a:lnTo>
                      <a:pt x="280" y="464"/>
                    </a:lnTo>
                    <a:lnTo>
                      <a:pt x="280" y="464"/>
                    </a:lnTo>
                    <a:lnTo>
                      <a:pt x="280" y="402"/>
                    </a:lnTo>
                    <a:lnTo>
                      <a:pt x="280" y="359"/>
                    </a:lnTo>
                    <a:lnTo>
                      <a:pt x="280" y="338"/>
                    </a:lnTo>
                    <a:lnTo>
                      <a:pt x="280" y="338"/>
                    </a:lnTo>
                    <a:lnTo>
                      <a:pt x="281" y="335"/>
                    </a:lnTo>
                    <a:lnTo>
                      <a:pt x="285" y="330"/>
                    </a:lnTo>
                    <a:lnTo>
                      <a:pt x="290" y="324"/>
                    </a:lnTo>
                    <a:lnTo>
                      <a:pt x="290" y="324"/>
                    </a:lnTo>
                    <a:lnTo>
                      <a:pt x="280" y="312"/>
                    </a:lnTo>
                    <a:lnTo>
                      <a:pt x="274" y="302"/>
                    </a:lnTo>
                    <a:lnTo>
                      <a:pt x="271" y="295"/>
                    </a:lnTo>
                    <a:lnTo>
                      <a:pt x="271" y="295"/>
                    </a:lnTo>
                    <a:lnTo>
                      <a:pt x="264" y="279"/>
                    </a:lnTo>
                    <a:lnTo>
                      <a:pt x="254" y="249"/>
                    </a:lnTo>
                    <a:lnTo>
                      <a:pt x="243" y="220"/>
                    </a:lnTo>
                    <a:lnTo>
                      <a:pt x="237" y="203"/>
                    </a:lnTo>
                    <a:lnTo>
                      <a:pt x="237" y="203"/>
                    </a:lnTo>
                    <a:lnTo>
                      <a:pt x="235" y="197"/>
                    </a:lnTo>
                    <a:lnTo>
                      <a:pt x="233" y="191"/>
                    </a:lnTo>
                    <a:lnTo>
                      <a:pt x="228" y="186"/>
                    </a:lnTo>
                    <a:lnTo>
                      <a:pt x="226" y="185"/>
                    </a:lnTo>
                    <a:lnTo>
                      <a:pt x="222" y="184"/>
                    </a:lnTo>
                    <a:lnTo>
                      <a:pt x="184" y="174"/>
                    </a:lnTo>
                    <a:lnTo>
                      <a:pt x="164" y="164"/>
                    </a:lnTo>
                    <a:lnTo>
                      <a:pt x="164" y="155"/>
                    </a:lnTo>
                    <a:lnTo>
                      <a:pt x="164" y="155"/>
                    </a:lnTo>
                    <a:lnTo>
                      <a:pt x="169" y="149"/>
                    </a:lnTo>
                    <a:lnTo>
                      <a:pt x="173" y="145"/>
                    </a:lnTo>
                    <a:lnTo>
                      <a:pt x="174" y="143"/>
                    </a:lnTo>
                    <a:lnTo>
                      <a:pt x="174" y="140"/>
                    </a:lnTo>
                    <a:lnTo>
                      <a:pt x="174" y="140"/>
                    </a:lnTo>
                    <a:lnTo>
                      <a:pt x="175" y="133"/>
                    </a:lnTo>
                    <a:lnTo>
                      <a:pt x="177" y="122"/>
                    </a:lnTo>
                    <a:lnTo>
                      <a:pt x="184" y="102"/>
                    </a:lnTo>
                    <a:lnTo>
                      <a:pt x="184" y="102"/>
                    </a:lnTo>
                    <a:lnTo>
                      <a:pt x="186" y="95"/>
                    </a:lnTo>
                    <a:lnTo>
                      <a:pt x="188" y="89"/>
                    </a:lnTo>
                    <a:lnTo>
                      <a:pt x="190" y="85"/>
                    </a:lnTo>
                    <a:lnTo>
                      <a:pt x="190" y="83"/>
                    </a:lnTo>
                    <a:lnTo>
                      <a:pt x="188" y="82"/>
                    </a:lnTo>
                    <a:lnTo>
                      <a:pt x="188" y="82"/>
                    </a:lnTo>
                    <a:lnTo>
                      <a:pt x="188" y="70"/>
                    </a:lnTo>
                    <a:lnTo>
                      <a:pt x="188" y="60"/>
                    </a:lnTo>
                    <a:lnTo>
                      <a:pt x="188" y="53"/>
                    </a:lnTo>
                    <a:lnTo>
                      <a:pt x="188" y="53"/>
                    </a:lnTo>
                    <a:lnTo>
                      <a:pt x="190" y="47"/>
                    </a:lnTo>
                    <a:lnTo>
                      <a:pt x="190" y="41"/>
                    </a:lnTo>
                    <a:lnTo>
                      <a:pt x="187" y="35"/>
                    </a:lnTo>
                    <a:lnTo>
                      <a:pt x="184" y="29"/>
                    </a:lnTo>
                    <a:lnTo>
                      <a:pt x="184" y="29"/>
                    </a:lnTo>
                    <a:lnTo>
                      <a:pt x="176" y="21"/>
                    </a:lnTo>
                    <a:lnTo>
                      <a:pt x="173" y="17"/>
                    </a:lnTo>
                    <a:lnTo>
                      <a:pt x="169" y="15"/>
                    </a:lnTo>
                    <a:lnTo>
                      <a:pt x="169" y="15"/>
                    </a:lnTo>
                    <a:lnTo>
                      <a:pt x="155" y="5"/>
                    </a:lnTo>
                    <a:lnTo>
                      <a:pt x="140" y="0"/>
                    </a:lnTo>
                    <a:lnTo>
                      <a:pt x="130" y="5"/>
                    </a:lnTo>
                    <a:lnTo>
                      <a:pt x="121" y="10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20" name="Freeform 12">
                <a:extLst>
                  <a:ext uri="{FF2B5EF4-FFF2-40B4-BE49-F238E27FC236}">
                    <a16:creationId xmlns:a16="http://schemas.microsoft.com/office/drawing/2014/main" id="{5D57E4F7-CF14-4DB2-969D-DD8BD70C02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6800604" y="1854680"/>
                <a:ext cx="573752" cy="1528065"/>
              </a:xfrm>
              <a:custGeom>
                <a:avLst/>
                <a:gdLst>
                  <a:gd name="T0" fmla="*/ 266 w 493"/>
                  <a:gd name="T1" fmla="*/ 1171 h 1313"/>
                  <a:gd name="T2" fmla="*/ 266 w 493"/>
                  <a:gd name="T3" fmla="*/ 1171 h 1313"/>
                  <a:gd name="T4" fmla="*/ 285 w 493"/>
                  <a:gd name="T5" fmla="*/ 1185 h 1313"/>
                  <a:gd name="T6" fmla="*/ 288 w 493"/>
                  <a:gd name="T7" fmla="*/ 1276 h 1313"/>
                  <a:gd name="T8" fmla="*/ 335 w 493"/>
                  <a:gd name="T9" fmla="*/ 1309 h 1313"/>
                  <a:gd name="T10" fmla="*/ 404 w 493"/>
                  <a:gd name="T11" fmla="*/ 1299 h 1313"/>
                  <a:gd name="T12" fmla="*/ 375 w 493"/>
                  <a:gd name="T13" fmla="*/ 1246 h 1313"/>
                  <a:gd name="T14" fmla="*/ 349 w 493"/>
                  <a:gd name="T15" fmla="*/ 1209 h 1313"/>
                  <a:gd name="T16" fmla="*/ 338 w 493"/>
                  <a:gd name="T17" fmla="*/ 1160 h 1313"/>
                  <a:gd name="T18" fmla="*/ 344 w 493"/>
                  <a:gd name="T19" fmla="*/ 1122 h 1313"/>
                  <a:gd name="T20" fmla="*/ 377 w 493"/>
                  <a:gd name="T21" fmla="*/ 1087 h 1313"/>
                  <a:gd name="T22" fmla="*/ 363 w 493"/>
                  <a:gd name="T23" fmla="*/ 1028 h 1313"/>
                  <a:gd name="T24" fmla="*/ 335 w 493"/>
                  <a:gd name="T25" fmla="*/ 924 h 1313"/>
                  <a:gd name="T26" fmla="*/ 396 w 493"/>
                  <a:gd name="T27" fmla="*/ 855 h 1313"/>
                  <a:gd name="T28" fmla="*/ 440 w 493"/>
                  <a:gd name="T29" fmla="*/ 786 h 1313"/>
                  <a:gd name="T30" fmla="*/ 447 w 493"/>
                  <a:gd name="T31" fmla="*/ 695 h 1313"/>
                  <a:gd name="T32" fmla="*/ 443 w 493"/>
                  <a:gd name="T33" fmla="*/ 627 h 1313"/>
                  <a:gd name="T34" fmla="*/ 481 w 493"/>
                  <a:gd name="T35" fmla="*/ 608 h 1313"/>
                  <a:gd name="T36" fmla="*/ 493 w 493"/>
                  <a:gd name="T37" fmla="*/ 559 h 1313"/>
                  <a:gd name="T38" fmla="*/ 462 w 493"/>
                  <a:gd name="T39" fmla="*/ 479 h 1313"/>
                  <a:gd name="T40" fmla="*/ 458 w 493"/>
                  <a:gd name="T41" fmla="*/ 417 h 1313"/>
                  <a:gd name="T42" fmla="*/ 471 w 493"/>
                  <a:gd name="T43" fmla="*/ 353 h 1313"/>
                  <a:gd name="T44" fmla="*/ 431 w 493"/>
                  <a:gd name="T45" fmla="*/ 259 h 1313"/>
                  <a:gd name="T46" fmla="*/ 384 w 493"/>
                  <a:gd name="T47" fmla="*/ 222 h 1313"/>
                  <a:gd name="T48" fmla="*/ 341 w 493"/>
                  <a:gd name="T49" fmla="*/ 76 h 1313"/>
                  <a:gd name="T50" fmla="*/ 292 w 493"/>
                  <a:gd name="T51" fmla="*/ 1 h 1313"/>
                  <a:gd name="T52" fmla="*/ 231 w 493"/>
                  <a:gd name="T53" fmla="*/ 5 h 1313"/>
                  <a:gd name="T54" fmla="*/ 176 w 493"/>
                  <a:gd name="T55" fmla="*/ 28 h 1313"/>
                  <a:gd name="T56" fmla="*/ 158 w 493"/>
                  <a:gd name="T57" fmla="*/ 78 h 1313"/>
                  <a:gd name="T58" fmla="*/ 157 w 493"/>
                  <a:gd name="T59" fmla="*/ 119 h 1313"/>
                  <a:gd name="T60" fmla="*/ 168 w 493"/>
                  <a:gd name="T61" fmla="*/ 193 h 1313"/>
                  <a:gd name="T62" fmla="*/ 129 w 493"/>
                  <a:gd name="T63" fmla="*/ 270 h 1313"/>
                  <a:gd name="T64" fmla="*/ 44 w 493"/>
                  <a:gd name="T65" fmla="*/ 345 h 1313"/>
                  <a:gd name="T66" fmla="*/ 0 w 493"/>
                  <a:gd name="T67" fmla="*/ 448 h 1313"/>
                  <a:gd name="T68" fmla="*/ 50 w 493"/>
                  <a:gd name="T69" fmla="*/ 500 h 1313"/>
                  <a:gd name="T70" fmla="*/ 143 w 493"/>
                  <a:gd name="T71" fmla="*/ 534 h 1313"/>
                  <a:gd name="T72" fmla="*/ 129 w 493"/>
                  <a:gd name="T73" fmla="*/ 638 h 1313"/>
                  <a:gd name="T74" fmla="*/ 107 w 493"/>
                  <a:gd name="T75" fmla="*/ 682 h 1313"/>
                  <a:gd name="T76" fmla="*/ 129 w 493"/>
                  <a:gd name="T77" fmla="*/ 707 h 1313"/>
                  <a:gd name="T78" fmla="*/ 127 w 493"/>
                  <a:gd name="T79" fmla="*/ 793 h 1313"/>
                  <a:gd name="T80" fmla="*/ 139 w 493"/>
                  <a:gd name="T81" fmla="*/ 829 h 1313"/>
                  <a:gd name="T82" fmla="*/ 157 w 493"/>
                  <a:gd name="T83" fmla="*/ 869 h 1313"/>
                  <a:gd name="T84" fmla="*/ 156 w 493"/>
                  <a:gd name="T85" fmla="*/ 948 h 1313"/>
                  <a:gd name="T86" fmla="*/ 102 w 493"/>
                  <a:gd name="T87" fmla="*/ 1100 h 1313"/>
                  <a:gd name="T88" fmla="*/ 50 w 493"/>
                  <a:gd name="T89" fmla="*/ 1191 h 1313"/>
                  <a:gd name="T90" fmla="*/ 9 w 493"/>
                  <a:gd name="T91" fmla="*/ 1228 h 1313"/>
                  <a:gd name="T92" fmla="*/ 51 w 493"/>
                  <a:gd name="T93" fmla="*/ 1235 h 1313"/>
                  <a:gd name="T94" fmla="*/ 129 w 493"/>
                  <a:gd name="T95" fmla="*/ 1230 h 1313"/>
                  <a:gd name="T96" fmla="*/ 157 w 493"/>
                  <a:gd name="T97" fmla="*/ 1210 h 1313"/>
                  <a:gd name="T98" fmla="*/ 168 w 493"/>
                  <a:gd name="T99" fmla="*/ 1129 h 1313"/>
                  <a:gd name="T100" fmla="*/ 247 w 493"/>
                  <a:gd name="T101" fmla="*/ 1092 h 1313"/>
                  <a:gd name="T102" fmla="*/ 256 w 493"/>
                  <a:gd name="T103" fmla="*/ 1141 h 1313"/>
                  <a:gd name="T104" fmla="*/ 127 w 493"/>
                  <a:gd name="T105" fmla="*/ 416 h 1313"/>
                  <a:gd name="T106" fmla="*/ 109 w 493"/>
                  <a:gd name="T107" fmla="*/ 441 h 1313"/>
                  <a:gd name="T108" fmla="*/ 78 w 493"/>
                  <a:gd name="T109" fmla="*/ 43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3" h="1313">
                    <a:moveTo>
                      <a:pt x="266" y="1171"/>
                    </a:move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close/>
                    <a:moveTo>
                      <a:pt x="256" y="1141"/>
                    </a:moveTo>
                    <a:lnTo>
                      <a:pt x="256" y="1141"/>
                    </a:lnTo>
                    <a:lnTo>
                      <a:pt x="256" y="1144"/>
                    </a:lnTo>
                    <a:lnTo>
                      <a:pt x="256" y="1149"/>
                    </a:lnTo>
                    <a:lnTo>
                      <a:pt x="260" y="1158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76" y="1171"/>
                    </a:lnTo>
                    <a:lnTo>
                      <a:pt x="276" y="1171"/>
                    </a:lnTo>
                    <a:lnTo>
                      <a:pt x="278" y="1171"/>
                    </a:lnTo>
                    <a:lnTo>
                      <a:pt x="279" y="1172"/>
                    </a:lnTo>
                    <a:lnTo>
                      <a:pt x="281" y="1174"/>
                    </a:lnTo>
                    <a:lnTo>
                      <a:pt x="284" y="1178"/>
                    </a:lnTo>
                    <a:lnTo>
                      <a:pt x="285" y="1185"/>
                    </a:lnTo>
                    <a:lnTo>
                      <a:pt x="286" y="1196"/>
                    </a:lnTo>
                    <a:lnTo>
                      <a:pt x="286" y="1210"/>
                    </a:lnTo>
                    <a:lnTo>
                      <a:pt x="286" y="1210"/>
                    </a:lnTo>
                    <a:lnTo>
                      <a:pt x="285" y="1257"/>
                    </a:lnTo>
                    <a:lnTo>
                      <a:pt x="286" y="1270"/>
                    </a:lnTo>
                    <a:lnTo>
                      <a:pt x="286" y="1270"/>
                    </a:lnTo>
                    <a:lnTo>
                      <a:pt x="288" y="1276"/>
                    </a:lnTo>
                    <a:lnTo>
                      <a:pt x="293" y="1280"/>
                    </a:lnTo>
                    <a:lnTo>
                      <a:pt x="298" y="1288"/>
                    </a:lnTo>
                    <a:lnTo>
                      <a:pt x="305" y="1295"/>
                    </a:lnTo>
                    <a:lnTo>
                      <a:pt x="313" y="1301"/>
                    </a:lnTo>
                    <a:lnTo>
                      <a:pt x="324" y="1307"/>
                    </a:lnTo>
                    <a:lnTo>
                      <a:pt x="335" y="1309"/>
                    </a:lnTo>
                    <a:lnTo>
                      <a:pt x="335" y="1309"/>
                    </a:lnTo>
                    <a:lnTo>
                      <a:pt x="359" y="1313"/>
                    </a:lnTo>
                    <a:lnTo>
                      <a:pt x="369" y="1313"/>
                    </a:lnTo>
                    <a:lnTo>
                      <a:pt x="379" y="1313"/>
                    </a:lnTo>
                    <a:lnTo>
                      <a:pt x="387" y="1311"/>
                    </a:lnTo>
                    <a:lnTo>
                      <a:pt x="394" y="1309"/>
                    </a:lnTo>
                    <a:lnTo>
                      <a:pt x="400" y="1305"/>
                    </a:lnTo>
                    <a:lnTo>
                      <a:pt x="404" y="1299"/>
                    </a:lnTo>
                    <a:lnTo>
                      <a:pt x="404" y="1299"/>
                    </a:lnTo>
                    <a:lnTo>
                      <a:pt x="404" y="1296"/>
                    </a:lnTo>
                    <a:lnTo>
                      <a:pt x="404" y="1292"/>
                    </a:lnTo>
                    <a:lnTo>
                      <a:pt x="402" y="1284"/>
                    </a:lnTo>
                    <a:lnTo>
                      <a:pt x="397" y="1274"/>
                    </a:lnTo>
                    <a:lnTo>
                      <a:pt x="390" y="1265"/>
                    </a:lnTo>
                    <a:lnTo>
                      <a:pt x="375" y="1246"/>
                    </a:lnTo>
                    <a:lnTo>
                      <a:pt x="369" y="1237"/>
                    </a:lnTo>
                    <a:lnTo>
                      <a:pt x="365" y="1230"/>
                    </a:lnTo>
                    <a:lnTo>
                      <a:pt x="365" y="1230"/>
                    </a:lnTo>
                    <a:lnTo>
                      <a:pt x="361" y="1224"/>
                    </a:lnTo>
                    <a:lnTo>
                      <a:pt x="357" y="1220"/>
                    </a:lnTo>
                    <a:lnTo>
                      <a:pt x="352" y="1212"/>
                    </a:lnTo>
                    <a:lnTo>
                      <a:pt x="349" y="1209"/>
                    </a:lnTo>
                    <a:lnTo>
                      <a:pt x="347" y="1204"/>
                    </a:lnTo>
                    <a:lnTo>
                      <a:pt x="346" y="1198"/>
                    </a:lnTo>
                    <a:lnTo>
                      <a:pt x="344" y="1191"/>
                    </a:lnTo>
                    <a:lnTo>
                      <a:pt x="344" y="1191"/>
                    </a:lnTo>
                    <a:lnTo>
                      <a:pt x="344" y="1183"/>
                    </a:lnTo>
                    <a:lnTo>
                      <a:pt x="343" y="1174"/>
                    </a:lnTo>
                    <a:lnTo>
                      <a:pt x="338" y="1160"/>
                    </a:lnTo>
                    <a:lnTo>
                      <a:pt x="335" y="1148"/>
                    </a:lnTo>
                    <a:lnTo>
                      <a:pt x="335" y="1143"/>
                    </a:lnTo>
                    <a:lnTo>
                      <a:pt x="335" y="1141"/>
                    </a:lnTo>
                    <a:lnTo>
                      <a:pt x="335" y="1141"/>
                    </a:lnTo>
                    <a:lnTo>
                      <a:pt x="338" y="1135"/>
                    </a:lnTo>
                    <a:lnTo>
                      <a:pt x="344" y="1122"/>
                    </a:lnTo>
                    <a:lnTo>
                      <a:pt x="344" y="1122"/>
                    </a:lnTo>
                    <a:lnTo>
                      <a:pt x="355" y="1100"/>
                    </a:lnTo>
                    <a:lnTo>
                      <a:pt x="365" y="1083"/>
                    </a:lnTo>
                    <a:lnTo>
                      <a:pt x="365" y="1083"/>
                    </a:lnTo>
                    <a:lnTo>
                      <a:pt x="366" y="1080"/>
                    </a:lnTo>
                    <a:lnTo>
                      <a:pt x="367" y="1080"/>
                    </a:lnTo>
                    <a:lnTo>
                      <a:pt x="371" y="1081"/>
                    </a:lnTo>
                    <a:lnTo>
                      <a:pt x="377" y="1087"/>
                    </a:lnTo>
                    <a:lnTo>
                      <a:pt x="378" y="1087"/>
                    </a:lnTo>
                    <a:lnTo>
                      <a:pt x="379" y="1085"/>
                    </a:lnTo>
                    <a:lnTo>
                      <a:pt x="378" y="1077"/>
                    </a:lnTo>
                    <a:lnTo>
                      <a:pt x="374" y="1062"/>
                    </a:lnTo>
                    <a:lnTo>
                      <a:pt x="374" y="1062"/>
                    </a:lnTo>
                    <a:lnTo>
                      <a:pt x="369" y="1044"/>
                    </a:lnTo>
                    <a:lnTo>
                      <a:pt x="363" y="1028"/>
                    </a:lnTo>
                    <a:lnTo>
                      <a:pt x="350" y="999"/>
                    </a:lnTo>
                    <a:lnTo>
                      <a:pt x="340" y="978"/>
                    </a:lnTo>
                    <a:lnTo>
                      <a:pt x="336" y="969"/>
                    </a:lnTo>
                    <a:lnTo>
                      <a:pt x="335" y="963"/>
                    </a:lnTo>
                    <a:lnTo>
                      <a:pt x="335" y="963"/>
                    </a:lnTo>
                    <a:lnTo>
                      <a:pt x="335" y="948"/>
                    </a:lnTo>
                    <a:lnTo>
                      <a:pt x="335" y="924"/>
                    </a:lnTo>
                    <a:lnTo>
                      <a:pt x="335" y="894"/>
                    </a:lnTo>
                    <a:lnTo>
                      <a:pt x="335" y="894"/>
                    </a:lnTo>
                    <a:lnTo>
                      <a:pt x="344" y="889"/>
                    </a:lnTo>
                    <a:lnTo>
                      <a:pt x="355" y="885"/>
                    </a:lnTo>
                    <a:lnTo>
                      <a:pt x="367" y="876"/>
                    </a:lnTo>
                    <a:lnTo>
                      <a:pt x="381" y="867"/>
                    </a:lnTo>
                    <a:lnTo>
                      <a:pt x="396" y="855"/>
                    </a:lnTo>
                    <a:lnTo>
                      <a:pt x="411" y="842"/>
                    </a:lnTo>
                    <a:lnTo>
                      <a:pt x="423" y="825"/>
                    </a:lnTo>
                    <a:lnTo>
                      <a:pt x="423" y="825"/>
                    </a:lnTo>
                    <a:lnTo>
                      <a:pt x="429" y="817"/>
                    </a:lnTo>
                    <a:lnTo>
                      <a:pt x="434" y="806"/>
                    </a:lnTo>
                    <a:lnTo>
                      <a:pt x="437" y="796"/>
                    </a:lnTo>
                    <a:lnTo>
                      <a:pt x="440" y="786"/>
                    </a:lnTo>
                    <a:lnTo>
                      <a:pt x="443" y="764"/>
                    </a:lnTo>
                    <a:lnTo>
                      <a:pt x="446" y="744"/>
                    </a:lnTo>
                    <a:lnTo>
                      <a:pt x="446" y="725"/>
                    </a:lnTo>
                    <a:lnTo>
                      <a:pt x="445" y="711"/>
                    </a:lnTo>
                    <a:lnTo>
                      <a:pt x="443" y="696"/>
                    </a:lnTo>
                    <a:lnTo>
                      <a:pt x="443" y="696"/>
                    </a:lnTo>
                    <a:lnTo>
                      <a:pt x="447" y="695"/>
                    </a:lnTo>
                    <a:lnTo>
                      <a:pt x="454" y="690"/>
                    </a:lnTo>
                    <a:lnTo>
                      <a:pt x="459" y="687"/>
                    </a:lnTo>
                    <a:lnTo>
                      <a:pt x="461" y="683"/>
                    </a:lnTo>
                    <a:lnTo>
                      <a:pt x="464" y="681"/>
                    </a:lnTo>
                    <a:lnTo>
                      <a:pt x="462" y="677"/>
                    </a:lnTo>
                    <a:lnTo>
                      <a:pt x="462" y="677"/>
                    </a:lnTo>
                    <a:lnTo>
                      <a:pt x="443" y="627"/>
                    </a:lnTo>
                    <a:lnTo>
                      <a:pt x="443" y="627"/>
                    </a:lnTo>
                    <a:lnTo>
                      <a:pt x="449" y="627"/>
                    </a:lnTo>
                    <a:lnTo>
                      <a:pt x="456" y="626"/>
                    </a:lnTo>
                    <a:lnTo>
                      <a:pt x="465" y="622"/>
                    </a:lnTo>
                    <a:lnTo>
                      <a:pt x="473" y="616"/>
                    </a:lnTo>
                    <a:lnTo>
                      <a:pt x="478" y="613"/>
                    </a:lnTo>
                    <a:lnTo>
                      <a:pt x="481" y="608"/>
                    </a:lnTo>
                    <a:lnTo>
                      <a:pt x="485" y="602"/>
                    </a:lnTo>
                    <a:lnTo>
                      <a:pt x="489" y="595"/>
                    </a:lnTo>
                    <a:lnTo>
                      <a:pt x="491" y="588"/>
                    </a:lnTo>
                    <a:lnTo>
                      <a:pt x="492" y="578"/>
                    </a:lnTo>
                    <a:lnTo>
                      <a:pt x="492" y="578"/>
                    </a:lnTo>
                    <a:lnTo>
                      <a:pt x="493" y="569"/>
                    </a:lnTo>
                    <a:lnTo>
                      <a:pt x="493" y="559"/>
                    </a:lnTo>
                    <a:lnTo>
                      <a:pt x="492" y="550"/>
                    </a:lnTo>
                    <a:lnTo>
                      <a:pt x="491" y="541"/>
                    </a:lnTo>
                    <a:lnTo>
                      <a:pt x="486" y="525"/>
                    </a:lnTo>
                    <a:lnTo>
                      <a:pt x="480" y="509"/>
                    </a:lnTo>
                    <a:lnTo>
                      <a:pt x="474" y="497"/>
                    </a:lnTo>
                    <a:lnTo>
                      <a:pt x="468" y="488"/>
                    </a:lnTo>
                    <a:lnTo>
                      <a:pt x="462" y="479"/>
                    </a:lnTo>
                    <a:lnTo>
                      <a:pt x="462" y="479"/>
                    </a:lnTo>
                    <a:lnTo>
                      <a:pt x="458" y="458"/>
                    </a:lnTo>
                    <a:lnTo>
                      <a:pt x="454" y="442"/>
                    </a:lnTo>
                    <a:lnTo>
                      <a:pt x="453" y="435"/>
                    </a:lnTo>
                    <a:lnTo>
                      <a:pt x="453" y="430"/>
                    </a:lnTo>
                    <a:lnTo>
                      <a:pt x="453" y="430"/>
                    </a:lnTo>
                    <a:lnTo>
                      <a:pt x="458" y="417"/>
                    </a:lnTo>
                    <a:lnTo>
                      <a:pt x="465" y="398"/>
                    </a:lnTo>
                    <a:lnTo>
                      <a:pt x="468" y="388"/>
                    </a:lnTo>
                    <a:lnTo>
                      <a:pt x="472" y="378"/>
                    </a:lnTo>
                    <a:lnTo>
                      <a:pt x="473" y="368"/>
                    </a:lnTo>
                    <a:lnTo>
                      <a:pt x="473" y="361"/>
                    </a:lnTo>
                    <a:lnTo>
                      <a:pt x="473" y="361"/>
                    </a:lnTo>
                    <a:lnTo>
                      <a:pt x="471" y="353"/>
                    </a:lnTo>
                    <a:lnTo>
                      <a:pt x="466" y="343"/>
                    </a:lnTo>
                    <a:lnTo>
                      <a:pt x="454" y="320"/>
                    </a:lnTo>
                    <a:lnTo>
                      <a:pt x="441" y="293"/>
                    </a:lnTo>
                    <a:lnTo>
                      <a:pt x="436" y="281"/>
                    </a:lnTo>
                    <a:lnTo>
                      <a:pt x="434" y="272"/>
                    </a:lnTo>
                    <a:lnTo>
                      <a:pt x="434" y="272"/>
                    </a:lnTo>
                    <a:lnTo>
                      <a:pt x="431" y="259"/>
                    </a:lnTo>
                    <a:lnTo>
                      <a:pt x="431" y="253"/>
                    </a:lnTo>
                    <a:lnTo>
                      <a:pt x="429" y="248"/>
                    </a:lnTo>
                    <a:lnTo>
                      <a:pt x="423" y="242"/>
                    </a:lnTo>
                    <a:lnTo>
                      <a:pt x="423" y="242"/>
                    </a:lnTo>
                    <a:lnTo>
                      <a:pt x="415" y="235"/>
                    </a:lnTo>
                    <a:lnTo>
                      <a:pt x="405" y="230"/>
                    </a:lnTo>
                    <a:lnTo>
                      <a:pt x="384" y="222"/>
                    </a:lnTo>
                    <a:lnTo>
                      <a:pt x="384" y="222"/>
                    </a:lnTo>
                    <a:lnTo>
                      <a:pt x="374" y="218"/>
                    </a:lnTo>
                    <a:lnTo>
                      <a:pt x="368" y="215"/>
                    </a:lnTo>
                    <a:lnTo>
                      <a:pt x="365" y="212"/>
                    </a:lnTo>
                    <a:lnTo>
                      <a:pt x="365" y="212"/>
                    </a:lnTo>
                    <a:lnTo>
                      <a:pt x="341" y="76"/>
                    </a:lnTo>
                    <a:lnTo>
                      <a:pt x="341" y="76"/>
                    </a:lnTo>
                    <a:lnTo>
                      <a:pt x="337" y="59"/>
                    </a:lnTo>
                    <a:lnTo>
                      <a:pt x="331" y="43"/>
                    </a:lnTo>
                    <a:lnTo>
                      <a:pt x="325" y="30"/>
                    </a:lnTo>
                    <a:lnTo>
                      <a:pt x="317" y="19"/>
                    </a:lnTo>
                    <a:lnTo>
                      <a:pt x="309" y="11"/>
                    </a:lnTo>
                    <a:lnTo>
                      <a:pt x="300" y="5"/>
                    </a:lnTo>
                    <a:lnTo>
                      <a:pt x="292" y="1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267" y="1"/>
                    </a:lnTo>
                    <a:lnTo>
                      <a:pt x="251" y="3"/>
                    </a:lnTo>
                    <a:lnTo>
                      <a:pt x="236" y="5"/>
                    </a:lnTo>
                    <a:lnTo>
                      <a:pt x="236" y="5"/>
                    </a:lnTo>
                    <a:lnTo>
                      <a:pt x="231" y="5"/>
                    </a:lnTo>
                    <a:lnTo>
                      <a:pt x="225" y="5"/>
                    </a:lnTo>
                    <a:lnTo>
                      <a:pt x="217" y="6"/>
                    </a:lnTo>
                    <a:lnTo>
                      <a:pt x="208" y="8"/>
                    </a:lnTo>
                    <a:lnTo>
                      <a:pt x="198" y="13"/>
                    </a:lnTo>
                    <a:lnTo>
                      <a:pt x="187" y="19"/>
                    </a:lnTo>
                    <a:lnTo>
                      <a:pt x="176" y="28"/>
                    </a:lnTo>
                    <a:lnTo>
                      <a:pt x="176" y="28"/>
                    </a:lnTo>
                    <a:lnTo>
                      <a:pt x="171" y="32"/>
                    </a:lnTo>
                    <a:lnTo>
                      <a:pt x="167" y="37"/>
                    </a:lnTo>
                    <a:lnTo>
                      <a:pt x="161" y="47"/>
                    </a:lnTo>
                    <a:lnTo>
                      <a:pt x="158" y="56"/>
                    </a:lnTo>
                    <a:lnTo>
                      <a:pt x="157" y="64"/>
                    </a:lnTo>
                    <a:lnTo>
                      <a:pt x="157" y="72"/>
                    </a:lnTo>
                    <a:lnTo>
                      <a:pt x="158" y="78"/>
                    </a:lnTo>
                    <a:lnTo>
                      <a:pt x="158" y="81"/>
                    </a:lnTo>
                    <a:lnTo>
                      <a:pt x="157" y="84"/>
                    </a:lnTo>
                    <a:lnTo>
                      <a:pt x="157" y="84"/>
                    </a:lnTo>
                    <a:lnTo>
                      <a:pt x="157" y="87"/>
                    </a:lnTo>
                    <a:lnTo>
                      <a:pt x="156" y="91"/>
                    </a:lnTo>
                    <a:lnTo>
                      <a:pt x="157" y="104"/>
                    </a:lnTo>
                    <a:lnTo>
                      <a:pt x="157" y="119"/>
                    </a:lnTo>
                    <a:lnTo>
                      <a:pt x="157" y="134"/>
                    </a:lnTo>
                    <a:lnTo>
                      <a:pt x="157" y="134"/>
                    </a:lnTo>
                    <a:lnTo>
                      <a:pt x="158" y="148"/>
                    </a:lnTo>
                    <a:lnTo>
                      <a:pt x="160" y="165"/>
                    </a:lnTo>
                    <a:lnTo>
                      <a:pt x="163" y="180"/>
                    </a:lnTo>
                    <a:lnTo>
                      <a:pt x="168" y="193"/>
                    </a:lnTo>
                    <a:lnTo>
                      <a:pt x="168" y="193"/>
                    </a:lnTo>
                    <a:lnTo>
                      <a:pt x="173" y="202"/>
                    </a:lnTo>
                    <a:lnTo>
                      <a:pt x="180" y="208"/>
                    </a:lnTo>
                    <a:lnTo>
                      <a:pt x="187" y="212"/>
                    </a:lnTo>
                    <a:lnTo>
                      <a:pt x="187" y="233"/>
                    </a:lnTo>
                    <a:lnTo>
                      <a:pt x="187" y="233"/>
                    </a:lnTo>
                    <a:lnTo>
                      <a:pt x="169" y="243"/>
                    </a:lnTo>
                    <a:lnTo>
                      <a:pt x="129" y="270"/>
                    </a:lnTo>
                    <a:lnTo>
                      <a:pt x="86" y="299"/>
                    </a:lnTo>
                    <a:lnTo>
                      <a:pt x="69" y="311"/>
                    </a:lnTo>
                    <a:lnTo>
                      <a:pt x="63" y="317"/>
                    </a:lnTo>
                    <a:lnTo>
                      <a:pt x="59" y="321"/>
                    </a:lnTo>
                    <a:lnTo>
                      <a:pt x="59" y="321"/>
                    </a:lnTo>
                    <a:lnTo>
                      <a:pt x="52" y="332"/>
                    </a:lnTo>
                    <a:lnTo>
                      <a:pt x="44" y="345"/>
                    </a:lnTo>
                    <a:lnTo>
                      <a:pt x="26" y="379"/>
                    </a:lnTo>
                    <a:lnTo>
                      <a:pt x="9" y="414"/>
                    </a:lnTo>
                    <a:lnTo>
                      <a:pt x="3" y="429"/>
                    </a:lnTo>
                    <a:lnTo>
                      <a:pt x="0" y="440"/>
                    </a:lnTo>
                    <a:lnTo>
                      <a:pt x="0" y="440"/>
                    </a:lnTo>
                    <a:lnTo>
                      <a:pt x="0" y="445"/>
                    </a:lnTo>
                    <a:lnTo>
                      <a:pt x="0" y="448"/>
                    </a:lnTo>
                    <a:lnTo>
                      <a:pt x="2" y="458"/>
                    </a:lnTo>
                    <a:lnTo>
                      <a:pt x="7" y="467"/>
                    </a:lnTo>
                    <a:lnTo>
                      <a:pt x="13" y="477"/>
                    </a:lnTo>
                    <a:lnTo>
                      <a:pt x="21" y="484"/>
                    </a:lnTo>
                    <a:lnTo>
                      <a:pt x="30" y="491"/>
                    </a:lnTo>
                    <a:lnTo>
                      <a:pt x="39" y="496"/>
                    </a:lnTo>
                    <a:lnTo>
                      <a:pt x="50" y="500"/>
                    </a:lnTo>
                    <a:lnTo>
                      <a:pt x="50" y="500"/>
                    </a:lnTo>
                    <a:lnTo>
                      <a:pt x="61" y="501"/>
                    </a:lnTo>
                    <a:lnTo>
                      <a:pt x="74" y="501"/>
                    </a:lnTo>
                    <a:lnTo>
                      <a:pt x="104" y="501"/>
                    </a:lnTo>
                    <a:lnTo>
                      <a:pt x="138" y="500"/>
                    </a:lnTo>
                    <a:lnTo>
                      <a:pt x="138" y="500"/>
                    </a:lnTo>
                    <a:lnTo>
                      <a:pt x="143" y="534"/>
                    </a:lnTo>
                    <a:lnTo>
                      <a:pt x="146" y="562"/>
                    </a:lnTo>
                    <a:lnTo>
                      <a:pt x="148" y="578"/>
                    </a:lnTo>
                    <a:lnTo>
                      <a:pt x="148" y="578"/>
                    </a:lnTo>
                    <a:lnTo>
                      <a:pt x="144" y="590"/>
                    </a:lnTo>
                    <a:lnTo>
                      <a:pt x="138" y="608"/>
                    </a:lnTo>
                    <a:lnTo>
                      <a:pt x="132" y="625"/>
                    </a:lnTo>
                    <a:lnTo>
                      <a:pt x="129" y="638"/>
                    </a:lnTo>
                    <a:lnTo>
                      <a:pt x="129" y="638"/>
                    </a:lnTo>
                    <a:lnTo>
                      <a:pt x="126" y="643"/>
                    </a:lnTo>
                    <a:lnTo>
                      <a:pt x="124" y="649"/>
                    </a:lnTo>
                    <a:lnTo>
                      <a:pt x="115" y="663"/>
                    </a:lnTo>
                    <a:lnTo>
                      <a:pt x="111" y="670"/>
                    </a:lnTo>
                    <a:lnTo>
                      <a:pt x="108" y="676"/>
                    </a:lnTo>
                    <a:lnTo>
                      <a:pt x="107" y="682"/>
                    </a:lnTo>
                    <a:lnTo>
                      <a:pt x="107" y="684"/>
                    </a:lnTo>
                    <a:lnTo>
                      <a:pt x="108" y="687"/>
                    </a:lnTo>
                    <a:lnTo>
                      <a:pt x="108" y="687"/>
                    </a:lnTo>
                    <a:lnTo>
                      <a:pt x="114" y="694"/>
                    </a:lnTo>
                    <a:lnTo>
                      <a:pt x="121" y="700"/>
                    </a:lnTo>
                    <a:lnTo>
                      <a:pt x="129" y="707"/>
                    </a:lnTo>
                    <a:lnTo>
                      <a:pt x="129" y="707"/>
                    </a:lnTo>
                    <a:lnTo>
                      <a:pt x="130" y="731"/>
                    </a:lnTo>
                    <a:lnTo>
                      <a:pt x="130" y="754"/>
                    </a:lnTo>
                    <a:lnTo>
                      <a:pt x="130" y="765"/>
                    </a:lnTo>
                    <a:lnTo>
                      <a:pt x="129" y="776"/>
                    </a:lnTo>
                    <a:lnTo>
                      <a:pt x="129" y="776"/>
                    </a:lnTo>
                    <a:lnTo>
                      <a:pt x="127" y="784"/>
                    </a:lnTo>
                    <a:lnTo>
                      <a:pt x="127" y="793"/>
                    </a:lnTo>
                    <a:lnTo>
                      <a:pt x="129" y="801"/>
                    </a:lnTo>
                    <a:lnTo>
                      <a:pt x="131" y="807"/>
                    </a:lnTo>
                    <a:lnTo>
                      <a:pt x="136" y="818"/>
                    </a:lnTo>
                    <a:lnTo>
                      <a:pt x="137" y="821"/>
                    </a:lnTo>
                    <a:lnTo>
                      <a:pt x="138" y="825"/>
                    </a:lnTo>
                    <a:lnTo>
                      <a:pt x="138" y="825"/>
                    </a:lnTo>
                    <a:lnTo>
                      <a:pt x="139" y="829"/>
                    </a:lnTo>
                    <a:lnTo>
                      <a:pt x="142" y="833"/>
                    </a:lnTo>
                    <a:lnTo>
                      <a:pt x="149" y="845"/>
                    </a:lnTo>
                    <a:lnTo>
                      <a:pt x="156" y="857"/>
                    </a:lnTo>
                    <a:lnTo>
                      <a:pt x="158" y="862"/>
                    </a:lnTo>
                    <a:lnTo>
                      <a:pt x="157" y="864"/>
                    </a:lnTo>
                    <a:lnTo>
                      <a:pt x="157" y="864"/>
                    </a:lnTo>
                    <a:lnTo>
                      <a:pt x="157" y="869"/>
                    </a:lnTo>
                    <a:lnTo>
                      <a:pt x="157" y="877"/>
                    </a:lnTo>
                    <a:lnTo>
                      <a:pt x="158" y="904"/>
                    </a:lnTo>
                    <a:lnTo>
                      <a:pt x="160" y="929"/>
                    </a:lnTo>
                    <a:lnTo>
                      <a:pt x="160" y="938"/>
                    </a:lnTo>
                    <a:lnTo>
                      <a:pt x="157" y="944"/>
                    </a:lnTo>
                    <a:lnTo>
                      <a:pt x="157" y="944"/>
                    </a:lnTo>
                    <a:lnTo>
                      <a:pt x="156" y="948"/>
                    </a:lnTo>
                    <a:lnTo>
                      <a:pt x="154" y="953"/>
                    </a:lnTo>
                    <a:lnTo>
                      <a:pt x="150" y="966"/>
                    </a:lnTo>
                    <a:lnTo>
                      <a:pt x="148" y="984"/>
                    </a:lnTo>
                    <a:lnTo>
                      <a:pt x="157" y="984"/>
                    </a:lnTo>
                    <a:lnTo>
                      <a:pt x="157" y="984"/>
                    </a:lnTo>
                    <a:lnTo>
                      <a:pt x="126" y="1050"/>
                    </a:lnTo>
                    <a:lnTo>
                      <a:pt x="102" y="1100"/>
                    </a:lnTo>
                    <a:lnTo>
                      <a:pt x="89" y="1131"/>
                    </a:lnTo>
                    <a:lnTo>
                      <a:pt x="89" y="1131"/>
                    </a:lnTo>
                    <a:lnTo>
                      <a:pt x="81" y="1148"/>
                    </a:lnTo>
                    <a:lnTo>
                      <a:pt x="71" y="1166"/>
                    </a:lnTo>
                    <a:lnTo>
                      <a:pt x="59" y="1181"/>
                    </a:lnTo>
                    <a:lnTo>
                      <a:pt x="55" y="1186"/>
                    </a:lnTo>
                    <a:lnTo>
                      <a:pt x="50" y="1191"/>
                    </a:lnTo>
                    <a:lnTo>
                      <a:pt x="50" y="1191"/>
                    </a:lnTo>
                    <a:lnTo>
                      <a:pt x="37" y="1198"/>
                    </a:lnTo>
                    <a:lnTo>
                      <a:pt x="22" y="1209"/>
                    </a:lnTo>
                    <a:lnTo>
                      <a:pt x="16" y="1215"/>
                    </a:lnTo>
                    <a:lnTo>
                      <a:pt x="12" y="1221"/>
                    </a:lnTo>
                    <a:lnTo>
                      <a:pt x="9" y="1226"/>
                    </a:lnTo>
                    <a:lnTo>
                      <a:pt x="9" y="1228"/>
                    </a:lnTo>
                    <a:lnTo>
                      <a:pt x="11" y="1230"/>
                    </a:lnTo>
                    <a:lnTo>
                      <a:pt x="11" y="1230"/>
                    </a:lnTo>
                    <a:lnTo>
                      <a:pt x="12" y="1232"/>
                    </a:lnTo>
                    <a:lnTo>
                      <a:pt x="15" y="1234"/>
                    </a:lnTo>
                    <a:lnTo>
                      <a:pt x="25" y="1235"/>
                    </a:lnTo>
                    <a:lnTo>
                      <a:pt x="37" y="1235"/>
                    </a:lnTo>
                    <a:lnTo>
                      <a:pt x="51" y="1235"/>
                    </a:lnTo>
                    <a:lnTo>
                      <a:pt x="78" y="1233"/>
                    </a:lnTo>
                    <a:lnTo>
                      <a:pt x="99" y="1230"/>
                    </a:lnTo>
                    <a:lnTo>
                      <a:pt x="99" y="1230"/>
                    </a:lnTo>
                    <a:lnTo>
                      <a:pt x="108" y="1230"/>
                    </a:lnTo>
                    <a:lnTo>
                      <a:pt x="114" y="1230"/>
                    </a:lnTo>
                    <a:lnTo>
                      <a:pt x="120" y="1232"/>
                    </a:lnTo>
                    <a:lnTo>
                      <a:pt x="129" y="1230"/>
                    </a:lnTo>
                    <a:lnTo>
                      <a:pt x="129" y="1230"/>
                    </a:lnTo>
                    <a:lnTo>
                      <a:pt x="138" y="1228"/>
                    </a:lnTo>
                    <a:lnTo>
                      <a:pt x="148" y="1224"/>
                    </a:lnTo>
                    <a:lnTo>
                      <a:pt x="151" y="1222"/>
                    </a:lnTo>
                    <a:lnTo>
                      <a:pt x="154" y="1220"/>
                    </a:lnTo>
                    <a:lnTo>
                      <a:pt x="156" y="1216"/>
                    </a:lnTo>
                    <a:lnTo>
                      <a:pt x="157" y="1210"/>
                    </a:lnTo>
                    <a:lnTo>
                      <a:pt x="157" y="1210"/>
                    </a:lnTo>
                    <a:lnTo>
                      <a:pt x="158" y="1196"/>
                    </a:lnTo>
                    <a:lnTo>
                      <a:pt x="160" y="1178"/>
                    </a:lnTo>
                    <a:lnTo>
                      <a:pt x="157" y="1152"/>
                    </a:lnTo>
                    <a:lnTo>
                      <a:pt x="157" y="1152"/>
                    </a:lnTo>
                    <a:lnTo>
                      <a:pt x="161" y="1144"/>
                    </a:lnTo>
                    <a:lnTo>
                      <a:pt x="168" y="1129"/>
                    </a:lnTo>
                    <a:lnTo>
                      <a:pt x="192" y="1090"/>
                    </a:lnTo>
                    <a:lnTo>
                      <a:pt x="226" y="1032"/>
                    </a:lnTo>
                    <a:lnTo>
                      <a:pt x="226" y="1032"/>
                    </a:lnTo>
                    <a:lnTo>
                      <a:pt x="236" y="1055"/>
                    </a:lnTo>
                    <a:lnTo>
                      <a:pt x="242" y="1075"/>
                    </a:lnTo>
                    <a:lnTo>
                      <a:pt x="244" y="1084"/>
                    </a:lnTo>
                    <a:lnTo>
                      <a:pt x="247" y="1092"/>
                    </a:lnTo>
                    <a:lnTo>
                      <a:pt x="247" y="1092"/>
                    </a:lnTo>
                    <a:lnTo>
                      <a:pt x="249" y="1106"/>
                    </a:lnTo>
                    <a:lnTo>
                      <a:pt x="253" y="1119"/>
                    </a:lnTo>
                    <a:lnTo>
                      <a:pt x="256" y="1131"/>
                    </a:lnTo>
                    <a:lnTo>
                      <a:pt x="256" y="1137"/>
                    </a:lnTo>
                    <a:lnTo>
                      <a:pt x="256" y="1141"/>
                    </a:lnTo>
                    <a:lnTo>
                      <a:pt x="256" y="1141"/>
                    </a:lnTo>
                    <a:close/>
                    <a:moveTo>
                      <a:pt x="129" y="390"/>
                    </a:moveTo>
                    <a:lnTo>
                      <a:pt x="129" y="390"/>
                    </a:lnTo>
                    <a:lnTo>
                      <a:pt x="130" y="391"/>
                    </a:lnTo>
                    <a:lnTo>
                      <a:pt x="130" y="392"/>
                    </a:lnTo>
                    <a:lnTo>
                      <a:pt x="129" y="401"/>
                    </a:lnTo>
                    <a:lnTo>
                      <a:pt x="127" y="411"/>
                    </a:lnTo>
                    <a:lnTo>
                      <a:pt x="127" y="416"/>
                    </a:lnTo>
                    <a:lnTo>
                      <a:pt x="129" y="420"/>
                    </a:lnTo>
                    <a:lnTo>
                      <a:pt x="129" y="420"/>
                    </a:lnTo>
                    <a:lnTo>
                      <a:pt x="135" y="433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23" y="441"/>
                    </a:lnTo>
                    <a:lnTo>
                      <a:pt x="109" y="441"/>
                    </a:lnTo>
                    <a:lnTo>
                      <a:pt x="104" y="441"/>
                    </a:lnTo>
                    <a:lnTo>
                      <a:pt x="99" y="440"/>
                    </a:lnTo>
                    <a:lnTo>
                      <a:pt x="99" y="440"/>
                    </a:lnTo>
                    <a:lnTo>
                      <a:pt x="90" y="439"/>
                    </a:lnTo>
                    <a:lnTo>
                      <a:pt x="84" y="439"/>
                    </a:lnTo>
                    <a:lnTo>
                      <a:pt x="78" y="440"/>
                    </a:lnTo>
                    <a:lnTo>
                      <a:pt x="78" y="430"/>
                    </a:lnTo>
                    <a:lnTo>
                      <a:pt x="78" y="430"/>
                    </a:lnTo>
                    <a:lnTo>
                      <a:pt x="81" y="426"/>
                    </a:lnTo>
                    <a:lnTo>
                      <a:pt x="84" y="419"/>
                    </a:lnTo>
                    <a:lnTo>
                      <a:pt x="89" y="410"/>
                    </a:lnTo>
                    <a:lnTo>
                      <a:pt x="129" y="390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9B6F598-3F4A-47E9-86CB-C6EF8C2DBEDA}"/>
                  </a:ext>
                </a:extLst>
              </p:cNvPr>
              <p:cNvSpPr/>
              <p:nvPr/>
            </p:nvSpPr>
            <p:spPr bwMode="auto">
              <a:xfrm>
                <a:off x="5868840" y="2691752"/>
                <a:ext cx="2276494" cy="884168"/>
              </a:xfrm>
              <a:custGeom>
                <a:avLst/>
                <a:gdLst>
                  <a:gd name="connsiteX0" fmla="*/ 1018482 w 2036964"/>
                  <a:gd name="connsiteY0" fmla="*/ 0 h 714683"/>
                  <a:gd name="connsiteX1" fmla="*/ 2036964 w 2036964"/>
                  <a:gd name="connsiteY1" fmla="*/ 103045 h 714683"/>
                  <a:gd name="connsiteX2" fmla="*/ 1414921 w 2036964"/>
                  <a:gd name="connsiteY2" fmla="*/ 197992 h 714683"/>
                  <a:gd name="connsiteX3" fmla="*/ 1053721 w 2036964"/>
                  <a:gd name="connsiteY3" fmla="*/ 205370 h 714683"/>
                  <a:gd name="connsiteX4" fmla="*/ 1081482 w 2036964"/>
                  <a:gd name="connsiteY4" fmla="*/ 625787 h 714683"/>
                  <a:gd name="connsiteX5" fmla="*/ 1217879 w 2036964"/>
                  <a:gd name="connsiteY5" fmla="*/ 628206 h 714683"/>
                  <a:gd name="connsiteX6" fmla="*/ 1530749 w 2036964"/>
                  <a:gd name="connsiteY6" fmla="*/ 669676 h 714683"/>
                  <a:gd name="connsiteX7" fmla="*/ 1018482 w 2036964"/>
                  <a:gd name="connsiteY7" fmla="*/ 714683 h 714683"/>
                  <a:gd name="connsiteX8" fmla="*/ 506215 w 2036964"/>
                  <a:gd name="connsiteY8" fmla="*/ 669676 h 714683"/>
                  <a:gd name="connsiteX9" fmla="*/ 819085 w 2036964"/>
                  <a:gd name="connsiteY9" fmla="*/ 628206 h 714683"/>
                  <a:gd name="connsiteX10" fmla="*/ 955482 w 2036964"/>
                  <a:gd name="connsiteY10" fmla="*/ 625787 h 714683"/>
                  <a:gd name="connsiteX11" fmla="*/ 983243 w 2036964"/>
                  <a:gd name="connsiteY11" fmla="*/ 205370 h 714683"/>
                  <a:gd name="connsiteX12" fmla="*/ 622043 w 2036964"/>
                  <a:gd name="connsiteY12" fmla="*/ 197992 h 714683"/>
                  <a:gd name="connsiteX13" fmla="*/ 0 w 2036964"/>
                  <a:gd name="connsiteY13" fmla="*/ 103045 h 714683"/>
                  <a:gd name="connsiteX14" fmla="*/ 1018482 w 2036964"/>
                  <a:gd name="connsiteY14" fmla="*/ 0 h 71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36964" h="714683">
                    <a:moveTo>
                      <a:pt x="1018482" y="0"/>
                    </a:moveTo>
                    <a:cubicBezTo>
                      <a:pt x="1580974" y="0"/>
                      <a:pt x="2036964" y="46135"/>
                      <a:pt x="2036964" y="103045"/>
                    </a:cubicBezTo>
                    <a:cubicBezTo>
                      <a:pt x="2036964" y="145728"/>
                      <a:pt x="1780470" y="182349"/>
                      <a:pt x="1414921" y="197992"/>
                    </a:cubicBezTo>
                    <a:lnTo>
                      <a:pt x="1053721" y="205370"/>
                    </a:lnTo>
                    <a:lnTo>
                      <a:pt x="1081482" y="625787"/>
                    </a:lnTo>
                    <a:lnTo>
                      <a:pt x="1217879" y="628206"/>
                    </a:lnTo>
                    <a:cubicBezTo>
                      <a:pt x="1401740" y="635038"/>
                      <a:pt x="1530749" y="651033"/>
                      <a:pt x="1530749" y="669676"/>
                    </a:cubicBezTo>
                    <a:cubicBezTo>
                      <a:pt x="1530749" y="694533"/>
                      <a:pt x="1301399" y="714683"/>
                      <a:pt x="1018482" y="714683"/>
                    </a:cubicBezTo>
                    <a:cubicBezTo>
                      <a:pt x="735565" y="714683"/>
                      <a:pt x="506215" y="694533"/>
                      <a:pt x="506215" y="669676"/>
                    </a:cubicBezTo>
                    <a:cubicBezTo>
                      <a:pt x="506215" y="651033"/>
                      <a:pt x="635224" y="635038"/>
                      <a:pt x="819085" y="628206"/>
                    </a:cubicBezTo>
                    <a:lnTo>
                      <a:pt x="955482" y="625787"/>
                    </a:lnTo>
                    <a:lnTo>
                      <a:pt x="983243" y="205370"/>
                    </a:lnTo>
                    <a:lnTo>
                      <a:pt x="622043" y="197992"/>
                    </a:lnTo>
                    <a:cubicBezTo>
                      <a:pt x="256495" y="182349"/>
                      <a:pt x="0" y="145728"/>
                      <a:pt x="0" y="103045"/>
                    </a:cubicBezTo>
                    <a:cubicBezTo>
                      <a:pt x="0" y="46135"/>
                      <a:pt x="455990" y="0"/>
                      <a:pt x="10184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2" name="Freeform 20">
              <a:extLst>
                <a:ext uri="{FF2B5EF4-FFF2-40B4-BE49-F238E27FC236}">
                  <a16:creationId xmlns:a16="http://schemas.microsoft.com/office/drawing/2014/main" id="{B58F69AD-FC53-4D8C-B845-23029C0A2E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24013" y="1734671"/>
              <a:ext cx="1135676" cy="1552222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5C034539-C15B-4962-8A57-83B4F8A052DE}"/>
              </a:ext>
            </a:extLst>
          </p:cNvPr>
          <p:cNvGrpSpPr/>
          <p:nvPr/>
        </p:nvGrpSpPr>
        <p:grpSpPr>
          <a:xfrm>
            <a:off x="625924" y="4439771"/>
            <a:ext cx="2718568" cy="1436960"/>
            <a:chOff x="2431016" y="-171400"/>
            <a:chExt cx="3061820" cy="1618395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sp>
          <p:nvSpPr>
            <p:cNvPr id="174" name="Freeform 9">
              <a:extLst>
                <a:ext uri="{FF2B5EF4-FFF2-40B4-BE49-F238E27FC236}">
                  <a16:creationId xmlns:a16="http://schemas.microsoft.com/office/drawing/2014/main" id="{C1AB02A3-D3CC-4943-93D8-FACEE2DC3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637" y="-154560"/>
              <a:ext cx="630287" cy="1557754"/>
            </a:xfrm>
            <a:custGeom>
              <a:avLst/>
              <a:gdLst>
                <a:gd name="T0" fmla="*/ 83 w 714"/>
                <a:gd name="T1" fmla="*/ 325 h 1711"/>
                <a:gd name="T2" fmla="*/ 21 w 714"/>
                <a:gd name="T3" fmla="*/ 384 h 1711"/>
                <a:gd name="T4" fmla="*/ 11 w 714"/>
                <a:gd name="T5" fmla="*/ 529 h 1711"/>
                <a:gd name="T6" fmla="*/ 5 w 714"/>
                <a:gd name="T7" fmla="*/ 766 h 1711"/>
                <a:gd name="T8" fmla="*/ 24 w 714"/>
                <a:gd name="T9" fmla="*/ 900 h 1711"/>
                <a:gd name="T10" fmla="*/ 0 w 714"/>
                <a:gd name="T11" fmla="*/ 1051 h 1711"/>
                <a:gd name="T12" fmla="*/ 26 w 714"/>
                <a:gd name="T13" fmla="*/ 1118 h 1711"/>
                <a:gd name="T14" fmla="*/ 83 w 714"/>
                <a:gd name="T15" fmla="*/ 1207 h 1711"/>
                <a:gd name="T16" fmla="*/ 60 w 714"/>
                <a:gd name="T17" fmla="*/ 1391 h 1711"/>
                <a:gd name="T18" fmla="*/ 49 w 714"/>
                <a:gd name="T19" fmla="*/ 1614 h 1711"/>
                <a:gd name="T20" fmla="*/ 54 w 714"/>
                <a:gd name="T21" fmla="*/ 1664 h 1711"/>
                <a:gd name="T22" fmla="*/ 96 w 714"/>
                <a:gd name="T23" fmla="*/ 1703 h 1711"/>
                <a:gd name="T24" fmla="*/ 213 w 714"/>
                <a:gd name="T25" fmla="*/ 1708 h 1711"/>
                <a:gd name="T26" fmla="*/ 236 w 714"/>
                <a:gd name="T27" fmla="*/ 1687 h 1711"/>
                <a:gd name="T28" fmla="*/ 210 w 714"/>
                <a:gd name="T29" fmla="*/ 1614 h 1711"/>
                <a:gd name="T30" fmla="*/ 207 w 714"/>
                <a:gd name="T31" fmla="*/ 1575 h 1711"/>
                <a:gd name="T32" fmla="*/ 207 w 714"/>
                <a:gd name="T33" fmla="*/ 1471 h 1711"/>
                <a:gd name="T34" fmla="*/ 218 w 714"/>
                <a:gd name="T35" fmla="*/ 1337 h 1711"/>
                <a:gd name="T36" fmla="*/ 254 w 714"/>
                <a:gd name="T37" fmla="*/ 1228 h 1711"/>
                <a:gd name="T38" fmla="*/ 275 w 714"/>
                <a:gd name="T39" fmla="*/ 1160 h 1711"/>
                <a:gd name="T40" fmla="*/ 372 w 714"/>
                <a:gd name="T41" fmla="*/ 1189 h 1711"/>
                <a:gd name="T42" fmla="*/ 400 w 714"/>
                <a:gd name="T43" fmla="*/ 1222 h 1711"/>
                <a:gd name="T44" fmla="*/ 332 w 714"/>
                <a:gd name="T45" fmla="*/ 1394 h 1711"/>
                <a:gd name="T46" fmla="*/ 311 w 714"/>
                <a:gd name="T47" fmla="*/ 1534 h 1711"/>
                <a:gd name="T48" fmla="*/ 327 w 714"/>
                <a:gd name="T49" fmla="*/ 1570 h 1711"/>
                <a:gd name="T50" fmla="*/ 355 w 714"/>
                <a:gd name="T51" fmla="*/ 1682 h 1711"/>
                <a:gd name="T52" fmla="*/ 381 w 714"/>
                <a:gd name="T53" fmla="*/ 1706 h 1711"/>
                <a:gd name="T54" fmla="*/ 472 w 714"/>
                <a:gd name="T55" fmla="*/ 1703 h 1711"/>
                <a:gd name="T56" fmla="*/ 488 w 714"/>
                <a:gd name="T57" fmla="*/ 1677 h 1711"/>
                <a:gd name="T58" fmla="*/ 457 w 714"/>
                <a:gd name="T59" fmla="*/ 1602 h 1711"/>
                <a:gd name="T60" fmla="*/ 423 w 714"/>
                <a:gd name="T61" fmla="*/ 1523 h 1711"/>
                <a:gd name="T62" fmla="*/ 543 w 714"/>
                <a:gd name="T63" fmla="*/ 1274 h 1711"/>
                <a:gd name="T64" fmla="*/ 569 w 714"/>
                <a:gd name="T65" fmla="*/ 1124 h 1711"/>
                <a:gd name="T66" fmla="*/ 524 w 714"/>
                <a:gd name="T67" fmla="*/ 1036 h 1711"/>
                <a:gd name="T68" fmla="*/ 532 w 714"/>
                <a:gd name="T69" fmla="*/ 895 h 1711"/>
                <a:gd name="T70" fmla="*/ 560 w 714"/>
                <a:gd name="T71" fmla="*/ 1013 h 1711"/>
                <a:gd name="T72" fmla="*/ 586 w 714"/>
                <a:gd name="T73" fmla="*/ 1119 h 1711"/>
                <a:gd name="T74" fmla="*/ 613 w 714"/>
                <a:gd name="T75" fmla="*/ 1189 h 1711"/>
                <a:gd name="T76" fmla="*/ 616 w 714"/>
                <a:gd name="T77" fmla="*/ 1223 h 1711"/>
                <a:gd name="T78" fmla="*/ 651 w 714"/>
                <a:gd name="T79" fmla="*/ 1223 h 1711"/>
                <a:gd name="T80" fmla="*/ 669 w 714"/>
                <a:gd name="T81" fmla="*/ 1222 h 1711"/>
                <a:gd name="T82" fmla="*/ 695 w 714"/>
                <a:gd name="T83" fmla="*/ 1161 h 1711"/>
                <a:gd name="T84" fmla="*/ 708 w 714"/>
                <a:gd name="T85" fmla="*/ 1157 h 1711"/>
                <a:gd name="T86" fmla="*/ 711 w 714"/>
                <a:gd name="T87" fmla="*/ 1139 h 1711"/>
                <a:gd name="T88" fmla="*/ 665 w 714"/>
                <a:gd name="T89" fmla="*/ 1035 h 1711"/>
                <a:gd name="T90" fmla="*/ 636 w 714"/>
                <a:gd name="T91" fmla="*/ 734 h 1711"/>
                <a:gd name="T92" fmla="*/ 610 w 714"/>
                <a:gd name="T93" fmla="*/ 506 h 1711"/>
                <a:gd name="T94" fmla="*/ 571 w 714"/>
                <a:gd name="T95" fmla="*/ 418 h 1711"/>
                <a:gd name="T96" fmla="*/ 475 w 714"/>
                <a:gd name="T97" fmla="*/ 358 h 1711"/>
                <a:gd name="T98" fmla="*/ 451 w 714"/>
                <a:gd name="T99" fmla="*/ 316 h 1711"/>
                <a:gd name="T100" fmla="*/ 460 w 714"/>
                <a:gd name="T101" fmla="*/ 264 h 1711"/>
                <a:gd name="T102" fmla="*/ 464 w 714"/>
                <a:gd name="T103" fmla="*/ 215 h 1711"/>
                <a:gd name="T104" fmla="*/ 442 w 714"/>
                <a:gd name="T105" fmla="*/ 129 h 1711"/>
                <a:gd name="T106" fmla="*/ 416 w 714"/>
                <a:gd name="T107" fmla="*/ 62 h 1711"/>
                <a:gd name="T108" fmla="*/ 325 w 714"/>
                <a:gd name="T109" fmla="*/ 18 h 1711"/>
                <a:gd name="T110" fmla="*/ 218 w 714"/>
                <a:gd name="T111" fmla="*/ 5 h 1711"/>
                <a:gd name="T112" fmla="*/ 135 w 714"/>
                <a:gd name="T113" fmla="*/ 102 h 1711"/>
                <a:gd name="T114" fmla="*/ 142 w 714"/>
                <a:gd name="T115" fmla="*/ 163 h 1711"/>
                <a:gd name="T116" fmla="*/ 171 w 714"/>
                <a:gd name="T117" fmla="*/ 208 h 1711"/>
                <a:gd name="T118" fmla="*/ 195 w 714"/>
                <a:gd name="T119" fmla="*/ 244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4" h="1711">
                  <a:moveTo>
                    <a:pt x="202" y="264"/>
                  </a:moveTo>
                  <a:lnTo>
                    <a:pt x="202" y="264"/>
                  </a:lnTo>
                  <a:lnTo>
                    <a:pt x="158" y="286"/>
                  </a:lnTo>
                  <a:lnTo>
                    <a:pt x="119" y="306"/>
                  </a:lnTo>
                  <a:lnTo>
                    <a:pt x="83" y="325"/>
                  </a:lnTo>
                  <a:lnTo>
                    <a:pt x="83" y="325"/>
                  </a:lnTo>
                  <a:lnTo>
                    <a:pt x="57" y="342"/>
                  </a:lnTo>
                  <a:lnTo>
                    <a:pt x="41" y="353"/>
                  </a:lnTo>
                  <a:lnTo>
                    <a:pt x="34" y="360"/>
                  </a:lnTo>
                  <a:lnTo>
                    <a:pt x="29" y="366"/>
                  </a:lnTo>
                  <a:lnTo>
                    <a:pt x="26" y="374"/>
                  </a:lnTo>
                  <a:lnTo>
                    <a:pt x="21" y="384"/>
                  </a:lnTo>
                  <a:lnTo>
                    <a:pt x="21" y="384"/>
                  </a:lnTo>
                  <a:lnTo>
                    <a:pt x="18" y="399"/>
                  </a:lnTo>
                  <a:lnTo>
                    <a:pt x="16" y="418"/>
                  </a:lnTo>
                  <a:lnTo>
                    <a:pt x="13" y="465"/>
                  </a:lnTo>
                  <a:lnTo>
                    <a:pt x="11" y="508"/>
                  </a:lnTo>
                  <a:lnTo>
                    <a:pt x="11" y="529"/>
                  </a:lnTo>
                  <a:lnTo>
                    <a:pt x="11" y="529"/>
                  </a:lnTo>
                  <a:lnTo>
                    <a:pt x="8" y="597"/>
                  </a:lnTo>
                  <a:lnTo>
                    <a:pt x="5" y="656"/>
                  </a:lnTo>
                  <a:lnTo>
                    <a:pt x="3" y="717"/>
                  </a:lnTo>
                  <a:lnTo>
                    <a:pt x="3" y="717"/>
                  </a:lnTo>
                  <a:lnTo>
                    <a:pt x="5" y="766"/>
                  </a:lnTo>
                  <a:lnTo>
                    <a:pt x="8" y="799"/>
                  </a:lnTo>
                  <a:lnTo>
                    <a:pt x="10" y="820"/>
                  </a:lnTo>
                  <a:lnTo>
                    <a:pt x="11" y="833"/>
                  </a:lnTo>
                  <a:lnTo>
                    <a:pt x="11" y="833"/>
                  </a:lnTo>
                  <a:lnTo>
                    <a:pt x="19" y="872"/>
                  </a:lnTo>
                  <a:lnTo>
                    <a:pt x="24" y="900"/>
                  </a:lnTo>
                  <a:lnTo>
                    <a:pt x="24" y="900"/>
                  </a:lnTo>
                  <a:lnTo>
                    <a:pt x="19" y="916"/>
                  </a:lnTo>
                  <a:lnTo>
                    <a:pt x="11" y="955"/>
                  </a:lnTo>
                  <a:lnTo>
                    <a:pt x="3" y="1004"/>
                  </a:lnTo>
                  <a:lnTo>
                    <a:pt x="2" y="1028"/>
                  </a:lnTo>
                  <a:lnTo>
                    <a:pt x="0" y="1051"/>
                  </a:lnTo>
                  <a:lnTo>
                    <a:pt x="0" y="1051"/>
                  </a:lnTo>
                  <a:lnTo>
                    <a:pt x="2" y="1061"/>
                  </a:lnTo>
                  <a:lnTo>
                    <a:pt x="3" y="1072"/>
                  </a:lnTo>
                  <a:lnTo>
                    <a:pt x="8" y="1083"/>
                  </a:lnTo>
                  <a:lnTo>
                    <a:pt x="13" y="1095"/>
                  </a:lnTo>
                  <a:lnTo>
                    <a:pt x="26" y="1118"/>
                  </a:lnTo>
                  <a:lnTo>
                    <a:pt x="42" y="1139"/>
                  </a:lnTo>
                  <a:lnTo>
                    <a:pt x="59" y="1158"/>
                  </a:lnTo>
                  <a:lnTo>
                    <a:pt x="72" y="1173"/>
                  </a:lnTo>
                  <a:lnTo>
                    <a:pt x="85" y="1186"/>
                  </a:lnTo>
                  <a:lnTo>
                    <a:pt x="85" y="1186"/>
                  </a:lnTo>
                  <a:lnTo>
                    <a:pt x="83" y="1207"/>
                  </a:lnTo>
                  <a:lnTo>
                    <a:pt x="81" y="1223"/>
                  </a:lnTo>
                  <a:lnTo>
                    <a:pt x="78" y="1238"/>
                  </a:lnTo>
                  <a:lnTo>
                    <a:pt x="78" y="1238"/>
                  </a:lnTo>
                  <a:lnTo>
                    <a:pt x="75" y="1254"/>
                  </a:lnTo>
                  <a:lnTo>
                    <a:pt x="70" y="1288"/>
                  </a:lnTo>
                  <a:lnTo>
                    <a:pt x="60" y="1391"/>
                  </a:lnTo>
                  <a:lnTo>
                    <a:pt x="47" y="1547"/>
                  </a:lnTo>
                  <a:lnTo>
                    <a:pt x="47" y="1547"/>
                  </a:lnTo>
                  <a:lnTo>
                    <a:pt x="47" y="1573"/>
                  </a:lnTo>
                  <a:lnTo>
                    <a:pt x="47" y="1599"/>
                  </a:lnTo>
                  <a:lnTo>
                    <a:pt x="47" y="1599"/>
                  </a:lnTo>
                  <a:lnTo>
                    <a:pt x="49" y="1614"/>
                  </a:lnTo>
                  <a:lnTo>
                    <a:pt x="54" y="1627"/>
                  </a:lnTo>
                  <a:lnTo>
                    <a:pt x="54" y="1627"/>
                  </a:lnTo>
                  <a:lnTo>
                    <a:pt x="54" y="1633"/>
                  </a:lnTo>
                  <a:lnTo>
                    <a:pt x="54" y="1640"/>
                  </a:lnTo>
                  <a:lnTo>
                    <a:pt x="54" y="1656"/>
                  </a:lnTo>
                  <a:lnTo>
                    <a:pt x="54" y="1664"/>
                  </a:lnTo>
                  <a:lnTo>
                    <a:pt x="55" y="1672"/>
                  </a:lnTo>
                  <a:lnTo>
                    <a:pt x="59" y="1680"/>
                  </a:lnTo>
                  <a:lnTo>
                    <a:pt x="63" y="1687"/>
                  </a:lnTo>
                  <a:lnTo>
                    <a:pt x="63" y="1687"/>
                  </a:lnTo>
                  <a:lnTo>
                    <a:pt x="78" y="1697"/>
                  </a:lnTo>
                  <a:lnTo>
                    <a:pt x="96" y="1703"/>
                  </a:lnTo>
                  <a:lnTo>
                    <a:pt x="115" y="1708"/>
                  </a:lnTo>
                  <a:lnTo>
                    <a:pt x="125" y="1710"/>
                  </a:lnTo>
                  <a:lnTo>
                    <a:pt x="135" y="1710"/>
                  </a:lnTo>
                  <a:lnTo>
                    <a:pt x="135" y="1710"/>
                  </a:lnTo>
                  <a:lnTo>
                    <a:pt x="187" y="1710"/>
                  </a:lnTo>
                  <a:lnTo>
                    <a:pt x="213" y="1708"/>
                  </a:lnTo>
                  <a:lnTo>
                    <a:pt x="221" y="1706"/>
                  </a:lnTo>
                  <a:lnTo>
                    <a:pt x="228" y="1705"/>
                  </a:lnTo>
                  <a:lnTo>
                    <a:pt x="228" y="1705"/>
                  </a:lnTo>
                  <a:lnTo>
                    <a:pt x="231" y="1700"/>
                  </a:lnTo>
                  <a:lnTo>
                    <a:pt x="234" y="1693"/>
                  </a:lnTo>
                  <a:lnTo>
                    <a:pt x="236" y="1687"/>
                  </a:lnTo>
                  <a:lnTo>
                    <a:pt x="236" y="1679"/>
                  </a:lnTo>
                  <a:lnTo>
                    <a:pt x="234" y="1662"/>
                  </a:lnTo>
                  <a:lnTo>
                    <a:pt x="229" y="1646"/>
                  </a:lnTo>
                  <a:lnTo>
                    <a:pt x="229" y="1646"/>
                  </a:lnTo>
                  <a:lnTo>
                    <a:pt x="221" y="1630"/>
                  </a:lnTo>
                  <a:lnTo>
                    <a:pt x="210" y="1614"/>
                  </a:lnTo>
                  <a:lnTo>
                    <a:pt x="194" y="1593"/>
                  </a:lnTo>
                  <a:lnTo>
                    <a:pt x="194" y="1593"/>
                  </a:lnTo>
                  <a:lnTo>
                    <a:pt x="195" y="1593"/>
                  </a:lnTo>
                  <a:lnTo>
                    <a:pt x="198" y="1589"/>
                  </a:lnTo>
                  <a:lnTo>
                    <a:pt x="203" y="1584"/>
                  </a:lnTo>
                  <a:lnTo>
                    <a:pt x="207" y="1575"/>
                  </a:lnTo>
                  <a:lnTo>
                    <a:pt x="207" y="1575"/>
                  </a:lnTo>
                  <a:lnTo>
                    <a:pt x="208" y="1565"/>
                  </a:lnTo>
                  <a:lnTo>
                    <a:pt x="208" y="1555"/>
                  </a:lnTo>
                  <a:lnTo>
                    <a:pt x="207" y="1521"/>
                  </a:lnTo>
                  <a:lnTo>
                    <a:pt x="207" y="1521"/>
                  </a:lnTo>
                  <a:lnTo>
                    <a:pt x="207" y="1471"/>
                  </a:lnTo>
                  <a:lnTo>
                    <a:pt x="207" y="1440"/>
                  </a:lnTo>
                  <a:lnTo>
                    <a:pt x="207" y="1440"/>
                  </a:lnTo>
                  <a:lnTo>
                    <a:pt x="210" y="1396"/>
                  </a:lnTo>
                  <a:lnTo>
                    <a:pt x="213" y="1363"/>
                  </a:lnTo>
                  <a:lnTo>
                    <a:pt x="218" y="1337"/>
                  </a:lnTo>
                  <a:lnTo>
                    <a:pt x="218" y="1337"/>
                  </a:lnTo>
                  <a:lnTo>
                    <a:pt x="223" y="1316"/>
                  </a:lnTo>
                  <a:lnTo>
                    <a:pt x="231" y="1292"/>
                  </a:lnTo>
                  <a:lnTo>
                    <a:pt x="244" y="1251"/>
                  </a:lnTo>
                  <a:lnTo>
                    <a:pt x="244" y="1251"/>
                  </a:lnTo>
                  <a:lnTo>
                    <a:pt x="249" y="1238"/>
                  </a:lnTo>
                  <a:lnTo>
                    <a:pt x="254" y="1228"/>
                  </a:lnTo>
                  <a:lnTo>
                    <a:pt x="259" y="1215"/>
                  </a:lnTo>
                  <a:lnTo>
                    <a:pt x="262" y="1194"/>
                  </a:lnTo>
                  <a:lnTo>
                    <a:pt x="262" y="1194"/>
                  </a:lnTo>
                  <a:lnTo>
                    <a:pt x="264" y="1181"/>
                  </a:lnTo>
                  <a:lnTo>
                    <a:pt x="270" y="1170"/>
                  </a:lnTo>
                  <a:lnTo>
                    <a:pt x="275" y="1160"/>
                  </a:lnTo>
                  <a:lnTo>
                    <a:pt x="283" y="1152"/>
                  </a:lnTo>
                  <a:lnTo>
                    <a:pt x="296" y="1142"/>
                  </a:lnTo>
                  <a:lnTo>
                    <a:pt x="301" y="1139"/>
                  </a:lnTo>
                  <a:lnTo>
                    <a:pt x="301" y="1139"/>
                  </a:lnTo>
                  <a:lnTo>
                    <a:pt x="372" y="1189"/>
                  </a:lnTo>
                  <a:lnTo>
                    <a:pt x="372" y="1189"/>
                  </a:lnTo>
                  <a:lnTo>
                    <a:pt x="382" y="1197"/>
                  </a:lnTo>
                  <a:lnTo>
                    <a:pt x="392" y="1207"/>
                  </a:lnTo>
                  <a:lnTo>
                    <a:pt x="399" y="1215"/>
                  </a:lnTo>
                  <a:lnTo>
                    <a:pt x="400" y="1218"/>
                  </a:lnTo>
                  <a:lnTo>
                    <a:pt x="400" y="1222"/>
                  </a:lnTo>
                  <a:lnTo>
                    <a:pt x="400" y="1222"/>
                  </a:lnTo>
                  <a:lnTo>
                    <a:pt x="377" y="1275"/>
                  </a:lnTo>
                  <a:lnTo>
                    <a:pt x="361" y="1318"/>
                  </a:lnTo>
                  <a:lnTo>
                    <a:pt x="345" y="1352"/>
                  </a:lnTo>
                  <a:lnTo>
                    <a:pt x="345" y="1352"/>
                  </a:lnTo>
                  <a:lnTo>
                    <a:pt x="338" y="1370"/>
                  </a:lnTo>
                  <a:lnTo>
                    <a:pt x="332" y="1394"/>
                  </a:lnTo>
                  <a:lnTo>
                    <a:pt x="327" y="1422"/>
                  </a:lnTo>
                  <a:lnTo>
                    <a:pt x="322" y="1451"/>
                  </a:lnTo>
                  <a:lnTo>
                    <a:pt x="314" y="1501"/>
                  </a:lnTo>
                  <a:lnTo>
                    <a:pt x="311" y="1527"/>
                  </a:lnTo>
                  <a:lnTo>
                    <a:pt x="311" y="1527"/>
                  </a:lnTo>
                  <a:lnTo>
                    <a:pt x="311" y="1534"/>
                  </a:lnTo>
                  <a:lnTo>
                    <a:pt x="312" y="1540"/>
                  </a:lnTo>
                  <a:lnTo>
                    <a:pt x="314" y="1545"/>
                  </a:lnTo>
                  <a:lnTo>
                    <a:pt x="317" y="1549"/>
                  </a:lnTo>
                  <a:lnTo>
                    <a:pt x="317" y="1549"/>
                  </a:lnTo>
                  <a:lnTo>
                    <a:pt x="320" y="1555"/>
                  </a:lnTo>
                  <a:lnTo>
                    <a:pt x="327" y="1570"/>
                  </a:lnTo>
                  <a:lnTo>
                    <a:pt x="342" y="1615"/>
                  </a:lnTo>
                  <a:lnTo>
                    <a:pt x="342" y="1615"/>
                  </a:lnTo>
                  <a:lnTo>
                    <a:pt x="343" y="1628"/>
                  </a:lnTo>
                  <a:lnTo>
                    <a:pt x="346" y="1641"/>
                  </a:lnTo>
                  <a:lnTo>
                    <a:pt x="351" y="1669"/>
                  </a:lnTo>
                  <a:lnTo>
                    <a:pt x="355" y="1682"/>
                  </a:lnTo>
                  <a:lnTo>
                    <a:pt x="361" y="1692"/>
                  </a:lnTo>
                  <a:lnTo>
                    <a:pt x="364" y="1697"/>
                  </a:lnTo>
                  <a:lnTo>
                    <a:pt x="369" y="1700"/>
                  </a:lnTo>
                  <a:lnTo>
                    <a:pt x="374" y="1703"/>
                  </a:lnTo>
                  <a:lnTo>
                    <a:pt x="381" y="1706"/>
                  </a:lnTo>
                  <a:lnTo>
                    <a:pt x="381" y="1706"/>
                  </a:lnTo>
                  <a:lnTo>
                    <a:pt x="395" y="1710"/>
                  </a:lnTo>
                  <a:lnTo>
                    <a:pt x="412" y="1711"/>
                  </a:lnTo>
                  <a:lnTo>
                    <a:pt x="428" y="1711"/>
                  </a:lnTo>
                  <a:lnTo>
                    <a:pt x="444" y="1710"/>
                  </a:lnTo>
                  <a:lnTo>
                    <a:pt x="460" y="1706"/>
                  </a:lnTo>
                  <a:lnTo>
                    <a:pt x="472" y="1703"/>
                  </a:lnTo>
                  <a:lnTo>
                    <a:pt x="481" y="1698"/>
                  </a:lnTo>
                  <a:lnTo>
                    <a:pt x="488" y="1693"/>
                  </a:lnTo>
                  <a:lnTo>
                    <a:pt x="488" y="1693"/>
                  </a:lnTo>
                  <a:lnTo>
                    <a:pt x="488" y="1692"/>
                  </a:lnTo>
                  <a:lnTo>
                    <a:pt x="490" y="1687"/>
                  </a:lnTo>
                  <a:lnTo>
                    <a:pt x="488" y="1677"/>
                  </a:lnTo>
                  <a:lnTo>
                    <a:pt x="483" y="1666"/>
                  </a:lnTo>
                  <a:lnTo>
                    <a:pt x="478" y="1653"/>
                  </a:lnTo>
                  <a:lnTo>
                    <a:pt x="467" y="1632"/>
                  </a:lnTo>
                  <a:lnTo>
                    <a:pt x="462" y="1622"/>
                  </a:lnTo>
                  <a:lnTo>
                    <a:pt x="462" y="1622"/>
                  </a:lnTo>
                  <a:lnTo>
                    <a:pt x="457" y="1602"/>
                  </a:lnTo>
                  <a:lnTo>
                    <a:pt x="454" y="1588"/>
                  </a:lnTo>
                  <a:lnTo>
                    <a:pt x="451" y="1580"/>
                  </a:lnTo>
                  <a:lnTo>
                    <a:pt x="451" y="1580"/>
                  </a:lnTo>
                  <a:lnTo>
                    <a:pt x="444" y="1568"/>
                  </a:lnTo>
                  <a:lnTo>
                    <a:pt x="434" y="1550"/>
                  </a:lnTo>
                  <a:lnTo>
                    <a:pt x="423" y="1523"/>
                  </a:lnTo>
                  <a:lnTo>
                    <a:pt x="423" y="1523"/>
                  </a:lnTo>
                  <a:lnTo>
                    <a:pt x="481" y="1405"/>
                  </a:lnTo>
                  <a:lnTo>
                    <a:pt x="522" y="1321"/>
                  </a:lnTo>
                  <a:lnTo>
                    <a:pt x="537" y="1290"/>
                  </a:lnTo>
                  <a:lnTo>
                    <a:pt x="543" y="1274"/>
                  </a:lnTo>
                  <a:lnTo>
                    <a:pt x="543" y="1274"/>
                  </a:lnTo>
                  <a:lnTo>
                    <a:pt x="550" y="1223"/>
                  </a:lnTo>
                  <a:lnTo>
                    <a:pt x="560" y="1161"/>
                  </a:lnTo>
                  <a:lnTo>
                    <a:pt x="560" y="1161"/>
                  </a:lnTo>
                  <a:lnTo>
                    <a:pt x="564" y="1142"/>
                  </a:lnTo>
                  <a:lnTo>
                    <a:pt x="568" y="1129"/>
                  </a:lnTo>
                  <a:lnTo>
                    <a:pt x="569" y="1124"/>
                  </a:lnTo>
                  <a:lnTo>
                    <a:pt x="568" y="1118"/>
                  </a:lnTo>
                  <a:lnTo>
                    <a:pt x="566" y="1111"/>
                  </a:lnTo>
                  <a:lnTo>
                    <a:pt x="563" y="1103"/>
                  </a:lnTo>
                  <a:lnTo>
                    <a:pt x="563" y="1103"/>
                  </a:lnTo>
                  <a:lnTo>
                    <a:pt x="547" y="1074"/>
                  </a:lnTo>
                  <a:lnTo>
                    <a:pt x="524" y="1036"/>
                  </a:lnTo>
                  <a:lnTo>
                    <a:pt x="496" y="987"/>
                  </a:lnTo>
                  <a:lnTo>
                    <a:pt x="506" y="861"/>
                  </a:lnTo>
                  <a:lnTo>
                    <a:pt x="506" y="825"/>
                  </a:lnTo>
                  <a:lnTo>
                    <a:pt x="506" y="825"/>
                  </a:lnTo>
                  <a:lnTo>
                    <a:pt x="521" y="864"/>
                  </a:lnTo>
                  <a:lnTo>
                    <a:pt x="532" y="895"/>
                  </a:lnTo>
                  <a:lnTo>
                    <a:pt x="535" y="906"/>
                  </a:lnTo>
                  <a:lnTo>
                    <a:pt x="537" y="914"/>
                  </a:lnTo>
                  <a:lnTo>
                    <a:pt x="537" y="914"/>
                  </a:lnTo>
                  <a:lnTo>
                    <a:pt x="540" y="932"/>
                  </a:lnTo>
                  <a:lnTo>
                    <a:pt x="547" y="963"/>
                  </a:lnTo>
                  <a:lnTo>
                    <a:pt x="560" y="1013"/>
                  </a:lnTo>
                  <a:lnTo>
                    <a:pt x="560" y="1013"/>
                  </a:lnTo>
                  <a:lnTo>
                    <a:pt x="573" y="1061"/>
                  </a:lnTo>
                  <a:lnTo>
                    <a:pt x="579" y="1087"/>
                  </a:lnTo>
                  <a:lnTo>
                    <a:pt x="582" y="1103"/>
                  </a:lnTo>
                  <a:lnTo>
                    <a:pt x="582" y="1103"/>
                  </a:lnTo>
                  <a:lnTo>
                    <a:pt x="586" y="1119"/>
                  </a:lnTo>
                  <a:lnTo>
                    <a:pt x="589" y="1131"/>
                  </a:lnTo>
                  <a:lnTo>
                    <a:pt x="599" y="1142"/>
                  </a:lnTo>
                  <a:lnTo>
                    <a:pt x="599" y="1142"/>
                  </a:lnTo>
                  <a:lnTo>
                    <a:pt x="603" y="1163"/>
                  </a:lnTo>
                  <a:lnTo>
                    <a:pt x="608" y="1179"/>
                  </a:lnTo>
                  <a:lnTo>
                    <a:pt x="613" y="1189"/>
                  </a:lnTo>
                  <a:lnTo>
                    <a:pt x="613" y="1189"/>
                  </a:lnTo>
                  <a:lnTo>
                    <a:pt x="616" y="1196"/>
                  </a:lnTo>
                  <a:lnTo>
                    <a:pt x="618" y="1199"/>
                  </a:lnTo>
                  <a:lnTo>
                    <a:pt x="618" y="1207"/>
                  </a:lnTo>
                  <a:lnTo>
                    <a:pt x="618" y="1207"/>
                  </a:lnTo>
                  <a:lnTo>
                    <a:pt x="616" y="1223"/>
                  </a:lnTo>
                  <a:lnTo>
                    <a:pt x="618" y="1228"/>
                  </a:lnTo>
                  <a:lnTo>
                    <a:pt x="623" y="1230"/>
                  </a:lnTo>
                  <a:lnTo>
                    <a:pt x="623" y="1230"/>
                  </a:lnTo>
                  <a:lnTo>
                    <a:pt x="631" y="1228"/>
                  </a:lnTo>
                  <a:lnTo>
                    <a:pt x="639" y="1227"/>
                  </a:lnTo>
                  <a:lnTo>
                    <a:pt x="651" y="1223"/>
                  </a:lnTo>
                  <a:lnTo>
                    <a:pt x="651" y="1223"/>
                  </a:lnTo>
                  <a:lnTo>
                    <a:pt x="651" y="1225"/>
                  </a:lnTo>
                  <a:lnTo>
                    <a:pt x="660" y="1225"/>
                  </a:lnTo>
                  <a:lnTo>
                    <a:pt x="660" y="1225"/>
                  </a:lnTo>
                  <a:lnTo>
                    <a:pt x="665" y="1225"/>
                  </a:lnTo>
                  <a:lnTo>
                    <a:pt x="669" y="1222"/>
                  </a:lnTo>
                  <a:lnTo>
                    <a:pt x="673" y="1217"/>
                  </a:lnTo>
                  <a:lnTo>
                    <a:pt x="678" y="1212"/>
                  </a:lnTo>
                  <a:lnTo>
                    <a:pt x="685" y="1197"/>
                  </a:lnTo>
                  <a:lnTo>
                    <a:pt x="690" y="1184"/>
                  </a:lnTo>
                  <a:lnTo>
                    <a:pt x="690" y="1184"/>
                  </a:lnTo>
                  <a:lnTo>
                    <a:pt x="695" y="1161"/>
                  </a:lnTo>
                  <a:lnTo>
                    <a:pt x="696" y="1155"/>
                  </a:lnTo>
                  <a:lnTo>
                    <a:pt x="696" y="1153"/>
                  </a:lnTo>
                  <a:lnTo>
                    <a:pt x="698" y="1153"/>
                  </a:lnTo>
                  <a:lnTo>
                    <a:pt x="698" y="1153"/>
                  </a:lnTo>
                  <a:lnTo>
                    <a:pt x="701" y="1155"/>
                  </a:lnTo>
                  <a:lnTo>
                    <a:pt x="708" y="1157"/>
                  </a:lnTo>
                  <a:lnTo>
                    <a:pt x="711" y="1155"/>
                  </a:lnTo>
                  <a:lnTo>
                    <a:pt x="712" y="1153"/>
                  </a:lnTo>
                  <a:lnTo>
                    <a:pt x="714" y="1150"/>
                  </a:lnTo>
                  <a:lnTo>
                    <a:pt x="714" y="1147"/>
                  </a:lnTo>
                  <a:lnTo>
                    <a:pt x="714" y="1147"/>
                  </a:lnTo>
                  <a:lnTo>
                    <a:pt x="711" y="1139"/>
                  </a:lnTo>
                  <a:lnTo>
                    <a:pt x="706" y="1126"/>
                  </a:lnTo>
                  <a:lnTo>
                    <a:pt x="690" y="1092"/>
                  </a:lnTo>
                  <a:lnTo>
                    <a:pt x="673" y="1057"/>
                  </a:lnTo>
                  <a:lnTo>
                    <a:pt x="669" y="1043"/>
                  </a:lnTo>
                  <a:lnTo>
                    <a:pt x="665" y="1035"/>
                  </a:lnTo>
                  <a:lnTo>
                    <a:pt x="665" y="1035"/>
                  </a:lnTo>
                  <a:lnTo>
                    <a:pt x="664" y="950"/>
                  </a:lnTo>
                  <a:lnTo>
                    <a:pt x="664" y="950"/>
                  </a:lnTo>
                  <a:lnTo>
                    <a:pt x="657" y="896"/>
                  </a:lnTo>
                  <a:lnTo>
                    <a:pt x="646" y="825"/>
                  </a:lnTo>
                  <a:lnTo>
                    <a:pt x="646" y="825"/>
                  </a:lnTo>
                  <a:lnTo>
                    <a:pt x="636" y="734"/>
                  </a:lnTo>
                  <a:lnTo>
                    <a:pt x="631" y="654"/>
                  </a:lnTo>
                  <a:lnTo>
                    <a:pt x="631" y="654"/>
                  </a:lnTo>
                  <a:lnTo>
                    <a:pt x="628" y="625"/>
                  </a:lnTo>
                  <a:lnTo>
                    <a:pt x="621" y="581"/>
                  </a:lnTo>
                  <a:lnTo>
                    <a:pt x="610" y="506"/>
                  </a:lnTo>
                  <a:lnTo>
                    <a:pt x="610" y="506"/>
                  </a:lnTo>
                  <a:lnTo>
                    <a:pt x="608" y="496"/>
                  </a:lnTo>
                  <a:lnTo>
                    <a:pt x="603" y="483"/>
                  </a:lnTo>
                  <a:lnTo>
                    <a:pt x="599" y="467"/>
                  </a:lnTo>
                  <a:lnTo>
                    <a:pt x="590" y="451"/>
                  </a:lnTo>
                  <a:lnTo>
                    <a:pt x="581" y="433"/>
                  </a:lnTo>
                  <a:lnTo>
                    <a:pt x="571" y="418"/>
                  </a:lnTo>
                  <a:lnTo>
                    <a:pt x="560" y="405"/>
                  </a:lnTo>
                  <a:lnTo>
                    <a:pt x="547" y="395"/>
                  </a:lnTo>
                  <a:lnTo>
                    <a:pt x="547" y="395"/>
                  </a:lnTo>
                  <a:lnTo>
                    <a:pt x="522" y="381"/>
                  </a:lnTo>
                  <a:lnTo>
                    <a:pt x="499" y="369"/>
                  </a:lnTo>
                  <a:lnTo>
                    <a:pt x="475" y="358"/>
                  </a:lnTo>
                  <a:lnTo>
                    <a:pt x="415" y="332"/>
                  </a:lnTo>
                  <a:lnTo>
                    <a:pt x="415" y="332"/>
                  </a:lnTo>
                  <a:lnTo>
                    <a:pt x="429" y="327"/>
                  </a:lnTo>
                  <a:lnTo>
                    <a:pt x="441" y="322"/>
                  </a:lnTo>
                  <a:lnTo>
                    <a:pt x="446" y="319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54" y="307"/>
                  </a:lnTo>
                  <a:lnTo>
                    <a:pt x="457" y="298"/>
                  </a:lnTo>
                  <a:lnTo>
                    <a:pt x="460" y="280"/>
                  </a:lnTo>
                  <a:lnTo>
                    <a:pt x="460" y="280"/>
                  </a:lnTo>
                  <a:lnTo>
                    <a:pt x="460" y="264"/>
                  </a:lnTo>
                  <a:lnTo>
                    <a:pt x="462" y="249"/>
                  </a:lnTo>
                  <a:lnTo>
                    <a:pt x="462" y="249"/>
                  </a:lnTo>
                  <a:lnTo>
                    <a:pt x="462" y="236"/>
                  </a:lnTo>
                  <a:lnTo>
                    <a:pt x="464" y="221"/>
                  </a:lnTo>
                  <a:lnTo>
                    <a:pt x="464" y="221"/>
                  </a:lnTo>
                  <a:lnTo>
                    <a:pt x="464" y="215"/>
                  </a:lnTo>
                  <a:lnTo>
                    <a:pt x="462" y="205"/>
                  </a:lnTo>
                  <a:lnTo>
                    <a:pt x="454" y="184"/>
                  </a:lnTo>
                  <a:lnTo>
                    <a:pt x="446" y="163"/>
                  </a:lnTo>
                  <a:lnTo>
                    <a:pt x="442" y="155"/>
                  </a:lnTo>
                  <a:lnTo>
                    <a:pt x="442" y="150"/>
                  </a:lnTo>
                  <a:lnTo>
                    <a:pt x="442" y="129"/>
                  </a:lnTo>
                  <a:lnTo>
                    <a:pt x="464" y="119"/>
                  </a:lnTo>
                  <a:lnTo>
                    <a:pt x="460" y="107"/>
                  </a:lnTo>
                  <a:lnTo>
                    <a:pt x="436" y="78"/>
                  </a:lnTo>
                  <a:lnTo>
                    <a:pt x="438" y="62"/>
                  </a:lnTo>
                  <a:lnTo>
                    <a:pt x="416" y="62"/>
                  </a:lnTo>
                  <a:lnTo>
                    <a:pt x="416" y="62"/>
                  </a:lnTo>
                  <a:lnTo>
                    <a:pt x="408" y="57"/>
                  </a:lnTo>
                  <a:lnTo>
                    <a:pt x="386" y="44"/>
                  </a:lnTo>
                  <a:lnTo>
                    <a:pt x="356" y="29"/>
                  </a:lnTo>
                  <a:lnTo>
                    <a:pt x="342" y="23"/>
                  </a:lnTo>
                  <a:lnTo>
                    <a:pt x="325" y="18"/>
                  </a:lnTo>
                  <a:lnTo>
                    <a:pt x="325" y="18"/>
                  </a:lnTo>
                  <a:lnTo>
                    <a:pt x="294" y="10"/>
                  </a:lnTo>
                  <a:lnTo>
                    <a:pt x="264" y="3"/>
                  </a:lnTo>
                  <a:lnTo>
                    <a:pt x="250" y="2"/>
                  </a:lnTo>
                  <a:lnTo>
                    <a:pt x="237" y="0"/>
                  </a:lnTo>
                  <a:lnTo>
                    <a:pt x="226" y="2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08" y="11"/>
                  </a:lnTo>
                  <a:lnTo>
                    <a:pt x="197" y="23"/>
                  </a:lnTo>
                  <a:lnTo>
                    <a:pt x="169" y="55"/>
                  </a:lnTo>
                  <a:lnTo>
                    <a:pt x="143" y="88"/>
                  </a:lnTo>
                  <a:lnTo>
                    <a:pt x="135" y="102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0" y="119"/>
                  </a:lnTo>
                  <a:lnTo>
                    <a:pt x="130" y="127"/>
                  </a:lnTo>
                  <a:lnTo>
                    <a:pt x="135" y="146"/>
                  </a:lnTo>
                  <a:lnTo>
                    <a:pt x="142" y="163"/>
                  </a:lnTo>
                  <a:lnTo>
                    <a:pt x="148" y="176"/>
                  </a:lnTo>
                  <a:lnTo>
                    <a:pt x="148" y="176"/>
                  </a:lnTo>
                  <a:lnTo>
                    <a:pt x="159" y="194"/>
                  </a:lnTo>
                  <a:lnTo>
                    <a:pt x="164" y="202"/>
                  </a:lnTo>
                  <a:lnTo>
                    <a:pt x="171" y="208"/>
                  </a:lnTo>
                  <a:lnTo>
                    <a:pt x="171" y="208"/>
                  </a:lnTo>
                  <a:lnTo>
                    <a:pt x="187" y="221"/>
                  </a:lnTo>
                  <a:lnTo>
                    <a:pt x="192" y="226"/>
                  </a:lnTo>
                  <a:lnTo>
                    <a:pt x="194" y="231"/>
                  </a:lnTo>
                  <a:lnTo>
                    <a:pt x="194" y="231"/>
                  </a:lnTo>
                  <a:lnTo>
                    <a:pt x="194" y="239"/>
                  </a:lnTo>
                  <a:lnTo>
                    <a:pt x="195" y="244"/>
                  </a:lnTo>
                  <a:lnTo>
                    <a:pt x="197" y="249"/>
                  </a:lnTo>
                  <a:lnTo>
                    <a:pt x="197" y="249"/>
                  </a:lnTo>
                  <a:lnTo>
                    <a:pt x="200" y="259"/>
                  </a:lnTo>
                  <a:lnTo>
                    <a:pt x="202" y="264"/>
                  </a:lnTo>
                  <a:lnTo>
                    <a:pt x="202" y="264"/>
                  </a:lnTo>
                  <a:close/>
                </a:path>
              </a:pathLst>
            </a:custGeom>
            <a:grpFill/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20">
              <a:extLst>
                <a:ext uri="{FF2B5EF4-FFF2-40B4-BE49-F238E27FC236}">
                  <a16:creationId xmlns:a16="http://schemas.microsoft.com/office/drawing/2014/main" id="{F672343B-CE21-453D-8D80-4BAE3259A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531" y="-133422"/>
              <a:ext cx="1156305" cy="1580417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17">
              <a:extLst>
                <a:ext uri="{FF2B5EF4-FFF2-40B4-BE49-F238E27FC236}">
                  <a16:creationId xmlns:a16="http://schemas.microsoft.com/office/drawing/2014/main" id="{A33F6E43-94C9-4412-813F-A63FF184F9B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49801" y="-169003"/>
              <a:ext cx="1083705" cy="1573575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8">
              <a:extLst>
                <a:ext uri="{FF2B5EF4-FFF2-40B4-BE49-F238E27FC236}">
                  <a16:creationId xmlns:a16="http://schemas.microsoft.com/office/drawing/2014/main" id="{9A1DBF6D-D47C-4779-B075-634FCDB935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885" y="-171400"/>
              <a:ext cx="860659" cy="1497861"/>
            </a:xfrm>
            <a:custGeom>
              <a:avLst/>
              <a:gdLst>
                <a:gd name="T0" fmla="*/ 398 w 986"/>
                <a:gd name="T1" fmla="*/ 363 h 1716"/>
                <a:gd name="T2" fmla="*/ 353 w 986"/>
                <a:gd name="T3" fmla="*/ 420 h 1716"/>
                <a:gd name="T4" fmla="*/ 296 w 986"/>
                <a:gd name="T5" fmla="*/ 687 h 1716"/>
                <a:gd name="T6" fmla="*/ 283 w 986"/>
                <a:gd name="T7" fmla="*/ 781 h 1716"/>
                <a:gd name="T8" fmla="*/ 322 w 986"/>
                <a:gd name="T9" fmla="*/ 862 h 1716"/>
                <a:gd name="T10" fmla="*/ 390 w 986"/>
                <a:gd name="T11" fmla="*/ 903 h 1716"/>
                <a:gd name="T12" fmla="*/ 203 w 986"/>
                <a:gd name="T13" fmla="*/ 993 h 1716"/>
                <a:gd name="T14" fmla="*/ 65 w 986"/>
                <a:gd name="T15" fmla="*/ 1043 h 1716"/>
                <a:gd name="T16" fmla="*/ 8 w 986"/>
                <a:gd name="T17" fmla="*/ 1092 h 1716"/>
                <a:gd name="T18" fmla="*/ 6 w 986"/>
                <a:gd name="T19" fmla="*/ 1158 h 1716"/>
                <a:gd name="T20" fmla="*/ 342 w 986"/>
                <a:gd name="T21" fmla="*/ 1521 h 1716"/>
                <a:gd name="T22" fmla="*/ 361 w 986"/>
                <a:gd name="T23" fmla="*/ 1549 h 1716"/>
                <a:gd name="T24" fmla="*/ 382 w 986"/>
                <a:gd name="T25" fmla="*/ 1567 h 1716"/>
                <a:gd name="T26" fmla="*/ 382 w 986"/>
                <a:gd name="T27" fmla="*/ 1619 h 1716"/>
                <a:gd name="T28" fmla="*/ 377 w 986"/>
                <a:gd name="T29" fmla="*/ 1713 h 1716"/>
                <a:gd name="T30" fmla="*/ 415 w 986"/>
                <a:gd name="T31" fmla="*/ 1710 h 1716"/>
                <a:gd name="T32" fmla="*/ 520 w 986"/>
                <a:gd name="T33" fmla="*/ 1629 h 1716"/>
                <a:gd name="T34" fmla="*/ 620 w 986"/>
                <a:gd name="T35" fmla="*/ 1617 h 1716"/>
                <a:gd name="T36" fmla="*/ 698 w 986"/>
                <a:gd name="T37" fmla="*/ 1703 h 1716"/>
                <a:gd name="T38" fmla="*/ 743 w 986"/>
                <a:gd name="T39" fmla="*/ 1710 h 1716"/>
                <a:gd name="T40" fmla="*/ 760 w 986"/>
                <a:gd name="T41" fmla="*/ 1676 h 1716"/>
                <a:gd name="T42" fmla="*/ 727 w 986"/>
                <a:gd name="T43" fmla="*/ 1575 h 1716"/>
                <a:gd name="T44" fmla="*/ 756 w 986"/>
                <a:gd name="T45" fmla="*/ 1482 h 1716"/>
                <a:gd name="T46" fmla="*/ 831 w 986"/>
                <a:gd name="T47" fmla="*/ 1290 h 1716"/>
                <a:gd name="T48" fmla="*/ 926 w 986"/>
                <a:gd name="T49" fmla="*/ 1129 h 1716"/>
                <a:gd name="T50" fmla="*/ 939 w 986"/>
                <a:gd name="T51" fmla="*/ 1059 h 1716"/>
                <a:gd name="T52" fmla="*/ 942 w 986"/>
                <a:gd name="T53" fmla="*/ 986 h 1716"/>
                <a:gd name="T54" fmla="*/ 963 w 986"/>
                <a:gd name="T55" fmla="*/ 931 h 1716"/>
                <a:gd name="T56" fmla="*/ 958 w 986"/>
                <a:gd name="T57" fmla="*/ 776 h 1716"/>
                <a:gd name="T58" fmla="*/ 971 w 986"/>
                <a:gd name="T59" fmla="*/ 591 h 1716"/>
                <a:gd name="T60" fmla="*/ 916 w 986"/>
                <a:gd name="T61" fmla="*/ 368 h 1716"/>
                <a:gd name="T62" fmla="*/ 828 w 986"/>
                <a:gd name="T63" fmla="*/ 295 h 1716"/>
                <a:gd name="T64" fmla="*/ 777 w 986"/>
                <a:gd name="T65" fmla="*/ 218 h 1716"/>
                <a:gd name="T66" fmla="*/ 777 w 986"/>
                <a:gd name="T67" fmla="*/ 174 h 1716"/>
                <a:gd name="T68" fmla="*/ 768 w 986"/>
                <a:gd name="T69" fmla="*/ 139 h 1716"/>
                <a:gd name="T70" fmla="*/ 755 w 986"/>
                <a:gd name="T71" fmla="*/ 70 h 1716"/>
                <a:gd name="T72" fmla="*/ 717 w 986"/>
                <a:gd name="T73" fmla="*/ 18 h 1716"/>
                <a:gd name="T74" fmla="*/ 669 w 986"/>
                <a:gd name="T75" fmla="*/ 0 h 1716"/>
                <a:gd name="T76" fmla="*/ 592 w 986"/>
                <a:gd name="T77" fmla="*/ 15 h 1716"/>
                <a:gd name="T78" fmla="*/ 538 w 986"/>
                <a:gd name="T79" fmla="*/ 31 h 1716"/>
                <a:gd name="T80" fmla="*/ 514 w 986"/>
                <a:gd name="T81" fmla="*/ 56 h 1716"/>
                <a:gd name="T82" fmla="*/ 493 w 986"/>
                <a:gd name="T83" fmla="*/ 135 h 1716"/>
                <a:gd name="T84" fmla="*/ 506 w 986"/>
                <a:gd name="T85" fmla="*/ 189 h 1716"/>
                <a:gd name="T86" fmla="*/ 525 w 986"/>
                <a:gd name="T87" fmla="*/ 223 h 1716"/>
                <a:gd name="T88" fmla="*/ 533 w 986"/>
                <a:gd name="T89" fmla="*/ 259 h 1716"/>
                <a:gd name="T90" fmla="*/ 621 w 986"/>
                <a:gd name="T91" fmla="*/ 1165 h 1716"/>
                <a:gd name="T92" fmla="*/ 696 w 986"/>
                <a:gd name="T93" fmla="*/ 1196 h 1716"/>
                <a:gd name="T94" fmla="*/ 660 w 986"/>
                <a:gd name="T95" fmla="*/ 1349 h 1716"/>
                <a:gd name="T96" fmla="*/ 626 w 986"/>
                <a:gd name="T97" fmla="*/ 1406 h 1716"/>
                <a:gd name="T98" fmla="*/ 592 w 986"/>
                <a:gd name="T99" fmla="*/ 1445 h 1716"/>
                <a:gd name="T100" fmla="*/ 560 w 986"/>
                <a:gd name="T101" fmla="*/ 1474 h 1716"/>
                <a:gd name="T102" fmla="*/ 524 w 986"/>
                <a:gd name="T103" fmla="*/ 1466 h 1716"/>
                <a:gd name="T104" fmla="*/ 418 w 986"/>
                <a:gd name="T105" fmla="*/ 1368 h 1716"/>
                <a:gd name="T106" fmla="*/ 350 w 986"/>
                <a:gd name="T107" fmla="*/ 1300 h 1716"/>
                <a:gd name="T108" fmla="*/ 361 w 986"/>
                <a:gd name="T109" fmla="*/ 118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6" h="1716">
                  <a:moveTo>
                    <a:pt x="535" y="290"/>
                  </a:moveTo>
                  <a:lnTo>
                    <a:pt x="535" y="290"/>
                  </a:lnTo>
                  <a:lnTo>
                    <a:pt x="511" y="301"/>
                  </a:lnTo>
                  <a:lnTo>
                    <a:pt x="457" y="329"/>
                  </a:lnTo>
                  <a:lnTo>
                    <a:pt x="426" y="345"/>
                  </a:lnTo>
                  <a:lnTo>
                    <a:pt x="398" y="363"/>
                  </a:lnTo>
                  <a:lnTo>
                    <a:pt x="387" y="373"/>
                  </a:lnTo>
                  <a:lnTo>
                    <a:pt x="376" y="381"/>
                  </a:lnTo>
                  <a:lnTo>
                    <a:pt x="368" y="389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53" y="420"/>
                  </a:lnTo>
                  <a:lnTo>
                    <a:pt x="343" y="454"/>
                  </a:lnTo>
                  <a:lnTo>
                    <a:pt x="332" y="496"/>
                  </a:lnTo>
                  <a:lnTo>
                    <a:pt x="320" y="544"/>
                  </a:lnTo>
                  <a:lnTo>
                    <a:pt x="303" y="631"/>
                  </a:lnTo>
                  <a:lnTo>
                    <a:pt x="298" y="666"/>
                  </a:lnTo>
                  <a:lnTo>
                    <a:pt x="296" y="687"/>
                  </a:lnTo>
                  <a:lnTo>
                    <a:pt x="296" y="687"/>
                  </a:lnTo>
                  <a:lnTo>
                    <a:pt x="294" y="703"/>
                  </a:lnTo>
                  <a:lnTo>
                    <a:pt x="293" y="719"/>
                  </a:lnTo>
                  <a:lnTo>
                    <a:pt x="286" y="752"/>
                  </a:lnTo>
                  <a:lnTo>
                    <a:pt x="285" y="766"/>
                  </a:lnTo>
                  <a:lnTo>
                    <a:pt x="283" y="781"/>
                  </a:lnTo>
                  <a:lnTo>
                    <a:pt x="285" y="792"/>
                  </a:lnTo>
                  <a:lnTo>
                    <a:pt x="288" y="802"/>
                  </a:lnTo>
                  <a:lnTo>
                    <a:pt x="288" y="802"/>
                  </a:lnTo>
                  <a:lnTo>
                    <a:pt x="298" y="825"/>
                  </a:lnTo>
                  <a:lnTo>
                    <a:pt x="314" y="851"/>
                  </a:lnTo>
                  <a:lnTo>
                    <a:pt x="322" y="862"/>
                  </a:lnTo>
                  <a:lnTo>
                    <a:pt x="332" y="874"/>
                  </a:lnTo>
                  <a:lnTo>
                    <a:pt x="342" y="882"/>
                  </a:lnTo>
                  <a:lnTo>
                    <a:pt x="351" y="888"/>
                  </a:lnTo>
                  <a:lnTo>
                    <a:pt x="351" y="888"/>
                  </a:lnTo>
                  <a:lnTo>
                    <a:pt x="381" y="900"/>
                  </a:lnTo>
                  <a:lnTo>
                    <a:pt x="390" y="903"/>
                  </a:lnTo>
                  <a:lnTo>
                    <a:pt x="397" y="952"/>
                  </a:lnTo>
                  <a:lnTo>
                    <a:pt x="397" y="952"/>
                  </a:lnTo>
                  <a:lnTo>
                    <a:pt x="304" y="970"/>
                  </a:lnTo>
                  <a:lnTo>
                    <a:pt x="239" y="983"/>
                  </a:lnTo>
                  <a:lnTo>
                    <a:pt x="215" y="989"/>
                  </a:lnTo>
                  <a:lnTo>
                    <a:pt x="203" y="993"/>
                  </a:lnTo>
                  <a:lnTo>
                    <a:pt x="203" y="993"/>
                  </a:lnTo>
                  <a:lnTo>
                    <a:pt x="195" y="997"/>
                  </a:lnTo>
                  <a:lnTo>
                    <a:pt x="176" y="1004"/>
                  </a:lnTo>
                  <a:lnTo>
                    <a:pt x="122" y="1022"/>
                  </a:lnTo>
                  <a:lnTo>
                    <a:pt x="93" y="1032"/>
                  </a:lnTo>
                  <a:lnTo>
                    <a:pt x="65" y="1043"/>
                  </a:lnTo>
                  <a:lnTo>
                    <a:pt x="42" y="1054"/>
                  </a:lnTo>
                  <a:lnTo>
                    <a:pt x="32" y="1061"/>
                  </a:lnTo>
                  <a:lnTo>
                    <a:pt x="26" y="1067"/>
                  </a:lnTo>
                  <a:lnTo>
                    <a:pt x="26" y="1067"/>
                  </a:lnTo>
                  <a:lnTo>
                    <a:pt x="16" y="1079"/>
                  </a:lnTo>
                  <a:lnTo>
                    <a:pt x="8" y="1092"/>
                  </a:lnTo>
                  <a:lnTo>
                    <a:pt x="5" y="1105"/>
                  </a:lnTo>
                  <a:lnTo>
                    <a:pt x="2" y="1116"/>
                  </a:lnTo>
                  <a:lnTo>
                    <a:pt x="0" y="1129"/>
                  </a:lnTo>
                  <a:lnTo>
                    <a:pt x="2" y="1141"/>
                  </a:lnTo>
                  <a:lnTo>
                    <a:pt x="3" y="1150"/>
                  </a:lnTo>
                  <a:lnTo>
                    <a:pt x="6" y="1158"/>
                  </a:lnTo>
                  <a:lnTo>
                    <a:pt x="6" y="1158"/>
                  </a:lnTo>
                  <a:lnTo>
                    <a:pt x="18" y="1175"/>
                  </a:lnTo>
                  <a:lnTo>
                    <a:pt x="42" y="1204"/>
                  </a:lnTo>
                  <a:lnTo>
                    <a:pt x="114" y="1285"/>
                  </a:lnTo>
                  <a:lnTo>
                    <a:pt x="215" y="1398"/>
                  </a:lnTo>
                  <a:lnTo>
                    <a:pt x="342" y="1521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3" y="1539"/>
                  </a:lnTo>
                  <a:lnTo>
                    <a:pt x="355" y="1542"/>
                  </a:lnTo>
                  <a:lnTo>
                    <a:pt x="361" y="1549"/>
                  </a:lnTo>
                  <a:lnTo>
                    <a:pt x="361" y="1549"/>
                  </a:lnTo>
                  <a:lnTo>
                    <a:pt x="369" y="1557"/>
                  </a:lnTo>
                  <a:lnTo>
                    <a:pt x="376" y="1560"/>
                  </a:lnTo>
                  <a:lnTo>
                    <a:pt x="381" y="1564"/>
                  </a:lnTo>
                  <a:lnTo>
                    <a:pt x="382" y="1567"/>
                  </a:lnTo>
                  <a:lnTo>
                    <a:pt x="382" y="1567"/>
                  </a:lnTo>
                  <a:lnTo>
                    <a:pt x="384" y="1572"/>
                  </a:lnTo>
                  <a:lnTo>
                    <a:pt x="389" y="1575"/>
                  </a:lnTo>
                  <a:lnTo>
                    <a:pt x="394" y="1577"/>
                  </a:lnTo>
                  <a:lnTo>
                    <a:pt x="394" y="1577"/>
                  </a:lnTo>
                  <a:lnTo>
                    <a:pt x="387" y="1598"/>
                  </a:lnTo>
                  <a:lnTo>
                    <a:pt x="382" y="1619"/>
                  </a:lnTo>
                  <a:lnTo>
                    <a:pt x="376" y="1643"/>
                  </a:lnTo>
                  <a:lnTo>
                    <a:pt x="371" y="1668"/>
                  </a:lnTo>
                  <a:lnTo>
                    <a:pt x="371" y="1690"/>
                  </a:lnTo>
                  <a:lnTo>
                    <a:pt x="371" y="1700"/>
                  </a:lnTo>
                  <a:lnTo>
                    <a:pt x="374" y="1708"/>
                  </a:lnTo>
                  <a:lnTo>
                    <a:pt x="377" y="1713"/>
                  </a:lnTo>
                  <a:lnTo>
                    <a:pt x="382" y="1716"/>
                  </a:lnTo>
                  <a:lnTo>
                    <a:pt x="382" y="1716"/>
                  </a:lnTo>
                  <a:lnTo>
                    <a:pt x="389" y="1716"/>
                  </a:lnTo>
                  <a:lnTo>
                    <a:pt x="397" y="1716"/>
                  </a:lnTo>
                  <a:lnTo>
                    <a:pt x="405" y="1713"/>
                  </a:lnTo>
                  <a:lnTo>
                    <a:pt x="415" y="1710"/>
                  </a:lnTo>
                  <a:lnTo>
                    <a:pt x="434" y="1699"/>
                  </a:lnTo>
                  <a:lnTo>
                    <a:pt x="455" y="1686"/>
                  </a:lnTo>
                  <a:lnTo>
                    <a:pt x="475" y="1669"/>
                  </a:lnTo>
                  <a:lnTo>
                    <a:pt x="494" y="1655"/>
                  </a:lnTo>
                  <a:lnTo>
                    <a:pt x="520" y="1629"/>
                  </a:lnTo>
                  <a:lnTo>
                    <a:pt x="520" y="1629"/>
                  </a:lnTo>
                  <a:lnTo>
                    <a:pt x="540" y="1607"/>
                  </a:lnTo>
                  <a:lnTo>
                    <a:pt x="560" y="1583"/>
                  </a:lnTo>
                  <a:lnTo>
                    <a:pt x="579" y="1557"/>
                  </a:lnTo>
                  <a:lnTo>
                    <a:pt x="579" y="1557"/>
                  </a:lnTo>
                  <a:lnTo>
                    <a:pt x="602" y="1591"/>
                  </a:lnTo>
                  <a:lnTo>
                    <a:pt x="620" y="1617"/>
                  </a:lnTo>
                  <a:lnTo>
                    <a:pt x="636" y="1638"/>
                  </a:lnTo>
                  <a:lnTo>
                    <a:pt x="636" y="1638"/>
                  </a:lnTo>
                  <a:lnTo>
                    <a:pt x="652" y="1658"/>
                  </a:lnTo>
                  <a:lnTo>
                    <a:pt x="675" y="1682"/>
                  </a:lnTo>
                  <a:lnTo>
                    <a:pt x="686" y="1694"/>
                  </a:lnTo>
                  <a:lnTo>
                    <a:pt x="698" y="1703"/>
                  </a:lnTo>
                  <a:lnTo>
                    <a:pt x="709" y="1712"/>
                  </a:lnTo>
                  <a:lnTo>
                    <a:pt x="719" y="1715"/>
                  </a:lnTo>
                  <a:lnTo>
                    <a:pt x="719" y="1715"/>
                  </a:lnTo>
                  <a:lnTo>
                    <a:pt x="729" y="1715"/>
                  </a:lnTo>
                  <a:lnTo>
                    <a:pt x="737" y="1713"/>
                  </a:lnTo>
                  <a:lnTo>
                    <a:pt x="743" y="1710"/>
                  </a:lnTo>
                  <a:lnTo>
                    <a:pt x="748" y="1705"/>
                  </a:lnTo>
                  <a:lnTo>
                    <a:pt x="753" y="1699"/>
                  </a:lnTo>
                  <a:lnTo>
                    <a:pt x="756" y="1692"/>
                  </a:lnTo>
                  <a:lnTo>
                    <a:pt x="758" y="1686"/>
                  </a:lnTo>
                  <a:lnTo>
                    <a:pt x="760" y="1676"/>
                  </a:lnTo>
                  <a:lnTo>
                    <a:pt x="760" y="1676"/>
                  </a:lnTo>
                  <a:lnTo>
                    <a:pt x="758" y="1666"/>
                  </a:lnTo>
                  <a:lnTo>
                    <a:pt x="756" y="1656"/>
                  </a:lnTo>
                  <a:lnTo>
                    <a:pt x="748" y="1630"/>
                  </a:lnTo>
                  <a:lnTo>
                    <a:pt x="732" y="1590"/>
                  </a:lnTo>
                  <a:lnTo>
                    <a:pt x="732" y="1590"/>
                  </a:lnTo>
                  <a:lnTo>
                    <a:pt x="727" y="1575"/>
                  </a:lnTo>
                  <a:lnTo>
                    <a:pt x="725" y="1560"/>
                  </a:lnTo>
                  <a:lnTo>
                    <a:pt x="724" y="1546"/>
                  </a:lnTo>
                  <a:lnTo>
                    <a:pt x="742" y="1541"/>
                  </a:lnTo>
                  <a:lnTo>
                    <a:pt x="742" y="1541"/>
                  </a:lnTo>
                  <a:lnTo>
                    <a:pt x="745" y="1524"/>
                  </a:lnTo>
                  <a:lnTo>
                    <a:pt x="756" y="1482"/>
                  </a:lnTo>
                  <a:lnTo>
                    <a:pt x="776" y="1422"/>
                  </a:lnTo>
                  <a:lnTo>
                    <a:pt x="787" y="1389"/>
                  </a:lnTo>
                  <a:lnTo>
                    <a:pt x="800" y="1355"/>
                  </a:lnTo>
                  <a:lnTo>
                    <a:pt x="800" y="1355"/>
                  </a:lnTo>
                  <a:lnTo>
                    <a:pt x="815" y="1321"/>
                  </a:lnTo>
                  <a:lnTo>
                    <a:pt x="831" y="1290"/>
                  </a:lnTo>
                  <a:lnTo>
                    <a:pt x="846" y="1263"/>
                  </a:lnTo>
                  <a:lnTo>
                    <a:pt x="860" y="1238"/>
                  </a:lnTo>
                  <a:lnTo>
                    <a:pt x="886" y="1197"/>
                  </a:lnTo>
                  <a:lnTo>
                    <a:pt x="901" y="1171"/>
                  </a:lnTo>
                  <a:lnTo>
                    <a:pt x="901" y="1171"/>
                  </a:lnTo>
                  <a:lnTo>
                    <a:pt x="926" y="1129"/>
                  </a:lnTo>
                  <a:lnTo>
                    <a:pt x="937" y="1106"/>
                  </a:lnTo>
                  <a:lnTo>
                    <a:pt x="940" y="1095"/>
                  </a:lnTo>
                  <a:lnTo>
                    <a:pt x="942" y="1085"/>
                  </a:lnTo>
                  <a:lnTo>
                    <a:pt x="942" y="1085"/>
                  </a:lnTo>
                  <a:lnTo>
                    <a:pt x="940" y="1072"/>
                  </a:lnTo>
                  <a:lnTo>
                    <a:pt x="939" y="1059"/>
                  </a:lnTo>
                  <a:lnTo>
                    <a:pt x="932" y="1027"/>
                  </a:lnTo>
                  <a:lnTo>
                    <a:pt x="924" y="988"/>
                  </a:lnTo>
                  <a:lnTo>
                    <a:pt x="924" y="988"/>
                  </a:lnTo>
                  <a:lnTo>
                    <a:pt x="929" y="988"/>
                  </a:lnTo>
                  <a:lnTo>
                    <a:pt x="935" y="988"/>
                  </a:lnTo>
                  <a:lnTo>
                    <a:pt x="942" y="986"/>
                  </a:lnTo>
                  <a:lnTo>
                    <a:pt x="948" y="983"/>
                  </a:lnTo>
                  <a:lnTo>
                    <a:pt x="955" y="976"/>
                  </a:lnTo>
                  <a:lnTo>
                    <a:pt x="958" y="968"/>
                  </a:lnTo>
                  <a:lnTo>
                    <a:pt x="961" y="957"/>
                  </a:lnTo>
                  <a:lnTo>
                    <a:pt x="961" y="957"/>
                  </a:lnTo>
                  <a:lnTo>
                    <a:pt x="963" y="931"/>
                  </a:lnTo>
                  <a:lnTo>
                    <a:pt x="961" y="903"/>
                  </a:lnTo>
                  <a:lnTo>
                    <a:pt x="960" y="862"/>
                  </a:lnTo>
                  <a:lnTo>
                    <a:pt x="960" y="862"/>
                  </a:lnTo>
                  <a:lnTo>
                    <a:pt x="960" y="820"/>
                  </a:lnTo>
                  <a:lnTo>
                    <a:pt x="958" y="776"/>
                  </a:lnTo>
                  <a:lnTo>
                    <a:pt x="958" y="776"/>
                  </a:lnTo>
                  <a:lnTo>
                    <a:pt x="956" y="750"/>
                  </a:lnTo>
                  <a:lnTo>
                    <a:pt x="958" y="709"/>
                  </a:lnTo>
                  <a:lnTo>
                    <a:pt x="961" y="667"/>
                  </a:lnTo>
                  <a:lnTo>
                    <a:pt x="965" y="636"/>
                  </a:lnTo>
                  <a:lnTo>
                    <a:pt x="965" y="636"/>
                  </a:lnTo>
                  <a:lnTo>
                    <a:pt x="971" y="591"/>
                  </a:lnTo>
                  <a:lnTo>
                    <a:pt x="978" y="518"/>
                  </a:lnTo>
                  <a:lnTo>
                    <a:pt x="986" y="415"/>
                  </a:lnTo>
                  <a:lnTo>
                    <a:pt x="986" y="415"/>
                  </a:lnTo>
                  <a:lnTo>
                    <a:pt x="979" y="410"/>
                  </a:lnTo>
                  <a:lnTo>
                    <a:pt x="963" y="399"/>
                  </a:lnTo>
                  <a:lnTo>
                    <a:pt x="916" y="368"/>
                  </a:lnTo>
                  <a:lnTo>
                    <a:pt x="869" y="335"/>
                  </a:lnTo>
                  <a:lnTo>
                    <a:pt x="852" y="324"/>
                  </a:lnTo>
                  <a:lnTo>
                    <a:pt x="844" y="317"/>
                  </a:lnTo>
                  <a:lnTo>
                    <a:pt x="844" y="317"/>
                  </a:lnTo>
                  <a:lnTo>
                    <a:pt x="834" y="303"/>
                  </a:lnTo>
                  <a:lnTo>
                    <a:pt x="828" y="295"/>
                  </a:lnTo>
                  <a:lnTo>
                    <a:pt x="818" y="287"/>
                  </a:lnTo>
                  <a:lnTo>
                    <a:pt x="781" y="259"/>
                  </a:lnTo>
                  <a:lnTo>
                    <a:pt x="769" y="239"/>
                  </a:lnTo>
                  <a:lnTo>
                    <a:pt x="769" y="239"/>
                  </a:lnTo>
                  <a:lnTo>
                    <a:pt x="773" y="233"/>
                  </a:lnTo>
                  <a:lnTo>
                    <a:pt x="777" y="218"/>
                  </a:lnTo>
                  <a:lnTo>
                    <a:pt x="784" y="202"/>
                  </a:lnTo>
                  <a:lnTo>
                    <a:pt x="784" y="192"/>
                  </a:lnTo>
                  <a:lnTo>
                    <a:pt x="782" y="186"/>
                  </a:lnTo>
                  <a:lnTo>
                    <a:pt x="782" y="186"/>
                  </a:lnTo>
                  <a:lnTo>
                    <a:pt x="781" y="179"/>
                  </a:lnTo>
                  <a:lnTo>
                    <a:pt x="777" y="174"/>
                  </a:lnTo>
                  <a:lnTo>
                    <a:pt x="771" y="168"/>
                  </a:lnTo>
                  <a:lnTo>
                    <a:pt x="766" y="165"/>
                  </a:lnTo>
                  <a:lnTo>
                    <a:pt x="763" y="163"/>
                  </a:lnTo>
                  <a:lnTo>
                    <a:pt x="763" y="163"/>
                  </a:lnTo>
                  <a:lnTo>
                    <a:pt x="766" y="150"/>
                  </a:lnTo>
                  <a:lnTo>
                    <a:pt x="768" y="139"/>
                  </a:lnTo>
                  <a:lnTo>
                    <a:pt x="769" y="126"/>
                  </a:lnTo>
                  <a:lnTo>
                    <a:pt x="769" y="126"/>
                  </a:lnTo>
                  <a:lnTo>
                    <a:pt x="768" y="111"/>
                  </a:lnTo>
                  <a:lnTo>
                    <a:pt x="764" y="96"/>
                  </a:lnTo>
                  <a:lnTo>
                    <a:pt x="755" y="70"/>
                  </a:lnTo>
                  <a:lnTo>
                    <a:pt x="755" y="70"/>
                  </a:lnTo>
                  <a:lnTo>
                    <a:pt x="750" y="56"/>
                  </a:lnTo>
                  <a:lnTo>
                    <a:pt x="750" y="56"/>
                  </a:lnTo>
                  <a:lnTo>
                    <a:pt x="743" y="47"/>
                  </a:lnTo>
                  <a:lnTo>
                    <a:pt x="737" y="38"/>
                  </a:lnTo>
                  <a:lnTo>
                    <a:pt x="729" y="28"/>
                  </a:lnTo>
                  <a:lnTo>
                    <a:pt x="717" y="18"/>
                  </a:lnTo>
                  <a:lnTo>
                    <a:pt x="703" y="10"/>
                  </a:lnTo>
                  <a:lnTo>
                    <a:pt x="695" y="5"/>
                  </a:lnTo>
                  <a:lnTo>
                    <a:pt x="686" y="4"/>
                  </a:lnTo>
                  <a:lnTo>
                    <a:pt x="677" y="0"/>
                  </a:lnTo>
                  <a:lnTo>
                    <a:pt x="669" y="0"/>
                  </a:lnTo>
                  <a:lnTo>
                    <a:pt x="669" y="0"/>
                  </a:lnTo>
                  <a:lnTo>
                    <a:pt x="636" y="0"/>
                  </a:lnTo>
                  <a:lnTo>
                    <a:pt x="613" y="4"/>
                  </a:lnTo>
                  <a:lnTo>
                    <a:pt x="600" y="8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2" y="15"/>
                  </a:lnTo>
                  <a:lnTo>
                    <a:pt x="589" y="15"/>
                  </a:lnTo>
                  <a:lnTo>
                    <a:pt x="582" y="15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51" y="26"/>
                  </a:lnTo>
                  <a:lnTo>
                    <a:pt x="538" y="31"/>
                  </a:lnTo>
                  <a:lnTo>
                    <a:pt x="527" y="36"/>
                  </a:lnTo>
                  <a:lnTo>
                    <a:pt x="522" y="39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16" y="49"/>
                  </a:lnTo>
                  <a:lnTo>
                    <a:pt x="514" y="56"/>
                  </a:lnTo>
                  <a:lnTo>
                    <a:pt x="514" y="60"/>
                  </a:lnTo>
                  <a:lnTo>
                    <a:pt x="514" y="60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494" y="119"/>
                  </a:lnTo>
                  <a:lnTo>
                    <a:pt x="493" y="135"/>
                  </a:lnTo>
                  <a:lnTo>
                    <a:pt x="493" y="135"/>
                  </a:lnTo>
                  <a:lnTo>
                    <a:pt x="493" y="150"/>
                  </a:lnTo>
                  <a:lnTo>
                    <a:pt x="494" y="158"/>
                  </a:lnTo>
                  <a:lnTo>
                    <a:pt x="498" y="169"/>
                  </a:lnTo>
                  <a:lnTo>
                    <a:pt x="498" y="169"/>
                  </a:lnTo>
                  <a:lnTo>
                    <a:pt x="506" y="189"/>
                  </a:lnTo>
                  <a:lnTo>
                    <a:pt x="509" y="197"/>
                  </a:lnTo>
                  <a:lnTo>
                    <a:pt x="509" y="197"/>
                  </a:lnTo>
                  <a:lnTo>
                    <a:pt x="512" y="202"/>
                  </a:lnTo>
                  <a:lnTo>
                    <a:pt x="519" y="210"/>
                  </a:lnTo>
                  <a:lnTo>
                    <a:pt x="519" y="210"/>
                  </a:lnTo>
                  <a:lnTo>
                    <a:pt x="525" y="223"/>
                  </a:lnTo>
                  <a:lnTo>
                    <a:pt x="529" y="230"/>
                  </a:lnTo>
                  <a:lnTo>
                    <a:pt x="529" y="234"/>
                  </a:lnTo>
                  <a:lnTo>
                    <a:pt x="529" y="234"/>
                  </a:lnTo>
                  <a:lnTo>
                    <a:pt x="532" y="244"/>
                  </a:lnTo>
                  <a:lnTo>
                    <a:pt x="533" y="259"/>
                  </a:lnTo>
                  <a:lnTo>
                    <a:pt x="533" y="259"/>
                  </a:lnTo>
                  <a:lnTo>
                    <a:pt x="535" y="290"/>
                  </a:lnTo>
                  <a:lnTo>
                    <a:pt x="535" y="290"/>
                  </a:lnTo>
                  <a:close/>
                  <a:moveTo>
                    <a:pt x="553" y="1160"/>
                  </a:moveTo>
                  <a:lnTo>
                    <a:pt x="553" y="1160"/>
                  </a:lnTo>
                  <a:lnTo>
                    <a:pt x="590" y="1160"/>
                  </a:lnTo>
                  <a:lnTo>
                    <a:pt x="621" y="1165"/>
                  </a:lnTo>
                  <a:lnTo>
                    <a:pt x="647" y="1170"/>
                  </a:lnTo>
                  <a:lnTo>
                    <a:pt x="665" y="1176"/>
                  </a:lnTo>
                  <a:lnTo>
                    <a:pt x="680" y="1183"/>
                  </a:lnTo>
                  <a:lnTo>
                    <a:pt x="690" y="1189"/>
                  </a:lnTo>
                  <a:lnTo>
                    <a:pt x="696" y="1196"/>
                  </a:lnTo>
                  <a:lnTo>
                    <a:pt x="696" y="1196"/>
                  </a:lnTo>
                  <a:lnTo>
                    <a:pt x="690" y="1240"/>
                  </a:lnTo>
                  <a:lnTo>
                    <a:pt x="683" y="1277"/>
                  </a:lnTo>
                  <a:lnTo>
                    <a:pt x="677" y="1310"/>
                  </a:lnTo>
                  <a:lnTo>
                    <a:pt x="677" y="1310"/>
                  </a:lnTo>
                  <a:lnTo>
                    <a:pt x="669" y="1331"/>
                  </a:lnTo>
                  <a:lnTo>
                    <a:pt x="660" y="1349"/>
                  </a:lnTo>
                  <a:lnTo>
                    <a:pt x="651" y="1375"/>
                  </a:lnTo>
                  <a:lnTo>
                    <a:pt x="651" y="1375"/>
                  </a:lnTo>
                  <a:lnTo>
                    <a:pt x="646" y="1383"/>
                  </a:lnTo>
                  <a:lnTo>
                    <a:pt x="639" y="1393"/>
                  </a:lnTo>
                  <a:lnTo>
                    <a:pt x="633" y="1401"/>
                  </a:lnTo>
                  <a:lnTo>
                    <a:pt x="626" y="1406"/>
                  </a:lnTo>
                  <a:lnTo>
                    <a:pt x="626" y="1406"/>
                  </a:lnTo>
                  <a:lnTo>
                    <a:pt x="621" y="1411"/>
                  </a:lnTo>
                  <a:lnTo>
                    <a:pt x="615" y="1417"/>
                  </a:lnTo>
                  <a:lnTo>
                    <a:pt x="597" y="1438"/>
                  </a:lnTo>
                  <a:lnTo>
                    <a:pt x="597" y="1438"/>
                  </a:lnTo>
                  <a:lnTo>
                    <a:pt x="592" y="1445"/>
                  </a:lnTo>
                  <a:lnTo>
                    <a:pt x="587" y="1453"/>
                  </a:lnTo>
                  <a:lnTo>
                    <a:pt x="581" y="1471"/>
                  </a:lnTo>
                  <a:lnTo>
                    <a:pt x="577" y="1485"/>
                  </a:lnTo>
                  <a:lnTo>
                    <a:pt x="577" y="1492"/>
                  </a:lnTo>
                  <a:lnTo>
                    <a:pt x="577" y="1492"/>
                  </a:lnTo>
                  <a:lnTo>
                    <a:pt x="560" y="1474"/>
                  </a:lnTo>
                  <a:lnTo>
                    <a:pt x="560" y="1474"/>
                  </a:lnTo>
                  <a:lnTo>
                    <a:pt x="555" y="1471"/>
                  </a:lnTo>
                  <a:lnTo>
                    <a:pt x="550" y="1471"/>
                  </a:lnTo>
                  <a:lnTo>
                    <a:pt x="538" y="1471"/>
                  </a:lnTo>
                  <a:lnTo>
                    <a:pt x="524" y="1474"/>
                  </a:lnTo>
                  <a:lnTo>
                    <a:pt x="524" y="1466"/>
                  </a:lnTo>
                  <a:lnTo>
                    <a:pt x="524" y="1466"/>
                  </a:lnTo>
                  <a:lnTo>
                    <a:pt x="493" y="1438"/>
                  </a:lnTo>
                  <a:lnTo>
                    <a:pt x="493" y="1438"/>
                  </a:lnTo>
                  <a:lnTo>
                    <a:pt x="465" y="1412"/>
                  </a:lnTo>
                  <a:lnTo>
                    <a:pt x="418" y="1368"/>
                  </a:lnTo>
                  <a:lnTo>
                    <a:pt x="418" y="1368"/>
                  </a:lnTo>
                  <a:lnTo>
                    <a:pt x="397" y="1349"/>
                  </a:lnTo>
                  <a:lnTo>
                    <a:pt x="381" y="1336"/>
                  </a:lnTo>
                  <a:lnTo>
                    <a:pt x="369" y="1324"/>
                  </a:lnTo>
                  <a:lnTo>
                    <a:pt x="359" y="1311"/>
                  </a:lnTo>
                  <a:lnTo>
                    <a:pt x="359" y="1311"/>
                  </a:lnTo>
                  <a:lnTo>
                    <a:pt x="350" y="1300"/>
                  </a:lnTo>
                  <a:lnTo>
                    <a:pt x="337" y="1284"/>
                  </a:lnTo>
                  <a:lnTo>
                    <a:pt x="299" y="1246"/>
                  </a:lnTo>
                  <a:lnTo>
                    <a:pt x="252" y="1197"/>
                  </a:lnTo>
                  <a:lnTo>
                    <a:pt x="252" y="1197"/>
                  </a:lnTo>
                  <a:lnTo>
                    <a:pt x="283" y="1193"/>
                  </a:lnTo>
                  <a:lnTo>
                    <a:pt x="361" y="1180"/>
                  </a:lnTo>
                  <a:lnTo>
                    <a:pt x="410" y="1173"/>
                  </a:lnTo>
                  <a:lnTo>
                    <a:pt x="459" y="1167"/>
                  </a:lnTo>
                  <a:lnTo>
                    <a:pt x="509" y="1163"/>
                  </a:lnTo>
                  <a:lnTo>
                    <a:pt x="553" y="1160"/>
                  </a:lnTo>
                  <a:lnTo>
                    <a:pt x="553" y="1160"/>
                  </a:lnTo>
                  <a:close/>
                </a:path>
              </a:pathLst>
            </a:custGeom>
            <a:grpFill/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17">
              <a:extLst>
                <a:ext uri="{FF2B5EF4-FFF2-40B4-BE49-F238E27FC236}">
                  <a16:creationId xmlns:a16="http://schemas.microsoft.com/office/drawing/2014/main" id="{B04770F5-33EC-4DD3-B1E7-6882DB0DA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1016" y="49559"/>
              <a:ext cx="835564" cy="1370003"/>
            </a:xfrm>
            <a:custGeom>
              <a:avLst/>
              <a:gdLst>
                <a:gd name="T0" fmla="*/ 425 w 727"/>
                <a:gd name="T1" fmla="*/ 2 h 1192"/>
                <a:gd name="T2" fmla="*/ 377 w 727"/>
                <a:gd name="T3" fmla="*/ 11 h 1192"/>
                <a:gd name="T4" fmla="*/ 258 w 727"/>
                <a:gd name="T5" fmla="*/ 129 h 1192"/>
                <a:gd name="T6" fmla="*/ 172 w 727"/>
                <a:gd name="T7" fmla="*/ 186 h 1192"/>
                <a:gd name="T8" fmla="*/ 131 w 727"/>
                <a:gd name="T9" fmla="*/ 221 h 1192"/>
                <a:gd name="T10" fmla="*/ 76 w 727"/>
                <a:gd name="T11" fmla="*/ 316 h 1192"/>
                <a:gd name="T12" fmla="*/ 33 w 727"/>
                <a:gd name="T13" fmla="*/ 430 h 1192"/>
                <a:gd name="T14" fmla="*/ 9 w 727"/>
                <a:gd name="T15" fmla="*/ 512 h 1192"/>
                <a:gd name="T16" fmla="*/ 0 w 727"/>
                <a:gd name="T17" fmla="*/ 574 h 1192"/>
                <a:gd name="T18" fmla="*/ 19 w 727"/>
                <a:gd name="T19" fmla="*/ 598 h 1192"/>
                <a:gd name="T20" fmla="*/ 45 w 727"/>
                <a:gd name="T21" fmla="*/ 708 h 1192"/>
                <a:gd name="T22" fmla="*/ 74 w 727"/>
                <a:gd name="T23" fmla="*/ 758 h 1192"/>
                <a:gd name="T24" fmla="*/ 160 w 727"/>
                <a:gd name="T25" fmla="*/ 780 h 1192"/>
                <a:gd name="T26" fmla="*/ 279 w 727"/>
                <a:gd name="T27" fmla="*/ 783 h 1192"/>
                <a:gd name="T28" fmla="*/ 459 w 727"/>
                <a:gd name="T29" fmla="*/ 947 h 1192"/>
                <a:gd name="T30" fmla="*/ 456 w 727"/>
                <a:gd name="T31" fmla="*/ 995 h 1192"/>
                <a:gd name="T32" fmla="*/ 449 w 727"/>
                <a:gd name="T33" fmla="*/ 1021 h 1192"/>
                <a:gd name="T34" fmla="*/ 438 w 727"/>
                <a:gd name="T35" fmla="*/ 1056 h 1192"/>
                <a:gd name="T36" fmla="*/ 429 w 727"/>
                <a:gd name="T37" fmla="*/ 1118 h 1192"/>
                <a:gd name="T38" fmla="*/ 446 w 727"/>
                <a:gd name="T39" fmla="*/ 1137 h 1192"/>
                <a:gd name="T40" fmla="*/ 487 w 727"/>
                <a:gd name="T41" fmla="*/ 1143 h 1192"/>
                <a:gd name="T42" fmla="*/ 485 w 727"/>
                <a:gd name="T43" fmla="*/ 1185 h 1192"/>
                <a:gd name="T44" fmla="*/ 510 w 727"/>
                <a:gd name="T45" fmla="*/ 1191 h 1192"/>
                <a:gd name="T46" fmla="*/ 593 w 727"/>
                <a:gd name="T47" fmla="*/ 1181 h 1192"/>
                <a:gd name="T48" fmla="*/ 692 w 727"/>
                <a:gd name="T49" fmla="*/ 1178 h 1192"/>
                <a:gd name="T50" fmla="*/ 727 w 727"/>
                <a:gd name="T51" fmla="*/ 1148 h 1192"/>
                <a:gd name="T52" fmla="*/ 698 w 727"/>
                <a:gd name="T53" fmla="*/ 1129 h 1192"/>
                <a:gd name="T54" fmla="*/ 679 w 727"/>
                <a:gd name="T55" fmla="*/ 1100 h 1192"/>
                <a:gd name="T56" fmla="*/ 651 w 727"/>
                <a:gd name="T57" fmla="*/ 1095 h 1192"/>
                <a:gd name="T58" fmla="*/ 602 w 727"/>
                <a:gd name="T59" fmla="*/ 1071 h 1192"/>
                <a:gd name="T60" fmla="*/ 655 w 727"/>
                <a:gd name="T61" fmla="*/ 928 h 1192"/>
                <a:gd name="T62" fmla="*/ 655 w 727"/>
                <a:gd name="T63" fmla="*/ 811 h 1192"/>
                <a:gd name="T64" fmla="*/ 656 w 727"/>
                <a:gd name="T65" fmla="*/ 610 h 1192"/>
                <a:gd name="T66" fmla="*/ 647 w 727"/>
                <a:gd name="T67" fmla="*/ 570 h 1192"/>
                <a:gd name="T68" fmla="*/ 602 w 727"/>
                <a:gd name="T69" fmla="*/ 545 h 1192"/>
                <a:gd name="T70" fmla="*/ 612 w 727"/>
                <a:gd name="T71" fmla="*/ 531 h 1192"/>
                <a:gd name="T72" fmla="*/ 662 w 727"/>
                <a:gd name="T73" fmla="*/ 479 h 1192"/>
                <a:gd name="T74" fmla="*/ 675 w 727"/>
                <a:gd name="T75" fmla="*/ 454 h 1192"/>
                <a:gd name="T76" fmla="*/ 511 w 727"/>
                <a:gd name="T77" fmla="*/ 430 h 1192"/>
                <a:gd name="T78" fmla="*/ 496 w 727"/>
                <a:gd name="T79" fmla="*/ 452 h 1192"/>
                <a:gd name="T80" fmla="*/ 436 w 727"/>
                <a:gd name="T81" fmla="*/ 479 h 1192"/>
                <a:gd name="T82" fmla="*/ 383 w 727"/>
                <a:gd name="T83" fmla="*/ 478 h 1192"/>
                <a:gd name="T84" fmla="*/ 352 w 727"/>
                <a:gd name="T85" fmla="*/ 446 h 1192"/>
                <a:gd name="T86" fmla="*/ 339 w 727"/>
                <a:gd name="T87" fmla="*/ 387 h 1192"/>
                <a:gd name="T88" fmla="*/ 406 w 727"/>
                <a:gd name="T89" fmla="*/ 406 h 1192"/>
                <a:gd name="T90" fmla="*/ 441 w 727"/>
                <a:gd name="T91" fmla="*/ 394 h 1192"/>
                <a:gd name="T92" fmla="*/ 449 w 727"/>
                <a:gd name="T93" fmla="*/ 316 h 1192"/>
                <a:gd name="T94" fmla="*/ 460 w 727"/>
                <a:gd name="T95" fmla="*/ 223 h 1192"/>
                <a:gd name="T96" fmla="*/ 489 w 727"/>
                <a:gd name="T97" fmla="*/ 186 h 1192"/>
                <a:gd name="T98" fmla="*/ 521 w 727"/>
                <a:gd name="T99" fmla="*/ 183 h 1192"/>
                <a:gd name="T100" fmla="*/ 535 w 727"/>
                <a:gd name="T101" fmla="*/ 162 h 1192"/>
                <a:gd name="T102" fmla="*/ 534 w 727"/>
                <a:gd name="T103" fmla="*/ 106 h 1192"/>
                <a:gd name="T104" fmla="*/ 517 w 727"/>
                <a:gd name="T105" fmla="*/ 62 h 1192"/>
                <a:gd name="T106" fmla="*/ 486 w 727"/>
                <a:gd name="T107" fmla="*/ 31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7" h="1192">
                  <a:moveTo>
                    <a:pt x="464" y="19"/>
                  </a:moveTo>
                  <a:lnTo>
                    <a:pt x="464" y="19"/>
                  </a:lnTo>
                  <a:lnTo>
                    <a:pt x="459" y="15"/>
                  </a:lnTo>
                  <a:lnTo>
                    <a:pt x="446" y="9"/>
                  </a:lnTo>
                  <a:lnTo>
                    <a:pt x="436" y="6"/>
                  </a:lnTo>
                  <a:lnTo>
                    <a:pt x="425" y="2"/>
                  </a:lnTo>
                  <a:lnTo>
                    <a:pt x="415" y="0"/>
                  </a:lnTo>
                  <a:lnTo>
                    <a:pt x="401" y="0"/>
                  </a:lnTo>
                  <a:lnTo>
                    <a:pt x="401" y="0"/>
                  </a:lnTo>
                  <a:lnTo>
                    <a:pt x="394" y="1"/>
                  </a:lnTo>
                  <a:lnTo>
                    <a:pt x="386" y="5"/>
                  </a:lnTo>
                  <a:lnTo>
                    <a:pt x="377" y="11"/>
                  </a:lnTo>
                  <a:lnTo>
                    <a:pt x="368" y="18"/>
                  </a:lnTo>
                  <a:lnTo>
                    <a:pt x="348" y="37"/>
                  </a:lnTo>
                  <a:lnTo>
                    <a:pt x="326" y="58"/>
                  </a:lnTo>
                  <a:lnTo>
                    <a:pt x="285" y="103"/>
                  </a:lnTo>
                  <a:lnTo>
                    <a:pt x="270" y="119"/>
                  </a:lnTo>
                  <a:lnTo>
                    <a:pt x="258" y="129"/>
                  </a:lnTo>
                  <a:lnTo>
                    <a:pt x="258" y="129"/>
                  </a:lnTo>
                  <a:lnTo>
                    <a:pt x="239" y="142"/>
                  </a:lnTo>
                  <a:lnTo>
                    <a:pt x="218" y="158"/>
                  </a:lnTo>
                  <a:lnTo>
                    <a:pt x="197" y="172"/>
                  </a:lnTo>
                  <a:lnTo>
                    <a:pt x="185" y="179"/>
                  </a:lnTo>
                  <a:lnTo>
                    <a:pt x="172" y="186"/>
                  </a:lnTo>
                  <a:lnTo>
                    <a:pt x="172" y="186"/>
                  </a:lnTo>
                  <a:lnTo>
                    <a:pt x="160" y="192"/>
                  </a:lnTo>
                  <a:lnTo>
                    <a:pt x="150" y="200"/>
                  </a:lnTo>
                  <a:lnTo>
                    <a:pt x="143" y="206"/>
                  </a:lnTo>
                  <a:lnTo>
                    <a:pt x="137" y="212"/>
                  </a:lnTo>
                  <a:lnTo>
                    <a:pt x="131" y="221"/>
                  </a:lnTo>
                  <a:lnTo>
                    <a:pt x="129" y="225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02" y="270"/>
                  </a:lnTo>
                  <a:lnTo>
                    <a:pt x="76" y="316"/>
                  </a:lnTo>
                  <a:lnTo>
                    <a:pt x="76" y="316"/>
                  </a:lnTo>
                  <a:lnTo>
                    <a:pt x="69" y="330"/>
                  </a:lnTo>
                  <a:lnTo>
                    <a:pt x="62" y="345"/>
                  </a:lnTo>
                  <a:lnTo>
                    <a:pt x="50" y="381"/>
                  </a:lnTo>
                  <a:lnTo>
                    <a:pt x="39" y="412"/>
                  </a:lnTo>
                  <a:lnTo>
                    <a:pt x="35" y="424"/>
                  </a:lnTo>
                  <a:lnTo>
                    <a:pt x="33" y="430"/>
                  </a:lnTo>
                  <a:lnTo>
                    <a:pt x="33" y="430"/>
                  </a:lnTo>
                  <a:lnTo>
                    <a:pt x="31" y="436"/>
                  </a:lnTo>
                  <a:lnTo>
                    <a:pt x="28" y="445"/>
                  </a:lnTo>
                  <a:lnTo>
                    <a:pt x="21" y="469"/>
                  </a:lnTo>
                  <a:lnTo>
                    <a:pt x="15" y="494"/>
                  </a:lnTo>
                  <a:lnTo>
                    <a:pt x="9" y="512"/>
                  </a:lnTo>
                  <a:lnTo>
                    <a:pt x="9" y="512"/>
                  </a:lnTo>
                  <a:lnTo>
                    <a:pt x="7" y="519"/>
                  </a:lnTo>
                  <a:lnTo>
                    <a:pt x="4" y="527"/>
                  </a:lnTo>
                  <a:lnTo>
                    <a:pt x="2" y="54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" y="581"/>
                  </a:lnTo>
                  <a:lnTo>
                    <a:pt x="8" y="589"/>
                  </a:lnTo>
                  <a:lnTo>
                    <a:pt x="15" y="595"/>
                  </a:lnTo>
                  <a:lnTo>
                    <a:pt x="17" y="598"/>
                  </a:lnTo>
                  <a:lnTo>
                    <a:pt x="19" y="598"/>
                  </a:lnTo>
                  <a:lnTo>
                    <a:pt x="19" y="598"/>
                  </a:lnTo>
                  <a:lnTo>
                    <a:pt x="20" y="603"/>
                  </a:lnTo>
                  <a:lnTo>
                    <a:pt x="23" y="616"/>
                  </a:lnTo>
                  <a:lnTo>
                    <a:pt x="32" y="658"/>
                  </a:lnTo>
                  <a:lnTo>
                    <a:pt x="38" y="683"/>
                  </a:lnTo>
                  <a:lnTo>
                    <a:pt x="45" y="708"/>
                  </a:lnTo>
                  <a:lnTo>
                    <a:pt x="53" y="729"/>
                  </a:lnTo>
                  <a:lnTo>
                    <a:pt x="57" y="739"/>
                  </a:lnTo>
                  <a:lnTo>
                    <a:pt x="62" y="746"/>
                  </a:lnTo>
                  <a:lnTo>
                    <a:pt x="62" y="746"/>
                  </a:lnTo>
                  <a:lnTo>
                    <a:pt x="68" y="752"/>
                  </a:lnTo>
                  <a:lnTo>
                    <a:pt x="74" y="758"/>
                  </a:lnTo>
                  <a:lnTo>
                    <a:pt x="82" y="763"/>
                  </a:lnTo>
                  <a:lnTo>
                    <a:pt x="92" y="766"/>
                  </a:lnTo>
                  <a:lnTo>
                    <a:pt x="102" y="770"/>
                  </a:lnTo>
                  <a:lnTo>
                    <a:pt x="113" y="772"/>
                  </a:lnTo>
                  <a:lnTo>
                    <a:pt x="136" y="777"/>
                  </a:lnTo>
                  <a:lnTo>
                    <a:pt x="160" y="780"/>
                  </a:lnTo>
                  <a:lnTo>
                    <a:pt x="183" y="782"/>
                  </a:lnTo>
                  <a:lnTo>
                    <a:pt x="220" y="784"/>
                  </a:lnTo>
                  <a:lnTo>
                    <a:pt x="220" y="784"/>
                  </a:lnTo>
                  <a:lnTo>
                    <a:pt x="229" y="784"/>
                  </a:lnTo>
                  <a:lnTo>
                    <a:pt x="242" y="784"/>
                  </a:lnTo>
                  <a:lnTo>
                    <a:pt x="279" y="783"/>
                  </a:lnTo>
                  <a:lnTo>
                    <a:pt x="325" y="778"/>
                  </a:lnTo>
                  <a:lnTo>
                    <a:pt x="375" y="774"/>
                  </a:lnTo>
                  <a:lnTo>
                    <a:pt x="462" y="765"/>
                  </a:lnTo>
                  <a:lnTo>
                    <a:pt x="502" y="760"/>
                  </a:lnTo>
                  <a:lnTo>
                    <a:pt x="502" y="760"/>
                  </a:lnTo>
                  <a:lnTo>
                    <a:pt x="459" y="947"/>
                  </a:lnTo>
                  <a:lnTo>
                    <a:pt x="459" y="947"/>
                  </a:lnTo>
                  <a:lnTo>
                    <a:pt x="455" y="973"/>
                  </a:lnTo>
                  <a:lnTo>
                    <a:pt x="454" y="990"/>
                  </a:lnTo>
                  <a:lnTo>
                    <a:pt x="454" y="990"/>
                  </a:lnTo>
                  <a:lnTo>
                    <a:pt x="455" y="991"/>
                  </a:lnTo>
                  <a:lnTo>
                    <a:pt x="456" y="995"/>
                  </a:lnTo>
                  <a:lnTo>
                    <a:pt x="458" y="1001"/>
                  </a:lnTo>
                  <a:lnTo>
                    <a:pt x="456" y="1004"/>
                  </a:lnTo>
                  <a:lnTo>
                    <a:pt x="454" y="1009"/>
                  </a:lnTo>
                  <a:lnTo>
                    <a:pt x="454" y="1009"/>
                  </a:lnTo>
                  <a:lnTo>
                    <a:pt x="452" y="1015"/>
                  </a:lnTo>
                  <a:lnTo>
                    <a:pt x="449" y="1021"/>
                  </a:lnTo>
                  <a:lnTo>
                    <a:pt x="447" y="1036"/>
                  </a:lnTo>
                  <a:lnTo>
                    <a:pt x="444" y="1052"/>
                  </a:lnTo>
                  <a:lnTo>
                    <a:pt x="444" y="1052"/>
                  </a:lnTo>
                  <a:lnTo>
                    <a:pt x="443" y="1052"/>
                  </a:lnTo>
                  <a:lnTo>
                    <a:pt x="441" y="1053"/>
                  </a:lnTo>
                  <a:lnTo>
                    <a:pt x="438" y="1056"/>
                  </a:lnTo>
                  <a:lnTo>
                    <a:pt x="435" y="1062"/>
                  </a:lnTo>
                  <a:lnTo>
                    <a:pt x="435" y="1062"/>
                  </a:lnTo>
                  <a:lnTo>
                    <a:pt x="432" y="1074"/>
                  </a:lnTo>
                  <a:lnTo>
                    <a:pt x="430" y="1092"/>
                  </a:lnTo>
                  <a:lnTo>
                    <a:pt x="429" y="1110"/>
                  </a:lnTo>
                  <a:lnTo>
                    <a:pt x="429" y="1118"/>
                  </a:lnTo>
                  <a:lnTo>
                    <a:pt x="430" y="1124"/>
                  </a:lnTo>
                  <a:lnTo>
                    <a:pt x="430" y="1124"/>
                  </a:lnTo>
                  <a:lnTo>
                    <a:pt x="432" y="1129"/>
                  </a:lnTo>
                  <a:lnTo>
                    <a:pt x="436" y="1132"/>
                  </a:lnTo>
                  <a:lnTo>
                    <a:pt x="440" y="1135"/>
                  </a:lnTo>
                  <a:lnTo>
                    <a:pt x="446" y="1137"/>
                  </a:lnTo>
                  <a:lnTo>
                    <a:pt x="455" y="1141"/>
                  </a:lnTo>
                  <a:lnTo>
                    <a:pt x="464" y="1143"/>
                  </a:lnTo>
                  <a:lnTo>
                    <a:pt x="464" y="1143"/>
                  </a:lnTo>
                  <a:lnTo>
                    <a:pt x="471" y="1144"/>
                  </a:lnTo>
                  <a:lnTo>
                    <a:pt x="479" y="1144"/>
                  </a:lnTo>
                  <a:lnTo>
                    <a:pt x="487" y="1143"/>
                  </a:lnTo>
                  <a:lnTo>
                    <a:pt x="487" y="1143"/>
                  </a:lnTo>
                  <a:lnTo>
                    <a:pt x="486" y="1150"/>
                  </a:lnTo>
                  <a:lnTo>
                    <a:pt x="483" y="1165"/>
                  </a:lnTo>
                  <a:lnTo>
                    <a:pt x="483" y="1174"/>
                  </a:lnTo>
                  <a:lnTo>
                    <a:pt x="484" y="1181"/>
                  </a:lnTo>
                  <a:lnTo>
                    <a:pt x="485" y="1185"/>
                  </a:lnTo>
                  <a:lnTo>
                    <a:pt x="487" y="1187"/>
                  </a:lnTo>
                  <a:lnTo>
                    <a:pt x="489" y="1190"/>
                  </a:lnTo>
                  <a:lnTo>
                    <a:pt x="492" y="1191"/>
                  </a:lnTo>
                  <a:lnTo>
                    <a:pt x="492" y="1191"/>
                  </a:lnTo>
                  <a:lnTo>
                    <a:pt x="501" y="1192"/>
                  </a:lnTo>
                  <a:lnTo>
                    <a:pt x="510" y="1191"/>
                  </a:lnTo>
                  <a:lnTo>
                    <a:pt x="534" y="1187"/>
                  </a:lnTo>
                  <a:lnTo>
                    <a:pt x="557" y="1183"/>
                  </a:lnTo>
                  <a:lnTo>
                    <a:pt x="566" y="1181"/>
                  </a:lnTo>
                  <a:lnTo>
                    <a:pt x="574" y="1181"/>
                  </a:lnTo>
                  <a:lnTo>
                    <a:pt x="574" y="1181"/>
                  </a:lnTo>
                  <a:lnTo>
                    <a:pt x="593" y="1181"/>
                  </a:lnTo>
                  <a:lnTo>
                    <a:pt x="620" y="1181"/>
                  </a:lnTo>
                  <a:lnTo>
                    <a:pt x="651" y="1181"/>
                  </a:lnTo>
                  <a:lnTo>
                    <a:pt x="674" y="1181"/>
                  </a:lnTo>
                  <a:lnTo>
                    <a:pt x="674" y="1181"/>
                  </a:lnTo>
                  <a:lnTo>
                    <a:pt x="682" y="1180"/>
                  </a:lnTo>
                  <a:lnTo>
                    <a:pt x="692" y="1178"/>
                  </a:lnTo>
                  <a:lnTo>
                    <a:pt x="702" y="1173"/>
                  </a:lnTo>
                  <a:lnTo>
                    <a:pt x="710" y="1167"/>
                  </a:lnTo>
                  <a:lnTo>
                    <a:pt x="717" y="1161"/>
                  </a:lnTo>
                  <a:lnTo>
                    <a:pt x="722" y="1156"/>
                  </a:lnTo>
                  <a:lnTo>
                    <a:pt x="725" y="1152"/>
                  </a:lnTo>
                  <a:lnTo>
                    <a:pt x="727" y="1148"/>
                  </a:lnTo>
                  <a:lnTo>
                    <a:pt x="727" y="1148"/>
                  </a:lnTo>
                  <a:lnTo>
                    <a:pt x="725" y="1146"/>
                  </a:lnTo>
                  <a:lnTo>
                    <a:pt x="722" y="1143"/>
                  </a:lnTo>
                  <a:lnTo>
                    <a:pt x="714" y="1140"/>
                  </a:lnTo>
                  <a:lnTo>
                    <a:pt x="703" y="1132"/>
                  </a:lnTo>
                  <a:lnTo>
                    <a:pt x="698" y="1129"/>
                  </a:lnTo>
                  <a:lnTo>
                    <a:pt x="693" y="1124"/>
                  </a:lnTo>
                  <a:lnTo>
                    <a:pt x="693" y="1124"/>
                  </a:lnTo>
                  <a:lnTo>
                    <a:pt x="686" y="1114"/>
                  </a:lnTo>
                  <a:lnTo>
                    <a:pt x="682" y="1106"/>
                  </a:lnTo>
                  <a:lnTo>
                    <a:pt x="679" y="1100"/>
                  </a:lnTo>
                  <a:lnTo>
                    <a:pt x="679" y="1100"/>
                  </a:lnTo>
                  <a:lnTo>
                    <a:pt x="678" y="1099"/>
                  </a:lnTo>
                  <a:lnTo>
                    <a:pt x="674" y="1097"/>
                  </a:lnTo>
                  <a:lnTo>
                    <a:pt x="669" y="1095"/>
                  </a:lnTo>
                  <a:lnTo>
                    <a:pt x="669" y="1095"/>
                  </a:lnTo>
                  <a:lnTo>
                    <a:pt x="661" y="1094"/>
                  </a:lnTo>
                  <a:lnTo>
                    <a:pt x="651" y="1095"/>
                  </a:lnTo>
                  <a:lnTo>
                    <a:pt x="643" y="1097"/>
                  </a:lnTo>
                  <a:lnTo>
                    <a:pt x="636" y="1095"/>
                  </a:lnTo>
                  <a:lnTo>
                    <a:pt x="636" y="1095"/>
                  </a:lnTo>
                  <a:lnTo>
                    <a:pt x="629" y="1091"/>
                  </a:lnTo>
                  <a:lnTo>
                    <a:pt x="617" y="1082"/>
                  </a:lnTo>
                  <a:lnTo>
                    <a:pt x="602" y="1071"/>
                  </a:lnTo>
                  <a:lnTo>
                    <a:pt x="612" y="1014"/>
                  </a:lnTo>
                  <a:lnTo>
                    <a:pt x="641" y="1014"/>
                  </a:lnTo>
                  <a:lnTo>
                    <a:pt x="641" y="1014"/>
                  </a:lnTo>
                  <a:lnTo>
                    <a:pt x="649" y="970"/>
                  </a:lnTo>
                  <a:lnTo>
                    <a:pt x="654" y="939"/>
                  </a:lnTo>
                  <a:lnTo>
                    <a:pt x="655" y="928"/>
                  </a:lnTo>
                  <a:lnTo>
                    <a:pt x="655" y="923"/>
                  </a:lnTo>
                  <a:lnTo>
                    <a:pt x="655" y="923"/>
                  </a:lnTo>
                  <a:lnTo>
                    <a:pt x="654" y="917"/>
                  </a:lnTo>
                  <a:lnTo>
                    <a:pt x="654" y="903"/>
                  </a:lnTo>
                  <a:lnTo>
                    <a:pt x="655" y="859"/>
                  </a:lnTo>
                  <a:lnTo>
                    <a:pt x="655" y="811"/>
                  </a:lnTo>
                  <a:lnTo>
                    <a:pt x="655" y="780"/>
                  </a:lnTo>
                  <a:lnTo>
                    <a:pt x="655" y="780"/>
                  </a:lnTo>
                  <a:lnTo>
                    <a:pt x="655" y="745"/>
                  </a:lnTo>
                  <a:lnTo>
                    <a:pt x="657" y="688"/>
                  </a:lnTo>
                  <a:lnTo>
                    <a:pt x="657" y="631"/>
                  </a:lnTo>
                  <a:lnTo>
                    <a:pt x="656" y="610"/>
                  </a:lnTo>
                  <a:lnTo>
                    <a:pt x="655" y="598"/>
                  </a:lnTo>
                  <a:lnTo>
                    <a:pt x="655" y="598"/>
                  </a:lnTo>
                  <a:lnTo>
                    <a:pt x="651" y="586"/>
                  </a:lnTo>
                  <a:lnTo>
                    <a:pt x="650" y="577"/>
                  </a:lnTo>
                  <a:lnTo>
                    <a:pt x="649" y="574"/>
                  </a:lnTo>
                  <a:lnTo>
                    <a:pt x="647" y="570"/>
                  </a:lnTo>
                  <a:lnTo>
                    <a:pt x="644" y="568"/>
                  </a:lnTo>
                  <a:lnTo>
                    <a:pt x="641" y="564"/>
                  </a:lnTo>
                  <a:lnTo>
                    <a:pt x="641" y="564"/>
                  </a:lnTo>
                  <a:lnTo>
                    <a:pt x="630" y="558"/>
                  </a:lnTo>
                  <a:lnTo>
                    <a:pt x="617" y="551"/>
                  </a:lnTo>
                  <a:lnTo>
                    <a:pt x="602" y="545"/>
                  </a:lnTo>
                  <a:lnTo>
                    <a:pt x="602" y="545"/>
                  </a:lnTo>
                  <a:lnTo>
                    <a:pt x="609" y="539"/>
                  </a:lnTo>
                  <a:lnTo>
                    <a:pt x="613" y="534"/>
                  </a:lnTo>
                  <a:lnTo>
                    <a:pt x="613" y="532"/>
                  </a:lnTo>
                  <a:lnTo>
                    <a:pt x="612" y="531"/>
                  </a:lnTo>
                  <a:lnTo>
                    <a:pt x="612" y="531"/>
                  </a:lnTo>
                  <a:lnTo>
                    <a:pt x="605" y="527"/>
                  </a:lnTo>
                  <a:lnTo>
                    <a:pt x="593" y="525"/>
                  </a:lnTo>
                  <a:lnTo>
                    <a:pt x="578" y="521"/>
                  </a:lnTo>
                  <a:lnTo>
                    <a:pt x="578" y="521"/>
                  </a:lnTo>
                  <a:lnTo>
                    <a:pt x="627" y="497"/>
                  </a:lnTo>
                  <a:lnTo>
                    <a:pt x="662" y="479"/>
                  </a:lnTo>
                  <a:lnTo>
                    <a:pt x="674" y="472"/>
                  </a:lnTo>
                  <a:lnTo>
                    <a:pt x="679" y="469"/>
                  </a:lnTo>
                  <a:lnTo>
                    <a:pt x="679" y="469"/>
                  </a:lnTo>
                  <a:lnTo>
                    <a:pt x="679" y="466"/>
                  </a:lnTo>
                  <a:lnTo>
                    <a:pt x="679" y="463"/>
                  </a:lnTo>
                  <a:lnTo>
                    <a:pt x="675" y="454"/>
                  </a:lnTo>
                  <a:lnTo>
                    <a:pt x="669" y="445"/>
                  </a:lnTo>
                  <a:lnTo>
                    <a:pt x="655" y="430"/>
                  </a:lnTo>
                  <a:lnTo>
                    <a:pt x="636" y="387"/>
                  </a:lnTo>
                  <a:lnTo>
                    <a:pt x="535" y="421"/>
                  </a:lnTo>
                  <a:lnTo>
                    <a:pt x="535" y="421"/>
                  </a:lnTo>
                  <a:lnTo>
                    <a:pt x="511" y="430"/>
                  </a:lnTo>
                  <a:lnTo>
                    <a:pt x="511" y="430"/>
                  </a:lnTo>
                  <a:lnTo>
                    <a:pt x="510" y="432"/>
                  </a:lnTo>
                  <a:lnTo>
                    <a:pt x="508" y="434"/>
                  </a:lnTo>
                  <a:lnTo>
                    <a:pt x="504" y="441"/>
                  </a:lnTo>
                  <a:lnTo>
                    <a:pt x="499" y="448"/>
                  </a:lnTo>
                  <a:lnTo>
                    <a:pt x="496" y="452"/>
                  </a:lnTo>
                  <a:lnTo>
                    <a:pt x="492" y="454"/>
                  </a:lnTo>
                  <a:lnTo>
                    <a:pt x="492" y="454"/>
                  </a:lnTo>
                  <a:lnTo>
                    <a:pt x="466" y="469"/>
                  </a:lnTo>
                  <a:lnTo>
                    <a:pt x="449" y="478"/>
                  </a:lnTo>
                  <a:lnTo>
                    <a:pt x="449" y="478"/>
                  </a:lnTo>
                  <a:lnTo>
                    <a:pt x="436" y="479"/>
                  </a:lnTo>
                  <a:lnTo>
                    <a:pt x="425" y="481"/>
                  </a:lnTo>
                  <a:lnTo>
                    <a:pt x="416" y="483"/>
                  </a:lnTo>
                  <a:lnTo>
                    <a:pt x="416" y="483"/>
                  </a:lnTo>
                  <a:lnTo>
                    <a:pt x="410" y="483"/>
                  </a:lnTo>
                  <a:lnTo>
                    <a:pt x="403" y="483"/>
                  </a:lnTo>
                  <a:lnTo>
                    <a:pt x="383" y="478"/>
                  </a:lnTo>
                  <a:lnTo>
                    <a:pt x="367" y="473"/>
                  </a:lnTo>
                  <a:lnTo>
                    <a:pt x="361" y="470"/>
                  </a:lnTo>
                  <a:lnTo>
                    <a:pt x="358" y="469"/>
                  </a:lnTo>
                  <a:lnTo>
                    <a:pt x="358" y="469"/>
                  </a:lnTo>
                  <a:lnTo>
                    <a:pt x="355" y="455"/>
                  </a:lnTo>
                  <a:lnTo>
                    <a:pt x="352" y="446"/>
                  </a:lnTo>
                  <a:lnTo>
                    <a:pt x="349" y="440"/>
                  </a:lnTo>
                  <a:lnTo>
                    <a:pt x="349" y="440"/>
                  </a:lnTo>
                  <a:lnTo>
                    <a:pt x="345" y="433"/>
                  </a:lnTo>
                  <a:lnTo>
                    <a:pt x="343" y="421"/>
                  </a:lnTo>
                  <a:lnTo>
                    <a:pt x="339" y="406"/>
                  </a:lnTo>
                  <a:lnTo>
                    <a:pt x="339" y="387"/>
                  </a:lnTo>
                  <a:lnTo>
                    <a:pt x="339" y="387"/>
                  </a:lnTo>
                  <a:lnTo>
                    <a:pt x="346" y="391"/>
                  </a:lnTo>
                  <a:lnTo>
                    <a:pt x="365" y="398"/>
                  </a:lnTo>
                  <a:lnTo>
                    <a:pt x="379" y="403"/>
                  </a:lnTo>
                  <a:lnTo>
                    <a:pt x="392" y="405"/>
                  </a:lnTo>
                  <a:lnTo>
                    <a:pt x="406" y="406"/>
                  </a:lnTo>
                  <a:lnTo>
                    <a:pt x="421" y="406"/>
                  </a:lnTo>
                  <a:lnTo>
                    <a:pt x="421" y="406"/>
                  </a:lnTo>
                  <a:lnTo>
                    <a:pt x="426" y="405"/>
                  </a:lnTo>
                  <a:lnTo>
                    <a:pt x="432" y="402"/>
                  </a:lnTo>
                  <a:lnTo>
                    <a:pt x="437" y="398"/>
                  </a:lnTo>
                  <a:lnTo>
                    <a:pt x="441" y="394"/>
                  </a:lnTo>
                  <a:lnTo>
                    <a:pt x="443" y="389"/>
                  </a:lnTo>
                  <a:lnTo>
                    <a:pt x="446" y="383"/>
                  </a:lnTo>
                  <a:lnTo>
                    <a:pt x="449" y="369"/>
                  </a:lnTo>
                  <a:lnTo>
                    <a:pt x="450" y="355"/>
                  </a:lnTo>
                  <a:lnTo>
                    <a:pt x="450" y="341"/>
                  </a:lnTo>
                  <a:lnTo>
                    <a:pt x="449" y="316"/>
                  </a:lnTo>
                  <a:lnTo>
                    <a:pt x="449" y="316"/>
                  </a:lnTo>
                  <a:lnTo>
                    <a:pt x="450" y="293"/>
                  </a:lnTo>
                  <a:lnTo>
                    <a:pt x="454" y="269"/>
                  </a:lnTo>
                  <a:lnTo>
                    <a:pt x="459" y="229"/>
                  </a:lnTo>
                  <a:lnTo>
                    <a:pt x="459" y="229"/>
                  </a:lnTo>
                  <a:lnTo>
                    <a:pt x="460" y="223"/>
                  </a:lnTo>
                  <a:lnTo>
                    <a:pt x="464" y="216"/>
                  </a:lnTo>
                  <a:lnTo>
                    <a:pt x="473" y="202"/>
                  </a:lnTo>
                  <a:lnTo>
                    <a:pt x="483" y="191"/>
                  </a:lnTo>
                  <a:lnTo>
                    <a:pt x="487" y="186"/>
                  </a:lnTo>
                  <a:lnTo>
                    <a:pt x="487" y="186"/>
                  </a:lnTo>
                  <a:lnTo>
                    <a:pt x="489" y="186"/>
                  </a:lnTo>
                  <a:lnTo>
                    <a:pt x="491" y="188"/>
                  </a:lnTo>
                  <a:lnTo>
                    <a:pt x="497" y="188"/>
                  </a:lnTo>
                  <a:lnTo>
                    <a:pt x="507" y="186"/>
                  </a:lnTo>
                  <a:lnTo>
                    <a:pt x="507" y="186"/>
                  </a:lnTo>
                  <a:lnTo>
                    <a:pt x="516" y="184"/>
                  </a:lnTo>
                  <a:lnTo>
                    <a:pt x="521" y="183"/>
                  </a:lnTo>
                  <a:lnTo>
                    <a:pt x="525" y="182"/>
                  </a:lnTo>
                  <a:lnTo>
                    <a:pt x="527" y="178"/>
                  </a:lnTo>
                  <a:lnTo>
                    <a:pt x="531" y="174"/>
                  </a:lnTo>
                  <a:lnTo>
                    <a:pt x="533" y="170"/>
                  </a:lnTo>
                  <a:lnTo>
                    <a:pt x="535" y="162"/>
                  </a:lnTo>
                  <a:lnTo>
                    <a:pt x="535" y="162"/>
                  </a:lnTo>
                  <a:lnTo>
                    <a:pt x="538" y="154"/>
                  </a:lnTo>
                  <a:lnTo>
                    <a:pt x="539" y="145"/>
                  </a:lnTo>
                  <a:lnTo>
                    <a:pt x="539" y="136"/>
                  </a:lnTo>
                  <a:lnTo>
                    <a:pt x="538" y="125"/>
                  </a:lnTo>
                  <a:lnTo>
                    <a:pt x="537" y="116"/>
                  </a:lnTo>
                  <a:lnTo>
                    <a:pt x="534" y="106"/>
                  </a:lnTo>
                  <a:lnTo>
                    <a:pt x="531" y="95"/>
                  </a:lnTo>
                  <a:lnTo>
                    <a:pt x="526" y="86"/>
                  </a:lnTo>
                  <a:lnTo>
                    <a:pt x="526" y="86"/>
                  </a:lnTo>
                  <a:lnTo>
                    <a:pt x="522" y="78"/>
                  </a:lnTo>
                  <a:lnTo>
                    <a:pt x="520" y="70"/>
                  </a:lnTo>
                  <a:lnTo>
                    <a:pt x="517" y="62"/>
                  </a:lnTo>
                  <a:lnTo>
                    <a:pt x="516" y="58"/>
                  </a:lnTo>
                  <a:lnTo>
                    <a:pt x="514" y="55"/>
                  </a:lnTo>
                  <a:lnTo>
                    <a:pt x="509" y="50"/>
                  </a:lnTo>
                  <a:lnTo>
                    <a:pt x="502" y="43"/>
                  </a:lnTo>
                  <a:lnTo>
                    <a:pt x="502" y="43"/>
                  </a:lnTo>
                  <a:lnTo>
                    <a:pt x="486" y="31"/>
                  </a:lnTo>
                  <a:lnTo>
                    <a:pt x="474" y="24"/>
                  </a:lnTo>
                  <a:lnTo>
                    <a:pt x="466" y="20"/>
                  </a:lnTo>
                  <a:lnTo>
                    <a:pt x="464" y="19"/>
                  </a:lnTo>
                  <a:lnTo>
                    <a:pt x="464" y="1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AADD7B70-DC32-4C37-BE8A-6627DF3C4C70}"/>
                </a:ext>
              </a:extLst>
            </p:cNvPr>
            <p:cNvSpPr/>
            <p:nvPr/>
          </p:nvSpPr>
          <p:spPr bwMode="auto">
            <a:xfrm>
              <a:off x="2762251" y="582333"/>
              <a:ext cx="2294154" cy="23211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066BADA2-BBDB-418B-AD0F-6D10080F382F}"/>
                </a:ext>
              </a:extLst>
            </p:cNvPr>
            <p:cNvSpPr/>
            <p:nvPr/>
          </p:nvSpPr>
          <p:spPr bwMode="auto">
            <a:xfrm>
              <a:off x="3332381" y="1285875"/>
              <a:ext cx="1153894" cy="10137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台形 180">
              <a:extLst>
                <a:ext uri="{FF2B5EF4-FFF2-40B4-BE49-F238E27FC236}">
                  <a16:creationId xmlns:a16="http://schemas.microsoft.com/office/drawing/2014/main" id="{DD41AE0A-C17B-4238-B4AF-9A56C8A1FE7F}"/>
                </a:ext>
              </a:extLst>
            </p:cNvPr>
            <p:cNvSpPr/>
            <p:nvPr/>
          </p:nvSpPr>
          <p:spPr bwMode="auto">
            <a:xfrm>
              <a:off x="3835110" y="774567"/>
              <a:ext cx="148437" cy="561997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B67904CB-909D-4F74-A846-51E2EA81B249}"/>
              </a:ext>
            </a:extLst>
          </p:cNvPr>
          <p:cNvGrpSpPr/>
          <p:nvPr/>
        </p:nvGrpSpPr>
        <p:grpSpPr>
          <a:xfrm>
            <a:off x="3640520" y="4461048"/>
            <a:ext cx="2717148" cy="1391326"/>
            <a:chOff x="1700497" y="1618219"/>
            <a:chExt cx="3252503" cy="1665457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sp>
          <p:nvSpPr>
            <p:cNvPr id="183" name="Freeform 12">
              <a:extLst>
                <a:ext uri="{FF2B5EF4-FFF2-40B4-BE49-F238E27FC236}">
                  <a16:creationId xmlns:a16="http://schemas.microsoft.com/office/drawing/2014/main" id="{A804064C-FFC2-4819-94DC-CCEFDBA0AF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0497" y="1618221"/>
              <a:ext cx="1168209" cy="1616094"/>
            </a:xfrm>
            <a:custGeom>
              <a:avLst/>
              <a:gdLst>
                <a:gd name="T0" fmla="*/ 102 w 819"/>
                <a:gd name="T1" fmla="*/ 5 h 1133"/>
                <a:gd name="T2" fmla="*/ 72 w 819"/>
                <a:gd name="T3" fmla="*/ 13 h 1133"/>
                <a:gd name="T4" fmla="*/ 30 w 819"/>
                <a:gd name="T5" fmla="*/ 90 h 1133"/>
                <a:gd name="T6" fmla="*/ 31 w 819"/>
                <a:gd name="T7" fmla="*/ 119 h 1133"/>
                <a:gd name="T8" fmla="*/ 20 w 819"/>
                <a:gd name="T9" fmla="*/ 220 h 1133"/>
                <a:gd name="T10" fmla="*/ 6 w 819"/>
                <a:gd name="T11" fmla="*/ 259 h 1133"/>
                <a:gd name="T12" fmla="*/ 0 w 819"/>
                <a:gd name="T13" fmla="*/ 300 h 1133"/>
                <a:gd name="T14" fmla="*/ 16 w 819"/>
                <a:gd name="T15" fmla="*/ 337 h 1133"/>
                <a:gd name="T16" fmla="*/ 55 w 819"/>
                <a:gd name="T17" fmla="*/ 404 h 1133"/>
                <a:gd name="T18" fmla="*/ 62 w 819"/>
                <a:gd name="T19" fmla="*/ 511 h 1133"/>
                <a:gd name="T20" fmla="*/ 48 w 819"/>
                <a:gd name="T21" fmla="*/ 601 h 1133"/>
                <a:gd name="T22" fmla="*/ 65 w 819"/>
                <a:gd name="T23" fmla="*/ 614 h 1133"/>
                <a:gd name="T24" fmla="*/ 90 w 819"/>
                <a:gd name="T25" fmla="*/ 711 h 1133"/>
                <a:gd name="T26" fmla="*/ 136 w 819"/>
                <a:gd name="T27" fmla="*/ 746 h 1133"/>
                <a:gd name="T28" fmla="*/ 225 w 819"/>
                <a:gd name="T29" fmla="*/ 756 h 1133"/>
                <a:gd name="T30" fmla="*/ 323 w 819"/>
                <a:gd name="T31" fmla="*/ 759 h 1133"/>
                <a:gd name="T32" fmla="*/ 384 w 819"/>
                <a:gd name="T33" fmla="*/ 778 h 1133"/>
                <a:gd name="T34" fmla="*/ 417 w 819"/>
                <a:gd name="T35" fmla="*/ 862 h 1133"/>
                <a:gd name="T36" fmla="*/ 504 w 819"/>
                <a:gd name="T37" fmla="*/ 1057 h 1133"/>
                <a:gd name="T38" fmla="*/ 516 w 819"/>
                <a:gd name="T39" fmla="*/ 1105 h 1133"/>
                <a:gd name="T40" fmla="*/ 606 w 819"/>
                <a:gd name="T41" fmla="*/ 1075 h 1133"/>
                <a:gd name="T42" fmla="*/ 625 w 819"/>
                <a:gd name="T43" fmla="*/ 1106 h 1133"/>
                <a:gd name="T44" fmla="*/ 684 w 819"/>
                <a:gd name="T45" fmla="*/ 1132 h 1133"/>
                <a:gd name="T46" fmla="*/ 764 w 819"/>
                <a:gd name="T47" fmla="*/ 1127 h 1133"/>
                <a:gd name="T48" fmla="*/ 817 w 819"/>
                <a:gd name="T49" fmla="*/ 1096 h 1133"/>
                <a:gd name="T50" fmla="*/ 812 w 819"/>
                <a:gd name="T51" fmla="*/ 1074 h 1133"/>
                <a:gd name="T52" fmla="*/ 763 w 819"/>
                <a:gd name="T53" fmla="*/ 1067 h 1133"/>
                <a:gd name="T54" fmla="*/ 733 w 819"/>
                <a:gd name="T55" fmla="*/ 1052 h 1133"/>
                <a:gd name="T56" fmla="*/ 778 w 819"/>
                <a:gd name="T57" fmla="*/ 995 h 1133"/>
                <a:gd name="T58" fmla="*/ 731 w 819"/>
                <a:gd name="T59" fmla="*/ 865 h 1133"/>
                <a:gd name="T60" fmla="*/ 665 w 819"/>
                <a:gd name="T61" fmla="*/ 676 h 1133"/>
                <a:gd name="T62" fmla="*/ 587 w 819"/>
                <a:gd name="T63" fmla="*/ 635 h 1133"/>
                <a:gd name="T64" fmla="*/ 460 w 819"/>
                <a:gd name="T65" fmla="*/ 603 h 1133"/>
                <a:gd name="T66" fmla="*/ 400 w 819"/>
                <a:gd name="T67" fmla="*/ 530 h 1133"/>
                <a:gd name="T68" fmla="*/ 325 w 819"/>
                <a:gd name="T69" fmla="*/ 378 h 1133"/>
                <a:gd name="T70" fmla="*/ 325 w 819"/>
                <a:gd name="T71" fmla="*/ 322 h 1133"/>
                <a:gd name="T72" fmla="*/ 350 w 819"/>
                <a:gd name="T73" fmla="*/ 311 h 1133"/>
                <a:gd name="T74" fmla="*/ 332 w 819"/>
                <a:gd name="T75" fmla="*/ 263 h 1133"/>
                <a:gd name="T76" fmla="*/ 360 w 819"/>
                <a:gd name="T77" fmla="*/ 222 h 1133"/>
                <a:gd name="T78" fmla="*/ 413 w 819"/>
                <a:gd name="T79" fmla="*/ 115 h 1133"/>
                <a:gd name="T80" fmla="*/ 415 w 819"/>
                <a:gd name="T81" fmla="*/ 77 h 1133"/>
                <a:gd name="T82" fmla="*/ 379 w 819"/>
                <a:gd name="T83" fmla="*/ 69 h 1133"/>
                <a:gd name="T84" fmla="*/ 253 w 819"/>
                <a:gd name="T85" fmla="*/ 66 h 1133"/>
                <a:gd name="T86" fmla="*/ 193 w 819"/>
                <a:gd name="T87" fmla="*/ 57 h 1133"/>
                <a:gd name="T88" fmla="*/ 185 w 819"/>
                <a:gd name="T89" fmla="*/ 32 h 1133"/>
                <a:gd name="T90" fmla="*/ 164 w 819"/>
                <a:gd name="T91" fmla="*/ 6 h 1133"/>
                <a:gd name="T92" fmla="*/ 150 w 819"/>
                <a:gd name="T93" fmla="*/ 5 h 1133"/>
                <a:gd name="T94" fmla="*/ 146 w 819"/>
                <a:gd name="T95" fmla="*/ 11 h 1133"/>
                <a:gd name="T96" fmla="*/ 97 w 819"/>
                <a:gd name="T97" fmla="*/ 110 h 1133"/>
                <a:gd name="T98" fmla="*/ 108 w 819"/>
                <a:gd name="T99" fmla="*/ 53 h 1133"/>
                <a:gd name="T100" fmla="*/ 117 w 819"/>
                <a:gd name="T101" fmla="*/ 88 h 1133"/>
                <a:gd name="T102" fmla="*/ 117 w 819"/>
                <a:gd name="T103" fmla="*/ 115 h 1133"/>
                <a:gd name="T104" fmla="*/ 97 w 819"/>
                <a:gd name="T105" fmla="*/ 125 h 1133"/>
                <a:gd name="T106" fmla="*/ 345 w 819"/>
                <a:gd name="T107" fmla="*/ 137 h 1133"/>
                <a:gd name="T108" fmla="*/ 298 w 819"/>
                <a:gd name="T109" fmla="*/ 183 h 1133"/>
                <a:gd name="T110" fmla="*/ 301 w 819"/>
                <a:gd name="T111" fmla="*/ 137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9" h="1133">
                  <a:moveTo>
                    <a:pt x="142" y="17"/>
                  </a:moveTo>
                  <a:lnTo>
                    <a:pt x="142" y="1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14" y="5"/>
                  </a:lnTo>
                  <a:lnTo>
                    <a:pt x="102" y="5"/>
                  </a:lnTo>
                  <a:lnTo>
                    <a:pt x="91" y="5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6" y="10"/>
                  </a:lnTo>
                  <a:lnTo>
                    <a:pt x="72" y="13"/>
                  </a:lnTo>
                  <a:lnTo>
                    <a:pt x="65" y="21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44" y="59"/>
                  </a:lnTo>
                  <a:lnTo>
                    <a:pt x="33" y="80"/>
                  </a:lnTo>
                  <a:lnTo>
                    <a:pt x="30" y="90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104"/>
                  </a:lnTo>
                  <a:lnTo>
                    <a:pt x="29" y="11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0" y="167"/>
                  </a:lnTo>
                  <a:lnTo>
                    <a:pt x="29" y="196"/>
                  </a:lnTo>
                  <a:lnTo>
                    <a:pt x="28" y="207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0" y="220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10" y="243"/>
                  </a:lnTo>
                  <a:lnTo>
                    <a:pt x="8" y="252"/>
                  </a:lnTo>
                  <a:lnTo>
                    <a:pt x="6" y="259"/>
                  </a:lnTo>
                  <a:lnTo>
                    <a:pt x="6" y="259"/>
                  </a:lnTo>
                  <a:lnTo>
                    <a:pt x="5" y="272"/>
                  </a:lnTo>
                  <a:lnTo>
                    <a:pt x="4" y="28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5"/>
                  </a:lnTo>
                  <a:lnTo>
                    <a:pt x="0" y="300"/>
                  </a:lnTo>
                  <a:lnTo>
                    <a:pt x="2" y="304"/>
                  </a:lnTo>
                  <a:lnTo>
                    <a:pt x="3" y="307"/>
                  </a:lnTo>
                  <a:lnTo>
                    <a:pt x="8" y="315"/>
                  </a:lnTo>
                  <a:lnTo>
                    <a:pt x="12" y="329"/>
                  </a:lnTo>
                  <a:lnTo>
                    <a:pt x="12" y="329"/>
                  </a:lnTo>
                  <a:lnTo>
                    <a:pt x="16" y="337"/>
                  </a:lnTo>
                  <a:lnTo>
                    <a:pt x="20" y="344"/>
                  </a:lnTo>
                  <a:lnTo>
                    <a:pt x="28" y="354"/>
                  </a:lnTo>
                  <a:lnTo>
                    <a:pt x="38" y="366"/>
                  </a:lnTo>
                  <a:lnTo>
                    <a:pt x="38" y="366"/>
                  </a:lnTo>
                  <a:lnTo>
                    <a:pt x="48" y="388"/>
                  </a:lnTo>
                  <a:lnTo>
                    <a:pt x="55" y="404"/>
                  </a:lnTo>
                  <a:lnTo>
                    <a:pt x="58" y="413"/>
                  </a:lnTo>
                  <a:lnTo>
                    <a:pt x="58" y="413"/>
                  </a:lnTo>
                  <a:lnTo>
                    <a:pt x="61" y="446"/>
                  </a:lnTo>
                  <a:lnTo>
                    <a:pt x="63" y="498"/>
                  </a:lnTo>
                  <a:lnTo>
                    <a:pt x="63" y="498"/>
                  </a:lnTo>
                  <a:lnTo>
                    <a:pt x="62" y="511"/>
                  </a:lnTo>
                  <a:lnTo>
                    <a:pt x="59" y="527"/>
                  </a:lnTo>
                  <a:lnTo>
                    <a:pt x="52" y="561"/>
                  </a:lnTo>
                  <a:lnTo>
                    <a:pt x="49" y="576"/>
                  </a:lnTo>
                  <a:lnTo>
                    <a:pt x="46" y="589"/>
                  </a:lnTo>
                  <a:lnTo>
                    <a:pt x="46" y="599"/>
                  </a:lnTo>
                  <a:lnTo>
                    <a:pt x="48" y="601"/>
                  </a:lnTo>
                  <a:lnTo>
                    <a:pt x="49" y="603"/>
                  </a:lnTo>
                  <a:lnTo>
                    <a:pt x="49" y="603"/>
                  </a:lnTo>
                  <a:lnTo>
                    <a:pt x="56" y="607"/>
                  </a:lnTo>
                  <a:lnTo>
                    <a:pt x="61" y="610"/>
                  </a:lnTo>
                  <a:lnTo>
                    <a:pt x="65" y="614"/>
                  </a:lnTo>
                  <a:lnTo>
                    <a:pt x="65" y="614"/>
                  </a:lnTo>
                  <a:lnTo>
                    <a:pt x="71" y="653"/>
                  </a:lnTo>
                  <a:lnTo>
                    <a:pt x="76" y="680"/>
                  </a:lnTo>
                  <a:lnTo>
                    <a:pt x="78" y="694"/>
                  </a:lnTo>
                  <a:lnTo>
                    <a:pt x="78" y="694"/>
                  </a:lnTo>
                  <a:lnTo>
                    <a:pt x="82" y="700"/>
                  </a:lnTo>
                  <a:lnTo>
                    <a:pt x="90" y="711"/>
                  </a:lnTo>
                  <a:lnTo>
                    <a:pt x="96" y="718"/>
                  </a:lnTo>
                  <a:lnTo>
                    <a:pt x="104" y="725"/>
                  </a:lnTo>
                  <a:lnTo>
                    <a:pt x="115" y="733"/>
                  </a:lnTo>
                  <a:lnTo>
                    <a:pt x="128" y="741"/>
                  </a:lnTo>
                  <a:lnTo>
                    <a:pt x="128" y="741"/>
                  </a:lnTo>
                  <a:lnTo>
                    <a:pt x="136" y="746"/>
                  </a:lnTo>
                  <a:lnTo>
                    <a:pt x="144" y="748"/>
                  </a:lnTo>
                  <a:lnTo>
                    <a:pt x="154" y="752"/>
                  </a:lnTo>
                  <a:lnTo>
                    <a:pt x="164" y="753"/>
                  </a:lnTo>
                  <a:lnTo>
                    <a:pt x="186" y="756"/>
                  </a:lnTo>
                  <a:lnTo>
                    <a:pt x="206" y="757"/>
                  </a:lnTo>
                  <a:lnTo>
                    <a:pt x="225" y="756"/>
                  </a:lnTo>
                  <a:lnTo>
                    <a:pt x="241" y="754"/>
                  </a:lnTo>
                  <a:lnTo>
                    <a:pt x="255" y="753"/>
                  </a:lnTo>
                  <a:lnTo>
                    <a:pt x="255" y="753"/>
                  </a:lnTo>
                  <a:lnTo>
                    <a:pt x="281" y="754"/>
                  </a:lnTo>
                  <a:lnTo>
                    <a:pt x="308" y="757"/>
                  </a:lnTo>
                  <a:lnTo>
                    <a:pt x="323" y="759"/>
                  </a:lnTo>
                  <a:lnTo>
                    <a:pt x="337" y="763"/>
                  </a:lnTo>
                  <a:lnTo>
                    <a:pt x="337" y="763"/>
                  </a:lnTo>
                  <a:lnTo>
                    <a:pt x="359" y="769"/>
                  </a:lnTo>
                  <a:lnTo>
                    <a:pt x="375" y="773"/>
                  </a:lnTo>
                  <a:lnTo>
                    <a:pt x="384" y="778"/>
                  </a:lnTo>
                  <a:lnTo>
                    <a:pt x="384" y="778"/>
                  </a:lnTo>
                  <a:lnTo>
                    <a:pt x="389" y="790"/>
                  </a:lnTo>
                  <a:lnTo>
                    <a:pt x="393" y="802"/>
                  </a:lnTo>
                  <a:lnTo>
                    <a:pt x="398" y="817"/>
                  </a:lnTo>
                  <a:lnTo>
                    <a:pt x="398" y="817"/>
                  </a:lnTo>
                  <a:lnTo>
                    <a:pt x="404" y="833"/>
                  </a:lnTo>
                  <a:lnTo>
                    <a:pt x="417" y="862"/>
                  </a:lnTo>
                  <a:lnTo>
                    <a:pt x="452" y="940"/>
                  </a:lnTo>
                  <a:lnTo>
                    <a:pt x="488" y="1016"/>
                  </a:lnTo>
                  <a:lnTo>
                    <a:pt x="500" y="1042"/>
                  </a:lnTo>
                  <a:lnTo>
                    <a:pt x="503" y="1052"/>
                  </a:lnTo>
                  <a:lnTo>
                    <a:pt x="504" y="1057"/>
                  </a:lnTo>
                  <a:lnTo>
                    <a:pt x="504" y="1057"/>
                  </a:lnTo>
                  <a:lnTo>
                    <a:pt x="504" y="1068"/>
                  </a:lnTo>
                  <a:lnTo>
                    <a:pt x="504" y="1079"/>
                  </a:lnTo>
                  <a:lnTo>
                    <a:pt x="508" y="1090"/>
                  </a:lnTo>
                  <a:lnTo>
                    <a:pt x="513" y="1103"/>
                  </a:lnTo>
                  <a:lnTo>
                    <a:pt x="513" y="1103"/>
                  </a:lnTo>
                  <a:lnTo>
                    <a:pt x="516" y="1105"/>
                  </a:lnTo>
                  <a:lnTo>
                    <a:pt x="521" y="1106"/>
                  </a:lnTo>
                  <a:lnTo>
                    <a:pt x="527" y="1106"/>
                  </a:lnTo>
                  <a:lnTo>
                    <a:pt x="534" y="1104"/>
                  </a:lnTo>
                  <a:lnTo>
                    <a:pt x="552" y="1099"/>
                  </a:lnTo>
                  <a:lnTo>
                    <a:pt x="572" y="1092"/>
                  </a:lnTo>
                  <a:lnTo>
                    <a:pt x="606" y="1075"/>
                  </a:lnTo>
                  <a:lnTo>
                    <a:pt x="621" y="1068"/>
                  </a:lnTo>
                  <a:lnTo>
                    <a:pt x="621" y="1068"/>
                  </a:lnTo>
                  <a:lnTo>
                    <a:pt x="624" y="1085"/>
                  </a:lnTo>
                  <a:lnTo>
                    <a:pt x="624" y="1103"/>
                  </a:lnTo>
                  <a:lnTo>
                    <a:pt x="624" y="1103"/>
                  </a:lnTo>
                  <a:lnTo>
                    <a:pt x="625" y="1106"/>
                  </a:lnTo>
                  <a:lnTo>
                    <a:pt x="627" y="1114"/>
                  </a:lnTo>
                  <a:lnTo>
                    <a:pt x="631" y="1121"/>
                  </a:lnTo>
                  <a:lnTo>
                    <a:pt x="633" y="1125"/>
                  </a:lnTo>
                  <a:lnTo>
                    <a:pt x="633" y="1125"/>
                  </a:lnTo>
                  <a:lnTo>
                    <a:pt x="648" y="1127"/>
                  </a:lnTo>
                  <a:lnTo>
                    <a:pt x="684" y="1132"/>
                  </a:lnTo>
                  <a:lnTo>
                    <a:pt x="705" y="1133"/>
                  </a:lnTo>
                  <a:lnTo>
                    <a:pt x="727" y="1133"/>
                  </a:lnTo>
                  <a:lnTo>
                    <a:pt x="747" y="1131"/>
                  </a:lnTo>
                  <a:lnTo>
                    <a:pt x="756" y="1130"/>
                  </a:lnTo>
                  <a:lnTo>
                    <a:pt x="764" y="1127"/>
                  </a:lnTo>
                  <a:lnTo>
                    <a:pt x="764" y="1127"/>
                  </a:lnTo>
                  <a:lnTo>
                    <a:pt x="790" y="1118"/>
                  </a:lnTo>
                  <a:lnTo>
                    <a:pt x="798" y="1113"/>
                  </a:lnTo>
                  <a:lnTo>
                    <a:pt x="805" y="1108"/>
                  </a:lnTo>
                  <a:lnTo>
                    <a:pt x="811" y="1104"/>
                  </a:lnTo>
                  <a:lnTo>
                    <a:pt x="815" y="1100"/>
                  </a:lnTo>
                  <a:lnTo>
                    <a:pt x="817" y="1096"/>
                  </a:lnTo>
                  <a:lnTo>
                    <a:pt x="818" y="1091"/>
                  </a:lnTo>
                  <a:lnTo>
                    <a:pt x="818" y="1091"/>
                  </a:lnTo>
                  <a:lnTo>
                    <a:pt x="819" y="1083"/>
                  </a:lnTo>
                  <a:lnTo>
                    <a:pt x="818" y="1080"/>
                  </a:lnTo>
                  <a:lnTo>
                    <a:pt x="817" y="1078"/>
                  </a:lnTo>
                  <a:lnTo>
                    <a:pt x="812" y="1074"/>
                  </a:lnTo>
                  <a:lnTo>
                    <a:pt x="803" y="1071"/>
                  </a:lnTo>
                  <a:lnTo>
                    <a:pt x="803" y="1071"/>
                  </a:lnTo>
                  <a:lnTo>
                    <a:pt x="797" y="1068"/>
                  </a:lnTo>
                  <a:lnTo>
                    <a:pt x="790" y="1068"/>
                  </a:lnTo>
                  <a:lnTo>
                    <a:pt x="777" y="1067"/>
                  </a:lnTo>
                  <a:lnTo>
                    <a:pt x="763" y="1067"/>
                  </a:lnTo>
                  <a:lnTo>
                    <a:pt x="756" y="1066"/>
                  </a:lnTo>
                  <a:lnTo>
                    <a:pt x="749" y="1064"/>
                  </a:lnTo>
                  <a:lnTo>
                    <a:pt x="749" y="1064"/>
                  </a:lnTo>
                  <a:lnTo>
                    <a:pt x="742" y="1060"/>
                  </a:lnTo>
                  <a:lnTo>
                    <a:pt x="737" y="1057"/>
                  </a:lnTo>
                  <a:lnTo>
                    <a:pt x="733" y="1052"/>
                  </a:lnTo>
                  <a:lnTo>
                    <a:pt x="731" y="1048"/>
                  </a:lnTo>
                  <a:lnTo>
                    <a:pt x="729" y="1041"/>
                  </a:lnTo>
                  <a:lnTo>
                    <a:pt x="729" y="1039"/>
                  </a:lnTo>
                  <a:lnTo>
                    <a:pt x="749" y="1027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70" y="968"/>
                  </a:lnTo>
                  <a:lnTo>
                    <a:pt x="760" y="942"/>
                  </a:lnTo>
                  <a:lnTo>
                    <a:pt x="749" y="913"/>
                  </a:lnTo>
                  <a:lnTo>
                    <a:pt x="749" y="913"/>
                  </a:lnTo>
                  <a:lnTo>
                    <a:pt x="740" y="894"/>
                  </a:lnTo>
                  <a:lnTo>
                    <a:pt x="731" y="865"/>
                  </a:lnTo>
                  <a:lnTo>
                    <a:pt x="710" y="796"/>
                  </a:lnTo>
                  <a:lnTo>
                    <a:pt x="687" y="727"/>
                  </a:lnTo>
                  <a:lnTo>
                    <a:pt x="678" y="700"/>
                  </a:lnTo>
                  <a:lnTo>
                    <a:pt x="670" y="682"/>
                  </a:lnTo>
                  <a:lnTo>
                    <a:pt x="670" y="682"/>
                  </a:lnTo>
                  <a:lnTo>
                    <a:pt x="665" y="676"/>
                  </a:lnTo>
                  <a:lnTo>
                    <a:pt x="660" y="671"/>
                  </a:lnTo>
                  <a:lnTo>
                    <a:pt x="653" y="666"/>
                  </a:lnTo>
                  <a:lnTo>
                    <a:pt x="646" y="660"/>
                  </a:lnTo>
                  <a:lnTo>
                    <a:pt x="628" y="651"/>
                  </a:lnTo>
                  <a:lnTo>
                    <a:pt x="608" y="642"/>
                  </a:lnTo>
                  <a:lnTo>
                    <a:pt x="587" y="635"/>
                  </a:lnTo>
                  <a:lnTo>
                    <a:pt x="565" y="628"/>
                  </a:lnTo>
                  <a:lnTo>
                    <a:pt x="524" y="616"/>
                  </a:lnTo>
                  <a:lnTo>
                    <a:pt x="524" y="616"/>
                  </a:lnTo>
                  <a:lnTo>
                    <a:pt x="507" y="612"/>
                  </a:lnTo>
                  <a:lnTo>
                    <a:pt x="489" y="608"/>
                  </a:lnTo>
                  <a:lnTo>
                    <a:pt x="460" y="603"/>
                  </a:lnTo>
                  <a:lnTo>
                    <a:pt x="439" y="601"/>
                  </a:lnTo>
                  <a:lnTo>
                    <a:pt x="431" y="601"/>
                  </a:lnTo>
                  <a:lnTo>
                    <a:pt x="431" y="601"/>
                  </a:lnTo>
                  <a:lnTo>
                    <a:pt x="409" y="548"/>
                  </a:lnTo>
                  <a:lnTo>
                    <a:pt x="409" y="548"/>
                  </a:lnTo>
                  <a:lnTo>
                    <a:pt x="400" y="530"/>
                  </a:lnTo>
                  <a:lnTo>
                    <a:pt x="385" y="502"/>
                  </a:lnTo>
                  <a:lnTo>
                    <a:pt x="347" y="432"/>
                  </a:lnTo>
                  <a:lnTo>
                    <a:pt x="347" y="432"/>
                  </a:lnTo>
                  <a:lnTo>
                    <a:pt x="339" y="413"/>
                  </a:lnTo>
                  <a:lnTo>
                    <a:pt x="331" y="396"/>
                  </a:lnTo>
                  <a:lnTo>
                    <a:pt x="325" y="378"/>
                  </a:lnTo>
                  <a:lnTo>
                    <a:pt x="321" y="363"/>
                  </a:lnTo>
                  <a:lnTo>
                    <a:pt x="316" y="339"/>
                  </a:lnTo>
                  <a:lnTo>
                    <a:pt x="314" y="329"/>
                  </a:lnTo>
                  <a:lnTo>
                    <a:pt x="314" y="329"/>
                  </a:lnTo>
                  <a:lnTo>
                    <a:pt x="325" y="322"/>
                  </a:lnTo>
                  <a:lnTo>
                    <a:pt x="325" y="322"/>
                  </a:lnTo>
                  <a:lnTo>
                    <a:pt x="332" y="320"/>
                  </a:lnTo>
                  <a:lnTo>
                    <a:pt x="339" y="318"/>
                  </a:lnTo>
                  <a:lnTo>
                    <a:pt x="345" y="315"/>
                  </a:lnTo>
                  <a:lnTo>
                    <a:pt x="347" y="314"/>
                  </a:lnTo>
                  <a:lnTo>
                    <a:pt x="350" y="311"/>
                  </a:lnTo>
                  <a:lnTo>
                    <a:pt x="350" y="311"/>
                  </a:lnTo>
                  <a:lnTo>
                    <a:pt x="351" y="308"/>
                  </a:lnTo>
                  <a:lnTo>
                    <a:pt x="351" y="306"/>
                  </a:lnTo>
                  <a:lnTo>
                    <a:pt x="349" y="299"/>
                  </a:lnTo>
                  <a:lnTo>
                    <a:pt x="345" y="289"/>
                  </a:lnTo>
                  <a:lnTo>
                    <a:pt x="341" y="280"/>
                  </a:lnTo>
                  <a:lnTo>
                    <a:pt x="332" y="263"/>
                  </a:lnTo>
                  <a:lnTo>
                    <a:pt x="327" y="256"/>
                  </a:lnTo>
                  <a:lnTo>
                    <a:pt x="327" y="256"/>
                  </a:lnTo>
                  <a:lnTo>
                    <a:pt x="331" y="253"/>
                  </a:lnTo>
                  <a:lnTo>
                    <a:pt x="341" y="243"/>
                  </a:lnTo>
                  <a:lnTo>
                    <a:pt x="353" y="230"/>
                  </a:lnTo>
                  <a:lnTo>
                    <a:pt x="360" y="222"/>
                  </a:lnTo>
                  <a:lnTo>
                    <a:pt x="366" y="213"/>
                  </a:lnTo>
                  <a:lnTo>
                    <a:pt x="366" y="213"/>
                  </a:lnTo>
                  <a:lnTo>
                    <a:pt x="380" y="185"/>
                  </a:lnTo>
                  <a:lnTo>
                    <a:pt x="399" y="150"/>
                  </a:lnTo>
                  <a:lnTo>
                    <a:pt x="406" y="131"/>
                  </a:lnTo>
                  <a:lnTo>
                    <a:pt x="413" y="115"/>
                  </a:lnTo>
                  <a:lnTo>
                    <a:pt x="417" y="100"/>
                  </a:lnTo>
                  <a:lnTo>
                    <a:pt x="418" y="95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7" y="83"/>
                  </a:lnTo>
                  <a:lnTo>
                    <a:pt x="415" y="77"/>
                  </a:lnTo>
                  <a:lnTo>
                    <a:pt x="411" y="75"/>
                  </a:lnTo>
                  <a:lnTo>
                    <a:pt x="406" y="72"/>
                  </a:lnTo>
                  <a:lnTo>
                    <a:pt x="402" y="71"/>
                  </a:lnTo>
                  <a:lnTo>
                    <a:pt x="396" y="70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67" y="69"/>
                  </a:lnTo>
                  <a:lnTo>
                    <a:pt x="351" y="69"/>
                  </a:lnTo>
                  <a:lnTo>
                    <a:pt x="312" y="72"/>
                  </a:lnTo>
                  <a:lnTo>
                    <a:pt x="261" y="76"/>
                  </a:lnTo>
                  <a:lnTo>
                    <a:pt x="253" y="66"/>
                  </a:lnTo>
                  <a:lnTo>
                    <a:pt x="253" y="66"/>
                  </a:lnTo>
                  <a:lnTo>
                    <a:pt x="249" y="65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19" y="58"/>
                  </a:lnTo>
                  <a:lnTo>
                    <a:pt x="209" y="57"/>
                  </a:lnTo>
                  <a:lnTo>
                    <a:pt x="193" y="57"/>
                  </a:lnTo>
                  <a:lnTo>
                    <a:pt x="181" y="57"/>
                  </a:lnTo>
                  <a:lnTo>
                    <a:pt x="176" y="58"/>
                  </a:lnTo>
                  <a:lnTo>
                    <a:pt x="182" y="51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85" y="32"/>
                  </a:lnTo>
                  <a:lnTo>
                    <a:pt x="183" y="24"/>
                  </a:lnTo>
                  <a:lnTo>
                    <a:pt x="182" y="19"/>
                  </a:lnTo>
                  <a:lnTo>
                    <a:pt x="180" y="17"/>
                  </a:lnTo>
                  <a:lnTo>
                    <a:pt x="180" y="17"/>
                  </a:lnTo>
                  <a:lnTo>
                    <a:pt x="174" y="12"/>
                  </a:lnTo>
                  <a:lnTo>
                    <a:pt x="164" y="6"/>
                  </a:lnTo>
                  <a:lnTo>
                    <a:pt x="156" y="3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9" y="1"/>
                  </a:lnTo>
                  <a:lnTo>
                    <a:pt x="150" y="5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10"/>
                  </a:lnTo>
                  <a:lnTo>
                    <a:pt x="146" y="11"/>
                  </a:lnTo>
                  <a:lnTo>
                    <a:pt x="143" y="13"/>
                  </a:lnTo>
                  <a:lnTo>
                    <a:pt x="142" y="17"/>
                  </a:lnTo>
                  <a:lnTo>
                    <a:pt x="142" y="17"/>
                  </a:lnTo>
                  <a:close/>
                  <a:moveTo>
                    <a:pt x="92" y="126"/>
                  </a:moveTo>
                  <a:lnTo>
                    <a:pt x="92" y="126"/>
                  </a:lnTo>
                  <a:lnTo>
                    <a:pt x="97" y="110"/>
                  </a:lnTo>
                  <a:lnTo>
                    <a:pt x="100" y="9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78"/>
                  </a:lnTo>
                  <a:lnTo>
                    <a:pt x="104" y="66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0" y="69"/>
                  </a:lnTo>
                  <a:lnTo>
                    <a:pt x="113" y="79"/>
                  </a:lnTo>
                  <a:lnTo>
                    <a:pt x="115" y="84"/>
                  </a:lnTo>
                  <a:lnTo>
                    <a:pt x="117" y="88"/>
                  </a:lnTo>
                  <a:lnTo>
                    <a:pt x="117" y="88"/>
                  </a:lnTo>
                  <a:lnTo>
                    <a:pt x="121" y="90"/>
                  </a:lnTo>
                  <a:lnTo>
                    <a:pt x="124" y="91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3" y="102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5" y="117"/>
                  </a:lnTo>
                  <a:lnTo>
                    <a:pt x="113" y="118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97" y="125"/>
                  </a:lnTo>
                  <a:lnTo>
                    <a:pt x="92" y="126"/>
                  </a:lnTo>
                  <a:lnTo>
                    <a:pt x="92" y="126"/>
                  </a:lnTo>
                  <a:close/>
                  <a:moveTo>
                    <a:pt x="295" y="122"/>
                  </a:moveTo>
                  <a:lnTo>
                    <a:pt x="357" y="129"/>
                  </a:lnTo>
                  <a:lnTo>
                    <a:pt x="357" y="129"/>
                  </a:lnTo>
                  <a:lnTo>
                    <a:pt x="345" y="137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18" y="157"/>
                  </a:lnTo>
                  <a:lnTo>
                    <a:pt x="313" y="162"/>
                  </a:lnTo>
                  <a:lnTo>
                    <a:pt x="305" y="171"/>
                  </a:lnTo>
                  <a:lnTo>
                    <a:pt x="298" y="183"/>
                  </a:lnTo>
                  <a:lnTo>
                    <a:pt x="298" y="183"/>
                  </a:lnTo>
                  <a:lnTo>
                    <a:pt x="300" y="170"/>
                  </a:lnTo>
                  <a:lnTo>
                    <a:pt x="301" y="158"/>
                  </a:lnTo>
                  <a:lnTo>
                    <a:pt x="303" y="147"/>
                  </a:lnTo>
                  <a:lnTo>
                    <a:pt x="303" y="147"/>
                  </a:lnTo>
                  <a:lnTo>
                    <a:pt x="301" y="137"/>
                  </a:lnTo>
                  <a:lnTo>
                    <a:pt x="299" y="129"/>
                  </a:lnTo>
                  <a:lnTo>
                    <a:pt x="295" y="122"/>
                  </a:lnTo>
                  <a:lnTo>
                    <a:pt x="295" y="122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AAD42B53-9218-4F8E-ADCC-61AE5B9B9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9295" y="1660740"/>
              <a:ext cx="1083705" cy="1573575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8">
              <a:extLst>
                <a:ext uri="{FF2B5EF4-FFF2-40B4-BE49-F238E27FC236}">
                  <a16:creationId xmlns:a16="http://schemas.microsoft.com/office/drawing/2014/main" id="{B1E8E043-82AF-4EB6-999C-B6E892B6FD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7437" y="1618219"/>
              <a:ext cx="928595" cy="1616095"/>
            </a:xfrm>
            <a:custGeom>
              <a:avLst/>
              <a:gdLst>
                <a:gd name="T0" fmla="*/ 398 w 986"/>
                <a:gd name="T1" fmla="*/ 363 h 1716"/>
                <a:gd name="T2" fmla="*/ 353 w 986"/>
                <a:gd name="T3" fmla="*/ 420 h 1716"/>
                <a:gd name="T4" fmla="*/ 296 w 986"/>
                <a:gd name="T5" fmla="*/ 687 h 1716"/>
                <a:gd name="T6" fmla="*/ 283 w 986"/>
                <a:gd name="T7" fmla="*/ 781 h 1716"/>
                <a:gd name="T8" fmla="*/ 322 w 986"/>
                <a:gd name="T9" fmla="*/ 862 h 1716"/>
                <a:gd name="T10" fmla="*/ 390 w 986"/>
                <a:gd name="T11" fmla="*/ 903 h 1716"/>
                <a:gd name="T12" fmla="*/ 203 w 986"/>
                <a:gd name="T13" fmla="*/ 993 h 1716"/>
                <a:gd name="T14" fmla="*/ 65 w 986"/>
                <a:gd name="T15" fmla="*/ 1043 h 1716"/>
                <a:gd name="T16" fmla="*/ 8 w 986"/>
                <a:gd name="T17" fmla="*/ 1092 h 1716"/>
                <a:gd name="T18" fmla="*/ 6 w 986"/>
                <a:gd name="T19" fmla="*/ 1158 h 1716"/>
                <a:gd name="T20" fmla="*/ 342 w 986"/>
                <a:gd name="T21" fmla="*/ 1521 h 1716"/>
                <a:gd name="T22" fmla="*/ 361 w 986"/>
                <a:gd name="T23" fmla="*/ 1549 h 1716"/>
                <a:gd name="T24" fmla="*/ 382 w 986"/>
                <a:gd name="T25" fmla="*/ 1567 h 1716"/>
                <a:gd name="T26" fmla="*/ 382 w 986"/>
                <a:gd name="T27" fmla="*/ 1619 h 1716"/>
                <a:gd name="T28" fmla="*/ 377 w 986"/>
                <a:gd name="T29" fmla="*/ 1713 h 1716"/>
                <a:gd name="T30" fmla="*/ 415 w 986"/>
                <a:gd name="T31" fmla="*/ 1710 h 1716"/>
                <a:gd name="T32" fmla="*/ 520 w 986"/>
                <a:gd name="T33" fmla="*/ 1629 h 1716"/>
                <a:gd name="T34" fmla="*/ 620 w 986"/>
                <a:gd name="T35" fmla="*/ 1617 h 1716"/>
                <a:gd name="T36" fmla="*/ 698 w 986"/>
                <a:gd name="T37" fmla="*/ 1703 h 1716"/>
                <a:gd name="T38" fmla="*/ 743 w 986"/>
                <a:gd name="T39" fmla="*/ 1710 h 1716"/>
                <a:gd name="T40" fmla="*/ 760 w 986"/>
                <a:gd name="T41" fmla="*/ 1676 h 1716"/>
                <a:gd name="T42" fmla="*/ 727 w 986"/>
                <a:gd name="T43" fmla="*/ 1575 h 1716"/>
                <a:gd name="T44" fmla="*/ 756 w 986"/>
                <a:gd name="T45" fmla="*/ 1482 h 1716"/>
                <a:gd name="T46" fmla="*/ 831 w 986"/>
                <a:gd name="T47" fmla="*/ 1290 h 1716"/>
                <a:gd name="T48" fmla="*/ 926 w 986"/>
                <a:gd name="T49" fmla="*/ 1129 h 1716"/>
                <a:gd name="T50" fmla="*/ 939 w 986"/>
                <a:gd name="T51" fmla="*/ 1059 h 1716"/>
                <a:gd name="T52" fmla="*/ 942 w 986"/>
                <a:gd name="T53" fmla="*/ 986 h 1716"/>
                <a:gd name="T54" fmla="*/ 963 w 986"/>
                <a:gd name="T55" fmla="*/ 931 h 1716"/>
                <a:gd name="T56" fmla="*/ 958 w 986"/>
                <a:gd name="T57" fmla="*/ 776 h 1716"/>
                <a:gd name="T58" fmla="*/ 971 w 986"/>
                <a:gd name="T59" fmla="*/ 591 h 1716"/>
                <a:gd name="T60" fmla="*/ 916 w 986"/>
                <a:gd name="T61" fmla="*/ 368 h 1716"/>
                <a:gd name="T62" fmla="*/ 828 w 986"/>
                <a:gd name="T63" fmla="*/ 295 h 1716"/>
                <a:gd name="T64" fmla="*/ 777 w 986"/>
                <a:gd name="T65" fmla="*/ 218 h 1716"/>
                <a:gd name="T66" fmla="*/ 777 w 986"/>
                <a:gd name="T67" fmla="*/ 174 h 1716"/>
                <a:gd name="T68" fmla="*/ 768 w 986"/>
                <a:gd name="T69" fmla="*/ 139 h 1716"/>
                <a:gd name="T70" fmla="*/ 755 w 986"/>
                <a:gd name="T71" fmla="*/ 70 h 1716"/>
                <a:gd name="T72" fmla="*/ 717 w 986"/>
                <a:gd name="T73" fmla="*/ 18 h 1716"/>
                <a:gd name="T74" fmla="*/ 669 w 986"/>
                <a:gd name="T75" fmla="*/ 0 h 1716"/>
                <a:gd name="T76" fmla="*/ 592 w 986"/>
                <a:gd name="T77" fmla="*/ 15 h 1716"/>
                <a:gd name="T78" fmla="*/ 538 w 986"/>
                <a:gd name="T79" fmla="*/ 31 h 1716"/>
                <a:gd name="T80" fmla="*/ 514 w 986"/>
                <a:gd name="T81" fmla="*/ 56 h 1716"/>
                <a:gd name="T82" fmla="*/ 493 w 986"/>
                <a:gd name="T83" fmla="*/ 135 h 1716"/>
                <a:gd name="T84" fmla="*/ 506 w 986"/>
                <a:gd name="T85" fmla="*/ 189 h 1716"/>
                <a:gd name="T86" fmla="*/ 525 w 986"/>
                <a:gd name="T87" fmla="*/ 223 h 1716"/>
                <a:gd name="T88" fmla="*/ 533 w 986"/>
                <a:gd name="T89" fmla="*/ 259 h 1716"/>
                <a:gd name="T90" fmla="*/ 621 w 986"/>
                <a:gd name="T91" fmla="*/ 1165 h 1716"/>
                <a:gd name="T92" fmla="*/ 696 w 986"/>
                <a:gd name="T93" fmla="*/ 1196 h 1716"/>
                <a:gd name="T94" fmla="*/ 660 w 986"/>
                <a:gd name="T95" fmla="*/ 1349 h 1716"/>
                <a:gd name="T96" fmla="*/ 626 w 986"/>
                <a:gd name="T97" fmla="*/ 1406 h 1716"/>
                <a:gd name="T98" fmla="*/ 592 w 986"/>
                <a:gd name="T99" fmla="*/ 1445 h 1716"/>
                <a:gd name="T100" fmla="*/ 560 w 986"/>
                <a:gd name="T101" fmla="*/ 1474 h 1716"/>
                <a:gd name="T102" fmla="*/ 524 w 986"/>
                <a:gd name="T103" fmla="*/ 1466 h 1716"/>
                <a:gd name="T104" fmla="*/ 418 w 986"/>
                <a:gd name="T105" fmla="*/ 1368 h 1716"/>
                <a:gd name="T106" fmla="*/ 350 w 986"/>
                <a:gd name="T107" fmla="*/ 1300 h 1716"/>
                <a:gd name="T108" fmla="*/ 361 w 986"/>
                <a:gd name="T109" fmla="*/ 118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6" h="1716">
                  <a:moveTo>
                    <a:pt x="535" y="290"/>
                  </a:moveTo>
                  <a:lnTo>
                    <a:pt x="535" y="290"/>
                  </a:lnTo>
                  <a:lnTo>
                    <a:pt x="511" y="301"/>
                  </a:lnTo>
                  <a:lnTo>
                    <a:pt x="457" y="329"/>
                  </a:lnTo>
                  <a:lnTo>
                    <a:pt x="426" y="345"/>
                  </a:lnTo>
                  <a:lnTo>
                    <a:pt x="398" y="363"/>
                  </a:lnTo>
                  <a:lnTo>
                    <a:pt x="387" y="373"/>
                  </a:lnTo>
                  <a:lnTo>
                    <a:pt x="376" y="381"/>
                  </a:lnTo>
                  <a:lnTo>
                    <a:pt x="368" y="389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53" y="420"/>
                  </a:lnTo>
                  <a:lnTo>
                    <a:pt x="343" y="454"/>
                  </a:lnTo>
                  <a:lnTo>
                    <a:pt x="332" y="496"/>
                  </a:lnTo>
                  <a:lnTo>
                    <a:pt x="320" y="544"/>
                  </a:lnTo>
                  <a:lnTo>
                    <a:pt x="303" y="631"/>
                  </a:lnTo>
                  <a:lnTo>
                    <a:pt x="298" y="666"/>
                  </a:lnTo>
                  <a:lnTo>
                    <a:pt x="296" y="687"/>
                  </a:lnTo>
                  <a:lnTo>
                    <a:pt x="296" y="687"/>
                  </a:lnTo>
                  <a:lnTo>
                    <a:pt x="294" y="703"/>
                  </a:lnTo>
                  <a:lnTo>
                    <a:pt x="293" y="719"/>
                  </a:lnTo>
                  <a:lnTo>
                    <a:pt x="286" y="752"/>
                  </a:lnTo>
                  <a:lnTo>
                    <a:pt x="285" y="766"/>
                  </a:lnTo>
                  <a:lnTo>
                    <a:pt x="283" y="781"/>
                  </a:lnTo>
                  <a:lnTo>
                    <a:pt x="285" y="792"/>
                  </a:lnTo>
                  <a:lnTo>
                    <a:pt x="288" y="802"/>
                  </a:lnTo>
                  <a:lnTo>
                    <a:pt x="288" y="802"/>
                  </a:lnTo>
                  <a:lnTo>
                    <a:pt x="298" y="825"/>
                  </a:lnTo>
                  <a:lnTo>
                    <a:pt x="314" y="851"/>
                  </a:lnTo>
                  <a:lnTo>
                    <a:pt x="322" y="862"/>
                  </a:lnTo>
                  <a:lnTo>
                    <a:pt x="332" y="874"/>
                  </a:lnTo>
                  <a:lnTo>
                    <a:pt x="342" y="882"/>
                  </a:lnTo>
                  <a:lnTo>
                    <a:pt x="351" y="888"/>
                  </a:lnTo>
                  <a:lnTo>
                    <a:pt x="351" y="888"/>
                  </a:lnTo>
                  <a:lnTo>
                    <a:pt x="381" y="900"/>
                  </a:lnTo>
                  <a:lnTo>
                    <a:pt x="390" y="903"/>
                  </a:lnTo>
                  <a:lnTo>
                    <a:pt x="397" y="952"/>
                  </a:lnTo>
                  <a:lnTo>
                    <a:pt x="397" y="952"/>
                  </a:lnTo>
                  <a:lnTo>
                    <a:pt x="304" y="970"/>
                  </a:lnTo>
                  <a:lnTo>
                    <a:pt x="239" y="983"/>
                  </a:lnTo>
                  <a:lnTo>
                    <a:pt x="215" y="989"/>
                  </a:lnTo>
                  <a:lnTo>
                    <a:pt x="203" y="993"/>
                  </a:lnTo>
                  <a:lnTo>
                    <a:pt x="203" y="993"/>
                  </a:lnTo>
                  <a:lnTo>
                    <a:pt x="195" y="997"/>
                  </a:lnTo>
                  <a:lnTo>
                    <a:pt x="176" y="1004"/>
                  </a:lnTo>
                  <a:lnTo>
                    <a:pt x="122" y="1022"/>
                  </a:lnTo>
                  <a:lnTo>
                    <a:pt x="93" y="1032"/>
                  </a:lnTo>
                  <a:lnTo>
                    <a:pt x="65" y="1043"/>
                  </a:lnTo>
                  <a:lnTo>
                    <a:pt x="42" y="1054"/>
                  </a:lnTo>
                  <a:lnTo>
                    <a:pt x="32" y="1061"/>
                  </a:lnTo>
                  <a:lnTo>
                    <a:pt x="26" y="1067"/>
                  </a:lnTo>
                  <a:lnTo>
                    <a:pt x="26" y="1067"/>
                  </a:lnTo>
                  <a:lnTo>
                    <a:pt x="16" y="1079"/>
                  </a:lnTo>
                  <a:lnTo>
                    <a:pt x="8" y="1092"/>
                  </a:lnTo>
                  <a:lnTo>
                    <a:pt x="5" y="1105"/>
                  </a:lnTo>
                  <a:lnTo>
                    <a:pt x="2" y="1116"/>
                  </a:lnTo>
                  <a:lnTo>
                    <a:pt x="0" y="1129"/>
                  </a:lnTo>
                  <a:lnTo>
                    <a:pt x="2" y="1141"/>
                  </a:lnTo>
                  <a:lnTo>
                    <a:pt x="3" y="1150"/>
                  </a:lnTo>
                  <a:lnTo>
                    <a:pt x="6" y="1158"/>
                  </a:lnTo>
                  <a:lnTo>
                    <a:pt x="6" y="1158"/>
                  </a:lnTo>
                  <a:lnTo>
                    <a:pt x="18" y="1175"/>
                  </a:lnTo>
                  <a:lnTo>
                    <a:pt x="42" y="1204"/>
                  </a:lnTo>
                  <a:lnTo>
                    <a:pt x="114" y="1285"/>
                  </a:lnTo>
                  <a:lnTo>
                    <a:pt x="215" y="1398"/>
                  </a:lnTo>
                  <a:lnTo>
                    <a:pt x="342" y="1521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5" y="1539"/>
                  </a:lnTo>
                  <a:lnTo>
                    <a:pt x="353" y="1539"/>
                  </a:lnTo>
                  <a:lnTo>
                    <a:pt x="355" y="1542"/>
                  </a:lnTo>
                  <a:lnTo>
                    <a:pt x="361" y="1549"/>
                  </a:lnTo>
                  <a:lnTo>
                    <a:pt x="361" y="1549"/>
                  </a:lnTo>
                  <a:lnTo>
                    <a:pt x="369" y="1557"/>
                  </a:lnTo>
                  <a:lnTo>
                    <a:pt x="376" y="1560"/>
                  </a:lnTo>
                  <a:lnTo>
                    <a:pt x="381" y="1564"/>
                  </a:lnTo>
                  <a:lnTo>
                    <a:pt x="382" y="1567"/>
                  </a:lnTo>
                  <a:lnTo>
                    <a:pt x="382" y="1567"/>
                  </a:lnTo>
                  <a:lnTo>
                    <a:pt x="384" y="1572"/>
                  </a:lnTo>
                  <a:lnTo>
                    <a:pt x="389" y="1575"/>
                  </a:lnTo>
                  <a:lnTo>
                    <a:pt x="394" y="1577"/>
                  </a:lnTo>
                  <a:lnTo>
                    <a:pt x="394" y="1577"/>
                  </a:lnTo>
                  <a:lnTo>
                    <a:pt x="387" y="1598"/>
                  </a:lnTo>
                  <a:lnTo>
                    <a:pt x="382" y="1619"/>
                  </a:lnTo>
                  <a:lnTo>
                    <a:pt x="376" y="1643"/>
                  </a:lnTo>
                  <a:lnTo>
                    <a:pt x="371" y="1668"/>
                  </a:lnTo>
                  <a:lnTo>
                    <a:pt x="371" y="1690"/>
                  </a:lnTo>
                  <a:lnTo>
                    <a:pt x="371" y="1700"/>
                  </a:lnTo>
                  <a:lnTo>
                    <a:pt x="374" y="1708"/>
                  </a:lnTo>
                  <a:lnTo>
                    <a:pt x="377" y="1713"/>
                  </a:lnTo>
                  <a:lnTo>
                    <a:pt x="382" y="1716"/>
                  </a:lnTo>
                  <a:lnTo>
                    <a:pt x="382" y="1716"/>
                  </a:lnTo>
                  <a:lnTo>
                    <a:pt x="389" y="1716"/>
                  </a:lnTo>
                  <a:lnTo>
                    <a:pt x="397" y="1716"/>
                  </a:lnTo>
                  <a:lnTo>
                    <a:pt x="405" y="1713"/>
                  </a:lnTo>
                  <a:lnTo>
                    <a:pt x="415" y="1710"/>
                  </a:lnTo>
                  <a:lnTo>
                    <a:pt x="434" y="1699"/>
                  </a:lnTo>
                  <a:lnTo>
                    <a:pt x="455" y="1686"/>
                  </a:lnTo>
                  <a:lnTo>
                    <a:pt x="475" y="1669"/>
                  </a:lnTo>
                  <a:lnTo>
                    <a:pt x="494" y="1655"/>
                  </a:lnTo>
                  <a:lnTo>
                    <a:pt x="520" y="1629"/>
                  </a:lnTo>
                  <a:lnTo>
                    <a:pt x="520" y="1629"/>
                  </a:lnTo>
                  <a:lnTo>
                    <a:pt x="540" y="1607"/>
                  </a:lnTo>
                  <a:lnTo>
                    <a:pt x="560" y="1583"/>
                  </a:lnTo>
                  <a:lnTo>
                    <a:pt x="579" y="1557"/>
                  </a:lnTo>
                  <a:lnTo>
                    <a:pt x="579" y="1557"/>
                  </a:lnTo>
                  <a:lnTo>
                    <a:pt x="602" y="1591"/>
                  </a:lnTo>
                  <a:lnTo>
                    <a:pt x="620" y="1617"/>
                  </a:lnTo>
                  <a:lnTo>
                    <a:pt x="636" y="1638"/>
                  </a:lnTo>
                  <a:lnTo>
                    <a:pt x="636" y="1638"/>
                  </a:lnTo>
                  <a:lnTo>
                    <a:pt x="652" y="1658"/>
                  </a:lnTo>
                  <a:lnTo>
                    <a:pt x="675" y="1682"/>
                  </a:lnTo>
                  <a:lnTo>
                    <a:pt x="686" y="1694"/>
                  </a:lnTo>
                  <a:lnTo>
                    <a:pt x="698" y="1703"/>
                  </a:lnTo>
                  <a:lnTo>
                    <a:pt x="709" y="1712"/>
                  </a:lnTo>
                  <a:lnTo>
                    <a:pt x="719" y="1715"/>
                  </a:lnTo>
                  <a:lnTo>
                    <a:pt x="719" y="1715"/>
                  </a:lnTo>
                  <a:lnTo>
                    <a:pt x="729" y="1715"/>
                  </a:lnTo>
                  <a:lnTo>
                    <a:pt x="737" y="1713"/>
                  </a:lnTo>
                  <a:lnTo>
                    <a:pt x="743" y="1710"/>
                  </a:lnTo>
                  <a:lnTo>
                    <a:pt x="748" y="1705"/>
                  </a:lnTo>
                  <a:lnTo>
                    <a:pt x="753" y="1699"/>
                  </a:lnTo>
                  <a:lnTo>
                    <a:pt x="756" y="1692"/>
                  </a:lnTo>
                  <a:lnTo>
                    <a:pt x="758" y="1686"/>
                  </a:lnTo>
                  <a:lnTo>
                    <a:pt x="760" y="1676"/>
                  </a:lnTo>
                  <a:lnTo>
                    <a:pt x="760" y="1676"/>
                  </a:lnTo>
                  <a:lnTo>
                    <a:pt x="758" y="1666"/>
                  </a:lnTo>
                  <a:lnTo>
                    <a:pt x="756" y="1656"/>
                  </a:lnTo>
                  <a:lnTo>
                    <a:pt x="748" y="1630"/>
                  </a:lnTo>
                  <a:lnTo>
                    <a:pt x="732" y="1590"/>
                  </a:lnTo>
                  <a:lnTo>
                    <a:pt x="732" y="1590"/>
                  </a:lnTo>
                  <a:lnTo>
                    <a:pt x="727" y="1575"/>
                  </a:lnTo>
                  <a:lnTo>
                    <a:pt x="725" y="1560"/>
                  </a:lnTo>
                  <a:lnTo>
                    <a:pt x="724" y="1546"/>
                  </a:lnTo>
                  <a:lnTo>
                    <a:pt x="742" y="1541"/>
                  </a:lnTo>
                  <a:lnTo>
                    <a:pt x="742" y="1541"/>
                  </a:lnTo>
                  <a:lnTo>
                    <a:pt x="745" y="1524"/>
                  </a:lnTo>
                  <a:lnTo>
                    <a:pt x="756" y="1482"/>
                  </a:lnTo>
                  <a:lnTo>
                    <a:pt x="776" y="1422"/>
                  </a:lnTo>
                  <a:lnTo>
                    <a:pt x="787" y="1389"/>
                  </a:lnTo>
                  <a:lnTo>
                    <a:pt x="800" y="1355"/>
                  </a:lnTo>
                  <a:lnTo>
                    <a:pt x="800" y="1355"/>
                  </a:lnTo>
                  <a:lnTo>
                    <a:pt x="815" y="1321"/>
                  </a:lnTo>
                  <a:lnTo>
                    <a:pt x="831" y="1290"/>
                  </a:lnTo>
                  <a:lnTo>
                    <a:pt x="846" y="1263"/>
                  </a:lnTo>
                  <a:lnTo>
                    <a:pt x="860" y="1238"/>
                  </a:lnTo>
                  <a:lnTo>
                    <a:pt x="886" y="1197"/>
                  </a:lnTo>
                  <a:lnTo>
                    <a:pt x="901" y="1171"/>
                  </a:lnTo>
                  <a:lnTo>
                    <a:pt x="901" y="1171"/>
                  </a:lnTo>
                  <a:lnTo>
                    <a:pt x="926" y="1129"/>
                  </a:lnTo>
                  <a:lnTo>
                    <a:pt x="937" y="1106"/>
                  </a:lnTo>
                  <a:lnTo>
                    <a:pt x="940" y="1095"/>
                  </a:lnTo>
                  <a:lnTo>
                    <a:pt x="942" y="1085"/>
                  </a:lnTo>
                  <a:lnTo>
                    <a:pt x="942" y="1085"/>
                  </a:lnTo>
                  <a:lnTo>
                    <a:pt x="940" y="1072"/>
                  </a:lnTo>
                  <a:lnTo>
                    <a:pt x="939" y="1059"/>
                  </a:lnTo>
                  <a:lnTo>
                    <a:pt x="932" y="1027"/>
                  </a:lnTo>
                  <a:lnTo>
                    <a:pt x="924" y="988"/>
                  </a:lnTo>
                  <a:lnTo>
                    <a:pt x="924" y="988"/>
                  </a:lnTo>
                  <a:lnTo>
                    <a:pt x="929" y="988"/>
                  </a:lnTo>
                  <a:lnTo>
                    <a:pt x="935" y="988"/>
                  </a:lnTo>
                  <a:lnTo>
                    <a:pt x="942" y="986"/>
                  </a:lnTo>
                  <a:lnTo>
                    <a:pt x="948" y="983"/>
                  </a:lnTo>
                  <a:lnTo>
                    <a:pt x="955" y="976"/>
                  </a:lnTo>
                  <a:lnTo>
                    <a:pt x="958" y="968"/>
                  </a:lnTo>
                  <a:lnTo>
                    <a:pt x="961" y="957"/>
                  </a:lnTo>
                  <a:lnTo>
                    <a:pt x="961" y="957"/>
                  </a:lnTo>
                  <a:lnTo>
                    <a:pt x="963" y="931"/>
                  </a:lnTo>
                  <a:lnTo>
                    <a:pt x="961" y="903"/>
                  </a:lnTo>
                  <a:lnTo>
                    <a:pt x="960" y="862"/>
                  </a:lnTo>
                  <a:lnTo>
                    <a:pt x="960" y="862"/>
                  </a:lnTo>
                  <a:lnTo>
                    <a:pt x="960" y="820"/>
                  </a:lnTo>
                  <a:lnTo>
                    <a:pt x="958" y="776"/>
                  </a:lnTo>
                  <a:lnTo>
                    <a:pt x="958" y="776"/>
                  </a:lnTo>
                  <a:lnTo>
                    <a:pt x="956" y="750"/>
                  </a:lnTo>
                  <a:lnTo>
                    <a:pt x="958" y="709"/>
                  </a:lnTo>
                  <a:lnTo>
                    <a:pt x="961" y="667"/>
                  </a:lnTo>
                  <a:lnTo>
                    <a:pt x="965" y="636"/>
                  </a:lnTo>
                  <a:lnTo>
                    <a:pt x="965" y="636"/>
                  </a:lnTo>
                  <a:lnTo>
                    <a:pt x="971" y="591"/>
                  </a:lnTo>
                  <a:lnTo>
                    <a:pt x="978" y="518"/>
                  </a:lnTo>
                  <a:lnTo>
                    <a:pt x="986" y="415"/>
                  </a:lnTo>
                  <a:lnTo>
                    <a:pt x="986" y="415"/>
                  </a:lnTo>
                  <a:lnTo>
                    <a:pt x="979" y="410"/>
                  </a:lnTo>
                  <a:lnTo>
                    <a:pt x="963" y="399"/>
                  </a:lnTo>
                  <a:lnTo>
                    <a:pt x="916" y="368"/>
                  </a:lnTo>
                  <a:lnTo>
                    <a:pt x="869" y="335"/>
                  </a:lnTo>
                  <a:lnTo>
                    <a:pt x="852" y="324"/>
                  </a:lnTo>
                  <a:lnTo>
                    <a:pt x="844" y="317"/>
                  </a:lnTo>
                  <a:lnTo>
                    <a:pt x="844" y="317"/>
                  </a:lnTo>
                  <a:lnTo>
                    <a:pt x="834" y="303"/>
                  </a:lnTo>
                  <a:lnTo>
                    <a:pt x="828" y="295"/>
                  </a:lnTo>
                  <a:lnTo>
                    <a:pt x="818" y="287"/>
                  </a:lnTo>
                  <a:lnTo>
                    <a:pt x="781" y="259"/>
                  </a:lnTo>
                  <a:lnTo>
                    <a:pt x="769" y="239"/>
                  </a:lnTo>
                  <a:lnTo>
                    <a:pt x="769" y="239"/>
                  </a:lnTo>
                  <a:lnTo>
                    <a:pt x="773" y="233"/>
                  </a:lnTo>
                  <a:lnTo>
                    <a:pt x="777" y="218"/>
                  </a:lnTo>
                  <a:lnTo>
                    <a:pt x="784" y="202"/>
                  </a:lnTo>
                  <a:lnTo>
                    <a:pt x="784" y="192"/>
                  </a:lnTo>
                  <a:lnTo>
                    <a:pt x="782" y="186"/>
                  </a:lnTo>
                  <a:lnTo>
                    <a:pt x="782" y="186"/>
                  </a:lnTo>
                  <a:lnTo>
                    <a:pt x="781" y="179"/>
                  </a:lnTo>
                  <a:lnTo>
                    <a:pt x="777" y="174"/>
                  </a:lnTo>
                  <a:lnTo>
                    <a:pt x="771" y="168"/>
                  </a:lnTo>
                  <a:lnTo>
                    <a:pt x="766" y="165"/>
                  </a:lnTo>
                  <a:lnTo>
                    <a:pt x="763" y="163"/>
                  </a:lnTo>
                  <a:lnTo>
                    <a:pt x="763" y="163"/>
                  </a:lnTo>
                  <a:lnTo>
                    <a:pt x="766" y="150"/>
                  </a:lnTo>
                  <a:lnTo>
                    <a:pt x="768" y="139"/>
                  </a:lnTo>
                  <a:lnTo>
                    <a:pt x="769" y="126"/>
                  </a:lnTo>
                  <a:lnTo>
                    <a:pt x="769" y="126"/>
                  </a:lnTo>
                  <a:lnTo>
                    <a:pt x="768" y="111"/>
                  </a:lnTo>
                  <a:lnTo>
                    <a:pt x="764" y="96"/>
                  </a:lnTo>
                  <a:lnTo>
                    <a:pt x="755" y="70"/>
                  </a:lnTo>
                  <a:lnTo>
                    <a:pt x="755" y="70"/>
                  </a:lnTo>
                  <a:lnTo>
                    <a:pt x="750" y="56"/>
                  </a:lnTo>
                  <a:lnTo>
                    <a:pt x="750" y="56"/>
                  </a:lnTo>
                  <a:lnTo>
                    <a:pt x="743" y="47"/>
                  </a:lnTo>
                  <a:lnTo>
                    <a:pt x="737" y="38"/>
                  </a:lnTo>
                  <a:lnTo>
                    <a:pt x="729" y="28"/>
                  </a:lnTo>
                  <a:lnTo>
                    <a:pt x="717" y="18"/>
                  </a:lnTo>
                  <a:lnTo>
                    <a:pt x="703" y="10"/>
                  </a:lnTo>
                  <a:lnTo>
                    <a:pt x="695" y="5"/>
                  </a:lnTo>
                  <a:lnTo>
                    <a:pt x="686" y="4"/>
                  </a:lnTo>
                  <a:lnTo>
                    <a:pt x="677" y="0"/>
                  </a:lnTo>
                  <a:lnTo>
                    <a:pt x="669" y="0"/>
                  </a:lnTo>
                  <a:lnTo>
                    <a:pt x="669" y="0"/>
                  </a:lnTo>
                  <a:lnTo>
                    <a:pt x="636" y="0"/>
                  </a:lnTo>
                  <a:lnTo>
                    <a:pt x="613" y="4"/>
                  </a:lnTo>
                  <a:lnTo>
                    <a:pt x="600" y="8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2" y="15"/>
                  </a:lnTo>
                  <a:lnTo>
                    <a:pt x="589" y="15"/>
                  </a:lnTo>
                  <a:lnTo>
                    <a:pt x="582" y="15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51" y="26"/>
                  </a:lnTo>
                  <a:lnTo>
                    <a:pt x="538" y="31"/>
                  </a:lnTo>
                  <a:lnTo>
                    <a:pt x="527" y="36"/>
                  </a:lnTo>
                  <a:lnTo>
                    <a:pt x="522" y="39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16" y="49"/>
                  </a:lnTo>
                  <a:lnTo>
                    <a:pt x="514" y="56"/>
                  </a:lnTo>
                  <a:lnTo>
                    <a:pt x="514" y="60"/>
                  </a:lnTo>
                  <a:lnTo>
                    <a:pt x="514" y="60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494" y="119"/>
                  </a:lnTo>
                  <a:lnTo>
                    <a:pt x="493" y="135"/>
                  </a:lnTo>
                  <a:lnTo>
                    <a:pt x="493" y="135"/>
                  </a:lnTo>
                  <a:lnTo>
                    <a:pt x="493" y="150"/>
                  </a:lnTo>
                  <a:lnTo>
                    <a:pt x="494" y="158"/>
                  </a:lnTo>
                  <a:lnTo>
                    <a:pt x="498" y="169"/>
                  </a:lnTo>
                  <a:lnTo>
                    <a:pt x="498" y="169"/>
                  </a:lnTo>
                  <a:lnTo>
                    <a:pt x="506" y="189"/>
                  </a:lnTo>
                  <a:lnTo>
                    <a:pt x="509" y="197"/>
                  </a:lnTo>
                  <a:lnTo>
                    <a:pt x="509" y="197"/>
                  </a:lnTo>
                  <a:lnTo>
                    <a:pt x="512" y="202"/>
                  </a:lnTo>
                  <a:lnTo>
                    <a:pt x="519" y="210"/>
                  </a:lnTo>
                  <a:lnTo>
                    <a:pt x="519" y="210"/>
                  </a:lnTo>
                  <a:lnTo>
                    <a:pt x="525" y="223"/>
                  </a:lnTo>
                  <a:lnTo>
                    <a:pt x="529" y="230"/>
                  </a:lnTo>
                  <a:lnTo>
                    <a:pt x="529" y="234"/>
                  </a:lnTo>
                  <a:lnTo>
                    <a:pt x="529" y="234"/>
                  </a:lnTo>
                  <a:lnTo>
                    <a:pt x="532" y="244"/>
                  </a:lnTo>
                  <a:lnTo>
                    <a:pt x="533" y="259"/>
                  </a:lnTo>
                  <a:lnTo>
                    <a:pt x="533" y="259"/>
                  </a:lnTo>
                  <a:lnTo>
                    <a:pt x="535" y="290"/>
                  </a:lnTo>
                  <a:lnTo>
                    <a:pt x="535" y="290"/>
                  </a:lnTo>
                  <a:close/>
                  <a:moveTo>
                    <a:pt x="553" y="1160"/>
                  </a:moveTo>
                  <a:lnTo>
                    <a:pt x="553" y="1160"/>
                  </a:lnTo>
                  <a:lnTo>
                    <a:pt x="590" y="1160"/>
                  </a:lnTo>
                  <a:lnTo>
                    <a:pt x="621" y="1165"/>
                  </a:lnTo>
                  <a:lnTo>
                    <a:pt x="647" y="1170"/>
                  </a:lnTo>
                  <a:lnTo>
                    <a:pt x="665" y="1176"/>
                  </a:lnTo>
                  <a:lnTo>
                    <a:pt x="680" y="1183"/>
                  </a:lnTo>
                  <a:lnTo>
                    <a:pt x="690" y="1189"/>
                  </a:lnTo>
                  <a:lnTo>
                    <a:pt x="696" y="1196"/>
                  </a:lnTo>
                  <a:lnTo>
                    <a:pt x="696" y="1196"/>
                  </a:lnTo>
                  <a:lnTo>
                    <a:pt x="690" y="1240"/>
                  </a:lnTo>
                  <a:lnTo>
                    <a:pt x="683" y="1277"/>
                  </a:lnTo>
                  <a:lnTo>
                    <a:pt x="677" y="1310"/>
                  </a:lnTo>
                  <a:lnTo>
                    <a:pt x="677" y="1310"/>
                  </a:lnTo>
                  <a:lnTo>
                    <a:pt x="669" y="1331"/>
                  </a:lnTo>
                  <a:lnTo>
                    <a:pt x="660" y="1349"/>
                  </a:lnTo>
                  <a:lnTo>
                    <a:pt x="651" y="1375"/>
                  </a:lnTo>
                  <a:lnTo>
                    <a:pt x="651" y="1375"/>
                  </a:lnTo>
                  <a:lnTo>
                    <a:pt x="646" y="1383"/>
                  </a:lnTo>
                  <a:lnTo>
                    <a:pt x="639" y="1393"/>
                  </a:lnTo>
                  <a:lnTo>
                    <a:pt x="633" y="1401"/>
                  </a:lnTo>
                  <a:lnTo>
                    <a:pt x="626" y="1406"/>
                  </a:lnTo>
                  <a:lnTo>
                    <a:pt x="626" y="1406"/>
                  </a:lnTo>
                  <a:lnTo>
                    <a:pt x="621" y="1411"/>
                  </a:lnTo>
                  <a:lnTo>
                    <a:pt x="615" y="1417"/>
                  </a:lnTo>
                  <a:lnTo>
                    <a:pt x="597" y="1438"/>
                  </a:lnTo>
                  <a:lnTo>
                    <a:pt x="597" y="1438"/>
                  </a:lnTo>
                  <a:lnTo>
                    <a:pt x="592" y="1445"/>
                  </a:lnTo>
                  <a:lnTo>
                    <a:pt x="587" y="1453"/>
                  </a:lnTo>
                  <a:lnTo>
                    <a:pt x="581" y="1471"/>
                  </a:lnTo>
                  <a:lnTo>
                    <a:pt x="577" y="1485"/>
                  </a:lnTo>
                  <a:lnTo>
                    <a:pt x="577" y="1492"/>
                  </a:lnTo>
                  <a:lnTo>
                    <a:pt x="577" y="1492"/>
                  </a:lnTo>
                  <a:lnTo>
                    <a:pt x="560" y="1474"/>
                  </a:lnTo>
                  <a:lnTo>
                    <a:pt x="560" y="1474"/>
                  </a:lnTo>
                  <a:lnTo>
                    <a:pt x="555" y="1471"/>
                  </a:lnTo>
                  <a:lnTo>
                    <a:pt x="550" y="1471"/>
                  </a:lnTo>
                  <a:lnTo>
                    <a:pt x="538" y="1471"/>
                  </a:lnTo>
                  <a:lnTo>
                    <a:pt x="524" y="1474"/>
                  </a:lnTo>
                  <a:lnTo>
                    <a:pt x="524" y="1466"/>
                  </a:lnTo>
                  <a:lnTo>
                    <a:pt x="524" y="1466"/>
                  </a:lnTo>
                  <a:lnTo>
                    <a:pt x="493" y="1438"/>
                  </a:lnTo>
                  <a:lnTo>
                    <a:pt x="493" y="1438"/>
                  </a:lnTo>
                  <a:lnTo>
                    <a:pt x="465" y="1412"/>
                  </a:lnTo>
                  <a:lnTo>
                    <a:pt x="418" y="1368"/>
                  </a:lnTo>
                  <a:lnTo>
                    <a:pt x="418" y="1368"/>
                  </a:lnTo>
                  <a:lnTo>
                    <a:pt x="397" y="1349"/>
                  </a:lnTo>
                  <a:lnTo>
                    <a:pt x="381" y="1336"/>
                  </a:lnTo>
                  <a:lnTo>
                    <a:pt x="369" y="1324"/>
                  </a:lnTo>
                  <a:lnTo>
                    <a:pt x="359" y="1311"/>
                  </a:lnTo>
                  <a:lnTo>
                    <a:pt x="359" y="1311"/>
                  </a:lnTo>
                  <a:lnTo>
                    <a:pt x="350" y="1300"/>
                  </a:lnTo>
                  <a:lnTo>
                    <a:pt x="337" y="1284"/>
                  </a:lnTo>
                  <a:lnTo>
                    <a:pt x="299" y="1246"/>
                  </a:lnTo>
                  <a:lnTo>
                    <a:pt x="252" y="1197"/>
                  </a:lnTo>
                  <a:lnTo>
                    <a:pt x="252" y="1197"/>
                  </a:lnTo>
                  <a:lnTo>
                    <a:pt x="283" y="1193"/>
                  </a:lnTo>
                  <a:lnTo>
                    <a:pt x="361" y="1180"/>
                  </a:lnTo>
                  <a:lnTo>
                    <a:pt x="410" y="1173"/>
                  </a:lnTo>
                  <a:lnTo>
                    <a:pt x="459" y="1167"/>
                  </a:lnTo>
                  <a:lnTo>
                    <a:pt x="509" y="1163"/>
                  </a:lnTo>
                  <a:lnTo>
                    <a:pt x="553" y="1160"/>
                  </a:lnTo>
                  <a:lnTo>
                    <a:pt x="553" y="1160"/>
                  </a:lnTo>
                  <a:close/>
                </a:path>
              </a:pathLst>
            </a:custGeom>
            <a:grpFill/>
            <a:ln w="111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20">
              <a:extLst>
                <a:ext uri="{FF2B5EF4-FFF2-40B4-BE49-F238E27FC236}">
                  <a16:creationId xmlns:a16="http://schemas.microsoft.com/office/drawing/2014/main" id="{FFC06DD7-75C6-42C6-B24F-29A2DB8BF3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90469" y="1660740"/>
              <a:ext cx="1156305" cy="1580417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738F37D-B659-4EB4-B0E5-023B1EABD354}"/>
                </a:ext>
              </a:extLst>
            </p:cNvPr>
            <p:cNvSpPr/>
            <p:nvPr/>
          </p:nvSpPr>
          <p:spPr bwMode="auto">
            <a:xfrm>
              <a:off x="2172190" y="2490114"/>
              <a:ext cx="2261789" cy="793562"/>
            </a:xfrm>
            <a:custGeom>
              <a:avLst/>
              <a:gdLst>
                <a:gd name="connsiteX0" fmla="*/ 1018482 w 2036964"/>
                <a:gd name="connsiteY0" fmla="*/ 0 h 714683"/>
                <a:gd name="connsiteX1" fmla="*/ 2036964 w 2036964"/>
                <a:gd name="connsiteY1" fmla="*/ 103045 h 714683"/>
                <a:gd name="connsiteX2" fmla="*/ 1414921 w 2036964"/>
                <a:gd name="connsiteY2" fmla="*/ 197992 h 714683"/>
                <a:gd name="connsiteX3" fmla="*/ 1053721 w 2036964"/>
                <a:gd name="connsiteY3" fmla="*/ 205370 h 714683"/>
                <a:gd name="connsiteX4" fmla="*/ 1081482 w 2036964"/>
                <a:gd name="connsiteY4" fmla="*/ 625787 h 714683"/>
                <a:gd name="connsiteX5" fmla="*/ 1217879 w 2036964"/>
                <a:gd name="connsiteY5" fmla="*/ 628206 h 714683"/>
                <a:gd name="connsiteX6" fmla="*/ 1530749 w 2036964"/>
                <a:gd name="connsiteY6" fmla="*/ 669676 h 714683"/>
                <a:gd name="connsiteX7" fmla="*/ 1018482 w 2036964"/>
                <a:gd name="connsiteY7" fmla="*/ 714683 h 714683"/>
                <a:gd name="connsiteX8" fmla="*/ 506215 w 2036964"/>
                <a:gd name="connsiteY8" fmla="*/ 669676 h 714683"/>
                <a:gd name="connsiteX9" fmla="*/ 819085 w 2036964"/>
                <a:gd name="connsiteY9" fmla="*/ 628206 h 714683"/>
                <a:gd name="connsiteX10" fmla="*/ 955482 w 2036964"/>
                <a:gd name="connsiteY10" fmla="*/ 625787 h 714683"/>
                <a:gd name="connsiteX11" fmla="*/ 983243 w 2036964"/>
                <a:gd name="connsiteY11" fmla="*/ 205370 h 714683"/>
                <a:gd name="connsiteX12" fmla="*/ 622043 w 2036964"/>
                <a:gd name="connsiteY12" fmla="*/ 197992 h 714683"/>
                <a:gd name="connsiteX13" fmla="*/ 0 w 2036964"/>
                <a:gd name="connsiteY13" fmla="*/ 103045 h 714683"/>
                <a:gd name="connsiteX14" fmla="*/ 1018482 w 2036964"/>
                <a:gd name="connsiteY14" fmla="*/ 0 h 71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6964" h="714683">
                  <a:moveTo>
                    <a:pt x="1018482" y="0"/>
                  </a:moveTo>
                  <a:cubicBezTo>
                    <a:pt x="1580974" y="0"/>
                    <a:pt x="2036964" y="46135"/>
                    <a:pt x="2036964" y="103045"/>
                  </a:cubicBezTo>
                  <a:cubicBezTo>
                    <a:pt x="2036964" y="145728"/>
                    <a:pt x="1780470" y="182349"/>
                    <a:pt x="1414921" y="197992"/>
                  </a:cubicBezTo>
                  <a:lnTo>
                    <a:pt x="1053721" y="205370"/>
                  </a:lnTo>
                  <a:lnTo>
                    <a:pt x="1081482" y="625787"/>
                  </a:lnTo>
                  <a:lnTo>
                    <a:pt x="1217879" y="628206"/>
                  </a:lnTo>
                  <a:cubicBezTo>
                    <a:pt x="1401740" y="635038"/>
                    <a:pt x="1530749" y="651033"/>
                    <a:pt x="1530749" y="669676"/>
                  </a:cubicBezTo>
                  <a:cubicBezTo>
                    <a:pt x="1530749" y="694533"/>
                    <a:pt x="1301399" y="714683"/>
                    <a:pt x="1018482" y="714683"/>
                  </a:cubicBezTo>
                  <a:cubicBezTo>
                    <a:pt x="735565" y="714683"/>
                    <a:pt x="506215" y="694533"/>
                    <a:pt x="506215" y="669676"/>
                  </a:cubicBezTo>
                  <a:cubicBezTo>
                    <a:pt x="506215" y="651033"/>
                    <a:pt x="635224" y="635038"/>
                    <a:pt x="819085" y="628206"/>
                  </a:cubicBezTo>
                  <a:lnTo>
                    <a:pt x="955482" y="625787"/>
                  </a:lnTo>
                  <a:lnTo>
                    <a:pt x="983243" y="205370"/>
                  </a:lnTo>
                  <a:lnTo>
                    <a:pt x="622043" y="197992"/>
                  </a:lnTo>
                  <a:cubicBezTo>
                    <a:pt x="256495" y="182349"/>
                    <a:pt x="0" y="145728"/>
                    <a:pt x="0" y="103045"/>
                  </a:cubicBezTo>
                  <a:cubicBezTo>
                    <a:pt x="0" y="46135"/>
                    <a:pt x="455990" y="0"/>
                    <a:pt x="101848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0886997-F01C-4BC7-BE0A-46955353EF7D}"/>
              </a:ext>
            </a:extLst>
          </p:cNvPr>
          <p:cNvGrpSpPr/>
          <p:nvPr/>
        </p:nvGrpSpPr>
        <p:grpSpPr>
          <a:xfrm>
            <a:off x="6574194" y="4407930"/>
            <a:ext cx="2801997" cy="1584063"/>
            <a:chOff x="6574194" y="1702830"/>
            <a:chExt cx="2801997" cy="1584063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D16D9D79-2D85-42AB-95CB-785B7C605ECF}"/>
                </a:ext>
              </a:extLst>
            </p:cNvPr>
            <p:cNvGrpSpPr/>
            <p:nvPr/>
          </p:nvGrpSpPr>
          <p:grpSpPr>
            <a:xfrm>
              <a:off x="6574194" y="1702830"/>
              <a:ext cx="2801997" cy="1524107"/>
              <a:chOff x="5412504" y="1854680"/>
              <a:chExt cx="3174888" cy="1726936"/>
            </a:xfrm>
            <a:grpFill/>
          </p:grpSpPr>
          <p:sp>
            <p:nvSpPr>
              <p:cNvPr id="191" name="Freeform 27">
                <a:extLst>
                  <a:ext uri="{FF2B5EF4-FFF2-40B4-BE49-F238E27FC236}">
                    <a16:creationId xmlns:a16="http://schemas.microsoft.com/office/drawing/2014/main" id="{827C989F-3C4A-48D1-9B1A-E40BEDC63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5365" y="2279378"/>
                <a:ext cx="832027" cy="1243751"/>
              </a:xfrm>
              <a:custGeom>
                <a:avLst/>
                <a:gdLst>
                  <a:gd name="T0" fmla="*/ 139 w 679"/>
                  <a:gd name="T1" fmla="*/ 176 h 1015"/>
                  <a:gd name="T2" fmla="*/ 77 w 679"/>
                  <a:gd name="T3" fmla="*/ 198 h 1015"/>
                  <a:gd name="T4" fmla="*/ 103 w 679"/>
                  <a:gd name="T5" fmla="*/ 255 h 1015"/>
                  <a:gd name="T6" fmla="*/ 114 w 679"/>
                  <a:gd name="T7" fmla="*/ 267 h 1015"/>
                  <a:gd name="T8" fmla="*/ 116 w 679"/>
                  <a:gd name="T9" fmla="*/ 279 h 1015"/>
                  <a:gd name="T10" fmla="*/ 139 w 679"/>
                  <a:gd name="T11" fmla="*/ 297 h 1015"/>
                  <a:gd name="T12" fmla="*/ 165 w 679"/>
                  <a:gd name="T13" fmla="*/ 322 h 1015"/>
                  <a:gd name="T14" fmla="*/ 179 w 679"/>
                  <a:gd name="T15" fmla="*/ 352 h 1015"/>
                  <a:gd name="T16" fmla="*/ 183 w 679"/>
                  <a:gd name="T17" fmla="*/ 433 h 1015"/>
                  <a:gd name="T18" fmla="*/ 212 w 679"/>
                  <a:gd name="T19" fmla="*/ 461 h 1015"/>
                  <a:gd name="T20" fmla="*/ 176 w 679"/>
                  <a:gd name="T21" fmla="*/ 498 h 1015"/>
                  <a:gd name="T22" fmla="*/ 142 w 679"/>
                  <a:gd name="T23" fmla="*/ 552 h 1015"/>
                  <a:gd name="T24" fmla="*/ 110 w 679"/>
                  <a:gd name="T25" fmla="*/ 603 h 1015"/>
                  <a:gd name="T26" fmla="*/ 124 w 679"/>
                  <a:gd name="T27" fmla="*/ 857 h 1015"/>
                  <a:gd name="T28" fmla="*/ 114 w 679"/>
                  <a:gd name="T29" fmla="*/ 919 h 1015"/>
                  <a:gd name="T30" fmla="*/ 45 w 679"/>
                  <a:gd name="T31" fmla="*/ 960 h 1015"/>
                  <a:gd name="T32" fmla="*/ 7 w 679"/>
                  <a:gd name="T33" fmla="*/ 973 h 1015"/>
                  <a:gd name="T34" fmla="*/ 6 w 679"/>
                  <a:gd name="T35" fmla="*/ 995 h 1015"/>
                  <a:gd name="T36" fmla="*/ 97 w 679"/>
                  <a:gd name="T37" fmla="*/ 1015 h 1015"/>
                  <a:gd name="T38" fmla="*/ 226 w 679"/>
                  <a:gd name="T39" fmla="*/ 1009 h 1015"/>
                  <a:gd name="T40" fmla="*/ 234 w 679"/>
                  <a:gd name="T41" fmla="*/ 988 h 1015"/>
                  <a:gd name="T42" fmla="*/ 217 w 679"/>
                  <a:gd name="T43" fmla="*/ 945 h 1015"/>
                  <a:gd name="T44" fmla="*/ 205 w 679"/>
                  <a:gd name="T45" fmla="*/ 923 h 1015"/>
                  <a:gd name="T46" fmla="*/ 224 w 679"/>
                  <a:gd name="T47" fmla="*/ 746 h 1015"/>
                  <a:gd name="T48" fmla="*/ 245 w 679"/>
                  <a:gd name="T49" fmla="*/ 812 h 1015"/>
                  <a:gd name="T50" fmla="*/ 256 w 679"/>
                  <a:gd name="T51" fmla="*/ 816 h 1015"/>
                  <a:gd name="T52" fmla="*/ 256 w 679"/>
                  <a:gd name="T53" fmla="*/ 949 h 1015"/>
                  <a:gd name="T54" fmla="*/ 238 w 679"/>
                  <a:gd name="T55" fmla="*/ 967 h 1015"/>
                  <a:gd name="T56" fmla="*/ 251 w 679"/>
                  <a:gd name="T57" fmla="*/ 989 h 1015"/>
                  <a:gd name="T58" fmla="*/ 282 w 679"/>
                  <a:gd name="T59" fmla="*/ 988 h 1015"/>
                  <a:gd name="T60" fmla="*/ 348 w 679"/>
                  <a:gd name="T61" fmla="*/ 911 h 1015"/>
                  <a:gd name="T62" fmla="*/ 372 w 679"/>
                  <a:gd name="T63" fmla="*/ 841 h 1015"/>
                  <a:gd name="T64" fmla="*/ 372 w 679"/>
                  <a:gd name="T65" fmla="*/ 824 h 1015"/>
                  <a:gd name="T66" fmla="*/ 315 w 679"/>
                  <a:gd name="T67" fmla="*/ 793 h 1015"/>
                  <a:gd name="T68" fmla="*/ 316 w 679"/>
                  <a:gd name="T69" fmla="*/ 775 h 1015"/>
                  <a:gd name="T70" fmla="*/ 315 w 679"/>
                  <a:gd name="T71" fmla="*/ 677 h 1015"/>
                  <a:gd name="T72" fmla="*/ 477 w 679"/>
                  <a:gd name="T73" fmla="*/ 689 h 1015"/>
                  <a:gd name="T74" fmla="*/ 635 w 679"/>
                  <a:gd name="T75" fmla="*/ 677 h 1015"/>
                  <a:gd name="T76" fmla="*/ 671 w 679"/>
                  <a:gd name="T77" fmla="*/ 632 h 1015"/>
                  <a:gd name="T78" fmla="*/ 675 w 679"/>
                  <a:gd name="T79" fmla="*/ 588 h 1015"/>
                  <a:gd name="T80" fmla="*/ 669 w 679"/>
                  <a:gd name="T81" fmla="*/ 539 h 1015"/>
                  <a:gd name="T82" fmla="*/ 635 w 679"/>
                  <a:gd name="T83" fmla="*/ 439 h 1015"/>
                  <a:gd name="T84" fmla="*/ 606 w 679"/>
                  <a:gd name="T85" fmla="*/ 370 h 1015"/>
                  <a:gd name="T86" fmla="*/ 542 w 679"/>
                  <a:gd name="T87" fmla="*/ 268 h 1015"/>
                  <a:gd name="T88" fmla="*/ 525 w 679"/>
                  <a:gd name="T89" fmla="*/ 219 h 1015"/>
                  <a:gd name="T90" fmla="*/ 510 w 679"/>
                  <a:gd name="T91" fmla="*/ 187 h 1015"/>
                  <a:gd name="T92" fmla="*/ 500 w 679"/>
                  <a:gd name="T93" fmla="*/ 179 h 1015"/>
                  <a:gd name="T94" fmla="*/ 478 w 679"/>
                  <a:gd name="T95" fmla="*/ 169 h 1015"/>
                  <a:gd name="T96" fmla="*/ 478 w 679"/>
                  <a:gd name="T97" fmla="*/ 153 h 1015"/>
                  <a:gd name="T98" fmla="*/ 457 w 679"/>
                  <a:gd name="T99" fmla="*/ 132 h 1015"/>
                  <a:gd name="T100" fmla="*/ 438 w 679"/>
                  <a:gd name="T101" fmla="*/ 139 h 1015"/>
                  <a:gd name="T102" fmla="*/ 408 w 679"/>
                  <a:gd name="T103" fmla="*/ 120 h 1015"/>
                  <a:gd name="T104" fmla="*/ 353 w 679"/>
                  <a:gd name="T105" fmla="*/ 59 h 1015"/>
                  <a:gd name="T106" fmla="*/ 281 w 679"/>
                  <a:gd name="T107" fmla="*/ 4 h 1015"/>
                  <a:gd name="T108" fmla="*/ 222 w 679"/>
                  <a:gd name="T109" fmla="*/ 3 h 1015"/>
                  <a:gd name="T110" fmla="*/ 185 w 679"/>
                  <a:gd name="T111" fmla="*/ 27 h 1015"/>
                  <a:gd name="T112" fmla="*/ 130 w 679"/>
                  <a:gd name="T113" fmla="*/ 104 h 1015"/>
                  <a:gd name="T114" fmla="*/ 135 w 679"/>
                  <a:gd name="T115" fmla="*/ 150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79" h="1015">
                    <a:moveTo>
                      <a:pt x="146" y="164"/>
                    </a:moveTo>
                    <a:lnTo>
                      <a:pt x="146" y="164"/>
                    </a:lnTo>
                    <a:lnTo>
                      <a:pt x="142" y="168"/>
                    </a:lnTo>
                    <a:lnTo>
                      <a:pt x="140" y="171"/>
                    </a:lnTo>
                    <a:lnTo>
                      <a:pt x="139" y="176"/>
                    </a:lnTo>
                    <a:lnTo>
                      <a:pt x="139" y="176"/>
                    </a:lnTo>
                    <a:lnTo>
                      <a:pt x="135" y="223"/>
                    </a:lnTo>
                    <a:lnTo>
                      <a:pt x="124" y="198"/>
                    </a:lnTo>
                    <a:lnTo>
                      <a:pt x="124" y="198"/>
                    </a:lnTo>
                    <a:lnTo>
                      <a:pt x="102" y="198"/>
                    </a:lnTo>
                    <a:lnTo>
                      <a:pt x="77" y="198"/>
                    </a:lnTo>
                    <a:lnTo>
                      <a:pt x="77" y="198"/>
                    </a:lnTo>
                    <a:lnTo>
                      <a:pt x="75" y="200"/>
                    </a:lnTo>
                    <a:lnTo>
                      <a:pt x="74" y="204"/>
                    </a:lnTo>
                    <a:lnTo>
                      <a:pt x="73" y="208"/>
                    </a:lnTo>
                    <a:lnTo>
                      <a:pt x="106" y="253"/>
                    </a:lnTo>
                    <a:lnTo>
                      <a:pt x="106" y="253"/>
                    </a:lnTo>
                    <a:lnTo>
                      <a:pt x="103" y="255"/>
                    </a:lnTo>
                    <a:lnTo>
                      <a:pt x="100" y="256"/>
                    </a:lnTo>
                    <a:lnTo>
                      <a:pt x="102" y="259"/>
                    </a:lnTo>
                    <a:lnTo>
                      <a:pt x="103" y="260"/>
                    </a:lnTo>
                    <a:lnTo>
                      <a:pt x="103" y="260"/>
                    </a:lnTo>
                    <a:lnTo>
                      <a:pt x="110" y="265"/>
                    </a:lnTo>
                    <a:lnTo>
                      <a:pt x="114" y="267"/>
                    </a:lnTo>
                    <a:lnTo>
                      <a:pt x="114" y="267"/>
                    </a:lnTo>
                    <a:lnTo>
                      <a:pt x="112" y="268"/>
                    </a:lnTo>
                    <a:lnTo>
                      <a:pt x="114" y="274"/>
                    </a:lnTo>
                    <a:lnTo>
                      <a:pt x="114" y="274"/>
                    </a:lnTo>
                    <a:lnTo>
                      <a:pt x="115" y="277"/>
                    </a:lnTo>
                    <a:lnTo>
                      <a:pt x="116" y="279"/>
                    </a:lnTo>
                    <a:lnTo>
                      <a:pt x="121" y="284"/>
                    </a:lnTo>
                    <a:lnTo>
                      <a:pt x="128" y="290"/>
                    </a:lnTo>
                    <a:lnTo>
                      <a:pt x="128" y="290"/>
                    </a:lnTo>
                    <a:lnTo>
                      <a:pt x="133" y="292"/>
                    </a:lnTo>
                    <a:lnTo>
                      <a:pt x="139" y="297"/>
                    </a:lnTo>
                    <a:lnTo>
                      <a:pt x="139" y="297"/>
                    </a:lnTo>
                    <a:lnTo>
                      <a:pt x="140" y="298"/>
                    </a:lnTo>
                    <a:lnTo>
                      <a:pt x="142" y="304"/>
                    </a:lnTo>
                    <a:lnTo>
                      <a:pt x="142" y="304"/>
                    </a:lnTo>
                    <a:lnTo>
                      <a:pt x="147" y="309"/>
                    </a:lnTo>
                    <a:lnTo>
                      <a:pt x="154" y="315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76" y="347"/>
                    </a:lnTo>
                    <a:lnTo>
                      <a:pt x="176" y="347"/>
                    </a:lnTo>
                    <a:lnTo>
                      <a:pt x="177" y="350"/>
                    </a:lnTo>
                    <a:lnTo>
                      <a:pt x="179" y="352"/>
                    </a:lnTo>
                    <a:lnTo>
                      <a:pt x="179" y="352"/>
                    </a:lnTo>
                    <a:lnTo>
                      <a:pt x="181" y="378"/>
                    </a:lnTo>
                    <a:lnTo>
                      <a:pt x="183" y="418"/>
                    </a:lnTo>
                    <a:lnTo>
                      <a:pt x="183" y="418"/>
                    </a:lnTo>
                    <a:lnTo>
                      <a:pt x="183" y="426"/>
                    </a:lnTo>
                    <a:lnTo>
                      <a:pt x="183" y="431"/>
                    </a:lnTo>
                    <a:lnTo>
                      <a:pt x="183" y="433"/>
                    </a:lnTo>
                    <a:lnTo>
                      <a:pt x="187" y="439"/>
                    </a:lnTo>
                    <a:lnTo>
                      <a:pt x="187" y="439"/>
                    </a:lnTo>
                    <a:lnTo>
                      <a:pt x="194" y="448"/>
                    </a:lnTo>
                    <a:lnTo>
                      <a:pt x="202" y="455"/>
                    </a:lnTo>
                    <a:lnTo>
                      <a:pt x="212" y="461"/>
                    </a:lnTo>
                    <a:lnTo>
                      <a:pt x="212" y="461"/>
                    </a:lnTo>
                    <a:lnTo>
                      <a:pt x="207" y="464"/>
                    </a:lnTo>
                    <a:lnTo>
                      <a:pt x="194" y="474"/>
                    </a:lnTo>
                    <a:lnTo>
                      <a:pt x="188" y="480"/>
                    </a:lnTo>
                    <a:lnTo>
                      <a:pt x="182" y="486"/>
                    </a:lnTo>
                    <a:lnTo>
                      <a:pt x="177" y="492"/>
                    </a:lnTo>
                    <a:lnTo>
                      <a:pt x="176" y="498"/>
                    </a:lnTo>
                    <a:lnTo>
                      <a:pt x="176" y="498"/>
                    </a:lnTo>
                    <a:lnTo>
                      <a:pt x="173" y="518"/>
                    </a:lnTo>
                    <a:lnTo>
                      <a:pt x="172" y="528"/>
                    </a:lnTo>
                    <a:lnTo>
                      <a:pt x="169" y="535"/>
                    </a:lnTo>
                    <a:lnTo>
                      <a:pt x="169" y="535"/>
                    </a:lnTo>
                    <a:lnTo>
                      <a:pt x="142" y="552"/>
                    </a:lnTo>
                    <a:lnTo>
                      <a:pt x="124" y="566"/>
                    </a:lnTo>
                    <a:lnTo>
                      <a:pt x="117" y="573"/>
                    </a:lnTo>
                    <a:lnTo>
                      <a:pt x="114" y="578"/>
                    </a:lnTo>
                    <a:lnTo>
                      <a:pt x="114" y="578"/>
                    </a:lnTo>
                    <a:lnTo>
                      <a:pt x="111" y="588"/>
                    </a:lnTo>
                    <a:lnTo>
                      <a:pt x="110" y="603"/>
                    </a:lnTo>
                    <a:lnTo>
                      <a:pt x="110" y="650"/>
                    </a:lnTo>
                    <a:lnTo>
                      <a:pt x="110" y="729"/>
                    </a:lnTo>
                    <a:lnTo>
                      <a:pt x="110" y="729"/>
                    </a:lnTo>
                    <a:lnTo>
                      <a:pt x="111" y="757"/>
                    </a:lnTo>
                    <a:lnTo>
                      <a:pt x="116" y="797"/>
                    </a:lnTo>
                    <a:lnTo>
                      <a:pt x="124" y="857"/>
                    </a:lnTo>
                    <a:lnTo>
                      <a:pt x="124" y="857"/>
                    </a:lnTo>
                    <a:lnTo>
                      <a:pt x="124" y="870"/>
                    </a:lnTo>
                    <a:lnTo>
                      <a:pt x="124" y="887"/>
                    </a:lnTo>
                    <a:lnTo>
                      <a:pt x="124" y="908"/>
                    </a:lnTo>
                    <a:lnTo>
                      <a:pt x="124" y="908"/>
                    </a:lnTo>
                    <a:lnTo>
                      <a:pt x="114" y="919"/>
                    </a:lnTo>
                    <a:lnTo>
                      <a:pt x="105" y="927"/>
                    </a:lnTo>
                    <a:lnTo>
                      <a:pt x="99" y="931"/>
                    </a:lnTo>
                    <a:lnTo>
                      <a:pt x="96" y="933"/>
                    </a:lnTo>
                    <a:lnTo>
                      <a:pt x="96" y="933"/>
                    </a:lnTo>
                    <a:lnTo>
                      <a:pt x="63" y="950"/>
                    </a:lnTo>
                    <a:lnTo>
                      <a:pt x="45" y="960"/>
                    </a:lnTo>
                    <a:lnTo>
                      <a:pt x="38" y="962"/>
                    </a:lnTo>
                    <a:lnTo>
                      <a:pt x="34" y="963"/>
                    </a:lnTo>
                    <a:lnTo>
                      <a:pt x="34" y="963"/>
                    </a:lnTo>
                    <a:lnTo>
                      <a:pt x="24" y="964"/>
                    </a:lnTo>
                    <a:lnTo>
                      <a:pt x="12" y="969"/>
                    </a:lnTo>
                    <a:lnTo>
                      <a:pt x="7" y="973"/>
                    </a:lnTo>
                    <a:lnTo>
                      <a:pt x="2" y="976"/>
                    </a:lnTo>
                    <a:lnTo>
                      <a:pt x="0" y="980"/>
                    </a:lnTo>
                    <a:lnTo>
                      <a:pt x="0" y="985"/>
                    </a:lnTo>
                    <a:lnTo>
                      <a:pt x="0" y="985"/>
                    </a:lnTo>
                    <a:lnTo>
                      <a:pt x="2" y="989"/>
                    </a:lnTo>
                    <a:lnTo>
                      <a:pt x="6" y="995"/>
                    </a:lnTo>
                    <a:lnTo>
                      <a:pt x="14" y="1005"/>
                    </a:lnTo>
                    <a:lnTo>
                      <a:pt x="24" y="1012"/>
                    </a:lnTo>
                    <a:lnTo>
                      <a:pt x="28" y="1013"/>
                    </a:lnTo>
                    <a:lnTo>
                      <a:pt x="30" y="1015"/>
                    </a:lnTo>
                    <a:lnTo>
                      <a:pt x="30" y="1015"/>
                    </a:lnTo>
                    <a:lnTo>
                      <a:pt x="97" y="1015"/>
                    </a:lnTo>
                    <a:lnTo>
                      <a:pt x="142" y="1015"/>
                    </a:lnTo>
                    <a:lnTo>
                      <a:pt x="165" y="1015"/>
                    </a:lnTo>
                    <a:lnTo>
                      <a:pt x="165" y="1015"/>
                    </a:lnTo>
                    <a:lnTo>
                      <a:pt x="197" y="1011"/>
                    </a:lnTo>
                    <a:lnTo>
                      <a:pt x="219" y="1010"/>
                    </a:lnTo>
                    <a:lnTo>
                      <a:pt x="226" y="1009"/>
                    </a:lnTo>
                    <a:lnTo>
                      <a:pt x="230" y="1007"/>
                    </a:lnTo>
                    <a:lnTo>
                      <a:pt x="230" y="1007"/>
                    </a:lnTo>
                    <a:lnTo>
                      <a:pt x="232" y="1003"/>
                    </a:lnTo>
                    <a:lnTo>
                      <a:pt x="233" y="997"/>
                    </a:lnTo>
                    <a:lnTo>
                      <a:pt x="234" y="988"/>
                    </a:lnTo>
                    <a:lnTo>
                      <a:pt x="234" y="988"/>
                    </a:lnTo>
                    <a:lnTo>
                      <a:pt x="231" y="982"/>
                    </a:lnTo>
                    <a:lnTo>
                      <a:pt x="226" y="967"/>
                    </a:lnTo>
                    <a:lnTo>
                      <a:pt x="226" y="967"/>
                    </a:lnTo>
                    <a:lnTo>
                      <a:pt x="224" y="958"/>
                    </a:lnTo>
                    <a:lnTo>
                      <a:pt x="220" y="951"/>
                    </a:lnTo>
                    <a:lnTo>
                      <a:pt x="217" y="945"/>
                    </a:lnTo>
                    <a:lnTo>
                      <a:pt x="215" y="942"/>
                    </a:lnTo>
                    <a:lnTo>
                      <a:pt x="215" y="942"/>
                    </a:lnTo>
                    <a:lnTo>
                      <a:pt x="214" y="937"/>
                    </a:lnTo>
                    <a:lnTo>
                      <a:pt x="211" y="930"/>
                    </a:lnTo>
                    <a:lnTo>
                      <a:pt x="205" y="923"/>
                    </a:lnTo>
                    <a:lnTo>
                      <a:pt x="205" y="923"/>
                    </a:lnTo>
                    <a:lnTo>
                      <a:pt x="206" y="899"/>
                    </a:lnTo>
                    <a:lnTo>
                      <a:pt x="207" y="878"/>
                    </a:lnTo>
                    <a:lnTo>
                      <a:pt x="208" y="864"/>
                    </a:lnTo>
                    <a:lnTo>
                      <a:pt x="208" y="864"/>
                    </a:lnTo>
                    <a:lnTo>
                      <a:pt x="218" y="790"/>
                    </a:lnTo>
                    <a:lnTo>
                      <a:pt x="224" y="746"/>
                    </a:lnTo>
                    <a:lnTo>
                      <a:pt x="226" y="725"/>
                    </a:lnTo>
                    <a:lnTo>
                      <a:pt x="226" y="725"/>
                    </a:lnTo>
                    <a:lnTo>
                      <a:pt x="230" y="738"/>
                    </a:lnTo>
                    <a:lnTo>
                      <a:pt x="236" y="767"/>
                    </a:lnTo>
                    <a:lnTo>
                      <a:pt x="242" y="797"/>
                    </a:lnTo>
                    <a:lnTo>
                      <a:pt x="245" y="812"/>
                    </a:lnTo>
                    <a:lnTo>
                      <a:pt x="245" y="812"/>
                    </a:lnTo>
                    <a:lnTo>
                      <a:pt x="246" y="815"/>
                    </a:lnTo>
                    <a:lnTo>
                      <a:pt x="248" y="815"/>
                    </a:lnTo>
                    <a:lnTo>
                      <a:pt x="251" y="816"/>
                    </a:lnTo>
                    <a:lnTo>
                      <a:pt x="256" y="816"/>
                    </a:lnTo>
                    <a:lnTo>
                      <a:pt x="256" y="816"/>
                    </a:lnTo>
                    <a:lnTo>
                      <a:pt x="256" y="875"/>
                    </a:lnTo>
                    <a:lnTo>
                      <a:pt x="256" y="875"/>
                    </a:lnTo>
                    <a:lnTo>
                      <a:pt x="256" y="915"/>
                    </a:lnTo>
                    <a:lnTo>
                      <a:pt x="256" y="937"/>
                    </a:lnTo>
                    <a:lnTo>
                      <a:pt x="256" y="949"/>
                    </a:lnTo>
                    <a:lnTo>
                      <a:pt x="256" y="949"/>
                    </a:lnTo>
                    <a:lnTo>
                      <a:pt x="255" y="950"/>
                    </a:lnTo>
                    <a:lnTo>
                      <a:pt x="252" y="952"/>
                    </a:lnTo>
                    <a:lnTo>
                      <a:pt x="245" y="957"/>
                    </a:lnTo>
                    <a:lnTo>
                      <a:pt x="242" y="960"/>
                    </a:lnTo>
                    <a:lnTo>
                      <a:pt x="239" y="963"/>
                    </a:lnTo>
                    <a:lnTo>
                      <a:pt x="238" y="967"/>
                    </a:lnTo>
                    <a:lnTo>
                      <a:pt x="238" y="970"/>
                    </a:lnTo>
                    <a:lnTo>
                      <a:pt x="238" y="970"/>
                    </a:lnTo>
                    <a:lnTo>
                      <a:pt x="239" y="975"/>
                    </a:lnTo>
                    <a:lnTo>
                      <a:pt x="240" y="979"/>
                    </a:lnTo>
                    <a:lnTo>
                      <a:pt x="246" y="986"/>
                    </a:lnTo>
                    <a:lnTo>
                      <a:pt x="251" y="989"/>
                    </a:lnTo>
                    <a:lnTo>
                      <a:pt x="255" y="991"/>
                    </a:lnTo>
                    <a:lnTo>
                      <a:pt x="258" y="992"/>
                    </a:lnTo>
                    <a:lnTo>
                      <a:pt x="263" y="992"/>
                    </a:lnTo>
                    <a:lnTo>
                      <a:pt x="263" y="992"/>
                    </a:lnTo>
                    <a:lnTo>
                      <a:pt x="273" y="991"/>
                    </a:lnTo>
                    <a:lnTo>
                      <a:pt x="282" y="988"/>
                    </a:lnTo>
                    <a:lnTo>
                      <a:pt x="293" y="986"/>
                    </a:lnTo>
                    <a:lnTo>
                      <a:pt x="299" y="981"/>
                    </a:lnTo>
                    <a:lnTo>
                      <a:pt x="299" y="981"/>
                    </a:lnTo>
                    <a:lnTo>
                      <a:pt x="311" y="967"/>
                    </a:lnTo>
                    <a:lnTo>
                      <a:pt x="330" y="940"/>
                    </a:lnTo>
                    <a:lnTo>
                      <a:pt x="348" y="911"/>
                    </a:lnTo>
                    <a:lnTo>
                      <a:pt x="354" y="899"/>
                    </a:lnTo>
                    <a:lnTo>
                      <a:pt x="358" y="890"/>
                    </a:lnTo>
                    <a:lnTo>
                      <a:pt x="358" y="890"/>
                    </a:lnTo>
                    <a:lnTo>
                      <a:pt x="367" y="859"/>
                    </a:lnTo>
                    <a:lnTo>
                      <a:pt x="372" y="846"/>
                    </a:lnTo>
                    <a:lnTo>
                      <a:pt x="372" y="841"/>
                    </a:lnTo>
                    <a:lnTo>
                      <a:pt x="372" y="839"/>
                    </a:lnTo>
                    <a:lnTo>
                      <a:pt x="372" y="839"/>
                    </a:lnTo>
                    <a:lnTo>
                      <a:pt x="372" y="835"/>
                    </a:lnTo>
                    <a:lnTo>
                      <a:pt x="373" y="830"/>
                    </a:lnTo>
                    <a:lnTo>
                      <a:pt x="373" y="827"/>
                    </a:lnTo>
                    <a:lnTo>
                      <a:pt x="372" y="824"/>
                    </a:lnTo>
                    <a:lnTo>
                      <a:pt x="372" y="824"/>
                    </a:lnTo>
                    <a:lnTo>
                      <a:pt x="362" y="820"/>
                    </a:lnTo>
                    <a:lnTo>
                      <a:pt x="344" y="812"/>
                    </a:lnTo>
                    <a:lnTo>
                      <a:pt x="318" y="802"/>
                    </a:lnTo>
                    <a:lnTo>
                      <a:pt x="318" y="802"/>
                    </a:lnTo>
                    <a:lnTo>
                      <a:pt x="315" y="793"/>
                    </a:lnTo>
                    <a:lnTo>
                      <a:pt x="313" y="786"/>
                    </a:lnTo>
                    <a:lnTo>
                      <a:pt x="313" y="785"/>
                    </a:lnTo>
                    <a:lnTo>
                      <a:pt x="315" y="784"/>
                    </a:lnTo>
                    <a:lnTo>
                      <a:pt x="315" y="784"/>
                    </a:lnTo>
                    <a:lnTo>
                      <a:pt x="315" y="781"/>
                    </a:lnTo>
                    <a:lnTo>
                      <a:pt x="316" y="775"/>
                    </a:lnTo>
                    <a:lnTo>
                      <a:pt x="317" y="756"/>
                    </a:lnTo>
                    <a:lnTo>
                      <a:pt x="318" y="735"/>
                    </a:lnTo>
                    <a:lnTo>
                      <a:pt x="318" y="722"/>
                    </a:lnTo>
                    <a:lnTo>
                      <a:pt x="318" y="722"/>
                    </a:lnTo>
                    <a:lnTo>
                      <a:pt x="316" y="695"/>
                    </a:lnTo>
                    <a:lnTo>
                      <a:pt x="315" y="677"/>
                    </a:lnTo>
                    <a:lnTo>
                      <a:pt x="315" y="677"/>
                    </a:lnTo>
                    <a:lnTo>
                      <a:pt x="331" y="680"/>
                    </a:lnTo>
                    <a:lnTo>
                      <a:pt x="370" y="683"/>
                    </a:lnTo>
                    <a:lnTo>
                      <a:pt x="441" y="688"/>
                    </a:lnTo>
                    <a:lnTo>
                      <a:pt x="441" y="688"/>
                    </a:lnTo>
                    <a:lnTo>
                      <a:pt x="477" y="689"/>
                    </a:lnTo>
                    <a:lnTo>
                      <a:pt x="537" y="688"/>
                    </a:lnTo>
                    <a:lnTo>
                      <a:pt x="569" y="687"/>
                    </a:lnTo>
                    <a:lnTo>
                      <a:pt x="598" y="685"/>
                    </a:lnTo>
                    <a:lnTo>
                      <a:pt x="621" y="682"/>
                    </a:lnTo>
                    <a:lnTo>
                      <a:pt x="629" y="680"/>
                    </a:lnTo>
                    <a:lnTo>
                      <a:pt x="635" y="677"/>
                    </a:lnTo>
                    <a:lnTo>
                      <a:pt x="635" y="677"/>
                    </a:lnTo>
                    <a:lnTo>
                      <a:pt x="645" y="671"/>
                    </a:lnTo>
                    <a:lnTo>
                      <a:pt x="652" y="663"/>
                    </a:lnTo>
                    <a:lnTo>
                      <a:pt x="659" y="652"/>
                    </a:lnTo>
                    <a:lnTo>
                      <a:pt x="666" y="641"/>
                    </a:lnTo>
                    <a:lnTo>
                      <a:pt x="671" y="632"/>
                    </a:lnTo>
                    <a:lnTo>
                      <a:pt x="675" y="621"/>
                    </a:lnTo>
                    <a:lnTo>
                      <a:pt x="679" y="608"/>
                    </a:lnTo>
                    <a:lnTo>
                      <a:pt x="679" y="608"/>
                    </a:lnTo>
                    <a:lnTo>
                      <a:pt x="679" y="603"/>
                    </a:lnTo>
                    <a:lnTo>
                      <a:pt x="678" y="598"/>
                    </a:lnTo>
                    <a:lnTo>
                      <a:pt x="675" y="588"/>
                    </a:lnTo>
                    <a:lnTo>
                      <a:pt x="670" y="579"/>
                    </a:lnTo>
                    <a:lnTo>
                      <a:pt x="669" y="574"/>
                    </a:lnTo>
                    <a:lnTo>
                      <a:pt x="669" y="574"/>
                    </a:lnTo>
                    <a:lnTo>
                      <a:pt x="669" y="565"/>
                    </a:lnTo>
                    <a:lnTo>
                      <a:pt x="669" y="539"/>
                    </a:lnTo>
                    <a:lnTo>
                      <a:pt x="669" y="539"/>
                    </a:lnTo>
                    <a:lnTo>
                      <a:pt x="667" y="528"/>
                    </a:lnTo>
                    <a:lnTo>
                      <a:pt x="665" y="516"/>
                    </a:lnTo>
                    <a:lnTo>
                      <a:pt x="660" y="503"/>
                    </a:lnTo>
                    <a:lnTo>
                      <a:pt x="655" y="490"/>
                    </a:lnTo>
                    <a:lnTo>
                      <a:pt x="645" y="463"/>
                    </a:lnTo>
                    <a:lnTo>
                      <a:pt x="635" y="439"/>
                    </a:lnTo>
                    <a:lnTo>
                      <a:pt x="635" y="439"/>
                    </a:lnTo>
                    <a:lnTo>
                      <a:pt x="628" y="418"/>
                    </a:lnTo>
                    <a:lnTo>
                      <a:pt x="621" y="399"/>
                    </a:lnTo>
                    <a:lnTo>
                      <a:pt x="614" y="382"/>
                    </a:lnTo>
                    <a:lnTo>
                      <a:pt x="610" y="375"/>
                    </a:lnTo>
                    <a:lnTo>
                      <a:pt x="606" y="370"/>
                    </a:lnTo>
                    <a:lnTo>
                      <a:pt x="606" y="370"/>
                    </a:lnTo>
                    <a:lnTo>
                      <a:pt x="593" y="352"/>
                    </a:lnTo>
                    <a:lnTo>
                      <a:pt x="575" y="323"/>
                    </a:lnTo>
                    <a:lnTo>
                      <a:pt x="548" y="278"/>
                    </a:lnTo>
                    <a:lnTo>
                      <a:pt x="548" y="278"/>
                    </a:lnTo>
                    <a:lnTo>
                      <a:pt x="542" y="268"/>
                    </a:lnTo>
                    <a:lnTo>
                      <a:pt x="532" y="259"/>
                    </a:lnTo>
                    <a:lnTo>
                      <a:pt x="523" y="249"/>
                    </a:lnTo>
                    <a:lnTo>
                      <a:pt x="523" y="249"/>
                    </a:lnTo>
                    <a:lnTo>
                      <a:pt x="523" y="244"/>
                    </a:lnTo>
                    <a:lnTo>
                      <a:pt x="525" y="234"/>
                    </a:lnTo>
                    <a:lnTo>
                      <a:pt x="525" y="219"/>
                    </a:lnTo>
                    <a:lnTo>
                      <a:pt x="524" y="212"/>
                    </a:lnTo>
                    <a:lnTo>
                      <a:pt x="523" y="205"/>
                    </a:lnTo>
                    <a:lnTo>
                      <a:pt x="523" y="205"/>
                    </a:lnTo>
                    <a:lnTo>
                      <a:pt x="519" y="199"/>
                    </a:lnTo>
                    <a:lnTo>
                      <a:pt x="517" y="194"/>
                    </a:lnTo>
                    <a:lnTo>
                      <a:pt x="510" y="187"/>
                    </a:lnTo>
                    <a:lnTo>
                      <a:pt x="504" y="183"/>
                    </a:lnTo>
                    <a:lnTo>
                      <a:pt x="500" y="183"/>
                    </a:lnTo>
                    <a:lnTo>
                      <a:pt x="500" y="183"/>
                    </a:lnTo>
                    <a:lnTo>
                      <a:pt x="500" y="183"/>
                    </a:lnTo>
                    <a:lnTo>
                      <a:pt x="500" y="182"/>
                    </a:lnTo>
                    <a:lnTo>
                      <a:pt x="500" y="179"/>
                    </a:lnTo>
                    <a:lnTo>
                      <a:pt x="496" y="176"/>
                    </a:lnTo>
                    <a:lnTo>
                      <a:pt x="496" y="176"/>
                    </a:lnTo>
                    <a:lnTo>
                      <a:pt x="490" y="173"/>
                    </a:lnTo>
                    <a:lnTo>
                      <a:pt x="484" y="171"/>
                    </a:lnTo>
                    <a:lnTo>
                      <a:pt x="480" y="170"/>
                    </a:lnTo>
                    <a:lnTo>
                      <a:pt x="478" y="169"/>
                    </a:lnTo>
                    <a:lnTo>
                      <a:pt x="478" y="168"/>
                    </a:lnTo>
                    <a:lnTo>
                      <a:pt x="478" y="168"/>
                    </a:lnTo>
                    <a:lnTo>
                      <a:pt x="478" y="164"/>
                    </a:lnTo>
                    <a:lnTo>
                      <a:pt x="478" y="159"/>
                    </a:lnTo>
                    <a:lnTo>
                      <a:pt x="478" y="156"/>
                    </a:lnTo>
                    <a:lnTo>
                      <a:pt x="478" y="153"/>
                    </a:lnTo>
                    <a:lnTo>
                      <a:pt x="478" y="153"/>
                    </a:lnTo>
                    <a:lnTo>
                      <a:pt x="477" y="150"/>
                    </a:lnTo>
                    <a:lnTo>
                      <a:pt x="471" y="143"/>
                    </a:lnTo>
                    <a:lnTo>
                      <a:pt x="464" y="136"/>
                    </a:lnTo>
                    <a:lnTo>
                      <a:pt x="460" y="133"/>
                    </a:lnTo>
                    <a:lnTo>
                      <a:pt x="457" y="132"/>
                    </a:lnTo>
                    <a:lnTo>
                      <a:pt x="457" y="132"/>
                    </a:lnTo>
                    <a:lnTo>
                      <a:pt x="453" y="132"/>
                    </a:lnTo>
                    <a:lnTo>
                      <a:pt x="450" y="132"/>
                    </a:lnTo>
                    <a:lnTo>
                      <a:pt x="445" y="136"/>
                    </a:lnTo>
                    <a:lnTo>
                      <a:pt x="438" y="139"/>
                    </a:lnTo>
                    <a:lnTo>
                      <a:pt x="438" y="139"/>
                    </a:lnTo>
                    <a:lnTo>
                      <a:pt x="432" y="139"/>
                    </a:lnTo>
                    <a:lnTo>
                      <a:pt x="428" y="139"/>
                    </a:lnTo>
                    <a:lnTo>
                      <a:pt x="427" y="139"/>
                    </a:lnTo>
                    <a:lnTo>
                      <a:pt x="427" y="139"/>
                    </a:lnTo>
                    <a:lnTo>
                      <a:pt x="422" y="133"/>
                    </a:lnTo>
                    <a:lnTo>
                      <a:pt x="408" y="120"/>
                    </a:lnTo>
                    <a:lnTo>
                      <a:pt x="392" y="106"/>
                    </a:lnTo>
                    <a:lnTo>
                      <a:pt x="385" y="97"/>
                    </a:lnTo>
                    <a:lnTo>
                      <a:pt x="380" y="91"/>
                    </a:lnTo>
                    <a:lnTo>
                      <a:pt x="380" y="91"/>
                    </a:lnTo>
                    <a:lnTo>
                      <a:pt x="365" y="72"/>
                    </a:lnTo>
                    <a:lnTo>
                      <a:pt x="353" y="59"/>
                    </a:lnTo>
                    <a:lnTo>
                      <a:pt x="338" y="45"/>
                    </a:lnTo>
                    <a:lnTo>
                      <a:pt x="324" y="30"/>
                    </a:lnTo>
                    <a:lnTo>
                      <a:pt x="309" y="18"/>
                    </a:lnTo>
                    <a:lnTo>
                      <a:pt x="294" y="9"/>
                    </a:lnTo>
                    <a:lnTo>
                      <a:pt x="287" y="5"/>
                    </a:lnTo>
                    <a:lnTo>
                      <a:pt x="281" y="4"/>
                    </a:lnTo>
                    <a:lnTo>
                      <a:pt x="281" y="4"/>
                    </a:lnTo>
                    <a:lnTo>
                      <a:pt x="269" y="2"/>
                    </a:lnTo>
                    <a:lnTo>
                      <a:pt x="257" y="0"/>
                    </a:lnTo>
                    <a:lnTo>
                      <a:pt x="245" y="0"/>
                    </a:lnTo>
                    <a:lnTo>
                      <a:pt x="233" y="2"/>
                    </a:lnTo>
                    <a:lnTo>
                      <a:pt x="222" y="3"/>
                    </a:lnTo>
                    <a:lnTo>
                      <a:pt x="214" y="5"/>
                    </a:lnTo>
                    <a:lnTo>
                      <a:pt x="207" y="8"/>
                    </a:lnTo>
                    <a:lnTo>
                      <a:pt x="201" y="11"/>
                    </a:lnTo>
                    <a:lnTo>
                      <a:pt x="201" y="11"/>
                    </a:lnTo>
                    <a:lnTo>
                      <a:pt x="195" y="17"/>
                    </a:lnTo>
                    <a:lnTo>
                      <a:pt x="185" y="27"/>
                    </a:lnTo>
                    <a:lnTo>
                      <a:pt x="164" y="53"/>
                    </a:lnTo>
                    <a:lnTo>
                      <a:pt x="144" y="81"/>
                    </a:lnTo>
                    <a:lnTo>
                      <a:pt x="136" y="91"/>
                    </a:lnTo>
                    <a:lnTo>
                      <a:pt x="132" y="98"/>
                    </a:lnTo>
                    <a:lnTo>
                      <a:pt x="132" y="98"/>
                    </a:lnTo>
                    <a:lnTo>
                      <a:pt x="130" y="104"/>
                    </a:lnTo>
                    <a:lnTo>
                      <a:pt x="129" y="112"/>
                    </a:lnTo>
                    <a:lnTo>
                      <a:pt x="129" y="127"/>
                    </a:lnTo>
                    <a:lnTo>
                      <a:pt x="132" y="142"/>
                    </a:lnTo>
                    <a:lnTo>
                      <a:pt x="133" y="146"/>
                    </a:lnTo>
                    <a:lnTo>
                      <a:pt x="135" y="150"/>
                    </a:lnTo>
                    <a:lnTo>
                      <a:pt x="135" y="150"/>
                    </a:lnTo>
                    <a:lnTo>
                      <a:pt x="144" y="159"/>
                    </a:lnTo>
                    <a:lnTo>
                      <a:pt x="146" y="164"/>
                    </a:lnTo>
                    <a:lnTo>
                      <a:pt x="146" y="164"/>
                    </a:lnTo>
                    <a:close/>
                  </a:path>
                </a:pathLst>
              </a:custGeom>
              <a:grpFill/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" name="Freeform 11">
                <a:extLst>
                  <a:ext uri="{FF2B5EF4-FFF2-40B4-BE49-F238E27FC236}">
                    <a16:creationId xmlns:a16="http://schemas.microsoft.com/office/drawing/2014/main" id="{FE20B7C3-5972-4716-A7F5-D3C6E4CA8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2504" y="1935378"/>
                <a:ext cx="890472" cy="1646238"/>
              </a:xfrm>
              <a:custGeom>
                <a:avLst/>
                <a:gdLst>
                  <a:gd name="T0" fmla="*/ 172 w 1256"/>
                  <a:gd name="T1" fmla="*/ 428 h 2322"/>
                  <a:gd name="T2" fmla="*/ 72 w 1256"/>
                  <a:gd name="T3" fmla="*/ 478 h 2322"/>
                  <a:gd name="T4" fmla="*/ 68 w 1256"/>
                  <a:gd name="T5" fmla="*/ 532 h 2322"/>
                  <a:gd name="T6" fmla="*/ 118 w 1256"/>
                  <a:gd name="T7" fmla="*/ 701 h 2322"/>
                  <a:gd name="T8" fmla="*/ 118 w 1256"/>
                  <a:gd name="T9" fmla="*/ 943 h 2322"/>
                  <a:gd name="T10" fmla="*/ 64 w 1256"/>
                  <a:gd name="T11" fmla="*/ 1107 h 2322"/>
                  <a:gd name="T12" fmla="*/ 2 w 1256"/>
                  <a:gd name="T13" fmla="*/ 1331 h 2322"/>
                  <a:gd name="T14" fmla="*/ 80 w 1256"/>
                  <a:gd name="T15" fmla="*/ 1441 h 2322"/>
                  <a:gd name="T16" fmla="*/ 622 w 1256"/>
                  <a:gd name="T17" fmla="*/ 1962 h 2322"/>
                  <a:gd name="T18" fmla="*/ 624 w 1256"/>
                  <a:gd name="T19" fmla="*/ 2056 h 2322"/>
                  <a:gd name="T20" fmla="*/ 672 w 1256"/>
                  <a:gd name="T21" fmla="*/ 2234 h 2322"/>
                  <a:gd name="T22" fmla="*/ 890 w 1256"/>
                  <a:gd name="T23" fmla="*/ 2320 h 2322"/>
                  <a:gd name="T24" fmla="*/ 966 w 1256"/>
                  <a:gd name="T25" fmla="*/ 2304 h 2322"/>
                  <a:gd name="T26" fmla="*/ 990 w 1256"/>
                  <a:gd name="T27" fmla="*/ 2266 h 2322"/>
                  <a:gd name="T28" fmla="*/ 952 w 1256"/>
                  <a:gd name="T29" fmla="*/ 2212 h 2322"/>
                  <a:gd name="T30" fmla="*/ 882 w 1256"/>
                  <a:gd name="T31" fmla="*/ 2156 h 2322"/>
                  <a:gd name="T32" fmla="*/ 830 w 1256"/>
                  <a:gd name="T33" fmla="*/ 2060 h 2322"/>
                  <a:gd name="T34" fmla="*/ 824 w 1256"/>
                  <a:gd name="T35" fmla="*/ 2050 h 2322"/>
                  <a:gd name="T36" fmla="*/ 810 w 1256"/>
                  <a:gd name="T37" fmla="*/ 1549 h 2322"/>
                  <a:gd name="T38" fmla="*/ 924 w 1256"/>
                  <a:gd name="T39" fmla="*/ 1539 h 2322"/>
                  <a:gd name="T40" fmla="*/ 936 w 1256"/>
                  <a:gd name="T41" fmla="*/ 1689 h 2322"/>
                  <a:gd name="T42" fmla="*/ 936 w 1256"/>
                  <a:gd name="T43" fmla="*/ 1978 h 2322"/>
                  <a:gd name="T44" fmla="*/ 920 w 1256"/>
                  <a:gd name="T45" fmla="*/ 2026 h 2322"/>
                  <a:gd name="T46" fmla="*/ 920 w 1256"/>
                  <a:gd name="T47" fmla="*/ 2114 h 2322"/>
                  <a:gd name="T48" fmla="*/ 970 w 1256"/>
                  <a:gd name="T49" fmla="*/ 2186 h 2322"/>
                  <a:gd name="T50" fmla="*/ 1162 w 1256"/>
                  <a:gd name="T51" fmla="*/ 2260 h 2322"/>
                  <a:gd name="T52" fmla="*/ 1252 w 1256"/>
                  <a:gd name="T53" fmla="*/ 2232 h 2322"/>
                  <a:gd name="T54" fmla="*/ 1244 w 1256"/>
                  <a:gd name="T55" fmla="*/ 2188 h 2322"/>
                  <a:gd name="T56" fmla="*/ 1146 w 1256"/>
                  <a:gd name="T57" fmla="*/ 2130 h 2322"/>
                  <a:gd name="T58" fmla="*/ 1084 w 1256"/>
                  <a:gd name="T59" fmla="*/ 2002 h 2322"/>
                  <a:gd name="T60" fmla="*/ 1132 w 1256"/>
                  <a:gd name="T61" fmla="*/ 1635 h 2322"/>
                  <a:gd name="T62" fmla="*/ 1148 w 1256"/>
                  <a:gd name="T63" fmla="*/ 1453 h 2322"/>
                  <a:gd name="T64" fmla="*/ 1072 w 1256"/>
                  <a:gd name="T65" fmla="*/ 1373 h 2322"/>
                  <a:gd name="T66" fmla="*/ 1004 w 1256"/>
                  <a:gd name="T67" fmla="*/ 1321 h 2322"/>
                  <a:gd name="T68" fmla="*/ 786 w 1256"/>
                  <a:gd name="T69" fmla="*/ 1167 h 2322"/>
                  <a:gd name="T70" fmla="*/ 892 w 1256"/>
                  <a:gd name="T71" fmla="*/ 1179 h 2322"/>
                  <a:gd name="T72" fmla="*/ 916 w 1256"/>
                  <a:gd name="T73" fmla="*/ 1139 h 2322"/>
                  <a:gd name="T74" fmla="*/ 906 w 1256"/>
                  <a:gd name="T75" fmla="*/ 1075 h 2322"/>
                  <a:gd name="T76" fmla="*/ 886 w 1256"/>
                  <a:gd name="T77" fmla="*/ 1029 h 2322"/>
                  <a:gd name="T78" fmla="*/ 690 w 1256"/>
                  <a:gd name="T79" fmla="*/ 599 h 2322"/>
                  <a:gd name="T80" fmla="*/ 532 w 1256"/>
                  <a:gd name="T81" fmla="*/ 370 h 2322"/>
                  <a:gd name="T82" fmla="*/ 546 w 1256"/>
                  <a:gd name="T83" fmla="*/ 288 h 2322"/>
                  <a:gd name="T84" fmla="*/ 554 w 1256"/>
                  <a:gd name="T85" fmla="*/ 272 h 2322"/>
                  <a:gd name="T86" fmla="*/ 538 w 1256"/>
                  <a:gd name="T87" fmla="*/ 262 h 2322"/>
                  <a:gd name="T88" fmla="*/ 510 w 1256"/>
                  <a:gd name="T89" fmla="*/ 154 h 2322"/>
                  <a:gd name="T90" fmla="*/ 512 w 1256"/>
                  <a:gd name="T91" fmla="*/ 60 h 2322"/>
                  <a:gd name="T92" fmla="*/ 468 w 1256"/>
                  <a:gd name="T93" fmla="*/ 46 h 2322"/>
                  <a:gd name="T94" fmla="*/ 400 w 1256"/>
                  <a:gd name="T95" fmla="*/ 2 h 2322"/>
                  <a:gd name="T96" fmla="*/ 288 w 1256"/>
                  <a:gd name="T97" fmla="*/ 14 h 2322"/>
                  <a:gd name="T98" fmla="*/ 224 w 1256"/>
                  <a:gd name="T99" fmla="*/ 70 h 2322"/>
                  <a:gd name="T100" fmla="*/ 196 w 1256"/>
                  <a:gd name="T101" fmla="*/ 140 h 2322"/>
                  <a:gd name="T102" fmla="*/ 172 w 1256"/>
                  <a:gd name="T103" fmla="*/ 206 h 2322"/>
                  <a:gd name="T104" fmla="*/ 204 w 1256"/>
                  <a:gd name="T105" fmla="*/ 304 h 2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56" h="2322">
                    <a:moveTo>
                      <a:pt x="220" y="382"/>
                    </a:moveTo>
                    <a:lnTo>
                      <a:pt x="220" y="382"/>
                    </a:lnTo>
                    <a:lnTo>
                      <a:pt x="202" y="404"/>
                    </a:lnTo>
                    <a:lnTo>
                      <a:pt x="186" y="420"/>
                    </a:lnTo>
                    <a:lnTo>
                      <a:pt x="178" y="424"/>
                    </a:lnTo>
                    <a:lnTo>
                      <a:pt x="172" y="428"/>
                    </a:lnTo>
                    <a:lnTo>
                      <a:pt x="172" y="428"/>
                    </a:lnTo>
                    <a:lnTo>
                      <a:pt x="152" y="436"/>
                    </a:lnTo>
                    <a:lnTo>
                      <a:pt x="118" y="448"/>
                    </a:lnTo>
                    <a:lnTo>
                      <a:pt x="100" y="458"/>
                    </a:lnTo>
                    <a:lnTo>
                      <a:pt x="84" y="468"/>
                    </a:lnTo>
                    <a:lnTo>
                      <a:pt x="72" y="478"/>
                    </a:lnTo>
                    <a:lnTo>
                      <a:pt x="66" y="484"/>
                    </a:lnTo>
                    <a:lnTo>
                      <a:pt x="64" y="490"/>
                    </a:lnTo>
                    <a:lnTo>
                      <a:pt x="64" y="490"/>
                    </a:lnTo>
                    <a:lnTo>
                      <a:pt x="62" y="498"/>
                    </a:lnTo>
                    <a:lnTo>
                      <a:pt x="62" y="506"/>
                    </a:lnTo>
                    <a:lnTo>
                      <a:pt x="68" y="532"/>
                    </a:lnTo>
                    <a:lnTo>
                      <a:pt x="78" y="562"/>
                    </a:lnTo>
                    <a:lnTo>
                      <a:pt x="88" y="595"/>
                    </a:lnTo>
                    <a:lnTo>
                      <a:pt x="110" y="659"/>
                    </a:lnTo>
                    <a:lnTo>
                      <a:pt x="118" y="685"/>
                    </a:lnTo>
                    <a:lnTo>
                      <a:pt x="118" y="693"/>
                    </a:lnTo>
                    <a:lnTo>
                      <a:pt x="118" y="701"/>
                    </a:lnTo>
                    <a:lnTo>
                      <a:pt x="118" y="701"/>
                    </a:lnTo>
                    <a:lnTo>
                      <a:pt x="116" y="721"/>
                    </a:lnTo>
                    <a:lnTo>
                      <a:pt x="116" y="749"/>
                    </a:lnTo>
                    <a:lnTo>
                      <a:pt x="116" y="827"/>
                    </a:lnTo>
                    <a:lnTo>
                      <a:pt x="118" y="901"/>
                    </a:lnTo>
                    <a:lnTo>
                      <a:pt x="118" y="943"/>
                    </a:lnTo>
                    <a:lnTo>
                      <a:pt x="118" y="943"/>
                    </a:lnTo>
                    <a:lnTo>
                      <a:pt x="116" y="953"/>
                    </a:lnTo>
                    <a:lnTo>
                      <a:pt x="110" y="971"/>
                    </a:lnTo>
                    <a:lnTo>
                      <a:pt x="94" y="1017"/>
                    </a:lnTo>
                    <a:lnTo>
                      <a:pt x="74" y="1075"/>
                    </a:lnTo>
                    <a:lnTo>
                      <a:pt x="64" y="1107"/>
                    </a:lnTo>
                    <a:lnTo>
                      <a:pt x="56" y="1137"/>
                    </a:lnTo>
                    <a:lnTo>
                      <a:pt x="56" y="1137"/>
                    </a:lnTo>
                    <a:lnTo>
                      <a:pt x="24" y="1261"/>
                    </a:lnTo>
                    <a:lnTo>
                      <a:pt x="10" y="1309"/>
                    </a:lnTo>
                    <a:lnTo>
                      <a:pt x="4" y="1325"/>
                    </a:lnTo>
                    <a:lnTo>
                      <a:pt x="2" y="1331"/>
                    </a:lnTo>
                    <a:lnTo>
                      <a:pt x="2" y="1331"/>
                    </a:lnTo>
                    <a:lnTo>
                      <a:pt x="0" y="1337"/>
                    </a:lnTo>
                    <a:lnTo>
                      <a:pt x="0" y="1347"/>
                    </a:lnTo>
                    <a:lnTo>
                      <a:pt x="4" y="1377"/>
                    </a:lnTo>
                    <a:lnTo>
                      <a:pt x="10" y="1417"/>
                    </a:lnTo>
                    <a:lnTo>
                      <a:pt x="80" y="1441"/>
                    </a:lnTo>
                    <a:lnTo>
                      <a:pt x="188" y="1441"/>
                    </a:lnTo>
                    <a:lnTo>
                      <a:pt x="578" y="1533"/>
                    </a:lnTo>
                    <a:lnTo>
                      <a:pt x="578" y="1533"/>
                    </a:lnTo>
                    <a:lnTo>
                      <a:pt x="600" y="1756"/>
                    </a:lnTo>
                    <a:lnTo>
                      <a:pt x="616" y="1910"/>
                    </a:lnTo>
                    <a:lnTo>
                      <a:pt x="622" y="1962"/>
                    </a:lnTo>
                    <a:lnTo>
                      <a:pt x="624" y="1986"/>
                    </a:lnTo>
                    <a:lnTo>
                      <a:pt x="624" y="1986"/>
                    </a:lnTo>
                    <a:lnTo>
                      <a:pt x="626" y="1992"/>
                    </a:lnTo>
                    <a:lnTo>
                      <a:pt x="628" y="2002"/>
                    </a:lnTo>
                    <a:lnTo>
                      <a:pt x="626" y="2026"/>
                    </a:lnTo>
                    <a:lnTo>
                      <a:pt x="624" y="2056"/>
                    </a:lnTo>
                    <a:lnTo>
                      <a:pt x="648" y="2056"/>
                    </a:lnTo>
                    <a:lnTo>
                      <a:pt x="648" y="2056"/>
                    </a:lnTo>
                    <a:lnTo>
                      <a:pt x="656" y="2140"/>
                    </a:lnTo>
                    <a:lnTo>
                      <a:pt x="664" y="2202"/>
                    </a:lnTo>
                    <a:lnTo>
                      <a:pt x="668" y="2224"/>
                    </a:lnTo>
                    <a:lnTo>
                      <a:pt x="672" y="2234"/>
                    </a:lnTo>
                    <a:lnTo>
                      <a:pt x="672" y="2234"/>
                    </a:lnTo>
                    <a:lnTo>
                      <a:pt x="684" y="2242"/>
                    </a:lnTo>
                    <a:lnTo>
                      <a:pt x="708" y="2254"/>
                    </a:lnTo>
                    <a:lnTo>
                      <a:pt x="778" y="2280"/>
                    </a:lnTo>
                    <a:lnTo>
                      <a:pt x="890" y="2320"/>
                    </a:lnTo>
                    <a:lnTo>
                      <a:pt x="890" y="2320"/>
                    </a:lnTo>
                    <a:lnTo>
                      <a:pt x="898" y="2322"/>
                    </a:lnTo>
                    <a:lnTo>
                      <a:pt x="908" y="2322"/>
                    </a:lnTo>
                    <a:lnTo>
                      <a:pt x="932" y="2318"/>
                    </a:lnTo>
                    <a:lnTo>
                      <a:pt x="944" y="2314"/>
                    </a:lnTo>
                    <a:lnTo>
                      <a:pt x="956" y="2310"/>
                    </a:lnTo>
                    <a:lnTo>
                      <a:pt x="966" y="2304"/>
                    </a:lnTo>
                    <a:lnTo>
                      <a:pt x="976" y="2296"/>
                    </a:lnTo>
                    <a:lnTo>
                      <a:pt x="976" y="2296"/>
                    </a:lnTo>
                    <a:lnTo>
                      <a:pt x="982" y="2290"/>
                    </a:lnTo>
                    <a:lnTo>
                      <a:pt x="986" y="2282"/>
                    </a:lnTo>
                    <a:lnTo>
                      <a:pt x="990" y="2274"/>
                    </a:lnTo>
                    <a:lnTo>
                      <a:pt x="990" y="2266"/>
                    </a:lnTo>
                    <a:lnTo>
                      <a:pt x="988" y="2250"/>
                    </a:lnTo>
                    <a:lnTo>
                      <a:pt x="984" y="2234"/>
                    </a:lnTo>
                    <a:lnTo>
                      <a:pt x="984" y="2234"/>
                    </a:lnTo>
                    <a:lnTo>
                      <a:pt x="978" y="2228"/>
                    </a:lnTo>
                    <a:lnTo>
                      <a:pt x="966" y="2220"/>
                    </a:lnTo>
                    <a:lnTo>
                      <a:pt x="952" y="2212"/>
                    </a:lnTo>
                    <a:lnTo>
                      <a:pt x="938" y="2204"/>
                    </a:lnTo>
                    <a:lnTo>
                      <a:pt x="910" y="2192"/>
                    </a:lnTo>
                    <a:lnTo>
                      <a:pt x="898" y="2188"/>
                    </a:lnTo>
                    <a:lnTo>
                      <a:pt x="898" y="2188"/>
                    </a:lnTo>
                    <a:lnTo>
                      <a:pt x="894" y="2180"/>
                    </a:lnTo>
                    <a:lnTo>
                      <a:pt x="882" y="2156"/>
                    </a:lnTo>
                    <a:lnTo>
                      <a:pt x="882" y="2156"/>
                    </a:lnTo>
                    <a:lnTo>
                      <a:pt x="862" y="2112"/>
                    </a:lnTo>
                    <a:lnTo>
                      <a:pt x="844" y="2072"/>
                    </a:lnTo>
                    <a:lnTo>
                      <a:pt x="844" y="2072"/>
                    </a:lnTo>
                    <a:lnTo>
                      <a:pt x="836" y="2064"/>
                    </a:lnTo>
                    <a:lnTo>
                      <a:pt x="830" y="2060"/>
                    </a:lnTo>
                    <a:lnTo>
                      <a:pt x="820" y="2056"/>
                    </a:lnTo>
                    <a:lnTo>
                      <a:pt x="820" y="2056"/>
                    </a:lnTo>
                    <a:lnTo>
                      <a:pt x="820" y="2058"/>
                    </a:lnTo>
                    <a:lnTo>
                      <a:pt x="822" y="2060"/>
                    </a:lnTo>
                    <a:lnTo>
                      <a:pt x="824" y="2060"/>
                    </a:lnTo>
                    <a:lnTo>
                      <a:pt x="824" y="2050"/>
                    </a:lnTo>
                    <a:lnTo>
                      <a:pt x="820" y="2016"/>
                    </a:lnTo>
                    <a:lnTo>
                      <a:pt x="820" y="2016"/>
                    </a:lnTo>
                    <a:lnTo>
                      <a:pt x="816" y="1976"/>
                    </a:lnTo>
                    <a:lnTo>
                      <a:pt x="814" y="1906"/>
                    </a:lnTo>
                    <a:lnTo>
                      <a:pt x="812" y="1721"/>
                    </a:lnTo>
                    <a:lnTo>
                      <a:pt x="810" y="1549"/>
                    </a:lnTo>
                    <a:lnTo>
                      <a:pt x="812" y="1471"/>
                    </a:lnTo>
                    <a:lnTo>
                      <a:pt x="812" y="1471"/>
                    </a:lnTo>
                    <a:lnTo>
                      <a:pt x="818" y="1473"/>
                    </a:lnTo>
                    <a:lnTo>
                      <a:pt x="834" y="1481"/>
                    </a:lnTo>
                    <a:lnTo>
                      <a:pt x="878" y="1509"/>
                    </a:lnTo>
                    <a:lnTo>
                      <a:pt x="924" y="1539"/>
                    </a:lnTo>
                    <a:lnTo>
                      <a:pt x="938" y="1551"/>
                    </a:lnTo>
                    <a:lnTo>
                      <a:pt x="944" y="1557"/>
                    </a:lnTo>
                    <a:lnTo>
                      <a:pt x="944" y="1557"/>
                    </a:lnTo>
                    <a:lnTo>
                      <a:pt x="940" y="1595"/>
                    </a:lnTo>
                    <a:lnTo>
                      <a:pt x="936" y="1635"/>
                    </a:lnTo>
                    <a:lnTo>
                      <a:pt x="936" y="1689"/>
                    </a:lnTo>
                    <a:lnTo>
                      <a:pt x="936" y="1689"/>
                    </a:lnTo>
                    <a:lnTo>
                      <a:pt x="936" y="1725"/>
                    </a:lnTo>
                    <a:lnTo>
                      <a:pt x="934" y="1766"/>
                    </a:lnTo>
                    <a:lnTo>
                      <a:pt x="926" y="1850"/>
                    </a:lnTo>
                    <a:lnTo>
                      <a:pt x="914" y="1946"/>
                    </a:lnTo>
                    <a:lnTo>
                      <a:pt x="936" y="1978"/>
                    </a:lnTo>
                    <a:lnTo>
                      <a:pt x="936" y="1978"/>
                    </a:lnTo>
                    <a:lnTo>
                      <a:pt x="928" y="1994"/>
                    </a:lnTo>
                    <a:lnTo>
                      <a:pt x="924" y="2006"/>
                    </a:lnTo>
                    <a:lnTo>
                      <a:pt x="920" y="2016"/>
                    </a:lnTo>
                    <a:lnTo>
                      <a:pt x="920" y="2016"/>
                    </a:lnTo>
                    <a:lnTo>
                      <a:pt x="920" y="2026"/>
                    </a:lnTo>
                    <a:lnTo>
                      <a:pt x="916" y="2038"/>
                    </a:lnTo>
                    <a:lnTo>
                      <a:pt x="914" y="2050"/>
                    </a:lnTo>
                    <a:lnTo>
                      <a:pt x="914" y="2064"/>
                    </a:lnTo>
                    <a:lnTo>
                      <a:pt x="914" y="2064"/>
                    </a:lnTo>
                    <a:lnTo>
                      <a:pt x="916" y="2086"/>
                    </a:lnTo>
                    <a:lnTo>
                      <a:pt x="920" y="2114"/>
                    </a:lnTo>
                    <a:lnTo>
                      <a:pt x="926" y="2144"/>
                    </a:lnTo>
                    <a:lnTo>
                      <a:pt x="932" y="2156"/>
                    </a:lnTo>
                    <a:lnTo>
                      <a:pt x="936" y="2164"/>
                    </a:lnTo>
                    <a:lnTo>
                      <a:pt x="936" y="2164"/>
                    </a:lnTo>
                    <a:lnTo>
                      <a:pt x="948" y="2174"/>
                    </a:lnTo>
                    <a:lnTo>
                      <a:pt x="970" y="2186"/>
                    </a:lnTo>
                    <a:lnTo>
                      <a:pt x="1030" y="2216"/>
                    </a:lnTo>
                    <a:lnTo>
                      <a:pt x="1092" y="2242"/>
                    </a:lnTo>
                    <a:lnTo>
                      <a:pt x="1132" y="2258"/>
                    </a:lnTo>
                    <a:lnTo>
                      <a:pt x="1132" y="2258"/>
                    </a:lnTo>
                    <a:lnTo>
                      <a:pt x="1144" y="2260"/>
                    </a:lnTo>
                    <a:lnTo>
                      <a:pt x="1162" y="2260"/>
                    </a:lnTo>
                    <a:lnTo>
                      <a:pt x="1182" y="2260"/>
                    </a:lnTo>
                    <a:lnTo>
                      <a:pt x="1204" y="2256"/>
                    </a:lnTo>
                    <a:lnTo>
                      <a:pt x="1224" y="2250"/>
                    </a:lnTo>
                    <a:lnTo>
                      <a:pt x="1240" y="2242"/>
                    </a:lnTo>
                    <a:lnTo>
                      <a:pt x="1246" y="2238"/>
                    </a:lnTo>
                    <a:lnTo>
                      <a:pt x="1252" y="2232"/>
                    </a:lnTo>
                    <a:lnTo>
                      <a:pt x="1254" y="2226"/>
                    </a:lnTo>
                    <a:lnTo>
                      <a:pt x="1256" y="2220"/>
                    </a:lnTo>
                    <a:lnTo>
                      <a:pt x="1256" y="2220"/>
                    </a:lnTo>
                    <a:lnTo>
                      <a:pt x="1254" y="2206"/>
                    </a:lnTo>
                    <a:lnTo>
                      <a:pt x="1250" y="2196"/>
                    </a:lnTo>
                    <a:lnTo>
                      <a:pt x="1244" y="2188"/>
                    </a:lnTo>
                    <a:lnTo>
                      <a:pt x="1234" y="2182"/>
                    </a:lnTo>
                    <a:lnTo>
                      <a:pt x="1212" y="2170"/>
                    </a:lnTo>
                    <a:lnTo>
                      <a:pt x="1186" y="2156"/>
                    </a:lnTo>
                    <a:lnTo>
                      <a:pt x="1186" y="2156"/>
                    </a:lnTo>
                    <a:lnTo>
                      <a:pt x="1164" y="2142"/>
                    </a:lnTo>
                    <a:lnTo>
                      <a:pt x="1146" y="2130"/>
                    </a:lnTo>
                    <a:lnTo>
                      <a:pt x="1124" y="2110"/>
                    </a:lnTo>
                    <a:lnTo>
                      <a:pt x="1124" y="2110"/>
                    </a:lnTo>
                    <a:lnTo>
                      <a:pt x="1114" y="2102"/>
                    </a:lnTo>
                    <a:lnTo>
                      <a:pt x="1106" y="2092"/>
                    </a:lnTo>
                    <a:lnTo>
                      <a:pt x="1100" y="2080"/>
                    </a:lnTo>
                    <a:lnTo>
                      <a:pt x="1084" y="2002"/>
                    </a:lnTo>
                    <a:lnTo>
                      <a:pt x="1108" y="1994"/>
                    </a:lnTo>
                    <a:lnTo>
                      <a:pt x="1108" y="1994"/>
                    </a:lnTo>
                    <a:lnTo>
                      <a:pt x="1122" y="1824"/>
                    </a:lnTo>
                    <a:lnTo>
                      <a:pt x="1130" y="1701"/>
                    </a:lnTo>
                    <a:lnTo>
                      <a:pt x="1132" y="1657"/>
                    </a:lnTo>
                    <a:lnTo>
                      <a:pt x="1132" y="1635"/>
                    </a:lnTo>
                    <a:lnTo>
                      <a:pt x="1132" y="1635"/>
                    </a:lnTo>
                    <a:lnTo>
                      <a:pt x="1132" y="1621"/>
                    </a:lnTo>
                    <a:lnTo>
                      <a:pt x="1132" y="1597"/>
                    </a:lnTo>
                    <a:lnTo>
                      <a:pt x="1140" y="1535"/>
                    </a:lnTo>
                    <a:lnTo>
                      <a:pt x="1146" y="1475"/>
                    </a:lnTo>
                    <a:lnTo>
                      <a:pt x="1148" y="1453"/>
                    </a:lnTo>
                    <a:lnTo>
                      <a:pt x="1146" y="1441"/>
                    </a:lnTo>
                    <a:lnTo>
                      <a:pt x="1146" y="1441"/>
                    </a:lnTo>
                    <a:lnTo>
                      <a:pt x="1142" y="1433"/>
                    </a:lnTo>
                    <a:lnTo>
                      <a:pt x="1132" y="1423"/>
                    </a:lnTo>
                    <a:lnTo>
                      <a:pt x="1104" y="1397"/>
                    </a:lnTo>
                    <a:lnTo>
                      <a:pt x="1072" y="1373"/>
                    </a:lnTo>
                    <a:lnTo>
                      <a:pt x="1060" y="1363"/>
                    </a:lnTo>
                    <a:lnTo>
                      <a:pt x="1054" y="1355"/>
                    </a:lnTo>
                    <a:lnTo>
                      <a:pt x="1054" y="1355"/>
                    </a:lnTo>
                    <a:lnTo>
                      <a:pt x="1048" y="1351"/>
                    </a:lnTo>
                    <a:lnTo>
                      <a:pt x="1038" y="1343"/>
                    </a:lnTo>
                    <a:lnTo>
                      <a:pt x="1004" y="1321"/>
                    </a:lnTo>
                    <a:lnTo>
                      <a:pt x="904" y="1267"/>
                    </a:lnTo>
                    <a:lnTo>
                      <a:pt x="766" y="1191"/>
                    </a:lnTo>
                    <a:lnTo>
                      <a:pt x="766" y="1161"/>
                    </a:lnTo>
                    <a:lnTo>
                      <a:pt x="766" y="1161"/>
                    </a:lnTo>
                    <a:lnTo>
                      <a:pt x="770" y="1163"/>
                    </a:lnTo>
                    <a:lnTo>
                      <a:pt x="786" y="1167"/>
                    </a:lnTo>
                    <a:lnTo>
                      <a:pt x="810" y="1173"/>
                    </a:lnTo>
                    <a:lnTo>
                      <a:pt x="844" y="1175"/>
                    </a:lnTo>
                    <a:lnTo>
                      <a:pt x="844" y="1175"/>
                    </a:lnTo>
                    <a:lnTo>
                      <a:pt x="872" y="1179"/>
                    </a:lnTo>
                    <a:lnTo>
                      <a:pt x="884" y="1179"/>
                    </a:lnTo>
                    <a:lnTo>
                      <a:pt x="892" y="1179"/>
                    </a:lnTo>
                    <a:lnTo>
                      <a:pt x="898" y="1177"/>
                    </a:lnTo>
                    <a:lnTo>
                      <a:pt x="904" y="1173"/>
                    </a:lnTo>
                    <a:lnTo>
                      <a:pt x="908" y="1165"/>
                    </a:lnTo>
                    <a:lnTo>
                      <a:pt x="914" y="1153"/>
                    </a:lnTo>
                    <a:lnTo>
                      <a:pt x="914" y="1153"/>
                    </a:lnTo>
                    <a:lnTo>
                      <a:pt x="916" y="1139"/>
                    </a:lnTo>
                    <a:lnTo>
                      <a:pt x="918" y="1125"/>
                    </a:lnTo>
                    <a:lnTo>
                      <a:pt x="916" y="1113"/>
                    </a:lnTo>
                    <a:lnTo>
                      <a:pt x="916" y="1101"/>
                    </a:lnTo>
                    <a:lnTo>
                      <a:pt x="910" y="1083"/>
                    </a:lnTo>
                    <a:lnTo>
                      <a:pt x="906" y="1075"/>
                    </a:lnTo>
                    <a:lnTo>
                      <a:pt x="906" y="1075"/>
                    </a:lnTo>
                    <a:lnTo>
                      <a:pt x="904" y="1071"/>
                    </a:lnTo>
                    <a:lnTo>
                      <a:pt x="906" y="1065"/>
                    </a:lnTo>
                    <a:lnTo>
                      <a:pt x="904" y="1055"/>
                    </a:lnTo>
                    <a:lnTo>
                      <a:pt x="898" y="1043"/>
                    </a:lnTo>
                    <a:lnTo>
                      <a:pt x="898" y="1043"/>
                    </a:lnTo>
                    <a:lnTo>
                      <a:pt x="886" y="1029"/>
                    </a:lnTo>
                    <a:lnTo>
                      <a:pt x="872" y="1017"/>
                    </a:lnTo>
                    <a:lnTo>
                      <a:pt x="858" y="1005"/>
                    </a:lnTo>
                    <a:lnTo>
                      <a:pt x="694" y="779"/>
                    </a:lnTo>
                    <a:lnTo>
                      <a:pt x="694" y="631"/>
                    </a:lnTo>
                    <a:lnTo>
                      <a:pt x="694" y="631"/>
                    </a:lnTo>
                    <a:lnTo>
                      <a:pt x="690" y="599"/>
                    </a:lnTo>
                    <a:lnTo>
                      <a:pt x="680" y="546"/>
                    </a:lnTo>
                    <a:lnTo>
                      <a:pt x="664" y="474"/>
                    </a:lnTo>
                    <a:lnTo>
                      <a:pt x="602" y="428"/>
                    </a:lnTo>
                    <a:lnTo>
                      <a:pt x="532" y="396"/>
                    </a:lnTo>
                    <a:lnTo>
                      <a:pt x="532" y="396"/>
                    </a:lnTo>
                    <a:lnTo>
                      <a:pt x="532" y="370"/>
                    </a:lnTo>
                    <a:lnTo>
                      <a:pt x="534" y="346"/>
                    </a:lnTo>
                    <a:lnTo>
                      <a:pt x="540" y="326"/>
                    </a:lnTo>
                    <a:lnTo>
                      <a:pt x="540" y="326"/>
                    </a:lnTo>
                    <a:lnTo>
                      <a:pt x="544" y="312"/>
                    </a:lnTo>
                    <a:lnTo>
                      <a:pt x="546" y="300"/>
                    </a:lnTo>
                    <a:lnTo>
                      <a:pt x="546" y="288"/>
                    </a:lnTo>
                    <a:lnTo>
                      <a:pt x="546" y="288"/>
                    </a:lnTo>
                    <a:lnTo>
                      <a:pt x="548" y="288"/>
                    </a:lnTo>
                    <a:lnTo>
                      <a:pt x="552" y="286"/>
                    </a:lnTo>
                    <a:lnTo>
                      <a:pt x="556" y="280"/>
                    </a:lnTo>
                    <a:lnTo>
                      <a:pt x="556" y="278"/>
                    </a:lnTo>
                    <a:lnTo>
                      <a:pt x="554" y="272"/>
                    </a:lnTo>
                    <a:lnTo>
                      <a:pt x="554" y="272"/>
                    </a:lnTo>
                    <a:lnTo>
                      <a:pt x="552" y="268"/>
                    </a:lnTo>
                    <a:lnTo>
                      <a:pt x="550" y="268"/>
                    </a:lnTo>
                    <a:lnTo>
                      <a:pt x="544" y="268"/>
                    </a:lnTo>
                    <a:lnTo>
                      <a:pt x="540" y="266"/>
                    </a:lnTo>
                    <a:lnTo>
                      <a:pt x="538" y="262"/>
                    </a:lnTo>
                    <a:lnTo>
                      <a:pt x="534" y="254"/>
                    </a:lnTo>
                    <a:lnTo>
                      <a:pt x="532" y="242"/>
                    </a:lnTo>
                    <a:lnTo>
                      <a:pt x="532" y="242"/>
                    </a:lnTo>
                    <a:lnTo>
                      <a:pt x="524" y="210"/>
                    </a:lnTo>
                    <a:lnTo>
                      <a:pt x="516" y="178"/>
                    </a:lnTo>
                    <a:lnTo>
                      <a:pt x="510" y="154"/>
                    </a:lnTo>
                    <a:lnTo>
                      <a:pt x="508" y="140"/>
                    </a:lnTo>
                    <a:lnTo>
                      <a:pt x="508" y="140"/>
                    </a:lnTo>
                    <a:lnTo>
                      <a:pt x="514" y="96"/>
                    </a:lnTo>
                    <a:lnTo>
                      <a:pt x="514" y="82"/>
                    </a:lnTo>
                    <a:lnTo>
                      <a:pt x="514" y="70"/>
                    </a:lnTo>
                    <a:lnTo>
                      <a:pt x="512" y="60"/>
                    </a:lnTo>
                    <a:lnTo>
                      <a:pt x="510" y="56"/>
                    </a:lnTo>
                    <a:lnTo>
                      <a:pt x="508" y="54"/>
                    </a:lnTo>
                    <a:lnTo>
                      <a:pt x="508" y="54"/>
                    </a:lnTo>
                    <a:lnTo>
                      <a:pt x="496" y="52"/>
                    </a:lnTo>
                    <a:lnTo>
                      <a:pt x="482" y="48"/>
                    </a:lnTo>
                    <a:lnTo>
                      <a:pt x="468" y="46"/>
                    </a:lnTo>
                    <a:lnTo>
                      <a:pt x="468" y="46"/>
                    </a:lnTo>
                    <a:lnTo>
                      <a:pt x="430" y="16"/>
                    </a:lnTo>
                    <a:lnTo>
                      <a:pt x="430" y="16"/>
                    </a:lnTo>
                    <a:lnTo>
                      <a:pt x="424" y="12"/>
                    </a:lnTo>
                    <a:lnTo>
                      <a:pt x="414" y="8"/>
                    </a:lnTo>
                    <a:lnTo>
                      <a:pt x="40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56" y="0"/>
                    </a:lnTo>
                    <a:lnTo>
                      <a:pt x="322" y="6"/>
                    </a:lnTo>
                    <a:lnTo>
                      <a:pt x="304" y="8"/>
                    </a:lnTo>
                    <a:lnTo>
                      <a:pt x="288" y="14"/>
                    </a:lnTo>
                    <a:lnTo>
                      <a:pt x="274" y="18"/>
                    </a:lnTo>
                    <a:lnTo>
                      <a:pt x="266" y="24"/>
                    </a:lnTo>
                    <a:lnTo>
                      <a:pt x="266" y="24"/>
                    </a:lnTo>
                    <a:lnTo>
                      <a:pt x="240" y="48"/>
                    </a:lnTo>
                    <a:lnTo>
                      <a:pt x="228" y="62"/>
                    </a:lnTo>
                    <a:lnTo>
                      <a:pt x="224" y="70"/>
                    </a:lnTo>
                    <a:lnTo>
                      <a:pt x="220" y="78"/>
                    </a:lnTo>
                    <a:lnTo>
                      <a:pt x="220" y="78"/>
                    </a:lnTo>
                    <a:lnTo>
                      <a:pt x="208" y="110"/>
                    </a:lnTo>
                    <a:lnTo>
                      <a:pt x="202" y="126"/>
                    </a:lnTo>
                    <a:lnTo>
                      <a:pt x="196" y="140"/>
                    </a:lnTo>
                    <a:lnTo>
                      <a:pt x="196" y="140"/>
                    </a:lnTo>
                    <a:lnTo>
                      <a:pt x="182" y="164"/>
                    </a:lnTo>
                    <a:lnTo>
                      <a:pt x="176" y="174"/>
                    </a:lnTo>
                    <a:lnTo>
                      <a:pt x="172" y="186"/>
                    </a:lnTo>
                    <a:lnTo>
                      <a:pt x="172" y="186"/>
                    </a:lnTo>
                    <a:lnTo>
                      <a:pt x="172" y="196"/>
                    </a:lnTo>
                    <a:lnTo>
                      <a:pt x="172" y="206"/>
                    </a:lnTo>
                    <a:lnTo>
                      <a:pt x="174" y="230"/>
                    </a:lnTo>
                    <a:lnTo>
                      <a:pt x="178" y="254"/>
                    </a:lnTo>
                    <a:lnTo>
                      <a:pt x="180" y="264"/>
                    </a:lnTo>
                    <a:lnTo>
                      <a:pt x="180" y="264"/>
                    </a:lnTo>
                    <a:lnTo>
                      <a:pt x="204" y="304"/>
                    </a:lnTo>
                    <a:lnTo>
                      <a:pt x="204" y="304"/>
                    </a:lnTo>
                    <a:lnTo>
                      <a:pt x="212" y="326"/>
                    </a:lnTo>
                    <a:lnTo>
                      <a:pt x="236" y="358"/>
                    </a:lnTo>
                    <a:lnTo>
                      <a:pt x="220" y="382"/>
                    </a:lnTo>
                    <a:close/>
                  </a:path>
                </a:pathLst>
              </a:custGeom>
              <a:grpFill/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" name="Freeform 24">
                <a:extLst>
                  <a:ext uri="{FF2B5EF4-FFF2-40B4-BE49-F238E27FC236}">
                    <a16:creationId xmlns:a16="http://schemas.microsoft.com/office/drawing/2014/main" id="{52EEEA17-87E6-4E16-8ED7-C9DC48765F2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40254" y="1854680"/>
                <a:ext cx="746125" cy="1646238"/>
              </a:xfrm>
              <a:custGeom>
                <a:avLst/>
                <a:gdLst>
                  <a:gd name="T0" fmla="*/ 127 w 470"/>
                  <a:gd name="T1" fmla="*/ 172 h 1037"/>
                  <a:gd name="T2" fmla="*/ 112 w 470"/>
                  <a:gd name="T3" fmla="*/ 182 h 1037"/>
                  <a:gd name="T4" fmla="*/ 99 w 470"/>
                  <a:gd name="T5" fmla="*/ 204 h 1037"/>
                  <a:gd name="T6" fmla="*/ 61 w 470"/>
                  <a:gd name="T7" fmla="*/ 236 h 1037"/>
                  <a:gd name="T8" fmla="*/ 24 w 470"/>
                  <a:gd name="T9" fmla="*/ 276 h 1037"/>
                  <a:gd name="T10" fmla="*/ 6 w 470"/>
                  <a:gd name="T11" fmla="*/ 371 h 1037"/>
                  <a:gd name="T12" fmla="*/ 2 w 470"/>
                  <a:gd name="T13" fmla="*/ 422 h 1037"/>
                  <a:gd name="T14" fmla="*/ 2 w 470"/>
                  <a:gd name="T15" fmla="*/ 439 h 1037"/>
                  <a:gd name="T16" fmla="*/ 9 w 470"/>
                  <a:gd name="T17" fmla="*/ 441 h 1037"/>
                  <a:gd name="T18" fmla="*/ 48 w 470"/>
                  <a:gd name="T19" fmla="*/ 505 h 1037"/>
                  <a:gd name="T20" fmla="*/ 75 w 470"/>
                  <a:gd name="T21" fmla="*/ 557 h 1037"/>
                  <a:gd name="T22" fmla="*/ 87 w 470"/>
                  <a:gd name="T23" fmla="*/ 615 h 1037"/>
                  <a:gd name="T24" fmla="*/ 128 w 470"/>
                  <a:gd name="T25" fmla="*/ 654 h 1037"/>
                  <a:gd name="T26" fmla="*/ 169 w 470"/>
                  <a:gd name="T27" fmla="*/ 682 h 1037"/>
                  <a:gd name="T28" fmla="*/ 159 w 470"/>
                  <a:gd name="T29" fmla="*/ 954 h 1037"/>
                  <a:gd name="T30" fmla="*/ 159 w 470"/>
                  <a:gd name="T31" fmla="*/ 990 h 1037"/>
                  <a:gd name="T32" fmla="*/ 195 w 470"/>
                  <a:gd name="T33" fmla="*/ 1027 h 1037"/>
                  <a:gd name="T34" fmla="*/ 222 w 470"/>
                  <a:gd name="T35" fmla="*/ 1035 h 1037"/>
                  <a:gd name="T36" fmla="*/ 239 w 470"/>
                  <a:gd name="T37" fmla="*/ 1018 h 1037"/>
                  <a:gd name="T38" fmla="*/ 240 w 470"/>
                  <a:gd name="T39" fmla="*/ 987 h 1037"/>
                  <a:gd name="T40" fmla="*/ 232 w 470"/>
                  <a:gd name="T41" fmla="*/ 953 h 1037"/>
                  <a:gd name="T42" fmla="*/ 261 w 470"/>
                  <a:gd name="T43" fmla="*/ 774 h 1037"/>
                  <a:gd name="T44" fmla="*/ 287 w 470"/>
                  <a:gd name="T45" fmla="*/ 691 h 1037"/>
                  <a:gd name="T46" fmla="*/ 276 w 470"/>
                  <a:gd name="T47" fmla="*/ 636 h 1037"/>
                  <a:gd name="T48" fmla="*/ 357 w 470"/>
                  <a:gd name="T49" fmla="*/ 677 h 1037"/>
                  <a:gd name="T50" fmla="*/ 304 w 470"/>
                  <a:gd name="T51" fmla="*/ 895 h 1037"/>
                  <a:gd name="T52" fmla="*/ 304 w 470"/>
                  <a:gd name="T53" fmla="*/ 925 h 1037"/>
                  <a:gd name="T54" fmla="*/ 362 w 470"/>
                  <a:gd name="T55" fmla="*/ 972 h 1037"/>
                  <a:gd name="T56" fmla="*/ 401 w 470"/>
                  <a:gd name="T57" fmla="*/ 982 h 1037"/>
                  <a:gd name="T58" fmla="*/ 430 w 470"/>
                  <a:gd name="T59" fmla="*/ 972 h 1037"/>
                  <a:gd name="T60" fmla="*/ 402 w 470"/>
                  <a:gd name="T61" fmla="*/ 924 h 1037"/>
                  <a:gd name="T62" fmla="*/ 394 w 470"/>
                  <a:gd name="T63" fmla="*/ 879 h 1037"/>
                  <a:gd name="T64" fmla="*/ 398 w 470"/>
                  <a:gd name="T65" fmla="*/ 877 h 1037"/>
                  <a:gd name="T66" fmla="*/ 412 w 470"/>
                  <a:gd name="T67" fmla="*/ 851 h 1037"/>
                  <a:gd name="T68" fmla="*/ 440 w 470"/>
                  <a:gd name="T69" fmla="*/ 751 h 1037"/>
                  <a:gd name="T70" fmla="*/ 470 w 470"/>
                  <a:gd name="T71" fmla="*/ 624 h 1037"/>
                  <a:gd name="T72" fmla="*/ 456 w 470"/>
                  <a:gd name="T73" fmla="*/ 577 h 1037"/>
                  <a:gd name="T74" fmla="*/ 430 w 470"/>
                  <a:gd name="T75" fmla="*/ 552 h 1037"/>
                  <a:gd name="T76" fmla="*/ 353 w 470"/>
                  <a:gd name="T77" fmla="*/ 513 h 1037"/>
                  <a:gd name="T78" fmla="*/ 324 w 470"/>
                  <a:gd name="T79" fmla="*/ 499 h 1037"/>
                  <a:gd name="T80" fmla="*/ 349 w 470"/>
                  <a:gd name="T81" fmla="*/ 442 h 1037"/>
                  <a:gd name="T82" fmla="*/ 333 w 470"/>
                  <a:gd name="T83" fmla="*/ 397 h 1037"/>
                  <a:gd name="T84" fmla="*/ 324 w 470"/>
                  <a:gd name="T85" fmla="*/ 329 h 1037"/>
                  <a:gd name="T86" fmla="*/ 303 w 470"/>
                  <a:gd name="T87" fmla="*/ 265 h 1037"/>
                  <a:gd name="T88" fmla="*/ 273 w 470"/>
                  <a:gd name="T89" fmla="*/ 241 h 1037"/>
                  <a:gd name="T90" fmla="*/ 233 w 470"/>
                  <a:gd name="T91" fmla="*/ 206 h 1037"/>
                  <a:gd name="T92" fmla="*/ 203 w 470"/>
                  <a:gd name="T93" fmla="*/ 180 h 1037"/>
                  <a:gd name="T94" fmla="*/ 232 w 470"/>
                  <a:gd name="T95" fmla="*/ 160 h 1037"/>
                  <a:gd name="T96" fmla="*/ 241 w 470"/>
                  <a:gd name="T97" fmla="*/ 131 h 1037"/>
                  <a:gd name="T98" fmla="*/ 241 w 470"/>
                  <a:gd name="T99" fmla="*/ 98 h 1037"/>
                  <a:gd name="T100" fmla="*/ 241 w 470"/>
                  <a:gd name="T101" fmla="*/ 56 h 1037"/>
                  <a:gd name="T102" fmla="*/ 246 w 470"/>
                  <a:gd name="T103" fmla="*/ 35 h 1037"/>
                  <a:gd name="T104" fmla="*/ 232 w 470"/>
                  <a:gd name="T105" fmla="*/ 15 h 1037"/>
                  <a:gd name="T106" fmla="*/ 179 w 470"/>
                  <a:gd name="T107" fmla="*/ 1 h 1037"/>
                  <a:gd name="T108" fmla="*/ 145 w 470"/>
                  <a:gd name="T109" fmla="*/ 1 h 1037"/>
                  <a:gd name="T110" fmla="*/ 135 w 470"/>
                  <a:gd name="T111" fmla="*/ 14 h 1037"/>
                  <a:gd name="T112" fmla="*/ 118 w 470"/>
                  <a:gd name="T113" fmla="*/ 27 h 1037"/>
                  <a:gd name="T114" fmla="*/ 106 w 470"/>
                  <a:gd name="T115" fmla="*/ 44 h 1037"/>
                  <a:gd name="T116" fmla="*/ 106 w 470"/>
                  <a:gd name="T117" fmla="*/ 59 h 1037"/>
                  <a:gd name="T118" fmla="*/ 96 w 470"/>
                  <a:gd name="T119" fmla="*/ 73 h 1037"/>
                  <a:gd name="T120" fmla="*/ 106 w 470"/>
                  <a:gd name="T121" fmla="*/ 102 h 1037"/>
                  <a:gd name="T122" fmla="*/ 106 w 470"/>
                  <a:gd name="T123" fmla="*/ 117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0" h="1037">
                    <a:moveTo>
                      <a:pt x="125" y="146"/>
                    </a:moveTo>
                    <a:lnTo>
                      <a:pt x="125" y="146"/>
                    </a:lnTo>
                    <a:lnTo>
                      <a:pt x="128" y="159"/>
                    </a:lnTo>
                    <a:lnTo>
                      <a:pt x="128" y="169"/>
                    </a:lnTo>
                    <a:lnTo>
                      <a:pt x="127" y="172"/>
                    </a:lnTo>
                    <a:lnTo>
                      <a:pt x="125" y="175"/>
                    </a:lnTo>
                    <a:lnTo>
                      <a:pt x="125" y="175"/>
                    </a:lnTo>
                    <a:lnTo>
                      <a:pt x="122" y="177"/>
                    </a:lnTo>
                    <a:lnTo>
                      <a:pt x="117" y="178"/>
                    </a:lnTo>
                    <a:lnTo>
                      <a:pt x="112" y="182"/>
                    </a:lnTo>
                    <a:lnTo>
                      <a:pt x="106" y="189"/>
                    </a:lnTo>
                    <a:lnTo>
                      <a:pt x="106" y="189"/>
                    </a:lnTo>
                    <a:lnTo>
                      <a:pt x="102" y="197"/>
                    </a:lnTo>
                    <a:lnTo>
                      <a:pt x="100" y="200"/>
                    </a:lnTo>
                    <a:lnTo>
                      <a:pt x="99" y="204"/>
                    </a:lnTo>
                    <a:lnTo>
                      <a:pt x="96" y="209"/>
                    </a:lnTo>
                    <a:lnTo>
                      <a:pt x="96" y="209"/>
                    </a:lnTo>
                    <a:lnTo>
                      <a:pt x="92" y="214"/>
                    </a:lnTo>
                    <a:lnTo>
                      <a:pt x="84" y="220"/>
                    </a:lnTo>
                    <a:lnTo>
                      <a:pt x="61" y="236"/>
                    </a:lnTo>
                    <a:lnTo>
                      <a:pt x="49" y="246"/>
                    </a:lnTo>
                    <a:lnTo>
                      <a:pt x="38" y="256"/>
                    </a:lnTo>
                    <a:lnTo>
                      <a:pt x="30" y="267"/>
                    </a:lnTo>
                    <a:lnTo>
                      <a:pt x="26" y="271"/>
                    </a:lnTo>
                    <a:lnTo>
                      <a:pt x="24" y="276"/>
                    </a:lnTo>
                    <a:lnTo>
                      <a:pt x="24" y="276"/>
                    </a:lnTo>
                    <a:lnTo>
                      <a:pt x="20" y="288"/>
                    </a:lnTo>
                    <a:lnTo>
                      <a:pt x="17" y="303"/>
                    </a:lnTo>
                    <a:lnTo>
                      <a:pt x="11" y="338"/>
                    </a:lnTo>
                    <a:lnTo>
                      <a:pt x="6" y="371"/>
                    </a:lnTo>
                    <a:lnTo>
                      <a:pt x="5" y="384"/>
                    </a:lnTo>
                    <a:lnTo>
                      <a:pt x="5" y="392"/>
                    </a:lnTo>
                    <a:lnTo>
                      <a:pt x="5" y="392"/>
                    </a:lnTo>
                    <a:lnTo>
                      <a:pt x="5" y="407"/>
                    </a:lnTo>
                    <a:lnTo>
                      <a:pt x="2" y="422"/>
                    </a:lnTo>
                    <a:lnTo>
                      <a:pt x="0" y="436"/>
                    </a:lnTo>
                    <a:lnTo>
                      <a:pt x="0" y="439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2" y="439"/>
                    </a:lnTo>
                    <a:lnTo>
                      <a:pt x="5" y="438"/>
                    </a:lnTo>
                    <a:lnTo>
                      <a:pt x="7" y="438"/>
                    </a:lnTo>
                    <a:lnTo>
                      <a:pt x="8" y="439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26" y="474"/>
                    </a:lnTo>
                    <a:lnTo>
                      <a:pt x="37" y="495"/>
                    </a:lnTo>
                    <a:lnTo>
                      <a:pt x="43" y="503"/>
                    </a:lnTo>
                    <a:lnTo>
                      <a:pt x="43" y="503"/>
                    </a:lnTo>
                    <a:lnTo>
                      <a:pt x="48" y="505"/>
                    </a:lnTo>
                    <a:lnTo>
                      <a:pt x="58" y="511"/>
                    </a:lnTo>
                    <a:lnTo>
                      <a:pt x="72" y="518"/>
                    </a:lnTo>
                    <a:lnTo>
                      <a:pt x="72" y="518"/>
                    </a:lnTo>
                    <a:lnTo>
                      <a:pt x="72" y="530"/>
                    </a:lnTo>
                    <a:lnTo>
                      <a:pt x="75" y="557"/>
                    </a:lnTo>
                    <a:lnTo>
                      <a:pt x="76" y="572"/>
                    </a:lnTo>
                    <a:lnTo>
                      <a:pt x="78" y="589"/>
                    </a:lnTo>
                    <a:lnTo>
                      <a:pt x="82" y="604"/>
                    </a:lnTo>
                    <a:lnTo>
                      <a:pt x="87" y="615"/>
                    </a:lnTo>
                    <a:lnTo>
                      <a:pt x="87" y="615"/>
                    </a:lnTo>
                    <a:lnTo>
                      <a:pt x="93" y="624"/>
                    </a:lnTo>
                    <a:lnTo>
                      <a:pt x="100" y="631"/>
                    </a:lnTo>
                    <a:lnTo>
                      <a:pt x="107" y="640"/>
                    </a:lnTo>
                    <a:lnTo>
                      <a:pt x="115" y="646"/>
                    </a:lnTo>
                    <a:lnTo>
                      <a:pt x="128" y="654"/>
                    </a:lnTo>
                    <a:lnTo>
                      <a:pt x="135" y="658"/>
                    </a:lnTo>
                    <a:lnTo>
                      <a:pt x="135" y="658"/>
                    </a:lnTo>
                    <a:lnTo>
                      <a:pt x="142" y="662"/>
                    </a:lnTo>
                    <a:lnTo>
                      <a:pt x="153" y="670"/>
                    </a:lnTo>
                    <a:lnTo>
                      <a:pt x="169" y="682"/>
                    </a:lnTo>
                    <a:lnTo>
                      <a:pt x="145" y="924"/>
                    </a:lnTo>
                    <a:lnTo>
                      <a:pt x="154" y="934"/>
                    </a:lnTo>
                    <a:lnTo>
                      <a:pt x="154" y="934"/>
                    </a:lnTo>
                    <a:lnTo>
                      <a:pt x="157" y="943"/>
                    </a:lnTo>
                    <a:lnTo>
                      <a:pt x="159" y="954"/>
                    </a:lnTo>
                    <a:lnTo>
                      <a:pt x="159" y="967"/>
                    </a:lnTo>
                    <a:lnTo>
                      <a:pt x="159" y="967"/>
                    </a:lnTo>
                    <a:lnTo>
                      <a:pt x="158" y="979"/>
                    </a:lnTo>
                    <a:lnTo>
                      <a:pt x="158" y="987"/>
                    </a:lnTo>
                    <a:lnTo>
                      <a:pt x="159" y="990"/>
                    </a:lnTo>
                    <a:lnTo>
                      <a:pt x="162" y="993"/>
                    </a:lnTo>
                    <a:lnTo>
                      <a:pt x="169" y="1001"/>
                    </a:lnTo>
                    <a:lnTo>
                      <a:pt x="169" y="1001"/>
                    </a:lnTo>
                    <a:lnTo>
                      <a:pt x="181" y="1013"/>
                    </a:lnTo>
                    <a:lnTo>
                      <a:pt x="195" y="1027"/>
                    </a:lnTo>
                    <a:lnTo>
                      <a:pt x="203" y="1033"/>
                    </a:lnTo>
                    <a:lnTo>
                      <a:pt x="209" y="1036"/>
                    </a:lnTo>
                    <a:lnTo>
                      <a:pt x="216" y="1037"/>
                    </a:lnTo>
                    <a:lnTo>
                      <a:pt x="218" y="1036"/>
                    </a:lnTo>
                    <a:lnTo>
                      <a:pt x="222" y="1035"/>
                    </a:lnTo>
                    <a:lnTo>
                      <a:pt x="222" y="1035"/>
                    </a:lnTo>
                    <a:lnTo>
                      <a:pt x="232" y="1028"/>
                    </a:lnTo>
                    <a:lnTo>
                      <a:pt x="235" y="1025"/>
                    </a:lnTo>
                    <a:lnTo>
                      <a:pt x="238" y="1022"/>
                    </a:lnTo>
                    <a:lnTo>
                      <a:pt x="239" y="1018"/>
                    </a:lnTo>
                    <a:lnTo>
                      <a:pt x="240" y="1013"/>
                    </a:lnTo>
                    <a:lnTo>
                      <a:pt x="241" y="1001"/>
                    </a:lnTo>
                    <a:lnTo>
                      <a:pt x="241" y="1001"/>
                    </a:lnTo>
                    <a:lnTo>
                      <a:pt x="241" y="994"/>
                    </a:lnTo>
                    <a:lnTo>
                      <a:pt x="240" y="987"/>
                    </a:lnTo>
                    <a:lnTo>
                      <a:pt x="237" y="973"/>
                    </a:lnTo>
                    <a:lnTo>
                      <a:pt x="233" y="961"/>
                    </a:lnTo>
                    <a:lnTo>
                      <a:pt x="232" y="956"/>
                    </a:lnTo>
                    <a:lnTo>
                      <a:pt x="232" y="953"/>
                    </a:lnTo>
                    <a:lnTo>
                      <a:pt x="232" y="953"/>
                    </a:lnTo>
                    <a:lnTo>
                      <a:pt x="234" y="944"/>
                    </a:lnTo>
                    <a:lnTo>
                      <a:pt x="237" y="935"/>
                    </a:lnTo>
                    <a:lnTo>
                      <a:pt x="241" y="924"/>
                    </a:lnTo>
                    <a:lnTo>
                      <a:pt x="241" y="924"/>
                    </a:lnTo>
                    <a:lnTo>
                      <a:pt x="261" y="774"/>
                    </a:lnTo>
                    <a:lnTo>
                      <a:pt x="261" y="774"/>
                    </a:lnTo>
                    <a:lnTo>
                      <a:pt x="263" y="763"/>
                    </a:lnTo>
                    <a:lnTo>
                      <a:pt x="267" y="749"/>
                    </a:lnTo>
                    <a:lnTo>
                      <a:pt x="278" y="718"/>
                    </a:lnTo>
                    <a:lnTo>
                      <a:pt x="287" y="691"/>
                    </a:lnTo>
                    <a:lnTo>
                      <a:pt x="290" y="680"/>
                    </a:lnTo>
                    <a:lnTo>
                      <a:pt x="290" y="673"/>
                    </a:lnTo>
                    <a:lnTo>
                      <a:pt x="290" y="673"/>
                    </a:lnTo>
                    <a:lnTo>
                      <a:pt x="285" y="657"/>
                    </a:lnTo>
                    <a:lnTo>
                      <a:pt x="276" y="636"/>
                    </a:lnTo>
                    <a:lnTo>
                      <a:pt x="266" y="610"/>
                    </a:lnTo>
                    <a:lnTo>
                      <a:pt x="266" y="610"/>
                    </a:lnTo>
                    <a:lnTo>
                      <a:pt x="298" y="630"/>
                    </a:lnTo>
                    <a:lnTo>
                      <a:pt x="333" y="653"/>
                    </a:lnTo>
                    <a:lnTo>
                      <a:pt x="357" y="677"/>
                    </a:lnTo>
                    <a:lnTo>
                      <a:pt x="309" y="837"/>
                    </a:lnTo>
                    <a:lnTo>
                      <a:pt x="319" y="847"/>
                    </a:lnTo>
                    <a:lnTo>
                      <a:pt x="319" y="847"/>
                    </a:lnTo>
                    <a:lnTo>
                      <a:pt x="304" y="895"/>
                    </a:lnTo>
                    <a:lnTo>
                      <a:pt x="304" y="895"/>
                    </a:lnTo>
                    <a:lnTo>
                      <a:pt x="301" y="903"/>
                    </a:lnTo>
                    <a:lnTo>
                      <a:pt x="299" y="912"/>
                    </a:lnTo>
                    <a:lnTo>
                      <a:pt x="299" y="917"/>
                    </a:lnTo>
                    <a:lnTo>
                      <a:pt x="301" y="920"/>
                    </a:lnTo>
                    <a:lnTo>
                      <a:pt x="304" y="925"/>
                    </a:lnTo>
                    <a:lnTo>
                      <a:pt x="309" y="929"/>
                    </a:lnTo>
                    <a:lnTo>
                      <a:pt x="309" y="929"/>
                    </a:lnTo>
                    <a:lnTo>
                      <a:pt x="322" y="938"/>
                    </a:lnTo>
                    <a:lnTo>
                      <a:pt x="337" y="949"/>
                    </a:lnTo>
                    <a:lnTo>
                      <a:pt x="362" y="972"/>
                    </a:lnTo>
                    <a:lnTo>
                      <a:pt x="362" y="972"/>
                    </a:lnTo>
                    <a:lnTo>
                      <a:pt x="369" y="977"/>
                    </a:lnTo>
                    <a:lnTo>
                      <a:pt x="379" y="979"/>
                    </a:lnTo>
                    <a:lnTo>
                      <a:pt x="390" y="982"/>
                    </a:lnTo>
                    <a:lnTo>
                      <a:pt x="401" y="982"/>
                    </a:lnTo>
                    <a:lnTo>
                      <a:pt x="412" y="982"/>
                    </a:lnTo>
                    <a:lnTo>
                      <a:pt x="421" y="979"/>
                    </a:lnTo>
                    <a:lnTo>
                      <a:pt x="427" y="977"/>
                    </a:lnTo>
                    <a:lnTo>
                      <a:pt x="429" y="975"/>
                    </a:lnTo>
                    <a:lnTo>
                      <a:pt x="430" y="972"/>
                    </a:lnTo>
                    <a:lnTo>
                      <a:pt x="430" y="972"/>
                    </a:lnTo>
                    <a:lnTo>
                      <a:pt x="429" y="966"/>
                    </a:lnTo>
                    <a:lnTo>
                      <a:pt x="425" y="959"/>
                    </a:lnTo>
                    <a:lnTo>
                      <a:pt x="414" y="941"/>
                    </a:lnTo>
                    <a:lnTo>
                      <a:pt x="402" y="924"/>
                    </a:lnTo>
                    <a:lnTo>
                      <a:pt x="398" y="918"/>
                    </a:lnTo>
                    <a:lnTo>
                      <a:pt x="396" y="914"/>
                    </a:lnTo>
                    <a:lnTo>
                      <a:pt x="396" y="914"/>
                    </a:lnTo>
                    <a:lnTo>
                      <a:pt x="394" y="891"/>
                    </a:lnTo>
                    <a:lnTo>
                      <a:pt x="394" y="879"/>
                    </a:lnTo>
                    <a:lnTo>
                      <a:pt x="395" y="876"/>
                    </a:lnTo>
                    <a:lnTo>
                      <a:pt x="395" y="876"/>
                    </a:lnTo>
                    <a:lnTo>
                      <a:pt x="396" y="876"/>
                    </a:lnTo>
                    <a:lnTo>
                      <a:pt x="396" y="876"/>
                    </a:lnTo>
                    <a:lnTo>
                      <a:pt x="398" y="877"/>
                    </a:lnTo>
                    <a:lnTo>
                      <a:pt x="401" y="878"/>
                    </a:lnTo>
                    <a:lnTo>
                      <a:pt x="406" y="877"/>
                    </a:lnTo>
                    <a:lnTo>
                      <a:pt x="411" y="876"/>
                    </a:lnTo>
                    <a:lnTo>
                      <a:pt x="411" y="876"/>
                    </a:lnTo>
                    <a:lnTo>
                      <a:pt x="412" y="851"/>
                    </a:lnTo>
                    <a:lnTo>
                      <a:pt x="413" y="832"/>
                    </a:lnTo>
                    <a:lnTo>
                      <a:pt x="414" y="824"/>
                    </a:lnTo>
                    <a:lnTo>
                      <a:pt x="415" y="818"/>
                    </a:lnTo>
                    <a:lnTo>
                      <a:pt x="415" y="818"/>
                    </a:lnTo>
                    <a:lnTo>
                      <a:pt x="440" y="751"/>
                    </a:lnTo>
                    <a:lnTo>
                      <a:pt x="464" y="682"/>
                    </a:lnTo>
                    <a:lnTo>
                      <a:pt x="464" y="682"/>
                    </a:lnTo>
                    <a:lnTo>
                      <a:pt x="467" y="664"/>
                    </a:lnTo>
                    <a:lnTo>
                      <a:pt x="470" y="638"/>
                    </a:lnTo>
                    <a:lnTo>
                      <a:pt x="470" y="624"/>
                    </a:lnTo>
                    <a:lnTo>
                      <a:pt x="469" y="611"/>
                    </a:lnTo>
                    <a:lnTo>
                      <a:pt x="467" y="599"/>
                    </a:lnTo>
                    <a:lnTo>
                      <a:pt x="464" y="590"/>
                    </a:lnTo>
                    <a:lnTo>
                      <a:pt x="464" y="590"/>
                    </a:lnTo>
                    <a:lnTo>
                      <a:pt x="456" y="577"/>
                    </a:lnTo>
                    <a:lnTo>
                      <a:pt x="449" y="566"/>
                    </a:lnTo>
                    <a:lnTo>
                      <a:pt x="446" y="561"/>
                    </a:lnTo>
                    <a:lnTo>
                      <a:pt x="441" y="558"/>
                    </a:lnTo>
                    <a:lnTo>
                      <a:pt x="436" y="554"/>
                    </a:lnTo>
                    <a:lnTo>
                      <a:pt x="430" y="552"/>
                    </a:lnTo>
                    <a:lnTo>
                      <a:pt x="430" y="552"/>
                    </a:lnTo>
                    <a:lnTo>
                      <a:pt x="411" y="543"/>
                    </a:lnTo>
                    <a:lnTo>
                      <a:pt x="385" y="531"/>
                    </a:lnTo>
                    <a:lnTo>
                      <a:pt x="362" y="519"/>
                    </a:lnTo>
                    <a:lnTo>
                      <a:pt x="353" y="513"/>
                    </a:lnTo>
                    <a:lnTo>
                      <a:pt x="353" y="513"/>
                    </a:lnTo>
                    <a:lnTo>
                      <a:pt x="348" y="509"/>
                    </a:lnTo>
                    <a:lnTo>
                      <a:pt x="338" y="505"/>
                    </a:lnTo>
                    <a:lnTo>
                      <a:pt x="324" y="499"/>
                    </a:lnTo>
                    <a:lnTo>
                      <a:pt x="324" y="499"/>
                    </a:lnTo>
                    <a:lnTo>
                      <a:pt x="338" y="455"/>
                    </a:lnTo>
                    <a:lnTo>
                      <a:pt x="338" y="455"/>
                    </a:lnTo>
                    <a:lnTo>
                      <a:pt x="340" y="450"/>
                    </a:lnTo>
                    <a:lnTo>
                      <a:pt x="343" y="447"/>
                    </a:lnTo>
                    <a:lnTo>
                      <a:pt x="349" y="442"/>
                    </a:lnTo>
                    <a:lnTo>
                      <a:pt x="350" y="439"/>
                    </a:lnTo>
                    <a:lnTo>
                      <a:pt x="351" y="437"/>
                    </a:lnTo>
                    <a:lnTo>
                      <a:pt x="350" y="432"/>
                    </a:lnTo>
                    <a:lnTo>
                      <a:pt x="348" y="426"/>
                    </a:lnTo>
                    <a:lnTo>
                      <a:pt x="333" y="397"/>
                    </a:lnTo>
                    <a:lnTo>
                      <a:pt x="357" y="383"/>
                    </a:lnTo>
                    <a:lnTo>
                      <a:pt x="357" y="383"/>
                    </a:lnTo>
                    <a:lnTo>
                      <a:pt x="342" y="361"/>
                    </a:lnTo>
                    <a:lnTo>
                      <a:pt x="330" y="340"/>
                    </a:lnTo>
                    <a:lnTo>
                      <a:pt x="324" y="329"/>
                    </a:lnTo>
                    <a:lnTo>
                      <a:pt x="319" y="320"/>
                    </a:lnTo>
                    <a:lnTo>
                      <a:pt x="319" y="320"/>
                    </a:lnTo>
                    <a:lnTo>
                      <a:pt x="311" y="300"/>
                    </a:lnTo>
                    <a:lnTo>
                      <a:pt x="307" y="281"/>
                    </a:lnTo>
                    <a:lnTo>
                      <a:pt x="303" y="265"/>
                    </a:lnTo>
                    <a:lnTo>
                      <a:pt x="301" y="261"/>
                    </a:lnTo>
                    <a:lnTo>
                      <a:pt x="299" y="257"/>
                    </a:lnTo>
                    <a:lnTo>
                      <a:pt x="299" y="257"/>
                    </a:lnTo>
                    <a:lnTo>
                      <a:pt x="290" y="251"/>
                    </a:lnTo>
                    <a:lnTo>
                      <a:pt x="273" y="241"/>
                    </a:lnTo>
                    <a:lnTo>
                      <a:pt x="256" y="230"/>
                    </a:lnTo>
                    <a:lnTo>
                      <a:pt x="250" y="227"/>
                    </a:lnTo>
                    <a:lnTo>
                      <a:pt x="246" y="223"/>
                    </a:lnTo>
                    <a:lnTo>
                      <a:pt x="246" y="223"/>
                    </a:lnTo>
                    <a:lnTo>
                      <a:pt x="233" y="206"/>
                    </a:lnTo>
                    <a:lnTo>
                      <a:pt x="222" y="194"/>
                    </a:lnTo>
                    <a:lnTo>
                      <a:pt x="222" y="194"/>
                    </a:lnTo>
                    <a:lnTo>
                      <a:pt x="212" y="180"/>
                    </a:lnTo>
                    <a:lnTo>
                      <a:pt x="203" y="180"/>
                    </a:lnTo>
                    <a:lnTo>
                      <a:pt x="203" y="180"/>
                    </a:lnTo>
                    <a:lnTo>
                      <a:pt x="217" y="174"/>
                    </a:lnTo>
                    <a:lnTo>
                      <a:pt x="227" y="166"/>
                    </a:lnTo>
                    <a:lnTo>
                      <a:pt x="231" y="164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34" y="154"/>
                    </a:lnTo>
                    <a:lnTo>
                      <a:pt x="238" y="147"/>
                    </a:lnTo>
                    <a:lnTo>
                      <a:pt x="241" y="140"/>
                    </a:lnTo>
                    <a:lnTo>
                      <a:pt x="241" y="136"/>
                    </a:lnTo>
                    <a:lnTo>
                      <a:pt x="241" y="131"/>
                    </a:lnTo>
                    <a:lnTo>
                      <a:pt x="241" y="131"/>
                    </a:lnTo>
                    <a:lnTo>
                      <a:pt x="240" y="120"/>
                    </a:lnTo>
                    <a:lnTo>
                      <a:pt x="240" y="110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1" y="79"/>
                    </a:lnTo>
                    <a:lnTo>
                      <a:pt x="241" y="67"/>
                    </a:lnTo>
                    <a:lnTo>
                      <a:pt x="241" y="59"/>
                    </a:lnTo>
                    <a:lnTo>
                      <a:pt x="241" y="59"/>
                    </a:lnTo>
                    <a:lnTo>
                      <a:pt x="241" y="56"/>
                    </a:lnTo>
                    <a:lnTo>
                      <a:pt x="243" y="54"/>
                    </a:lnTo>
                    <a:lnTo>
                      <a:pt x="245" y="48"/>
                    </a:lnTo>
                    <a:lnTo>
                      <a:pt x="247" y="41"/>
                    </a:lnTo>
                    <a:lnTo>
                      <a:pt x="247" y="37"/>
                    </a:lnTo>
                    <a:lnTo>
                      <a:pt x="246" y="35"/>
                    </a:lnTo>
                    <a:lnTo>
                      <a:pt x="246" y="35"/>
                    </a:lnTo>
                    <a:lnTo>
                      <a:pt x="243" y="29"/>
                    </a:lnTo>
                    <a:lnTo>
                      <a:pt x="239" y="23"/>
                    </a:lnTo>
                    <a:lnTo>
                      <a:pt x="232" y="15"/>
                    </a:lnTo>
                    <a:lnTo>
                      <a:pt x="232" y="15"/>
                    </a:lnTo>
                    <a:lnTo>
                      <a:pt x="226" y="13"/>
                    </a:lnTo>
                    <a:lnTo>
                      <a:pt x="216" y="9"/>
                    </a:lnTo>
                    <a:lnTo>
                      <a:pt x="203" y="6"/>
                    </a:lnTo>
                    <a:lnTo>
                      <a:pt x="203" y="6"/>
                    </a:lnTo>
                    <a:lnTo>
                      <a:pt x="179" y="1"/>
                    </a:lnTo>
                    <a:lnTo>
                      <a:pt x="179" y="1"/>
                    </a:lnTo>
                    <a:lnTo>
                      <a:pt x="160" y="0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45" y="1"/>
                    </a:lnTo>
                    <a:lnTo>
                      <a:pt x="141" y="3"/>
                    </a:lnTo>
                    <a:lnTo>
                      <a:pt x="139" y="7"/>
                    </a:lnTo>
                    <a:lnTo>
                      <a:pt x="135" y="11"/>
                    </a:lnTo>
                    <a:lnTo>
                      <a:pt x="135" y="11"/>
                    </a:lnTo>
                    <a:lnTo>
                      <a:pt x="135" y="14"/>
                    </a:lnTo>
                    <a:lnTo>
                      <a:pt x="133" y="17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22" y="25"/>
                    </a:lnTo>
                    <a:lnTo>
                      <a:pt x="118" y="27"/>
                    </a:lnTo>
                    <a:lnTo>
                      <a:pt x="116" y="30"/>
                    </a:lnTo>
                    <a:lnTo>
                      <a:pt x="116" y="30"/>
                    </a:lnTo>
                    <a:lnTo>
                      <a:pt x="111" y="36"/>
                    </a:lnTo>
                    <a:lnTo>
                      <a:pt x="107" y="40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9"/>
                    </a:lnTo>
                    <a:lnTo>
                      <a:pt x="107" y="53"/>
                    </a:lnTo>
                    <a:lnTo>
                      <a:pt x="107" y="56"/>
                    </a:lnTo>
                    <a:lnTo>
                      <a:pt x="106" y="59"/>
                    </a:lnTo>
                    <a:lnTo>
                      <a:pt x="106" y="59"/>
                    </a:lnTo>
                    <a:lnTo>
                      <a:pt x="104" y="61"/>
                    </a:lnTo>
                    <a:lnTo>
                      <a:pt x="100" y="64"/>
                    </a:lnTo>
                    <a:lnTo>
                      <a:pt x="98" y="69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6" y="77"/>
                    </a:lnTo>
                    <a:lnTo>
                      <a:pt x="98" y="81"/>
                    </a:lnTo>
                    <a:lnTo>
                      <a:pt x="101" y="90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5" y="107"/>
                    </a:lnTo>
                    <a:lnTo>
                      <a:pt x="105" y="112"/>
                    </a:lnTo>
                    <a:lnTo>
                      <a:pt x="106" y="117"/>
                    </a:lnTo>
                    <a:lnTo>
                      <a:pt x="106" y="117"/>
                    </a:lnTo>
                    <a:lnTo>
                      <a:pt x="110" y="122"/>
                    </a:lnTo>
                    <a:lnTo>
                      <a:pt x="115" y="127"/>
                    </a:lnTo>
                    <a:lnTo>
                      <a:pt x="121" y="131"/>
                    </a:lnTo>
                    <a:lnTo>
                      <a:pt x="125" y="146"/>
                    </a:lnTo>
                    <a:close/>
                  </a:path>
                </a:pathLst>
              </a:custGeom>
              <a:grpFill/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Freeform 25">
                <a:extLst>
                  <a:ext uri="{FF2B5EF4-FFF2-40B4-BE49-F238E27FC236}">
                    <a16:creationId xmlns:a16="http://schemas.microsoft.com/office/drawing/2014/main" id="{6604A729-8A9B-490B-8F1A-810127600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1556" y="1882587"/>
                <a:ext cx="750826" cy="1618331"/>
              </a:xfrm>
              <a:custGeom>
                <a:avLst/>
                <a:gdLst>
                  <a:gd name="T0" fmla="*/ 101 w 444"/>
                  <a:gd name="T1" fmla="*/ 13 h 957"/>
                  <a:gd name="T2" fmla="*/ 84 w 444"/>
                  <a:gd name="T3" fmla="*/ 28 h 957"/>
                  <a:gd name="T4" fmla="*/ 64 w 444"/>
                  <a:gd name="T5" fmla="*/ 66 h 957"/>
                  <a:gd name="T6" fmla="*/ 64 w 444"/>
                  <a:gd name="T7" fmla="*/ 73 h 957"/>
                  <a:gd name="T8" fmla="*/ 59 w 444"/>
                  <a:gd name="T9" fmla="*/ 75 h 957"/>
                  <a:gd name="T10" fmla="*/ 60 w 444"/>
                  <a:gd name="T11" fmla="*/ 102 h 957"/>
                  <a:gd name="T12" fmla="*/ 72 w 444"/>
                  <a:gd name="T13" fmla="*/ 116 h 957"/>
                  <a:gd name="T14" fmla="*/ 77 w 444"/>
                  <a:gd name="T15" fmla="*/ 140 h 957"/>
                  <a:gd name="T16" fmla="*/ 87 w 444"/>
                  <a:gd name="T17" fmla="*/ 160 h 957"/>
                  <a:gd name="T18" fmla="*/ 58 w 444"/>
                  <a:gd name="T19" fmla="*/ 186 h 957"/>
                  <a:gd name="T20" fmla="*/ 18 w 444"/>
                  <a:gd name="T21" fmla="*/ 207 h 957"/>
                  <a:gd name="T22" fmla="*/ 0 w 444"/>
                  <a:gd name="T23" fmla="*/ 266 h 957"/>
                  <a:gd name="T24" fmla="*/ 0 w 444"/>
                  <a:gd name="T25" fmla="*/ 362 h 957"/>
                  <a:gd name="T26" fmla="*/ 29 w 444"/>
                  <a:gd name="T27" fmla="*/ 471 h 957"/>
                  <a:gd name="T28" fmla="*/ 26 w 444"/>
                  <a:gd name="T29" fmla="*/ 510 h 957"/>
                  <a:gd name="T30" fmla="*/ 55 w 444"/>
                  <a:gd name="T31" fmla="*/ 558 h 957"/>
                  <a:gd name="T32" fmla="*/ 97 w 444"/>
                  <a:gd name="T33" fmla="*/ 614 h 957"/>
                  <a:gd name="T34" fmla="*/ 106 w 444"/>
                  <a:gd name="T35" fmla="*/ 831 h 957"/>
                  <a:gd name="T36" fmla="*/ 115 w 444"/>
                  <a:gd name="T37" fmla="*/ 830 h 957"/>
                  <a:gd name="T38" fmla="*/ 126 w 444"/>
                  <a:gd name="T39" fmla="*/ 884 h 957"/>
                  <a:gd name="T40" fmla="*/ 144 w 444"/>
                  <a:gd name="T41" fmla="*/ 936 h 957"/>
                  <a:gd name="T42" fmla="*/ 169 w 444"/>
                  <a:gd name="T43" fmla="*/ 957 h 957"/>
                  <a:gd name="T44" fmla="*/ 196 w 444"/>
                  <a:gd name="T45" fmla="*/ 953 h 957"/>
                  <a:gd name="T46" fmla="*/ 198 w 444"/>
                  <a:gd name="T47" fmla="*/ 876 h 957"/>
                  <a:gd name="T48" fmla="*/ 206 w 444"/>
                  <a:gd name="T49" fmla="*/ 846 h 957"/>
                  <a:gd name="T50" fmla="*/ 205 w 444"/>
                  <a:gd name="T51" fmla="*/ 838 h 957"/>
                  <a:gd name="T52" fmla="*/ 193 w 444"/>
                  <a:gd name="T53" fmla="*/ 807 h 957"/>
                  <a:gd name="T54" fmla="*/ 188 w 444"/>
                  <a:gd name="T55" fmla="*/ 764 h 957"/>
                  <a:gd name="T56" fmla="*/ 198 w 444"/>
                  <a:gd name="T57" fmla="*/ 619 h 957"/>
                  <a:gd name="T58" fmla="*/ 206 w 444"/>
                  <a:gd name="T59" fmla="*/ 594 h 957"/>
                  <a:gd name="T60" fmla="*/ 206 w 444"/>
                  <a:gd name="T61" fmla="*/ 558 h 957"/>
                  <a:gd name="T62" fmla="*/ 209 w 444"/>
                  <a:gd name="T63" fmla="*/ 555 h 957"/>
                  <a:gd name="T64" fmla="*/ 226 w 444"/>
                  <a:gd name="T65" fmla="*/ 552 h 957"/>
                  <a:gd name="T66" fmla="*/ 319 w 444"/>
                  <a:gd name="T67" fmla="*/ 594 h 957"/>
                  <a:gd name="T68" fmla="*/ 328 w 444"/>
                  <a:gd name="T69" fmla="*/ 704 h 957"/>
                  <a:gd name="T70" fmla="*/ 328 w 444"/>
                  <a:gd name="T71" fmla="*/ 747 h 957"/>
                  <a:gd name="T72" fmla="*/ 338 w 444"/>
                  <a:gd name="T73" fmla="*/ 759 h 957"/>
                  <a:gd name="T74" fmla="*/ 337 w 444"/>
                  <a:gd name="T75" fmla="*/ 795 h 957"/>
                  <a:gd name="T76" fmla="*/ 328 w 444"/>
                  <a:gd name="T77" fmla="*/ 812 h 957"/>
                  <a:gd name="T78" fmla="*/ 318 w 444"/>
                  <a:gd name="T79" fmla="*/ 837 h 957"/>
                  <a:gd name="T80" fmla="*/ 330 w 444"/>
                  <a:gd name="T81" fmla="*/ 858 h 957"/>
                  <a:gd name="T82" fmla="*/ 391 w 444"/>
                  <a:gd name="T83" fmla="*/ 894 h 957"/>
                  <a:gd name="T84" fmla="*/ 417 w 444"/>
                  <a:gd name="T85" fmla="*/ 900 h 957"/>
                  <a:gd name="T86" fmla="*/ 440 w 444"/>
                  <a:gd name="T87" fmla="*/ 883 h 957"/>
                  <a:gd name="T88" fmla="*/ 435 w 444"/>
                  <a:gd name="T89" fmla="*/ 852 h 957"/>
                  <a:gd name="T90" fmla="*/ 411 w 444"/>
                  <a:gd name="T91" fmla="*/ 793 h 957"/>
                  <a:gd name="T92" fmla="*/ 402 w 444"/>
                  <a:gd name="T93" fmla="*/ 786 h 957"/>
                  <a:gd name="T94" fmla="*/ 406 w 444"/>
                  <a:gd name="T95" fmla="*/ 735 h 957"/>
                  <a:gd name="T96" fmla="*/ 443 w 444"/>
                  <a:gd name="T97" fmla="*/ 693 h 957"/>
                  <a:gd name="T98" fmla="*/ 432 w 444"/>
                  <a:gd name="T99" fmla="*/ 663 h 957"/>
                  <a:gd name="T100" fmla="*/ 406 w 444"/>
                  <a:gd name="T101" fmla="*/ 536 h 957"/>
                  <a:gd name="T102" fmla="*/ 280 w 444"/>
                  <a:gd name="T103" fmla="*/ 359 h 957"/>
                  <a:gd name="T104" fmla="*/ 290 w 444"/>
                  <a:gd name="T105" fmla="*/ 324 h 957"/>
                  <a:gd name="T106" fmla="*/ 271 w 444"/>
                  <a:gd name="T107" fmla="*/ 295 h 957"/>
                  <a:gd name="T108" fmla="*/ 237 w 444"/>
                  <a:gd name="T109" fmla="*/ 203 h 957"/>
                  <a:gd name="T110" fmla="*/ 222 w 444"/>
                  <a:gd name="T111" fmla="*/ 184 h 957"/>
                  <a:gd name="T112" fmla="*/ 169 w 444"/>
                  <a:gd name="T113" fmla="*/ 149 h 957"/>
                  <a:gd name="T114" fmla="*/ 175 w 444"/>
                  <a:gd name="T115" fmla="*/ 133 h 957"/>
                  <a:gd name="T116" fmla="*/ 188 w 444"/>
                  <a:gd name="T117" fmla="*/ 89 h 957"/>
                  <a:gd name="T118" fmla="*/ 188 w 444"/>
                  <a:gd name="T119" fmla="*/ 70 h 957"/>
                  <a:gd name="T120" fmla="*/ 190 w 444"/>
                  <a:gd name="T121" fmla="*/ 41 h 957"/>
                  <a:gd name="T122" fmla="*/ 173 w 444"/>
                  <a:gd name="T123" fmla="*/ 17 h 957"/>
                  <a:gd name="T124" fmla="*/ 130 w 444"/>
                  <a:gd name="T125" fmla="*/ 5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44" h="957">
                    <a:moveTo>
                      <a:pt x="121" y="10"/>
                    </a:moveTo>
                    <a:lnTo>
                      <a:pt x="121" y="10"/>
                    </a:lnTo>
                    <a:lnTo>
                      <a:pt x="118" y="10"/>
                    </a:lnTo>
                    <a:lnTo>
                      <a:pt x="111" y="10"/>
                    </a:lnTo>
                    <a:lnTo>
                      <a:pt x="101" y="13"/>
                    </a:lnTo>
                    <a:lnTo>
                      <a:pt x="97" y="16"/>
                    </a:lnTo>
                    <a:lnTo>
                      <a:pt x="92" y="19"/>
                    </a:lnTo>
                    <a:lnTo>
                      <a:pt x="92" y="19"/>
                    </a:lnTo>
                    <a:lnTo>
                      <a:pt x="87" y="24"/>
                    </a:lnTo>
                    <a:lnTo>
                      <a:pt x="84" y="28"/>
                    </a:lnTo>
                    <a:lnTo>
                      <a:pt x="80" y="36"/>
                    </a:lnTo>
                    <a:lnTo>
                      <a:pt x="76" y="45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64" y="66"/>
                    </a:lnTo>
                    <a:lnTo>
                      <a:pt x="61" y="70"/>
                    </a:lnTo>
                    <a:lnTo>
                      <a:pt x="61" y="71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4" y="73"/>
                    </a:lnTo>
                    <a:lnTo>
                      <a:pt x="64" y="73"/>
                    </a:lnTo>
                    <a:lnTo>
                      <a:pt x="63" y="71"/>
                    </a:lnTo>
                    <a:lnTo>
                      <a:pt x="61" y="71"/>
                    </a:lnTo>
                    <a:lnTo>
                      <a:pt x="60" y="73"/>
                    </a:lnTo>
                    <a:lnTo>
                      <a:pt x="59" y="75"/>
                    </a:lnTo>
                    <a:lnTo>
                      <a:pt x="58" y="80"/>
                    </a:lnTo>
                    <a:lnTo>
                      <a:pt x="58" y="87"/>
                    </a:lnTo>
                    <a:lnTo>
                      <a:pt x="58" y="87"/>
                    </a:lnTo>
                    <a:lnTo>
                      <a:pt x="59" y="94"/>
                    </a:lnTo>
                    <a:lnTo>
                      <a:pt x="60" y="102"/>
                    </a:lnTo>
                    <a:lnTo>
                      <a:pt x="63" y="106"/>
                    </a:lnTo>
                    <a:lnTo>
                      <a:pt x="65" y="110"/>
                    </a:lnTo>
                    <a:lnTo>
                      <a:pt x="70" y="115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6" y="127"/>
                    </a:lnTo>
                    <a:lnTo>
                      <a:pt x="77" y="135"/>
                    </a:lnTo>
                    <a:lnTo>
                      <a:pt x="77" y="138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7" y="143"/>
                    </a:lnTo>
                    <a:lnTo>
                      <a:pt x="77" y="145"/>
                    </a:lnTo>
                    <a:lnTo>
                      <a:pt x="81" y="151"/>
                    </a:lnTo>
                    <a:lnTo>
                      <a:pt x="87" y="160"/>
                    </a:lnTo>
                    <a:lnTo>
                      <a:pt x="87" y="160"/>
                    </a:lnTo>
                    <a:lnTo>
                      <a:pt x="80" y="168"/>
                    </a:lnTo>
                    <a:lnTo>
                      <a:pt x="71" y="176"/>
                    </a:lnTo>
                    <a:lnTo>
                      <a:pt x="63" y="184"/>
                    </a:lnTo>
                    <a:lnTo>
                      <a:pt x="63" y="184"/>
                    </a:lnTo>
                    <a:lnTo>
                      <a:pt x="58" y="186"/>
                    </a:lnTo>
                    <a:lnTo>
                      <a:pt x="52" y="189"/>
                    </a:lnTo>
                    <a:lnTo>
                      <a:pt x="37" y="195"/>
                    </a:lnTo>
                    <a:lnTo>
                      <a:pt x="30" y="197"/>
                    </a:lnTo>
                    <a:lnTo>
                      <a:pt x="24" y="201"/>
                    </a:lnTo>
                    <a:lnTo>
                      <a:pt x="18" y="207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8" y="230"/>
                    </a:lnTo>
                    <a:lnTo>
                      <a:pt x="3" y="249"/>
                    </a:lnTo>
                    <a:lnTo>
                      <a:pt x="0" y="266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0" y="292"/>
                    </a:lnTo>
                    <a:lnTo>
                      <a:pt x="0" y="321"/>
                    </a:lnTo>
                    <a:lnTo>
                      <a:pt x="0" y="362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29" y="459"/>
                    </a:lnTo>
                    <a:lnTo>
                      <a:pt x="29" y="459"/>
                    </a:lnTo>
                    <a:lnTo>
                      <a:pt x="29" y="471"/>
                    </a:lnTo>
                    <a:lnTo>
                      <a:pt x="26" y="487"/>
                    </a:lnTo>
                    <a:lnTo>
                      <a:pt x="24" y="500"/>
                    </a:lnTo>
                    <a:lnTo>
                      <a:pt x="24" y="507"/>
                    </a:lnTo>
                    <a:lnTo>
                      <a:pt x="24" y="507"/>
                    </a:lnTo>
                    <a:lnTo>
                      <a:pt x="26" y="510"/>
                    </a:lnTo>
                    <a:lnTo>
                      <a:pt x="29" y="511"/>
                    </a:lnTo>
                    <a:lnTo>
                      <a:pt x="34" y="512"/>
                    </a:lnTo>
                    <a:lnTo>
                      <a:pt x="34" y="512"/>
                    </a:lnTo>
                    <a:lnTo>
                      <a:pt x="45" y="536"/>
                    </a:lnTo>
                    <a:lnTo>
                      <a:pt x="55" y="558"/>
                    </a:lnTo>
                    <a:lnTo>
                      <a:pt x="68" y="580"/>
                    </a:lnTo>
                    <a:lnTo>
                      <a:pt x="68" y="580"/>
                    </a:lnTo>
                    <a:lnTo>
                      <a:pt x="80" y="596"/>
                    </a:lnTo>
                    <a:lnTo>
                      <a:pt x="88" y="606"/>
                    </a:lnTo>
                    <a:lnTo>
                      <a:pt x="97" y="614"/>
                    </a:lnTo>
                    <a:lnTo>
                      <a:pt x="97" y="614"/>
                    </a:lnTo>
                    <a:lnTo>
                      <a:pt x="100" y="722"/>
                    </a:lnTo>
                    <a:lnTo>
                      <a:pt x="103" y="797"/>
                    </a:lnTo>
                    <a:lnTo>
                      <a:pt x="105" y="822"/>
                    </a:lnTo>
                    <a:lnTo>
                      <a:pt x="106" y="831"/>
                    </a:lnTo>
                    <a:lnTo>
                      <a:pt x="106" y="831"/>
                    </a:lnTo>
                    <a:lnTo>
                      <a:pt x="109" y="830"/>
                    </a:lnTo>
                    <a:lnTo>
                      <a:pt x="112" y="829"/>
                    </a:lnTo>
                    <a:lnTo>
                      <a:pt x="115" y="829"/>
                    </a:lnTo>
                    <a:lnTo>
                      <a:pt x="115" y="830"/>
                    </a:lnTo>
                    <a:lnTo>
                      <a:pt x="116" y="831"/>
                    </a:lnTo>
                    <a:lnTo>
                      <a:pt x="116" y="831"/>
                    </a:lnTo>
                    <a:lnTo>
                      <a:pt x="119" y="858"/>
                    </a:lnTo>
                    <a:lnTo>
                      <a:pt x="123" y="873"/>
                    </a:lnTo>
                    <a:lnTo>
                      <a:pt x="126" y="884"/>
                    </a:lnTo>
                    <a:lnTo>
                      <a:pt x="126" y="884"/>
                    </a:lnTo>
                    <a:lnTo>
                      <a:pt x="130" y="899"/>
                    </a:lnTo>
                    <a:lnTo>
                      <a:pt x="133" y="911"/>
                    </a:lnTo>
                    <a:lnTo>
                      <a:pt x="138" y="924"/>
                    </a:lnTo>
                    <a:lnTo>
                      <a:pt x="144" y="936"/>
                    </a:lnTo>
                    <a:lnTo>
                      <a:pt x="151" y="947"/>
                    </a:lnTo>
                    <a:lnTo>
                      <a:pt x="155" y="952"/>
                    </a:lnTo>
                    <a:lnTo>
                      <a:pt x="159" y="954"/>
                    </a:lnTo>
                    <a:lnTo>
                      <a:pt x="164" y="957"/>
                    </a:lnTo>
                    <a:lnTo>
                      <a:pt x="169" y="957"/>
                    </a:lnTo>
                    <a:lnTo>
                      <a:pt x="169" y="957"/>
                    </a:lnTo>
                    <a:lnTo>
                      <a:pt x="186" y="957"/>
                    </a:lnTo>
                    <a:lnTo>
                      <a:pt x="191" y="957"/>
                    </a:lnTo>
                    <a:lnTo>
                      <a:pt x="193" y="956"/>
                    </a:lnTo>
                    <a:lnTo>
                      <a:pt x="196" y="953"/>
                    </a:lnTo>
                    <a:lnTo>
                      <a:pt x="197" y="948"/>
                    </a:lnTo>
                    <a:lnTo>
                      <a:pt x="198" y="928"/>
                    </a:lnTo>
                    <a:lnTo>
                      <a:pt x="198" y="928"/>
                    </a:lnTo>
                    <a:lnTo>
                      <a:pt x="198" y="900"/>
                    </a:lnTo>
                    <a:lnTo>
                      <a:pt x="198" y="876"/>
                    </a:lnTo>
                    <a:lnTo>
                      <a:pt x="197" y="858"/>
                    </a:lnTo>
                    <a:lnTo>
                      <a:pt x="197" y="853"/>
                    </a:lnTo>
                    <a:lnTo>
                      <a:pt x="198" y="851"/>
                    </a:lnTo>
                    <a:lnTo>
                      <a:pt x="198" y="851"/>
                    </a:lnTo>
                    <a:lnTo>
                      <a:pt x="206" y="846"/>
                    </a:lnTo>
                    <a:lnTo>
                      <a:pt x="209" y="843"/>
                    </a:lnTo>
                    <a:lnTo>
                      <a:pt x="209" y="842"/>
                    </a:lnTo>
                    <a:lnTo>
                      <a:pt x="208" y="841"/>
                    </a:lnTo>
                    <a:lnTo>
                      <a:pt x="208" y="841"/>
                    </a:lnTo>
                    <a:lnTo>
                      <a:pt x="205" y="838"/>
                    </a:lnTo>
                    <a:lnTo>
                      <a:pt x="204" y="835"/>
                    </a:lnTo>
                    <a:lnTo>
                      <a:pt x="200" y="824"/>
                    </a:lnTo>
                    <a:lnTo>
                      <a:pt x="197" y="813"/>
                    </a:lnTo>
                    <a:lnTo>
                      <a:pt x="193" y="807"/>
                    </a:lnTo>
                    <a:lnTo>
                      <a:pt x="193" y="807"/>
                    </a:lnTo>
                    <a:lnTo>
                      <a:pt x="191" y="806"/>
                    </a:lnTo>
                    <a:lnTo>
                      <a:pt x="190" y="805"/>
                    </a:lnTo>
                    <a:lnTo>
                      <a:pt x="188" y="802"/>
                    </a:lnTo>
                    <a:lnTo>
                      <a:pt x="187" y="790"/>
                    </a:lnTo>
                    <a:lnTo>
                      <a:pt x="188" y="764"/>
                    </a:lnTo>
                    <a:lnTo>
                      <a:pt x="188" y="764"/>
                    </a:lnTo>
                    <a:lnTo>
                      <a:pt x="191" y="721"/>
                    </a:lnTo>
                    <a:lnTo>
                      <a:pt x="194" y="677"/>
                    </a:lnTo>
                    <a:lnTo>
                      <a:pt x="197" y="638"/>
                    </a:lnTo>
                    <a:lnTo>
                      <a:pt x="198" y="619"/>
                    </a:lnTo>
                    <a:lnTo>
                      <a:pt x="198" y="619"/>
                    </a:lnTo>
                    <a:lnTo>
                      <a:pt x="198" y="615"/>
                    </a:lnTo>
                    <a:lnTo>
                      <a:pt x="199" y="611"/>
                    </a:lnTo>
                    <a:lnTo>
                      <a:pt x="203" y="603"/>
                    </a:lnTo>
                    <a:lnTo>
                      <a:pt x="206" y="594"/>
                    </a:lnTo>
                    <a:lnTo>
                      <a:pt x="208" y="590"/>
                    </a:lnTo>
                    <a:lnTo>
                      <a:pt x="208" y="585"/>
                    </a:lnTo>
                    <a:lnTo>
                      <a:pt x="208" y="585"/>
                    </a:lnTo>
                    <a:lnTo>
                      <a:pt x="206" y="564"/>
                    </a:lnTo>
                    <a:lnTo>
                      <a:pt x="206" y="558"/>
                    </a:lnTo>
                    <a:lnTo>
                      <a:pt x="206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9" y="555"/>
                    </a:lnTo>
                    <a:lnTo>
                      <a:pt x="209" y="553"/>
                    </a:lnTo>
                    <a:lnTo>
                      <a:pt x="210" y="552"/>
                    </a:lnTo>
                    <a:lnTo>
                      <a:pt x="214" y="551"/>
                    </a:lnTo>
                    <a:lnTo>
                      <a:pt x="219" y="551"/>
                    </a:lnTo>
                    <a:lnTo>
                      <a:pt x="226" y="552"/>
                    </a:lnTo>
                    <a:lnTo>
                      <a:pt x="237" y="556"/>
                    </a:lnTo>
                    <a:lnTo>
                      <a:pt x="237" y="556"/>
                    </a:lnTo>
                    <a:lnTo>
                      <a:pt x="263" y="567"/>
                    </a:lnTo>
                    <a:lnTo>
                      <a:pt x="290" y="579"/>
                    </a:lnTo>
                    <a:lnTo>
                      <a:pt x="319" y="594"/>
                    </a:lnTo>
                    <a:lnTo>
                      <a:pt x="319" y="594"/>
                    </a:lnTo>
                    <a:lnTo>
                      <a:pt x="320" y="600"/>
                    </a:lnTo>
                    <a:lnTo>
                      <a:pt x="321" y="614"/>
                    </a:lnTo>
                    <a:lnTo>
                      <a:pt x="326" y="657"/>
                    </a:lnTo>
                    <a:lnTo>
                      <a:pt x="328" y="704"/>
                    </a:lnTo>
                    <a:lnTo>
                      <a:pt x="328" y="722"/>
                    </a:lnTo>
                    <a:lnTo>
                      <a:pt x="328" y="735"/>
                    </a:lnTo>
                    <a:lnTo>
                      <a:pt x="328" y="735"/>
                    </a:lnTo>
                    <a:lnTo>
                      <a:pt x="328" y="742"/>
                    </a:lnTo>
                    <a:lnTo>
                      <a:pt x="328" y="747"/>
                    </a:lnTo>
                    <a:lnTo>
                      <a:pt x="331" y="751"/>
                    </a:lnTo>
                    <a:lnTo>
                      <a:pt x="332" y="754"/>
                    </a:lnTo>
                    <a:lnTo>
                      <a:pt x="336" y="758"/>
                    </a:lnTo>
                    <a:lnTo>
                      <a:pt x="338" y="759"/>
                    </a:lnTo>
                    <a:lnTo>
                      <a:pt x="338" y="759"/>
                    </a:lnTo>
                    <a:lnTo>
                      <a:pt x="338" y="767"/>
                    </a:lnTo>
                    <a:lnTo>
                      <a:pt x="338" y="788"/>
                    </a:lnTo>
                    <a:lnTo>
                      <a:pt x="338" y="788"/>
                    </a:lnTo>
                    <a:lnTo>
                      <a:pt x="338" y="795"/>
                    </a:lnTo>
                    <a:lnTo>
                      <a:pt x="337" y="795"/>
                    </a:lnTo>
                    <a:lnTo>
                      <a:pt x="336" y="796"/>
                    </a:lnTo>
                    <a:lnTo>
                      <a:pt x="335" y="796"/>
                    </a:lnTo>
                    <a:lnTo>
                      <a:pt x="333" y="799"/>
                    </a:lnTo>
                    <a:lnTo>
                      <a:pt x="331" y="803"/>
                    </a:lnTo>
                    <a:lnTo>
                      <a:pt x="328" y="812"/>
                    </a:lnTo>
                    <a:lnTo>
                      <a:pt x="328" y="812"/>
                    </a:lnTo>
                    <a:lnTo>
                      <a:pt x="326" y="820"/>
                    </a:lnTo>
                    <a:lnTo>
                      <a:pt x="324" y="826"/>
                    </a:lnTo>
                    <a:lnTo>
                      <a:pt x="319" y="834"/>
                    </a:lnTo>
                    <a:lnTo>
                      <a:pt x="318" y="837"/>
                    </a:lnTo>
                    <a:lnTo>
                      <a:pt x="318" y="840"/>
                    </a:lnTo>
                    <a:lnTo>
                      <a:pt x="320" y="844"/>
                    </a:lnTo>
                    <a:lnTo>
                      <a:pt x="324" y="851"/>
                    </a:lnTo>
                    <a:lnTo>
                      <a:pt x="324" y="851"/>
                    </a:lnTo>
                    <a:lnTo>
                      <a:pt x="330" y="858"/>
                    </a:lnTo>
                    <a:lnTo>
                      <a:pt x="338" y="865"/>
                    </a:lnTo>
                    <a:lnTo>
                      <a:pt x="348" y="872"/>
                    </a:lnTo>
                    <a:lnTo>
                      <a:pt x="359" y="878"/>
                    </a:lnTo>
                    <a:lnTo>
                      <a:pt x="378" y="888"/>
                    </a:lnTo>
                    <a:lnTo>
                      <a:pt x="391" y="894"/>
                    </a:lnTo>
                    <a:lnTo>
                      <a:pt x="391" y="894"/>
                    </a:lnTo>
                    <a:lnTo>
                      <a:pt x="400" y="898"/>
                    </a:lnTo>
                    <a:lnTo>
                      <a:pt x="405" y="899"/>
                    </a:lnTo>
                    <a:lnTo>
                      <a:pt x="411" y="900"/>
                    </a:lnTo>
                    <a:lnTo>
                      <a:pt x="417" y="900"/>
                    </a:lnTo>
                    <a:lnTo>
                      <a:pt x="423" y="898"/>
                    </a:lnTo>
                    <a:lnTo>
                      <a:pt x="429" y="895"/>
                    </a:lnTo>
                    <a:lnTo>
                      <a:pt x="435" y="889"/>
                    </a:lnTo>
                    <a:lnTo>
                      <a:pt x="435" y="889"/>
                    </a:lnTo>
                    <a:lnTo>
                      <a:pt x="440" y="883"/>
                    </a:lnTo>
                    <a:lnTo>
                      <a:pt x="443" y="878"/>
                    </a:lnTo>
                    <a:lnTo>
                      <a:pt x="444" y="875"/>
                    </a:lnTo>
                    <a:lnTo>
                      <a:pt x="443" y="870"/>
                    </a:lnTo>
                    <a:lnTo>
                      <a:pt x="438" y="860"/>
                    </a:lnTo>
                    <a:lnTo>
                      <a:pt x="435" y="852"/>
                    </a:lnTo>
                    <a:lnTo>
                      <a:pt x="430" y="841"/>
                    </a:lnTo>
                    <a:lnTo>
                      <a:pt x="430" y="841"/>
                    </a:lnTo>
                    <a:lnTo>
                      <a:pt x="417" y="805"/>
                    </a:lnTo>
                    <a:lnTo>
                      <a:pt x="413" y="796"/>
                    </a:lnTo>
                    <a:lnTo>
                      <a:pt x="411" y="793"/>
                    </a:lnTo>
                    <a:lnTo>
                      <a:pt x="411" y="793"/>
                    </a:lnTo>
                    <a:lnTo>
                      <a:pt x="408" y="793"/>
                    </a:lnTo>
                    <a:lnTo>
                      <a:pt x="405" y="790"/>
                    </a:lnTo>
                    <a:lnTo>
                      <a:pt x="403" y="789"/>
                    </a:lnTo>
                    <a:lnTo>
                      <a:pt x="402" y="786"/>
                    </a:lnTo>
                    <a:lnTo>
                      <a:pt x="401" y="783"/>
                    </a:lnTo>
                    <a:lnTo>
                      <a:pt x="401" y="778"/>
                    </a:lnTo>
                    <a:lnTo>
                      <a:pt x="401" y="778"/>
                    </a:lnTo>
                    <a:lnTo>
                      <a:pt x="403" y="750"/>
                    </a:lnTo>
                    <a:lnTo>
                      <a:pt x="406" y="735"/>
                    </a:lnTo>
                    <a:lnTo>
                      <a:pt x="440" y="730"/>
                    </a:lnTo>
                    <a:lnTo>
                      <a:pt x="440" y="730"/>
                    </a:lnTo>
                    <a:lnTo>
                      <a:pt x="441" y="724"/>
                    </a:lnTo>
                    <a:lnTo>
                      <a:pt x="442" y="710"/>
                    </a:lnTo>
                    <a:lnTo>
                      <a:pt x="443" y="693"/>
                    </a:lnTo>
                    <a:lnTo>
                      <a:pt x="442" y="687"/>
                    </a:lnTo>
                    <a:lnTo>
                      <a:pt x="440" y="681"/>
                    </a:lnTo>
                    <a:lnTo>
                      <a:pt x="440" y="681"/>
                    </a:lnTo>
                    <a:lnTo>
                      <a:pt x="436" y="674"/>
                    </a:lnTo>
                    <a:lnTo>
                      <a:pt x="432" y="663"/>
                    </a:lnTo>
                    <a:lnTo>
                      <a:pt x="424" y="633"/>
                    </a:lnTo>
                    <a:lnTo>
                      <a:pt x="415" y="602"/>
                    </a:lnTo>
                    <a:lnTo>
                      <a:pt x="411" y="580"/>
                    </a:lnTo>
                    <a:lnTo>
                      <a:pt x="411" y="580"/>
                    </a:lnTo>
                    <a:lnTo>
                      <a:pt x="406" y="536"/>
                    </a:lnTo>
                    <a:lnTo>
                      <a:pt x="338" y="488"/>
                    </a:lnTo>
                    <a:lnTo>
                      <a:pt x="280" y="464"/>
                    </a:lnTo>
                    <a:lnTo>
                      <a:pt x="280" y="464"/>
                    </a:lnTo>
                    <a:lnTo>
                      <a:pt x="280" y="402"/>
                    </a:lnTo>
                    <a:lnTo>
                      <a:pt x="280" y="359"/>
                    </a:lnTo>
                    <a:lnTo>
                      <a:pt x="280" y="338"/>
                    </a:lnTo>
                    <a:lnTo>
                      <a:pt x="280" y="338"/>
                    </a:lnTo>
                    <a:lnTo>
                      <a:pt x="281" y="335"/>
                    </a:lnTo>
                    <a:lnTo>
                      <a:pt x="285" y="330"/>
                    </a:lnTo>
                    <a:lnTo>
                      <a:pt x="290" y="324"/>
                    </a:lnTo>
                    <a:lnTo>
                      <a:pt x="290" y="324"/>
                    </a:lnTo>
                    <a:lnTo>
                      <a:pt x="280" y="312"/>
                    </a:lnTo>
                    <a:lnTo>
                      <a:pt x="274" y="302"/>
                    </a:lnTo>
                    <a:lnTo>
                      <a:pt x="271" y="295"/>
                    </a:lnTo>
                    <a:lnTo>
                      <a:pt x="271" y="295"/>
                    </a:lnTo>
                    <a:lnTo>
                      <a:pt x="264" y="279"/>
                    </a:lnTo>
                    <a:lnTo>
                      <a:pt x="254" y="249"/>
                    </a:lnTo>
                    <a:lnTo>
                      <a:pt x="243" y="220"/>
                    </a:lnTo>
                    <a:lnTo>
                      <a:pt x="237" y="203"/>
                    </a:lnTo>
                    <a:lnTo>
                      <a:pt x="237" y="203"/>
                    </a:lnTo>
                    <a:lnTo>
                      <a:pt x="235" y="197"/>
                    </a:lnTo>
                    <a:lnTo>
                      <a:pt x="233" y="191"/>
                    </a:lnTo>
                    <a:lnTo>
                      <a:pt x="228" y="186"/>
                    </a:lnTo>
                    <a:lnTo>
                      <a:pt x="226" y="185"/>
                    </a:lnTo>
                    <a:lnTo>
                      <a:pt x="222" y="184"/>
                    </a:lnTo>
                    <a:lnTo>
                      <a:pt x="184" y="174"/>
                    </a:lnTo>
                    <a:lnTo>
                      <a:pt x="164" y="164"/>
                    </a:lnTo>
                    <a:lnTo>
                      <a:pt x="164" y="155"/>
                    </a:lnTo>
                    <a:lnTo>
                      <a:pt x="164" y="155"/>
                    </a:lnTo>
                    <a:lnTo>
                      <a:pt x="169" y="149"/>
                    </a:lnTo>
                    <a:lnTo>
                      <a:pt x="173" y="145"/>
                    </a:lnTo>
                    <a:lnTo>
                      <a:pt x="174" y="143"/>
                    </a:lnTo>
                    <a:lnTo>
                      <a:pt x="174" y="140"/>
                    </a:lnTo>
                    <a:lnTo>
                      <a:pt x="174" y="140"/>
                    </a:lnTo>
                    <a:lnTo>
                      <a:pt x="175" y="133"/>
                    </a:lnTo>
                    <a:lnTo>
                      <a:pt x="177" y="122"/>
                    </a:lnTo>
                    <a:lnTo>
                      <a:pt x="184" y="102"/>
                    </a:lnTo>
                    <a:lnTo>
                      <a:pt x="184" y="102"/>
                    </a:lnTo>
                    <a:lnTo>
                      <a:pt x="186" y="95"/>
                    </a:lnTo>
                    <a:lnTo>
                      <a:pt x="188" y="89"/>
                    </a:lnTo>
                    <a:lnTo>
                      <a:pt x="190" y="85"/>
                    </a:lnTo>
                    <a:lnTo>
                      <a:pt x="190" y="83"/>
                    </a:lnTo>
                    <a:lnTo>
                      <a:pt x="188" y="82"/>
                    </a:lnTo>
                    <a:lnTo>
                      <a:pt x="188" y="82"/>
                    </a:lnTo>
                    <a:lnTo>
                      <a:pt x="188" y="70"/>
                    </a:lnTo>
                    <a:lnTo>
                      <a:pt x="188" y="60"/>
                    </a:lnTo>
                    <a:lnTo>
                      <a:pt x="188" y="53"/>
                    </a:lnTo>
                    <a:lnTo>
                      <a:pt x="188" y="53"/>
                    </a:lnTo>
                    <a:lnTo>
                      <a:pt x="190" y="47"/>
                    </a:lnTo>
                    <a:lnTo>
                      <a:pt x="190" y="41"/>
                    </a:lnTo>
                    <a:lnTo>
                      <a:pt x="187" y="35"/>
                    </a:lnTo>
                    <a:lnTo>
                      <a:pt x="184" y="29"/>
                    </a:lnTo>
                    <a:lnTo>
                      <a:pt x="184" y="29"/>
                    </a:lnTo>
                    <a:lnTo>
                      <a:pt x="176" y="21"/>
                    </a:lnTo>
                    <a:lnTo>
                      <a:pt x="173" y="17"/>
                    </a:lnTo>
                    <a:lnTo>
                      <a:pt x="169" y="15"/>
                    </a:lnTo>
                    <a:lnTo>
                      <a:pt x="169" y="15"/>
                    </a:lnTo>
                    <a:lnTo>
                      <a:pt x="155" y="5"/>
                    </a:lnTo>
                    <a:lnTo>
                      <a:pt x="140" y="0"/>
                    </a:lnTo>
                    <a:lnTo>
                      <a:pt x="130" y="5"/>
                    </a:lnTo>
                    <a:lnTo>
                      <a:pt x="121" y="10"/>
                    </a:lnTo>
                    <a:close/>
                  </a:path>
                </a:pathLst>
              </a:custGeom>
              <a:grpFill/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95" name="Freeform 12">
                <a:extLst>
                  <a:ext uri="{FF2B5EF4-FFF2-40B4-BE49-F238E27FC236}">
                    <a16:creationId xmlns:a16="http://schemas.microsoft.com/office/drawing/2014/main" id="{27A4E199-4921-4089-AEE4-1FCCD116FF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6800604" y="1854680"/>
                <a:ext cx="573752" cy="1528065"/>
              </a:xfrm>
              <a:custGeom>
                <a:avLst/>
                <a:gdLst>
                  <a:gd name="T0" fmla="*/ 266 w 493"/>
                  <a:gd name="T1" fmla="*/ 1171 h 1313"/>
                  <a:gd name="T2" fmla="*/ 266 w 493"/>
                  <a:gd name="T3" fmla="*/ 1171 h 1313"/>
                  <a:gd name="T4" fmla="*/ 285 w 493"/>
                  <a:gd name="T5" fmla="*/ 1185 h 1313"/>
                  <a:gd name="T6" fmla="*/ 288 w 493"/>
                  <a:gd name="T7" fmla="*/ 1276 h 1313"/>
                  <a:gd name="T8" fmla="*/ 335 w 493"/>
                  <a:gd name="T9" fmla="*/ 1309 h 1313"/>
                  <a:gd name="T10" fmla="*/ 404 w 493"/>
                  <a:gd name="T11" fmla="*/ 1299 h 1313"/>
                  <a:gd name="T12" fmla="*/ 375 w 493"/>
                  <a:gd name="T13" fmla="*/ 1246 h 1313"/>
                  <a:gd name="T14" fmla="*/ 349 w 493"/>
                  <a:gd name="T15" fmla="*/ 1209 h 1313"/>
                  <a:gd name="T16" fmla="*/ 338 w 493"/>
                  <a:gd name="T17" fmla="*/ 1160 h 1313"/>
                  <a:gd name="T18" fmla="*/ 344 w 493"/>
                  <a:gd name="T19" fmla="*/ 1122 h 1313"/>
                  <a:gd name="T20" fmla="*/ 377 w 493"/>
                  <a:gd name="T21" fmla="*/ 1087 h 1313"/>
                  <a:gd name="T22" fmla="*/ 363 w 493"/>
                  <a:gd name="T23" fmla="*/ 1028 h 1313"/>
                  <a:gd name="T24" fmla="*/ 335 w 493"/>
                  <a:gd name="T25" fmla="*/ 924 h 1313"/>
                  <a:gd name="T26" fmla="*/ 396 w 493"/>
                  <a:gd name="T27" fmla="*/ 855 h 1313"/>
                  <a:gd name="T28" fmla="*/ 440 w 493"/>
                  <a:gd name="T29" fmla="*/ 786 h 1313"/>
                  <a:gd name="T30" fmla="*/ 447 w 493"/>
                  <a:gd name="T31" fmla="*/ 695 h 1313"/>
                  <a:gd name="T32" fmla="*/ 443 w 493"/>
                  <a:gd name="T33" fmla="*/ 627 h 1313"/>
                  <a:gd name="T34" fmla="*/ 481 w 493"/>
                  <a:gd name="T35" fmla="*/ 608 h 1313"/>
                  <a:gd name="T36" fmla="*/ 493 w 493"/>
                  <a:gd name="T37" fmla="*/ 559 h 1313"/>
                  <a:gd name="T38" fmla="*/ 462 w 493"/>
                  <a:gd name="T39" fmla="*/ 479 h 1313"/>
                  <a:gd name="T40" fmla="*/ 458 w 493"/>
                  <a:gd name="T41" fmla="*/ 417 h 1313"/>
                  <a:gd name="T42" fmla="*/ 471 w 493"/>
                  <a:gd name="T43" fmla="*/ 353 h 1313"/>
                  <a:gd name="T44" fmla="*/ 431 w 493"/>
                  <a:gd name="T45" fmla="*/ 259 h 1313"/>
                  <a:gd name="T46" fmla="*/ 384 w 493"/>
                  <a:gd name="T47" fmla="*/ 222 h 1313"/>
                  <a:gd name="T48" fmla="*/ 341 w 493"/>
                  <a:gd name="T49" fmla="*/ 76 h 1313"/>
                  <a:gd name="T50" fmla="*/ 292 w 493"/>
                  <a:gd name="T51" fmla="*/ 1 h 1313"/>
                  <a:gd name="T52" fmla="*/ 231 w 493"/>
                  <a:gd name="T53" fmla="*/ 5 h 1313"/>
                  <a:gd name="T54" fmla="*/ 176 w 493"/>
                  <a:gd name="T55" fmla="*/ 28 h 1313"/>
                  <a:gd name="T56" fmla="*/ 158 w 493"/>
                  <a:gd name="T57" fmla="*/ 78 h 1313"/>
                  <a:gd name="T58" fmla="*/ 157 w 493"/>
                  <a:gd name="T59" fmla="*/ 119 h 1313"/>
                  <a:gd name="T60" fmla="*/ 168 w 493"/>
                  <a:gd name="T61" fmla="*/ 193 h 1313"/>
                  <a:gd name="T62" fmla="*/ 129 w 493"/>
                  <a:gd name="T63" fmla="*/ 270 h 1313"/>
                  <a:gd name="T64" fmla="*/ 44 w 493"/>
                  <a:gd name="T65" fmla="*/ 345 h 1313"/>
                  <a:gd name="T66" fmla="*/ 0 w 493"/>
                  <a:gd name="T67" fmla="*/ 448 h 1313"/>
                  <a:gd name="T68" fmla="*/ 50 w 493"/>
                  <a:gd name="T69" fmla="*/ 500 h 1313"/>
                  <a:gd name="T70" fmla="*/ 143 w 493"/>
                  <a:gd name="T71" fmla="*/ 534 h 1313"/>
                  <a:gd name="T72" fmla="*/ 129 w 493"/>
                  <a:gd name="T73" fmla="*/ 638 h 1313"/>
                  <a:gd name="T74" fmla="*/ 107 w 493"/>
                  <a:gd name="T75" fmla="*/ 682 h 1313"/>
                  <a:gd name="T76" fmla="*/ 129 w 493"/>
                  <a:gd name="T77" fmla="*/ 707 h 1313"/>
                  <a:gd name="T78" fmla="*/ 127 w 493"/>
                  <a:gd name="T79" fmla="*/ 793 h 1313"/>
                  <a:gd name="T80" fmla="*/ 139 w 493"/>
                  <a:gd name="T81" fmla="*/ 829 h 1313"/>
                  <a:gd name="T82" fmla="*/ 157 w 493"/>
                  <a:gd name="T83" fmla="*/ 869 h 1313"/>
                  <a:gd name="T84" fmla="*/ 156 w 493"/>
                  <a:gd name="T85" fmla="*/ 948 h 1313"/>
                  <a:gd name="T86" fmla="*/ 102 w 493"/>
                  <a:gd name="T87" fmla="*/ 1100 h 1313"/>
                  <a:gd name="T88" fmla="*/ 50 w 493"/>
                  <a:gd name="T89" fmla="*/ 1191 h 1313"/>
                  <a:gd name="T90" fmla="*/ 9 w 493"/>
                  <a:gd name="T91" fmla="*/ 1228 h 1313"/>
                  <a:gd name="T92" fmla="*/ 51 w 493"/>
                  <a:gd name="T93" fmla="*/ 1235 h 1313"/>
                  <a:gd name="T94" fmla="*/ 129 w 493"/>
                  <a:gd name="T95" fmla="*/ 1230 h 1313"/>
                  <a:gd name="T96" fmla="*/ 157 w 493"/>
                  <a:gd name="T97" fmla="*/ 1210 h 1313"/>
                  <a:gd name="T98" fmla="*/ 168 w 493"/>
                  <a:gd name="T99" fmla="*/ 1129 h 1313"/>
                  <a:gd name="T100" fmla="*/ 247 w 493"/>
                  <a:gd name="T101" fmla="*/ 1092 h 1313"/>
                  <a:gd name="T102" fmla="*/ 256 w 493"/>
                  <a:gd name="T103" fmla="*/ 1141 h 1313"/>
                  <a:gd name="T104" fmla="*/ 127 w 493"/>
                  <a:gd name="T105" fmla="*/ 416 h 1313"/>
                  <a:gd name="T106" fmla="*/ 109 w 493"/>
                  <a:gd name="T107" fmla="*/ 441 h 1313"/>
                  <a:gd name="T108" fmla="*/ 78 w 493"/>
                  <a:gd name="T109" fmla="*/ 43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3" h="1313">
                    <a:moveTo>
                      <a:pt x="266" y="1171"/>
                    </a:move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66" y="1171"/>
                    </a:lnTo>
                    <a:close/>
                    <a:moveTo>
                      <a:pt x="256" y="1141"/>
                    </a:moveTo>
                    <a:lnTo>
                      <a:pt x="256" y="1141"/>
                    </a:lnTo>
                    <a:lnTo>
                      <a:pt x="256" y="1144"/>
                    </a:lnTo>
                    <a:lnTo>
                      <a:pt x="256" y="1149"/>
                    </a:lnTo>
                    <a:lnTo>
                      <a:pt x="260" y="1158"/>
                    </a:lnTo>
                    <a:lnTo>
                      <a:pt x="266" y="1171"/>
                    </a:lnTo>
                    <a:lnTo>
                      <a:pt x="266" y="1171"/>
                    </a:lnTo>
                    <a:lnTo>
                      <a:pt x="276" y="1171"/>
                    </a:lnTo>
                    <a:lnTo>
                      <a:pt x="276" y="1171"/>
                    </a:lnTo>
                    <a:lnTo>
                      <a:pt x="278" y="1171"/>
                    </a:lnTo>
                    <a:lnTo>
                      <a:pt x="279" y="1172"/>
                    </a:lnTo>
                    <a:lnTo>
                      <a:pt x="281" y="1174"/>
                    </a:lnTo>
                    <a:lnTo>
                      <a:pt x="284" y="1178"/>
                    </a:lnTo>
                    <a:lnTo>
                      <a:pt x="285" y="1185"/>
                    </a:lnTo>
                    <a:lnTo>
                      <a:pt x="286" y="1196"/>
                    </a:lnTo>
                    <a:lnTo>
                      <a:pt x="286" y="1210"/>
                    </a:lnTo>
                    <a:lnTo>
                      <a:pt x="286" y="1210"/>
                    </a:lnTo>
                    <a:lnTo>
                      <a:pt x="285" y="1257"/>
                    </a:lnTo>
                    <a:lnTo>
                      <a:pt x="286" y="1270"/>
                    </a:lnTo>
                    <a:lnTo>
                      <a:pt x="286" y="1270"/>
                    </a:lnTo>
                    <a:lnTo>
                      <a:pt x="288" y="1276"/>
                    </a:lnTo>
                    <a:lnTo>
                      <a:pt x="293" y="1280"/>
                    </a:lnTo>
                    <a:lnTo>
                      <a:pt x="298" y="1288"/>
                    </a:lnTo>
                    <a:lnTo>
                      <a:pt x="305" y="1295"/>
                    </a:lnTo>
                    <a:lnTo>
                      <a:pt x="313" y="1301"/>
                    </a:lnTo>
                    <a:lnTo>
                      <a:pt x="324" y="1307"/>
                    </a:lnTo>
                    <a:lnTo>
                      <a:pt x="335" y="1309"/>
                    </a:lnTo>
                    <a:lnTo>
                      <a:pt x="335" y="1309"/>
                    </a:lnTo>
                    <a:lnTo>
                      <a:pt x="359" y="1313"/>
                    </a:lnTo>
                    <a:lnTo>
                      <a:pt x="369" y="1313"/>
                    </a:lnTo>
                    <a:lnTo>
                      <a:pt x="379" y="1313"/>
                    </a:lnTo>
                    <a:lnTo>
                      <a:pt x="387" y="1311"/>
                    </a:lnTo>
                    <a:lnTo>
                      <a:pt x="394" y="1309"/>
                    </a:lnTo>
                    <a:lnTo>
                      <a:pt x="400" y="1305"/>
                    </a:lnTo>
                    <a:lnTo>
                      <a:pt x="404" y="1299"/>
                    </a:lnTo>
                    <a:lnTo>
                      <a:pt x="404" y="1299"/>
                    </a:lnTo>
                    <a:lnTo>
                      <a:pt x="404" y="1296"/>
                    </a:lnTo>
                    <a:lnTo>
                      <a:pt x="404" y="1292"/>
                    </a:lnTo>
                    <a:lnTo>
                      <a:pt x="402" y="1284"/>
                    </a:lnTo>
                    <a:lnTo>
                      <a:pt x="397" y="1274"/>
                    </a:lnTo>
                    <a:lnTo>
                      <a:pt x="390" y="1265"/>
                    </a:lnTo>
                    <a:lnTo>
                      <a:pt x="375" y="1246"/>
                    </a:lnTo>
                    <a:lnTo>
                      <a:pt x="369" y="1237"/>
                    </a:lnTo>
                    <a:lnTo>
                      <a:pt x="365" y="1230"/>
                    </a:lnTo>
                    <a:lnTo>
                      <a:pt x="365" y="1230"/>
                    </a:lnTo>
                    <a:lnTo>
                      <a:pt x="361" y="1224"/>
                    </a:lnTo>
                    <a:lnTo>
                      <a:pt x="357" y="1220"/>
                    </a:lnTo>
                    <a:lnTo>
                      <a:pt x="352" y="1212"/>
                    </a:lnTo>
                    <a:lnTo>
                      <a:pt x="349" y="1209"/>
                    </a:lnTo>
                    <a:lnTo>
                      <a:pt x="347" y="1204"/>
                    </a:lnTo>
                    <a:lnTo>
                      <a:pt x="346" y="1198"/>
                    </a:lnTo>
                    <a:lnTo>
                      <a:pt x="344" y="1191"/>
                    </a:lnTo>
                    <a:lnTo>
                      <a:pt x="344" y="1191"/>
                    </a:lnTo>
                    <a:lnTo>
                      <a:pt x="344" y="1183"/>
                    </a:lnTo>
                    <a:lnTo>
                      <a:pt x="343" y="1174"/>
                    </a:lnTo>
                    <a:lnTo>
                      <a:pt x="338" y="1160"/>
                    </a:lnTo>
                    <a:lnTo>
                      <a:pt x="335" y="1148"/>
                    </a:lnTo>
                    <a:lnTo>
                      <a:pt x="335" y="1143"/>
                    </a:lnTo>
                    <a:lnTo>
                      <a:pt x="335" y="1141"/>
                    </a:lnTo>
                    <a:lnTo>
                      <a:pt x="335" y="1141"/>
                    </a:lnTo>
                    <a:lnTo>
                      <a:pt x="338" y="1135"/>
                    </a:lnTo>
                    <a:lnTo>
                      <a:pt x="344" y="1122"/>
                    </a:lnTo>
                    <a:lnTo>
                      <a:pt x="344" y="1122"/>
                    </a:lnTo>
                    <a:lnTo>
                      <a:pt x="355" y="1100"/>
                    </a:lnTo>
                    <a:lnTo>
                      <a:pt x="365" y="1083"/>
                    </a:lnTo>
                    <a:lnTo>
                      <a:pt x="365" y="1083"/>
                    </a:lnTo>
                    <a:lnTo>
                      <a:pt x="366" y="1080"/>
                    </a:lnTo>
                    <a:lnTo>
                      <a:pt x="367" y="1080"/>
                    </a:lnTo>
                    <a:lnTo>
                      <a:pt x="371" y="1081"/>
                    </a:lnTo>
                    <a:lnTo>
                      <a:pt x="377" y="1087"/>
                    </a:lnTo>
                    <a:lnTo>
                      <a:pt x="378" y="1087"/>
                    </a:lnTo>
                    <a:lnTo>
                      <a:pt x="379" y="1085"/>
                    </a:lnTo>
                    <a:lnTo>
                      <a:pt x="378" y="1077"/>
                    </a:lnTo>
                    <a:lnTo>
                      <a:pt x="374" y="1062"/>
                    </a:lnTo>
                    <a:lnTo>
                      <a:pt x="374" y="1062"/>
                    </a:lnTo>
                    <a:lnTo>
                      <a:pt x="369" y="1044"/>
                    </a:lnTo>
                    <a:lnTo>
                      <a:pt x="363" y="1028"/>
                    </a:lnTo>
                    <a:lnTo>
                      <a:pt x="350" y="999"/>
                    </a:lnTo>
                    <a:lnTo>
                      <a:pt x="340" y="978"/>
                    </a:lnTo>
                    <a:lnTo>
                      <a:pt x="336" y="969"/>
                    </a:lnTo>
                    <a:lnTo>
                      <a:pt x="335" y="963"/>
                    </a:lnTo>
                    <a:lnTo>
                      <a:pt x="335" y="963"/>
                    </a:lnTo>
                    <a:lnTo>
                      <a:pt x="335" y="948"/>
                    </a:lnTo>
                    <a:lnTo>
                      <a:pt x="335" y="924"/>
                    </a:lnTo>
                    <a:lnTo>
                      <a:pt x="335" y="894"/>
                    </a:lnTo>
                    <a:lnTo>
                      <a:pt x="335" y="894"/>
                    </a:lnTo>
                    <a:lnTo>
                      <a:pt x="344" y="889"/>
                    </a:lnTo>
                    <a:lnTo>
                      <a:pt x="355" y="885"/>
                    </a:lnTo>
                    <a:lnTo>
                      <a:pt x="367" y="876"/>
                    </a:lnTo>
                    <a:lnTo>
                      <a:pt x="381" y="867"/>
                    </a:lnTo>
                    <a:lnTo>
                      <a:pt x="396" y="855"/>
                    </a:lnTo>
                    <a:lnTo>
                      <a:pt x="411" y="842"/>
                    </a:lnTo>
                    <a:lnTo>
                      <a:pt x="423" y="825"/>
                    </a:lnTo>
                    <a:lnTo>
                      <a:pt x="423" y="825"/>
                    </a:lnTo>
                    <a:lnTo>
                      <a:pt x="429" y="817"/>
                    </a:lnTo>
                    <a:lnTo>
                      <a:pt x="434" y="806"/>
                    </a:lnTo>
                    <a:lnTo>
                      <a:pt x="437" y="796"/>
                    </a:lnTo>
                    <a:lnTo>
                      <a:pt x="440" y="786"/>
                    </a:lnTo>
                    <a:lnTo>
                      <a:pt x="443" y="764"/>
                    </a:lnTo>
                    <a:lnTo>
                      <a:pt x="446" y="744"/>
                    </a:lnTo>
                    <a:lnTo>
                      <a:pt x="446" y="725"/>
                    </a:lnTo>
                    <a:lnTo>
                      <a:pt x="445" y="711"/>
                    </a:lnTo>
                    <a:lnTo>
                      <a:pt x="443" y="696"/>
                    </a:lnTo>
                    <a:lnTo>
                      <a:pt x="443" y="696"/>
                    </a:lnTo>
                    <a:lnTo>
                      <a:pt x="447" y="695"/>
                    </a:lnTo>
                    <a:lnTo>
                      <a:pt x="454" y="690"/>
                    </a:lnTo>
                    <a:lnTo>
                      <a:pt x="459" y="687"/>
                    </a:lnTo>
                    <a:lnTo>
                      <a:pt x="461" y="683"/>
                    </a:lnTo>
                    <a:lnTo>
                      <a:pt x="464" y="681"/>
                    </a:lnTo>
                    <a:lnTo>
                      <a:pt x="462" y="677"/>
                    </a:lnTo>
                    <a:lnTo>
                      <a:pt x="462" y="677"/>
                    </a:lnTo>
                    <a:lnTo>
                      <a:pt x="443" y="627"/>
                    </a:lnTo>
                    <a:lnTo>
                      <a:pt x="443" y="627"/>
                    </a:lnTo>
                    <a:lnTo>
                      <a:pt x="449" y="627"/>
                    </a:lnTo>
                    <a:lnTo>
                      <a:pt x="456" y="626"/>
                    </a:lnTo>
                    <a:lnTo>
                      <a:pt x="465" y="622"/>
                    </a:lnTo>
                    <a:lnTo>
                      <a:pt x="473" y="616"/>
                    </a:lnTo>
                    <a:lnTo>
                      <a:pt x="478" y="613"/>
                    </a:lnTo>
                    <a:lnTo>
                      <a:pt x="481" y="608"/>
                    </a:lnTo>
                    <a:lnTo>
                      <a:pt x="485" y="602"/>
                    </a:lnTo>
                    <a:lnTo>
                      <a:pt x="489" y="595"/>
                    </a:lnTo>
                    <a:lnTo>
                      <a:pt x="491" y="588"/>
                    </a:lnTo>
                    <a:lnTo>
                      <a:pt x="492" y="578"/>
                    </a:lnTo>
                    <a:lnTo>
                      <a:pt x="492" y="578"/>
                    </a:lnTo>
                    <a:lnTo>
                      <a:pt x="493" y="569"/>
                    </a:lnTo>
                    <a:lnTo>
                      <a:pt x="493" y="559"/>
                    </a:lnTo>
                    <a:lnTo>
                      <a:pt x="492" y="550"/>
                    </a:lnTo>
                    <a:lnTo>
                      <a:pt x="491" y="541"/>
                    </a:lnTo>
                    <a:lnTo>
                      <a:pt x="486" y="525"/>
                    </a:lnTo>
                    <a:lnTo>
                      <a:pt x="480" y="509"/>
                    </a:lnTo>
                    <a:lnTo>
                      <a:pt x="474" y="497"/>
                    </a:lnTo>
                    <a:lnTo>
                      <a:pt x="468" y="488"/>
                    </a:lnTo>
                    <a:lnTo>
                      <a:pt x="462" y="479"/>
                    </a:lnTo>
                    <a:lnTo>
                      <a:pt x="462" y="479"/>
                    </a:lnTo>
                    <a:lnTo>
                      <a:pt x="458" y="458"/>
                    </a:lnTo>
                    <a:lnTo>
                      <a:pt x="454" y="442"/>
                    </a:lnTo>
                    <a:lnTo>
                      <a:pt x="453" y="435"/>
                    </a:lnTo>
                    <a:lnTo>
                      <a:pt x="453" y="430"/>
                    </a:lnTo>
                    <a:lnTo>
                      <a:pt x="453" y="430"/>
                    </a:lnTo>
                    <a:lnTo>
                      <a:pt x="458" y="417"/>
                    </a:lnTo>
                    <a:lnTo>
                      <a:pt x="465" y="398"/>
                    </a:lnTo>
                    <a:lnTo>
                      <a:pt x="468" y="388"/>
                    </a:lnTo>
                    <a:lnTo>
                      <a:pt x="472" y="378"/>
                    </a:lnTo>
                    <a:lnTo>
                      <a:pt x="473" y="368"/>
                    </a:lnTo>
                    <a:lnTo>
                      <a:pt x="473" y="361"/>
                    </a:lnTo>
                    <a:lnTo>
                      <a:pt x="473" y="361"/>
                    </a:lnTo>
                    <a:lnTo>
                      <a:pt x="471" y="353"/>
                    </a:lnTo>
                    <a:lnTo>
                      <a:pt x="466" y="343"/>
                    </a:lnTo>
                    <a:lnTo>
                      <a:pt x="454" y="320"/>
                    </a:lnTo>
                    <a:lnTo>
                      <a:pt x="441" y="293"/>
                    </a:lnTo>
                    <a:lnTo>
                      <a:pt x="436" y="281"/>
                    </a:lnTo>
                    <a:lnTo>
                      <a:pt x="434" y="272"/>
                    </a:lnTo>
                    <a:lnTo>
                      <a:pt x="434" y="272"/>
                    </a:lnTo>
                    <a:lnTo>
                      <a:pt x="431" y="259"/>
                    </a:lnTo>
                    <a:lnTo>
                      <a:pt x="431" y="253"/>
                    </a:lnTo>
                    <a:lnTo>
                      <a:pt x="429" y="248"/>
                    </a:lnTo>
                    <a:lnTo>
                      <a:pt x="423" y="242"/>
                    </a:lnTo>
                    <a:lnTo>
                      <a:pt x="423" y="242"/>
                    </a:lnTo>
                    <a:lnTo>
                      <a:pt x="415" y="235"/>
                    </a:lnTo>
                    <a:lnTo>
                      <a:pt x="405" y="230"/>
                    </a:lnTo>
                    <a:lnTo>
                      <a:pt x="384" y="222"/>
                    </a:lnTo>
                    <a:lnTo>
                      <a:pt x="384" y="222"/>
                    </a:lnTo>
                    <a:lnTo>
                      <a:pt x="374" y="218"/>
                    </a:lnTo>
                    <a:lnTo>
                      <a:pt x="368" y="215"/>
                    </a:lnTo>
                    <a:lnTo>
                      <a:pt x="365" y="212"/>
                    </a:lnTo>
                    <a:lnTo>
                      <a:pt x="365" y="212"/>
                    </a:lnTo>
                    <a:lnTo>
                      <a:pt x="341" y="76"/>
                    </a:lnTo>
                    <a:lnTo>
                      <a:pt x="341" y="76"/>
                    </a:lnTo>
                    <a:lnTo>
                      <a:pt x="337" y="59"/>
                    </a:lnTo>
                    <a:lnTo>
                      <a:pt x="331" y="43"/>
                    </a:lnTo>
                    <a:lnTo>
                      <a:pt x="325" y="30"/>
                    </a:lnTo>
                    <a:lnTo>
                      <a:pt x="317" y="19"/>
                    </a:lnTo>
                    <a:lnTo>
                      <a:pt x="309" y="11"/>
                    </a:lnTo>
                    <a:lnTo>
                      <a:pt x="300" y="5"/>
                    </a:lnTo>
                    <a:lnTo>
                      <a:pt x="292" y="1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267" y="1"/>
                    </a:lnTo>
                    <a:lnTo>
                      <a:pt x="251" y="3"/>
                    </a:lnTo>
                    <a:lnTo>
                      <a:pt x="236" y="5"/>
                    </a:lnTo>
                    <a:lnTo>
                      <a:pt x="236" y="5"/>
                    </a:lnTo>
                    <a:lnTo>
                      <a:pt x="231" y="5"/>
                    </a:lnTo>
                    <a:lnTo>
                      <a:pt x="225" y="5"/>
                    </a:lnTo>
                    <a:lnTo>
                      <a:pt x="217" y="6"/>
                    </a:lnTo>
                    <a:lnTo>
                      <a:pt x="208" y="8"/>
                    </a:lnTo>
                    <a:lnTo>
                      <a:pt x="198" y="13"/>
                    </a:lnTo>
                    <a:lnTo>
                      <a:pt x="187" y="19"/>
                    </a:lnTo>
                    <a:lnTo>
                      <a:pt x="176" y="28"/>
                    </a:lnTo>
                    <a:lnTo>
                      <a:pt x="176" y="28"/>
                    </a:lnTo>
                    <a:lnTo>
                      <a:pt x="171" y="32"/>
                    </a:lnTo>
                    <a:lnTo>
                      <a:pt x="167" y="37"/>
                    </a:lnTo>
                    <a:lnTo>
                      <a:pt x="161" y="47"/>
                    </a:lnTo>
                    <a:lnTo>
                      <a:pt x="158" y="56"/>
                    </a:lnTo>
                    <a:lnTo>
                      <a:pt x="157" y="64"/>
                    </a:lnTo>
                    <a:lnTo>
                      <a:pt x="157" y="72"/>
                    </a:lnTo>
                    <a:lnTo>
                      <a:pt x="158" y="78"/>
                    </a:lnTo>
                    <a:lnTo>
                      <a:pt x="158" y="81"/>
                    </a:lnTo>
                    <a:lnTo>
                      <a:pt x="157" y="84"/>
                    </a:lnTo>
                    <a:lnTo>
                      <a:pt x="157" y="84"/>
                    </a:lnTo>
                    <a:lnTo>
                      <a:pt x="157" y="87"/>
                    </a:lnTo>
                    <a:lnTo>
                      <a:pt x="156" y="91"/>
                    </a:lnTo>
                    <a:lnTo>
                      <a:pt x="157" y="104"/>
                    </a:lnTo>
                    <a:lnTo>
                      <a:pt x="157" y="119"/>
                    </a:lnTo>
                    <a:lnTo>
                      <a:pt x="157" y="134"/>
                    </a:lnTo>
                    <a:lnTo>
                      <a:pt x="157" y="134"/>
                    </a:lnTo>
                    <a:lnTo>
                      <a:pt x="158" y="148"/>
                    </a:lnTo>
                    <a:lnTo>
                      <a:pt x="160" y="165"/>
                    </a:lnTo>
                    <a:lnTo>
                      <a:pt x="163" y="180"/>
                    </a:lnTo>
                    <a:lnTo>
                      <a:pt x="168" y="193"/>
                    </a:lnTo>
                    <a:lnTo>
                      <a:pt x="168" y="193"/>
                    </a:lnTo>
                    <a:lnTo>
                      <a:pt x="173" y="202"/>
                    </a:lnTo>
                    <a:lnTo>
                      <a:pt x="180" y="208"/>
                    </a:lnTo>
                    <a:lnTo>
                      <a:pt x="187" y="212"/>
                    </a:lnTo>
                    <a:lnTo>
                      <a:pt x="187" y="233"/>
                    </a:lnTo>
                    <a:lnTo>
                      <a:pt x="187" y="233"/>
                    </a:lnTo>
                    <a:lnTo>
                      <a:pt x="169" y="243"/>
                    </a:lnTo>
                    <a:lnTo>
                      <a:pt x="129" y="270"/>
                    </a:lnTo>
                    <a:lnTo>
                      <a:pt x="86" y="299"/>
                    </a:lnTo>
                    <a:lnTo>
                      <a:pt x="69" y="311"/>
                    </a:lnTo>
                    <a:lnTo>
                      <a:pt x="63" y="317"/>
                    </a:lnTo>
                    <a:lnTo>
                      <a:pt x="59" y="321"/>
                    </a:lnTo>
                    <a:lnTo>
                      <a:pt x="59" y="321"/>
                    </a:lnTo>
                    <a:lnTo>
                      <a:pt x="52" y="332"/>
                    </a:lnTo>
                    <a:lnTo>
                      <a:pt x="44" y="345"/>
                    </a:lnTo>
                    <a:lnTo>
                      <a:pt x="26" y="379"/>
                    </a:lnTo>
                    <a:lnTo>
                      <a:pt x="9" y="414"/>
                    </a:lnTo>
                    <a:lnTo>
                      <a:pt x="3" y="429"/>
                    </a:lnTo>
                    <a:lnTo>
                      <a:pt x="0" y="440"/>
                    </a:lnTo>
                    <a:lnTo>
                      <a:pt x="0" y="440"/>
                    </a:lnTo>
                    <a:lnTo>
                      <a:pt x="0" y="445"/>
                    </a:lnTo>
                    <a:lnTo>
                      <a:pt x="0" y="448"/>
                    </a:lnTo>
                    <a:lnTo>
                      <a:pt x="2" y="458"/>
                    </a:lnTo>
                    <a:lnTo>
                      <a:pt x="7" y="467"/>
                    </a:lnTo>
                    <a:lnTo>
                      <a:pt x="13" y="477"/>
                    </a:lnTo>
                    <a:lnTo>
                      <a:pt x="21" y="484"/>
                    </a:lnTo>
                    <a:lnTo>
                      <a:pt x="30" y="491"/>
                    </a:lnTo>
                    <a:lnTo>
                      <a:pt x="39" y="496"/>
                    </a:lnTo>
                    <a:lnTo>
                      <a:pt x="50" y="500"/>
                    </a:lnTo>
                    <a:lnTo>
                      <a:pt x="50" y="500"/>
                    </a:lnTo>
                    <a:lnTo>
                      <a:pt x="61" y="501"/>
                    </a:lnTo>
                    <a:lnTo>
                      <a:pt x="74" y="501"/>
                    </a:lnTo>
                    <a:lnTo>
                      <a:pt x="104" y="501"/>
                    </a:lnTo>
                    <a:lnTo>
                      <a:pt x="138" y="500"/>
                    </a:lnTo>
                    <a:lnTo>
                      <a:pt x="138" y="500"/>
                    </a:lnTo>
                    <a:lnTo>
                      <a:pt x="143" y="534"/>
                    </a:lnTo>
                    <a:lnTo>
                      <a:pt x="146" y="562"/>
                    </a:lnTo>
                    <a:lnTo>
                      <a:pt x="148" y="578"/>
                    </a:lnTo>
                    <a:lnTo>
                      <a:pt x="148" y="578"/>
                    </a:lnTo>
                    <a:lnTo>
                      <a:pt x="144" y="590"/>
                    </a:lnTo>
                    <a:lnTo>
                      <a:pt x="138" y="608"/>
                    </a:lnTo>
                    <a:lnTo>
                      <a:pt x="132" y="625"/>
                    </a:lnTo>
                    <a:lnTo>
                      <a:pt x="129" y="638"/>
                    </a:lnTo>
                    <a:lnTo>
                      <a:pt x="129" y="638"/>
                    </a:lnTo>
                    <a:lnTo>
                      <a:pt x="126" y="643"/>
                    </a:lnTo>
                    <a:lnTo>
                      <a:pt x="124" y="649"/>
                    </a:lnTo>
                    <a:lnTo>
                      <a:pt x="115" y="663"/>
                    </a:lnTo>
                    <a:lnTo>
                      <a:pt x="111" y="670"/>
                    </a:lnTo>
                    <a:lnTo>
                      <a:pt x="108" y="676"/>
                    </a:lnTo>
                    <a:lnTo>
                      <a:pt x="107" y="682"/>
                    </a:lnTo>
                    <a:lnTo>
                      <a:pt x="107" y="684"/>
                    </a:lnTo>
                    <a:lnTo>
                      <a:pt x="108" y="687"/>
                    </a:lnTo>
                    <a:lnTo>
                      <a:pt x="108" y="687"/>
                    </a:lnTo>
                    <a:lnTo>
                      <a:pt x="114" y="694"/>
                    </a:lnTo>
                    <a:lnTo>
                      <a:pt x="121" y="700"/>
                    </a:lnTo>
                    <a:lnTo>
                      <a:pt x="129" y="707"/>
                    </a:lnTo>
                    <a:lnTo>
                      <a:pt x="129" y="707"/>
                    </a:lnTo>
                    <a:lnTo>
                      <a:pt x="130" y="731"/>
                    </a:lnTo>
                    <a:lnTo>
                      <a:pt x="130" y="754"/>
                    </a:lnTo>
                    <a:lnTo>
                      <a:pt x="130" y="765"/>
                    </a:lnTo>
                    <a:lnTo>
                      <a:pt x="129" y="776"/>
                    </a:lnTo>
                    <a:lnTo>
                      <a:pt x="129" y="776"/>
                    </a:lnTo>
                    <a:lnTo>
                      <a:pt x="127" y="784"/>
                    </a:lnTo>
                    <a:lnTo>
                      <a:pt x="127" y="793"/>
                    </a:lnTo>
                    <a:lnTo>
                      <a:pt x="129" y="801"/>
                    </a:lnTo>
                    <a:lnTo>
                      <a:pt x="131" y="807"/>
                    </a:lnTo>
                    <a:lnTo>
                      <a:pt x="136" y="818"/>
                    </a:lnTo>
                    <a:lnTo>
                      <a:pt x="137" y="821"/>
                    </a:lnTo>
                    <a:lnTo>
                      <a:pt x="138" y="825"/>
                    </a:lnTo>
                    <a:lnTo>
                      <a:pt x="138" y="825"/>
                    </a:lnTo>
                    <a:lnTo>
                      <a:pt x="139" y="829"/>
                    </a:lnTo>
                    <a:lnTo>
                      <a:pt x="142" y="833"/>
                    </a:lnTo>
                    <a:lnTo>
                      <a:pt x="149" y="845"/>
                    </a:lnTo>
                    <a:lnTo>
                      <a:pt x="156" y="857"/>
                    </a:lnTo>
                    <a:lnTo>
                      <a:pt x="158" y="862"/>
                    </a:lnTo>
                    <a:lnTo>
                      <a:pt x="157" y="864"/>
                    </a:lnTo>
                    <a:lnTo>
                      <a:pt x="157" y="864"/>
                    </a:lnTo>
                    <a:lnTo>
                      <a:pt x="157" y="869"/>
                    </a:lnTo>
                    <a:lnTo>
                      <a:pt x="157" y="877"/>
                    </a:lnTo>
                    <a:lnTo>
                      <a:pt x="158" y="904"/>
                    </a:lnTo>
                    <a:lnTo>
                      <a:pt x="160" y="929"/>
                    </a:lnTo>
                    <a:lnTo>
                      <a:pt x="160" y="938"/>
                    </a:lnTo>
                    <a:lnTo>
                      <a:pt x="157" y="944"/>
                    </a:lnTo>
                    <a:lnTo>
                      <a:pt x="157" y="944"/>
                    </a:lnTo>
                    <a:lnTo>
                      <a:pt x="156" y="948"/>
                    </a:lnTo>
                    <a:lnTo>
                      <a:pt x="154" y="953"/>
                    </a:lnTo>
                    <a:lnTo>
                      <a:pt x="150" y="966"/>
                    </a:lnTo>
                    <a:lnTo>
                      <a:pt x="148" y="984"/>
                    </a:lnTo>
                    <a:lnTo>
                      <a:pt x="157" y="984"/>
                    </a:lnTo>
                    <a:lnTo>
                      <a:pt x="157" y="984"/>
                    </a:lnTo>
                    <a:lnTo>
                      <a:pt x="126" y="1050"/>
                    </a:lnTo>
                    <a:lnTo>
                      <a:pt x="102" y="1100"/>
                    </a:lnTo>
                    <a:lnTo>
                      <a:pt x="89" y="1131"/>
                    </a:lnTo>
                    <a:lnTo>
                      <a:pt x="89" y="1131"/>
                    </a:lnTo>
                    <a:lnTo>
                      <a:pt x="81" y="1148"/>
                    </a:lnTo>
                    <a:lnTo>
                      <a:pt x="71" y="1166"/>
                    </a:lnTo>
                    <a:lnTo>
                      <a:pt x="59" y="1181"/>
                    </a:lnTo>
                    <a:lnTo>
                      <a:pt x="55" y="1186"/>
                    </a:lnTo>
                    <a:lnTo>
                      <a:pt x="50" y="1191"/>
                    </a:lnTo>
                    <a:lnTo>
                      <a:pt x="50" y="1191"/>
                    </a:lnTo>
                    <a:lnTo>
                      <a:pt x="37" y="1198"/>
                    </a:lnTo>
                    <a:lnTo>
                      <a:pt x="22" y="1209"/>
                    </a:lnTo>
                    <a:lnTo>
                      <a:pt x="16" y="1215"/>
                    </a:lnTo>
                    <a:lnTo>
                      <a:pt x="12" y="1221"/>
                    </a:lnTo>
                    <a:lnTo>
                      <a:pt x="9" y="1226"/>
                    </a:lnTo>
                    <a:lnTo>
                      <a:pt x="9" y="1228"/>
                    </a:lnTo>
                    <a:lnTo>
                      <a:pt x="11" y="1230"/>
                    </a:lnTo>
                    <a:lnTo>
                      <a:pt x="11" y="1230"/>
                    </a:lnTo>
                    <a:lnTo>
                      <a:pt x="12" y="1232"/>
                    </a:lnTo>
                    <a:lnTo>
                      <a:pt x="15" y="1234"/>
                    </a:lnTo>
                    <a:lnTo>
                      <a:pt x="25" y="1235"/>
                    </a:lnTo>
                    <a:lnTo>
                      <a:pt x="37" y="1235"/>
                    </a:lnTo>
                    <a:lnTo>
                      <a:pt x="51" y="1235"/>
                    </a:lnTo>
                    <a:lnTo>
                      <a:pt x="78" y="1233"/>
                    </a:lnTo>
                    <a:lnTo>
                      <a:pt x="99" y="1230"/>
                    </a:lnTo>
                    <a:lnTo>
                      <a:pt x="99" y="1230"/>
                    </a:lnTo>
                    <a:lnTo>
                      <a:pt x="108" y="1230"/>
                    </a:lnTo>
                    <a:lnTo>
                      <a:pt x="114" y="1230"/>
                    </a:lnTo>
                    <a:lnTo>
                      <a:pt x="120" y="1232"/>
                    </a:lnTo>
                    <a:lnTo>
                      <a:pt x="129" y="1230"/>
                    </a:lnTo>
                    <a:lnTo>
                      <a:pt x="129" y="1230"/>
                    </a:lnTo>
                    <a:lnTo>
                      <a:pt x="138" y="1228"/>
                    </a:lnTo>
                    <a:lnTo>
                      <a:pt x="148" y="1224"/>
                    </a:lnTo>
                    <a:lnTo>
                      <a:pt x="151" y="1222"/>
                    </a:lnTo>
                    <a:lnTo>
                      <a:pt x="154" y="1220"/>
                    </a:lnTo>
                    <a:lnTo>
                      <a:pt x="156" y="1216"/>
                    </a:lnTo>
                    <a:lnTo>
                      <a:pt x="157" y="1210"/>
                    </a:lnTo>
                    <a:lnTo>
                      <a:pt x="157" y="1210"/>
                    </a:lnTo>
                    <a:lnTo>
                      <a:pt x="158" y="1196"/>
                    </a:lnTo>
                    <a:lnTo>
                      <a:pt x="160" y="1178"/>
                    </a:lnTo>
                    <a:lnTo>
                      <a:pt x="157" y="1152"/>
                    </a:lnTo>
                    <a:lnTo>
                      <a:pt x="157" y="1152"/>
                    </a:lnTo>
                    <a:lnTo>
                      <a:pt x="161" y="1144"/>
                    </a:lnTo>
                    <a:lnTo>
                      <a:pt x="168" y="1129"/>
                    </a:lnTo>
                    <a:lnTo>
                      <a:pt x="192" y="1090"/>
                    </a:lnTo>
                    <a:lnTo>
                      <a:pt x="226" y="1032"/>
                    </a:lnTo>
                    <a:lnTo>
                      <a:pt x="226" y="1032"/>
                    </a:lnTo>
                    <a:lnTo>
                      <a:pt x="236" y="1055"/>
                    </a:lnTo>
                    <a:lnTo>
                      <a:pt x="242" y="1075"/>
                    </a:lnTo>
                    <a:lnTo>
                      <a:pt x="244" y="1084"/>
                    </a:lnTo>
                    <a:lnTo>
                      <a:pt x="247" y="1092"/>
                    </a:lnTo>
                    <a:lnTo>
                      <a:pt x="247" y="1092"/>
                    </a:lnTo>
                    <a:lnTo>
                      <a:pt x="249" y="1106"/>
                    </a:lnTo>
                    <a:lnTo>
                      <a:pt x="253" y="1119"/>
                    </a:lnTo>
                    <a:lnTo>
                      <a:pt x="256" y="1131"/>
                    </a:lnTo>
                    <a:lnTo>
                      <a:pt x="256" y="1137"/>
                    </a:lnTo>
                    <a:lnTo>
                      <a:pt x="256" y="1141"/>
                    </a:lnTo>
                    <a:lnTo>
                      <a:pt x="256" y="1141"/>
                    </a:lnTo>
                    <a:close/>
                    <a:moveTo>
                      <a:pt x="129" y="390"/>
                    </a:moveTo>
                    <a:lnTo>
                      <a:pt x="129" y="390"/>
                    </a:lnTo>
                    <a:lnTo>
                      <a:pt x="130" y="391"/>
                    </a:lnTo>
                    <a:lnTo>
                      <a:pt x="130" y="392"/>
                    </a:lnTo>
                    <a:lnTo>
                      <a:pt x="129" y="401"/>
                    </a:lnTo>
                    <a:lnTo>
                      <a:pt x="127" y="411"/>
                    </a:lnTo>
                    <a:lnTo>
                      <a:pt x="127" y="416"/>
                    </a:lnTo>
                    <a:lnTo>
                      <a:pt x="129" y="420"/>
                    </a:lnTo>
                    <a:lnTo>
                      <a:pt x="129" y="420"/>
                    </a:lnTo>
                    <a:lnTo>
                      <a:pt x="135" y="433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23" y="441"/>
                    </a:lnTo>
                    <a:lnTo>
                      <a:pt x="109" y="441"/>
                    </a:lnTo>
                    <a:lnTo>
                      <a:pt x="104" y="441"/>
                    </a:lnTo>
                    <a:lnTo>
                      <a:pt x="99" y="440"/>
                    </a:lnTo>
                    <a:lnTo>
                      <a:pt x="99" y="440"/>
                    </a:lnTo>
                    <a:lnTo>
                      <a:pt x="90" y="439"/>
                    </a:lnTo>
                    <a:lnTo>
                      <a:pt x="84" y="439"/>
                    </a:lnTo>
                    <a:lnTo>
                      <a:pt x="78" y="440"/>
                    </a:lnTo>
                    <a:lnTo>
                      <a:pt x="78" y="430"/>
                    </a:lnTo>
                    <a:lnTo>
                      <a:pt x="78" y="430"/>
                    </a:lnTo>
                    <a:lnTo>
                      <a:pt x="81" y="426"/>
                    </a:lnTo>
                    <a:lnTo>
                      <a:pt x="84" y="419"/>
                    </a:lnTo>
                    <a:lnTo>
                      <a:pt x="89" y="410"/>
                    </a:lnTo>
                    <a:lnTo>
                      <a:pt x="129" y="390"/>
                    </a:lnTo>
                    <a:close/>
                  </a:path>
                </a:pathLst>
              </a:custGeom>
              <a:grpFill/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3623E4A-CDFC-40C1-9F88-0C9BF5B3B9AC}"/>
                  </a:ext>
                </a:extLst>
              </p:cNvPr>
              <p:cNvSpPr/>
              <p:nvPr/>
            </p:nvSpPr>
            <p:spPr bwMode="auto">
              <a:xfrm>
                <a:off x="5868840" y="2691752"/>
                <a:ext cx="2276494" cy="884168"/>
              </a:xfrm>
              <a:custGeom>
                <a:avLst/>
                <a:gdLst>
                  <a:gd name="connsiteX0" fmla="*/ 1018482 w 2036964"/>
                  <a:gd name="connsiteY0" fmla="*/ 0 h 714683"/>
                  <a:gd name="connsiteX1" fmla="*/ 2036964 w 2036964"/>
                  <a:gd name="connsiteY1" fmla="*/ 103045 h 714683"/>
                  <a:gd name="connsiteX2" fmla="*/ 1414921 w 2036964"/>
                  <a:gd name="connsiteY2" fmla="*/ 197992 h 714683"/>
                  <a:gd name="connsiteX3" fmla="*/ 1053721 w 2036964"/>
                  <a:gd name="connsiteY3" fmla="*/ 205370 h 714683"/>
                  <a:gd name="connsiteX4" fmla="*/ 1081482 w 2036964"/>
                  <a:gd name="connsiteY4" fmla="*/ 625787 h 714683"/>
                  <a:gd name="connsiteX5" fmla="*/ 1217879 w 2036964"/>
                  <a:gd name="connsiteY5" fmla="*/ 628206 h 714683"/>
                  <a:gd name="connsiteX6" fmla="*/ 1530749 w 2036964"/>
                  <a:gd name="connsiteY6" fmla="*/ 669676 h 714683"/>
                  <a:gd name="connsiteX7" fmla="*/ 1018482 w 2036964"/>
                  <a:gd name="connsiteY7" fmla="*/ 714683 h 714683"/>
                  <a:gd name="connsiteX8" fmla="*/ 506215 w 2036964"/>
                  <a:gd name="connsiteY8" fmla="*/ 669676 h 714683"/>
                  <a:gd name="connsiteX9" fmla="*/ 819085 w 2036964"/>
                  <a:gd name="connsiteY9" fmla="*/ 628206 h 714683"/>
                  <a:gd name="connsiteX10" fmla="*/ 955482 w 2036964"/>
                  <a:gd name="connsiteY10" fmla="*/ 625787 h 714683"/>
                  <a:gd name="connsiteX11" fmla="*/ 983243 w 2036964"/>
                  <a:gd name="connsiteY11" fmla="*/ 205370 h 714683"/>
                  <a:gd name="connsiteX12" fmla="*/ 622043 w 2036964"/>
                  <a:gd name="connsiteY12" fmla="*/ 197992 h 714683"/>
                  <a:gd name="connsiteX13" fmla="*/ 0 w 2036964"/>
                  <a:gd name="connsiteY13" fmla="*/ 103045 h 714683"/>
                  <a:gd name="connsiteX14" fmla="*/ 1018482 w 2036964"/>
                  <a:gd name="connsiteY14" fmla="*/ 0 h 71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36964" h="714683">
                    <a:moveTo>
                      <a:pt x="1018482" y="0"/>
                    </a:moveTo>
                    <a:cubicBezTo>
                      <a:pt x="1580974" y="0"/>
                      <a:pt x="2036964" y="46135"/>
                      <a:pt x="2036964" y="103045"/>
                    </a:cubicBezTo>
                    <a:cubicBezTo>
                      <a:pt x="2036964" y="145728"/>
                      <a:pt x="1780470" y="182349"/>
                      <a:pt x="1414921" y="197992"/>
                    </a:cubicBezTo>
                    <a:lnTo>
                      <a:pt x="1053721" y="205370"/>
                    </a:lnTo>
                    <a:lnTo>
                      <a:pt x="1081482" y="625787"/>
                    </a:lnTo>
                    <a:lnTo>
                      <a:pt x="1217879" y="628206"/>
                    </a:lnTo>
                    <a:cubicBezTo>
                      <a:pt x="1401740" y="635038"/>
                      <a:pt x="1530749" y="651033"/>
                      <a:pt x="1530749" y="669676"/>
                    </a:cubicBezTo>
                    <a:cubicBezTo>
                      <a:pt x="1530749" y="694533"/>
                      <a:pt x="1301399" y="714683"/>
                      <a:pt x="1018482" y="714683"/>
                    </a:cubicBezTo>
                    <a:cubicBezTo>
                      <a:pt x="735565" y="714683"/>
                      <a:pt x="506215" y="694533"/>
                      <a:pt x="506215" y="669676"/>
                    </a:cubicBezTo>
                    <a:cubicBezTo>
                      <a:pt x="506215" y="651033"/>
                      <a:pt x="635224" y="635038"/>
                      <a:pt x="819085" y="628206"/>
                    </a:cubicBezTo>
                    <a:lnTo>
                      <a:pt x="955482" y="625787"/>
                    </a:lnTo>
                    <a:lnTo>
                      <a:pt x="983243" y="205370"/>
                    </a:lnTo>
                    <a:lnTo>
                      <a:pt x="622043" y="197992"/>
                    </a:lnTo>
                    <a:cubicBezTo>
                      <a:pt x="256495" y="182349"/>
                      <a:pt x="0" y="145728"/>
                      <a:pt x="0" y="103045"/>
                    </a:cubicBezTo>
                    <a:cubicBezTo>
                      <a:pt x="0" y="46135"/>
                      <a:pt x="455990" y="0"/>
                      <a:pt x="10184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0" name="Freeform 20">
              <a:extLst>
                <a:ext uri="{FF2B5EF4-FFF2-40B4-BE49-F238E27FC236}">
                  <a16:creationId xmlns:a16="http://schemas.microsoft.com/office/drawing/2014/main" id="{92843534-63BB-45A5-856B-5EA8B4A84A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24013" y="1734671"/>
              <a:ext cx="1135676" cy="1552222"/>
            </a:xfrm>
            <a:custGeom>
              <a:avLst/>
              <a:gdLst>
                <a:gd name="T0" fmla="*/ 838 w 867"/>
                <a:gd name="T1" fmla="*/ 571 h 1185"/>
                <a:gd name="T2" fmla="*/ 852 w 867"/>
                <a:gd name="T3" fmla="*/ 482 h 1185"/>
                <a:gd name="T4" fmla="*/ 863 w 867"/>
                <a:gd name="T5" fmla="*/ 396 h 1185"/>
                <a:gd name="T6" fmla="*/ 864 w 867"/>
                <a:gd name="T7" fmla="*/ 346 h 1185"/>
                <a:gd name="T8" fmla="*/ 835 w 867"/>
                <a:gd name="T9" fmla="*/ 251 h 1185"/>
                <a:gd name="T10" fmla="*/ 754 w 867"/>
                <a:gd name="T11" fmla="*/ 216 h 1185"/>
                <a:gd name="T12" fmla="*/ 728 w 867"/>
                <a:gd name="T13" fmla="*/ 188 h 1185"/>
                <a:gd name="T14" fmla="*/ 707 w 867"/>
                <a:gd name="T15" fmla="*/ 165 h 1185"/>
                <a:gd name="T16" fmla="*/ 714 w 867"/>
                <a:gd name="T17" fmla="*/ 155 h 1185"/>
                <a:gd name="T18" fmla="*/ 716 w 867"/>
                <a:gd name="T19" fmla="*/ 69 h 1185"/>
                <a:gd name="T20" fmla="*/ 688 w 867"/>
                <a:gd name="T21" fmla="*/ 23 h 1185"/>
                <a:gd name="T22" fmla="*/ 660 w 867"/>
                <a:gd name="T23" fmla="*/ 2 h 1185"/>
                <a:gd name="T24" fmla="*/ 605 w 867"/>
                <a:gd name="T25" fmla="*/ 2 h 1185"/>
                <a:gd name="T26" fmla="*/ 555 w 867"/>
                <a:gd name="T27" fmla="*/ 21 h 1185"/>
                <a:gd name="T28" fmla="*/ 534 w 867"/>
                <a:gd name="T29" fmla="*/ 54 h 1185"/>
                <a:gd name="T30" fmla="*/ 541 w 867"/>
                <a:gd name="T31" fmla="*/ 96 h 1185"/>
                <a:gd name="T32" fmla="*/ 556 w 867"/>
                <a:gd name="T33" fmla="*/ 114 h 1185"/>
                <a:gd name="T34" fmla="*/ 566 w 867"/>
                <a:gd name="T35" fmla="*/ 177 h 1185"/>
                <a:gd name="T36" fmla="*/ 538 w 867"/>
                <a:gd name="T37" fmla="*/ 242 h 1185"/>
                <a:gd name="T38" fmla="*/ 509 w 867"/>
                <a:gd name="T39" fmla="*/ 272 h 1185"/>
                <a:gd name="T40" fmla="*/ 442 w 867"/>
                <a:gd name="T41" fmla="*/ 412 h 1185"/>
                <a:gd name="T42" fmla="*/ 423 w 867"/>
                <a:gd name="T43" fmla="*/ 431 h 1185"/>
                <a:gd name="T44" fmla="*/ 402 w 867"/>
                <a:gd name="T45" fmla="*/ 412 h 1185"/>
                <a:gd name="T46" fmla="*/ 402 w 867"/>
                <a:gd name="T47" fmla="*/ 440 h 1185"/>
                <a:gd name="T48" fmla="*/ 369 w 867"/>
                <a:gd name="T49" fmla="*/ 474 h 1185"/>
                <a:gd name="T50" fmla="*/ 370 w 867"/>
                <a:gd name="T51" fmla="*/ 487 h 1185"/>
                <a:gd name="T52" fmla="*/ 391 w 867"/>
                <a:gd name="T53" fmla="*/ 497 h 1185"/>
                <a:gd name="T54" fmla="*/ 407 w 867"/>
                <a:gd name="T55" fmla="*/ 503 h 1185"/>
                <a:gd name="T56" fmla="*/ 374 w 867"/>
                <a:gd name="T57" fmla="*/ 529 h 1185"/>
                <a:gd name="T58" fmla="*/ 332 w 867"/>
                <a:gd name="T59" fmla="*/ 563 h 1185"/>
                <a:gd name="T60" fmla="*/ 252 w 867"/>
                <a:gd name="T61" fmla="*/ 718 h 1185"/>
                <a:gd name="T62" fmla="*/ 202 w 867"/>
                <a:gd name="T63" fmla="*/ 803 h 1185"/>
                <a:gd name="T64" fmla="*/ 147 w 867"/>
                <a:gd name="T65" fmla="*/ 833 h 1185"/>
                <a:gd name="T66" fmla="*/ 128 w 867"/>
                <a:gd name="T67" fmla="*/ 847 h 1185"/>
                <a:gd name="T68" fmla="*/ 92 w 867"/>
                <a:gd name="T69" fmla="*/ 869 h 1185"/>
                <a:gd name="T70" fmla="*/ 59 w 867"/>
                <a:gd name="T71" fmla="*/ 881 h 1185"/>
                <a:gd name="T72" fmla="*/ 18 w 867"/>
                <a:gd name="T73" fmla="*/ 903 h 1185"/>
                <a:gd name="T74" fmla="*/ 2 w 867"/>
                <a:gd name="T75" fmla="*/ 927 h 1185"/>
                <a:gd name="T76" fmla="*/ 30 w 867"/>
                <a:gd name="T77" fmla="*/ 958 h 1185"/>
                <a:gd name="T78" fmla="*/ 92 w 867"/>
                <a:gd name="T79" fmla="*/ 977 h 1185"/>
                <a:gd name="T80" fmla="*/ 164 w 867"/>
                <a:gd name="T81" fmla="*/ 969 h 1185"/>
                <a:gd name="T82" fmla="*/ 199 w 867"/>
                <a:gd name="T83" fmla="*/ 960 h 1185"/>
                <a:gd name="T84" fmla="*/ 264 w 867"/>
                <a:gd name="T85" fmla="*/ 913 h 1185"/>
                <a:gd name="T86" fmla="*/ 306 w 867"/>
                <a:gd name="T87" fmla="*/ 813 h 1185"/>
                <a:gd name="T88" fmla="*/ 317 w 867"/>
                <a:gd name="T89" fmla="*/ 825 h 1185"/>
                <a:gd name="T90" fmla="*/ 311 w 867"/>
                <a:gd name="T91" fmla="*/ 990 h 1185"/>
                <a:gd name="T92" fmla="*/ 311 w 867"/>
                <a:gd name="T93" fmla="*/ 1065 h 1185"/>
                <a:gd name="T94" fmla="*/ 298 w 867"/>
                <a:gd name="T95" fmla="*/ 1097 h 1185"/>
                <a:gd name="T96" fmla="*/ 284 w 867"/>
                <a:gd name="T97" fmla="*/ 1112 h 1185"/>
                <a:gd name="T98" fmla="*/ 285 w 867"/>
                <a:gd name="T99" fmla="*/ 1121 h 1185"/>
                <a:gd name="T100" fmla="*/ 276 w 867"/>
                <a:gd name="T101" fmla="*/ 1130 h 1185"/>
                <a:gd name="T102" fmla="*/ 255 w 867"/>
                <a:gd name="T103" fmla="*/ 1169 h 1185"/>
                <a:gd name="T104" fmla="*/ 266 w 867"/>
                <a:gd name="T105" fmla="*/ 1183 h 1185"/>
                <a:gd name="T106" fmla="*/ 344 w 867"/>
                <a:gd name="T107" fmla="*/ 1180 h 1185"/>
                <a:gd name="T108" fmla="*/ 383 w 867"/>
                <a:gd name="T109" fmla="*/ 1160 h 1185"/>
                <a:gd name="T110" fmla="*/ 406 w 867"/>
                <a:gd name="T111" fmla="*/ 1145 h 1185"/>
                <a:gd name="T112" fmla="*/ 422 w 867"/>
                <a:gd name="T113" fmla="*/ 1086 h 1185"/>
                <a:gd name="T114" fmla="*/ 423 w 867"/>
                <a:gd name="T115" fmla="*/ 958 h 1185"/>
                <a:gd name="T116" fmla="*/ 442 w 867"/>
                <a:gd name="T117" fmla="*/ 778 h 1185"/>
                <a:gd name="T118" fmla="*/ 634 w 867"/>
                <a:gd name="T119" fmla="*/ 763 h 1185"/>
                <a:gd name="T120" fmla="*/ 750 w 867"/>
                <a:gd name="T121" fmla="*/ 735 h 1185"/>
                <a:gd name="T122" fmla="*/ 775 w 867"/>
                <a:gd name="T123" fmla="*/ 707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7" h="1185">
                  <a:moveTo>
                    <a:pt x="806" y="579"/>
                  </a:moveTo>
                  <a:lnTo>
                    <a:pt x="806" y="579"/>
                  </a:lnTo>
                  <a:lnTo>
                    <a:pt x="812" y="578"/>
                  </a:lnTo>
                  <a:lnTo>
                    <a:pt x="824" y="575"/>
                  </a:lnTo>
                  <a:lnTo>
                    <a:pt x="831" y="573"/>
                  </a:lnTo>
                  <a:lnTo>
                    <a:pt x="838" y="571"/>
                  </a:lnTo>
                  <a:lnTo>
                    <a:pt x="844" y="567"/>
                  </a:lnTo>
                  <a:lnTo>
                    <a:pt x="848" y="562"/>
                  </a:lnTo>
                  <a:lnTo>
                    <a:pt x="848" y="562"/>
                  </a:lnTo>
                  <a:lnTo>
                    <a:pt x="849" y="547"/>
                  </a:lnTo>
                  <a:lnTo>
                    <a:pt x="850" y="517"/>
                  </a:lnTo>
                  <a:lnTo>
                    <a:pt x="852" y="482"/>
                  </a:lnTo>
                  <a:lnTo>
                    <a:pt x="854" y="464"/>
                  </a:lnTo>
                  <a:lnTo>
                    <a:pt x="856" y="450"/>
                  </a:lnTo>
                  <a:lnTo>
                    <a:pt x="856" y="450"/>
                  </a:lnTo>
                  <a:lnTo>
                    <a:pt x="858" y="437"/>
                  </a:lnTo>
                  <a:lnTo>
                    <a:pt x="861" y="423"/>
                  </a:lnTo>
                  <a:lnTo>
                    <a:pt x="863" y="396"/>
                  </a:lnTo>
                  <a:lnTo>
                    <a:pt x="865" y="375"/>
                  </a:lnTo>
                  <a:lnTo>
                    <a:pt x="865" y="368"/>
                  </a:lnTo>
                  <a:lnTo>
                    <a:pt x="867" y="365"/>
                  </a:lnTo>
                  <a:lnTo>
                    <a:pt x="867" y="365"/>
                  </a:lnTo>
                  <a:lnTo>
                    <a:pt x="867" y="359"/>
                  </a:lnTo>
                  <a:lnTo>
                    <a:pt x="864" y="346"/>
                  </a:lnTo>
                  <a:lnTo>
                    <a:pt x="857" y="310"/>
                  </a:lnTo>
                  <a:lnTo>
                    <a:pt x="848" y="273"/>
                  </a:lnTo>
                  <a:lnTo>
                    <a:pt x="844" y="260"/>
                  </a:lnTo>
                  <a:lnTo>
                    <a:pt x="842" y="255"/>
                  </a:lnTo>
                  <a:lnTo>
                    <a:pt x="842" y="255"/>
                  </a:lnTo>
                  <a:lnTo>
                    <a:pt x="835" y="251"/>
                  </a:lnTo>
                  <a:lnTo>
                    <a:pt x="818" y="245"/>
                  </a:lnTo>
                  <a:lnTo>
                    <a:pt x="798" y="238"/>
                  </a:lnTo>
                  <a:lnTo>
                    <a:pt x="779" y="231"/>
                  </a:lnTo>
                  <a:lnTo>
                    <a:pt x="779" y="231"/>
                  </a:lnTo>
                  <a:lnTo>
                    <a:pt x="765" y="224"/>
                  </a:lnTo>
                  <a:lnTo>
                    <a:pt x="754" y="216"/>
                  </a:lnTo>
                  <a:lnTo>
                    <a:pt x="746" y="209"/>
                  </a:lnTo>
                  <a:lnTo>
                    <a:pt x="746" y="209"/>
                  </a:lnTo>
                  <a:lnTo>
                    <a:pt x="740" y="201"/>
                  </a:lnTo>
                  <a:lnTo>
                    <a:pt x="734" y="194"/>
                  </a:lnTo>
                  <a:lnTo>
                    <a:pt x="728" y="188"/>
                  </a:lnTo>
                  <a:lnTo>
                    <a:pt x="728" y="188"/>
                  </a:lnTo>
                  <a:lnTo>
                    <a:pt x="720" y="182"/>
                  </a:lnTo>
                  <a:lnTo>
                    <a:pt x="717" y="180"/>
                  </a:lnTo>
                  <a:lnTo>
                    <a:pt x="717" y="180"/>
                  </a:lnTo>
                  <a:lnTo>
                    <a:pt x="707" y="176"/>
                  </a:lnTo>
                  <a:lnTo>
                    <a:pt x="703" y="168"/>
                  </a:lnTo>
                  <a:lnTo>
                    <a:pt x="707" y="165"/>
                  </a:lnTo>
                  <a:lnTo>
                    <a:pt x="707" y="165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2" y="162"/>
                  </a:lnTo>
                  <a:lnTo>
                    <a:pt x="714" y="155"/>
                  </a:lnTo>
                  <a:lnTo>
                    <a:pt x="714" y="155"/>
                  </a:lnTo>
                  <a:lnTo>
                    <a:pt x="716" y="148"/>
                  </a:lnTo>
                  <a:lnTo>
                    <a:pt x="717" y="140"/>
                  </a:lnTo>
                  <a:lnTo>
                    <a:pt x="718" y="116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16" y="69"/>
                  </a:lnTo>
                  <a:lnTo>
                    <a:pt x="713" y="62"/>
                  </a:lnTo>
                  <a:lnTo>
                    <a:pt x="710" y="55"/>
                  </a:lnTo>
                  <a:lnTo>
                    <a:pt x="706" y="48"/>
                  </a:lnTo>
                  <a:lnTo>
                    <a:pt x="697" y="33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4" y="15"/>
                  </a:lnTo>
                  <a:lnTo>
                    <a:pt x="680" y="9"/>
                  </a:lnTo>
                  <a:lnTo>
                    <a:pt x="678" y="6"/>
                  </a:lnTo>
                  <a:lnTo>
                    <a:pt x="673" y="4"/>
                  </a:lnTo>
                  <a:lnTo>
                    <a:pt x="668" y="3"/>
                  </a:lnTo>
                  <a:lnTo>
                    <a:pt x="660" y="2"/>
                  </a:lnTo>
                  <a:lnTo>
                    <a:pt x="660" y="2"/>
                  </a:lnTo>
                  <a:lnTo>
                    <a:pt x="645" y="2"/>
                  </a:lnTo>
                  <a:lnTo>
                    <a:pt x="632" y="3"/>
                  </a:lnTo>
                  <a:lnTo>
                    <a:pt x="620" y="5"/>
                  </a:lnTo>
                  <a:lnTo>
                    <a:pt x="620" y="5"/>
                  </a:lnTo>
                  <a:lnTo>
                    <a:pt x="605" y="2"/>
                  </a:lnTo>
                  <a:lnTo>
                    <a:pt x="592" y="0"/>
                  </a:lnTo>
                  <a:lnTo>
                    <a:pt x="585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69" y="9"/>
                  </a:lnTo>
                  <a:lnTo>
                    <a:pt x="555" y="21"/>
                  </a:lnTo>
                  <a:lnTo>
                    <a:pt x="542" y="32"/>
                  </a:lnTo>
                  <a:lnTo>
                    <a:pt x="537" y="38"/>
                  </a:lnTo>
                  <a:lnTo>
                    <a:pt x="535" y="42"/>
                  </a:lnTo>
                  <a:lnTo>
                    <a:pt x="535" y="42"/>
                  </a:lnTo>
                  <a:lnTo>
                    <a:pt x="534" y="46"/>
                  </a:lnTo>
                  <a:lnTo>
                    <a:pt x="534" y="54"/>
                  </a:lnTo>
                  <a:lnTo>
                    <a:pt x="535" y="70"/>
                  </a:lnTo>
                  <a:lnTo>
                    <a:pt x="538" y="84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1" y="93"/>
                  </a:lnTo>
                  <a:lnTo>
                    <a:pt x="541" y="96"/>
                  </a:lnTo>
                  <a:lnTo>
                    <a:pt x="541" y="100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48" y="109"/>
                  </a:lnTo>
                  <a:lnTo>
                    <a:pt x="553" y="111"/>
                  </a:lnTo>
                  <a:lnTo>
                    <a:pt x="556" y="114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61" y="165"/>
                  </a:lnTo>
                  <a:lnTo>
                    <a:pt x="561" y="165"/>
                  </a:lnTo>
                  <a:lnTo>
                    <a:pt x="562" y="170"/>
                  </a:lnTo>
                  <a:lnTo>
                    <a:pt x="566" y="177"/>
                  </a:lnTo>
                  <a:lnTo>
                    <a:pt x="575" y="198"/>
                  </a:lnTo>
                  <a:lnTo>
                    <a:pt x="589" y="222"/>
                  </a:lnTo>
                  <a:lnTo>
                    <a:pt x="589" y="222"/>
                  </a:lnTo>
                  <a:lnTo>
                    <a:pt x="567" y="229"/>
                  </a:lnTo>
                  <a:lnTo>
                    <a:pt x="550" y="237"/>
                  </a:lnTo>
                  <a:lnTo>
                    <a:pt x="538" y="242"/>
                  </a:lnTo>
                  <a:lnTo>
                    <a:pt x="538" y="242"/>
                  </a:lnTo>
                  <a:lnTo>
                    <a:pt x="530" y="248"/>
                  </a:lnTo>
                  <a:lnTo>
                    <a:pt x="523" y="254"/>
                  </a:lnTo>
                  <a:lnTo>
                    <a:pt x="516" y="26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03" y="283"/>
                  </a:lnTo>
                  <a:lnTo>
                    <a:pt x="494" y="300"/>
                  </a:lnTo>
                  <a:lnTo>
                    <a:pt x="471" y="346"/>
                  </a:lnTo>
                  <a:lnTo>
                    <a:pt x="451" y="390"/>
                  </a:lnTo>
                  <a:lnTo>
                    <a:pt x="442" y="412"/>
                  </a:lnTo>
                  <a:lnTo>
                    <a:pt x="442" y="412"/>
                  </a:lnTo>
                  <a:lnTo>
                    <a:pt x="441" y="418"/>
                  </a:lnTo>
                  <a:lnTo>
                    <a:pt x="436" y="429"/>
                  </a:lnTo>
                  <a:lnTo>
                    <a:pt x="430" y="443"/>
                  </a:lnTo>
                  <a:lnTo>
                    <a:pt x="430" y="443"/>
                  </a:lnTo>
                  <a:lnTo>
                    <a:pt x="428" y="440"/>
                  </a:lnTo>
                  <a:lnTo>
                    <a:pt x="423" y="431"/>
                  </a:lnTo>
                  <a:lnTo>
                    <a:pt x="419" y="425"/>
                  </a:lnTo>
                  <a:lnTo>
                    <a:pt x="416" y="421"/>
                  </a:lnTo>
                  <a:lnTo>
                    <a:pt x="411" y="417"/>
                  </a:lnTo>
                  <a:lnTo>
                    <a:pt x="405" y="414"/>
                  </a:lnTo>
                  <a:lnTo>
                    <a:pt x="405" y="414"/>
                  </a:lnTo>
                  <a:lnTo>
                    <a:pt x="402" y="412"/>
                  </a:lnTo>
                  <a:lnTo>
                    <a:pt x="398" y="414"/>
                  </a:lnTo>
                  <a:lnTo>
                    <a:pt x="397" y="416"/>
                  </a:lnTo>
                  <a:lnTo>
                    <a:pt x="397" y="419"/>
                  </a:lnTo>
                  <a:lnTo>
                    <a:pt x="399" y="427"/>
                  </a:lnTo>
                  <a:lnTo>
                    <a:pt x="400" y="429"/>
                  </a:lnTo>
                  <a:lnTo>
                    <a:pt x="402" y="440"/>
                  </a:lnTo>
                  <a:lnTo>
                    <a:pt x="365" y="431"/>
                  </a:lnTo>
                  <a:lnTo>
                    <a:pt x="360" y="438"/>
                  </a:lnTo>
                  <a:lnTo>
                    <a:pt x="374" y="471"/>
                  </a:lnTo>
                  <a:lnTo>
                    <a:pt x="374" y="471"/>
                  </a:lnTo>
                  <a:lnTo>
                    <a:pt x="372" y="471"/>
                  </a:lnTo>
                  <a:lnTo>
                    <a:pt x="369" y="474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7" y="480"/>
                  </a:lnTo>
                  <a:lnTo>
                    <a:pt x="367" y="480"/>
                  </a:lnTo>
                  <a:lnTo>
                    <a:pt x="369" y="484"/>
                  </a:lnTo>
                  <a:lnTo>
                    <a:pt x="370" y="487"/>
                  </a:lnTo>
                  <a:lnTo>
                    <a:pt x="371" y="489"/>
                  </a:lnTo>
                  <a:lnTo>
                    <a:pt x="376" y="493"/>
                  </a:lnTo>
                  <a:lnTo>
                    <a:pt x="376" y="493"/>
                  </a:lnTo>
                  <a:lnTo>
                    <a:pt x="382" y="495"/>
                  </a:lnTo>
                  <a:lnTo>
                    <a:pt x="387" y="496"/>
                  </a:lnTo>
                  <a:lnTo>
                    <a:pt x="391" y="497"/>
                  </a:lnTo>
                  <a:lnTo>
                    <a:pt x="391" y="497"/>
                  </a:lnTo>
                  <a:lnTo>
                    <a:pt x="392" y="499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402" y="502"/>
                  </a:lnTo>
                  <a:lnTo>
                    <a:pt x="407" y="503"/>
                  </a:lnTo>
                  <a:lnTo>
                    <a:pt x="415" y="503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4" y="526"/>
                  </a:lnTo>
                  <a:lnTo>
                    <a:pt x="391" y="527"/>
                  </a:lnTo>
                  <a:lnTo>
                    <a:pt x="374" y="529"/>
                  </a:lnTo>
                  <a:lnTo>
                    <a:pt x="367" y="532"/>
                  </a:lnTo>
                  <a:lnTo>
                    <a:pt x="360" y="534"/>
                  </a:lnTo>
                  <a:lnTo>
                    <a:pt x="360" y="534"/>
                  </a:lnTo>
                  <a:lnTo>
                    <a:pt x="353" y="539"/>
                  </a:lnTo>
                  <a:lnTo>
                    <a:pt x="346" y="546"/>
                  </a:lnTo>
                  <a:lnTo>
                    <a:pt x="332" y="563"/>
                  </a:lnTo>
                  <a:lnTo>
                    <a:pt x="320" y="580"/>
                  </a:lnTo>
                  <a:lnTo>
                    <a:pt x="314" y="588"/>
                  </a:lnTo>
                  <a:lnTo>
                    <a:pt x="314" y="588"/>
                  </a:lnTo>
                  <a:lnTo>
                    <a:pt x="285" y="652"/>
                  </a:lnTo>
                  <a:lnTo>
                    <a:pt x="261" y="699"/>
                  </a:lnTo>
                  <a:lnTo>
                    <a:pt x="252" y="718"/>
                  </a:lnTo>
                  <a:lnTo>
                    <a:pt x="245" y="730"/>
                  </a:lnTo>
                  <a:lnTo>
                    <a:pt x="245" y="730"/>
                  </a:lnTo>
                  <a:lnTo>
                    <a:pt x="233" y="750"/>
                  </a:lnTo>
                  <a:lnTo>
                    <a:pt x="219" y="775"/>
                  </a:lnTo>
                  <a:lnTo>
                    <a:pt x="206" y="796"/>
                  </a:lnTo>
                  <a:lnTo>
                    <a:pt x="202" y="803"/>
                  </a:lnTo>
                  <a:lnTo>
                    <a:pt x="200" y="807"/>
                  </a:lnTo>
                  <a:lnTo>
                    <a:pt x="200" y="807"/>
                  </a:lnTo>
                  <a:lnTo>
                    <a:pt x="154" y="830"/>
                  </a:lnTo>
                  <a:lnTo>
                    <a:pt x="154" y="830"/>
                  </a:lnTo>
                  <a:lnTo>
                    <a:pt x="156" y="829"/>
                  </a:lnTo>
                  <a:lnTo>
                    <a:pt x="147" y="833"/>
                  </a:lnTo>
                  <a:lnTo>
                    <a:pt x="147" y="833"/>
                  </a:lnTo>
                  <a:lnTo>
                    <a:pt x="137" y="836"/>
                  </a:lnTo>
                  <a:lnTo>
                    <a:pt x="133" y="840"/>
                  </a:lnTo>
                  <a:lnTo>
                    <a:pt x="130" y="843"/>
                  </a:lnTo>
                  <a:lnTo>
                    <a:pt x="128" y="847"/>
                  </a:lnTo>
                  <a:lnTo>
                    <a:pt x="128" y="847"/>
                  </a:lnTo>
                  <a:lnTo>
                    <a:pt x="123" y="851"/>
                  </a:lnTo>
                  <a:lnTo>
                    <a:pt x="117" y="857"/>
                  </a:lnTo>
                  <a:lnTo>
                    <a:pt x="112" y="861"/>
                  </a:lnTo>
                  <a:lnTo>
                    <a:pt x="108" y="864"/>
                  </a:lnTo>
                  <a:lnTo>
                    <a:pt x="101" y="867"/>
                  </a:lnTo>
                  <a:lnTo>
                    <a:pt x="92" y="869"/>
                  </a:lnTo>
                  <a:lnTo>
                    <a:pt x="92" y="869"/>
                  </a:lnTo>
                  <a:lnTo>
                    <a:pt x="79" y="872"/>
                  </a:lnTo>
                  <a:lnTo>
                    <a:pt x="71" y="873"/>
                  </a:lnTo>
                  <a:lnTo>
                    <a:pt x="65" y="875"/>
                  </a:lnTo>
                  <a:lnTo>
                    <a:pt x="59" y="881"/>
                  </a:lnTo>
                  <a:lnTo>
                    <a:pt x="59" y="881"/>
                  </a:lnTo>
                  <a:lnTo>
                    <a:pt x="51" y="889"/>
                  </a:lnTo>
                  <a:lnTo>
                    <a:pt x="42" y="895"/>
                  </a:lnTo>
                  <a:lnTo>
                    <a:pt x="33" y="900"/>
                  </a:lnTo>
                  <a:lnTo>
                    <a:pt x="26" y="902"/>
                  </a:lnTo>
                  <a:lnTo>
                    <a:pt x="26" y="902"/>
                  </a:lnTo>
                  <a:lnTo>
                    <a:pt x="18" y="903"/>
                  </a:lnTo>
                  <a:lnTo>
                    <a:pt x="13" y="903"/>
                  </a:lnTo>
                  <a:lnTo>
                    <a:pt x="9" y="905"/>
                  </a:lnTo>
                  <a:lnTo>
                    <a:pt x="4" y="907"/>
                  </a:lnTo>
                  <a:lnTo>
                    <a:pt x="2" y="912"/>
                  </a:lnTo>
                  <a:lnTo>
                    <a:pt x="0" y="918"/>
                  </a:lnTo>
                  <a:lnTo>
                    <a:pt x="2" y="927"/>
                  </a:lnTo>
                  <a:lnTo>
                    <a:pt x="2" y="927"/>
                  </a:lnTo>
                  <a:lnTo>
                    <a:pt x="4" y="932"/>
                  </a:lnTo>
                  <a:lnTo>
                    <a:pt x="6" y="936"/>
                  </a:lnTo>
                  <a:lnTo>
                    <a:pt x="12" y="945"/>
                  </a:lnTo>
                  <a:lnTo>
                    <a:pt x="20" y="952"/>
                  </a:lnTo>
                  <a:lnTo>
                    <a:pt x="30" y="958"/>
                  </a:lnTo>
                  <a:lnTo>
                    <a:pt x="40" y="964"/>
                  </a:lnTo>
                  <a:lnTo>
                    <a:pt x="51" y="967"/>
                  </a:lnTo>
                  <a:lnTo>
                    <a:pt x="71" y="974"/>
                  </a:lnTo>
                  <a:lnTo>
                    <a:pt x="71" y="974"/>
                  </a:lnTo>
                  <a:lnTo>
                    <a:pt x="82" y="975"/>
                  </a:lnTo>
                  <a:lnTo>
                    <a:pt x="92" y="977"/>
                  </a:lnTo>
                  <a:lnTo>
                    <a:pt x="103" y="975"/>
                  </a:lnTo>
                  <a:lnTo>
                    <a:pt x="112" y="974"/>
                  </a:lnTo>
                  <a:lnTo>
                    <a:pt x="130" y="972"/>
                  </a:lnTo>
                  <a:lnTo>
                    <a:pt x="142" y="971"/>
                  </a:lnTo>
                  <a:lnTo>
                    <a:pt x="142" y="971"/>
                  </a:lnTo>
                  <a:lnTo>
                    <a:pt x="164" y="969"/>
                  </a:lnTo>
                  <a:lnTo>
                    <a:pt x="177" y="968"/>
                  </a:lnTo>
                  <a:lnTo>
                    <a:pt x="187" y="967"/>
                  </a:lnTo>
                  <a:lnTo>
                    <a:pt x="187" y="967"/>
                  </a:lnTo>
                  <a:lnTo>
                    <a:pt x="193" y="966"/>
                  </a:lnTo>
                  <a:lnTo>
                    <a:pt x="196" y="964"/>
                  </a:lnTo>
                  <a:lnTo>
                    <a:pt x="199" y="960"/>
                  </a:lnTo>
                  <a:lnTo>
                    <a:pt x="201" y="953"/>
                  </a:lnTo>
                  <a:lnTo>
                    <a:pt x="201" y="953"/>
                  </a:lnTo>
                  <a:lnTo>
                    <a:pt x="208" y="926"/>
                  </a:lnTo>
                  <a:lnTo>
                    <a:pt x="213" y="909"/>
                  </a:lnTo>
                  <a:lnTo>
                    <a:pt x="264" y="913"/>
                  </a:lnTo>
                  <a:lnTo>
                    <a:pt x="264" y="913"/>
                  </a:lnTo>
                  <a:lnTo>
                    <a:pt x="279" y="880"/>
                  </a:lnTo>
                  <a:lnTo>
                    <a:pt x="289" y="854"/>
                  </a:lnTo>
                  <a:lnTo>
                    <a:pt x="297" y="834"/>
                  </a:lnTo>
                  <a:lnTo>
                    <a:pt x="297" y="834"/>
                  </a:lnTo>
                  <a:lnTo>
                    <a:pt x="300" y="825"/>
                  </a:lnTo>
                  <a:lnTo>
                    <a:pt x="306" y="813"/>
                  </a:lnTo>
                  <a:lnTo>
                    <a:pt x="321" y="779"/>
                  </a:lnTo>
                  <a:lnTo>
                    <a:pt x="343" y="737"/>
                  </a:lnTo>
                  <a:lnTo>
                    <a:pt x="325" y="789"/>
                  </a:lnTo>
                  <a:lnTo>
                    <a:pt x="325" y="789"/>
                  </a:lnTo>
                  <a:lnTo>
                    <a:pt x="320" y="805"/>
                  </a:lnTo>
                  <a:lnTo>
                    <a:pt x="317" y="825"/>
                  </a:lnTo>
                  <a:lnTo>
                    <a:pt x="310" y="870"/>
                  </a:lnTo>
                  <a:lnTo>
                    <a:pt x="305" y="912"/>
                  </a:lnTo>
                  <a:lnTo>
                    <a:pt x="304" y="927"/>
                  </a:lnTo>
                  <a:lnTo>
                    <a:pt x="304" y="935"/>
                  </a:lnTo>
                  <a:lnTo>
                    <a:pt x="304" y="935"/>
                  </a:lnTo>
                  <a:lnTo>
                    <a:pt x="311" y="990"/>
                  </a:lnTo>
                  <a:lnTo>
                    <a:pt x="320" y="99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50"/>
                  </a:lnTo>
                  <a:lnTo>
                    <a:pt x="313" y="1058"/>
                  </a:lnTo>
                  <a:lnTo>
                    <a:pt x="311" y="1065"/>
                  </a:lnTo>
                  <a:lnTo>
                    <a:pt x="311" y="1065"/>
                  </a:lnTo>
                  <a:lnTo>
                    <a:pt x="308" y="1072"/>
                  </a:lnTo>
                  <a:lnTo>
                    <a:pt x="305" y="1083"/>
                  </a:lnTo>
                  <a:lnTo>
                    <a:pt x="302" y="1089"/>
                  </a:lnTo>
                  <a:lnTo>
                    <a:pt x="300" y="1093"/>
                  </a:lnTo>
                  <a:lnTo>
                    <a:pt x="298" y="1097"/>
                  </a:lnTo>
                  <a:lnTo>
                    <a:pt x="293" y="1099"/>
                  </a:lnTo>
                  <a:lnTo>
                    <a:pt x="293" y="1099"/>
                  </a:lnTo>
                  <a:lnTo>
                    <a:pt x="287" y="1103"/>
                  </a:lnTo>
                  <a:lnTo>
                    <a:pt x="284" y="1105"/>
                  </a:lnTo>
                  <a:lnTo>
                    <a:pt x="282" y="1109"/>
                  </a:lnTo>
                  <a:lnTo>
                    <a:pt x="284" y="1112"/>
                  </a:lnTo>
                  <a:lnTo>
                    <a:pt x="284" y="1112"/>
                  </a:lnTo>
                  <a:lnTo>
                    <a:pt x="285" y="1115"/>
                  </a:lnTo>
                  <a:lnTo>
                    <a:pt x="286" y="1116"/>
                  </a:lnTo>
                  <a:lnTo>
                    <a:pt x="287" y="1118"/>
                  </a:lnTo>
                  <a:lnTo>
                    <a:pt x="285" y="1121"/>
                  </a:lnTo>
                  <a:lnTo>
                    <a:pt x="285" y="1121"/>
                  </a:lnTo>
                  <a:lnTo>
                    <a:pt x="282" y="1123"/>
                  </a:lnTo>
                  <a:lnTo>
                    <a:pt x="282" y="1123"/>
                  </a:lnTo>
                  <a:lnTo>
                    <a:pt x="282" y="1124"/>
                  </a:lnTo>
                  <a:lnTo>
                    <a:pt x="281" y="1125"/>
                  </a:lnTo>
                  <a:lnTo>
                    <a:pt x="281" y="1125"/>
                  </a:lnTo>
                  <a:lnTo>
                    <a:pt x="276" y="1130"/>
                  </a:lnTo>
                  <a:lnTo>
                    <a:pt x="267" y="1139"/>
                  </a:lnTo>
                  <a:lnTo>
                    <a:pt x="259" y="1150"/>
                  </a:lnTo>
                  <a:lnTo>
                    <a:pt x="256" y="1156"/>
                  </a:lnTo>
                  <a:lnTo>
                    <a:pt x="255" y="1161"/>
                  </a:lnTo>
                  <a:lnTo>
                    <a:pt x="255" y="1161"/>
                  </a:lnTo>
                  <a:lnTo>
                    <a:pt x="255" y="1169"/>
                  </a:lnTo>
                  <a:lnTo>
                    <a:pt x="255" y="1176"/>
                  </a:lnTo>
                  <a:lnTo>
                    <a:pt x="256" y="1178"/>
                  </a:lnTo>
                  <a:lnTo>
                    <a:pt x="259" y="1181"/>
                  </a:lnTo>
                  <a:lnTo>
                    <a:pt x="261" y="1182"/>
                  </a:lnTo>
                  <a:lnTo>
                    <a:pt x="266" y="1183"/>
                  </a:lnTo>
                  <a:lnTo>
                    <a:pt x="266" y="1183"/>
                  </a:lnTo>
                  <a:lnTo>
                    <a:pt x="281" y="1184"/>
                  </a:lnTo>
                  <a:lnTo>
                    <a:pt x="304" y="1185"/>
                  </a:lnTo>
                  <a:lnTo>
                    <a:pt x="325" y="1184"/>
                  </a:lnTo>
                  <a:lnTo>
                    <a:pt x="337" y="1183"/>
                  </a:lnTo>
                  <a:lnTo>
                    <a:pt x="337" y="1183"/>
                  </a:lnTo>
                  <a:lnTo>
                    <a:pt x="344" y="1180"/>
                  </a:lnTo>
                  <a:lnTo>
                    <a:pt x="352" y="1173"/>
                  </a:lnTo>
                  <a:lnTo>
                    <a:pt x="359" y="1165"/>
                  </a:lnTo>
                  <a:lnTo>
                    <a:pt x="363" y="1163"/>
                  </a:lnTo>
                  <a:lnTo>
                    <a:pt x="365" y="1162"/>
                  </a:lnTo>
                  <a:lnTo>
                    <a:pt x="365" y="1162"/>
                  </a:lnTo>
                  <a:lnTo>
                    <a:pt x="383" y="1160"/>
                  </a:lnTo>
                  <a:lnTo>
                    <a:pt x="395" y="1156"/>
                  </a:lnTo>
                  <a:lnTo>
                    <a:pt x="398" y="1154"/>
                  </a:lnTo>
                  <a:lnTo>
                    <a:pt x="402" y="1152"/>
                  </a:lnTo>
                  <a:lnTo>
                    <a:pt x="402" y="1152"/>
                  </a:lnTo>
                  <a:lnTo>
                    <a:pt x="404" y="1149"/>
                  </a:lnTo>
                  <a:lnTo>
                    <a:pt x="406" y="1145"/>
                  </a:lnTo>
                  <a:lnTo>
                    <a:pt x="407" y="1137"/>
                  </a:lnTo>
                  <a:lnTo>
                    <a:pt x="409" y="1128"/>
                  </a:lnTo>
                  <a:lnTo>
                    <a:pt x="416" y="1089"/>
                  </a:lnTo>
                  <a:lnTo>
                    <a:pt x="416" y="1089"/>
                  </a:lnTo>
                  <a:lnTo>
                    <a:pt x="419" y="1088"/>
                  </a:lnTo>
                  <a:lnTo>
                    <a:pt x="42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23" y="1043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3" y="958"/>
                  </a:lnTo>
                  <a:lnTo>
                    <a:pt x="425" y="928"/>
                  </a:lnTo>
                  <a:lnTo>
                    <a:pt x="425" y="928"/>
                  </a:lnTo>
                  <a:lnTo>
                    <a:pt x="428" y="897"/>
                  </a:lnTo>
                  <a:lnTo>
                    <a:pt x="433" y="847"/>
                  </a:lnTo>
                  <a:lnTo>
                    <a:pt x="439" y="800"/>
                  </a:lnTo>
                  <a:lnTo>
                    <a:pt x="442" y="778"/>
                  </a:lnTo>
                  <a:lnTo>
                    <a:pt x="442" y="778"/>
                  </a:lnTo>
                  <a:lnTo>
                    <a:pt x="462" y="776"/>
                  </a:lnTo>
                  <a:lnTo>
                    <a:pt x="511" y="771"/>
                  </a:lnTo>
                  <a:lnTo>
                    <a:pt x="575" y="766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60" y="761"/>
                  </a:lnTo>
                  <a:lnTo>
                    <a:pt x="684" y="757"/>
                  </a:lnTo>
                  <a:lnTo>
                    <a:pt x="706" y="752"/>
                  </a:lnTo>
                  <a:lnTo>
                    <a:pt x="725" y="746"/>
                  </a:lnTo>
                  <a:lnTo>
                    <a:pt x="743" y="739"/>
                  </a:lnTo>
                  <a:lnTo>
                    <a:pt x="750" y="735"/>
                  </a:lnTo>
                  <a:lnTo>
                    <a:pt x="756" y="730"/>
                  </a:lnTo>
                  <a:lnTo>
                    <a:pt x="762" y="725"/>
                  </a:lnTo>
                  <a:lnTo>
                    <a:pt x="767" y="719"/>
                  </a:lnTo>
                  <a:lnTo>
                    <a:pt x="771" y="713"/>
                  </a:lnTo>
                  <a:lnTo>
                    <a:pt x="775" y="707"/>
                  </a:lnTo>
                  <a:lnTo>
                    <a:pt x="775" y="707"/>
                  </a:lnTo>
                  <a:lnTo>
                    <a:pt x="779" y="691"/>
                  </a:lnTo>
                  <a:lnTo>
                    <a:pt x="785" y="672"/>
                  </a:lnTo>
                  <a:lnTo>
                    <a:pt x="796" y="630"/>
                  </a:lnTo>
                  <a:lnTo>
                    <a:pt x="806" y="579"/>
                  </a:lnTo>
                  <a:lnTo>
                    <a:pt x="806" y="57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DE9AD34-5F6F-4F79-B4DD-4328D3CE14F8}"/>
              </a:ext>
            </a:extLst>
          </p:cNvPr>
          <p:cNvGrpSpPr/>
          <p:nvPr/>
        </p:nvGrpSpPr>
        <p:grpSpPr>
          <a:xfrm>
            <a:off x="625924" y="1689079"/>
            <a:ext cx="2718568" cy="1491564"/>
            <a:chOff x="625924" y="4584679"/>
            <a:chExt cx="2718568" cy="1491564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CE90510F-B8A1-4673-B77E-A76552C39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24" y="4679078"/>
              <a:ext cx="1194677" cy="1397165"/>
            </a:xfrm>
            <a:custGeom>
              <a:avLst/>
              <a:gdLst>
                <a:gd name="T0" fmla="*/ 124 w 944"/>
                <a:gd name="T1" fmla="*/ 170 h 1104"/>
                <a:gd name="T2" fmla="*/ 105 w 944"/>
                <a:gd name="T3" fmla="*/ 175 h 1104"/>
                <a:gd name="T4" fmla="*/ 66 w 944"/>
                <a:gd name="T5" fmla="*/ 203 h 1104"/>
                <a:gd name="T6" fmla="*/ 11 w 944"/>
                <a:gd name="T7" fmla="*/ 299 h 1104"/>
                <a:gd name="T8" fmla="*/ 0 w 944"/>
                <a:gd name="T9" fmla="*/ 400 h 1104"/>
                <a:gd name="T10" fmla="*/ 47 w 944"/>
                <a:gd name="T11" fmla="*/ 547 h 1104"/>
                <a:gd name="T12" fmla="*/ 98 w 944"/>
                <a:gd name="T13" fmla="*/ 659 h 1104"/>
                <a:gd name="T14" fmla="*/ 108 w 944"/>
                <a:gd name="T15" fmla="*/ 704 h 1104"/>
                <a:gd name="T16" fmla="*/ 133 w 944"/>
                <a:gd name="T17" fmla="*/ 755 h 1104"/>
                <a:gd name="T18" fmla="*/ 272 w 944"/>
                <a:gd name="T19" fmla="*/ 762 h 1104"/>
                <a:gd name="T20" fmla="*/ 400 w 944"/>
                <a:gd name="T21" fmla="*/ 734 h 1104"/>
                <a:gd name="T22" fmla="*/ 551 w 944"/>
                <a:gd name="T23" fmla="*/ 763 h 1104"/>
                <a:gd name="T24" fmla="*/ 560 w 944"/>
                <a:gd name="T25" fmla="*/ 936 h 1104"/>
                <a:gd name="T26" fmla="*/ 558 w 944"/>
                <a:gd name="T27" fmla="*/ 996 h 1104"/>
                <a:gd name="T28" fmla="*/ 569 w 944"/>
                <a:gd name="T29" fmla="*/ 1028 h 1104"/>
                <a:gd name="T30" fmla="*/ 564 w 944"/>
                <a:gd name="T31" fmla="*/ 1085 h 1104"/>
                <a:gd name="T32" fmla="*/ 607 w 944"/>
                <a:gd name="T33" fmla="*/ 1104 h 1104"/>
                <a:gd name="T34" fmla="*/ 644 w 944"/>
                <a:gd name="T35" fmla="*/ 1090 h 1104"/>
                <a:gd name="T36" fmla="*/ 753 w 944"/>
                <a:gd name="T37" fmla="*/ 1104 h 1104"/>
                <a:gd name="T38" fmla="*/ 801 w 944"/>
                <a:gd name="T39" fmla="*/ 1090 h 1104"/>
                <a:gd name="T40" fmla="*/ 733 w 944"/>
                <a:gd name="T41" fmla="*/ 1047 h 1104"/>
                <a:gd name="T42" fmla="*/ 699 w 944"/>
                <a:gd name="T43" fmla="*/ 993 h 1104"/>
                <a:gd name="T44" fmla="*/ 676 w 944"/>
                <a:gd name="T45" fmla="*/ 880 h 1104"/>
                <a:gd name="T46" fmla="*/ 709 w 944"/>
                <a:gd name="T47" fmla="*/ 806 h 1104"/>
                <a:gd name="T48" fmla="*/ 712 w 944"/>
                <a:gd name="T49" fmla="*/ 856 h 1104"/>
                <a:gd name="T50" fmla="*/ 845 w 944"/>
                <a:gd name="T51" fmla="*/ 868 h 1104"/>
                <a:gd name="T52" fmla="*/ 923 w 944"/>
                <a:gd name="T53" fmla="*/ 856 h 1104"/>
                <a:gd name="T54" fmla="*/ 937 w 944"/>
                <a:gd name="T55" fmla="*/ 828 h 1104"/>
                <a:gd name="T56" fmla="*/ 871 w 944"/>
                <a:gd name="T57" fmla="*/ 800 h 1104"/>
                <a:gd name="T58" fmla="*/ 807 w 944"/>
                <a:gd name="T59" fmla="*/ 744 h 1104"/>
                <a:gd name="T60" fmla="*/ 740 w 944"/>
                <a:gd name="T61" fmla="*/ 677 h 1104"/>
                <a:gd name="T62" fmla="*/ 685 w 944"/>
                <a:gd name="T63" fmla="*/ 559 h 1104"/>
                <a:gd name="T64" fmla="*/ 641 w 944"/>
                <a:gd name="T65" fmla="*/ 485 h 1104"/>
                <a:gd name="T66" fmla="*/ 585 w 944"/>
                <a:gd name="T67" fmla="*/ 462 h 1104"/>
                <a:gd name="T68" fmla="*/ 436 w 944"/>
                <a:gd name="T69" fmla="*/ 502 h 1104"/>
                <a:gd name="T70" fmla="*/ 443 w 944"/>
                <a:gd name="T71" fmla="*/ 488 h 1104"/>
                <a:gd name="T72" fmla="*/ 458 w 944"/>
                <a:gd name="T73" fmla="*/ 472 h 1104"/>
                <a:gd name="T74" fmla="*/ 467 w 944"/>
                <a:gd name="T75" fmla="*/ 448 h 1104"/>
                <a:gd name="T76" fmla="*/ 436 w 944"/>
                <a:gd name="T77" fmla="*/ 406 h 1104"/>
                <a:gd name="T78" fmla="*/ 459 w 944"/>
                <a:gd name="T79" fmla="*/ 391 h 1104"/>
                <a:gd name="T80" fmla="*/ 418 w 944"/>
                <a:gd name="T81" fmla="*/ 388 h 1104"/>
                <a:gd name="T82" fmla="*/ 381 w 944"/>
                <a:gd name="T83" fmla="*/ 420 h 1104"/>
                <a:gd name="T84" fmla="*/ 327 w 944"/>
                <a:gd name="T85" fmla="*/ 448 h 1104"/>
                <a:gd name="T86" fmla="*/ 306 w 944"/>
                <a:gd name="T87" fmla="*/ 393 h 1104"/>
                <a:gd name="T88" fmla="*/ 277 w 944"/>
                <a:gd name="T89" fmla="*/ 290 h 1104"/>
                <a:gd name="T90" fmla="*/ 247 w 944"/>
                <a:gd name="T91" fmla="*/ 233 h 1104"/>
                <a:gd name="T92" fmla="*/ 282 w 944"/>
                <a:gd name="T93" fmla="*/ 229 h 1104"/>
                <a:gd name="T94" fmla="*/ 303 w 944"/>
                <a:gd name="T95" fmla="*/ 199 h 1104"/>
                <a:gd name="T96" fmla="*/ 306 w 944"/>
                <a:gd name="T97" fmla="*/ 181 h 1104"/>
                <a:gd name="T98" fmla="*/ 314 w 944"/>
                <a:gd name="T99" fmla="*/ 151 h 1104"/>
                <a:gd name="T100" fmla="*/ 327 w 944"/>
                <a:gd name="T101" fmla="*/ 99 h 1104"/>
                <a:gd name="T102" fmla="*/ 320 w 944"/>
                <a:gd name="T103" fmla="*/ 60 h 1104"/>
                <a:gd name="T104" fmla="*/ 301 w 944"/>
                <a:gd name="T105" fmla="*/ 11 h 1104"/>
                <a:gd name="T106" fmla="*/ 210 w 944"/>
                <a:gd name="T107" fmla="*/ 15 h 1104"/>
                <a:gd name="T108" fmla="*/ 152 w 944"/>
                <a:gd name="T109" fmla="*/ 34 h 1104"/>
                <a:gd name="T110" fmla="*/ 130 w 944"/>
                <a:gd name="T111" fmla="*/ 77 h 1104"/>
                <a:gd name="T112" fmla="*/ 138 w 944"/>
                <a:gd name="T113" fmla="*/ 111 h 1104"/>
                <a:gd name="T114" fmla="*/ 143 w 944"/>
                <a:gd name="T115" fmla="*/ 141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4" h="1104">
                  <a:moveTo>
                    <a:pt x="143" y="141"/>
                  </a:moveTo>
                  <a:lnTo>
                    <a:pt x="143" y="141"/>
                  </a:lnTo>
                  <a:lnTo>
                    <a:pt x="141" y="142"/>
                  </a:lnTo>
                  <a:lnTo>
                    <a:pt x="139" y="145"/>
                  </a:lnTo>
                  <a:lnTo>
                    <a:pt x="135" y="153"/>
                  </a:lnTo>
                  <a:lnTo>
                    <a:pt x="129" y="162"/>
                  </a:lnTo>
                  <a:lnTo>
                    <a:pt x="124" y="170"/>
                  </a:lnTo>
                  <a:lnTo>
                    <a:pt x="124" y="170"/>
                  </a:lnTo>
                  <a:lnTo>
                    <a:pt x="116" y="177"/>
                  </a:lnTo>
                  <a:lnTo>
                    <a:pt x="112" y="179"/>
                  </a:lnTo>
                  <a:lnTo>
                    <a:pt x="112" y="179"/>
                  </a:lnTo>
                  <a:lnTo>
                    <a:pt x="111" y="178"/>
                  </a:lnTo>
                  <a:lnTo>
                    <a:pt x="108" y="175"/>
                  </a:lnTo>
                  <a:lnTo>
                    <a:pt x="105" y="175"/>
                  </a:lnTo>
                  <a:lnTo>
                    <a:pt x="103" y="175"/>
                  </a:lnTo>
                  <a:lnTo>
                    <a:pt x="100" y="177"/>
                  </a:lnTo>
                  <a:lnTo>
                    <a:pt x="98" y="179"/>
                  </a:lnTo>
                  <a:lnTo>
                    <a:pt x="98" y="179"/>
                  </a:lnTo>
                  <a:lnTo>
                    <a:pt x="90" y="186"/>
                  </a:lnTo>
                  <a:lnTo>
                    <a:pt x="78" y="194"/>
                  </a:lnTo>
                  <a:lnTo>
                    <a:pt x="66" y="203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1" y="218"/>
                  </a:lnTo>
                  <a:lnTo>
                    <a:pt x="44" y="229"/>
                  </a:lnTo>
                  <a:lnTo>
                    <a:pt x="31" y="253"/>
                  </a:lnTo>
                  <a:lnTo>
                    <a:pt x="19" y="279"/>
                  </a:lnTo>
                  <a:lnTo>
                    <a:pt x="11" y="299"/>
                  </a:lnTo>
                  <a:lnTo>
                    <a:pt x="11" y="299"/>
                  </a:lnTo>
                  <a:lnTo>
                    <a:pt x="8" y="309"/>
                  </a:lnTo>
                  <a:lnTo>
                    <a:pt x="6" y="322"/>
                  </a:lnTo>
                  <a:lnTo>
                    <a:pt x="4" y="338"/>
                  </a:lnTo>
                  <a:lnTo>
                    <a:pt x="1" y="357"/>
                  </a:lnTo>
                  <a:lnTo>
                    <a:pt x="0" y="378"/>
                  </a:lnTo>
                  <a:lnTo>
                    <a:pt x="0" y="400"/>
                  </a:lnTo>
                  <a:lnTo>
                    <a:pt x="2" y="422"/>
                  </a:lnTo>
                  <a:lnTo>
                    <a:pt x="6" y="443"/>
                  </a:lnTo>
                  <a:lnTo>
                    <a:pt x="6" y="443"/>
                  </a:lnTo>
                  <a:lnTo>
                    <a:pt x="13" y="466"/>
                  </a:lnTo>
                  <a:lnTo>
                    <a:pt x="23" y="492"/>
                  </a:lnTo>
                  <a:lnTo>
                    <a:pt x="34" y="519"/>
                  </a:lnTo>
                  <a:lnTo>
                    <a:pt x="47" y="547"/>
                  </a:lnTo>
                  <a:lnTo>
                    <a:pt x="71" y="596"/>
                  </a:lnTo>
                  <a:lnTo>
                    <a:pt x="79" y="615"/>
                  </a:lnTo>
                  <a:lnTo>
                    <a:pt x="84" y="627"/>
                  </a:lnTo>
                  <a:lnTo>
                    <a:pt x="84" y="627"/>
                  </a:lnTo>
                  <a:lnTo>
                    <a:pt x="86" y="636"/>
                  </a:lnTo>
                  <a:lnTo>
                    <a:pt x="90" y="644"/>
                  </a:lnTo>
                  <a:lnTo>
                    <a:pt x="98" y="659"/>
                  </a:lnTo>
                  <a:lnTo>
                    <a:pt x="102" y="666"/>
                  </a:lnTo>
                  <a:lnTo>
                    <a:pt x="104" y="674"/>
                  </a:lnTo>
                  <a:lnTo>
                    <a:pt x="105" y="679"/>
                  </a:lnTo>
                  <a:lnTo>
                    <a:pt x="105" y="687"/>
                  </a:lnTo>
                  <a:lnTo>
                    <a:pt x="105" y="687"/>
                  </a:lnTo>
                  <a:lnTo>
                    <a:pt x="105" y="695"/>
                  </a:lnTo>
                  <a:lnTo>
                    <a:pt x="108" y="704"/>
                  </a:lnTo>
                  <a:lnTo>
                    <a:pt x="111" y="716"/>
                  </a:lnTo>
                  <a:lnTo>
                    <a:pt x="116" y="728"/>
                  </a:lnTo>
                  <a:lnTo>
                    <a:pt x="122" y="738"/>
                  </a:lnTo>
                  <a:lnTo>
                    <a:pt x="126" y="747"/>
                  </a:lnTo>
                  <a:lnTo>
                    <a:pt x="130" y="753"/>
                  </a:lnTo>
                  <a:lnTo>
                    <a:pt x="132" y="755"/>
                  </a:lnTo>
                  <a:lnTo>
                    <a:pt x="133" y="755"/>
                  </a:lnTo>
                  <a:lnTo>
                    <a:pt x="133" y="755"/>
                  </a:lnTo>
                  <a:lnTo>
                    <a:pt x="146" y="751"/>
                  </a:lnTo>
                  <a:lnTo>
                    <a:pt x="155" y="748"/>
                  </a:lnTo>
                  <a:lnTo>
                    <a:pt x="155" y="748"/>
                  </a:lnTo>
                  <a:lnTo>
                    <a:pt x="208" y="756"/>
                  </a:lnTo>
                  <a:lnTo>
                    <a:pt x="251" y="761"/>
                  </a:lnTo>
                  <a:lnTo>
                    <a:pt x="272" y="762"/>
                  </a:lnTo>
                  <a:lnTo>
                    <a:pt x="287" y="762"/>
                  </a:lnTo>
                  <a:lnTo>
                    <a:pt x="287" y="762"/>
                  </a:lnTo>
                  <a:lnTo>
                    <a:pt x="301" y="760"/>
                  </a:lnTo>
                  <a:lnTo>
                    <a:pt x="319" y="756"/>
                  </a:lnTo>
                  <a:lnTo>
                    <a:pt x="355" y="747"/>
                  </a:lnTo>
                  <a:lnTo>
                    <a:pt x="387" y="737"/>
                  </a:lnTo>
                  <a:lnTo>
                    <a:pt x="400" y="734"/>
                  </a:lnTo>
                  <a:lnTo>
                    <a:pt x="400" y="734"/>
                  </a:lnTo>
                  <a:lnTo>
                    <a:pt x="475" y="735"/>
                  </a:lnTo>
                  <a:lnTo>
                    <a:pt x="526" y="736"/>
                  </a:lnTo>
                  <a:lnTo>
                    <a:pt x="550" y="736"/>
                  </a:lnTo>
                  <a:lnTo>
                    <a:pt x="550" y="736"/>
                  </a:lnTo>
                  <a:lnTo>
                    <a:pt x="551" y="743"/>
                  </a:lnTo>
                  <a:lnTo>
                    <a:pt x="551" y="763"/>
                  </a:lnTo>
                  <a:lnTo>
                    <a:pt x="552" y="826"/>
                  </a:lnTo>
                  <a:lnTo>
                    <a:pt x="552" y="892"/>
                  </a:lnTo>
                  <a:lnTo>
                    <a:pt x="554" y="915"/>
                  </a:lnTo>
                  <a:lnTo>
                    <a:pt x="555" y="927"/>
                  </a:lnTo>
                  <a:lnTo>
                    <a:pt x="555" y="927"/>
                  </a:lnTo>
                  <a:lnTo>
                    <a:pt x="557" y="932"/>
                  </a:lnTo>
                  <a:lnTo>
                    <a:pt x="560" y="936"/>
                  </a:lnTo>
                  <a:lnTo>
                    <a:pt x="564" y="940"/>
                  </a:lnTo>
                  <a:lnTo>
                    <a:pt x="567" y="946"/>
                  </a:lnTo>
                  <a:lnTo>
                    <a:pt x="568" y="950"/>
                  </a:lnTo>
                  <a:lnTo>
                    <a:pt x="567" y="953"/>
                  </a:lnTo>
                  <a:lnTo>
                    <a:pt x="567" y="953"/>
                  </a:lnTo>
                  <a:lnTo>
                    <a:pt x="563" y="970"/>
                  </a:lnTo>
                  <a:lnTo>
                    <a:pt x="558" y="996"/>
                  </a:lnTo>
                  <a:lnTo>
                    <a:pt x="556" y="1009"/>
                  </a:lnTo>
                  <a:lnTo>
                    <a:pt x="555" y="1019"/>
                  </a:lnTo>
                  <a:lnTo>
                    <a:pt x="555" y="1026"/>
                  </a:lnTo>
                  <a:lnTo>
                    <a:pt x="556" y="1028"/>
                  </a:lnTo>
                  <a:lnTo>
                    <a:pt x="557" y="1029"/>
                  </a:lnTo>
                  <a:lnTo>
                    <a:pt x="557" y="1029"/>
                  </a:lnTo>
                  <a:lnTo>
                    <a:pt x="569" y="1028"/>
                  </a:lnTo>
                  <a:lnTo>
                    <a:pt x="574" y="1029"/>
                  </a:lnTo>
                  <a:lnTo>
                    <a:pt x="574" y="1029"/>
                  </a:lnTo>
                  <a:lnTo>
                    <a:pt x="569" y="1052"/>
                  </a:lnTo>
                  <a:lnTo>
                    <a:pt x="565" y="1071"/>
                  </a:lnTo>
                  <a:lnTo>
                    <a:pt x="564" y="1080"/>
                  </a:lnTo>
                  <a:lnTo>
                    <a:pt x="564" y="1085"/>
                  </a:lnTo>
                  <a:lnTo>
                    <a:pt x="564" y="1085"/>
                  </a:lnTo>
                  <a:lnTo>
                    <a:pt x="565" y="1088"/>
                  </a:lnTo>
                  <a:lnTo>
                    <a:pt x="567" y="1089"/>
                  </a:lnTo>
                  <a:lnTo>
                    <a:pt x="571" y="1094"/>
                  </a:lnTo>
                  <a:lnTo>
                    <a:pt x="578" y="1097"/>
                  </a:lnTo>
                  <a:lnTo>
                    <a:pt x="585" y="1100"/>
                  </a:lnTo>
                  <a:lnTo>
                    <a:pt x="600" y="1103"/>
                  </a:lnTo>
                  <a:lnTo>
                    <a:pt x="607" y="1104"/>
                  </a:lnTo>
                  <a:lnTo>
                    <a:pt x="607" y="1104"/>
                  </a:lnTo>
                  <a:lnTo>
                    <a:pt x="610" y="1101"/>
                  </a:lnTo>
                  <a:lnTo>
                    <a:pt x="614" y="1097"/>
                  </a:lnTo>
                  <a:lnTo>
                    <a:pt x="619" y="1095"/>
                  </a:lnTo>
                  <a:lnTo>
                    <a:pt x="626" y="1093"/>
                  </a:lnTo>
                  <a:lnTo>
                    <a:pt x="634" y="1090"/>
                  </a:lnTo>
                  <a:lnTo>
                    <a:pt x="644" y="1090"/>
                  </a:lnTo>
                  <a:lnTo>
                    <a:pt x="659" y="1093"/>
                  </a:lnTo>
                  <a:lnTo>
                    <a:pt x="659" y="1093"/>
                  </a:lnTo>
                  <a:lnTo>
                    <a:pt x="689" y="1097"/>
                  </a:lnTo>
                  <a:lnTo>
                    <a:pt x="718" y="1102"/>
                  </a:lnTo>
                  <a:lnTo>
                    <a:pt x="740" y="1104"/>
                  </a:lnTo>
                  <a:lnTo>
                    <a:pt x="753" y="1104"/>
                  </a:lnTo>
                  <a:lnTo>
                    <a:pt x="753" y="1104"/>
                  </a:lnTo>
                  <a:lnTo>
                    <a:pt x="766" y="1103"/>
                  </a:lnTo>
                  <a:lnTo>
                    <a:pt x="784" y="1101"/>
                  </a:lnTo>
                  <a:lnTo>
                    <a:pt x="792" y="1098"/>
                  </a:lnTo>
                  <a:lnTo>
                    <a:pt x="798" y="1096"/>
                  </a:lnTo>
                  <a:lnTo>
                    <a:pt x="799" y="1095"/>
                  </a:lnTo>
                  <a:lnTo>
                    <a:pt x="801" y="1093"/>
                  </a:lnTo>
                  <a:lnTo>
                    <a:pt x="801" y="1090"/>
                  </a:lnTo>
                  <a:lnTo>
                    <a:pt x="800" y="1088"/>
                  </a:lnTo>
                  <a:lnTo>
                    <a:pt x="800" y="1088"/>
                  </a:lnTo>
                  <a:lnTo>
                    <a:pt x="796" y="1082"/>
                  </a:lnTo>
                  <a:lnTo>
                    <a:pt x="788" y="1076"/>
                  </a:lnTo>
                  <a:lnTo>
                    <a:pt x="767" y="1064"/>
                  </a:lnTo>
                  <a:lnTo>
                    <a:pt x="744" y="1052"/>
                  </a:lnTo>
                  <a:lnTo>
                    <a:pt x="733" y="1047"/>
                  </a:lnTo>
                  <a:lnTo>
                    <a:pt x="725" y="1041"/>
                  </a:lnTo>
                  <a:lnTo>
                    <a:pt x="725" y="1041"/>
                  </a:lnTo>
                  <a:lnTo>
                    <a:pt x="711" y="1026"/>
                  </a:lnTo>
                  <a:lnTo>
                    <a:pt x="698" y="1012"/>
                  </a:lnTo>
                  <a:lnTo>
                    <a:pt x="682" y="996"/>
                  </a:lnTo>
                  <a:lnTo>
                    <a:pt x="699" y="993"/>
                  </a:lnTo>
                  <a:lnTo>
                    <a:pt x="699" y="993"/>
                  </a:lnTo>
                  <a:lnTo>
                    <a:pt x="688" y="971"/>
                  </a:lnTo>
                  <a:lnTo>
                    <a:pt x="680" y="954"/>
                  </a:lnTo>
                  <a:lnTo>
                    <a:pt x="676" y="946"/>
                  </a:lnTo>
                  <a:lnTo>
                    <a:pt x="675" y="941"/>
                  </a:lnTo>
                  <a:lnTo>
                    <a:pt x="675" y="941"/>
                  </a:lnTo>
                  <a:lnTo>
                    <a:pt x="675" y="919"/>
                  </a:lnTo>
                  <a:lnTo>
                    <a:pt x="676" y="880"/>
                  </a:lnTo>
                  <a:lnTo>
                    <a:pt x="676" y="842"/>
                  </a:lnTo>
                  <a:lnTo>
                    <a:pt x="678" y="823"/>
                  </a:lnTo>
                  <a:lnTo>
                    <a:pt x="678" y="823"/>
                  </a:lnTo>
                  <a:lnTo>
                    <a:pt x="689" y="783"/>
                  </a:lnTo>
                  <a:lnTo>
                    <a:pt x="711" y="802"/>
                  </a:lnTo>
                  <a:lnTo>
                    <a:pt x="711" y="802"/>
                  </a:lnTo>
                  <a:lnTo>
                    <a:pt x="709" y="806"/>
                  </a:lnTo>
                  <a:lnTo>
                    <a:pt x="706" y="819"/>
                  </a:lnTo>
                  <a:lnTo>
                    <a:pt x="706" y="819"/>
                  </a:lnTo>
                  <a:lnTo>
                    <a:pt x="706" y="827"/>
                  </a:lnTo>
                  <a:lnTo>
                    <a:pt x="707" y="836"/>
                  </a:lnTo>
                  <a:lnTo>
                    <a:pt x="711" y="852"/>
                  </a:lnTo>
                  <a:lnTo>
                    <a:pt x="711" y="852"/>
                  </a:lnTo>
                  <a:lnTo>
                    <a:pt x="712" y="856"/>
                  </a:lnTo>
                  <a:lnTo>
                    <a:pt x="712" y="859"/>
                  </a:lnTo>
                  <a:lnTo>
                    <a:pt x="713" y="860"/>
                  </a:lnTo>
                  <a:lnTo>
                    <a:pt x="721" y="861"/>
                  </a:lnTo>
                  <a:lnTo>
                    <a:pt x="741" y="864"/>
                  </a:lnTo>
                  <a:lnTo>
                    <a:pt x="741" y="864"/>
                  </a:lnTo>
                  <a:lnTo>
                    <a:pt x="790" y="867"/>
                  </a:lnTo>
                  <a:lnTo>
                    <a:pt x="845" y="868"/>
                  </a:lnTo>
                  <a:lnTo>
                    <a:pt x="845" y="868"/>
                  </a:lnTo>
                  <a:lnTo>
                    <a:pt x="875" y="868"/>
                  </a:lnTo>
                  <a:lnTo>
                    <a:pt x="895" y="867"/>
                  </a:lnTo>
                  <a:lnTo>
                    <a:pt x="903" y="866"/>
                  </a:lnTo>
                  <a:lnTo>
                    <a:pt x="910" y="865"/>
                  </a:lnTo>
                  <a:lnTo>
                    <a:pt x="917" y="861"/>
                  </a:lnTo>
                  <a:lnTo>
                    <a:pt x="923" y="856"/>
                  </a:lnTo>
                  <a:lnTo>
                    <a:pt x="923" y="856"/>
                  </a:lnTo>
                  <a:lnTo>
                    <a:pt x="935" y="848"/>
                  </a:lnTo>
                  <a:lnTo>
                    <a:pt x="943" y="842"/>
                  </a:lnTo>
                  <a:lnTo>
                    <a:pt x="944" y="839"/>
                  </a:lnTo>
                  <a:lnTo>
                    <a:pt x="944" y="836"/>
                  </a:lnTo>
                  <a:lnTo>
                    <a:pt x="942" y="833"/>
                  </a:lnTo>
                  <a:lnTo>
                    <a:pt x="937" y="828"/>
                  </a:lnTo>
                  <a:lnTo>
                    <a:pt x="937" y="828"/>
                  </a:lnTo>
                  <a:lnTo>
                    <a:pt x="930" y="823"/>
                  </a:lnTo>
                  <a:lnTo>
                    <a:pt x="923" y="819"/>
                  </a:lnTo>
                  <a:lnTo>
                    <a:pt x="904" y="812"/>
                  </a:lnTo>
                  <a:lnTo>
                    <a:pt x="885" y="806"/>
                  </a:lnTo>
                  <a:lnTo>
                    <a:pt x="871" y="800"/>
                  </a:lnTo>
                  <a:lnTo>
                    <a:pt x="871" y="800"/>
                  </a:lnTo>
                  <a:lnTo>
                    <a:pt x="856" y="792"/>
                  </a:lnTo>
                  <a:lnTo>
                    <a:pt x="838" y="781"/>
                  </a:lnTo>
                  <a:lnTo>
                    <a:pt x="817" y="767"/>
                  </a:lnTo>
                  <a:lnTo>
                    <a:pt x="822" y="753"/>
                  </a:lnTo>
                  <a:lnTo>
                    <a:pt x="822" y="753"/>
                  </a:lnTo>
                  <a:lnTo>
                    <a:pt x="818" y="751"/>
                  </a:lnTo>
                  <a:lnTo>
                    <a:pt x="807" y="744"/>
                  </a:lnTo>
                  <a:lnTo>
                    <a:pt x="791" y="733"/>
                  </a:lnTo>
                  <a:lnTo>
                    <a:pt x="779" y="723"/>
                  </a:lnTo>
                  <a:lnTo>
                    <a:pt x="767" y="712"/>
                  </a:lnTo>
                  <a:lnTo>
                    <a:pt x="767" y="712"/>
                  </a:lnTo>
                  <a:lnTo>
                    <a:pt x="761" y="705"/>
                  </a:lnTo>
                  <a:lnTo>
                    <a:pt x="754" y="697"/>
                  </a:lnTo>
                  <a:lnTo>
                    <a:pt x="740" y="677"/>
                  </a:lnTo>
                  <a:lnTo>
                    <a:pt x="727" y="653"/>
                  </a:lnTo>
                  <a:lnTo>
                    <a:pt x="714" y="629"/>
                  </a:lnTo>
                  <a:lnTo>
                    <a:pt x="702" y="605"/>
                  </a:lnTo>
                  <a:lnTo>
                    <a:pt x="694" y="585"/>
                  </a:lnTo>
                  <a:lnTo>
                    <a:pt x="687" y="568"/>
                  </a:lnTo>
                  <a:lnTo>
                    <a:pt x="685" y="559"/>
                  </a:lnTo>
                  <a:lnTo>
                    <a:pt x="685" y="559"/>
                  </a:lnTo>
                  <a:lnTo>
                    <a:pt x="683" y="552"/>
                  </a:lnTo>
                  <a:lnTo>
                    <a:pt x="681" y="541"/>
                  </a:lnTo>
                  <a:lnTo>
                    <a:pt x="676" y="530"/>
                  </a:lnTo>
                  <a:lnTo>
                    <a:pt x="669" y="517"/>
                  </a:lnTo>
                  <a:lnTo>
                    <a:pt x="660" y="502"/>
                  </a:lnTo>
                  <a:lnTo>
                    <a:pt x="648" y="491"/>
                  </a:lnTo>
                  <a:lnTo>
                    <a:pt x="641" y="485"/>
                  </a:lnTo>
                  <a:lnTo>
                    <a:pt x="634" y="479"/>
                  </a:lnTo>
                  <a:lnTo>
                    <a:pt x="626" y="474"/>
                  </a:lnTo>
                  <a:lnTo>
                    <a:pt x="616" y="469"/>
                  </a:lnTo>
                  <a:lnTo>
                    <a:pt x="616" y="469"/>
                  </a:lnTo>
                  <a:lnTo>
                    <a:pt x="607" y="466"/>
                  </a:lnTo>
                  <a:lnTo>
                    <a:pt x="596" y="463"/>
                  </a:lnTo>
                  <a:lnTo>
                    <a:pt x="585" y="462"/>
                  </a:lnTo>
                  <a:lnTo>
                    <a:pt x="575" y="462"/>
                  </a:lnTo>
                  <a:lnTo>
                    <a:pt x="554" y="465"/>
                  </a:lnTo>
                  <a:lnTo>
                    <a:pt x="532" y="468"/>
                  </a:lnTo>
                  <a:lnTo>
                    <a:pt x="513" y="473"/>
                  </a:lnTo>
                  <a:lnTo>
                    <a:pt x="498" y="479"/>
                  </a:lnTo>
                  <a:lnTo>
                    <a:pt x="484" y="483"/>
                  </a:lnTo>
                  <a:lnTo>
                    <a:pt x="436" y="502"/>
                  </a:lnTo>
                  <a:lnTo>
                    <a:pt x="395" y="502"/>
                  </a:lnTo>
                  <a:lnTo>
                    <a:pt x="403" y="486"/>
                  </a:lnTo>
                  <a:lnTo>
                    <a:pt x="403" y="486"/>
                  </a:lnTo>
                  <a:lnTo>
                    <a:pt x="417" y="488"/>
                  </a:lnTo>
                  <a:lnTo>
                    <a:pt x="430" y="489"/>
                  </a:lnTo>
                  <a:lnTo>
                    <a:pt x="437" y="489"/>
                  </a:lnTo>
                  <a:lnTo>
                    <a:pt x="443" y="488"/>
                  </a:lnTo>
                  <a:lnTo>
                    <a:pt x="443" y="488"/>
                  </a:lnTo>
                  <a:lnTo>
                    <a:pt x="446" y="486"/>
                  </a:lnTo>
                  <a:lnTo>
                    <a:pt x="450" y="483"/>
                  </a:lnTo>
                  <a:lnTo>
                    <a:pt x="456" y="479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58" y="472"/>
                  </a:lnTo>
                  <a:lnTo>
                    <a:pt x="460" y="471"/>
                  </a:lnTo>
                  <a:lnTo>
                    <a:pt x="464" y="469"/>
                  </a:lnTo>
                  <a:lnTo>
                    <a:pt x="467" y="466"/>
                  </a:lnTo>
                  <a:lnTo>
                    <a:pt x="467" y="462"/>
                  </a:lnTo>
                  <a:lnTo>
                    <a:pt x="467" y="460"/>
                  </a:lnTo>
                  <a:lnTo>
                    <a:pt x="467" y="460"/>
                  </a:lnTo>
                  <a:lnTo>
                    <a:pt x="467" y="448"/>
                  </a:lnTo>
                  <a:lnTo>
                    <a:pt x="467" y="443"/>
                  </a:lnTo>
                  <a:lnTo>
                    <a:pt x="501" y="432"/>
                  </a:lnTo>
                  <a:lnTo>
                    <a:pt x="503" y="422"/>
                  </a:lnTo>
                  <a:lnTo>
                    <a:pt x="491" y="399"/>
                  </a:lnTo>
                  <a:lnTo>
                    <a:pt x="453" y="413"/>
                  </a:lnTo>
                  <a:lnTo>
                    <a:pt x="436" y="406"/>
                  </a:lnTo>
                  <a:lnTo>
                    <a:pt x="436" y="406"/>
                  </a:lnTo>
                  <a:lnTo>
                    <a:pt x="444" y="404"/>
                  </a:lnTo>
                  <a:lnTo>
                    <a:pt x="451" y="402"/>
                  </a:lnTo>
                  <a:lnTo>
                    <a:pt x="454" y="401"/>
                  </a:lnTo>
                  <a:lnTo>
                    <a:pt x="456" y="399"/>
                  </a:lnTo>
                  <a:lnTo>
                    <a:pt x="456" y="399"/>
                  </a:lnTo>
                  <a:lnTo>
                    <a:pt x="458" y="395"/>
                  </a:lnTo>
                  <a:lnTo>
                    <a:pt x="459" y="391"/>
                  </a:lnTo>
                  <a:lnTo>
                    <a:pt x="458" y="391"/>
                  </a:lnTo>
                  <a:lnTo>
                    <a:pt x="456" y="390"/>
                  </a:lnTo>
                  <a:lnTo>
                    <a:pt x="450" y="389"/>
                  </a:lnTo>
                  <a:lnTo>
                    <a:pt x="450" y="389"/>
                  </a:lnTo>
                  <a:lnTo>
                    <a:pt x="430" y="387"/>
                  </a:lnTo>
                  <a:lnTo>
                    <a:pt x="421" y="387"/>
                  </a:lnTo>
                  <a:lnTo>
                    <a:pt x="418" y="388"/>
                  </a:lnTo>
                  <a:lnTo>
                    <a:pt x="414" y="389"/>
                  </a:lnTo>
                  <a:lnTo>
                    <a:pt x="414" y="389"/>
                  </a:lnTo>
                  <a:lnTo>
                    <a:pt x="410" y="391"/>
                  </a:lnTo>
                  <a:lnTo>
                    <a:pt x="405" y="396"/>
                  </a:lnTo>
                  <a:lnTo>
                    <a:pt x="395" y="406"/>
                  </a:lnTo>
                  <a:lnTo>
                    <a:pt x="386" y="415"/>
                  </a:lnTo>
                  <a:lnTo>
                    <a:pt x="381" y="420"/>
                  </a:lnTo>
                  <a:lnTo>
                    <a:pt x="381" y="420"/>
                  </a:lnTo>
                  <a:lnTo>
                    <a:pt x="374" y="424"/>
                  </a:lnTo>
                  <a:lnTo>
                    <a:pt x="362" y="432"/>
                  </a:lnTo>
                  <a:lnTo>
                    <a:pt x="348" y="443"/>
                  </a:lnTo>
                  <a:lnTo>
                    <a:pt x="348" y="443"/>
                  </a:lnTo>
                  <a:lnTo>
                    <a:pt x="338" y="446"/>
                  </a:lnTo>
                  <a:lnTo>
                    <a:pt x="327" y="448"/>
                  </a:lnTo>
                  <a:lnTo>
                    <a:pt x="327" y="448"/>
                  </a:lnTo>
                  <a:lnTo>
                    <a:pt x="326" y="447"/>
                  </a:lnTo>
                  <a:lnTo>
                    <a:pt x="323" y="443"/>
                  </a:lnTo>
                  <a:lnTo>
                    <a:pt x="320" y="433"/>
                  </a:lnTo>
                  <a:lnTo>
                    <a:pt x="313" y="410"/>
                  </a:lnTo>
                  <a:lnTo>
                    <a:pt x="313" y="410"/>
                  </a:lnTo>
                  <a:lnTo>
                    <a:pt x="306" y="393"/>
                  </a:lnTo>
                  <a:lnTo>
                    <a:pt x="295" y="363"/>
                  </a:lnTo>
                  <a:lnTo>
                    <a:pt x="285" y="330"/>
                  </a:lnTo>
                  <a:lnTo>
                    <a:pt x="281" y="317"/>
                  </a:lnTo>
                  <a:lnTo>
                    <a:pt x="280" y="306"/>
                  </a:lnTo>
                  <a:lnTo>
                    <a:pt x="280" y="306"/>
                  </a:lnTo>
                  <a:lnTo>
                    <a:pt x="279" y="298"/>
                  </a:lnTo>
                  <a:lnTo>
                    <a:pt x="277" y="290"/>
                  </a:lnTo>
                  <a:lnTo>
                    <a:pt x="274" y="276"/>
                  </a:lnTo>
                  <a:lnTo>
                    <a:pt x="269" y="264"/>
                  </a:lnTo>
                  <a:lnTo>
                    <a:pt x="266" y="257"/>
                  </a:lnTo>
                  <a:lnTo>
                    <a:pt x="266" y="257"/>
                  </a:lnTo>
                  <a:lnTo>
                    <a:pt x="255" y="243"/>
                  </a:lnTo>
                  <a:lnTo>
                    <a:pt x="247" y="233"/>
                  </a:lnTo>
                  <a:lnTo>
                    <a:pt x="247" y="233"/>
                  </a:lnTo>
                  <a:lnTo>
                    <a:pt x="250" y="234"/>
                  </a:lnTo>
                  <a:lnTo>
                    <a:pt x="261" y="236"/>
                  </a:lnTo>
                  <a:lnTo>
                    <a:pt x="267" y="236"/>
                  </a:lnTo>
                  <a:lnTo>
                    <a:pt x="273" y="234"/>
                  </a:lnTo>
                  <a:lnTo>
                    <a:pt x="277" y="232"/>
                  </a:lnTo>
                  <a:lnTo>
                    <a:pt x="282" y="229"/>
                  </a:lnTo>
                  <a:lnTo>
                    <a:pt x="282" y="229"/>
                  </a:lnTo>
                  <a:lnTo>
                    <a:pt x="287" y="219"/>
                  </a:lnTo>
                  <a:lnTo>
                    <a:pt x="290" y="210"/>
                  </a:lnTo>
                  <a:lnTo>
                    <a:pt x="294" y="200"/>
                  </a:lnTo>
                  <a:lnTo>
                    <a:pt x="294" y="200"/>
                  </a:lnTo>
                  <a:lnTo>
                    <a:pt x="299" y="201"/>
                  </a:lnTo>
                  <a:lnTo>
                    <a:pt x="302" y="200"/>
                  </a:lnTo>
                  <a:lnTo>
                    <a:pt x="303" y="199"/>
                  </a:lnTo>
                  <a:lnTo>
                    <a:pt x="306" y="198"/>
                  </a:lnTo>
                  <a:lnTo>
                    <a:pt x="306" y="198"/>
                  </a:lnTo>
                  <a:lnTo>
                    <a:pt x="307" y="193"/>
                  </a:lnTo>
                  <a:lnTo>
                    <a:pt x="308" y="190"/>
                  </a:lnTo>
                  <a:lnTo>
                    <a:pt x="307" y="185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3" y="178"/>
                  </a:lnTo>
                  <a:lnTo>
                    <a:pt x="303" y="173"/>
                  </a:lnTo>
                  <a:lnTo>
                    <a:pt x="303" y="167"/>
                  </a:lnTo>
                  <a:lnTo>
                    <a:pt x="303" y="167"/>
                  </a:lnTo>
                  <a:lnTo>
                    <a:pt x="305" y="164"/>
                  </a:lnTo>
                  <a:lnTo>
                    <a:pt x="309" y="159"/>
                  </a:lnTo>
                  <a:lnTo>
                    <a:pt x="314" y="151"/>
                  </a:lnTo>
                  <a:lnTo>
                    <a:pt x="320" y="141"/>
                  </a:lnTo>
                  <a:lnTo>
                    <a:pt x="320" y="141"/>
                  </a:lnTo>
                  <a:lnTo>
                    <a:pt x="327" y="125"/>
                  </a:lnTo>
                  <a:lnTo>
                    <a:pt x="329" y="119"/>
                  </a:lnTo>
                  <a:lnTo>
                    <a:pt x="329" y="113"/>
                  </a:lnTo>
                  <a:lnTo>
                    <a:pt x="329" y="113"/>
                  </a:lnTo>
                  <a:lnTo>
                    <a:pt x="327" y="99"/>
                  </a:lnTo>
                  <a:lnTo>
                    <a:pt x="336" y="89"/>
                  </a:lnTo>
                  <a:lnTo>
                    <a:pt x="336" y="89"/>
                  </a:lnTo>
                  <a:lnTo>
                    <a:pt x="332" y="82"/>
                  </a:lnTo>
                  <a:lnTo>
                    <a:pt x="328" y="75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0" y="60"/>
                  </a:lnTo>
                  <a:lnTo>
                    <a:pt x="310" y="44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300" y="20"/>
                  </a:lnTo>
                  <a:lnTo>
                    <a:pt x="301" y="15"/>
                  </a:lnTo>
                  <a:lnTo>
                    <a:pt x="301" y="11"/>
                  </a:lnTo>
                  <a:lnTo>
                    <a:pt x="301" y="11"/>
                  </a:lnTo>
                  <a:lnTo>
                    <a:pt x="296" y="9"/>
                  </a:lnTo>
                  <a:lnTo>
                    <a:pt x="287" y="4"/>
                  </a:lnTo>
                  <a:lnTo>
                    <a:pt x="275" y="0"/>
                  </a:lnTo>
                  <a:lnTo>
                    <a:pt x="242" y="2"/>
                  </a:lnTo>
                  <a:lnTo>
                    <a:pt x="226" y="16"/>
                  </a:lnTo>
                  <a:lnTo>
                    <a:pt x="226" y="16"/>
                  </a:lnTo>
                  <a:lnTo>
                    <a:pt x="210" y="15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3" y="15"/>
                  </a:lnTo>
                  <a:lnTo>
                    <a:pt x="178" y="16"/>
                  </a:lnTo>
                  <a:lnTo>
                    <a:pt x="167" y="22"/>
                  </a:lnTo>
                  <a:lnTo>
                    <a:pt x="156" y="30"/>
                  </a:lnTo>
                  <a:lnTo>
                    <a:pt x="152" y="34"/>
                  </a:lnTo>
                  <a:lnTo>
                    <a:pt x="150" y="37"/>
                  </a:lnTo>
                  <a:lnTo>
                    <a:pt x="150" y="37"/>
                  </a:lnTo>
                  <a:lnTo>
                    <a:pt x="146" y="46"/>
                  </a:lnTo>
                  <a:lnTo>
                    <a:pt x="141" y="56"/>
                  </a:lnTo>
                  <a:lnTo>
                    <a:pt x="141" y="56"/>
                  </a:lnTo>
                  <a:lnTo>
                    <a:pt x="132" y="72"/>
                  </a:lnTo>
                  <a:lnTo>
                    <a:pt x="130" y="77"/>
                  </a:lnTo>
                  <a:lnTo>
                    <a:pt x="129" y="82"/>
                  </a:lnTo>
                  <a:lnTo>
                    <a:pt x="129" y="82"/>
                  </a:lnTo>
                  <a:lnTo>
                    <a:pt x="129" y="83"/>
                  </a:lnTo>
                  <a:lnTo>
                    <a:pt x="130" y="86"/>
                  </a:lnTo>
                  <a:lnTo>
                    <a:pt x="135" y="88"/>
                  </a:lnTo>
                  <a:lnTo>
                    <a:pt x="141" y="92"/>
                  </a:lnTo>
                  <a:lnTo>
                    <a:pt x="138" y="111"/>
                  </a:lnTo>
                  <a:lnTo>
                    <a:pt x="141" y="118"/>
                  </a:lnTo>
                  <a:lnTo>
                    <a:pt x="143" y="129"/>
                  </a:lnTo>
                  <a:lnTo>
                    <a:pt x="143" y="129"/>
                  </a:lnTo>
                  <a:lnTo>
                    <a:pt x="144" y="135"/>
                  </a:lnTo>
                  <a:lnTo>
                    <a:pt x="144" y="139"/>
                  </a:lnTo>
                  <a:lnTo>
                    <a:pt x="144" y="141"/>
                  </a:lnTo>
                  <a:lnTo>
                    <a:pt x="143" y="141"/>
                  </a:lnTo>
                  <a:lnTo>
                    <a:pt x="143" y="14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F0DC9590-96A4-41D0-9E71-619E3FF5A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817" y="4584679"/>
              <a:ext cx="1026675" cy="1490766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BAED69E-9FB9-434E-8A73-6D546F76F3CA}"/>
                </a:ext>
              </a:extLst>
            </p:cNvPr>
            <p:cNvSpPr/>
            <p:nvPr/>
          </p:nvSpPr>
          <p:spPr>
            <a:xfrm>
              <a:off x="1668832" y="5429004"/>
              <a:ext cx="731468" cy="600321"/>
            </a:xfrm>
            <a:custGeom>
              <a:avLst/>
              <a:gdLst>
                <a:gd name="connsiteX0" fmla="*/ 161127 w 731468"/>
                <a:gd name="connsiteY0" fmla="*/ 0 h 600321"/>
                <a:gd name="connsiteX1" fmla="*/ 201344 w 731468"/>
                <a:gd name="connsiteY1" fmla="*/ 0 h 600321"/>
                <a:gd name="connsiteX2" fmla="*/ 220923 w 731468"/>
                <a:gd name="connsiteY2" fmla="*/ 19579 h 600321"/>
                <a:gd name="connsiteX3" fmla="*/ 220923 w 731468"/>
                <a:gd name="connsiteY3" fmla="*/ 74116 h 600321"/>
                <a:gd name="connsiteX4" fmla="*/ 515568 w 731468"/>
                <a:gd name="connsiteY4" fmla="*/ 74116 h 600321"/>
                <a:gd name="connsiteX5" fmla="*/ 515568 w 731468"/>
                <a:gd name="connsiteY5" fmla="*/ 19580 h 600321"/>
                <a:gd name="connsiteX6" fmla="*/ 535147 w 731468"/>
                <a:gd name="connsiteY6" fmla="*/ 1 h 600321"/>
                <a:gd name="connsiteX7" fmla="*/ 575364 w 731468"/>
                <a:gd name="connsiteY7" fmla="*/ 1 h 600321"/>
                <a:gd name="connsiteX8" fmla="*/ 594943 w 731468"/>
                <a:gd name="connsiteY8" fmla="*/ 19580 h 600321"/>
                <a:gd name="connsiteX9" fmla="*/ 594943 w 731468"/>
                <a:gd name="connsiteY9" fmla="*/ 74116 h 600321"/>
                <a:gd name="connsiteX10" fmla="*/ 618551 w 731468"/>
                <a:gd name="connsiteY10" fmla="*/ 74116 h 600321"/>
                <a:gd name="connsiteX11" fmla="*/ 731468 w 731468"/>
                <a:gd name="connsiteY11" fmla="*/ 172744 h 600321"/>
                <a:gd name="connsiteX12" fmla="*/ 731468 w 731468"/>
                <a:gd name="connsiteY12" fmla="*/ 197096 h 600321"/>
                <a:gd name="connsiteX13" fmla="*/ 658442 w 731468"/>
                <a:gd name="connsiteY13" fmla="*/ 197096 h 600321"/>
                <a:gd name="connsiteX14" fmla="*/ 658442 w 731468"/>
                <a:gd name="connsiteY14" fmla="*/ 591854 h 600321"/>
                <a:gd name="connsiteX15" fmla="*/ 649975 w 731468"/>
                <a:gd name="connsiteY15" fmla="*/ 600321 h 600321"/>
                <a:gd name="connsiteX16" fmla="*/ 616109 w 731468"/>
                <a:gd name="connsiteY16" fmla="*/ 600321 h 600321"/>
                <a:gd name="connsiteX17" fmla="*/ 607642 w 731468"/>
                <a:gd name="connsiteY17" fmla="*/ 591854 h 600321"/>
                <a:gd name="connsiteX18" fmla="*/ 607642 w 731468"/>
                <a:gd name="connsiteY18" fmla="*/ 197096 h 600321"/>
                <a:gd name="connsiteX19" fmla="*/ 563827 w 731468"/>
                <a:gd name="connsiteY19" fmla="*/ 197096 h 600321"/>
                <a:gd name="connsiteX20" fmla="*/ 563827 w 731468"/>
                <a:gd name="connsiteY20" fmla="*/ 499462 h 600321"/>
                <a:gd name="connsiteX21" fmla="*/ 556207 w 731468"/>
                <a:gd name="connsiteY21" fmla="*/ 507082 h 600321"/>
                <a:gd name="connsiteX22" fmla="*/ 525727 w 731468"/>
                <a:gd name="connsiteY22" fmla="*/ 507082 h 600321"/>
                <a:gd name="connsiteX23" fmla="*/ 518107 w 731468"/>
                <a:gd name="connsiteY23" fmla="*/ 499462 h 600321"/>
                <a:gd name="connsiteX24" fmla="*/ 518107 w 731468"/>
                <a:gd name="connsiteY24" fmla="*/ 197096 h 600321"/>
                <a:gd name="connsiteX25" fmla="*/ 217752 w 731468"/>
                <a:gd name="connsiteY25" fmla="*/ 197096 h 600321"/>
                <a:gd name="connsiteX26" fmla="*/ 217752 w 731468"/>
                <a:gd name="connsiteY26" fmla="*/ 499462 h 600321"/>
                <a:gd name="connsiteX27" fmla="*/ 210132 w 731468"/>
                <a:gd name="connsiteY27" fmla="*/ 507082 h 600321"/>
                <a:gd name="connsiteX28" fmla="*/ 179652 w 731468"/>
                <a:gd name="connsiteY28" fmla="*/ 507082 h 600321"/>
                <a:gd name="connsiteX29" fmla="*/ 172032 w 731468"/>
                <a:gd name="connsiteY29" fmla="*/ 499462 h 600321"/>
                <a:gd name="connsiteX30" fmla="*/ 172032 w 731468"/>
                <a:gd name="connsiteY30" fmla="*/ 197096 h 600321"/>
                <a:gd name="connsiteX31" fmla="*/ 140917 w 731468"/>
                <a:gd name="connsiteY31" fmla="*/ 197096 h 600321"/>
                <a:gd name="connsiteX32" fmla="*/ 140917 w 731468"/>
                <a:gd name="connsiteY32" fmla="*/ 591854 h 600321"/>
                <a:gd name="connsiteX33" fmla="*/ 132450 w 731468"/>
                <a:gd name="connsiteY33" fmla="*/ 600321 h 600321"/>
                <a:gd name="connsiteX34" fmla="*/ 98584 w 731468"/>
                <a:gd name="connsiteY34" fmla="*/ 600321 h 600321"/>
                <a:gd name="connsiteX35" fmla="*/ 90117 w 731468"/>
                <a:gd name="connsiteY35" fmla="*/ 591854 h 600321"/>
                <a:gd name="connsiteX36" fmla="*/ 90117 w 731468"/>
                <a:gd name="connsiteY36" fmla="*/ 197096 h 600321"/>
                <a:gd name="connsiteX37" fmla="*/ 0 w 731468"/>
                <a:gd name="connsiteY37" fmla="*/ 197096 h 600321"/>
                <a:gd name="connsiteX38" fmla="*/ 0 w 731468"/>
                <a:gd name="connsiteY38" fmla="*/ 172744 h 600321"/>
                <a:gd name="connsiteX39" fmla="*/ 112917 w 731468"/>
                <a:gd name="connsiteY39" fmla="*/ 74116 h 600321"/>
                <a:gd name="connsiteX40" fmla="*/ 141548 w 731468"/>
                <a:gd name="connsiteY40" fmla="*/ 74116 h 600321"/>
                <a:gd name="connsiteX41" fmla="*/ 141548 w 731468"/>
                <a:gd name="connsiteY41" fmla="*/ 19579 h 600321"/>
                <a:gd name="connsiteX42" fmla="*/ 161127 w 731468"/>
                <a:gd name="connsiteY42" fmla="*/ 0 h 60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1468" h="600321">
                  <a:moveTo>
                    <a:pt x="161127" y="0"/>
                  </a:moveTo>
                  <a:lnTo>
                    <a:pt x="201344" y="0"/>
                  </a:lnTo>
                  <a:cubicBezTo>
                    <a:pt x="212157" y="0"/>
                    <a:pt x="220923" y="8766"/>
                    <a:pt x="220923" y="19579"/>
                  </a:cubicBezTo>
                  <a:lnTo>
                    <a:pt x="220923" y="74116"/>
                  </a:lnTo>
                  <a:lnTo>
                    <a:pt x="515568" y="74116"/>
                  </a:lnTo>
                  <a:lnTo>
                    <a:pt x="515568" y="19580"/>
                  </a:lnTo>
                  <a:cubicBezTo>
                    <a:pt x="515568" y="8767"/>
                    <a:pt x="524334" y="1"/>
                    <a:pt x="535147" y="1"/>
                  </a:cubicBezTo>
                  <a:lnTo>
                    <a:pt x="575364" y="1"/>
                  </a:lnTo>
                  <a:cubicBezTo>
                    <a:pt x="586177" y="1"/>
                    <a:pt x="594943" y="8767"/>
                    <a:pt x="594943" y="19580"/>
                  </a:cubicBezTo>
                  <a:lnTo>
                    <a:pt x="594943" y="74116"/>
                  </a:lnTo>
                  <a:lnTo>
                    <a:pt x="618551" y="74116"/>
                  </a:lnTo>
                  <a:lnTo>
                    <a:pt x="731468" y="172744"/>
                  </a:lnTo>
                  <a:lnTo>
                    <a:pt x="731468" y="197096"/>
                  </a:lnTo>
                  <a:lnTo>
                    <a:pt x="658442" y="197096"/>
                  </a:lnTo>
                  <a:lnTo>
                    <a:pt x="658442" y="591854"/>
                  </a:lnTo>
                  <a:cubicBezTo>
                    <a:pt x="658442" y="596530"/>
                    <a:pt x="654651" y="600321"/>
                    <a:pt x="649975" y="600321"/>
                  </a:cubicBezTo>
                  <a:lnTo>
                    <a:pt x="616109" y="600321"/>
                  </a:lnTo>
                  <a:cubicBezTo>
                    <a:pt x="611433" y="600321"/>
                    <a:pt x="607642" y="596530"/>
                    <a:pt x="607642" y="591854"/>
                  </a:cubicBezTo>
                  <a:lnTo>
                    <a:pt x="607642" y="197096"/>
                  </a:lnTo>
                  <a:lnTo>
                    <a:pt x="563827" y="197096"/>
                  </a:lnTo>
                  <a:lnTo>
                    <a:pt x="563827" y="499462"/>
                  </a:lnTo>
                  <a:cubicBezTo>
                    <a:pt x="563827" y="503670"/>
                    <a:pt x="560415" y="507082"/>
                    <a:pt x="556207" y="507082"/>
                  </a:cubicBezTo>
                  <a:lnTo>
                    <a:pt x="525727" y="507082"/>
                  </a:lnTo>
                  <a:cubicBezTo>
                    <a:pt x="521519" y="507082"/>
                    <a:pt x="518107" y="503670"/>
                    <a:pt x="518107" y="499462"/>
                  </a:cubicBezTo>
                  <a:lnTo>
                    <a:pt x="518107" y="197096"/>
                  </a:lnTo>
                  <a:lnTo>
                    <a:pt x="217752" y="197096"/>
                  </a:lnTo>
                  <a:lnTo>
                    <a:pt x="217752" y="499462"/>
                  </a:lnTo>
                  <a:cubicBezTo>
                    <a:pt x="217752" y="503670"/>
                    <a:pt x="214340" y="507082"/>
                    <a:pt x="210132" y="507082"/>
                  </a:cubicBezTo>
                  <a:lnTo>
                    <a:pt x="179652" y="507082"/>
                  </a:lnTo>
                  <a:cubicBezTo>
                    <a:pt x="175444" y="507082"/>
                    <a:pt x="172032" y="503670"/>
                    <a:pt x="172032" y="499462"/>
                  </a:cubicBezTo>
                  <a:lnTo>
                    <a:pt x="172032" y="197096"/>
                  </a:lnTo>
                  <a:lnTo>
                    <a:pt x="140917" y="197096"/>
                  </a:lnTo>
                  <a:lnTo>
                    <a:pt x="140917" y="591854"/>
                  </a:lnTo>
                  <a:cubicBezTo>
                    <a:pt x="140917" y="596530"/>
                    <a:pt x="137126" y="600321"/>
                    <a:pt x="132450" y="600321"/>
                  </a:cubicBezTo>
                  <a:lnTo>
                    <a:pt x="98584" y="600321"/>
                  </a:lnTo>
                  <a:cubicBezTo>
                    <a:pt x="93908" y="600321"/>
                    <a:pt x="90117" y="596530"/>
                    <a:pt x="90117" y="591854"/>
                  </a:cubicBezTo>
                  <a:lnTo>
                    <a:pt x="90117" y="197096"/>
                  </a:lnTo>
                  <a:lnTo>
                    <a:pt x="0" y="197096"/>
                  </a:lnTo>
                  <a:lnTo>
                    <a:pt x="0" y="172744"/>
                  </a:lnTo>
                  <a:lnTo>
                    <a:pt x="112917" y="74116"/>
                  </a:lnTo>
                  <a:lnTo>
                    <a:pt x="141548" y="74116"/>
                  </a:lnTo>
                  <a:lnTo>
                    <a:pt x="141548" y="19579"/>
                  </a:lnTo>
                  <a:cubicBezTo>
                    <a:pt x="141548" y="8766"/>
                    <a:pt x="150314" y="0"/>
                    <a:pt x="161127" y="0"/>
                  </a:cubicBez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E148A72-C0DA-4DC0-ADE8-E9AD9A259677}"/>
              </a:ext>
            </a:extLst>
          </p:cNvPr>
          <p:cNvGrpSpPr/>
          <p:nvPr/>
        </p:nvGrpSpPr>
        <p:grpSpPr>
          <a:xfrm>
            <a:off x="3727494" y="1740211"/>
            <a:ext cx="2451012" cy="1509150"/>
            <a:chOff x="4034574" y="4751447"/>
            <a:chExt cx="2075404" cy="1277878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2BDD37A-D51E-44B9-B370-8F606602CB0C}"/>
                </a:ext>
              </a:extLst>
            </p:cNvPr>
            <p:cNvSpPr/>
            <p:nvPr/>
          </p:nvSpPr>
          <p:spPr>
            <a:xfrm>
              <a:off x="4593007" y="5429004"/>
              <a:ext cx="731468" cy="600321"/>
            </a:xfrm>
            <a:custGeom>
              <a:avLst/>
              <a:gdLst>
                <a:gd name="connsiteX0" fmla="*/ 161127 w 731468"/>
                <a:gd name="connsiteY0" fmla="*/ 0 h 600321"/>
                <a:gd name="connsiteX1" fmla="*/ 201344 w 731468"/>
                <a:gd name="connsiteY1" fmla="*/ 0 h 600321"/>
                <a:gd name="connsiteX2" fmla="*/ 220923 w 731468"/>
                <a:gd name="connsiteY2" fmla="*/ 19579 h 600321"/>
                <a:gd name="connsiteX3" fmla="*/ 220923 w 731468"/>
                <a:gd name="connsiteY3" fmla="*/ 74116 h 600321"/>
                <a:gd name="connsiteX4" fmla="*/ 515568 w 731468"/>
                <a:gd name="connsiteY4" fmla="*/ 74116 h 600321"/>
                <a:gd name="connsiteX5" fmla="*/ 515568 w 731468"/>
                <a:gd name="connsiteY5" fmla="*/ 19580 h 600321"/>
                <a:gd name="connsiteX6" fmla="*/ 535147 w 731468"/>
                <a:gd name="connsiteY6" fmla="*/ 1 h 600321"/>
                <a:gd name="connsiteX7" fmla="*/ 575364 w 731468"/>
                <a:gd name="connsiteY7" fmla="*/ 1 h 600321"/>
                <a:gd name="connsiteX8" fmla="*/ 594943 w 731468"/>
                <a:gd name="connsiteY8" fmla="*/ 19580 h 600321"/>
                <a:gd name="connsiteX9" fmla="*/ 594943 w 731468"/>
                <a:gd name="connsiteY9" fmla="*/ 74116 h 600321"/>
                <a:gd name="connsiteX10" fmla="*/ 618551 w 731468"/>
                <a:gd name="connsiteY10" fmla="*/ 74116 h 600321"/>
                <a:gd name="connsiteX11" fmla="*/ 731468 w 731468"/>
                <a:gd name="connsiteY11" fmla="*/ 172744 h 600321"/>
                <a:gd name="connsiteX12" fmla="*/ 731468 w 731468"/>
                <a:gd name="connsiteY12" fmla="*/ 197096 h 600321"/>
                <a:gd name="connsiteX13" fmla="*/ 658442 w 731468"/>
                <a:gd name="connsiteY13" fmla="*/ 197096 h 600321"/>
                <a:gd name="connsiteX14" fmla="*/ 658442 w 731468"/>
                <a:gd name="connsiteY14" fmla="*/ 591854 h 600321"/>
                <a:gd name="connsiteX15" fmla="*/ 649975 w 731468"/>
                <a:gd name="connsiteY15" fmla="*/ 600321 h 600321"/>
                <a:gd name="connsiteX16" fmla="*/ 616109 w 731468"/>
                <a:gd name="connsiteY16" fmla="*/ 600321 h 600321"/>
                <a:gd name="connsiteX17" fmla="*/ 607642 w 731468"/>
                <a:gd name="connsiteY17" fmla="*/ 591854 h 600321"/>
                <a:gd name="connsiteX18" fmla="*/ 607642 w 731468"/>
                <a:gd name="connsiteY18" fmla="*/ 197096 h 600321"/>
                <a:gd name="connsiteX19" fmla="*/ 563827 w 731468"/>
                <a:gd name="connsiteY19" fmla="*/ 197096 h 600321"/>
                <a:gd name="connsiteX20" fmla="*/ 563827 w 731468"/>
                <a:gd name="connsiteY20" fmla="*/ 499462 h 600321"/>
                <a:gd name="connsiteX21" fmla="*/ 556207 w 731468"/>
                <a:gd name="connsiteY21" fmla="*/ 507082 h 600321"/>
                <a:gd name="connsiteX22" fmla="*/ 525727 w 731468"/>
                <a:gd name="connsiteY22" fmla="*/ 507082 h 600321"/>
                <a:gd name="connsiteX23" fmla="*/ 518107 w 731468"/>
                <a:gd name="connsiteY23" fmla="*/ 499462 h 600321"/>
                <a:gd name="connsiteX24" fmla="*/ 518107 w 731468"/>
                <a:gd name="connsiteY24" fmla="*/ 197096 h 600321"/>
                <a:gd name="connsiteX25" fmla="*/ 217752 w 731468"/>
                <a:gd name="connsiteY25" fmla="*/ 197096 h 600321"/>
                <a:gd name="connsiteX26" fmla="*/ 217752 w 731468"/>
                <a:gd name="connsiteY26" fmla="*/ 499462 h 600321"/>
                <a:gd name="connsiteX27" fmla="*/ 210132 w 731468"/>
                <a:gd name="connsiteY27" fmla="*/ 507082 h 600321"/>
                <a:gd name="connsiteX28" fmla="*/ 179652 w 731468"/>
                <a:gd name="connsiteY28" fmla="*/ 507082 h 600321"/>
                <a:gd name="connsiteX29" fmla="*/ 172032 w 731468"/>
                <a:gd name="connsiteY29" fmla="*/ 499462 h 600321"/>
                <a:gd name="connsiteX30" fmla="*/ 172032 w 731468"/>
                <a:gd name="connsiteY30" fmla="*/ 197096 h 600321"/>
                <a:gd name="connsiteX31" fmla="*/ 140917 w 731468"/>
                <a:gd name="connsiteY31" fmla="*/ 197096 h 600321"/>
                <a:gd name="connsiteX32" fmla="*/ 140917 w 731468"/>
                <a:gd name="connsiteY32" fmla="*/ 591854 h 600321"/>
                <a:gd name="connsiteX33" fmla="*/ 132450 w 731468"/>
                <a:gd name="connsiteY33" fmla="*/ 600321 h 600321"/>
                <a:gd name="connsiteX34" fmla="*/ 98584 w 731468"/>
                <a:gd name="connsiteY34" fmla="*/ 600321 h 600321"/>
                <a:gd name="connsiteX35" fmla="*/ 90117 w 731468"/>
                <a:gd name="connsiteY35" fmla="*/ 591854 h 600321"/>
                <a:gd name="connsiteX36" fmla="*/ 90117 w 731468"/>
                <a:gd name="connsiteY36" fmla="*/ 197096 h 600321"/>
                <a:gd name="connsiteX37" fmla="*/ 0 w 731468"/>
                <a:gd name="connsiteY37" fmla="*/ 197096 h 600321"/>
                <a:gd name="connsiteX38" fmla="*/ 0 w 731468"/>
                <a:gd name="connsiteY38" fmla="*/ 172744 h 600321"/>
                <a:gd name="connsiteX39" fmla="*/ 112917 w 731468"/>
                <a:gd name="connsiteY39" fmla="*/ 74116 h 600321"/>
                <a:gd name="connsiteX40" fmla="*/ 141548 w 731468"/>
                <a:gd name="connsiteY40" fmla="*/ 74116 h 600321"/>
                <a:gd name="connsiteX41" fmla="*/ 141548 w 731468"/>
                <a:gd name="connsiteY41" fmla="*/ 19579 h 600321"/>
                <a:gd name="connsiteX42" fmla="*/ 161127 w 731468"/>
                <a:gd name="connsiteY42" fmla="*/ 0 h 60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1468" h="600321">
                  <a:moveTo>
                    <a:pt x="161127" y="0"/>
                  </a:moveTo>
                  <a:lnTo>
                    <a:pt x="201344" y="0"/>
                  </a:lnTo>
                  <a:cubicBezTo>
                    <a:pt x="212157" y="0"/>
                    <a:pt x="220923" y="8766"/>
                    <a:pt x="220923" y="19579"/>
                  </a:cubicBezTo>
                  <a:lnTo>
                    <a:pt x="220923" y="74116"/>
                  </a:lnTo>
                  <a:lnTo>
                    <a:pt x="515568" y="74116"/>
                  </a:lnTo>
                  <a:lnTo>
                    <a:pt x="515568" y="19580"/>
                  </a:lnTo>
                  <a:cubicBezTo>
                    <a:pt x="515568" y="8767"/>
                    <a:pt x="524334" y="1"/>
                    <a:pt x="535147" y="1"/>
                  </a:cubicBezTo>
                  <a:lnTo>
                    <a:pt x="575364" y="1"/>
                  </a:lnTo>
                  <a:cubicBezTo>
                    <a:pt x="586177" y="1"/>
                    <a:pt x="594943" y="8767"/>
                    <a:pt x="594943" y="19580"/>
                  </a:cubicBezTo>
                  <a:lnTo>
                    <a:pt x="594943" y="74116"/>
                  </a:lnTo>
                  <a:lnTo>
                    <a:pt x="618551" y="74116"/>
                  </a:lnTo>
                  <a:lnTo>
                    <a:pt x="731468" y="172744"/>
                  </a:lnTo>
                  <a:lnTo>
                    <a:pt x="731468" y="197096"/>
                  </a:lnTo>
                  <a:lnTo>
                    <a:pt x="658442" y="197096"/>
                  </a:lnTo>
                  <a:lnTo>
                    <a:pt x="658442" y="591854"/>
                  </a:lnTo>
                  <a:cubicBezTo>
                    <a:pt x="658442" y="596530"/>
                    <a:pt x="654651" y="600321"/>
                    <a:pt x="649975" y="600321"/>
                  </a:cubicBezTo>
                  <a:lnTo>
                    <a:pt x="616109" y="600321"/>
                  </a:lnTo>
                  <a:cubicBezTo>
                    <a:pt x="611433" y="600321"/>
                    <a:pt x="607642" y="596530"/>
                    <a:pt x="607642" y="591854"/>
                  </a:cubicBezTo>
                  <a:lnTo>
                    <a:pt x="607642" y="197096"/>
                  </a:lnTo>
                  <a:lnTo>
                    <a:pt x="563827" y="197096"/>
                  </a:lnTo>
                  <a:lnTo>
                    <a:pt x="563827" y="499462"/>
                  </a:lnTo>
                  <a:cubicBezTo>
                    <a:pt x="563827" y="503670"/>
                    <a:pt x="560415" y="507082"/>
                    <a:pt x="556207" y="507082"/>
                  </a:cubicBezTo>
                  <a:lnTo>
                    <a:pt x="525727" y="507082"/>
                  </a:lnTo>
                  <a:cubicBezTo>
                    <a:pt x="521519" y="507082"/>
                    <a:pt x="518107" y="503670"/>
                    <a:pt x="518107" y="499462"/>
                  </a:cubicBezTo>
                  <a:lnTo>
                    <a:pt x="518107" y="197096"/>
                  </a:lnTo>
                  <a:lnTo>
                    <a:pt x="217752" y="197096"/>
                  </a:lnTo>
                  <a:lnTo>
                    <a:pt x="217752" y="499462"/>
                  </a:lnTo>
                  <a:cubicBezTo>
                    <a:pt x="217752" y="503670"/>
                    <a:pt x="214340" y="507082"/>
                    <a:pt x="210132" y="507082"/>
                  </a:cubicBezTo>
                  <a:lnTo>
                    <a:pt x="179652" y="507082"/>
                  </a:lnTo>
                  <a:cubicBezTo>
                    <a:pt x="175444" y="507082"/>
                    <a:pt x="172032" y="503670"/>
                    <a:pt x="172032" y="499462"/>
                  </a:cubicBezTo>
                  <a:lnTo>
                    <a:pt x="172032" y="197096"/>
                  </a:lnTo>
                  <a:lnTo>
                    <a:pt x="140917" y="197096"/>
                  </a:lnTo>
                  <a:lnTo>
                    <a:pt x="140917" y="591854"/>
                  </a:lnTo>
                  <a:cubicBezTo>
                    <a:pt x="140917" y="596530"/>
                    <a:pt x="137126" y="600321"/>
                    <a:pt x="132450" y="600321"/>
                  </a:cubicBezTo>
                  <a:lnTo>
                    <a:pt x="98584" y="600321"/>
                  </a:lnTo>
                  <a:cubicBezTo>
                    <a:pt x="93908" y="600321"/>
                    <a:pt x="90117" y="596530"/>
                    <a:pt x="90117" y="591854"/>
                  </a:cubicBezTo>
                  <a:lnTo>
                    <a:pt x="90117" y="197096"/>
                  </a:lnTo>
                  <a:lnTo>
                    <a:pt x="0" y="197096"/>
                  </a:lnTo>
                  <a:lnTo>
                    <a:pt x="0" y="172744"/>
                  </a:lnTo>
                  <a:lnTo>
                    <a:pt x="112917" y="74116"/>
                  </a:lnTo>
                  <a:lnTo>
                    <a:pt x="141548" y="74116"/>
                  </a:lnTo>
                  <a:lnTo>
                    <a:pt x="141548" y="19579"/>
                  </a:lnTo>
                  <a:cubicBezTo>
                    <a:pt x="141548" y="8766"/>
                    <a:pt x="150314" y="0"/>
                    <a:pt x="161127" y="0"/>
                  </a:cubicBez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604AB4A5-1060-4886-89C8-C461E71FC58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204650" y="4751447"/>
              <a:ext cx="905328" cy="1252426"/>
            </a:xfrm>
            <a:custGeom>
              <a:avLst/>
              <a:gdLst>
                <a:gd name="T0" fmla="*/ 102 w 819"/>
                <a:gd name="T1" fmla="*/ 5 h 1133"/>
                <a:gd name="T2" fmla="*/ 72 w 819"/>
                <a:gd name="T3" fmla="*/ 13 h 1133"/>
                <a:gd name="T4" fmla="*/ 30 w 819"/>
                <a:gd name="T5" fmla="*/ 90 h 1133"/>
                <a:gd name="T6" fmla="*/ 31 w 819"/>
                <a:gd name="T7" fmla="*/ 119 h 1133"/>
                <a:gd name="T8" fmla="*/ 20 w 819"/>
                <a:gd name="T9" fmla="*/ 220 h 1133"/>
                <a:gd name="T10" fmla="*/ 6 w 819"/>
                <a:gd name="T11" fmla="*/ 259 h 1133"/>
                <a:gd name="T12" fmla="*/ 0 w 819"/>
                <a:gd name="T13" fmla="*/ 300 h 1133"/>
                <a:gd name="T14" fmla="*/ 16 w 819"/>
                <a:gd name="T15" fmla="*/ 337 h 1133"/>
                <a:gd name="T16" fmla="*/ 55 w 819"/>
                <a:gd name="T17" fmla="*/ 404 h 1133"/>
                <a:gd name="T18" fmla="*/ 62 w 819"/>
                <a:gd name="T19" fmla="*/ 511 h 1133"/>
                <a:gd name="T20" fmla="*/ 48 w 819"/>
                <a:gd name="T21" fmla="*/ 601 h 1133"/>
                <a:gd name="T22" fmla="*/ 65 w 819"/>
                <a:gd name="T23" fmla="*/ 614 h 1133"/>
                <a:gd name="T24" fmla="*/ 90 w 819"/>
                <a:gd name="T25" fmla="*/ 711 h 1133"/>
                <a:gd name="T26" fmla="*/ 136 w 819"/>
                <a:gd name="T27" fmla="*/ 746 h 1133"/>
                <a:gd name="T28" fmla="*/ 225 w 819"/>
                <a:gd name="T29" fmla="*/ 756 h 1133"/>
                <a:gd name="T30" fmla="*/ 323 w 819"/>
                <a:gd name="T31" fmla="*/ 759 h 1133"/>
                <a:gd name="T32" fmla="*/ 384 w 819"/>
                <a:gd name="T33" fmla="*/ 778 h 1133"/>
                <a:gd name="T34" fmla="*/ 417 w 819"/>
                <a:gd name="T35" fmla="*/ 862 h 1133"/>
                <a:gd name="T36" fmla="*/ 504 w 819"/>
                <a:gd name="T37" fmla="*/ 1057 h 1133"/>
                <a:gd name="T38" fmla="*/ 516 w 819"/>
                <a:gd name="T39" fmla="*/ 1105 h 1133"/>
                <a:gd name="T40" fmla="*/ 606 w 819"/>
                <a:gd name="T41" fmla="*/ 1075 h 1133"/>
                <a:gd name="T42" fmla="*/ 625 w 819"/>
                <a:gd name="T43" fmla="*/ 1106 h 1133"/>
                <a:gd name="T44" fmla="*/ 684 w 819"/>
                <a:gd name="T45" fmla="*/ 1132 h 1133"/>
                <a:gd name="T46" fmla="*/ 764 w 819"/>
                <a:gd name="T47" fmla="*/ 1127 h 1133"/>
                <a:gd name="T48" fmla="*/ 817 w 819"/>
                <a:gd name="T49" fmla="*/ 1096 h 1133"/>
                <a:gd name="T50" fmla="*/ 812 w 819"/>
                <a:gd name="T51" fmla="*/ 1074 h 1133"/>
                <a:gd name="T52" fmla="*/ 763 w 819"/>
                <a:gd name="T53" fmla="*/ 1067 h 1133"/>
                <a:gd name="T54" fmla="*/ 733 w 819"/>
                <a:gd name="T55" fmla="*/ 1052 h 1133"/>
                <a:gd name="T56" fmla="*/ 778 w 819"/>
                <a:gd name="T57" fmla="*/ 995 h 1133"/>
                <a:gd name="T58" fmla="*/ 731 w 819"/>
                <a:gd name="T59" fmla="*/ 865 h 1133"/>
                <a:gd name="T60" fmla="*/ 665 w 819"/>
                <a:gd name="T61" fmla="*/ 676 h 1133"/>
                <a:gd name="T62" fmla="*/ 587 w 819"/>
                <a:gd name="T63" fmla="*/ 635 h 1133"/>
                <a:gd name="T64" fmla="*/ 460 w 819"/>
                <a:gd name="T65" fmla="*/ 603 h 1133"/>
                <a:gd name="T66" fmla="*/ 400 w 819"/>
                <a:gd name="T67" fmla="*/ 530 h 1133"/>
                <a:gd name="T68" fmla="*/ 325 w 819"/>
                <a:gd name="T69" fmla="*/ 378 h 1133"/>
                <a:gd name="T70" fmla="*/ 325 w 819"/>
                <a:gd name="T71" fmla="*/ 322 h 1133"/>
                <a:gd name="T72" fmla="*/ 350 w 819"/>
                <a:gd name="T73" fmla="*/ 311 h 1133"/>
                <a:gd name="T74" fmla="*/ 332 w 819"/>
                <a:gd name="T75" fmla="*/ 263 h 1133"/>
                <a:gd name="T76" fmla="*/ 360 w 819"/>
                <a:gd name="T77" fmla="*/ 222 h 1133"/>
                <a:gd name="T78" fmla="*/ 413 w 819"/>
                <a:gd name="T79" fmla="*/ 115 h 1133"/>
                <a:gd name="T80" fmla="*/ 415 w 819"/>
                <a:gd name="T81" fmla="*/ 77 h 1133"/>
                <a:gd name="T82" fmla="*/ 379 w 819"/>
                <a:gd name="T83" fmla="*/ 69 h 1133"/>
                <a:gd name="T84" fmla="*/ 253 w 819"/>
                <a:gd name="T85" fmla="*/ 66 h 1133"/>
                <a:gd name="T86" fmla="*/ 193 w 819"/>
                <a:gd name="T87" fmla="*/ 57 h 1133"/>
                <a:gd name="T88" fmla="*/ 185 w 819"/>
                <a:gd name="T89" fmla="*/ 32 h 1133"/>
                <a:gd name="T90" fmla="*/ 164 w 819"/>
                <a:gd name="T91" fmla="*/ 6 h 1133"/>
                <a:gd name="T92" fmla="*/ 150 w 819"/>
                <a:gd name="T93" fmla="*/ 5 h 1133"/>
                <a:gd name="T94" fmla="*/ 146 w 819"/>
                <a:gd name="T95" fmla="*/ 11 h 1133"/>
                <a:gd name="T96" fmla="*/ 97 w 819"/>
                <a:gd name="T97" fmla="*/ 110 h 1133"/>
                <a:gd name="T98" fmla="*/ 108 w 819"/>
                <a:gd name="T99" fmla="*/ 53 h 1133"/>
                <a:gd name="T100" fmla="*/ 117 w 819"/>
                <a:gd name="T101" fmla="*/ 88 h 1133"/>
                <a:gd name="T102" fmla="*/ 117 w 819"/>
                <a:gd name="T103" fmla="*/ 115 h 1133"/>
                <a:gd name="T104" fmla="*/ 97 w 819"/>
                <a:gd name="T105" fmla="*/ 125 h 1133"/>
                <a:gd name="T106" fmla="*/ 345 w 819"/>
                <a:gd name="T107" fmla="*/ 137 h 1133"/>
                <a:gd name="T108" fmla="*/ 298 w 819"/>
                <a:gd name="T109" fmla="*/ 183 h 1133"/>
                <a:gd name="T110" fmla="*/ 301 w 819"/>
                <a:gd name="T111" fmla="*/ 137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9" h="1133">
                  <a:moveTo>
                    <a:pt x="142" y="17"/>
                  </a:moveTo>
                  <a:lnTo>
                    <a:pt x="142" y="1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14" y="5"/>
                  </a:lnTo>
                  <a:lnTo>
                    <a:pt x="102" y="5"/>
                  </a:lnTo>
                  <a:lnTo>
                    <a:pt x="91" y="5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6" y="10"/>
                  </a:lnTo>
                  <a:lnTo>
                    <a:pt x="72" y="13"/>
                  </a:lnTo>
                  <a:lnTo>
                    <a:pt x="65" y="21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44" y="59"/>
                  </a:lnTo>
                  <a:lnTo>
                    <a:pt x="33" y="80"/>
                  </a:lnTo>
                  <a:lnTo>
                    <a:pt x="30" y="90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104"/>
                  </a:lnTo>
                  <a:lnTo>
                    <a:pt x="29" y="11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0" y="167"/>
                  </a:lnTo>
                  <a:lnTo>
                    <a:pt x="29" y="196"/>
                  </a:lnTo>
                  <a:lnTo>
                    <a:pt x="28" y="207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0" y="220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10" y="243"/>
                  </a:lnTo>
                  <a:lnTo>
                    <a:pt x="8" y="252"/>
                  </a:lnTo>
                  <a:lnTo>
                    <a:pt x="6" y="259"/>
                  </a:lnTo>
                  <a:lnTo>
                    <a:pt x="6" y="259"/>
                  </a:lnTo>
                  <a:lnTo>
                    <a:pt x="5" y="272"/>
                  </a:lnTo>
                  <a:lnTo>
                    <a:pt x="4" y="28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5"/>
                  </a:lnTo>
                  <a:lnTo>
                    <a:pt x="0" y="300"/>
                  </a:lnTo>
                  <a:lnTo>
                    <a:pt x="2" y="304"/>
                  </a:lnTo>
                  <a:lnTo>
                    <a:pt x="3" y="307"/>
                  </a:lnTo>
                  <a:lnTo>
                    <a:pt x="8" y="315"/>
                  </a:lnTo>
                  <a:lnTo>
                    <a:pt x="12" y="329"/>
                  </a:lnTo>
                  <a:lnTo>
                    <a:pt x="12" y="329"/>
                  </a:lnTo>
                  <a:lnTo>
                    <a:pt x="16" y="337"/>
                  </a:lnTo>
                  <a:lnTo>
                    <a:pt x="20" y="344"/>
                  </a:lnTo>
                  <a:lnTo>
                    <a:pt x="28" y="354"/>
                  </a:lnTo>
                  <a:lnTo>
                    <a:pt x="38" y="366"/>
                  </a:lnTo>
                  <a:lnTo>
                    <a:pt x="38" y="366"/>
                  </a:lnTo>
                  <a:lnTo>
                    <a:pt x="48" y="388"/>
                  </a:lnTo>
                  <a:lnTo>
                    <a:pt x="55" y="404"/>
                  </a:lnTo>
                  <a:lnTo>
                    <a:pt x="58" y="413"/>
                  </a:lnTo>
                  <a:lnTo>
                    <a:pt x="58" y="413"/>
                  </a:lnTo>
                  <a:lnTo>
                    <a:pt x="61" y="446"/>
                  </a:lnTo>
                  <a:lnTo>
                    <a:pt x="63" y="498"/>
                  </a:lnTo>
                  <a:lnTo>
                    <a:pt x="63" y="498"/>
                  </a:lnTo>
                  <a:lnTo>
                    <a:pt x="62" y="511"/>
                  </a:lnTo>
                  <a:lnTo>
                    <a:pt x="59" y="527"/>
                  </a:lnTo>
                  <a:lnTo>
                    <a:pt x="52" y="561"/>
                  </a:lnTo>
                  <a:lnTo>
                    <a:pt x="49" y="576"/>
                  </a:lnTo>
                  <a:lnTo>
                    <a:pt x="46" y="589"/>
                  </a:lnTo>
                  <a:lnTo>
                    <a:pt x="46" y="599"/>
                  </a:lnTo>
                  <a:lnTo>
                    <a:pt x="48" y="601"/>
                  </a:lnTo>
                  <a:lnTo>
                    <a:pt x="49" y="603"/>
                  </a:lnTo>
                  <a:lnTo>
                    <a:pt x="49" y="603"/>
                  </a:lnTo>
                  <a:lnTo>
                    <a:pt x="56" y="607"/>
                  </a:lnTo>
                  <a:lnTo>
                    <a:pt x="61" y="610"/>
                  </a:lnTo>
                  <a:lnTo>
                    <a:pt x="65" y="614"/>
                  </a:lnTo>
                  <a:lnTo>
                    <a:pt x="65" y="614"/>
                  </a:lnTo>
                  <a:lnTo>
                    <a:pt x="71" y="653"/>
                  </a:lnTo>
                  <a:lnTo>
                    <a:pt x="76" y="680"/>
                  </a:lnTo>
                  <a:lnTo>
                    <a:pt x="78" y="694"/>
                  </a:lnTo>
                  <a:lnTo>
                    <a:pt x="78" y="694"/>
                  </a:lnTo>
                  <a:lnTo>
                    <a:pt x="82" y="700"/>
                  </a:lnTo>
                  <a:lnTo>
                    <a:pt x="90" y="711"/>
                  </a:lnTo>
                  <a:lnTo>
                    <a:pt x="96" y="718"/>
                  </a:lnTo>
                  <a:lnTo>
                    <a:pt x="104" y="725"/>
                  </a:lnTo>
                  <a:lnTo>
                    <a:pt x="115" y="733"/>
                  </a:lnTo>
                  <a:lnTo>
                    <a:pt x="128" y="741"/>
                  </a:lnTo>
                  <a:lnTo>
                    <a:pt x="128" y="741"/>
                  </a:lnTo>
                  <a:lnTo>
                    <a:pt x="136" y="746"/>
                  </a:lnTo>
                  <a:lnTo>
                    <a:pt x="144" y="748"/>
                  </a:lnTo>
                  <a:lnTo>
                    <a:pt x="154" y="752"/>
                  </a:lnTo>
                  <a:lnTo>
                    <a:pt x="164" y="753"/>
                  </a:lnTo>
                  <a:lnTo>
                    <a:pt x="186" y="756"/>
                  </a:lnTo>
                  <a:lnTo>
                    <a:pt x="206" y="757"/>
                  </a:lnTo>
                  <a:lnTo>
                    <a:pt x="225" y="756"/>
                  </a:lnTo>
                  <a:lnTo>
                    <a:pt x="241" y="754"/>
                  </a:lnTo>
                  <a:lnTo>
                    <a:pt x="255" y="753"/>
                  </a:lnTo>
                  <a:lnTo>
                    <a:pt x="255" y="753"/>
                  </a:lnTo>
                  <a:lnTo>
                    <a:pt x="281" y="754"/>
                  </a:lnTo>
                  <a:lnTo>
                    <a:pt x="308" y="757"/>
                  </a:lnTo>
                  <a:lnTo>
                    <a:pt x="323" y="759"/>
                  </a:lnTo>
                  <a:lnTo>
                    <a:pt x="337" y="763"/>
                  </a:lnTo>
                  <a:lnTo>
                    <a:pt x="337" y="763"/>
                  </a:lnTo>
                  <a:lnTo>
                    <a:pt x="359" y="769"/>
                  </a:lnTo>
                  <a:lnTo>
                    <a:pt x="375" y="773"/>
                  </a:lnTo>
                  <a:lnTo>
                    <a:pt x="384" y="778"/>
                  </a:lnTo>
                  <a:lnTo>
                    <a:pt x="384" y="778"/>
                  </a:lnTo>
                  <a:lnTo>
                    <a:pt x="389" y="790"/>
                  </a:lnTo>
                  <a:lnTo>
                    <a:pt x="393" y="802"/>
                  </a:lnTo>
                  <a:lnTo>
                    <a:pt x="398" y="817"/>
                  </a:lnTo>
                  <a:lnTo>
                    <a:pt x="398" y="817"/>
                  </a:lnTo>
                  <a:lnTo>
                    <a:pt x="404" y="833"/>
                  </a:lnTo>
                  <a:lnTo>
                    <a:pt x="417" y="862"/>
                  </a:lnTo>
                  <a:lnTo>
                    <a:pt x="452" y="940"/>
                  </a:lnTo>
                  <a:lnTo>
                    <a:pt x="488" y="1016"/>
                  </a:lnTo>
                  <a:lnTo>
                    <a:pt x="500" y="1042"/>
                  </a:lnTo>
                  <a:lnTo>
                    <a:pt x="503" y="1052"/>
                  </a:lnTo>
                  <a:lnTo>
                    <a:pt x="504" y="1057"/>
                  </a:lnTo>
                  <a:lnTo>
                    <a:pt x="504" y="1057"/>
                  </a:lnTo>
                  <a:lnTo>
                    <a:pt x="504" y="1068"/>
                  </a:lnTo>
                  <a:lnTo>
                    <a:pt x="504" y="1079"/>
                  </a:lnTo>
                  <a:lnTo>
                    <a:pt x="508" y="1090"/>
                  </a:lnTo>
                  <a:lnTo>
                    <a:pt x="513" y="1103"/>
                  </a:lnTo>
                  <a:lnTo>
                    <a:pt x="513" y="1103"/>
                  </a:lnTo>
                  <a:lnTo>
                    <a:pt x="516" y="1105"/>
                  </a:lnTo>
                  <a:lnTo>
                    <a:pt x="521" y="1106"/>
                  </a:lnTo>
                  <a:lnTo>
                    <a:pt x="527" y="1106"/>
                  </a:lnTo>
                  <a:lnTo>
                    <a:pt x="534" y="1104"/>
                  </a:lnTo>
                  <a:lnTo>
                    <a:pt x="552" y="1099"/>
                  </a:lnTo>
                  <a:lnTo>
                    <a:pt x="572" y="1092"/>
                  </a:lnTo>
                  <a:lnTo>
                    <a:pt x="606" y="1075"/>
                  </a:lnTo>
                  <a:lnTo>
                    <a:pt x="621" y="1068"/>
                  </a:lnTo>
                  <a:lnTo>
                    <a:pt x="621" y="1068"/>
                  </a:lnTo>
                  <a:lnTo>
                    <a:pt x="624" y="1085"/>
                  </a:lnTo>
                  <a:lnTo>
                    <a:pt x="624" y="1103"/>
                  </a:lnTo>
                  <a:lnTo>
                    <a:pt x="624" y="1103"/>
                  </a:lnTo>
                  <a:lnTo>
                    <a:pt x="625" y="1106"/>
                  </a:lnTo>
                  <a:lnTo>
                    <a:pt x="627" y="1114"/>
                  </a:lnTo>
                  <a:lnTo>
                    <a:pt x="631" y="1121"/>
                  </a:lnTo>
                  <a:lnTo>
                    <a:pt x="633" y="1125"/>
                  </a:lnTo>
                  <a:lnTo>
                    <a:pt x="633" y="1125"/>
                  </a:lnTo>
                  <a:lnTo>
                    <a:pt x="648" y="1127"/>
                  </a:lnTo>
                  <a:lnTo>
                    <a:pt x="684" y="1132"/>
                  </a:lnTo>
                  <a:lnTo>
                    <a:pt x="705" y="1133"/>
                  </a:lnTo>
                  <a:lnTo>
                    <a:pt x="727" y="1133"/>
                  </a:lnTo>
                  <a:lnTo>
                    <a:pt x="747" y="1131"/>
                  </a:lnTo>
                  <a:lnTo>
                    <a:pt x="756" y="1130"/>
                  </a:lnTo>
                  <a:lnTo>
                    <a:pt x="764" y="1127"/>
                  </a:lnTo>
                  <a:lnTo>
                    <a:pt x="764" y="1127"/>
                  </a:lnTo>
                  <a:lnTo>
                    <a:pt x="790" y="1118"/>
                  </a:lnTo>
                  <a:lnTo>
                    <a:pt x="798" y="1113"/>
                  </a:lnTo>
                  <a:lnTo>
                    <a:pt x="805" y="1108"/>
                  </a:lnTo>
                  <a:lnTo>
                    <a:pt x="811" y="1104"/>
                  </a:lnTo>
                  <a:lnTo>
                    <a:pt x="815" y="1100"/>
                  </a:lnTo>
                  <a:lnTo>
                    <a:pt x="817" y="1096"/>
                  </a:lnTo>
                  <a:lnTo>
                    <a:pt x="818" y="1091"/>
                  </a:lnTo>
                  <a:lnTo>
                    <a:pt x="818" y="1091"/>
                  </a:lnTo>
                  <a:lnTo>
                    <a:pt x="819" y="1083"/>
                  </a:lnTo>
                  <a:lnTo>
                    <a:pt x="818" y="1080"/>
                  </a:lnTo>
                  <a:lnTo>
                    <a:pt x="817" y="1078"/>
                  </a:lnTo>
                  <a:lnTo>
                    <a:pt x="812" y="1074"/>
                  </a:lnTo>
                  <a:lnTo>
                    <a:pt x="803" y="1071"/>
                  </a:lnTo>
                  <a:lnTo>
                    <a:pt x="803" y="1071"/>
                  </a:lnTo>
                  <a:lnTo>
                    <a:pt x="797" y="1068"/>
                  </a:lnTo>
                  <a:lnTo>
                    <a:pt x="790" y="1068"/>
                  </a:lnTo>
                  <a:lnTo>
                    <a:pt x="777" y="1067"/>
                  </a:lnTo>
                  <a:lnTo>
                    <a:pt x="763" y="1067"/>
                  </a:lnTo>
                  <a:lnTo>
                    <a:pt x="756" y="1066"/>
                  </a:lnTo>
                  <a:lnTo>
                    <a:pt x="749" y="1064"/>
                  </a:lnTo>
                  <a:lnTo>
                    <a:pt x="749" y="1064"/>
                  </a:lnTo>
                  <a:lnTo>
                    <a:pt x="742" y="1060"/>
                  </a:lnTo>
                  <a:lnTo>
                    <a:pt x="737" y="1057"/>
                  </a:lnTo>
                  <a:lnTo>
                    <a:pt x="733" y="1052"/>
                  </a:lnTo>
                  <a:lnTo>
                    <a:pt x="731" y="1048"/>
                  </a:lnTo>
                  <a:lnTo>
                    <a:pt x="729" y="1041"/>
                  </a:lnTo>
                  <a:lnTo>
                    <a:pt x="729" y="1039"/>
                  </a:lnTo>
                  <a:lnTo>
                    <a:pt x="749" y="1027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70" y="968"/>
                  </a:lnTo>
                  <a:lnTo>
                    <a:pt x="760" y="942"/>
                  </a:lnTo>
                  <a:lnTo>
                    <a:pt x="749" y="913"/>
                  </a:lnTo>
                  <a:lnTo>
                    <a:pt x="749" y="913"/>
                  </a:lnTo>
                  <a:lnTo>
                    <a:pt x="740" y="894"/>
                  </a:lnTo>
                  <a:lnTo>
                    <a:pt x="731" y="865"/>
                  </a:lnTo>
                  <a:lnTo>
                    <a:pt x="710" y="796"/>
                  </a:lnTo>
                  <a:lnTo>
                    <a:pt x="687" y="727"/>
                  </a:lnTo>
                  <a:lnTo>
                    <a:pt x="678" y="700"/>
                  </a:lnTo>
                  <a:lnTo>
                    <a:pt x="670" y="682"/>
                  </a:lnTo>
                  <a:lnTo>
                    <a:pt x="670" y="682"/>
                  </a:lnTo>
                  <a:lnTo>
                    <a:pt x="665" y="676"/>
                  </a:lnTo>
                  <a:lnTo>
                    <a:pt x="660" y="671"/>
                  </a:lnTo>
                  <a:lnTo>
                    <a:pt x="653" y="666"/>
                  </a:lnTo>
                  <a:lnTo>
                    <a:pt x="646" y="660"/>
                  </a:lnTo>
                  <a:lnTo>
                    <a:pt x="628" y="651"/>
                  </a:lnTo>
                  <a:lnTo>
                    <a:pt x="608" y="642"/>
                  </a:lnTo>
                  <a:lnTo>
                    <a:pt x="587" y="635"/>
                  </a:lnTo>
                  <a:lnTo>
                    <a:pt x="565" y="628"/>
                  </a:lnTo>
                  <a:lnTo>
                    <a:pt x="524" y="616"/>
                  </a:lnTo>
                  <a:lnTo>
                    <a:pt x="524" y="616"/>
                  </a:lnTo>
                  <a:lnTo>
                    <a:pt x="507" y="612"/>
                  </a:lnTo>
                  <a:lnTo>
                    <a:pt x="489" y="608"/>
                  </a:lnTo>
                  <a:lnTo>
                    <a:pt x="460" y="603"/>
                  </a:lnTo>
                  <a:lnTo>
                    <a:pt x="439" y="601"/>
                  </a:lnTo>
                  <a:lnTo>
                    <a:pt x="431" y="601"/>
                  </a:lnTo>
                  <a:lnTo>
                    <a:pt x="431" y="601"/>
                  </a:lnTo>
                  <a:lnTo>
                    <a:pt x="409" y="548"/>
                  </a:lnTo>
                  <a:lnTo>
                    <a:pt x="409" y="548"/>
                  </a:lnTo>
                  <a:lnTo>
                    <a:pt x="400" y="530"/>
                  </a:lnTo>
                  <a:lnTo>
                    <a:pt x="385" y="502"/>
                  </a:lnTo>
                  <a:lnTo>
                    <a:pt x="347" y="432"/>
                  </a:lnTo>
                  <a:lnTo>
                    <a:pt x="347" y="432"/>
                  </a:lnTo>
                  <a:lnTo>
                    <a:pt x="339" y="413"/>
                  </a:lnTo>
                  <a:lnTo>
                    <a:pt x="331" y="396"/>
                  </a:lnTo>
                  <a:lnTo>
                    <a:pt x="325" y="378"/>
                  </a:lnTo>
                  <a:lnTo>
                    <a:pt x="321" y="363"/>
                  </a:lnTo>
                  <a:lnTo>
                    <a:pt x="316" y="339"/>
                  </a:lnTo>
                  <a:lnTo>
                    <a:pt x="314" y="329"/>
                  </a:lnTo>
                  <a:lnTo>
                    <a:pt x="314" y="329"/>
                  </a:lnTo>
                  <a:lnTo>
                    <a:pt x="325" y="322"/>
                  </a:lnTo>
                  <a:lnTo>
                    <a:pt x="325" y="322"/>
                  </a:lnTo>
                  <a:lnTo>
                    <a:pt x="332" y="320"/>
                  </a:lnTo>
                  <a:lnTo>
                    <a:pt x="339" y="318"/>
                  </a:lnTo>
                  <a:lnTo>
                    <a:pt x="345" y="315"/>
                  </a:lnTo>
                  <a:lnTo>
                    <a:pt x="347" y="314"/>
                  </a:lnTo>
                  <a:lnTo>
                    <a:pt x="350" y="311"/>
                  </a:lnTo>
                  <a:lnTo>
                    <a:pt x="350" y="311"/>
                  </a:lnTo>
                  <a:lnTo>
                    <a:pt x="351" y="308"/>
                  </a:lnTo>
                  <a:lnTo>
                    <a:pt x="351" y="306"/>
                  </a:lnTo>
                  <a:lnTo>
                    <a:pt x="349" y="299"/>
                  </a:lnTo>
                  <a:lnTo>
                    <a:pt x="345" y="289"/>
                  </a:lnTo>
                  <a:lnTo>
                    <a:pt x="341" y="280"/>
                  </a:lnTo>
                  <a:lnTo>
                    <a:pt x="332" y="263"/>
                  </a:lnTo>
                  <a:lnTo>
                    <a:pt x="327" y="256"/>
                  </a:lnTo>
                  <a:lnTo>
                    <a:pt x="327" y="256"/>
                  </a:lnTo>
                  <a:lnTo>
                    <a:pt x="331" y="253"/>
                  </a:lnTo>
                  <a:lnTo>
                    <a:pt x="341" y="243"/>
                  </a:lnTo>
                  <a:lnTo>
                    <a:pt x="353" y="230"/>
                  </a:lnTo>
                  <a:lnTo>
                    <a:pt x="360" y="222"/>
                  </a:lnTo>
                  <a:lnTo>
                    <a:pt x="366" y="213"/>
                  </a:lnTo>
                  <a:lnTo>
                    <a:pt x="366" y="213"/>
                  </a:lnTo>
                  <a:lnTo>
                    <a:pt x="380" y="185"/>
                  </a:lnTo>
                  <a:lnTo>
                    <a:pt x="399" y="150"/>
                  </a:lnTo>
                  <a:lnTo>
                    <a:pt x="406" y="131"/>
                  </a:lnTo>
                  <a:lnTo>
                    <a:pt x="413" y="115"/>
                  </a:lnTo>
                  <a:lnTo>
                    <a:pt x="417" y="100"/>
                  </a:lnTo>
                  <a:lnTo>
                    <a:pt x="418" y="95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7" y="83"/>
                  </a:lnTo>
                  <a:lnTo>
                    <a:pt x="415" y="77"/>
                  </a:lnTo>
                  <a:lnTo>
                    <a:pt x="411" y="75"/>
                  </a:lnTo>
                  <a:lnTo>
                    <a:pt x="406" y="72"/>
                  </a:lnTo>
                  <a:lnTo>
                    <a:pt x="402" y="71"/>
                  </a:lnTo>
                  <a:lnTo>
                    <a:pt x="396" y="70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67" y="69"/>
                  </a:lnTo>
                  <a:lnTo>
                    <a:pt x="351" y="69"/>
                  </a:lnTo>
                  <a:lnTo>
                    <a:pt x="312" y="72"/>
                  </a:lnTo>
                  <a:lnTo>
                    <a:pt x="261" y="76"/>
                  </a:lnTo>
                  <a:lnTo>
                    <a:pt x="253" y="66"/>
                  </a:lnTo>
                  <a:lnTo>
                    <a:pt x="253" y="66"/>
                  </a:lnTo>
                  <a:lnTo>
                    <a:pt x="249" y="65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19" y="58"/>
                  </a:lnTo>
                  <a:lnTo>
                    <a:pt x="209" y="57"/>
                  </a:lnTo>
                  <a:lnTo>
                    <a:pt x="193" y="57"/>
                  </a:lnTo>
                  <a:lnTo>
                    <a:pt x="181" y="57"/>
                  </a:lnTo>
                  <a:lnTo>
                    <a:pt x="176" y="58"/>
                  </a:lnTo>
                  <a:lnTo>
                    <a:pt x="182" y="51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85" y="32"/>
                  </a:lnTo>
                  <a:lnTo>
                    <a:pt x="183" y="24"/>
                  </a:lnTo>
                  <a:lnTo>
                    <a:pt x="182" y="19"/>
                  </a:lnTo>
                  <a:lnTo>
                    <a:pt x="180" y="17"/>
                  </a:lnTo>
                  <a:lnTo>
                    <a:pt x="180" y="17"/>
                  </a:lnTo>
                  <a:lnTo>
                    <a:pt x="174" y="12"/>
                  </a:lnTo>
                  <a:lnTo>
                    <a:pt x="164" y="6"/>
                  </a:lnTo>
                  <a:lnTo>
                    <a:pt x="156" y="3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9" y="1"/>
                  </a:lnTo>
                  <a:lnTo>
                    <a:pt x="150" y="5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10"/>
                  </a:lnTo>
                  <a:lnTo>
                    <a:pt x="146" y="11"/>
                  </a:lnTo>
                  <a:lnTo>
                    <a:pt x="143" y="13"/>
                  </a:lnTo>
                  <a:lnTo>
                    <a:pt x="142" y="17"/>
                  </a:lnTo>
                  <a:lnTo>
                    <a:pt x="142" y="17"/>
                  </a:lnTo>
                  <a:close/>
                  <a:moveTo>
                    <a:pt x="92" y="126"/>
                  </a:moveTo>
                  <a:lnTo>
                    <a:pt x="92" y="126"/>
                  </a:lnTo>
                  <a:lnTo>
                    <a:pt x="97" y="110"/>
                  </a:lnTo>
                  <a:lnTo>
                    <a:pt x="100" y="9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78"/>
                  </a:lnTo>
                  <a:lnTo>
                    <a:pt x="104" y="66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0" y="69"/>
                  </a:lnTo>
                  <a:lnTo>
                    <a:pt x="113" y="79"/>
                  </a:lnTo>
                  <a:lnTo>
                    <a:pt x="115" y="84"/>
                  </a:lnTo>
                  <a:lnTo>
                    <a:pt x="117" y="88"/>
                  </a:lnTo>
                  <a:lnTo>
                    <a:pt x="117" y="88"/>
                  </a:lnTo>
                  <a:lnTo>
                    <a:pt x="121" y="90"/>
                  </a:lnTo>
                  <a:lnTo>
                    <a:pt x="124" y="91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3" y="102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5" y="117"/>
                  </a:lnTo>
                  <a:lnTo>
                    <a:pt x="113" y="118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97" y="125"/>
                  </a:lnTo>
                  <a:lnTo>
                    <a:pt x="92" y="126"/>
                  </a:lnTo>
                  <a:lnTo>
                    <a:pt x="92" y="126"/>
                  </a:lnTo>
                  <a:close/>
                  <a:moveTo>
                    <a:pt x="295" y="122"/>
                  </a:moveTo>
                  <a:lnTo>
                    <a:pt x="357" y="129"/>
                  </a:lnTo>
                  <a:lnTo>
                    <a:pt x="357" y="129"/>
                  </a:lnTo>
                  <a:lnTo>
                    <a:pt x="345" y="137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18" y="157"/>
                  </a:lnTo>
                  <a:lnTo>
                    <a:pt x="313" y="162"/>
                  </a:lnTo>
                  <a:lnTo>
                    <a:pt x="305" y="171"/>
                  </a:lnTo>
                  <a:lnTo>
                    <a:pt x="298" y="183"/>
                  </a:lnTo>
                  <a:lnTo>
                    <a:pt x="298" y="183"/>
                  </a:lnTo>
                  <a:lnTo>
                    <a:pt x="300" y="170"/>
                  </a:lnTo>
                  <a:lnTo>
                    <a:pt x="301" y="158"/>
                  </a:lnTo>
                  <a:lnTo>
                    <a:pt x="303" y="147"/>
                  </a:lnTo>
                  <a:lnTo>
                    <a:pt x="303" y="147"/>
                  </a:lnTo>
                  <a:lnTo>
                    <a:pt x="301" y="137"/>
                  </a:lnTo>
                  <a:lnTo>
                    <a:pt x="299" y="129"/>
                  </a:lnTo>
                  <a:lnTo>
                    <a:pt x="295" y="122"/>
                  </a:lnTo>
                  <a:lnTo>
                    <a:pt x="295" y="122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0D9EDE09-D034-4CD9-AC06-8F00C3300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574" y="4765855"/>
              <a:ext cx="595044" cy="1252426"/>
            </a:xfrm>
            <a:custGeom>
              <a:avLst/>
              <a:gdLst>
                <a:gd name="T0" fmla="*/ 11 w 630"/>
                <a:gd name="T1" fmla="*/ 885 h 1326"/>
                <a:gd name="T2" fmla="*/ 24 w 630"/>
                <a:gd name="T3" fmla="*/ 906 h 1326"/>
                <a:gd name="T4" fmla="*/ 60 w 630"/>
                <a:gd name="T5" fmla="*/ 926 h 1326"/>
                <a:gd name="T6" fmla="*/ 170 w 630"/>
                <a:gd name="T7" fmla="*/ 931 h 1326"/>
                <a:gd name="T8" fmla="*/ 261 w 630"/>
                <a:gd name="T9" fmla="*/ 937 h 1326"/>
                <a:gd name="T10" fmla="*/ 377 w 630"/>
                <a:gd name="T11" fmla="*/ 949 h 1326"/>
                <a:gd name="T12" fmla="*/ 367 w 630"/>
                <a:gd name="T13" fmla="*/ 1156 h 1326"/>
                <a:gd name="T14" fmla="*/ 348 w 630"/>
                <a:gd name="T15" fmla="*/ 1200 h 1326"/>
                <a:gd name="T16" fmla="*/ 319 w 630"/>
                <a:gd name="T17" fmla="*/ 1270 h 1326"/>
                <a:gd name="T18" fmla="*/ 320 w 630"/>
                <a:gd name="T19" fmla="*/ 1296 h 1326"/>
                <a:gd name="T20" fmla="*/ 384 w 630"/>
                <a:gd name="T21" fmla="*/ 1305 h 1326"/>
                <a:gd name="T22" fmla="*/ 495 w 630"/>
                <a:gd name="T23" fmla="*/ 1326 h 1326"/>
                <a:gd name="T24" fmla="*/ 567 w 630"/>
                <a:gd name="T25" fmla="*/ 1309 h 1326"/>
                <a:gd name="T26" fmla="*/ 588 w 630"/>
                <a:gd name="T27" fmla="*/ 1286 h 1326"/>
                <a:gd name="T28" fmla="*/ 529 w 630"/>
                <a:gd name="T29" fmla="*/ 1250 h 1326"/>
                <a:gd name="T30" fmla="*/ 492 w 630"/>
                <a:gd name="T31" fmla="*/ 1226 h 1326"/>
                <a:gd name="T32" fmla="*/ 558 w 630"/>
                <a:gd name="T33" fmla="*/ 1212 h 1326"/>
                <a:gd name="T34" fmla="*/ 620 w 630"/>
                <a:gd name="T35" fmla="*/ 1189 h 1326"/>
                <a:gd name="T36" fmla="*/ 630 w 630"/>
                <a:gd name="T37" fmla="*/ 1168 h 1326"/>
                <a:gd name="T38" fmla="*/ 614 w 630"/>
                <a:gd name="T39" fmla="*/ 1156 h 1326"/>
                <a:gd name="T40" fmla="*/ 548 w 630"/>
                <a:gd name="T41" fmla="*/ 1129 h 1326"/>
                <a:gd name="T42" fmla="*/ 582 w 630"/>
                <a:gd name="T43" fmla="*/ 957 h 1326"/>
                <a:gd name="T44" fmla="*/ 618 w 630"/>
                <a:gd name="T45" fmla="*/ 816 h 1326"/>
                <a:gd name="T46" fmla="*/ 620 w 630"/>
                <a:gd name="T47" fmla="*/ 752 h 1326"/>
                <a:gd name="T48" fmla="*/ 571 w 630"/>
                <a:gd name="T49" fmla="*/ 723 h 1326"/>
                <a:gd name="T50" fmla="*/ 428 w 630"/>
                <a:gd name="T51" fmla="*/ 666 h 1326"/>
                <a:gd name="T52" fmla="*/ 422 w 630"/>
                <a:gd name="T53" fmla="*/ 640 h 1326"/>
                <a:gd name="T54" fmla="*/ 387 w 630"/>
                <a:gd name="T55" fmla="*/ 585 h 1326"/>
                <a:gd name="T56" fmla="*/ 345 w 630"/>
                <a:gd name="T57" fmla="*/ 424 h 1326"/>
                <a:gd name="T58" fmla="*/ 361 w 630"/>
                <a:gd name="T59" fmla="*/ 393 h 1326"/>
                <a:gd name="T60" fmla="*/ 341 w 630"/>
                <a:gd name="T61" fmla="*/ 354 h 1326"/>
                <a:gd name="T62" fmla="*/ 330 w 630"/>
                <a:gd name="T63" fmla="*/ 335 h 1326"/>
                <a:gd name="T64" fmla="*/ 338 w 630"/>
                <a:gd name="T65" fmla="*/ 309 h 1326"/>
                <a:gd name="T66" fmla="*/ 331 w 630"/>
                <a:gd name="T67" fmla="*/ 251 h 1326"/>
                <a:gd name="T68" fmla="*/ 377 w 630"/>
                <a:gd name="T69" fmla="*/ 246 h 1326"/>
                <a:gd name="T70" fmla="*/ 392 w 630"/>
                <a:gd name="T71" fmla="*/ 230 h 1326"/>
                <a:gd name="T72" fmla="*/ 389 w 630"/>
                <a:gd name="T73" fmla="*/ 175 h 1326"/>
                <a:gd name="T74" fmla="*/ 406 w 630"/>
                <a:gd name="T75" fmla="*/ 164 h 1326"/>
                <a:gd name="T76" fmla="*/ 395 w 630"/>
                <a:gd name="T77" fmla="*/ 132 h 1326"/>
                <a:gd name="T78" fmla="*/ 429 w 630"/>
                <a:gd name="T79" fmla="*/ 84 h 1326"/>
                <a:gd name="T80" fmla="*/ 407 w 630"/>
                <a:gd name="T81" fmla="*/ 75 h 1326"/>
                <a:gd name="T82" fmla="*/ 336 w 630"/>
                <a:gd name="T83" fmla="*/ 11 h 1326"/>
                <a:gd name="T84" fmla="*/ 271 w 630"/>
                <a:gd name="T85" fmla="*/ 3 h 1326"/>
                <a:gd name="T86" fmla="*/ 189 w 630"/>
                <a:gd name="T87" fmla="*/ 32 h 1326"/>
                <a:gd name="T88" fmla="*/ 156 w 630"/>
                <a:gd name="T89" fmla="*/ 75 h 1326"/>
                <a:gd name="T90" fmla="*/ 168 w 630"/>
                <a:gd name="T91" fmla="*/ 143 h 1326"/>
                <a:gd name="T92" fmla="*/ 150 w 630"/>
                <a:gd name="T93" fmla="*/ 201 h 1326"/>
                <a:gd name="T94" fmla="*/ 136 w 630"/>
                <a:gd name="T95" fmla="*/ 215 h 1326"/>
                <a:gd name="T96" fmla="*/ 156 w 630"/>
                <a:gd name="T97" fmla="*/ 218 h 1326"/>
                <a:gd name="T98" fmla="*/ 81 w 630"/>
                <a:gd name="T99" fmla="*/ 307 h 1326"/>
                <a:gd name="T100" fmla="*/ 27 w 630"/>
                <a:gd name="T101" fmla="*/ 426 h 1326"/>
                <a:gd name="T102" fmla="*/ 1 w 630"/>
                <a:gd name="T103" fmla="*/ 558 h 1326"/>
                <a:gd name="T104" fmla="*/ 6 w 630"/>
                <a:gd name="T105" fmla="*/ 627 h 1326"/>
                <a:gd name="T106" fmla="*/ 19 w 630"/>
                <a:gd name="T107" fmla="*/ 670 h 1326"/>
                <a:gd name="T108" fmla="*/ 17 w 630"/>
                <a:gd name="T109" fmla="*/ 757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0" h="1326">
                  <a:moveTo>
                    <a:pt x="8" y="798"/>
                  </a:moveTo>
                  <a:lnTo>
                    <a:pt x="8" y="798"/>
                  </a:lnTo>
                  <a:lnTo>
                    <a:pt x="8" y="811"/>
                  </a:lnTo>
                  <a:lnTo>
                    <a:pt x="8" y="841"/>
                  </a:lnTo>
                  <a:lnTo>
                    <a:pt x="10" y="873"/>
                  </a:lnTo>
                  <a:lnTo>
                    <a:pt x="11" y="885"/>
                  </a:lnTo>
                  <a:lnTo>
                    <a:pt x="13" y="888"/>
                  </a:lnTo>
                  <a:lnTo>
                    <a:pt x="14" y="891"/>
                  </a:lnTo>
                  <a:lnTo>
                    <a:pt x="14" y="891"/>
                  </a:lnTo>
                  <a:lnTo>
                    <a:pt x="19" y="897"/>
                  </a:lnTo>
                  <a:lnTo>
                    <a:pt x="22" y="904"/>
                  </a:lnTo>
                  <a:lnTo>
                    <a:pt x="24" y="906"/>
                  </a:lnTo>
                  <a:lnTo>
                    <a:pt x="29" y="910"/>
                  </a:lnTo>
                  <a:lnTo>
                    <a:pt x="34" y="913"/>
                  </a:lnTo>
                  <a:lnTo>
                    <a:pt x="42" y="917"/>
                  </a:lnTo>
                  <a:lnTo>
                    <a:pt x="42" y="917"/>
                  </a:lnTo>
                  <a:lnTo>
                    <a:pt x="54" y="923"/>
                  </a:lnTo>
                  <a:lnTo>
                    <a:pt x="60" y="926"/>
                  </a:lnTo>
                  <a:lnTo>
                    <a:pt x="71" y="929"/>
                  </a:lnTo>
                  <a:lnTo>
                    <a:pt x="98" y="931"/>
                  </a:lnTo>
                  <a:lnTo>
                    <a:pt x="98" y="931"/>
                  </a:lnTo>
                  <a:lnTo>
                    <a:pt x="117" y="932"/>
                  </a:lnTo>
                  <a:lnTo>
                    <a:pt x="136" y="932"/>
                  </a:lnTo>
                  <a:lnTo>
                    <a:pt x="170" y="931"/>
                  </a:lnTo>
                  <a:lnTo>
                    <a:pt x="197" y="929"/>
                  </a:lnTo>
                  <a:lnTo>
                    <a:pt x="208" y="929"/>
                  </a:lnTo>
                  <a:lnTo>
                    <a:pt x="215" y="929"/>
                  </a:lnTo>
                  <a:lnTo>
                    <a:pt x="215" y="929"/>
                  </a:lnTo>
                  <a:lnTo>
                    <a:pt x="244" y="933"/>
                  </a:lnTo>
                  <a:lnTo>
                    <a:pt x="261" y="937"/>
                  </a:lnTo>
                  <a:lnTo>
                    <a:pt x="281" y="940"/>
                  </a:lnTo>
                  <a:lnTo>
                    <a:pt x="281" y="940"/>
                  </a:lnTo>
                  <a:lnTo>
                    <a:pt x="305" y="944"/>
                  </a:lnTo>
                  <a:lnTo>
                    <a:pt x="332" y="946"/>
                  </a:lnTo>
                  <a:lnTo>
                    <a:pt x="357" y="948"/>
                  </a:lnTo>
                  <a:lnTo>
                    <a:pt x="377" y="949"/>
                  </a:lnTo>
                  <a:lnTo>
                    <a:pt x="416" y="949"/>
                  </a:lnTo>
                  <a:lnTo>
                    <a:pt x="416" y="949"/>
                  </a:lnTo>
                  <a:lnTo>
                    <a:pt x="394" y="1048"/>
                  </a:lnTo>
                  <a:lnTo>
                    <a:pt x="377" y="1119"/>
                  </a:lnTo>
                  <a:lnTo>
                    <a:pt x="371" y="1144"/>
                  </a:lnTo>
                  <a:lnTo>
                    <a:pt x="367" y="1156"/>
                  </a:lnTo>
                  <a:lnTo>
                    <a:pt x="360" y="1173"/>
                  </a:lnTo>
                  <a:lnTo>
                    <a:pt x="360" y="1173"/>
                  </a:lnTo>
                  <a:lnTo>
                    <a:pt x="357" y="1175"/>
                  </a:lnTo>
                  <a:lnTo>
                    <a:pt x="354" y="1183"/>
                  </a:lnTo>
                  <a:lnTo>
                    <a:pt x="349" y="1194"/>
                  </a:lnTo>
                  <a:lnTo>
                    <a:pt x="348" y="1200"/>
                  </a:lnTo>
                  <a:lnTo>
                    <a:pt x="347" y="1206"/>
                  </a:lnTo>
                  <a:lnTo>
                    <a:pt x="347" y="1206"/>
                  </a:lnTo>
                  <a:lnTo>
                    <a:pt x="345" y="1213"/>
                  </a:lnTo>
                  <a:lnTo>
                    <a:pt x="342" y="1223"/>
                  </a:lnTo>
                  <a:lnTo>
                    <a:pt x="330" y="1246"/>
                  </a:lnTo>
                  <a:lnTo>
                    <a:pt x="319" y="1270"/>
                  </a:lnTo>
                  <a:lnTo>
                    <a:pt x="316" y="1279"/>
                  </a:lnTo>
                  <a:lnTo>
                    <a:pt x="316" y="1287"/>
                  </a:lnTo>
                  <a:lnTo>
                    <a:pt x="316" y="1287"/>
                  </a:lnTo>
                  <a:lnTo>
                    <a:pt x="316" y="1290"/>
                  </a:lnTo>
                  <a:lnTo>
                    <a:pt x="318" y="1293"/>
                  </a:lnTo>
                  <a:lnTo>
                    <a:pt x="320" y="1296"/>
                  </a:lnTo>
                  <a:lnTo>
                    <a:pt x="324" y="1297"/>
                  </a:lnTo>
                  <a:lnTo>
                    <a:pt x="332" y="1299"/>
                  </a:lnTo>
                  <a:lnTo>
                    <a:pt x="343" y="1302"/>
                  </a:lnTo>
                  <a:lnTo>
                    <a:pt x="365" y="1303"/>
                  </a:lnTo>
                  <a:lnTo>
                    <a:pt x="376" y="1304"/>
                  </a:lnTo>
                  <a:lnTo>
                    <a:pt x="384" y="1305"/>
                  </a:lnTo>
                  <a:lnTo>
                    <a:pt x="384" y="1305"/>
                  </a:lnTo>
                  <a:lnTo>
                    <a:pt x="407" y="1311"/>
                  </a:lnTo>
                  <a:lnTo>
                    <a:pt x="438" y="1319"/>
                  </a:lnTo>
                  <a:lnTo>
                    <a:pt x="457" y="1323"/>
                  </a:lnTo>
                  <a:lnTo>
                    <a:pt x="476" y="1325"/>
                  </a:lnTo>
                  <a:lnTo>
                    <a:pt x="495" y="1326"/>
                  </a:lnTo>
                  <a:lnTo>
                    <a:pt x="512" y="1325"/>
                  </a:lnTo>
                  <a:lnTo>
                    <a:pt x="512" y="1325"/>
                  </a:lnTo>
                  <a:lnTo>
                    <a:pt x="529" y="1322"/>
                  </a:lnTo>
                  <a:lnTo>
                    <a:pt x="544" y="1318"/>
                  </a:lnTo>
                  <a:lnTo>
                    <a:pt x="556" y="1313"/>
                  </a:lnTo>
                  <a:lnTo>
                    <a:pt x="567" y="1309"/>
                  </a:lnTo>
                  <a:lnTo>
                    <a:pt x="575" y="1304"/>
                  </a:lnTo>
                  <a:lnTo>
                    <a:pt x="581" y="1299"/>
                  </a:lnTo>
                  <a:lnTo>
                    <a:pt x="586" y="1293"/>
                  </a:lnTo>
                  <a:lnTo>
                    <a:pt x="588" y="1290"/>
                  </a:lnTo>
                  <a:lnTo>
                    <a:pt x="588" y="1290"/>
                  </a:lnTo>
                  <a:lnTo>
                    <a:pt x="588" y="1286"/>
                  </a:lnTo>
                  <a:lnTo>
                    <a:pt x="587" y="1284"/>
                  </a:lnTo>
                  <a:lnTo>
                    <a:pt x="581" y="1278"/>
                  </a:lnTo>
                  <a:lnTo>
                    <a:pt x="571" y="1272"/>
                  </a:lnTo>
                  <a:lnTo>
                    <a:pt x="560" y="1265"/>
                  </a:lnTo>
                  <a:lnTo>
                    <a:pt x="538" y="1254"/>
                  </a:lnTo>
                  <a:lnTo>
                    <a:pt x="529" y="1250"/>
                  </a:lnTo>
                  <a:lnTo>
                    <a:pt x="529" y="1250"/>
                  </a:lnTo>
                  <a:lnTo>
                    <a:pt x="508" y="1238"/>
                  </a:lnTo>
                  <a:lnTo>
                    <a:pt x="495" y="1229"/>
                  </a:lnTo>
                  <a:lnTo>
                    <a:pt x="492" y="1227"/>
                  </a:lnTo>
                  <a:lnTo>
                    <a:pt x="492" y="1226"/>
                  </a:lnTo>
                  <a:lnTo>
                    <a:pt x="492" y="1226"/>
                  </a:lnTo>
                  <a:lnTo>
                    <a:pt x="492" y="1226"/>
                  </a:lnTo>
                  <a:lnTo>
                    <a:pt x="502" y="1225"/>
                  </a:lnTo>
                  <a:lnTo>
                    <a:pt x="516" y="1220"/>
                  </a:lnTo>
                  <a:lnTo>
                    <a:pt x="535" y="1216"/>
                  </a:lnTo>
                  <a:lnTo>
                    <a:pt x="558" y="1212"/>
                  </a:lnTo>
                  <a:lnTo>
                    <a:pt x="558" y="1212"/>
                  </a:lnTo>
                  <a:lnTo>
                    <a:pt x="570" y="1210"/>
                  </a:lnTo>
                  <a:lnTo>
                    <a:pt x="583" y="1207"/>
                  </a:lnTo>
                  <a:lnTo>
                    <a:pt x="594" y="1203"/>
                  </a:lnTo>
                  <a:lnTo>
                    <a:pt x="605" y="1199"/>
                  </a:lnTo>
                  <a:lnTo>
                    <a:pt x="613" y="1194"/>
                  </a:lnTo>
                  <a:lnTo>
                    <a:pt x="620" y="1189"/>
                  </a:lnTo>
                  <a:lnTo>
                    <a:pt x="625" y="1184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30" y="1176"/>
                  </a:lnTo>
                  <a:lnTo>
                    <a:pt x="630" y="1173"/>
                  </a:lnTo>
                  <a:lnTo>
                    <a:pt x="630" y="1168"/>
                  </a:lnTo>
                  <a:lnTo>
                    <a:pt x="628" y="1164"/>
                  </a:lnTo>
                  <a:lnTo>
                    <a:pt x="626" y="1162"/>
                  </a:lnTo>
                  <a:lnTo>
                    <a:pt x="622" y="1158"/>
                  </a:lnTo>
                  <a:lnTo>
                    <a:pt x="619" y="1157"/>
                  </a:lnTo>
                  <a:lnTo>
                    <a:pt x="614" y="1156"/>
                  </a:lnTo>
                  <a:lnTo>
                    <a:pt x="614" y="1156"/>
                  </a:lnTo>
                  <a:lnTo>
                    <a:pt x="599" y="1156"/>
                  </a:lnTo>
                  <a:lnTo>
                    <a:pt x="580" y="1154"/>
                  </a:lnTo>
                  <a:lnTo>
                    <a:pt x="556" y="1150"/>
                  </a:lnTo>
                  <a:lnTo>
                    <a:pt x="556" y="1150"/>
                  </a:lnTo>
                  <a:lnTo>
                    <a:pt x="548" y="1129"/>
                  </a:lnTo>
                  <a:lnTo>
                    <a:pt x="548" y="1129"/>
                  </a:lnTo>
                  <a:lnTo>
                    <a:pt x="549" y="1122"/>
                  </a:lnTo>
                  <a:lnTo>
                    <a:pt x="550" y="1107"/>
                  </a:lnTo>
                  <a:lnTo>
                    <a:pt x="556" y="1068"/>
                  </a:lnTo>
                  <a:lnTo>
                    <a:pt x="567" y="1011"/>
                  </a:lnTo>
                  <a:lnTo>
                    <a:pt x="567" y="1011"/>
                  </a:lnTo>
                  <a:lnTo>
                    <a:pt x="582" y="957"/>
                  </a:lnTo>
                  <a:lnTo>
                    <a:pt x="596" y="906"/>
                  </a:lnTo>
                  <a:lnTo>
                    <a:pt x="603" y="880"/>
                  </a:lnTo>
                  <a:lnTo>
                    <a:pt x="608" y="855"/>
                  </a:lnTo>
                  <a:lnTo>
                    <a:pt x="608" y="855"/>
                  </a:lnTo>
                  <a:lnTo>
                    <a:pt x="613" y="834"/>
                  </a:lnTo>
                  <a:lnTo>
                    <a:pt x="618" y="816"/>
                  </a:lnTo>
                  <a:lnTo>
                    <a:pt x="625" y="786"/>
                  </a:lnTo>
                  <a:lnTo>
                    <a:pt x="626" y="775"/>
                  </a:lnTo>
                  <a:lnTo>
                    <a:pt x="626" y="765"/>
                  </a:lnTo>
                  <a:lnTo>
                    <a:pt x="625" y="760"/>
                  </a:lnTo>
                  <a:lnTo>
                    <a:pt x="622" y="756"/>
                  </a:lnTo>
                  <a:lnTo>
                    <a:pt x="620" y="752"/>
                  </a:lnTo>
                  <a:lnTo>
                    <a:pt x="616" y="749"/>
                  </a:lnTo>
                  <a:lnTo>
                    <a:pt x="616" y="749"/>
                  </a:lnTo>
                  <a:lnTo>
                    <a:pt x="607" y="741"/>
                  </a:lnTo>
                  <a:lnTo>
                    <a:pt x="596" y="734"/>
                  </a:lnTo>
                  <a:lnTo>
                    <a:pt x="583" y="727"/>
                  </a:lnTo>
                  <a:lnTo>
                    <a:pt x="571" y="723"/>
                  </a:lnTo>
                  <a:lnTo>
                    <a:pt x="549" y="714"/>
                  </a:lnTo>
                  <a:lnTo>
                    <a:pt x="541" y="712"/>
                  </a:lnTo>
                  <a:lnTo>
                    <a:pt x="535" y="711"/>
                  </a:lnTo>
                  <a:lnTo>
                    <a:pt x="535" y="711"/>
                  </a:lnTo>
                  <a:lnTo>
                    <a:pt x="452" y="713"/>
                  </a:lnTo>
                  <a:lnTo>
                    <a:pt x="428" y="666"/>
                  </a:lnTo>
                  <a:lnTo>
                    <a:pt x="428" y="666"/>
                  </a:lnTo>
                  <a:lnTo>
                    <a:pt x="427" y="654"/>
                  </a:lnTo>
                  <a:lnTo>
                    <a:pt x="426" y="646"/>
                  </a:lnTo>
                  <a:lnTo>
                    <a:pt x="425" y="642"/>
                  </a:lnTo>
                  <a:lnTo>
                    <a:pt x="422" y="640"/>
                  </a:lnTo>
                  <a:lnTo>
                    <a:pt x="422" y="640"/>
                  </a:lnTo>
                  <a:lnTo>
                    <a:pt x="418" y="636"/>
                  </a:lnTo>
                  <a:lnTo>
                    <a:pt x="409" y="631"/>
                  </a:lnTo>
                  <a:lnTo>
                    <a:pt x="399" y="625"/>
                  </a:lnTo>
                  <a:lnTo>
                    <a:pt x="399" y="625"/>
                  </a:lnTo>
                  <a:lnTo>
                    <a:pt x="392" y="604"/>
                  </a:lnTo>
                  <a:lnTo>
                    <a:pt x="387" y="585"/>
                  </a:lnTo>
                  <a:lnTo>
                    <a:pt x="383" y="569"/>
                  </a:lnTo>
                  <a:lnTo>
                    <a:pt x="383" y="569"/>
                  </a:lnTo>
                  <a:lnTo>
                    <a:pt x="381" y="557"/>
                  </a:lnTo>
                  <a:lnTo>
                    <a:pt x="376" y="538"/>
                  </a:lnTo>
                  <a:lnTo>
                    <a:pt x="363" y="489"/>
                  </a:lnTo>
                  <a:lnTo>
                    <a:pt x="345" y="424"/>
                  </a:lnTo>
                  <a:lnTo>
                    <a:pt x="345" y="424"/>
                  </a:lnTo>
                  <a:lnTo>
                    <a:pt x="348" y="421"/>
                  </a:lnTo>
                  <a:lnTo>
                    <a:pt x="354" y="415"/>
                  </a:lnTo>
                  <a:lnTo>
                    <a:pt x="358" y="405"/>
                  </a:lnTo>
                  <a:lnTo>
                    <a:pt x="361" y="399"/>
                  </a:lnTo>
                  <a:lnTo>
                    <a:pt x="361" y="393"/>
                  </a:lnTo>
                  <a:lnTo>
                    <a:pt x="361" y="393"/>
                  </a:lnTo>
                  <a:lnTo>
                    <a:pt x="360" y="387"/>
                  </a:lnTo>
                  <a:lnTo>
                    <a:pt x="357" y="380"/>
                  </a:lnTo>
                  <a:lnTo>
                    <a:pt x="354" y="373"/>
                  </a:lnTo>
                  <a:lnTo>
                    <a:pt x="350" y="366"/>
                  </a:lnTo>
                  <a:lnTo>
                    <a:pt x="341" y="354"/>
                  </a:lnTo>
                  <a:lnTo>
                    <a:pt x="335" y="347"/>
                  </a:lnTo>
                  <a:lnTo>
                    <a:pt x="335" y="347"/>
                  </a:lnTo>
                  <a:lnTo>
                    <a:pt x="332" y="344"/>
                  </a:lnTo>
                  <a:lnTo>
                    <a:pt x="331" y="340"/>
                  </a:lnTo>
                  <a:lnTo>
                    <a:pt x="330" y="335"/>
                  </a:lnTo>
                  <a:lnTo>
                    <a:pt x="330" y="335"/>
                  </a:lnTo>
                  <a:lnTo>
                    <a:pt x="337" y="329"/>
                  </a:lnTo>
                  <a:lnTo>
                    <a:pt x="342" y="325"/>
                  </a:lnTo>
                  <a:lnTo>
                    <a:pt x="343" y="321"/>
                  </a:lnTo>
                  <a:lnTo>
                    <a:pt x="343" y="320"/>
                  </a:lnTo>
                  <a:lnTo>
                    <a:pt x="343" y="320"/>
                  </a:lnTo>
                  <a:lnTo>
                    <a:pt x="338" y="309"/>
                  </a:lnTo>
                  <a:lnTo>
                    <a:pt x="330" y="291"/>
                  </a:lnTo>
                  <a:lnTo>
                    <a:pt x="317" y="267"/>
                  </a:lnTo>
                  <a:lnTo>
                    <a:pt x="317" y="267"/>
                  </a:lnTo>
                  <a:lnTo>
                    <a:pt x="323" y="258"/>
                  </a:lnTo>
                  <a:lnTo>
                    <a:pt x="329" y="254"/>
                  </a:lnTo>
                  <a:lnTo>
                    <a:pt x="331" y="251"/>
                  </a:lnTo>
                  <a:lnTo>
                    <a:pt x="335" y="250"/>
                  </a:lnTo>
                  <a:lnTo>
                    <a:pt x="335" y="250"/>
                  </a:lnTo>
                  <a:lnTo>
                    <a:pt x="343" y="249"/>
                  </a:lnTo>
                  <a:lnTo>
                    <a:pt x="355" y="249"/>
                  </a:lnTo>
                  <a:lnTo>
                    <a:pt x="368" y="248"/>
                  </a:lnTo>
                  <a:lnTo>
                    <a:pt x="377" y="246"/>
                  </a:lnTo>
                  <a:lnTo>
                    <a:pt x="377" y="246"/>
                  </a:lnTo>
                  <a:lnTo>
                    <a:pt x="383" y="243"/>
                  </a:lnTo>
                  <a:lnTo>
                    <a:pt x="387" y="238"/>
                  </a:lnTo>
                  <a:lnTo>
                    <a:pt x="390" y="233"/>
                  </a:lnTo>
                  <a:lnTo>
                    <a:pt x="392" y="230"/>
                  </a:lnTo>
                  <a:lnTo>
                    <a:pt x="392" y="230"/>
                  </a:lnTo>
                  <a:lnTo>
                    <a:pt x="388" y="206"/>
                  </a:lnTo>
                  <a:lnTo>
                    <a:pt x="388" y="206"/>
                  </a:lnTo>
                  <a:lnTo>
                    <a:pt x="389" y="199"/>
                  </a:lnTo>
                  <a:lnTo>
                    <a:pt x="390" y="187"/>
                  </a:lnTo>
                  <a:lnTo>
                    <a:pt x="390" y="187"/>
                  </a:lnTo>
                  <a:lnTo>
                    <a:pt x="389" y="175"/>
                  </a:lnTo>
                  <a:lnTo>
                    <a:pt x="389" y="175"/>
                  </a:lnTo>
                  <a:lnTo>
                    <a:pt x="397" y="171"/>
                  </a:lnTo>
                  <a:lnTo>
                    <a:pt x="403" y="166"/>
                  </a:lnTo>
                  <a:lnTo>
                    <a:pt x="406" y="165"/>
                  </a:lnTo>
                  <a:lnTo>
                    <a:pt x="406" y="164"/>
                  </a:lnTo>
                  <a:lnTo>
                    <a:pt x="406" y="164"/>
                  </a:lnTo>
                  <a:lnTo>
                    <a:pt x="400" y="154"/>
                  </a:lnTo>
                  <a:lnTo>
                    <a:pt x="400" y="154"/>
                  </a:lnTo>
                  <a:lnTo>
                    <a:pt x="394" y="142"/>
                  </a:lnTo>
                  <a:lnTo>
                    <a:pt x="390" y="136"/>
                  </a:lnTo>
                  <a:lnTo>
                    <a:pt x="390" y="136"/>
                  </a:lnTo>
                  <a:lnTo>
                    <a:pt x="395" y="132"/>
                  </a:lnTo>
                  <a:lnTo>
                    <a:pt x="407" y="119"/>
                  </a:lnTo>
                  <a:lnTo>
                    <a:pt x="420" y="104"/>
                  </a:lnTo>
                  <a:lnTo>
                    <a:pt x="425" y="97"/>
                  </a:lnTo>
                  <a:lnTo>
                    <a:pt x="427" y="91"/>
                  </a:lnTo>
                  <a:lnTo>
                    <a:pt x="427" y="91"/>
                  </a:lnTo>
                  <a:lnTo>
                    <a:pt x="429" y="84"/>
                  </a:lnTo>
                  <a:lnTo>
                    <a:pt x="432" y="80"/>
                  </a:lnTo>
                  <a:lnTo>
                    <a:pt x="432" y="77"/>
                  </a:lnTo>
                  <a:lnTo>
                    <a:pt x="428" y="76"/>
                  </a:lnTo>
                  <a:lnTo>
                    <a:pt x="428" y="76"/>
                  </a:lnTo>
                  <a:lnTo>
                    <a:pt x="415" y="75"/>
                  </a:lnTo>
                  <a:lnTo>
                    <a:pt x="407" y="75"/>
                  </a:lnTo>
                  <a:lnTo>
                    <a:pt x="397" y="72"/>
                  </a:lnTo>
                  <a:lnTo>
                    <a:pt x="397" y="72"/>
                  </a:lnTo>
                  <a:lnTo>
                    <a:pt x="376" y="64"/>
                  </a:lnTo>
                  <a:lnTo>
                    <a:pt x="376" y="64"/>
                  </a:lnTo>
                  <a:lnTo>
                    <a:pt x="352" y="32"/>
                  </a:lnTo>
                  <a:lnTo>
                    <a:pt x="336" y="11"/>
                  </a:lnTo>
                  <a:lnTo>
                    <a:pt x="329" y="4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02" y="0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54" y="6"/>
                  </a:lnTo>
                  <a:lnTo>
                    <a:pt x="235" y="11"/>
                  </a:lnTo>
                  <a:lnTo>
                    <a:pt x="217" y="17"/>
                  </a:lnTo>
                  <a:lnTo>
                    <a:pt x="202" y="24"/>
                  </a:lnTo>
                  <a:lnTo>
                    <a:pt x="202" y="24"/>
                  </a:lnTo>
                  <a:lnTo>
                    <a:pt x="189" y="32"/>
                  </a:lnTo>
                  <a:lnTo>
                    <a:pt x="175" y="43"/>
                  </a:lnTo>
                  <a:lnTo>
                    <a:pt x="163" y="55"/>
                  </a:lnTo>
                  <a:lnTo>
                    <a:pt x="158" y="59"/>
                  </a:lnTo>
                  <a:lnTo>
                    <a:pt x="157" y="63"/>
                  </a:lnTo>
                  <a:lnTo>
                    <a:pt x="157" y="63"/>
                  </a:lnTo>
                  <a:lnTo>
                    <a:pt x="156" y="75"/>
                  </a:lnTo>
                  <a:lnTo>
                    <a:pt x="157" y="91"/>
                  </a:lnTo>
                  <a:lnTo>
                    <a:pt x="158" y="108"/>
                  </a:lnTo>
                  <a:lnTo>
                    <a:pt x="161" y="120"/>
                  </a:lnTo>
                  <a:lnTo>
                    <a:pt x="161" y="120"/>
                  </a:lnTo>
                  <a:lnTo>
                    <a:pt x="165" y="13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1" y="178"/>
                  </a:lnTo>
                  <a:lnTo>
                    <a:pt x="154" y="194"/>
                  </a:lnTo>
                  <a:lnTo>
                    <a:pt x="150" y="201"/>
                  </a:lnTo>
                  <a:lnTo>
                    <a:pt x="146" y="206"/>
                  </a:lnTo>
                  <a:lnTo>
                    <a:pt x="146" y="206"/>
                  </a:lnTo>
                  <a:lnTo>
                    <a:pt x="142" y="210"/>
                  </a:lnTo>
                  <a:lnTo>
                    <a:pt x="137" y="213"/>
                  </a:lnTo>
                  <a:lnTo>
                    <a:pt x="136" y="213"/>
                  </a:lnTo>
                  <a:lnTo>
                    <a:pt x="136" y="215"/>
                  </a:lnTo>
                  <a:lnTo>
                    <a:pt x="139" y="217"/>
                  </a:lnTo>
                  <a:lnTo>
                    <a:pt x="139" y="217"/>
                  </a:lnTo>
                  <a:lnTo>
                    <a:pt x="145" y="218"/>
                  </a:lnTo>
                  <a:lnTo>
                    <a:pt x="150" y="219"/>
                  </a:lnTo>
                  <a:lnTo>
                    <a:pt x="156" y="218"/>
                  </a:lnTo>
                  <a:lnTo>
                    <a:pt x="156" y="218"/>
                  </a:lnTo>
                  <a:lnTo>
                    <a:pt x="142" y="237"/>
                  </a:lnTo>
                  <a:lnTo>
                    <a:pt x="129" y="252"/>
                  </a:lnTo>
                  <a:lnTo>
                    <a:pt x="117" y="267"/>
                  </a:lnTo>
                  <a:lnTo>
                    <a:pt x="117" y="267"/>
                  </a:lnTo>
                  <a:lnTo>
                    <a:pt x="101" y="282"/>
                  </a:lnTo>
                  <a:lnTo>
                    <a:pt x="81" y="307"/>
                  </a:lnTo>
                  <a:lnTo>
                    <a:pt x="46" y="350"/>
                  </a:lnTo>
                  <a:lnTo>
                    <a:pt x="46" y="350"/>
                  </a:lnTo>
                  <a:lnTo>
                    <a:pt x="43" y="353"/>
                  </a:lnTo>
                  <a:lnTo>
                    <a:pt x="41" y="359"/>
                  </a:lnTo>
                  <a:lnTo>
                    <a:pt x="36" y="377"/>
                  </a:lnTo>
                  <a:lnTo>
                    <a:pt x="27" y="426"/>
                  </a:lnTo>
                  <a:lnTo>
                    <a:pt x="17" y="482"/>
                  </a:lnTo>
                  <a:lnTo>
                    <a:pt x="13" y="506"/>
                  </a:lnTo>
                  <a:lnTo>
                    <a:pt x="8" y="526"/>
                  </a:lnTo>
                  <a:lnTo>
                    <a:pt x="8" y="526"/>
                  </a:lnTo>
                  <a:lnTo>
                    <a:pt x="3" y="541"/>
                  </a:lnTo>
                  <a:lnTo>
                    <a:pt x="1" y="558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1" y="601"/>
                  </a:lnTo>
                  <a:lnTo>
                    <a:pt x="2" y="611"/>
                  </a:lnTo>
                  <a:lnTo>
                    <a:pt x="3" y="621"/>
                  </a:lnTo>
                  <a:lnTo>
                    <a:pt x="6" y="627"/>
                  </a:lnTo>
                  <a:lnTo>
                    <a:pt x="6" y="627"/>
                  </a:lnTo>
                  <a:lnTo>
                    <a:pt x="10" y="636"/>
                  </a:lnTo>
                  <a:lnTo>
                    <a:pt x="14" y="647"/>
                  </a:lnTo>
                  <a:lnTo>
                    <a:pt x="16" y="653"/>
                  </a:lnTo>
                  <a:lnTo>
                    <a:pt x="17" y="661"/>
                  </a:lnTo>
                  <a:lnTo>
                    <a:pt x="19" y="670"/>
                  </a:lnTo>
                  <a:lnTo>
                    <a:pt x="20" y="682"/>
                  </a:lnTo>
                  <a:lnTo>
                    <a:pt x="20" y="682"/>
                  </a:lnTo>
                  <a:lnTo>
                    <a:pt x="19" y="708"/>
                  </a:lnTo>
                  <a:lnTo>
                    <a:pt x="19" y="731"/>
                  </a:lnTo>
                  <a:lnTo>
                    <a:pt x="17" y="757"/>
                  </a:lnTo>
                  <a:lnTo>
                    <a:pt x="17" y="757"/>
                  </a:lnTo>
                  <a:lnTo>
                    <a:pt x="13" y="778"/>
                  </a:lnTo>
                  <a:lnTo>
                    <a:pt x="8" y="798"/>
                  </a:lnTo>
                  <a:lnTo>
                    <a:pt x="8" y="79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0091900-9C7C-4F47-857A-159E6D98FB44}"/>
              </a:ext>
            </a:extLst>
          </p:cNvPr>
          <p:cNvGrpSpPr/>
          <p:nvPr/>
        </p:nvGrpSpPr>
        <p:grpSpPr>
          <a:xfrm>
            <a:off x="6718680" y="1664766"/>
            <a:ext cx="2449330" cy="1549300"/>
            <a:chOff x="6976933" y="4679078"/>
            <a:chExt cx="2073979" cy="1311876"/>
          </a:xfrm>
        </p:grpSpPr>
        <p:sp>
          <p:nvSpPr>
            <p:cNvPr id="58" name="Freeform 13">
              <a:extLst>
                <a:ext uri="{FF2B5EF4-FFF2-40B4-BE49-F238E27FC236}">
                  <a16:creationId xmlns:a16="http://schemas.microsoft.com/office/drawing/2014/main" id="{CF48B70F-FD46-4858-A638-352841DFF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6933" y="4679078"/>
              <a:ext cx="680939" cy="1311876"/>
            </a:xfrm>
            <a:custGeom>
              <a:avLst/>
              <a:gdLst>
                <a:gd name="T0" fmla="*/ 355 w 749"/>
                <a:gd name="T1" fmla="*/ 4 h 1443"/>
                <a:gd name="T2" fmla="*/ 292 w 749"/>
                <a:gd name="T3" fmla="*/ 5 h 1443"/>
                <a:gd name="T4" fmla="*/ 223 w 749"/>
                <a:gd name="T5" fmla="*/ 81 h 1443"/>
                <a:gd name="T6" fmla="*/ 165 w 749"/>
                <a:gd name="T7" fmla="*/ 210 h 1443"/>
                <a:gd name="T8" fmla="*/ 166 w 749"/>
                <a:gd name="T9" fmla="*/ 273 h 1443"/>
                <a:gd name="T10" fmla="*/ 122 w 749"/>
                <a:gd name="T11" fmla="*/ 329 h 1443"/>
                <a:gd name="T12" fmla="*/ 76 w 749"/>
                <a:gd name="T13" fmla="*/ 427 h 1443"/>
                <a:gd name="T14" fmla="*/ 46 w 749"/>
                <a:gd name="T15" fmla="*/ 570 h 1443"/>
                <a:gd name="T16" fmla="*/ 38 w 749"/>
                <a:gd name="T17" fmla="*/ 754 h 1443"/>
                <a:gd name="T18" fmla="*/ 0 w 749"/>
                <a:gd name="T19" fmla="*/ 922 h 1443"/>
                <a:gd name="T20" fmla="*/ 11 w 749"/>
                <a:gd name="T21" fmla="*/ 940 h 1443"/>
                <a:gd name="T22" fmla="*/ 77 w 749"/>
                <a:gd name="T23" fmla="*/ 1000 h 1443"/>
                <a:gd name="T24" fmla="*/ 319 w 749"/>
                <a:gd name="T25" fmla="*/ 1026 h 1443"/>
                <a:gd name="T26" fmla="*/ 255 w 749"/>
                <a:gd name="T27" fmla="*/ 1121 h 1443"/>
                <a:gd name="T28" fmla="*/ 233 w 749"/>
                <a:gd name="T29" fmla="*/ 1153 h 1443"/>
                <a:gd name="T30" fmla="*/ 222 w 749"/>
                <a:gd name="T31" fmla="*/ 1168 h 1443"/>
                <a:gd name="T32" fmla="*/ 193 w 749"/>
                <a:gd name="T33" fmla="*/ 1234 h 1443"/>
                <a:gd name="T34" fmla="*/ 176 w 749"/>
                <a:gd name="T35" fmla="*/ 1305 h 1443"/>
                <a:gd name="T36" fmla="*/ 246 w 749"/>
                <a:gd name="T37" fmla="*/ 1346 h 1443"/>
                <a:gd name="T38" fmla="*/ 306 w 749"/>
                <a:gd name="T39" fmla="*/ 1416 h 1443"/>
                <a:gd name="T40" fmla="*/ 369 w 749"/>
                <a:gd name="T41" fmla="*/ 1443 h 1443"/>
                <a:gd name="T42" fmla="*/ 433 w 749"/>
                <a:gd name="T43" fmla="*/ 1419 h 1443"/>
                <a:gd name="T44" fmla="*/ 441 w 749"/>
                <a:gd name="T45" fmla="*/ 1372 h 1443"/>
                <a:gd name="T46" fmla="*/ 395 w 749"/>
                <a:gd name="T47" fmla="*/ 1326 h 1443"/>
                <a:gd name="T48" fmla="*/ 363 w 749"/>
                <a:gd name="T49" fmla="*/ 1265 h 1443"/>
                <a:gd name="T50" fmla="*/ 373 w 749"/>
                <a:gd name="T51" fmla="*/ 1237 h 1443"/>
                <a:gd name="T52" fmla="*/ 387 w 749"/>
                <a:gd name="T53" fmla="*/ 1207 h 1443"/>
                <a:gd name="T54" fmla="*/ 417 w 749"/>
                <a:gd name="T55" fmla="*/ 1210 h 1443"/>
                <a:gd name="T56" fmla="*/ 406 w 749"/>
                <a:gd name="T57" fmla="*/ 1251 h 1443"/>
                <a:gd name="T58" fmla="*/ 461 w 749"/>
                <a:gd name="T59" fmla="*/ 1288 h 1443"/>
                <a:gd name="T60" fmla="*/ 512 w 749"/>
                <a:gd name="T61" fmla="*/ 1345 h 1443"/>
                <a:gd name="T62" fmla="*/ 580 w 749"/>
                <a:gd name="T63" fmla="*/ 1364 h 1443"/>
                <a:gd name="T64" fmla="*/ 633 w 749"/>
                <a:gd name="T65" fmla="*/ 1354 h 1443"/>
                <a:gd name="T66" fmla="*/ 633 w 749"/>
                <a:gd name="T67" fmla="*/ 1314 h 1443"/>
                <a:gd name="T68" fmla="*/ 593 w 749"/>
                <a:gd name="T69" fmla="*/ 1257 h 1443"/>
                <a:gd name="T70" fmla="*/ 569 w 749"/>
                <a:gd name="T71" fmla="*/ 1175 h 1443"/>
                <a:gd name="T72" fmla="*/ 588 w 749"/>
                <a:gd name="T73" fmla="*/ 1149 h 1443"/>
                <a:gd name="T74" fmla="*/ 711 w 749"/>
                <a:gd name="T75" fmla="*/ 984 h 1443"/>
                <a:gd name="T76" fmla="*/ 747 w 749"/>
                <a:gd name="T77" fmla="*/ 910 h 1443"/>
                <a:gd name="T78" fmla="*/ 723 w 749"/>
                <a:gd name="T79" fmla="*/ 824 h 1443"/>
                <a:gd name="T80" fmla="*/ 665 w 749"/>
                <a:gd name="T81" fmla="*/ 780 h 1443"/>
                <a:gd name="T82" fmla="*/ 696 w 749"/>
                <a:gd name="T83" fmla="*/ 761 h 1443"/>
                <a:gd name="T84" fmla="*/ 685 w 749"/>
                <a:gd name="T85" fmla="*/ 684 h 1443"/>
                <a:gd name="T86" fmla="*/ 639 w 749"/>
                <a:gd name="T87" fmla="*/ 638 h 1443"/>
                <a:gd name="T88" fmla="*/ 601 w 749"/>
                <a:gd name="T89" fmla="*/ 607 h 1443"/>
                <a:gd name="T90" fmla="*/ 615 w 749"/>
                <a:gd name="T91" fmla="*/ 553 h 1443"/>
                <a:gd name="T92" fmla="*/ 539 w 749"/>
                <a:gd name="T93" fmla="*/ 424 h 1443"/>
                <a:gd name="T94" fmla="*/ 517 w 749"/>
                <a:gd name="T95" fmla="*/ 356 h 1443"/>
                <a:gd name="T96" fmla="*/ 538 w 749"/>
                <a:gd name="T97" fmla="*/ 307 h 1443"/>
                <a:gd name="T98" fmla="*/ 534 w 749"/>
                <a:gd name="T99" fmla="*/ 272 h 1443"/>
                <a:gd name="T100" fmla="*/ 493 w 749"/>
                <a:gd name="T101" fmla="*/ 231 h 1443"/>
                <a:gd name="T102" fmla="*/ 477 w 749"/>
                <a:gd name="T103" fmla="*/ 231 h 1443"/>
                <a:gd name="T104" fmla="*/ 471 w 749"/>
                <a:gd name="T105" fmla="*/ 213 h 1443"/>
                <a:gd name="T106" fmla="*/ 488 w 749"/>
                <a:gd name="T107" fmla="*/ 196 h 1443"/>
                <a:gd name="T108" fmla="*/ 474 w 749"/>
                <a:gd name="T109" fmla="*/ 169 h 1443"/>
                <a:gd name="T110" fmla="*/ 490 w 749"/>
                <a:gd name="T111" fmla="*/ 113 h 1443"/>
                <a:gd name="T112" fmla="*/ 498 w 749"/>
                <a:gd name="T113" fmla="*/ 78 h 1443"/>
                <a:gd name="T114" fmla="*/ 490 w 749"/>
                <a:gd name="T115" fmla="*/ 46 h 1443"/>
                <a:gd name="T116" fmla="*/ 458 w 749"/>
                <a:gd name="T117" fmla="*/ 32 h 1443"/>
                <a:gd name="T118" fmla="*/ 480 w 749"/>
                <a:gd name="T119" fmla="*/ 459 h 1443"/>
                <a:gd name="T120" fmla="*/ 484 w 749"/>
                <a:gd name="T121" fmla="*/ 562 h 1443"/>
                <a:gd name="T122" fmla="*/ 465 w 749"/>
                <a:gd name="T123" fmla="*/ 521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9" h="1443">
                  <a:moveTo>
                    <a:pt x="417" y="29"/>
                  </a:moveTo>
                  <a:lnTo>
                    <a:pt x="417" y="29"/>
                  </a:lnTo>
                  <a:lnTo>
                    <a:pt x="406" y="23"/>
                  </a:lnTo>
                  <a:lnTo>
                    <a:pt x="392" y="16"/>
                  </a:lnTo>
                  <a:lnTo>
                    <a:pt x="374" y="10"/>
                  </a:lnTo>
                  <a:lnTo>
                    <a:pt x="355" y="4"/>
                  </a:lnTo>
                  <a:lnTo>
                    <a:pt x="334" y="0"/>
                  </a:lnTo>
                  <a:lnTo>
                    <a:pt x="323" y="0"/>
                  </a:lnTo>
                  <a:lnTo>
                    <a:pt x="312" y="0"/>
                  </a:lnTo>
                  <a:lnTo>
                    <a:pt x="303" y="2"/>
                  </a:lnTo>
                  <a:lnTo>
                    <a:pt x="292" y="5"/>
                  </a:lnTo>
                  <a:lnTo>
                    <a:pt x="292" y="5"/>
                  </a:lnTo>
                  <a:lnTo>
                    <a:pt x="274" y="15"/>
                  </a:lnTo>
                  <a:lnTo>
                    <a:pt x="260" y="24"/>
                  </a:lnTo>
                  <a:lnTo>
                    <a:pt x="249" y="37"/>
                  </a:lnTo>
                  <a:lnTo>
                    <a:pt x="239" y="50"/>
                  </a:lnTo>
                  <a:lnTo>
                    <a:pt x="231" y="65"/>
                  </a:lnTo>
                  <a:lnTo>
                    <a:pt x="223" y="81"/>
                  </a:lnTo>
                  <a:lnTo>
                    <a:pt x="206" y="118"/>
                  </a:lnTo>
                  <a:lnTo>
                    <a:pt x="206" y="118"/>
                  </a:lnTo>
                  <a:lnTo>
                    <a:pt x="188" y="154"/>
                  </a:lnTo>
                  <a:lnTo>
                    <a:pt x="174" y="183"/>
                  </a:lnTo>
                  <a:lnTo>
                    <a:pt x="169" y="197"/>
                  </a:lnTo>
                  <a:lnTo>
                    <a:pt x="165" y="210"/>
                  </a:lnTo>
                  <a:lnTo>
                    <a:pt x="163" y="223"/>
                  </a:lnTo>
                  <a:lnTo>
                    <a:pt x="161" y="235"/>
                  </a:lnTo>
                  <a:lnTo>
                    <a:pt x="161" y="235"/>
                  </a:lnTo>
                  <a:lnTo>
                    <a:pt x="161" y="256"/>
                  </a:lnTo>
                  <a:lnTo>
                    <a:pt x="163" y="269"/>
                  </a:lnTo>
                  <a:lnTo>
                    <a:pt x="166" y="273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39" y="307"/>
                  </a:lnTo>
                  <a:lnTo>
                    <a:pt x="139" y="307"/>
                  </a:lnTo>
                  <a:lnTo>
                    <a:pt x="130" y="318"/>
                  </a:lnTo>
                  <a:lnTo>
                    <a:pt x="122" y="329"/>
                  </a:lnTo>
                  <a:lnTo>
                    <a:pt x="109" y="351"/>
                  </a:lnTo>
                  <a:lnTo>
                    <a:pt x="98" y="375"/>
                  </a:lnTo>
                  <a:lnTo>
                    <a:pt x="85" y="397"/>
                  </a:lnTo>
                  <a:lnTo>
                    <a:pt x="85" y="397"/>
                  </a:lnTo>
                  <a:lnTo>
                    <a:pt x="81" y="410"/>
                  </a:lnTo>
                  <a:lnTo>
                    <a:pt x="76" y="427"/>
                  </a:lnTo>
                  <a:lnTo>
                    <a:pt x="68" y="467"/>
                  </a:lnTo>
                  <a:lnTo>
                    <a:pt x="61" y="513"/>
                  </a:lnTo>
                  <a:lnTo>
                    <a:pt x="57" y="537"/>
                  </a:lnTo>
                  <a:lnTo>
                    <a:pt x="50" y="559"/>
                  </a:lnTo>
                  <a:lnTo>
                    <a:pt x="50" y="559"/>
                  </a:lnTo>
                  <a:lnTo>
                    <a:pt x="46" y="570"/>
                  </a:lnTo>
                  <a:lnTo>
                    <a:pt x="44" y="583"/>
                  </a:lnTo>
                  <a:lnTo>
                    <a:pt x="39" y="611"/>
                  </a:lnTo>
                  <a:lnTo>
                    <a:pt x="38" y="643"/>
                  </a:lnTo>
                  <a:lnTo>
                    <a:pt x="38" y="675"/>
                  </a:lnTo>
                  <a:lnTo>
                    <a:pt x="38" y="732"/>
                  </a:lnTo>
                  <a:lnTo>
                    <a:pt x="38" y="754"/>
                  </a:lnTo>
                  <a:lnTo>
                    <a:pt x="36" y="770"/>
                  </a:lnTo>
                  <a:lnTo>
                    <a:pt x="36" y="770"/>
                  </a:lnTo>
                  <a:lnTo>
                    <a:pt x="30" y="805"/>
                  </a:lnTo>
                  <a:lnTo>
                    <a:pt x="19" y="853"/>
                  </a:lnTo>
                  <a:lnTo>
                    <a:pt x="8" y="899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27"/>
                  </a:lnTo>
                  <a:lnTo>
                    <a:pt x="1" y="930"/>
                  </a:lnTo>
                  <a:lnTo>
                    <a:pt x="3" y="934"/>
                  </a:lnTo>
                  <a:lnTo>
                    <a:pt x="6" y="937"/>
                  </a:lnTo>
                  <a:lnTo>
                    <a:pt x="11" y="940"/>
                  </a:lnTo>
                  <a:lnTo>
                    <a:pt x="14" y="942"/>
                  </a:lnTo>
                  <a:lnTo>
                    <a:pt x="14" y="942"/>
                  </a:lnTo>
                  <a:lnTo>
                    <a:pt x="58" y="991"/>
                  </a:lnTo>
                  <a:lnTo>
                    <a:pt x="58" y="991"/>
                  </a:lnTo>
                  <a:lnTo>
                    <a:pt x="66" y="995"/>
                  </a:lnTo>
                  <a:lnTo>
                    <a:pt x="77" y="1000"/>
                  </a:lnTo>
                  <a:lnTo>
                    <a:pt x="92" y="1003"/>
                  </a:lnTo>
                  <a:lnTo>
                    <a:pt x="111" y="1008"/>
                  </a:lnTo>
                  <a:lnTo>
                    <a:pt x="152" y="1015"/>
                  </a:lnTo>
                  <a:lnTo>
                    <a:pt x="198" y="1019"/>
                  </a:lnTo>
                  <a:lnTo>
                    <a:pt x="282" y="1024"/>
                  </a:lnTo>
                  <a:lnTo>
                    <a:pt x="319" y="1026"/>
                  </a:lnTo>
                  <a:lnTo>
                    <a:pt x="274" y="1116"/>
                  </a:lnTo>
                  <a:lnTo>
                    <a:pt x="274" y="1116"/>
                  </a:lnTo>
                  <a:lnTo>
                    <a:pt x="271" y="1116"/>
                  </a:lnTo>
                  <a:lnTo>
                    <a:pt x="266" y="1116"/>
                  </a:lnTo>
                  <a:lnTo>
                    <a:pt x="258" y="1119"/>
                  </a:lnTo>
                  <a:lnTo>
                    <a:pt x="255" y="1121"/>
                  </a:lnTo>
                  <a:lnTo>
                    <a:pt x="252" y="1126"/>
                  </a:lnTo>
                  <a:lnTo>
                    <a:pt x="252" y="1126"/>
                  </a:lnTo>
                  <a:lnTo>
                    <a:pt x="239" y="1142"/>
                  </a:lnTo>
                  <a:lnTo>
                    <a:pt x="234" y="1149"/>
                  </a:lnTo>
                  <a:lnTo>
                    <a:pt x="233" y="1153"/>
                  </a:lnTo>
                  <a:lnTo>
                    <a:pt x="233" y="1153"/>
                  </a:lnTo>
                  <a:lnTo>
                    <a:pt x="234" y="1157"/>
                  </a:lnTo>
                  <a:lnTo>
                    <a:pt x="233" y="1161"/>
                  </a:lnTo>
                  <a:lnTo>
                    <a:pt x="233" y="1161"/>
                  </a:lnTo>
                  <a:lnTo>
                    <a:pt x="231" y="1161"/>
                  </a:lnTo>
                  <a:lnTo>
                    <a:pt x="227" y="1162"/>
                  </a:lnTo>
                  <a:lnTo>
                    <a:pt x="222" y="1168"/>
                  </a:lnTo>
                  <a:lnTo>
                    <a:pt x="215" y="1180"/>
                  </a:lnTo>
                  <a:lnTo>
                    <a:pt x="215" y="1180"/>
                  </a:lnTo>
                  <a:lnTo>
                    <a:pt x="204" y="1208"/>
                  </a:lnTo>
                  <a:lnTo>
                    <a:pt x="200" y="1222"/>
                  </a:lnTo>
                  <a:lnTo>
                    <a:pt x="193" y="1234"/>
                  </a:lnTo>
                  <a:lnTo>
                    <a:pt x="193" y="1234"/>
                  </a:lnTo>
                  <a:lnTo>
                    <a:pt x="185" y="1246"/>
                  </a:lnTo>
                  <a:lnTo>
                    <a:pt x="177" y="1267"/>
                  </a:lnTo>
                  <a:lnTo>
                    <a:pt x="174" y="1278"/>
                  </a:lnTo>
                  <a:lnTo>
                    <a:pt x="173" y="1288"/>
                  </a:lnTo>
                  <a:lnTo>
                    <a:pt x="173" y="1297"/>
                  </a:lnTo>
                  <a:lnTo>
                    <a:pt x="176" y="1305"/>
                  </a:lnTo>
                  <a:lnTo>
                    <a:pt x="176" y="1305"/>
                  </a:lnTo>
                  <a:lnTo>
                    <a:pt x="182" y="1311"/>
                  </a:lnTo>
                  <a:lnTo>
                    <a:pt x="192" y="1318"/>
                  </a:lnTo>
                  <a:lnTo>
                    <a:pt x="215" y="1330"/>
                  </a:lnTo>
                  <a:lnTo>
                    <a:pt x="238" y="1341"/>
                  </a:lnTo>
                  <a:lnTo>
                    <a:pt x="246" y="1346"/>
                  </a:lnTo>
                  <a:lnTo>
                    <a:pt x="252" y="1349"/>
                  </a:lnTo>
                  <a:lnTo>
                    <a:pt x="252" y="1349"/>
                  </a:lnTo>
                  <a:lnTo>
                    <a:pt x="261" y="1365"/>
                  </a:lnTo>
                  <a:lnTo>
                    <a:pt x="280" y="1391"/>
                  </a:lnTo>
                  <a:lnTo>
                    <a:pt x="293" y="1403"/>
                  </a:lnTo>
                  <a:lnTo>
                    <a:pt x="306" y="1416"/>
                  </a:lnTo>
                  <a:lnTo>
                    <a:pt x="320" y="1427"/>
                  </a:lnTo>
                  <a:lnTo>
                    <a:pt x="328" y="1432"/>
                  </a:lnTo>
                  <a:lnTo>
                    <a:pt x="336" y="1435"/>
                  </a:lnTo>
                  <a:lnTo>
                    <a:pt x="336" y="1435"/>
                  </a:lnTo>
                  <a:lnTo>
                    <a:pt x="353" y="1440"/>
                  </a:lnTo>
                  <a:lnTo>
                    <a:pt x="369" y="1443"/>
                  </a:lnTo>
                  <a:lnTo>
                    <a:pt x="384" y="1443"/>
                  </a:lnTo>
                  <a:lnTo>
                    <a:pt x="398" y="1441"/>
                  </a:lnTo>
                  <a:lnTo>
                    <a:pt x="411" y="1438"/>
                  </a:lnTo>
                  <a:lnTo>
                    <a:pt x="422" y="1432"/>
                  </a:lnTo>
                  <a:lnTo>
                    <a:pt x="430" y="1424"/>
                  </a:lnTo>
                  <a:lnTo>
                    <a:pt x="433" y="1419"/>
                  </a:lnTo>
                  <a:lnTo>
                    <a:pt x="436" y="1413"/>
                  </a:lnTo>
                  <a:lnTo>
                    <a:pt x="436" y="1413"/>
                  </a:lnTo>
                  <a:lnTo>
                    <a:pt x="441" y="1392"/>
                  </a:lnTo>
                  <a:lnTo>
                    <a:pt x="442" y="1384"/>
                  </a:lnTo>
                  <a:lnTo>
                    <a:pt x="442" y="1378"/>
                  </a:lnTo>
                  <a:lnTo>
                    <a:pt x="441" y="1372"/>
                  </a:lnTo>
                  <a:lnTo>
                    <a:pt x="438" y="1367"/>
                  </a:lnTo>
                  <a:lnTo>
                    <a:pt x="426" y="1354"/>
                  </a:lnTo>
                  <a:lnTo>
                    <a:pt x="426" y="1354"/>
                  </a:lnTo>
                  <a:lnTo>
                    <a:pt x="414" y="1343"/>
                  </a:lnTo>
                  <a:lnTo>
                    <a:pt x="404" y="1335"/>
                  </a:lnTo>
                  <a:lnTo>
                    <a:pt x="395" y="1326"/>
                  </a:lnTo>
                  <a:lnTo>
                    <a:pt x="382" y="1310"/>
                  </a:lnTo>
                  <a:lnTo>
                    <a:pt x="382" y="1310"/>
                  </a:lnTo>
                  <a:lnTo>
                    <a:pt x="374" y="1299"/>
                  </a:lnTo>
                  <a:lnTo>
                    <a:pt x="369" y="1288"/>
                  </a:lnTo>
                  <a:lnTo>
                    <a:pt x="365" y="1275"/>
                  </a:lnTo>
                  <a:lnTo>
                    <a:pt x="363" y="1265"/>
                  </a:lnTo>
                  <a:lnTo>
                    <a:pt x="360" y="1248"/>
                  </a:lnTo>
                  <a:lnTo>
                    <a:pt x="360" y="1241"/>
                  </a:lnTo>
                  <a:lnTo>
                    <a:pt x="360" y="1241"/>
                  </a:lnTo>
                  <a:lnTo>
                    <a:pt x="365" y="1240"/>
                  </a:lnTo>
                  <a:lnTo>
                    <a:pt x="373" y="1237"/>
                  </a:lnTo>
                  <a:lnTo>
                    <a:pt x="373" y="1237"/>
                  </a:lnTo>
                  <a:lnTo>
                    <a:pt x="374" y="1237"/>
                  </a:lnTo>
                  <a:lnTo>
                    <a:pt x="376" y="1234"/>
                  </a:lnTo>
                  <a:lnTo>
                    <a:pt x="379" y="1226"/>
                  </a:lnTo>
                  <a:lnTo>
                    <a:pt x="382" y="1216"/>
                  </a:lnTo>
                  <a:lnTo>
                    <a:pt x="387" y="1207"/>
                  </a:lnTo>
                  <a:lnTo>
                    <a:pt x="387" y="1207"/>
                  </a:lnTo>
                  <a:lnTo>
                    <a:pt x="414" y="1168"/>
                  </a:lnTo>
                  <a:lnTo>
                    <a:pt x="436" y="1138"/>
                  </a:lnTo>
                  <a:lnTo>
                    <a:pt x="436" y="1138"/>
                  </a:lnTo>
                  <a:lnTo>
                    <a:pt x="430" y="1167"/>
                  </a:lnTo>
                  <a:lnTo>
                    <a:pt x="423" y="1191"/>
                  </a:lnTo>
                  <a:lnTo>
                    <a:pt x="417" y="1210"/>
                  </a:lnTo>
                  <a:lnTo>
                    <a:pt x="417" y="1210"/>
                  </a:lnTo>
                  <a:lnTo>
                    <a:pt x="411" y="1224"/>
                  </a:lnTo>
                  <a:lnTo>
                    <a:pt x="406" y="1235"/>
                  </a:lnTo>
                  <a:lnTo>
                    <a:pt x="406" y="1240"/>
                  </a:lnTo>
                  <a:lnTo>
                    <a:pt x="406" y="1246"/>
                  </a:lnTo>
                  <a:lnTo>
                    <a:pt x="406" y="1251"/>
                  </a:lnTo>
                  <a:lnTo>
                    <a:pt x="409" y="1256"/>
                  </a:lnTo>
                  <a:lnTo>
                    <a:pt x="409" y="1256"/>
                  </a:lnTo>
                  <a:lnTo>
                    <a:pt x="414" y="1261"/>
                  </a:lnTo>
                  <a:lnTo>
                    <a:pt x="420" y="1265"/>
                  </a:lnTo>
                  <a:lnTo>
                    <a:pt x="441" y="1276"/>
                  </a:lnTo>
                  <a:lnTo>
                    <a:pt x="461" y="1288"/>
                  </a:lnTo>
                  <a:lnTo>
                    <a:pt x="469" y="1294"/>
                  </a:lnTo>
                  <a:lnTo>
                    <a:pt x="476" y="1300"/>
                  </a:lnTo>
                  <a:lnTo>
                    <a:pt x="476" y="1300"/>
                  </a:lnTo>
                  <a:lnTo>
                    <a:pt x="495" y="1327"/>
                  </a:lnTo>
                  <a:lnTo>
                    <a:pt x="506" y="1340"/>
                  </a:lnTo>
                  <a:lnTo>
                    <a:pt x="512" y="1345"/>
                  </a:lnTo>
                  <a:lnTo>
                    <a:pt x="520" y="1349"/>
                  </a:lnTo>
                  <a:lnTo>
                    <a:pt x="520" y="1349"/>
                  </a:lnTo>
                  <a:lnTo>
                    <a:pt x="531" y="1354"/>
                  </a:lnTo>
                  <a:lnTo>
                    <a:pt x="547" y="1357"/>
                  </a:lnTo>
                  <a:lnTo>
                    <a:pt x="563" y="1361"/>
                  </a:lnTo>
                  <a:lnTo>
                    <a:pt x="580" y="1364"/>
                  </a:lnTo>
                  <a:lnTo>
                    <a:pt x="598" y="1364"/>
                  </a:lnTo>
                  <a:lnTo>
                    <a:pt x="614" y="1364"/>
                  </a:lnTo>
                  <a:lnTo>
                    <a:pt x="626" y="1361"/>
                  </a:lnTo>
                  <a:lnTo>
                    <a:pt x="630" y="1357"/>
                  </a:lnTo>
                  <a:lnTo>
                    <a:pt x="633" y="1354"/>
                  </a:lnTo>
                  <a:lnTo>
                    <a:pt x="633" y="1354"/>
                  </a:lnTo>
                  <a:lnTo>
                    <a:pt x="639" y="1341"/>
                  </a:lnTo>
                  <a:lnTo>
                    <a:pt x="641" y="1337"/>
                  </a:lnTo>
                  <a:lnTo>
                    <a:pt x="641" y="1332"/>
                  </a:lnTo>
                  <a:lnTo>
                    <a:pt x="641" y="1327"/>
                  </a:lnTo>
                  <a:lnTo>
                    <a:pt x="639" y="1322"/>
                  </a:lnTo>
                  <a:lnTo>
                    <a:pt x="633" y="1314"/>
                  </a:lnTo>
                  <a:lnTo>
                    <a:pt x="633" y="1314"/>
                  </a:lnTo>
                  <a:lnTo>
                    <a:pt x="619" y="1297"/>
                  </a:lnTo>
                  <a:lnTo>
                    <a:pt x="611" y="1288"/>
                  </a:lnTo>
                  <a:lnTo>
                    <a:pt x="601" y="1273"/>
                  </a:lnTo>
                  <a:lnTo>
                    <a:pt x="601" y="1273"/>
                  </a:lnTo>
                  <a:lnTo>
                    <a:pt x="593" y="1257"/>
                  </a:lnTo>
                  <a:lnTo>
                    <a:pt x="587" y="1241"/>
                  </a:lnTo>
                  <a:lnTo>
                    <a:pt x="579" y="1215"/>
                  </a:lnTo>
                  <a:lnTo>
                    <a:pt x="579" y="1215"/>
                  </a:lnTo>
                  <a:lnTo>
                    <a:pt x="572" y="1189"/>
                  </a:lnTo>
                  <a:lnTo>
                    <a:pt x="569" y="1175"/>
                  </a:lnTo>
                  <a:lnTo>
                    <a:pt x="569" y="1175"/>
                  </a:lnTo>
                  <a:lnTo>
                    <a:pt x="572" y="1167"/>
                  </a:lnTo>
                  <a:lnTo>
                    <a:pt x="576" y="1161"/>
                  </a:lnTo>
                  <a:lnTo>
                    <a:pt x="579" y="1156"/>
                  </a:lnTo>
                  <a:lnTo>
                    <a:pt x="579" y="1156"/>
                  </a:lnTo>
                  <a:lnTo>
                    <a:pt x="584" y="1154"/>
                  </a:lnTo>
                  <a:lnTo>
                    <a:pt x="588" y="1149"/>
                  </a:lnTo>
                  <a:lnTo>
                    <a:pt x="595" y="1143"/>
                  </a:lnTo>
                  <a:lnTo>
                    <a:pt x="601" y="1134"/>
                  </a:lnTo>
                  <a:lnTo>
                    <a:pt x="601" y="1134"/>
                  </a:lnTo>
                  <a:lnTo>
                    <a:pt x="660" y="1056"/>
                  </a:lnTo>
                  <a:lnTo>
                    <a:pt x="696" y="1005"/>
                  </a:lnTo>
                  <a:lnTo>
                    <a:pt x="711" y="984"/>
                  </a:lnTo>
                  <a:lnTo>
                    <a:pt x="718" y="972"/>
                  </a:lnTo>
                  <a:lnTo>
                    <a:pt x="718" y="972"/>
                  </a:lnTo>
                  <a:lnTo>
                    <a:pt x="728" y="954"/>
                  </a:lnTo>
                  <a:lnTo>
                    <a:pt x="741" y="934"/>
                  </a:lnTo>
                  <a:lnTo>
                    <a:pt x="745" y="922"/>
                  </a:lnTo>
                  <a:lnTo>
                    <a:pt x="747" y="910"/>
                  </a:lnTo>
                  <a:lnTo>
                    <a:pt x="749" y="897"/>
                  </a:lnTo>
                  <a:lnTo>
                    <a:pt x="745" y="883"/>
                  </a:lnTo>
                  <a:lnTo>
                    <a:pt x="745" y="883"/>
                  </a:lnTo>
                  <a:lnTo>
                    <a:pt x="731" y="840"/>
                  </a:lnTo>
                  <a:lnTo>
                    <a:pt x="728" y="830"/>
                  </a:lnTo>
                  <a:lnTo>
                    <a:pt x="723" y="824"/>
                  </a:lnTo>
                  <a:lnTo>
                    <a:pt x="723" y="824"/>
                  </a:lnTo>
                  <a:lnTo>
                    <a:pt x="696" y="802"/>
                  </a:lnTo>
                  <a:lnTo>
                    <a:pt x="638" y="783"/>
                  </a:lnTo>
                  <a:lnTo>
                    <a:pt x="638" y="783"/>
                  </a:lnTo>
                  <a:lnTo>
                    <a:pt x="645" y="783"/>
                  </a:lnTo>
                  <a:lnTo>
                    <a:pt x="665" y="780"/>
                  </a:lnTo>
                  <a:lnTo>
                    <a:pt x="676" y="778"/>
                  </a:lnTo>
                  <a:lnTo>
                    <a:pt x="685" y="773"/>
                  </a:lnTo>
                  <a:lnTo>
                    <a:pt x="692" y="769"/>
                  </a:lnTo>
                  <a:lnTo>
                    <a:pt x="695" y="765"/>
                  </a:lnTo>
                  <a:lnTo>
                    <a:pt x="696" y="761"/>
                  </a:lnTo>
                  <a:lnTo>
                    <a:pt x="696" y="761"/>
                  </a:lnTo>
                  <a:lnTo>
                    <a:pt x="698" y="745"/>
                  </a:lnTo>
                  <a:lnTo>
                    <a:pt x="698" y="730"/>
                  </a:lnTo>
                  <a:lnTo>
                    <a:pt x="696" y="715"/>
                  </a:lnTo>
                  <a:lnTo>
                    <a:pt x="692" y="699"/>
                  </a:lnTo>
                  <a:lnTo>
                    <a:pt x="692" y="699"/>
                  </a:lnTo>
                  <a:lnTo>
                    <a:pt x="685" y="684"/>
                  </a:lnTo>
                  <a:lnTo>
                    <a:pt x="679" y="673"/>
                  </a:lnTo>
                  <a:lnTo>
                    <a:pt x="671" y="665"/>
                  </a:lnTo>
                  <a:lnTo>
                    <a:pt x="665" y="657"/>
                  </a:lnTo>
                  <a:lnTo>
                    <a:pt x="665" y="657"/>
                  </a:lnTo>
                  <a:lnTo>
                    <a:pt x="653" y="648"/>
                  </a:lnTo>
                  <a:lnTo>
                    <a:pt x="639" y="638"/>
                  </a:lnTo>
                  <a:lnTo>
                    <a:pt x="620" y="626"/>
                  </a:lnTo>
                  <a:lnTo>
                    <a:pt x="620" y="626"/>
                  </a:lnTo>
                  <a:lnTo>
                    <a:pt x="588" y="618"/>
                  </a:lnTo>
                  <a:lnTo>
                    <a:pt x="588" y="618"/>
                  </a:lnTo>
                  <a:lnTo>
                    <a:pt x="592" y="615"/>
                  </a:lnTo>
                  <a:lnTo>
                    <a:pt x="601" y="607"/>
                  </a:lnTo>
                  <a:lnTo>
                    <a:pt x="606" y="600"/>
                  </a:lnTo>
                  <a:lnTo>
                    <a:pt x="611" y="592"/>
                  </a:lnTo>
                  <a:lnTo>
                    <a:pt x="614" y="583"/>
                  </a:lnTo>
                  <a:lnTo>
                    <a:pt x="615" y="572"/>
                  </a:lnTo>
                  <a:lnTo>
                    <a:pt x="615" y="572"/>
                  </a:lnTo>
                  <a:lnTo>
                    <a:pt x="615" y="553"/>
                  </a:lnTo>
                  <a:lnTo>
                    <a:pt x="612" y="537"/>
                  </a:lnTo>
                  <a:lnTo>
                    <a:pt x="611" y="526"/>
                  </a:lnTo>
                  <a:lnTo>
                    <a:pt x="606" y="518"/>
                  </a:lnTo>
                  <a:lnTo>
                    <a:pt x="606" y="518"/>
                  </a:lnTo>
                  <a:lnTo>
                    <a:pt x="574" y="473"/>
                  </a:lnTo>
                  <a:lnTo>
                    <a:pt x="539" y="424"/>
                  </a:lnTo>
                  <a:lnTo>
                    <a:pt x="539" y="424"/>
                  </a:lnTo>
                  <a:lnTo>
                    <a:pt x="534" y="416"/>
                  </a:lnTo>
                  <a:lnTo>
                    <a:pt x="530" y="408"/>
                  </a:lnTo>
                  <a:lnTo>
                    <a:pt x="522" y="389"/>
                  </a:lnTo>
                  <a:lnTo>
                    <a:pt x="517" y="370"/>
                  </a:lnTo>
                  <a:lnTo>
                    <a:pt x="517" y="356"/>
                  </a:lnTo>
                  <a:lnTo>
                    <a:pt x="517" y="356"/>
                  </a:lnTo>
                  <a:lnTo>
                    <a:pt x="517" y="351"/>
                  </a:lnTo>
                  <a:lnTo>
                    <a:pt x="520" y="345"/>
                  </a:lnTo>
                  <a:lnTo>
                    <a:pt x="528" y="330"/>
                  </a:lnTo>
                  <a:lnTo>
                    <a:pt x="536" y="315"/>
                  </a:lnTo>
                  <a:lnTo>
                    <a:pt x="538" y="307"/>
                  </a:lnTo>
                  <a:lnTo>
                    <a:pt x="539" y="299"/>
                  </a:lnTo>
                  <a:lnTo>
                    <a:pt x="539" y="299"/>
                  </a:lnTo>
                  <a:lnTo>
                    <a:pt x="538" y="284"/>
                  </a:lnTo>
                  <a:lnTo>
                    <a:pt x="539" y="278"/>
                  </a:lnTo>
                  <a:lnTo>
                    <a:pt x="538" y="275"/>
                  </a:lnTo>
                  <a:lnTo>
                    <a:pt x="534" y="272"/>
                  </a:lnTo>
                  <a:lnTo>
                    <a:pt x="534" y="272"/>
                  </a:lnTo>
                  <a:lnTo>
                    <a:pt x="525" y="262"/>
                  </a:lnTo>
                  <a:lnTo>
                    <a:pt x="514" y="250"/>
                  </a:lnTo>
                  <a:lnTo>
                    <a:pt x="503" y="237"/>
                  </a:lnTo>
                  <a:lnTo>
                    <a:pt x="498" y="232"/>
                  </a:lnTo>
                  <a:lnTo>
                    <a:pt x="493" y="231"/>
                  </a:lnTo>
                  <a:lnTo>
                    <a:pt x="493" y="231"/>
                  </a:lnTo>
                  <a:lnTo>
                    <a:pt x="488" y="229"/>
                  </a:lnTo>
                  <a:lnTo>
                    <a:pt x="484" y="229"/>
                  </a:lnTo>
                  <a:lnTo>
                    <a:pt x="480" y="231"/>
                  </a:lnTo>
                  <a:lnTo>
                    <a:pt x="480" y="231"/>
                  </a:lnTo>
                  <a:lnTo>
                    <a:pt x="477" y="231"/>
                  </a:lnTo>
                  <a:lnTo>
                    <a:pt x="471" y="231"/>
                  </a:lnTo>
                  <a:lnTo>
                    <a:pt x="471" y="231"/>
                  </a:lnTo>
                  <a:lnTo>
                    <a:pt x="471" y="227"/>
                  </a:lnTo>
                  <a:lnTo>
                    <a:pt x="471" y="221"/>
                  </a:lnTo>
                  <a:lnTo>
                    <a:pt x="471" y="213"/>
                  </a:lnTo>
                  <a:lnTo>
                    <a:pt x="471" y="213"/>
                  </a:lnTo>
                  <a:lnTo>
                    <a:pt x="480" y="208"/>
                  </a:lnTo>
                  <a:lnTo>
                    <a:pt x="487" y="204"/>
                  </a:lnTo>
                  <a:lnTo>
                    <a:pt x="488" y="202"/>
                  </a:lnTo>
                  <a:lnTo>
                    <a:pt x="490" y="199"/>
                  </a:lnTo>
                  <a:lnTo>
                    <a:pt x="490" y="199"/>
                  </a:lnTo>
                  <a:lnTo>
                    <a:pt x="488" y="196"/>
                  </a:lnTo>
                  <a:lnTo>
                    <a:pt x="487" y="194"/>
                  </a:lnTo>
                  <a:lnTo>
                    <a:pt x="484" y="191"/>
                  </a:lnTo>
                  <a:lnTo>
                    <a:pt x="480" y="186"/>
                  </a:lnTo>
                  <a:lnTo>
                    <a:pt x="480" y="186"/>
                  </a:lnTo>
                  <a:lnTo>
                    <a:pt x="476" y="173"/>
                  </a:lnTo>
                  <a:lnTo>
                    <a:pt x="474" y="169"/>
                  </a:lnTo>
                  <a:lnTo>
                    <a:pt x="476" y="164"/>
                  </a:lnTo>
                  <a:lnTo>
                    <a:pt x="476" y="164"/>
                  </a:lnTo>
                  <a:lnTo>
                    <a:pt x="479" y="154"/>
                  </a:lnTo>
                  <a:lnTo>
                    <a:pt x="482" y="140"/>
                  </a:lnTo>
                  <a:lnTo>
                    <a:pt x="490" y="113"/>
                  </a:lnTo>
                  <a:lnTo>
                    <a:pt x="490" y="113"/>
                  </a:lnTo>
                  <a:lnTo>
                    <a:pt x="492" y="105"/>
                  </a:lnTo>
                  <a:lnTo>
                    <a:pt x="496" y="97"/>
                  </a:lnTo>
                  <a:lnTo>
                    <a:pt x="498" y="89"/>
                  </a:lnTo>
                  <a:lnTo>
                    <a:pt x="499" y="83"/>
                  </a:lnTo>
                  <a:lnTo>
                    <a:pt x="498" y="78"/>
                  </a:lnTo>
                  <a:lnTo>
                    <a:pt x="498" y="78"/>
                  </a:lnTo>
                  <a:lnTo>
                    <a:pt x="498" y="67"/>
                  </a:lnTo>
                  <a:lnTo>
                    <a:pt x="498" y="59"/>
                  </a:lnTo>
                  <a:lnTo>
                    <a:pt x="498" y="56"/>
                  </a:lnTo>
                  <a:lnTo>
                    <a:pt x="496" y="53"/>
                  </a:lnTo>
                  <a:lnTo>
                    <a:pt x="493" y="50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79" y="42"/>
                  </a:lnTo>
                  <a:lnTo>
                    <a:pt x="473" y="38"/>
                  </a:lnTo>
                  <a:lnTo>
                    <a:pt x="466" y="37"/>
                  </a:lnTo>
                  <a:lnTo>
                    <a:pt x="458" y="32"/>
                  </a:lnTo>
                  <a:lnTo>
                    <a:pt x="458" y="32"/>
                  </a:lnTo>
                  <a:lnTo>
                    <a:pt x="453" y="31"/>
                  </a:lnTo>
                  <a:lnTo>
                    <a:pt x="447" y="29"/>
                  </a:lnTo>
                  <a:lnTo>
                    <a:pt x="433" y="29"/>
                  </a:lnTo>
                  <a:lnTo>
                    <a:pt x="417" y="29"/>
                  </a:lnTo>
                  <a:lnTo>
                    <a:pt x="417" y="29"/>
                  </a:lnTo>
                  <a:close/>
                  <a:moveTo>
                    <a:pt x="480" y="459"/>
                  </a:moveTo>
                  <a:lnTo>
                    <a:pt x="480" y="459"/>
                  </a:lnTo>
                  <a:lnTo>
                    <a:pt x="484" y="499"/>
                  </a:lnTo>
                  <a:lnTo>
                    <a:pt x="485" y="527"/>
                  </a:lnTo>
                  <a:lnTo>
                    <a:pt x="485" y="545"/>
                  </a:lnTo>
                  <a:lnTo>
                    <a:pt x="485" y="545"/>
                  </a:lnTo>
                  <a:lnTo>
                    <a:pt x="484" y="562"/>
                  </a:lnTo>
                  <a:lnTo>
                    <a:pt x="485" y="572"/>
                  </a:lnTo>
                  <a:lnTo>
                    <a:pt x="463" y="567"/>
                  </a:lnTo>
                  <a:lnTo>
                    <a:pt x="449" y="559"/>
                  </a:lnTo>
                  <a:lnTo>
                    <a:pt x="458" y="540"/>
                  </a:lnTo>
                  <a:lnTo>
                    <a:pt x="458" y="540"/>
                  </a:lnTo>
                  <a:lnTo>
                    <a:pt x="465" y="521"/>
                  </a:lnTo>
                  <a:lnTo>
                    <a:pt x="473" y="494"/>
                  </a:lnTo>
                  <a:lnTo>
                    <a:pt x="480" y="459"/>
                  </a:lnTo>
                  <a:lnTo>
                    <a:pt x="480" y="45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12">
              <a:extLst>
                <a:ext uri="{FF2B5EF4-FFF2-40B4-BE49-F238E27FC236}">
                  <a16:creationId xmlns:a16="http://schemas.microsoft.com/office/drawing/2014/main" id="{26B01D05-0412-45FD-AB4A-26E430727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385" y="4706471"/>
              <a:ext cx="969527" cy="1284483"/>
            </a:xfrm>
            <a:custGeom>
              <a:avLst/>
              <a:gdLst>
                <a:gd name="T0" fmla="*/ 448 w 865"/>
                <a:gd name="T1" fmla="*/ 143 h 1146"/>
                <a:gd name="T2" fmla="*/ 434 w 865"/>
                <a:gd name="T3" fmla="*/ 174 h 1146"/>
                <a:gd name="T4" fmla="*/ 446 w 865"/>
                <a:gd name="T5" fmla="*/ 196 h 1146"/>
                <a:gd name="T6" fmla="*/ 455 w 865"/>
                <a:gd name="T7" fmla="*/ 205 h 1146"/>
                <a:gd name="T8" fmla="*/ 462 w 865"/>
                <a:gd name="T9" fmla="*/ 219 h 1146"/>
                <a:gd name="T10" fmla="*/ 468 w 865"/>
                <a:gd name="T11" fmla="*/ 241 h 1146"/>
                <a:gd name="T12" fmla="*/ 507 w 865"/>
                <a:gd name="T13" fmla="*/ 243 h 1146"/>
                <a:gd name="T14" fmla="*/ 548 w 865"/>
                <a:gd name="T15" fmla="*/ 266 h 1146"/>
                <a:gd name="T16" fmla="*/ 550 w 865"/>
                <a:gd name="T17" fmla="*/ 304 h 1146"/>
                <a:gd name="T18" fmla="*/ 540 w 865"/>
                <a:gd name="T19" fmla="*/ 358 h 1146"/>
                <a:gd name="T20" fmla="*/ 523 w 865"/>
                <a:gd name="T21" fmla="*/ 424 h 1146"/>
                <a:gd name="T22" fmla="*/ 494 w 865"/>
                <a:gd name="T23" fmla="*/ 474 h 1146"/>
                <a:gd name="T24" fmla="*/ 460 w 865"/>
                <a:gd name="T25" fmla="*/ 509 h 1146"/>
                <a:gd name="T26" fmla="*/ 402 w 865"/>
                <a:gd name="T27" fmla="*/ 546 h 1146"/>
                <a:gd name="T28" fmla="*/ 375 w 865"/>
                <a:gd name="T29" fmla="*/ 572 h 1146"/>
                <a:gd name="T30" fmla="*/ 333 w 865"/>
                <a:gd name="T31" fmla="*/ 601 h 1146"/>
                <a:gd name="T32" fmla="*/ 295 w 865"/>
                <a:gd name="T33" fmla="*/ 621 h 1146"/>
                <a:gd name="T34" fmla="*/ 245 w 865"/>
                <a:gd name="T35" fmla="*/ 674 h 1146"/>
                <a:gd name="T36" fmla="*/ 223 w 865"/>
                <a:gd name="T37" fmla="*/ 755 h 1146"/>
                <a:gd name="T38" fmla="*/ 209 w 865"/>
                <a:gd name="T39" fmla="*/ 851 h 1146"/>
                <a:gd name="T40" fmla="*/ 176 w 865"/>
                <a:gd name="T41" fmla="*/ 984 h 1146"/>
                <a:gd name="T42" fmla="*/ 142 w 865"/>
                <a:gd name="T43" fmla="*/ 1027 h 1146"/>
                <a:gd name="T44" fmla="*/ 69 w 865"/>
                <a:gd name="T45" fmla="*/ 1059 h 1146"/>
                <a:gd name="T46" fmla="*/ 42 w 865"/>
                <a:gd name="T47" fmla="*/ 1069 h 1146"/>
                <a:gd name="T48" fmla="*/ 22 w 865"/>
                <a:gd name="T49" fmla="*/ 1083 h 1146"/>
                <a:gd name="T50" fmla="*/ 0 w 865"/>
                <a:gd name="T51" fmla="*/ 1100 h 1146"/>
                <a:gd name="T52" fmla="*/ 14 w 865"/>
                <a:gd name="T53" fmla="*/ 1129 h 1146"/>
                <a:gd name="T54" fmla="*/ 59 w 865"/>
                <a:gd name="T55" fmla="*/ 1143 h 1146"/>
                <a:gd name="T56" fmla="*/ 159 w 865"/>
                <a:gd name="T57" fmla="*/ 1140 h 1146"/>
                <a:gd name="T58" fmla="*/ 226 w 865"/>
                <a:gd name="T59" fmla="*/ 1136 h 1146"/>
                <a:gd name="T60" fmla="*/ 250 w 865"/>
                <a:gd name="T61" fmla="*/ 1102 h 1146"/>
                <a:gd name="T62" fmla="*/ 264 w 865"/>
                <a:gd name="T63" fmla="*/ 1067 h 1146"/>
                <a:gd name="T64" fmla="*/ 358 w 865"/>
                <a:gd name="T65" fmla="*/ 874 h 1146"/>
                <a:gd name="T66" fmla="*/ 450 w 865"/>
                <a:gd name="T67" fmla="*/ 819 h 1146"/>
                <a:gd name="T68" fmla="*/ 509 w 865"/>
                <a:gd name="T69" fmla="*/ 786 h 1146"/>
                <a:gd name="T70" fmla="*/ 631 w 865"/>
                <a:gd name="T71" fmla="*/ 769 h 1146"/>
                <a:gd name="T72" fmla="*/ 792 w 865"/>
                <a:gd name="T73" fmla="*/ 762 h 1146"/>
                <a:gd name="T74" fmla="*/ 819 w 865"/>
                <a:gd name="T75" fmla="*/ 743 h 1146"/>
                <a:gd name="T76" fmla="*/ 853 w 865"/>
                <a:gd name="T77" fmla="*/ 666 h 1146"/>
                <a:gd name="T78" fmla="*/ 865 w 865"/>
                <a:gd name="T79" fmla="*/ 525 h 1146"/>
                <a:gd name="T80" fmla="*/ 853 w 865"/>
                <a:gd name="T81" fmla="*/ 417 h 1146"/>
                <a:gd name="T82" fmla="*/ 798 w 865"/>
                <a:gd name="T83" fmla="*/ 292 h 1146"/>
                <a:gd name="T84" fmla="*/ 777 w 865"/>
                <a:gd name="T85" fmla="*/ 259 h 1146"/>
                <a:gd name="T86" fmla="*/ 766 w 865"/>
                <a:gd name="T87" fmla="*/ 224 h 1146"/>
                <a:gd name="T88" fmla="*/ 747 w 865"/>
                <a:gd name="T89" fmla="*/ 189 h 1146"/>
                <a:gd name="T90" fmla="*/ 706 w 865"/>
                <a:gd name="T91" fmla="*/ 163 h 1146"/>
                <a:gd name="T92" fmla="*/ 694 w 865"/>
                <a:gd name="T93" fmla="*/ 158 h 1146"/>
                <a:gd name="T94" fmla="*/ 643 w 865"/>
                <a:gd name="T95" fmla="*/ 156 h 1146"/>
                <a:gd name="T96" fmla="*/ 643 w 865"/>
                <a:gd name="T97" fmla="*/ 117 h 1146"/>
                <a:gd name="T98" fmla="*/ 635 w 865"/>
                <a:gd name="T99" fmla="*/ 54 h 1146"/>
                <a:gd name="T100" fmla="*/ 618 w 865"/>
                <a:gd name="T101" fmla="*/ 34 h 1146"/>
                <a:gd name="T102" fmla="*/ 576 w 865"/>
                <a:gd name="T103" fmla="*/ 18 h 1146"/>
                <a:gd name="T104" fmla="*/ 535 w 865"/>
                <a:gd name="T105" fmla="*/ 0 h 1146"/>
                <a:gd name="T106" fmla="*/ 483 w 865"/>
                <a:gd name="T107" fmla="*/ 10 h 1146"/>
                <a:gd name="T108" fmla="*/ 454 w 865"/>
                <a:gd name="T109" fmla="*/ 50 h 1146"/>
                <a:gd name="T110" fmla="*/ 406 w 865"/>
                <a:gd name="T111" fmla="*/ 80 h 1146"/>
                <a:gd name="T112" fmla="*/ 388 w 865"/>
                <a:gd name="T113" fmla="*/ 97 h 1146"/>
                <a:gd name="T114" fmla="*/ 417 w 865"/>
                <a:gd name="T115" fmla="*/ 12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5" h="1146">
                  <a:moveTo>
                    <a:pt x="442" y="120"/>
                  </a:moveTo>
                  <a:lnTo>
                    <a:pt x="442" y="120"/>
                  </a:lnTo>
                  <a:lnTo>
                    <a:pt x="446" y="129"/>
                  </a:lnTo>
                  <a:lnTo>
                    <a:pt x="447" y="137"/>
                  </a:lnTo>
                  <a:lnTo>
                    <a:pt x="448" y="143"/>
                  </a:lnTo>
                  <a:lnTo>
                    <a:pt x="448" y="143"/>
                  </a:lnTo>
                  <a:lnTo>
                    <a:pt x="444" y="150"/>
                  </a:lnTo>
                  <a:lnTo>
                    <a:pt x="439" y="160"/>
                  </a:lnTo>
                  <a:lnTo>
                    <a:pt x="434" y="169"/>
                  </a:lnTo>
                  <a:lnTo>
                    <a:pt x="433" y="171"/>
                  </a:lnTo>
                  <a:lnTo>
                    <a:pt x="434" y="174"/>
                  </a:lnTo>
                  <a:lnTo>
                    <a:pt x="434" y="174"/>
                  </a:lnTo>
                  <a:lnTo>
                    <a:pt x="437" y="177"/>
                  </a:lnTo>
                  <a:lnTo>
                    <a:pt x="442" y="180"/>
                  </a:lnTo>
                  <a:lnTo>
                    <a:pt x="448" y="181"/>
                  </a:lnTo>
                  <a:lnTo>
                    <a:pt x="448" y="181"/>
                  </a:lnTo>
                  <a:lnTo>
                    <a:pt x="446" y="189"/>
                  </a:lnTo>
                  <a:lnTo>
                    <a:pt x="446" y="196"/>
                  </a:lnTo>
                  <a:lnTo>
                    <a:pt x="446" y="198"/>
                  </a:lnTo>
                  <a:lnTo>
                    <a:pt x="448" y="199"/>
                  </a:lnTo>
                  <a:lnTo>
                    <a:pt x="448" y="199"/>
                  </a:lnTo>
                  <a:lnTo>
                    <a:pt x="453" y="203"/>
                  </a:lnTo>
                  <a:lnTo>
                    <a:pt x="455" y="205"/>
                  </a:lnTo>
                  <a:lnTo>
                    <a:pt x="455" y="205"/>
                  </a:lnTo>
                  <a:lnTo>
                    <a:pt x="455" y="207"/>
                  </a:lnTo>
                  <a:lnTo>
                    <a:pt x="457" y="212"/>
                  </a:lnTo>
                  <a:lnTo>
                    <a:pt x="457" y="212"/>
                  </a:lnTo>
                  <a:lnTo>
                    <a:pt x="459" y="215"/>
                  </a:lnTo>
                  <a:lnTo>
                    <a:pt x="461" y="217"/>
                  </a:lnTo>
                  <a:lnTo>
                    <a:pt x="462" y="219"/>
                  </a:lnTo>
                  <a:lnTo>
                    <a:pt x="463" y="222"/>
                  </a:lnTo>
                  <a:lnTo>
                    <a:pt x="463" y="222"/>
                  </a:lnTo>
                  <a:lnTo>
                    <a:pt x="463" y="231"/>
                  </a:lnTo>
                  <a:lnTo>
                    <a:pt x="464" y="237"/>
                  </a:lnTo>
                  <a:lnTo>
                    <a:pt x="466" y="239"/>
                  </a:lnTo>
                  <a:lnTo>
                    <a:pt x="468" y="241"/>
                  </a:lnTo>
                  <a:lnTo>
                    <a:pt x="468" y="241"/>
                  </a:lnTo>
                  <a:lnTo>
                    <a:pt x="471" y="242"/>
                  </a:lnTo>
                  <a:lnTo>
                    <a:pt x="476" y="243"/>
                  </a:lnTo>
                  <a:lnTo>
                    <a:pt x="487" y="243"/>
                  </a:lnTo>
                  <a:lnTo>
                    <a:pt x="497" y="243"/>
                  </a:lnTo>
                  <a:lnTo>
                    <a:pt x="507" y="243"/>
                  </a:lnTo>
                  <a:lnTo>
                    <a:pt x="507" y="243"/>
                  </a:lnTo>
                  <a:lnTo>
                    <a:pt x="516" y="248"/>
                  </a:lnTo>
                  <a:lnTo>
                    <a:pt x="531" y="255"/>
                  </a:lnTo>
                  <a:lnTo>
                    <a:pt x="549" y="265"/>
                  </a:lnTo>
                  <a:lnTo>
                    <a:pt x="549" y="265"/>
                  </a:lnTo>
                  <a:lnTo>
                    <a:pt x="548" y="266"/>
                  </a:lnTo>
                  <a:lnTo>
                    <a:pt x="548" y="269"/>
                  </a:lnTo>
                  <a:lnTo>
                    <a:pt x="547" y="276"/>
                  </a:lnTo>
                  <a:lnTo>
                    <a:pt x="549" y="288"/>
                  </a:lnTo>
                  <a:lnTo>
                    <a:pt x="549" y="288"/>
                  </a:lnTo>
                  <a:lnTo>
                    <a:pt x="550" y="295"/>
                  </a:lnTo>
                  <a:lnTo>
                    <a:pt x="550" y="304"/>
                  </a:lnTo>
                  <a:lnTo>
                    <a:pt x="550" y="324"/>
                  </a:lnTo>
                  <a:lnTo>
                    <a:pt x="548" y="342"/>
                  </a:lnTo>
                  <a:lnTo>
                    <a:pt x="545" y="347"/>
                  </a:lnTo>
                  <a:lnTo>
                    <a:pt x="544" y="351"/>
                  </a:lnTo>
                  <a:lnTo>
                    <a:pt x="544" y="351"/>
                  </a:lnTo>
                  <a:lnTo>
                    <a:pt x="540" y="358"/>
                  </a:lnTo>
                  <a:lnTo>
                    <a:pt x="537" y="363"/>
                  </a:lnTo>
                  <a:lnTo>
                    <a:pt x="536" y="370"/>
                  </a:lnTo>
                  <a:lnTo>
                    <a:pt x="536" y="370"/>
                  </a:lnTo>
                  <a:lnTo>
                    <a:pt x="530" y="408"/>
                  </a:lnTo>
                  <a:lnTo>
                    <a:pt x="530" y="408"/>
                  </a:lnTo>
                  <a:lnTo>
                    <a:pt x="523" y="424"/>
                  </a:lnTo>
                  <a:lnTo>
                    <a:pt x="517" y="435"/>
                  </a:lnTo>
                  <a:lnTo>
                    <a:pt x="511" y="447"/>
                  </a:lnTo>
                  <a:lnTo>
                    <a:pt x="511" y="447"/>
                  </a:lnTo>
                  <a:lnTo>
                    <a:pt x="500" y="465"/>
                  </a:lnTo>
                  <a:lnTo>
                    <a:pt x="495" y="472"/>
                  </a:lnTo>
                  <a:lnTo>
                    <a:pt x="494" y="474"/>
                  </a:lnTo>
                  <a:lnTo>
                    <a:pt x="494" y="477"/>
                  </a:lnTo>
                  <a:lnTo>
                    <a:pt x="494" y="477"/>
                  </a:lnTo>
                  <a:lnTo>
                    <a:pt x="493" y="480"/>
                  </a:lnTo>
                  <a:lnTo>
                    <a:pt x="489" y="485"/>
                  </a:lnTo>
                  <a:lnTo>
                    <a:pt x="477" y="496"/>
                  </a:lnTo>
                  <a:lnTo>
                    <a:pt x="460" y="509"/>
                  </a:lnTo>
                  <a:lnTo>
                    <a:pt x="449" y="516"/>
                  </a:lnTo>
                  <a:lnTo>
                    <a:pt x="439" y="522"/>
                  </a:lnTo>
                  <a:lnTo>
                    <a:pt x="439" y="522"/>
                  </a:lnTo>
                  <a:lnTo>
                    <a:pt x="428" y="527"/>
                  </a:lnTo>
                  <a:lnTo>
                    <a:pt x="419" y="534"/>
                  </a:lnTo>
                  <a:lnTo>
                    <a:pt x="402" y="546"/>
                  </a:lnTo>
                  <a:lnTo>
                    <a:pt x="392" y="556"/>
                  </a:lnTo>
                  <a:lnTo>
                    <a:pt x="388" y="562"/>
                  </a:lnTo>
                  <a:lnTo>
                    <a:pt x="388" y="562"/>
                  </a:lnTo>
                  <a:lnTo>
                    <a:pt x="386" y="563"/>
                  </a:lnTo>
                  <a:lnTo>
                    <a:pt x="383" y="566"/>
                  </a:lnTo>
                  <a:lnTo>
                    <a:pt x="375" y="572"/>
                  </a:lnTo>
                  <a:lnTo>
                    <a:pt x="365" y="577"/>
                  </a:lnTo>
                  <a:lnTo>
                    <a:pt x="358" y="583"/>
                  </a:lnTo>
                  <a:lnTo>
                    <a:pt x="358" y="583"/>
                  </a:lnTo>
                  <a:lnTo>
                    <a:pt x="352" y="588"/>
                  </a:lnTo>
                  <a:lnTo>
                    <a:pt x="345" y="594"/>
                  </a:lnTo>
                  <a:lnTo>
                    <a:pt x="333" y="601"/>
                  </a:lnTo>
                  <a:lnTo>
                    <a:pt x="333" y="601"/>
                  </a:lnTo>
                  <a:lnTo>
                    <a:pt x="327" y="607"/>
                  </a:lnTo>
                  <a:lnTo>
                    <a:pt x="324" y="612"/>
                  </a:lnTo>
                  <a:lnTo>
                    <a:pt x="324" y="612"/>
                  </a:lnTo>
                  <a:lnTo>
                    <a:pt x="308" y="616"/>
                  </a:lnTo>
                  <a:lnTo>
                    <a:pt x="295" y="621"/>
                  </a:lnTo>
                  <a:lnTo>
                    <a:pt x="281" y="628"/>
                  </a:lnTo>
                  <a:lnTo>
                    <a:pt x="281" y="628"/>
                  </a:lnTo>
                  <a:lnTo>
                    <a:pt x="271" y="636"/>
                  </a:lnTo>
                  <a:lnTo>
                    <a:pt x="260" y="647"/>
                  </a:lnTo>
                  <a:lnTo>
                    <a:pt x="252" y="660"/>
                  </a:lnTo>
                  <a:lnTo>
                    <a:pt x="245" y="674"/>
                  </a:lnTo>
                  <a:lnTo>
                    <a:pt x="245" y="674"/>
                  </a:lnTo>
                  <a:lnTo>
                    <a:pt x="238" y="693"/>
                  </a:lnTo>
                  <a:lnTo>
                    <a:pt x="231" y="717"/>
                  </a:lnTo>
                  <a:lnTo>
                    <a:pt x="225" y="739"/>
                  </a:lnTo>
                  <a:lnTo>
                    <a:pt x="224" y="748"/>
                  </a:lnTo>
                  <a:lnTo>
                    <a:pt x="223" y="755"/>
                  </a:lnTo>
                  <a:lnTo>
                    <a:pt x="223" y="755"/>
                  </a:lnTo>
                  <a:lnTo>
                    <a:pt x="223" y="781"/>
                  </a:lnTo>
                  <a:lnTo>
                    <a:pt x="221" y="795"/>
                  </a:lnTo>
                  <a:lnTo>
                    <a:pt x="219" y="804"/>
                  </a:lnTo>
                  <a:lnTo>
                    <a:pt x="219" y="804"/>
                  </a:lnTo>
                  <a:lnTo>
                    <a:pt x="209" y="851"/>
                  </a:lnTo>
                  <a:lnTo>
                    <a:pt x="192" y="919"/>
                  </a:lnTo>
                  <a:lnTo>
                    <a:pt x="192" y="919"/>
                  </a:lnTo>
                  <a:lnTo>
                    <a:pt x="183" y="960"/>
                  </a:lnTo>
                  <a:lnTo>
                    <a:pt x="179" y="973"/>
                  </a:lnTo>
                  <a:lnTo>
                    <a:pt x="176" y="984"/>
                  </a:lnTo>
                  <a:lnTo>
                    <a:pt x="176" y="984"/>
                  </a:lnTo>
                  <a:lnTo>
                    <a:pt x="170" y="993"/>
                  </a:lnTo>
                  <a:lnTo>
                    <a:pt x="163" y="1002"/>
                  </a:lnTo>
                  <a:lnTo>
                    <a:pt x="150" y="1018"/>
                  </a:lnTo>
                  <a:lnTo>
                    <a:pt x="150" y="1018"/>
                  </a:lnTo>
                  <a:lnTo>
                    <a:pt x="145" y="1025"/>
                  </a:lnTo>
                  <a:lnTo>
                    <a:pt x="142" y="1027"/>
                  </a:lnTo>
                  <a:lnTo>
                    <a:pt x="135" y="1032"/>
                  </a:lnTo>
                  <a:lnTo>
                    <a:pt x="135" y="1032"/>
                  </a:lnTo>
                  <a:lnTo>
                    <a:pt x="106" y="1045"/>
                  </a:lnTo>
                  <a:lnTo>
                    <a:pt x="79" y="1055"/>
                  </a:lnTo>
                  <a:lnTo>
                    <a:pt x="79" y="1055"/>
                  </a:lnTo>
                  <a:lnTo>
                    <a:pt x="69" y="1059"/>
                  </a:lnTo>
                  <a:lnTo>
                    <a:pt x="58" y="1060"/>
                  </a:lnTo>
                  <a:lnTo>
                    <a:pt x="54" y="1062"/>
                  </a:lnTo>
                  <a:lnTo>
                    <a:pt x="49" y="1063"/>
                  </a:lnTo>
                  <a:lnTo>
                    <a:pt x="45" y="1066"/>
                  </a:lnTo>
                  <a:lnTo>
                    <a:pt x="42" y="1069"/>
                  </a:lnTo>
                  <a:lnTo>
                    <a:pt x="42" y="1069"/>
                  </a:lnTo>
                  <a:lnTo>
                    <a:pt x="38" y="1076"/>
                  </a:lnTo>
                  <a:lnTo>
                    <a:pt x="37" y="1081"/>
                  </a:lnTo>
                  <a:lnTo>
                    <a:pt x="36" y="1083"/>
                  </a:lnTo>
                  <a:lnTo>
                    <a:pt x="36" y="1083"/>
                  </a:lnTo>
                  <a:lnTo>
                    <a:pt x="31" y="1083"/>
                  </a:lnTo>
                  <a:lnTo>
                    <a:pt x="22" y="1083"/>
                  </a:lnTo>
                  <a:lnTo>
                    <a:pt x="16" y="1083"/>
                  </a:lnTo>
                  <a:lnTo>
                    <a:pt x="10" y="1086"/>
                  </a:lnTo>
                  <a:lnTo>
                    <a:pt x="5" y="1088"/>
                  </a:lnTo>
                  <a:lnTo>
                    <a:pt x="3" y="1092"/>
                  </a:lnTo>
                  <a:lnTo>
                    <a:pt x="3" y="1092"/>
                  </a:lnTo>
                  <a:lnTo>
                    <a:pt x="0" y="1100"/>
                  </a:lnTo>
                  <a:lnTo>
                    <a:pt x="0" y="1105"/>
                  </a:lnTo>
                  <a:lnTo>
                    <a:pt x="0" y="1109"/>
                  </a:lnTo>
                  <a:lnTo>
                    <a:pt x="2" y="1114"/>
                  </a:lnTo>
                  <a:lnTo>
                    <a:pt x="4" y="1119"/>
                  </a:lnTo>
                  <a:lnTo>
                    <a:pt x="8" y="1125"/>
                  </a:lnTo>
                  <a:lnTo>
                    <a:pt x="14" y="1129"/>
                  </a:lnTo>
                  <a:lnTo>
                    <a:pt x="14" y="1129"/>
                  </a:lnTo>
                  <a:lnTo>
                    <a:pt x="17" y="1132"/>
                  </a:lnTo>
                  <a:lnTo>
                    <a:pt x="21" y="1134"/>
                  </a:lnTo>
                  <a:lnTo>
                    <a:pt x="32" y="1139"/>
                  </a:lnTo>
                  <a:lnTo>
                    <a:pt x="45" y="1141"/>
                  </a:lnTo>
                  <a:lnTo>
                    <a:pt x="59" y="1143"/>
                  </a:lnTo>
                  <a:lnTo>
                    <a:pt x="85" y="1146"/>
                  </a:lnTo>
                  <a:lnTo>
                    <a:pt x="103" y="1146"/>
                  </a:lnTo>
                  <a:lnTo>
                    <a:pt x="103" y="1146"/>
                  </a:lnTo>
                  <a:lnTo>
                    <a:pt x="117" y="1144"/>
                  </a:lnTo>
                  <a:lnTo>
                    <a:pt x="136" y="1142"/>
                  </a:lnTo>
                  <a:lnTo>
                    <a:pt x="159" y="1140"/>
                  </a:lnTo>
                  <a:lnTo>
                    <a:pt x="182" y="1139"/>
                  </a:lnTo>
                  <a:lnTo>
                    <a:pt x="182" y="1139"/>
                  </a:lnTo>
                  <a:lnTo>
                    <a:pt x="212" y="1139"/>
                  </a:lnTo>
                  <a:lnTo>
                    <a:pt x="220" y="1137"/>
                  </a:lnTo>
                  <a:lnTo>
                    <a:pt x="226" y="1136"/>
                  </a:lnTo>
                  <a:lnTo>
                    <a:pt x="226" y="1136"/>
                  </a:lnTo>
                  <a:lnTo>
                    <a:pt x="233" y="1134"/>
                  </a:lnTo>
                  <a:lnTo>
                    <a:pt x="238" y="1132"/>
                  </a:lnTo>
                  <a:lnTo>
                    <a:pt x="243" y="1128"/>
                  </a:lnTo>
                  <a:lnTo>
                    <a:pt x="243" y="1128"/>
                  </a:lnTo>
                  <a:lnTo>
                    <a:pt x="250" y="1102"/>
                  </a:lnTo>
                  <a:lnTo>
                    <a:pt x="250" y="1102"/>
                  </a:lnTo>
                  <a:lnTo>
                    <a:pt x="251" y="1096"/>
                  </a:lnTo>
                  <a:lnTo>
                    <a:pt x="251" y="1092"/>
                  </a:lnTo>
                  <a:lnTo>
                    <a:pt x="252" y="1086"/>
                  </a:lnTo>
                  <a:lnTo>
                    <a:pt x="254" y="1081"/>
                  </a:lnTo>
                  <a:lnTo>
                    <a:pt x="254" y="1081"/>
                  </a:lnTo>
                  <a:lnTo>
                    <a:pt x="264" y="1067"/>
                  </a:lnTo>
                  <a:lnTo>
                    <a:pt x="264" y="1067"/>
                  </a:lnTo>
                  <a:lnTo>
                    <a:pt x="305" y="987"/>
                  </a:lnTo>
                  <a:lnTo>
                    <a:pt x="332" y="932"/>
                  </a:lnTo>
                  <a:lnTo>
                    <a:pt x="347" y="900"/>
                  </a:lnTo>
                  <a:lnTo>
                    <a:pt x="347" y="900"/>
                  </a:lnTo>
                  <a:lnTo>
                    <a:pt x="358" y="874"/>
                  </a:lnTo>
                  <a:lnTo>
                    <a:pt x="362" y="864"/>
                  </a:lnTo>
                  <a:lnTo>
                    <a:pt x="366" y="858"/>
                  </a:lnTo>
                  <a:lnTo>
                    <a:pt x="366" y="858"/>
                  </a:lnTo>
                  <a:lnTo>
                    <a:pt x="378" y="851"/>
                  </a:lnTo>
                  <a:lnTo>
                    <a:pt x="402" y="839"/>
                  </a:lnTo>
                  <a:lnTo>
                    <a:pt x="450" y="819"/>
                  </a:lnTo>
                  <a:lnTo>
                    <a:pt x="450" y="819"/>
                  </a:lnTo>
                  <a:lnTo>
                    <a:pt x="464" y="811"/>
                  </a:lnTo>
                  <a:lnTo>
                    <a:pt x="481" y="802"/>
                  </a:lnTo>
                  <a:lnTo>
                    <a:pt x="496" y="793"/>
                  </a:lnTo>
                  <a:lnTo>
                    <a:pt x="509" y="786"/>
                  </a:lnTo>
                  <a:lnTo>
                    <a:pt x="509" y="786"/>
                  </a:lnTo>
                  <a:lnTo>
                    <a:pt x="523" y="782"/>
                  </a:lnTo>
                  <a:lnTo>
                    <a:pt x="543" y="776"/>
                  </a:lnTo>
                  <a:lnTo>
                    <a:pt x="563" y="771"/>
                  </a:lnTo>
                  <a:lnTo>
                    <a:pt x="575" y="769"/>
                  </a:lnTo>
                  <a:lnTo>
                    <a:pt x="575" y="769"/>
                  </a:lnTo>
                  <a:lnTo>
                    <a:pt x="631" y="769"/>
                  </a:lnTo>
                  <a:lnTo>
                    <a:pt x="705" y="770"/>
                  </a:lnTo>
                  <a:lnTo>
                    <a:pt x="705" y="770"/>
                  </a:lnTo>
                  <a:lnTo>
                    <a:pt x="730" y="770"/>
                  </a:lnTo>
                  <a:lnTo>
                    <a:pt x="757" y="768"/>
                  </a:lnTo>
                  <a:lnTo>
                    <a:pt x="781" y="763"/>
                  </a:lnTo>
                  <a:lnTo>
                    <a:pt x="792" y="762"/>
                  </a:lnTo>
                  <a:lnTo>
                    <a:pt x="799" y="759"/>
                  </a:lnTo>
                  <a:lnTo>
                    <a:pt x="799" y="759"/>
                  </a:lnTo>
                  <a:lnTo>
                    <a:pt x="808" y="754"/>
                  </a:lnTo>
                  <a:lnTo>
                    <a:pt x="814" y="749"/>
                  </a:lnTo>
                  <a:lnTo>
                    <a:pt x="818" y="744"/>
                  </a:lnTo>
                  <a:lnTo>
                    <a:pt x="819" y="743"/>
                  </a:lnTo>
                  <a:lnTo>
                    <a:pt x="819" y="743"/>
                  </a:lnTo>
                  <a:lnTo>
                    <a:pt x="829" y="722"/>
                  </a:lnTo>
                  <a:lnTo>
                    <a:pt x="839" y="703"/>
                  </a:lnTo>
                  <a:lnTo>
                    <a:pt x="847" y="684"/>
                  </a:lnTo>
                  <a:lnTo>
                    <a:pt x="847" y="684"/>
                  </a:lnTo>
                  <a:lnTo>
                    <a:pt x="853" y="666"/>
                  </a:lnTo>
                  <a:lnTo>
                    <a:pt x="858" y="647"/>
                  </a:lnTo>
                  <a:lnTo>
                    <a:pt x="862" y="623"/>
                  </a:lnTo>
                  <a:lnTo>
                    <a:pt x="862" y="623"/>
                  </a:lnTo>
                  <a:lnTo>
                    <a:pt x="864" y="612"/>
                  </a:lnTo>
                  <a:lnTo>
                    <a:pt x="865" y="587"/>
                  </a:lnTo>
                  <a:lnTo>
                    <a:pt x="865" y="525"/>
                  </a:lnTo>
                  <a:lnTo>
                    <a:pt x="865" y="525"/>
                  </a:lnTo>
                  <a:lnTo>
                    <a:pt x="864" y="494"/>
                  </a:lnTo>
                  <a:lnTo>
                    <a:pt x="862" y="466"/>
                  </a:lnTo>
                  <a:lnTo>
                    <a:pt x="859" y="440"/>
                  </a:lnTo>
                  <a:lnTo>
                    <a:pt x="853" y="417"/>
                  </a:lnTo>
                  <a:lnTo>
                    <a:pt x="853" y="417"/>
                  </a:lnTo>
                  <a:lnTo>
                    <a:pt x="842" y="388"/>
                  </a:lnTo>
                  <a:lnTo>
                    <a:pt x="828" y="351"/>
                  </a:lnTo>
                  <a:lnTo>
                    <a:pt x="812" y="317"/>
                  </a:lnTo>
                  <a:lnTo>
                    <a:pt x="805" y="303"/>
                  </a:lnTo>
                  <a:lnTo>
                    <a:pt x="798" y="292"/>
                  </a:lnTo>
                  <a:lnTo>
                    <a:pt x="798" y="292"/>
                  </a:lnTo>
                  <a:lnTo>
                    <a:pt x="787" y="279"/>
                  </a:lnTo>
                  <a:lnTo>
                    <a:pt x="780" y="271"/>
                  </a:lnTo>
                  <a:lnTo>
                    <a:pt x="773" y="265"/>
                  </a:lnTo>
                  <a:lnTo>
                    <a:pt x="773" y="265"/>
                  </a:lnTo>
                  <a:lnTo>
                    <a:pt x="775" y="264"/>
                  </a:lnTo>
                  <a:lnTo>
                    <a:pt x="777" y="259"/>
                  </a:lnTo>
                  <a:lnTo>
                    <a:pt x="778" y="256"/>
                  </a:lnTo>
                  <a:lnTo>
                    <a:pt x="778" y="252"/>
                  </a:lnTo>
                  <a:lnTo>
                    <a:pt x="777" y="246"/>
                  </a:lnTo>
                  <a:lnTo>
                    <a:pt x="774" y="241"/>
                  </a:lnTo>
                  <a:lnTo>
                    <a:pt x="774" y="241"/>
                  </a:lnTo>
                  <a:lnTo>
                    <a:pt x="766" y="224"/>
                  </a:lnTo>
                  <a:lnTo>
                    <a:pt x="754" y="207"/>
                  </a:lnTo>
                  <a:lnTo>
                    <a:pt x="754" y="207"/>
                  </a:lnTo>
                  <a:lnTo>
                    <a:pt x="751" y="201"/>
                  </a:lnTo>
                  <a:lnTo>
                    <a:pt x="748" y="197"/>
                  </a:lnTo>
                  <a:lnTo>
                    <a:pt x="748" y="191"/>
                  </a:lnTo>
                  <a:lnTo>
                    <a:pt x="747" y="189"/>
                  </a:lnTo>
                  <a:lnTo>
                    <a:pt x="746" y="187"/>
                  </a:lnTo>
                  <a:lnTo>
                    <a:pt x="736" y="180"/>
                  </a:lnTo>
                  <a:lnTo>
                    <a:pt x="736" y="180"/>
                  </a:lnTo>
                  <a:lnTo>
                    <a:pt x="714" y="167"/>
                  </a:lnTo>
                  <a:lnTo>
                    <a:pt x="706" y="163"/>
                  </a:lnTo>
                  <a:lnTo>
                    <a:pt x="706" y="163"/>
                  </a:lnTo>
                  <a:lnTo>
                    <a:pt x="706" y="162"/>
                  </a:lnTo>
                  <a:lnTo>
                    <a:pt x="707" y="162"/>
                  </a:lnTo>
                  <a:lnTo>
                    <a:pt x="709" y="160"/>
                  </a:lnTo>
                  <a:lnTo>
                    <a:pt x="709" y="160"/>
                  </a:lnTo>
                  <a:lnTo>
                    <a:pt x="706" y="158"/>
                  </a:lnTo>
                  <a:lnTo>
                    <a:pt x="694" y="158"/>
                  </a:lnTo>
                  <a:lnTo>
                    <a:pt x="694" y="158"/>
                  </a:lnTo>
                  <a:lnTo>
                    <a:pt x="670" y="158"/>
                  </a:lnTo>
                  <a:lnTo>
                    <a:pt x="662" y="160"/>
                  </a:lnTo>
                  <a:lnTo>
                    <a:pt x="662" y="160"/>
                  </a:lnTo>
                  <a:lnTo>
                    <a:pt x="650" y="157"/>
                  </a:lnTo>
                  <a:lnTo>
                    <a:pt x="643" y="156"/>
                  </a:lnTo>
                  <a:lnTo>
                    <a:pt x="643" y="156"/>
                  </a:lnTo>
                  <a:lnTo>
                    <a:pt x="643" y="149"/>
                  </a:lnTo>
                  <a:lnTo>
                    <a:pt x="643" y="149"/>
                  </a:lnTo>
                  <a:lnTo>
                    <a:pt x="644" y="141"/>
                  </a:lnTo>
                  <a:lnTo>
                    <a:pt x="644" y="130"/>
                  </a:lnTo>
                  <a:lnTo>
                    <a:pt x="643" y="117"/>
                  </a:lnTo>
                  <a:lnTo>
                    <a:pt x="642" y="106"/>
                  </a:lnTo>
                  <a:lnTo>
                    <a:pt x="642" y="106"/>
                  </a:lnTo>
                  <a:lnTo>
                    <a:pt x="638" y="75"/>
                  </a:lnTo>
                  <a:lnTo>
                    <a:pt x="636" y="62"/>
                  </a:lnTo>
                  <a:lnTo>
                    <a:pt x="636" y="57"/>
                  </a:lnTo>
                  <a:lnTo>
                    <a:pt x="635" y="54"/>
                  </a:lnTo>
                  <a:lnTo>
                    <a:pt x="635" y="54"/>
                  </a:lnTo>
                  <a:lnTo>
                    <a:pt x="632" y="50"/>
                  </a:lnTo>
                  <a:lnTo>
                    <a:pt x="631" y="47"/>
                  </a:lnTo>
                  <a:lnTo>
                    <a:pt x="628" y="41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612" y="30"/>
                  </a:lnTo>
                  <a:lnTo>
                    <a:pt x="606" y="28"/>
                  </a:lnTo>
                  <a:lnTo>
                    <a:pt x="597" y="26"/>
                  </a:lnTo>
                  <a:lnTo>
                    <a:pt x="586" y="23"/>
                  </a:lnTo>
                  <a:lnTo>
                    <a:pt x="582" y="21"/>
                  </a:lnTo>
                  <a:lnTo>
                    <a:pt x="576" y="18"/>
                  </a:lnTo>
                  <a:lnTo>
                    <a:pt x="576" y="18"/>
                  </a:lnTo>
                  <a:lnTo>
                    <a:pt x="564" y="9"/>
                  </a:lnTo>
                  <a:lnTo>
                    <a:pt x="552" y="3"/>
                  </a:lnTo>
                  <a:lnTo>
                    <a:pt x="547" y="1"/>
                  </a:lnTo>
                  <a:lnTo>
                    <a:pt x="541" y="0"/>
                  </a:lnTo>
                  <a:lnTo>
                    <a:pt x="535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01" y="5"/>
                  </a:lnTo>
                  <a:lnTo>
                    <a:pt x="490" y="7"/>
                  </a:lnTo>
                  <a:lnTo>
                    <a:pt x="486" y="8"/>
                  </a:lnTo>
                  <a:lnTo>
                    <a:pt x="483" y="10"/>
                  </a:lnTo>
                  <a:lnTo>
                    <a:pt x="483" y="10"/>
                  </a:lnTo>
                  <a:lnTo>
                    <a:pt x="475" y="19"/>
                  </a:lnTo>
                  <a:lnTo>
                    <a:pt x="471" y="25"/>
                  </a:lnTo>
                  <a:lnTo>
                    <a:pt x="467" y="30"/>
                  </a:lnTo>
                  <a:lnTo>
                    <a:pt x="467" y="30"/>
                  </a:lnTo>
                  <a:lnTo>
                    <a:pt x="454" y="50"/>
                  </a:lnTo>
                  <a:lnTo>
                    <a:pt x="446" y="63"/>
                  </a:lnTo>
                  <a:lnTo>
                    <a:pt x="446" y="63"/>
                  </a:lnTo>
                  <a:lnTo>
                    <a:pt x="432" y="70"/>
                  </a:lnTo>
                  <a:lnTo>
                    <a:pt x="419" y="76"/>
                  </a:lnTo>
                  <a:lnTo>
                    <a:pt x="406" y="80"/>
                  </a:lnTo>
                  <a:lnTo>
                    <a:pt x="406" y="80"/>
                  </a:lnTo>
                  <a:lnTo>
                    <a:pt x="396" y="82"/>
                  </a:lnTo>
                  <a:lnTo>
                    <a:pt x="390" y="86"/>
                  </a:lnTo>
                  <a:lnTo>
                    <a:pt x="388" y="88"/>
                  </a:lnTo>
                  <a:lnTo>
                    <a:pt x="387" y="90"/>
                  </a:lnTo>
                  <a:lnTo>
                    <a:pt x="387" y="94"/>
                  </a:lnTo>
                  <a:lnTo>
                    <a:pt x="388" y="97"/>
                  </a:lnTo>
                  <a:lnTo>
                    <a:pt x="388" y="97"/>
                  </a:lnTo>
                  <a:lnTo>
                    <a:pt x="389" y="101"/>
                  </a:lnTo>
                  <a:lnTo>
                    <a:pt x="392" y="104"/>
                  </a:lnTo>
                  <a:lnTo>
                    <a:pt x="400" y="111"/>
                  </a:lnTo>
                  <a:lnTo>
                    <a:pt x="409" y="117"/>
                  </a:lnTo>
                  <a:lnTo>
                    <a:pt x="417" y="120"/>
                  </a:lnTo>
                  <a:lnTo>
                    <a:pt x="417" y="120"/>
                  </a:lnTo>
                  <a:lnTo>
                    <a:pt x="426" y="121"/>
                  </a:lnTo>
                  <a:lnTo>
                    <a:pt x="434" y="121"/>
                  </a:lnTo>
                  <a:lnTo>
                    <a:pt x="442" y="120"/>
                  </a:lnTo>
                  <a:lnTo>
                    <a:pt x="442" y="120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8FEA37-8AF2-4B7E-92F3-2EB3B0CC4402}"/>
                </a:ext>
              </a:extLst>
            </p:cNvPr>
            <p:cNvSpPr/>
            <p:nvPr/>
          </p:nvSpPr>
          <p:spPr>
            <a:xfrm>
              <a:off x="7415003" y="5270148"/>
              <a:ext cx="1132976" cy="705768"/>
            </a:xfrm>
            <a:custGeom>
              <a:avLst/>
              <a:gdLst>
                <a:gd name="connsiteX0" fmla="*/ 566488 w 1132976"/>
                <a:gd name="connsiteY0" fmla="*/ 0 h 705768"/>
                <a:gd name="connsiteX1" fmla="*/ 1132976 w 1132976"/>
                <a:gd name="connsiteY1" fmla="*/ 60960 h 705768"/>
                <a:gd name="connsiteX2" fmla="*/ 786991 w 1132976"/>
                <a:gd name="connsiteY2" fmla="*/ 117130 h 705768"/>
                <a:gd name="connsiteX3" fmla="*/ 589348 w 1132976"/>
                <a:gd name="connsiteY3" fmla="*/ 121424 h 705768"/>
                <a:gd name="connsiteX4" fmla="*/ 589348 w 1132976"/>
                <a:gd name="connsiteY4" fmla="*/ 620934 h 705768"/>
                <a:gd name="connsiteX5" fmla="*/ 660097 w 1132976"/>
                <a:gd name="connsiteY5" fmla="*/ 623478 h 705768"/>
                <a:gd name="connsiteX6" fmla="*/ 806976 w 1132976"/>
                <a:gd name="connsiteY6" fmla="*/ 662940 h 705768"/>
                <a:gd name="connsiteX7" fmla="*/ 566488 w 1132976"/>
                <a:gd name="connsiteY7" fmla="*/ 705768 h 705768"/>
                <a:gd name="connsiteX8" fmla="*/ 326000 w 1132976"/>
                <a:gd name="connsiteY8" fmla="*/ 662940 h 705768"/>
                <a:gd name="connsiteX9" fmla="*/ 472879 w 1132976"/>
                <a:gd name="connsiteY9" fmla="*/ 623478 h 705768"/>
                <a:gd name="connsiteX10" fmla="*/ 543629 w 1132976"/>
                <a:gd name="connsiteY10" fmla="*/ 620934 h 705768"/>
                <a:gd name="connsiteX11" fmla="*/ 543629 w 1132976"/>
                <a:gd name="connsiteY11" fmla="*/ 121424 h 705768"/>
                <a:gd name="connsiteX12" fmla="*/ 345985 w 1132976"/>
                <a:gd name="connsiteY12" fmla="*/ 117130 h 705768"/>
                <a:gd name="connsiteX13" fmla="*/ 0 w 1132976"/>
                <a:gd name="connsiteY13" fmla="*/ 60960 h 705768"/>
                <a:gd name="connsiteX14" fmla="*/ 566488 w 1132976"/>
                <a:gd name="connsiteY14" fmla="*/ 0 h 70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2976" h="705768">
                  <a:moveTo>
                    <a:pt x="566488" y="0"/>
                  </a:moveTo>
                  <a:cubicBezTo>
                    <a:pt x="879351" y="0"/>
                    <a:pt x="1132976" y="27293"/>
                    <a:pt x="1132976" y="60960"/>
                  </a:cubicBezTo>
                  <a:cubicBezTo>
                    <a:pt x="1132976" y="86211"/>
                    <a:pt x="990312" y="107875"/>
                    <a:pt x="786991" y="117130"/>
                  </a:cubicBezTo>
                  <a:lnTo>
                    <a:pt x="589348" y="121424"/>
                  </a:lnTo>
                  <a:lnTo>
                    <a:pt x="589348" y="620934"/>
                  </a:lnTo>
                  <a:lnTo>
                    <a:pt x="660097" y="623478"/>
                  </a:lnTo>
                  <a:cubicBezTo>
                    <a:pt x="746412" y="629980"/>
                    <a:pt x="806976" y="645201"/>
                    <a:pt x="806976" y="662940"/>
                  </a:cubicBezTo>
                  <a:cubicBezTo>
                    <a:pt x="806976" y="686593"/>
                    <a:pt x="699306" y="705768"/>
                    <a:pt x="566488" y="705768"/>
                  </a:cubicBezTo>
                  <a:cubicBezTo>
                    <a:pt x="433670" y="705768"/>
                    <a:pt x="326000" y="686593"/>
                    <a:pt x="326000" y="662940"/>
                  </a:cubicBezTo>
                  <a:cubicBezTo>
                    <a:pt x="326000" y="645201"/>
                    <a:pt x="386564" y="629980"/>
                    <a:pt x="472879" y="623478"/>
                  </a:cubicBezTo>
                  <a:lnTo>
                    <a:pt x="543629" y="620934"/>
                  </a:lnTo>
                  <a:lnTo>
                    <a:pt x="543629" y="121424"/>
                  </a:lnTo>
                  <a:lnTo>
                    <a:pt x="345985" y="117130"/>
                  </a:lnTo>
                  <a:cubicBezTo>
                    <a:pt x="142664" y="107875"/>
                    <a:pt x="0" y="86211"/>
                    <a:pt x="0" y="60960"/>
                  </a:cubicBezTo>
                  <a:cubicBezTo>
                    <a:pt x="0" y="27293"/>
                    <a:pt x="253625" y="0"/>
                    <a:pt x="56648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1A1A5BA-003D-4712-94EA-7989111D069A}"/>
              </a:ext>
            </a:extLst>
          </p:cNvPr>
          <p:cNvGrpSpPr/>
          <p:nvPr/>
        </p:nvGrpSpPr>
        <p:grpSpPr>
          <a:xfrm>
            <a:off x="625924" y="4292579"/>
            <a:ext cx="2718568" cy="1491564"/>
            <a:chOff x="625924" y="4584679"/>
            <a:chExt cx="2718568" cy="1491564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sp>
          <p:nvSpPr>
            <p:cNvPr id="62" name="Freeform 21">
              <a:extLst>
                <a:ext uri="{FF2B5EF4-FFF2-40B4-BE49-F238E27FC236}">
                  <a16:creationId xmlns:a16="http://schemas.microsoft.com/office/drawing/2014/main" id="{8AE7446C-2C6A-41F5-AD6D-88B068A6E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24" y="4679078"/>
              <a:ext cx="1194677" cy="1397165"/>
            </a:xfrm>
            <a:custGeom>
              <a:avLst/>
              <a:gdLst>
                <a:gd name="T0" fmla="*/ 124 w 944"/>
                <a:gd name="T1" fmla="*/ 170 h 1104"/>
                <a:gd name="T2" fmla="*/ 105 w 944"/>
                <a:gd name="T3" fmla="*/ 175 h 1104"/>
                <a:gd name="T4" fmla="*/ 66 w 944"/>
                <a:gd name="T5" fmla="*/ 203 h 1104"/>
                <a:gd name="T6" fmla="*/ 11 w 944"/>
                <a:gd name="T7" fmla="*/ 299 h 1104"/>
                <a:gd name="T8" fmla="*/ 0 w 944"/>
                <a:gd name="T9" fmla="*/ 400 h 1104"/>
                <a:gd name="T10" fmla="*/ 47 w 944"/>
                <a:gd name="T11" fmla="*/ 547 h 1104"/>
                <a:gd name="T12" fmla="*/ 98 w 944"/>
                <a:gd name="T13" fmla="*/ 659 h 1104"/>
                <a:gd name="T14" fmla="*/ 108 w 944"/>
                <a:gd name="T15" fmla="*/ 704 h 1104"/>
                <a:gd name="T16" fmla="*/ 133 w 944"/>
                <a:gd name="T17" fmla="*/ 755 h 1104"/>
                <a:gd name="T18" fmla="*/ 272 w 944"/>
                <a:gd name="T19" fmla="*/ 762 h 1104"/>
                <a:gd name="T20" fmla="*/ 400 w 944"/>
                <a:gd name="T21" fmla="*/ 734 h 1104"/>
                <a:gd name="T22" fmla="*/ 551 w 944"/>
                <a:gd name="T23" fmla="*/ 763 h 1104"/>
                <a:gd name="T24" fmla="*/ 560 w 944"/>
                <a:gd name="T25" fmla="*/ 936 h 1104"/>
                <a:gd name="T26" fmla="*/ 558 w 944"/>
                <a:gd name="T27" fmla="*/ 996 h 1104"/>
                <a:gd name="T28" fmla="*/ 569 w 944"/>
                <a:gd name="T29" fmla="*/ 1028 h 1104"/>
                <a:gd name="T30" fmla="*/ 564 w 944"/>
                <a:gd name="T31" fmla="*/ 1085 h 1104"/>
                <a:gd name="T32" fmla="*/ 607 w 944"/>
                <a:gd name="T33" fmla="*/ 1104 h 1104"/>
                <a:gd name="T34" fmla="*/ 644 w 944"/>
                <a:gd name="T35" fmla="*/ 1090 h 1104"/>
                <a:gd name="T36" fmla="*/ 753 w 944"/>
                <a:gd name="T37" fmla="*/ 1104 h 1104"/>
                <a:gd name="T38" fmla="*/ 801 w 944"/>
                <a:gd name="T39" fmla="*/ 1090 h 1104"/>
                <a:gd name="T40" fmla="*/ 733 w 944"/>
                <a:gd name="T41" fmla="*/ 1047 h 1104"/>
                <a:gd name="T42" fmla="*/ 699 w 944"/>
                <a:gd name="T43" fmla="*/ 993 h 1104"/>
                <a:gd name="T44" fmla="*/ 676 w 944"/>
                <a:gd name="T45" fmla="*/ 880 h 1104"/>
                <a:gd name="T46" fmla="*/ 709 w 944"/>
                <a:gd name="T47" fmla="*/ 806 h 1104"/>
                <a:gd name="T48" fmla="*/ 712 w 944"/>
                <a:gd name="T49" fmla="*/ 856 h 1104"/>
                <a:gd name="T50" fmla="*/ 845 w 944"/>
                <a:gd name="T51" fmla="*/ 868 h 1104"/>
                <a:gd name="T52" fmla="*/ 923 w 944"/>
                <a:gd name="T53" fmla="*/ 856 h 1104"/>
                <a:gd name="T54" fmla="*/ 937 w 944"/>
                <a:gd name="T55" fmla="*/ 828 h 1104"/>
                <a:gd name="T56" fmla="*/ 871 w 944"/>
                <a:gd name="T57" fmla="*/ 800 h 1104"/>
                <a:gd name="T58" fmla="*/ 807 w 944"/>
                <a:gd name="T59" fmla="*/ 744 h 1104"/>
                <a:gd name="T60" fmla="*/ 740 w 944"/>
                <a:gd name="T61" fmla="*/ 677 h 1104"/>
                <a:gd name="T62" fmla="*/ 685 w 944"/>
                <a:gd name="T63" fmla="*/ 559 h 1104"/>
                <a:gd name="T64" fmla="*/ 641 w 944"/>
                <a:gd name="T65" fmla="*/ 485 h 1104"/>
                <a:gd name="T66" fmla="*/ 585 w 944"/>
                <a:gd name="T67" fmla="*/ 462 h 1104"/>
                <a:gd name="T68" fmla="*/ 436 w 944"/>
                <a:gd name="T69" fmla="*/ 502 h 1104"/>
                <a:gd name="T70" fmla="*/ 443 w 944"/>
                <a:gd name="T71" fmla="*/ 488 h 1104"/>
                <a:gd name="T72" fmla="*/ 458 w 944"/>
                <a:gd name="T73" fmla="*/ 472 h 1104"/>
                <a:gd name="T74" fmla="*/ 467 w 944"/>
                <a:gd name="T75" fmla="*/ 448 h 1104"/>
                <a:gd name="T76" fmla="*/ 436 w 944"/>
                <a:gd name="T77" fmla="*/ 406 h 1104"/>
                <a:gd name="T78" fmla="*/ 459 w 944"/>
                <a:gd name="T79" fmla="*/ 391 h 1104"/>
                <a:gd name="T80" fmla="*/ 418 w 944"/>
                <a:gd name="T81" fmla="*/ 388 h 1104"/>
                <a:gd name="T82" fmla="*/ 381 w 944"/>
                <a:gd name="T83" fmla="*/ 420 h 1104"/>
                <a:gd name="T84" fmla="*/ 327 w 944"/>
                <a:gd name="T85" fmla="*/ 448 h 1104"/>
                <a:gd name="T86" fmla="*/ 306 w 944"/>
                <a:gd name="T87" fmla="*/ 393 h 1104"/>
                <a:gd name="T88" fmla="*/ 277 w 944"/>
                <a:gd name="T89" fmla="*/ 290 h 1104"/>
                <a:gd name="T90" fmla="*/ 247 w 944"/>
                <a:gd name="T91" fmla="*/ 233 h 1104"/>
                <a:gd name="T92" fmla="*/ 282 w 944"/>
                <a:gd name="T93" fmla="*/ 229 h 1104"/>
                <a:gd name="T94" fmla="*/ 303 w 944"/>
                <a:gd name="T95" fmla="*/ 199 h 1104"/>
                <a:gd name="T96" fmla="*/ 306 w 944"/>
                <a:gd name="T97" fmla="*/ 181 h 1104"/>
                <a:gd name="T98" fmla="*/ 314 w 944"/>
                <a:gd name="T99" fmla="*/ 151 h 1104"/>
                <a:gd name="T100" fmla="*/ 327 w 944"/>
                <a:gd name="T101" fmla="*/ 99 h 1104"/>
                <a:gd name="T102" fmla="*/ 320 w 944"/>
                <a:gd name="T103" fmla="*/ 60 h 1104"/>
                <a:gd name="T104" fmla="*/ 301 w 944"/>
                <a:gd name="T105" fmla="*/ 11 h 1104"/>
                <a:gd name="T106" fmla="*/ 210 w 944"/>
                <a:gd name="T107" fmla="*/ 15 h 1104"/>
                <a:gd name="T108" fmla="*/ 152 w 944"/>
                <a:gd name="T109" fmla="*/ 34 h 1104"/>
                <a:gd name="T110" fmla="*/ 130 w 944"/>
                <a:gd name="T111" fmla="*/ 77 h 1104"/>
                <a:gd name="T112" fmla="*/ 138 w 944"/>
                <a:gd name="T113" fmla="*/ 111 h 1104"/>
                <a:gd name="T114" fmla="*/ 143 w 944"/>
                <a:gd name="T115" fmla="*/ 141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4" h="1104">
                  <a:moveTo>
                    <a:pt x="143" y="141"/>
                  </a:moveTo>
                  <a:lnTo>
                    <a:pt x="143" y="141"/>
                  </a:lnTo>
                  <a:lnTo>
                    <a:pt x="141" y="142"/>
                  </a:lnTo>
                  <a:lnTo>
                    <a:pt x="139" y="145"/>
                  </a:lnTo>
                  <a:lnTo>
                    <a:pt x="135" y="153"/>
                  </a:lnTo>
                  <a:lnTo>
                    <a:pt x="129" y="162"/>
                  </a:lnTo>
                  <a:lnTo>
                    <a:pt x="124" y="170"/>
                  </a:lnTo>
                  <a:lnTo>
                    <a:pt x="124" y="170"/>
                  </a:lnTo>
                  <a:lnTo>
                    <a:pt x="116" y="177"/>
                  </a:lnTo>
                  <a:lnTo>
                    <a:pt x="112" y="179"/>
                  </a:lnTo>
                  <a:lnTo>
                    <a:pt x="112" y="179"/>
                  </a:lnTo>
                  <a:lnTo>
                    <a:pt x="111" y="178"/>
                  </a:lnTo>
                  <a:lnTo>
                    <a:pt x="108" y="175"/>
                  </a:lnTo>
                  <a:lnTo>
                    <a:pt x="105" y="175"/>
                  </a:lnTo>
                  <a:lnTo>
                    <a:pt x="103" y="175"/>
                  </a:lnTo>
                  <a:lnTo>
                    <a:pt x="100" y="177"/>
                  </a:lnTo>
                  <a:lnTo>
                    <a:pt x="98" y="179"/>
                  </a:lnTo>
                  <a:lnTo>
                    <a:pt x="98" y="179"/>
                  </a:lnTo>
                  <a:lnTo>
                    <a:pt x="90" y="186"/>
                  </a:lnTo>
                  <a:lnTo>
                    <a:pt x="78" y="194"/>
                  </a:lnTo>
                  <a:lnTo>
                    <a:pt x="66" y="203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1" y="218"/>
                  </a:lnTo>
                  <a:lnTo>
                    <a:pt x="44" y="229"/>
                  </a:lnTo>
                  <a:lnTo>
                    <a:pt x="31" y="253"/>
                  </a:lnTo>
                  <a:lnTo>
                    <a:pt x="19" y="279"/>
                  </a:lnTo>
                  <a:lnTo>
                    <a:pt x="11" y="299"/>
                  </a:lnTo>
                  <a:lnTo>
                    <a:pt x="11" y="299"/>
                  </a:lnTo>
                  <a:lnTo>
                    <a:pt x="8" y="309"/>
                  </a:lnTo>
                  <a:lnTo>
                    <a:pt x="6" y="322"/>
                  </a:lnTo>
                  <a:lnTo>
                    <a:pt x="4" y="338"/>
                  </a:lnTo>
                  <a:lnTo>
                    <a:pt x="1" y="357"/>
                  </a:lnTo>
                  <a:lnTo>
                    <a:pt x="0" y="378"/>
                  </a:lnTo>
                  <a:lnTo>
                    <a:pt x="0" y="400"/>
                  </a:lnTo>
                  <a:lnTo>
                    <a:pt x="2" y="422"/>
                  </a:lnTo>
                  <a:lnTo>
                    <a:pt x="6" y="443"/>
                  </a:lnTo>
                  <a:lnTo>
                    <a:pt x="6" y="443"/>
                  </a:lnTo>
                  <a:lnTo>
                    <a:pt x="13" y="466"/>
                  </a:lnTo>
                  <a:lnTo>
                    <a:pt x="23" y="492"/>
                  </a:lnTo>
                  <a:lnTo>
                    <a:pt x="34" y="519"/>
                  </a:lnTo>
                  <a:lnTo>
                    <a:pt x="47" y="547"/>
                  </a:lnTo>
                  <a:lnTo>
                    <a:pt x="71" y="596"/>
                  </a:lnTo>
                  <a:lnTo>
                    <a:pt x="79" y="615"/>
                  </a:lnTo>
                  <a:lnTo>
                    <a:pt x="84" y="627"/>
                  </a:lnTo>
                  <a:lnTo>
                    <a:pt x="84" y="627"/>
                  </a:lnTo>
                  <a:lnTo>
                    <a:pt x="86" y="636"/>
                  </a:lnTo>
                  <a:lnTo>
                    <a:pt x="90" y="644"/>
                  </a:lnTo>
                  <a:lnTo>
                    <a:pt x="98" y="659"/>
                  </a:lnTo>
                  <a:lnTo>
                    <a:pt x="102" y="666"/>
                  </a:lnTo>
                  <a:lnTo>
                    <a:pt x="104" y="674"/>
                  </a:lnTo>
                  <a:lnTo>
                    <a:pt x="105" y="679"/>
                  </a:lnTo>
                  <a:lnTo>
                    <a:pt x="105" y="687"/>
                  </a:lnTo>
                  <a:lnTo>
                    <a:pt x="105" y="687"/>
                  </a:lnTo>
                  <a:lnTo>
                    <a:pt x="105" y="695"/>
                  </a:lnTo>
                  <a:lnTo>
                    <a:pt x="108" y="704"/>
                  </a:lnTo>
                  <a:lnTo>
                    <a:pt x="111" y="716"/>
                  </a:lnTo>
                  <a:lnTo>
                    <a:pt x="116" y="728"/>
                  </a:lnTo>
                  <a:lnTo>
                    <a:pt x="122" y="738"/>
                  </a:lnTo>
                  <a:lnTo>
                    <a:pt x="126" y="747"/>
                  </a:lnTo>
                  <a:lnTo>
                    <a:pt x="130" y="753"/>
                  </a:lnTo>
                  <a:lnTo>
                    <a:pt x="132" y="755"/>
                  </a:lnTo>
                  <a:lnTo>
                    <a:pt x="133" y="755"/>
                  </a:lnTo>
                  <a:lnTo>
                    <a:pt x="133" y="755"/>
                  </a:lnTo>
                  <a:lnTo>
                    <a:pt x="146" y="751"/>
                  </a:lnTo>
                  <a:lnTo>
                    <a:pt x="155" y="748"/>
                  </a:lnTo>
                  <a:lnTo>
                    <a:pt x="155" y="748"/>
                  </a:lnTo>
                  <a:lnTo>
                    <a:pt x="208" y="756"/>
                  </a:lnTo>
                  <a:lnTo>
                    <a:pt x="251" y="761"/>
                  </a:lnTo>
                  <a:lnTo>
                    <a:pt x="272" y="762"/>
                  </a:lnTo>
                  <a:lnTo>
                    <a:pt x="287" y="762"/>
                  </a:lnTo>
                  <a:lnTo>
                    <a:pt x="287" y="762"/>
                  </a:lnTo>
                  <a:lnTo>
                    <a:pt x="301" y="760"/>
                  </a:lnTo>
                  <a:lnTo>
                    <a:pt x="319" y="756"/>
                  </a:lnTo>
                  <a:lnTo>
                    <a:pt x="355" y="747"/>
                  </a:lnTo>
                  <a:lnTo>
                    <a:pt x="387" y="737"/>
                  </a:lnTo>
                  <a:lnTo>
                    <a:pt x="400" y="734"/>
                  </a:lnTo>
                  <a:lnTo>
                    <a:pt x="400" y="734"/>
                  </a:lnTo>
                  <a:lnTo>
                    <a:pt x="475" y="735"/>
                  </a:lnTo>
                  <a:lnTo>
                    <a:pt x="526" y="736"/>
                  </a:lnTo>
                  <a:lnTo>
                    <a:pt x="550" y="736"/>
                  </a:lnTo>
                  <a:lnTo>
                    <a:pt x="550" y="736"/>
                  </a:lnTo>
                  <a:lnTo>
                    <a:pt x="551" y="743"/>
                  </a:lnTo>
                  <a:lnTo>
                    <a:pt x="551" y="763"/>
                  </a:lnTo>
                  <a:lnTo>
                    <a:pt x="552" y="826"/>
                  </a:lnTo>
                  <a:lnTo>
                    <a:pt x="552" y="892"/>
                  </a:lnTo>
                  <a:lnTo>
                    <a:pt x="554" y="915"/>
                  </a:lnTo>
                  <a:lnTo>
                    <a:pt x="555" y="927"/>
                  </a:lnTo>
                  <a:lnTo>
                    <a:pt x="555" y="927"/>
                  </a:lnTo>
                  <a:lnTo>
                    <a:pt x="557" y="932"/>
                  </a:lnTo>
                  <a:lnTo>
                    <a:pt x="560" y="936"/>
                  </a:lnTo>
                  <a:lnTo>
                    <a:pt x="564" y="940"/>
                  </a:lnTo>
                  <a:lnTo>
                    <a:pt x="567" y="946"/>
                  </a:lnTo>
                  <a:lnTo>
                    <a:pt x="568" y="950"/>
                  </a:lnTo>
                  <a:lnTo>
                    <a:pt x="567" y="953"/>
                  </a:lnTo>
                  <a:lnTo>
                    <a:pt x="567" y="953"/>
                  </a:lnTo>
                  <a:lnTo>
                    <a:pt x="563" y="970"/>
                  </a:lnTo>
                  <a:lnTo>
                    <a:pt x="558" y="996"/>
                  </a:lnTo>
                  <a:lnTo>
                    <a:pt x="556" y="1009"/>
                  </a:lnTo>
                  <a:lnTo>
                    <a:pt x="555" y="1019"/>
                  </a:lnTo>
                  <a:lnTo>
                    <a:pt x="555" y="1026"/>
                  </a:lnTo>
                  <a:lnTo>
                    <a:pt x="556" y="1028"/>
                  </a:lnTo>
                  <a:lnTo>
                    <a:pt x="557" y="1029"/>
                  </a:lnTo>
                  <a:lnTo>
                    <a:pt x="557" y="1029"/>
                  </a:lnTo>
                  <a:lnTo>
                    <a:pt x="569" y="1028"/>
                  </a:lnTo>
                  <a:lnTo>
                    <a:pt x="574" y="1029"/>
                  </a:lnTo>
                  <a:lnTo>
                    <a:pt x="574" y="1029"/>
                  </a:lnTo>
                  <a:lnTo>
                    <a:pt x="569" y="1052"/>
                  </a:lnTo>
                  <a:lnTo>
                    <a:pt x="565" y="1071"/>
                  </a:lnTo>
                  <a:lnTo>
                    <a:pt x="564" y="1080"/>
                  </a:lnTo>
                  <a:lnTo>
                    <a:pt x="564" y="1085"/>
                  </a:lnTo>
                  <a:lnTo>
                    <a:pt x="564" y="1085"/>
                  </a:lnTo>
                  <a:lnTo>
                    <a:pt x="565" y="1088"/>
                  </a:lnTo>
                  <a:lnTo>
                    <a:pt x="567" y="1089"/>
                  </a:lnTo>
                  <a:lnTo>
                    <a:pt x="571" y="1094"/>
                  </a:lnTo>
                  <a:lnTo>
                    <a:pt x="578" y="1097"/>
                  </a:lnTo>
                  <a:lnTo>
                    <a:pt x="585" y="1100"/>
                  </a:lnTo>
                  <a:lnTo>
                    <a:pt x="600" y="1103"/>
                  </a:lnTo>
                  <a:lnTo>
                    <a:pt x="607" y="1104"/>
                  </a:lnTo>
                  <a:lnTo>
                    <a:pt x="607" y="1104"/>
                  </a:lnTo>
                  <a:lnTo>
                    <a:pt x="610" y="1101"/>
                  </a:lnTo>
                  <a:lnTo>
                    <a:pt x="614" y="1097"/>
                  </a:lnTo>
                  <a:lnTo>
                    <a:pt x="619" y="1095"/>
                  </a:lnTo>
                  <a:lnTo>
                    <a:pt x="626" y="1093"/>
                  </a:lnTo>
                  <a:lnTo>
                    <a:pt x="634" y="1090"/>
                  </a:lnTo>
                  <a:lnTo>
                    <a:pt x="644" y="1090"/>
                  </a:lnTo>
                  <a:lnTo>
                    <a:pt x="659" y="1093"/>
                  </a:lnTo>
                  <a:lnTo>
                    <a:pt x="659" y="1093"/>
                  </a:lnTo>
                  <a:lnTo>
                    <a:pt x="689" y="1097"/>
                  </a:lnTo>
                  <a:lnTo>
                    <a:pt x="718" y="1102"/>
                  </a:lnTo>
                  <a:lnTo>
                    <a:pt x="740" y="1104"/>
                  </a:lnTo>
                  <a:lnTo>
                    <a:pt x="753" y="1104"/>
                  </a:lnTo>
                  <a:lnTo>
                    <a:pt x="753" y="1104"/>
                  </a:lnTo>
                  <a:lnTo>
                    <a:pt x="766" y="1103"/>
                  </a:lnTo>
                  <a:lnTo>
                    <a:pt x="784" y="1101"/>
                  </a:lnTo>
                  <a:lnTo>
                    <a:pt x="792" y="1098"/>
                  </a:lnTo>
                  <a:lnTo>
                    <a:pt x="798" y="1096"/>
                  </a:lnTo>
                  <a:lnTo>
                    <a:pt x="799" y="1095"/>
                  </a:lnTo>
                  <a:lnTo>
                    <a:pt x="801" y="1093"/>
                  </a:lnTo>
                  <a:lnTo>
                    <a:pt x="801" y="1090"/>
                  </a:lnTo>
                  <a:lnTo>
                    <a:pt x="800" y="1088"/>
                  </a:lnTo>
                  <a:lnTo>
                    <a:pt x="800" y="1088"/>
                  </a:lnTo>
                  <a:lnTo>
                    <a:pt x="796" y="1082"/>
                  </a:lnTo>
                  <a:lnTo>
                    <a:pt x="788" y="1076"/>
                  </a:lnTo>
                  <a:lnTo>
                    <a:pt x="767" y="1064"/>
                  </a:lnTo>
                  <a:lnTo>
                    <a:pt x="744" y="1052"/>
                  </a:lnTo>
                  <a:lnTo>
                    <a:pt x="733" y="1047"/>
                  </a:lnTo>
                  <a:lnTo>
                    <a:pt x="725" y="1041"/>
                  </a:lnTo>
                  <a:lnTo>
                    <a:pt x="725" y="1041"/>
                  </a:lnTo>
                  <a:lnTo>
                    <a:pt x="711" y="1026"/>
                  </a:lnTo>
                  <a:lnTo>
                    <a:pt x="698" y="1012"/>
                  </a:lnTo>
                  <a:lnTo>
                    <a:pt x="682" y="996"/>
                  </a:lnTo>
                  <a:lnTo>
                    <a:pt x="699" y="993"/>
                  </a:lnTo>
                  <a:lnTo>
                    <a:pt x="699" y="993"/>
                  </a:lnTo>
                  <a:lnTo>
                    <a:pt x="688" y="971"/>
                  </a:lnTo>
                  <a:lnTo>
                    <a:pt x="680" y="954"/>
                  </a:lnTo>
                  <a:lnTo>
                    <a:pt x="676" y="946"/>
                  </a:lnTo>
                  <a:lnTo>
                    <a:pt x="675" y="941"/>
                  </a:lnTo>
                  <a:lnTo>
                    <a:pt x="675" y="941"/>
                  </a:lnTo>
                  <a:lnTo>
                    <a:pt x="675" y="919"/>
                  </a:lnTo>
                  <a:lnTo>
                    <a:pt x="676" y="880"/>
                  </a:lnTo>
                  <a:lnTo>
                    <a:pt x="676" y="842"/>
                  </a:lnTo>
                  <a:lnTo>
                    <a:pt x="678" y="823"/>
                  </a:lnTo>
                  <a:lnTo>
                    <a:pt x="678" y="823"/>
                  </a:lnTo>
                  <a:lnTo>
                    <a:pt x="689" y="783"/>
                  </a:lnTo>
                  <a:lnTo>
                    <a:pt x="711" y="802"/>
                  </a:lnTo>
                  <a:lnTo>
                    <a:pt x="711" y="802"/>
                  </a:lnTo>
                  <a:lnTo>
                    <a:pt x="709" y="806"/>
                  </a:lnTo>
                  <a:lnTo>
                    <a:pt x="706" y="819"/>
                  </a:lnTo>
                  <a:lnTo>
                    <a:pt x="706" y="819"/>
                  </a:lnTo>
                  <a:lnTo>
                    <a:pt x="706" y="827"/>
                  </a:lnTo>
                  <a:lnTo>
                    <a:pt x="707" y="836"/>
                  </a:lnTo>
                  <a:lnTo>
                    <a:pt x="711" y="852"/>
                  </a:lnTo>
                  <a:lnTo>
                    <a:pt x="711" y="852"/>
                  </a:lnTo>
                  <a:lnTo>
                    <a:pt x="712" y="856"/>
                  </a:lnTo>
                  <a:lnTo>
                    <a:pt x="712" y="859"/>
                  </a:lnTo>
                  <a:lnTo>
                    <a:pt x="713" y="860"/>
                  </a:lnTo>
                  <a:lnTo>
                    <a:pt x="721" y="861"/>
                  </a:lnTo>
                  <a:lnTo>
                    <a:pt x="741" y="864"/>
                  </a:lnTo>
                  <a:lnTo>
                    <a:pt x="741" y="864"/>
                  </a:lnTo>
                  <a:lnTo>
                    <a:pt x="790" y="867"/>
                  </a:lnTo>
                  <a:lnTo>
                    <a:pt x="845" y="868"/>
                  </a:lnTo>
                  <a:lnTo>
                    <a:pt x="845" y="868"/>
                  </a:lnTo>
                  <a:lnTo>
                    <a:pt x="875" y="868"/>
                  </a:lnTo>
                  <a:lnTo>
                    <a:pt x="895" y="867"/>
                  </a:lnTo>
                  <a:lnTo>
                    <a:pt x="903" y="866"/>
                  </a:lnTo>
                  <a:lnTo>
                    <a:pt x="910" y="865"/>
                  </a:lnTo>
                  <a:lnTo>
                    <a:pt x="917" y="861"/>
                  </a:lnTo>
                  <a:lnTo>
                    <a:pt x="923" y="856"/>
                  </a:lnTo>
                  <a:lnTo>
                    <a:pt x="923" y="856"/>
                  </a:lnTo>
                  <a:lnTo>
                    <a:pt x="935" y="848"/>
                  </a:lnTo>
                  <a:lnTo>
                    <a:pt x="943" y="842"/>
                  </a:lnTo>
                  <a:lnTo>
                    <a:pt x="944" y="839"/>
                  </a:lnTo>
                  <a:lnTo>
                    <a:pt x="944" y="836"/>
                  </a:lnTo>
                  <a:lnTo>
                    <a:pt x="942" y="833"/>
                  </a:lnTo>
                  <a:lnTo>
                    <a:pt x="937" y="828"/>
                  </a:lnTo>
                  <a:lnTo>
                    <a:pt x="937" y="828"/>
                  </a:lnTo>
                  <a:lnTo>
                    <a:pt x="930" y="823"/>
                  </a:lnTo>
                  <a:lnTo>
                    <a:pt x="923" y="819"/>
                  </a:lnTo>
                  <a:lnTo>
                    <a:pt x="904" y="812"/>
                  </a:lnTo>
                  <a:lnTo>
                    <a:pt x="885" y="806"/>
                  </a:lnTo>
                  <a:lnTo>
                    <a:pt x="871" y="800"/>
                  </a:lnTo>
                  <a:lnTo>
                    <a:pt x="871" y="800"/>
                  </a:lnTo>
                  <a:lnTo>
                    <a:pt x="856" y="792"/>
                  </a:lnTo>
                  <a:lnTo>
                    <a:pt x="838" y="781"/>
                  </a:lnTo>
                  <a:lnTo>
                    <a:pt x="817" y="767"/>
                  </a:lnTo>
                  <a:lnTo>
                    <a:pt x="822" y="753"/>
                  </a:lnTo>
                  <a:lnTo>
                    <a:pt x="822" y="753"/>
                  </a:lnTo>
                  <a:lnTo>
                    <a:pt x="818" y="751"/>
                  </a:lnTo>
                  <a:lnTo>
                    <a:pt x="807" y="744"/>
                  </a:lnTo>
                  <a:lnTo>
                    <a:pt x="791" y="733"/>
                  </a:lnTo>
                  <a:lnTo>
                    <a:pt x="779" y="723"/>
                  </a:lnTo>
                  <a:lnTo>
                    <a:pt x="767" y="712"/>
                  </a:lnTo>
                  <a:lnTo>
                    <a:pt x="767" y="712"/>
                  </a:lnTo>
                  <a:lnTo>
                    <a:pt x="761" y="705"/>
                  </a:lnTo>
                  <a:lnTo>
                    <a:pt x="754" y="697"/>
                  </a:lnTo>
                  <a:lnTo>
                    <a:pt x="740" y="677"/>
                  </a:lnTo>
                  <a:lnTo>
                    <a:pt x="727" y="653"/>
                  </a:lnTo>
                  <a:lnTo>
                    <a:pt x="714" y="629"/>
                  </a:lnTo>
                  <a:lnTo>
                    <a:pt x="702" y="605"/>
                  </a:lnTo>
                  <a:lnTo>
                    <a:pt x="694" y="585"/>
                  </a:lnTo>
                  <a:lnTo>
                    <a:pt x="687" y="568"/>
                  </a:lnTo>
                  <a:lnTo>
                    <a:pt x="685" y="559"/>
                  </a:lnTo>
                  <a:lnTo>
                    <a:pt x="685" y="559"/>
                  </a:lnTo>
                  <a:lnTo>
                    <a:pt x="683" y="552"/>
                  </a:lnTo>
                  <a:lnTo>
                    <a:pt x="681" y="541"/>
                  </a:lnTo>
                  <a:lnTo>
                    <a:pt x="676" y="530"/>
                  </a:lnTo>
                  <a:lnTo>
                    <a:pt x="669" y="517"/>
                  </a:lnTo>
                  <a:lnTo>
                    <a:pt x="660" y="502"/>
                  </a:lnTo>
                  <a:lnTo>
                    <a:pt x="648" y="491"/>
                  </a:lnTo>
                  <a:lnTo>
                    <a:pt x="641" y="485"/>
                  </a:lnTo>
                  <a:lnTo>
                    <a:pt x="634" y="479"/>
                  </a:lnTo>
                  <a:lnTo>
                    <a:pt x="626" y="474"/>
                  </a:lnTo>
                  <a:lnTo>
                    <a:pt x="616" y="469"/>
                  </a:lnTo>
                  <a:lnTo>
                    <a:pt x="616" y="469"/>
                  </a:lnTo>
                  <a:lnTo>
                    <a:pt x="607" y="466"/>
                  </a:lnTo>
                  <a:lnTo>
                    <a:pt x="596" y="463"/>
                  </a:lnTo>
                  <a:lnTo>
                    <a:pt x="585" y="462"/>
                  </a:lnTo>
                  <a:lnTo>
                    <a:pt x="575" y="462"/>
                  </a:lnTo>
                  <a:lnTo>
                    <a:pt x="554" y="465"/>
                  </a:lnTo>
                  <a:lnTo>
                    <a:pt x="532" y="468"/>
                  </a:lnTo>
                  <a:lnTo>
                    <a:pt x="513" y="473"/>
                  </a:lnTo>
                  <a:lnTo>
                    <a:pt x="498" y="479"/>
                  </a:lnTo>
                  <a:lnTo>
                    <a:pt x="484" y="483"/>
                  </a:lnTo>
                  <a:lnTo>
                    <a:pt x="436" y="502"/>
                  </a:lnTo>
                  <a:lnTo>
                    <a:pt x="395" y="502"/>
                  </a:lnTo>
                  <a:lnTo>
                    <a:pt x="403" y="486"/>
                  </a:lnTo>
                  <a:lnTo>
                    <a:pt x="403" y="486"/>
                  </a:lnTo>
                  <a:lnTo>
                    <a:pt x="417" y="488"/>
                  </a:lnTo>
                  <a:lnTo>
                    <a:pt x="430" y="489"/>
                  </a:lnTo>
                  <a:lnTo>
                    <a:pt x="437" y="489"/>
                  </a:lnTo>
                  <a:lnTo>
                    <a:pt x="443" y="488"/>
                  </a:lnTo>
                  <a:lnTo>
                    <a:pt x="443" y="488"/>
                  </a:lnTo>
                  <a:lnTo>
                    <a:pt x="446" y="486"/>
                  </a:lnTo>
                  <a:lnTo>
                    <a:pt x="450" y="483"/>
                  </a:lnTo>
                  <a:lnTo>
                    <a:pt x="456" y="479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58" y="472"/>
                  </a:lnTo>
                  <a:lnTo>
                    <a:pt x="460" y="471"/>
                  </a:lnTo>
                  <a:lnTo>
                    <a:pt x="464" y="469"/>
                  </a:lnTo>
                  <a:lnTo>
                    <a:pt x="467" y="466"/>
                  </a:lnTo>
                  <a:lnTo>
                    <a:pt x="467" y="462"/>
                  </a:lnTo>
                  <a:lnTo>
                    <a:pt x="467" y="460"/>
                  </a:lnTo>
                  <a:lnTo>
                    <a:pt x="467" y="460"/>
                  </a:lnTo>
                  <a:lnTo>
                    <a:pt x="467" y="448"/>
                  </a:lnTo>
                  <a:lnTo>
                    <a:pt x="467" y="443"/>
                  </a:lnTo>
                  <a:lnTo>
                    <a:pt x="501" y="432"/>
                  </a:lnTo>
                  <a:lnTo>
                    <a:pt x="503" y="422"/>
                  </a:lnTo>
                  <a:lnTo>
                    <a:pt x="491" y="399"/>
                  </a:lnTo>
                  <a:lnTo>
                    <a:pt x="453" y="413"/>
                  </a:lnTo>
                  <a:lnTo>
                    <a:pt x="436" y="406"/>
                  </a:lnTo>
                  <a:lnTo>
                    <a:pt x="436" y="406"/>
                  </a:lnTo>
                  <a:lnTo>
                    <a:pt x="444" y="404"/>
                  </a:lnTo>
                  <a:lnTo>
                    <a:pt x="451" y="402"/>
                  </a:lnTo>
                  <a:lnTo>
                    <a:pt x="454" y="401"/>
                  </a:lnTo>
                  <a:lnTo>
                    <a:pt x="456" y="399"/>
                  </a:lnTo>
                  <a:lnTo>
                    <a:pt x="456" y="399"/>
                  </a:lnTo>
                  <a:lnTo>
                    <a:pt x="458" y="395"/>
                  </a:lnTo>
                  <a:lnTo>
                    <a:pt x="459" y="391"/>
                  </a:lnTo>
                  <a:lnTo>
                    <a:pt x="458" y="391"/>
                  </a:lnTo>
                  <a:lnTo>
                    <a:pt x="456" y="390"/>
                  </a:lnTo>
                  <a:lnTo>
                    <a:pt x="450" y="389"/>
                  </a:lnTo>
                  <a:lnTo>
                    <a:pt x="450" y="389"/>
                  </a:lnTo>
                  <a:lnTo>
                    <a:pt x="430" y="387"/>
                  </a:lnTo>
                  <a:lnTo>
                    <a:pt x="421" y="387"/>
                  </a:lnTo>
                  <a:lnTo>
                    <a:pt x="418" y="388"/>
                  </a:lnTo>
                  <a:lnTo>
                    <a:pt x="414" y="389"/>
                  </a:lnTo>
                  <a:lnTo>
                    <a:pt x="414" y="389"/>
                  </a:lnTo>
                  <a:lnTo>
                    <a:pt x="410" y="391"/>
                  </a:lnTo>
                  <a:lnTo>
                    <a:pt x="405" y="396"/>
                  </a:lnTo>
                  <a:lnTo>
                    <a:pt x="395" y="406"/>
                  </a:lnTo>
                  <a:lnTo>
                    <a:pt x="386" y="415"/>
                  </a:lnTo>
                  <a:lnTo>
                    <a:pt x="381" y="420"/>
                  </a:lnTo>
                  <a:lnTo>
                    <a:pt x="381" y="420"/>
                  </a:lnTo>
                  <a:lnTo>
                    <a:pt x="374" y="424"/>
                  </a:lnTo>
                  <a:lnTo>
                    <a:pt x="362" y="432"/>
                  </a:lnTo>
                  <a:lnTo>
                    <a:pt x="348" y="443"/>
                  </a:lnTo>
                  <a:lnTo>
                    <a:pt x="348" y="443"/>
                  </a:lnTo>
                  <a:lnTo>
                    <a:pt x="338" y="446"/>
                  </a:lnTo>
                  <a:lnTo>
                    <a:pt x="327" y="448"/>
                  </a:lnTo>
                  <a:lnTo>
                    <a:pt x="327" y="448"/>
                  </a:lnTo>
                  <a:lnTo>
                    <a:pt x="326" y="447"/>
                  </a:lnTo>
                  <a:lnTo>
                    <a:pt x="323" y="443"/>
                  </a:lnTo>
                  <a:lnTo>
                    <a:pt x="320" y="433"/>
                  </a:lnTo>
                  <a:lnTo>
                    <a:pt x="313" y="410"/>
                  </a:lnTo>
                  <a:lnTo>
                    <a:pt x="313" y="410"/>
                  </a:lnTo>
                  <a:lnTo>
                    <a:pt x="306" y="393"/>
                  </a:lnTo>
                  <a:lnTo>
                    <a:pt x="295" y="363"/>
                  </a:lnTo>
                  <a:lnTo>
                    <a:pt x="285" y="330"/>
                  </a:lnTo>
                  <a:lnTo>
                    <a:pt x="281" y="317"/>
                  </a:lnTo>
                  <a:lnTo>
                    <a:pt x="280" y="306"/>
                  </a:lnTo>
                  <a:lnTo>
                    <a:pt x="280" y="306"/>
                  </a:lnTo>
                  <a:lnTo>
                    <a:pt x="279" y="298"/>
                  </a:lnTo>
                  <a:lnTo>
                    <a:pt x="277" y="290"/>
                  </a:lnTo>
                  <a:lnTo>
                    <a:pt x="274" y="276"/>
                  </a:lnTo>
                  <a:lnTo>
                    <a:pt x="269" y="264"/>
                  </a:lnTo>
                  <a:lnTo>
                    <a:pt x="266" y="257"/>
                  </a:lnTo>
                  <a:lnTo>
                    <a:pt x="266" y="257"/>
                  </a:lnTo>
                  <a:lnTo>
                    <a:pt x="255" y="243"/>
                  </a:lnTo>
                  <a:lnTo>
                    <a:pt x="247" y="233"/>
                  </a:lnTo>
                  <a:lnTo>
                    <a:pt x="247" y="233"/>
                  </a:lnTo>
                  <a:lnTo>
                    <a:pt x="250" y="234"/>
                  </a:lnTo>
                  <a:lnTo>
                    <a:pt x="261" y="236"/>
                  </a:lnTo>
                  <a:lnTo>
                    <a:pt x="267" y="236"/>
                  </a:lnTo>
                  <a:lnTo>
                    <a:pt x="273" y="234"/>
                  </a:lnTo>
                  <a:lnTo>
                    <a:pt x="277" y="232"/>
                  </a:lnTo>
                  <a:lnTo>
                    <a:pt x="282" y="229"/>
                  </a:lnTo>
                  <a:lnTo>
                    <a:pt x="282" y="229"/>
                  </a:lnTo>
                  <a:lnTo>
                    <a:pt x="287" y="219"/>
                  </a:lnTo>
                  <a:lnTo>
                    <a:pt x="290" y="210"/>
                  </a:lnTo>
                  <a:lnTo>
                    <a:pt x="294" y="200"/>
                  </a:lnTo>
                  <a:lnTo>
                    <a:pt x="294" y="200"/>
                  </a:lnTo>
                  <a:lnTo>
                    <a:pt x="299" y="201"/>
                  </a:lnTo>
                  <a:lnTo>
                    <a:pt x="302" y="200"/>
                  </a:lnTo>
                  <a:lnTo>
                    <a:pt x="303" y="199"/>
                  </a:lnTo>
                  <a:lnTo>
                    <a:pt x="306" y="198"/>
                  </a:lnTo>
                  <a:lnTo>
                    <a:pt x="306" y="198"/>
                  </a:lnTo>
                  <a:lnTo>
                    <a:pt x="307" y="193"/>
                  </a:lnTo>
                  <a:lnTo>
                    <a:pt x="308" y="190"/>
                  </a:lnTo>
                  <a:lnTo>
                    <a:pt x="307" y="185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3" y="178"/>
                  </a:lnTo>
                  <a:lnTo>
                    <a:pt x="303" y="173"/>
                  </a:lnTo>
                  <a:lnTo>
                    <a:pt x="303" y="167"/>
                  </a:lnTo>
                  <a:lnTo>
                    <a:pt x="303" y="167"/>
                  </a:lnTo>
                  <a:lnTo>
                    <a:pt x="305" y="164"/>
                  </a:lnTo>
                  <a:lnTo>
                    <a:pt x="309" y="159"/>
                  </a:lnTo>
                  <a:lnTo>
                    <a:pt x="314" y="151"/>
                  </a:lnTo>
                  <a:lnTo>
                    <a:pt x="320" y="141"/>
                  </a:lnTo>
                  <a:lnTo>
                    <a:pt x="320" y="141"/>
                  </a:lnTo>
                  <a:lnTo>
                    <a:pt x="327" y="125"/>
                  </a:lnTo>
                  <a:lnTo>
                    <a:pt x="329" y="119"/>
                  </a:lnTo>
                  <a:lnTo>
                    <a:pt x="329" y="113"/>
                  </a:lnTo>
                  <a:lnTo>
                    <a:pt x="329" y="113"/>
                  </a:lnTo>
                  <a:lnTo>
                    <a:pt x="327" y="99"/>
                  </a:lnTo>
                  <a:lnTo>
                    <a:pt x="336" y="89"/>
                  </a:lnTo>
                  <a:lnTo>
                    <a:pt x="336" y="89"/>
                  </a:lnTo>
                  <a:lnTo>
                    <a:pt x="332" y="82"/>
                  </a:lnTo>
                  <a:lnTo>
                    <a:pt x="328" y="75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0" y="60"/>
                  </a:lnTo>
                  <a:lnTo>
                    <a:pt x="310" y="44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300" y="20"/>
                  </a:lnTo>
                  <a:lnTo>
                    <a:pt x="301" y="15"/>
                  </a:lnTo>
                  <a:lnTo>
                    <a:pt x="301" y="11"/>
                  </a:lnTo>
                  <a:lnTo>
                    <a:pt x="301" y="11"/>
                  </a:lnTo>
                  <a:lnTo>
                    <a:pt x="296" y="9"/>
                  </a:lnTo>
                  <a:lnTo>
                    <a:pt x="287" y="4"/>
                  </a:lnTo>
                  <a:lnTo>
                    <a:pt x="275" y="0"/>
                  </a:lnTo>
                  <a:lnTo>
                    <a:pt x="242" y="2"/>
                  </a:lnTo>
                  <a:lnTo>
                    <a:pt x="226" y="16"/>
                  </a:lnTo>
                  <a:lnTo>
                    <a:pt x="226" y="16"/>
                  </a:lnTo>
                  <a:lnTo>
                    <a:pt x="210" y="15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3" y="15"/>
                  </a:lnTo>
                  <a:lnTo>
                    <a:pt x="178" y="16"/>
                  </a:lnTo>
                  <a:lnTo>
                    <a:pt x="167" y="22"/>
                  </a:lnTo>
                  <a:lnTo>
                    <a:pt x="156" y="30"/>
                  </a:lnTo>
                  <a:lnTo>
                    <a:pt x="152" y="34"/>
                  </a:lnTo>
                  <a:lnTo>
                    <a:pt x="150" y="37"/>
                  </a:lnTo>
                  <a:lnTo>
                    <a:pt x="150" y="37"/>
                  </a:lnTo>
                  <a:lnTo>
                    <a:pt x="146" y="46"/>
                  </a:lnTo>
                  <a:lnTo>
                    <a:pt x="141" y="56"/>
                  </a:lnTo>
                  <a:lnTo>
                    <a:pt x="141" y="56"/>
                  </a:lnTo>
                  <a:lnTo>
                    <a:pt x="132" y="72"/>
                  </a:lnTo>
                  <a:lnTo>
                    <a:pt x="130" y="77"/>
                  </a:lnTo>
                  <a:lnTo>
                    <a:pt x="129" y="82"/>
                  </a:lnTo>
                  <a:lnTo>
                    <a:pt x="129" y="82"/>
                  </a:lnTo>
                  <a:lnTo>
                    <a:pt x="129" y="83"/>
                  </a:lnTo>
                  <a:lnTo>
                    <a:pt x="130" y="86"/>
                  </a:lnTo>
                  <a:lnTo>
                    <a:pt x="135" y="88"/>
                  </a:lnTo>
                  <a:lnTo>
                    <a:pt x="141" y="92"/>
                  </a:lnTo>
                  <a:lnTo>
                    <a:pt x="138" y="111"/>
                  </a:lnTo>
                  <a:lnTo>
                    <a:pt x="141" y="118"/>
                  </a:lnTo>
                  <a:lnTo>
                    <a:pt x="143" y="129"/>
                  </a:lnTo>
                  <a:lnTo>
                    <a:pt x="143" y="129"/>
                  </a:lnTo>
                  <a:lnTo>
                    <a:pt x="144" y="135"/>
                  </a:lnTo>
                  <a:lnTo>
                    <a:pt x="144" y="139"/>
                  </a:lnTo>
                  <a:lnTo>
                    <a:pt x="144" y="141"/>
                  </a:lnTo>
                  <a:lnTo>
                    <a:pt x="143" y="141"/>
                  </a:lnTo>
                  <a:lnTo>
                    <a:pt x="143" y="141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F02DBC54-E380-4FDE-875C-2E90640E5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817" y="4584679"/>
              <a:ext cx="1026675" cy="1490766"/>
            </a:xfrm>
            <a:custGeom>
              <a:avLst/>
              <a:gdLst>
                <a:gd name="T0" fmla="*/ 364 w 615"/>
                <a:gd name="T1" fmla="*/ 205 h 893"/>
                <a:gd name="T2" fmla="*/ 343 w 615"/>
                <a:gd name="T3" fmla="*/ 218 h 893"/>
                <a:gd name="T4" fmla="*/ 330 w 615"/>
                <a:gd name="T5" fmla="*/ 238 h 893"/>
                <a:gd name="T6" fmla="*/ 320 w 615"/>
                <a:gd name="T7" fmla="*/ 252 h 893"/>
                <a:gd name="T8" fmla="*/ 325 w 615"/>
                <a:gd name="T9" fmla="*/ 265 h 893"/>
                <a:gd name="T10" fmla="*/ 302 w 615"/>
                <a:gd name="T11" fmla="*/ 336 h 893"/>
                <a:gd name="T12" fmla="*/ 304 w 615"/>
                <a:gd name="T13" fmla="*/ 367 h 893"/>
                <a:gd name="T14" fmla="*/ 293 w 615"/>
                <a:gd name="T15" fmla="*/ 446 h 893"/>
                <a:gd name="T16" fmla="*/ 293 w 615"/>
                <a:gd name="T17" fmla="*/ 474 h 893"/>
                <a:gd name="T18" fmla="*/ 141 w 615"/>
                <a:gd name="T19" fmla="*/ 514 h 893"/>
                <a:gd name="T20" fmla="*/ 104 w 615"/>
                <a:gd name="T21" fmla="*/ 531 h 893"/>
                <a:gd name="T22" fmla="*/ 85 w 615"/>
                <a:gd name="T23" fmla="*/ 578 h 893"/>
                <a:gd name="T24" fmla="*/ 57 w 615"/>
                <a:gd name="T25" fmla="*/ 800 h 893"/>
                <a:gd name="T26" fmla="*/ 57 w 615"/>
                <a:gd name="T27" fmla="*/ 821 h 893"/>
                <a:gd name="T28" fmla="*/ 43 w 615"/>
                <a:gd name="T29" fmla="*/ 847 h 893"/>
                <a:gd name="T30" fmla="*/ 5 w 615"/>
                <a:gd name="T31" fmla="*/ 853 h 893"/>
                <a:gd name="T32" fmla="*/ 2 w 615"/>
                <a:gd name="T33" fmla="*/ 871 h 893"/>
                <a:gd name="T34" fmla="*/ 26 w 615"/>
                <a:gd name="T35" fmla="*/ 892 h 893"/>
                <a:gd name="T36" fmla="*/ 95 w 615"/>
                <a:gd name="T37" fmla="*/ 890 h 893"/>
                <a:gd name="T38" fmla="*/ 155 w 615"/>
                <a:gd name="T39" fmla="*/ 852 h 893"/>
                <a:gd name="T40" fmla="*/ 151 w 615"/>
                <a:gd name="T41" fmla="*/ 819 h 893"/>
                <a:gd name="T42" fmla="*/ 171 w 615"/>
                <a:gd name="T43" fmla="*/ 639 h 893"/>
                <a:gd name="T44" fmla="*/ 166 w 615"/>
                <a:gd name="T45" fmla="*/ 602 h 893"/>
                <a:gd name="T46" fmla="*/ 184 w 615"/>
                <a:gd name="T47" fmla="*/ 587 h 893"/>
                <a:gd name="T48" fmla="*/ 203 w 615"/>
                <a:gd name="T49" fmla="*/ 742 h 893"/>
                <a:gd name="T50" fmla="*/ 181 w 615"/>
                <a:gd name="T51" fmla="*/ 854 h 893"/>
                <a:gd name="T52" fmla="*/ 180 w 615"/>
                <a:gd name="T53" fmla="*/ 871 h 893"/>
                <a:gd name="T54" fmla="*/ 232 w 615"/>
                <a:gd name="T55" fmla="*/ 880 h 893"/>
                <a:gd name="T56" fmla="*/ 274 w 615"/>
                <a:gd name="T57" fmla="*/ 875 h 893"/>
                <a:gd name="T58" fmla="*/ 307 w 615"/>
                <a:gd name="T59" fmla="*/ 828 h 893"/>
                <a:gd name="T60" fmla="*/ 297 w 615"/>
                <a:gd name="T61" fmla="*/ 641 h 893"/>
                <a:gd name="T62" fmla="*/ 366 w 615"/>
                <a:gd name="T63" fmla="*/ 590 h 893"/>
                <a:gd name="T64" fmla="*/ 458 w 615"/>
                <a:gd name="T65" fmla="*/ 586 h 893"/>
                <a:gd name="T66" fmla="*/ 509 w 615"/>
                <a:gd name="T67" fmla="*/ 576 h 893"/>
                <a:gd name="T68" fmla="*/ 534 w 615"/>
                <a:gd name="T69" fmla="*/ 540 h 893"/>
                <a:gd name="T70" fmla="*/ 557 w 615"/>
                <a:gd name="T71" fmla="*/ 450 h 893"/>
                <a:gd name="T72" fmla="*/ 573 w 615"/>
                <a:gd name="T73" fmla="*/ 445 h 893"/>
                <a:gd name="T74" fmla="*/ 589 w 615"/>
                <a:gd name="T75" fmla="*/ 414 h 893"/>
                <a:gd name="T76" fmla="*/ 615 w 615"/>
                <a:gd name="T77" fmla="*/ 260 h 893"/>
                <a:gd name="T78" fmla="*/ 606 w 615"/>
                <a:gd name="T79" fmla="*/ 214 h 893"/>
                <a:gd name="T80" fmla="*/ 560 w 615"/>
                <a:gd name="T81" fmla="*/ 162 h 893"/>
                <a:gd name="T82" fmla="*/ 510 w 615"/>
                <a:gd name="T83" fmla="*/ 111 h 893"/>
                <a:gd name="T84" fmla="*/ 516 w 615"/>
                <a:gd name="T85" fmla="*/ 90 h 893"/>
                <a:gd name="T86" fmla="*/ 510 w 615"/>
                <a:gd name="T87" fmla="*/ 73 h 893"/>
                <a:gd name="T88" fmla="*/ 511 w 615"/>
                <a:gd name="T89" fmla="*/ 44 h 893"/>
                <a:gd name="T90" fmla="*/ 490 w 615"/>
                <a:gd name="T91" fmla="*/ 8 h 893"/>
                <a:gd name="T92" fmla="*/ 472 w 615"/>
                <a:gd name="T93" fmla="*/ 0 h 893"/>
                <a:gd name="T94" fmla="*/ 438 w 615"/>
                <a:gd name="T95" fmla="*/ 0 h 893"/>
                <a:gd name="T96" fmla="*/ 404 w 615"/>
                <a:gd name="T97" fmla="*/ 9 h 893"/>
                <a:gd name="T98" fmla="*/ 373 w 615"/>
                <a:gd name="T99" fmla="*/ 44 h 893"/>
                <a:gd name="T100" fmla="*/ 378 w 615"/>
                <a:gd name="T101" fmla="*/ 78 h 893"/>
                <a:gd name="T102" fmla="*/ 373 w 615"/>
                <a:gd name="T103" fmla="*/ 96 h 893"/>
                <a:gd name="T104" fmla="*/ 387 w 615"/>
                <a:gd name="T105" fmla="*/ 125 h 893"/>
                <a:gd name="T106" fmla="*/ 387 w 615"/>
                <a:gd name="T107" fmla="*/ 148 h 893"/>
                <a:gd name="T108" fmla="*/ 397 w 615"/>
                <a:gd name="T109" fmla="*/ 16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893">
                  <a:moveTo>
                    <a:pt x="397" y="186"/>
                  </a:moveTo>
                  <a:lnTo>
                    <a:pt x="397" y="186"/>
                  </a:lnTo>
                  <a:lnTo>
                    <a:pt x="384" y="192"/>
                  </a:lnTo>
                  <a:lnTo>
                    <a:pt x="372" y="199"/>
                  </a:lnTo>
                  <a:lnTo>
                    <a:pt x="364" y="205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3" y="218"/>
                  </a:lnTo>
                  <a:lnTo>
                    <a:pt x="340" y="219"/>
                  </a:lnTo>
                  <a:lnTo>
                    <a:pt x="338" y="222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30" y="238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6" y="249"/>
                  </a:lnTo>
                  <a:lnTo>
                    <a:pt x="324" y="250"/>
                  </a:lnTo>
                  <a:lnTo>
                    <a:pt x="320" y="252"/>
                  </a:lnTo>
                  <a:lnTo>
                    <a:pt x="317" y="253"/>
                  </a:lnTo>
                  <a:lnTo>
                    <a:pt x="317" y="256"/>
                  </a:lnTo>
                  <a:lnTo>
                    <a:pt x="317" y="257"/>
                  </a:lnTo>
                  <a:lnTo>
                    <a:pt x="317" y="257"/>
                  </a:lnTo>
                  <a:lnTo>
                    <a:pt x="325" y="265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5" y="282"/>
                  </a:lnTo>
                  <a:lnTo>
                    <a:pt x="314" y="308"/>
                  </a:lnTo>
                  <a:lnTo>
                    <a:pt x="302" y="336"/>
                  </a:lnTo>
                  <a:lnTo>
                    <a:pt x="299" y="348"/>
                  </a:lnTo>
                  <a:lnTo>
                    <a:pt x="298" y="356"/>
                  </a:lnTo>
                  <a:lnTo>
                    <a:pt x="298" y="356"/>
                  </a:lnTo>
                  <a:lnTo>
                    <a:pt x="300" y="362"/>
                  </a:lnTo>
                  <a:lnTo>
                    <a:pt x="304" y="367"/>
                  </a:lnTo>
                  <a:lnTo>
                    <a:pt x="308" y="371"/>
                  </a:lnTo>
                  <a:lnTo>
                    <a:pt x="314" y="376"/>
                  </a:lnTo>
                  <a:lnTo>
                    <a:pt x="326" y="382"/>
                  </a:lnTo>
                  <a:lnTo>
                    <a:pt x="331" y="384"/>
                  </a:lnTo>
                  <a:lnTo>
                    <a:pt x="293" y="446"/>
                  </a:lnTo>
                  <a:lnTo>
                    <a:pt x="312" y="455"/>
                  </a:lnTo>
                  <a:lnTo>
                    <a:pt x="312" y="455"/>
                  </a:lnTo>
                  <a:lnTo>
                    <a:pt x="306" y="461"/>
                  </a:lnTo>
                  <a:lnTo>
                    <a:pt x="293" y="474"/>
                  </a:lnTo>
                  <a:lnTo>
                    <a:pt x="293" y="474"/>
                  </a:lnTo>
                  <a:lnTo>
                    <a:pt x="289" y="476"/>
                  </a:lnTo>
                  <a:lnTo>
                    <a:pt x="282" y="479"/>
                  </a:lnTo>
                  <a:lnTo>
                    <a:pt x="261" y="485"/>
                  </a:lnTo>
                  <a:lnTo>
                    <a:pt x="201" y="500"/>
                  </a:lnTo>
                  <a:lnTo>
                    <a:pt x="141" y="514"/>
                  </a:lnTo>
                  <a:lnTo>
                    <a:pt x="120" y="521"/>
                  </a:lnTo>
                  <a:lnTo>
                    <a:pt x="112" y="524"/>
                  </a:lnTo>
                  <a:lnTo>
                    <a:pt x="109" y="526"/>
                  </a:lnTo>
                  <a:lnTo>
                    <a:pt x="109" y="526"/>
                  </a:lnTo>
                  <a:lnTo>
                    <a:pt x="104" y="531"/>
                  </a:lnTo>
                  <a:lnTo>
                    <a:pt x="101" y="537"/>
                  </a:lnTo>
                  <a:lnTo>
                    <a:pt x="94" y="552"/>
                  </a:lnTo>
                  <a:lnTo>
                    <a:pt x="88" y="567"/>
                  </a:lnTo>
                  <a:lnTo>
                    <a:pt x="85" y="573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81" y="617"/>
                  </a:lnTo>
                  <a:lnTo>
                    <a:pt x="71" y="692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7" y="806"/>
                  </a:lnTo>
                  <a:lnTo>
                    <a:pt x="56" y="810"/>
                  </a:lnTo>
                  <a:lnTo>
                    <a:pt x="57" y="814"/>
                  </a:lnTo>
                  <a:lnTo>
                    <a:pt x="57" y="814"/>
                  </a:lnTo>
                  <a:lnTo>
                    <a:pt x="57" y="821"/>
                  </a:lnTo>
                  <a:lnTo>
                    <a:pt x="53" y="832"/>
                  </a:lnTo>
                  <a:lnTo>
                    <a:pt x="52" y="838"/>
                  </a:lnTo>
                  <a:lnTo>
                    <a:pt x="49" y="842"/>
                  </a:lnTo>
                  <a:lnTo>
                    <a:pt x="46" y="846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32" y="847"/>
                  </a:lnTo>
                  <a:lnTo>
                    <a:pt x="18" y="848"/>
                  </a:lnTo>
                  <a:lnTo>
                    <a:pt x="11" y="851"/>
                  </a:lnTo>
                  <a:lnTo>
                    <a:pt x="5" y="853"/>
                  </a:lnTo>
                  <a:lnTo>
                    <a:pt x="2" y="857"/>
                  </a:lnTo>
                  <a:lnTo>
                    <a:pt x="0" y="859"/>
                  </a:lnTo>
                  <a:lnTo>
                    <a:pt x="0" y="861"/>
                  </a:lnTo>
                  <a:lnTo>
                    <a:pt x="0" y="861"/>
                  </a:lnTo>
                  <a:lnTo>
                    <a:pt x="2" y="871"/>
                  </a:lnTo>
                  <a:lnTo>
                    <a:pt x="5" y="878"/>
                  </a:lnTo>
                  <a:lnTo>
                    <a:pt x="11" y="884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26" y="892"/>
                  </a:lnTo>
                  <a:lnTo>
                    <a:pt x="36" y="893"/>
                  </a:lnTo>
                  <a:lnTo>
                    <a:pt x="59" y="892"/>
                  </a:lnTo>
                  <a:lnTo>
                    <a:pt x="82" y="890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09" y="890"/>
                  </a:lnTo>
                  <a:lnTo>
                    <a:pt x="131" y="887"/>
                  </a:lnTo>
                  <a:lnTo>
                    <a:pt x="161" y="885"/>
                  </a:lnTo>
                  <a:lnTo>
                    <a:pt x="161" y="885"/>
                  </a:lnTo>
                  <a:lnTo>
                    <a:pt x="155" y="852"/>
                  </a:lnTo>
                  <a:lnTo>
                    <a:pt x="151" y="829"/>
                  </a:lnTo>
                  <a:lnTo>
                    <a:pt x="150" y="822"/>
                  </a:lnTo>
                  <a:lnTo>
                    <a:pt x="150" y="820"/>
                  </a:lnTo>
                  <a:lnTo>
                    <a:pt x="151" y="819"/>
                  </a:lnTo>
                  <a:lnTo>
                    <a:pt x="151" y="819"/>
                  </a:lnTo>
                  <a:lnTo>
                    <a:pt x="175" y="809"/>
                  </a:lnTo>
                  <a:lnTo>
                    <a:pt x="175" y="809"/>
                  </a:lnTo>
                  <a:lnTo>
                    <a:pt x="174" y="723"/>
                  </a:lnTo>
                  <a:lnTo>
                    <a:pt x="173" y="662"/>
                  </a:lnTo>
                  <a:lnTo>
                    <a:pt x="171" y="639"/>
                  </a:lnTo>
                  <a:lnTo>
                    <a:pt x="170" y="630"/>
                  </a:lnTo>
                  <a:lnTo>
                    <a:pt x="170" y="630"/>
                  </a:lnTo>
                  <a:lnTo>
                    <a:pt x="168" y="623"/>
                  </a:lnTo>
                  <a:lnTo>
                    <a:pt x="167" y="613"/>
                  </a:lnTo>
                  <a:lnTo>
                    <a:pt x="166" y="602"/>
                  </a:lnTo>
                  <a:lnTo>
                    <a:pt x="166" y="602"/>
                  </a:lnTo>
                  <a:lnTo>
                    <a:pt x="167" y="600"/>
                  </a:lnTo>
                  <a:lnTo>
                    <a:pt x="169" y="598"/>
                  </a:lnTo>
                  <a:lnTo>
                    <a:pt x="175" y="593"/>
                  </a:lnTo>
                  <a:lnTo>
                    <a:pt x="184" y="587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00" y="685"/>
                  </a:lnTo>
                  <a:lnTo>
                    <a:pt x="201" y="703"/>
                  </a:lnTo>
                  <a:lnTo>
                    <a:pt x="203" y="742"/>
                  </a:lnTo>
                  <a:lnTo>
                    <a:pt x="203" y="790"/>
                  </a:lnTo>
                  <a:lnTo>
                    <a:pt x="208" y="800"/>
                  </a:lnTo>
                  <a:lnTo>
                    <a:pt x="184" y="847"/>
                  </a:lnTo>
                  <a:lnTo>
                    <a:pt x="184" y="847"/>
                  </a:lnTo>
                  <a:lnTo>
                    <a:pt x="181" y="854"/>
                  </a:lnTo>
                  <a:lnTo>
                    <a:pt x="179" y="860"/>
                  </a:lnTo>
                  <a:lnTo>
                    <a:pt x="177" y="866"/>
                  </a:lnTo>
                  <a:lnTo>
                    <a:pt x="179" y="868"/>
                  </a:lnTo>
                  <a:lnTo>
                    <a:pt x="180" y="871"/>
                  </a:lnTo>
                  <a:lnTo>
                    <a:pt x="180" y="871"/>
                  </a:lnTo>
                  <a:lnTo>
                    <a:pt x="183" y="873"/>
                  </a:lnTo>
                  <a:lnTo>
                    <a:pt x="190" y="874"/>
                  </a:lnTo>
                  <a:lnTo>
                    <a:pt x="208" y="878"/>
                  </a:lnTo>
                  <a:lnTo>
                    <a:pt x="232" y="880"/>
                  </a:lnTo>
                  <a:lnTo>
                    <a:pt x="232" y="880"/>
                  </a:lnTo>
                  <a:lnTo>
                    <a:pt x="249" y="879"/>
                  </a:lnTo>
                  <a:lnTo>
                    <a:pt x="265" y="878"/>
                  </a:lnTo>
                  <a:lnTo>
                    <a:pt x="271" y="877"/>
                  </a:lnTo>
                  <a:lnTo>
                    <a:pt x="274" y="875"/>
                  </a:lnTo>
                  <a:lnTo>
                    <a:pt x="274" y="875"/>
                  </a:lnTo>
                  <a:lnTo>
                    <a:pt x="277" y="873"/>
                  </a:lnTo>
                  <a:lnTo>
                    <a:pt x="280" y="868"/>
                  </a:lnTo>
                  <a:lnTo>
                    <a:pt x="285" y="857"/>
                  </a:lnTo>
                  <a:lnTo>
                    <a:pt x="288" y="842"/>
                  </a:lnTo>
                  <a:lnTo>
                    <a:pt x="307" y="828"/>
                  </a:lnTo>
                  <a:lnTo>
                    <a:pt x="307" y="828"/>
                  </a:lnTo>
                  <a:lnTo>
                    <a:pt x="302" y="746"/>
                  </a:lnTo>
                  <a:lnTo>
                    <a:pt x="298" y="654"/>
                  </a:lnTo>
                  <a:lnTo>
                    <a:pt x="298" y="654"/>
                  </a:lnTo>
                  <a:lnTo>
                    <a:pt x="297" y="641"/>
                  </a:lnTo>
                  <a:lnTo>
                    <a:pt x="293" y="624"/>
                  </a:lnTo>
                  <a:lnTo>
                    <a:pt x="288" y="606"/>
                  </a:lnTo>
                  <a:lnTo>
                    <a:pt x="288" y="606"/>
                  </a:lnTo>
                  <a:lnTo>
                    <a:pt x="333" y="597"/>
                  </a:lnTo>
                  <a:lnTo>
                    <a:pt x="366" y="590"/>
                  </a:lnTo>
                  <a:lnTo>
                    <a:pt x="379" y="589"/>
                  </a:lnTo>
                  <a:lnTo>
                    <a:pt x="387" y="587"/>
                  </a:lnTo>
                  <a:lnTo>
                    <a:pt x="387" y="587"/>
                  </a:lnTo>
                  <a:lnTo>
                    <a:pt x="429" y="587"/>
                  </a:lnTo>
                  <a:lnTo>
                    <a:pt x="458" y="586"/>
                  </a:lnTo>
                  <a:lnTo>
                    <a:pt x="472" y="585"/>
                  </a:lnTo>
                  <a:lnTo>
                    <a:pt x="487" y="583"/>
                  </a:lnTo>
                  <a:lnTo>
                    <a:pt x="487" y="583"/>
                  </a:lnTo>
                  <a:lnTo>
                    <a:pt x="498" y="579"/>
                  </a:lnTo>
                  <a:lnTo>
                    <a:pt x="509" y="576"/>
                  </a:lnTo>
                  <a:lnTo>
                    <a:pt x="516" y="570"/>
                  </a:lnTo>
                  <a:lnTo>
                    <a:pt x="523" y="565"/>
                  </a:lnTo>
                  <a:lnTo>
                    <a:pt x="527" y="558"/>
                  </a:lnTo>
                  <a:lnTo>
                    <a:pt x="530" y="552"/>
                  </a:lnTo>
                  <a:lnTo>
                    <a:pt x="534" y="540"/>
                  </a:lnTo>
                  <a:lnTo>
                    <a:pt x="534" y="540"/>
                  </a:lnTo>
                  <a:lnTo>
                    <a:pt x="540" y="506"/>
                  </a:lnTo>
                  <a:lnTo>
                    <a:pt x="543" y="484"/>
                  </a:lnTo>
                  <a:lnTo>
                    <a:pt x="557" y="484"/>
                  </a:lnTo>
                  <a:lnTo>
                    <a:pt x="557" y="450"/>
                  </a:lnTo>
                  <a:lnTo>
                    <a:pt x="557" y="450"/>
                  </a:lnTo>
                  <a:lnTo>
                    <a:pt x="560" y="450"/>
                  </a:lnTo>
                  <a:lnTo>
                    <a:pt x="563" y="449"/>
                  </a:lnTo>
                  <a:lnTo>
                    <a:pt x="570" y="447"/>
                  </a:lnTo>
                  <a:lnTo>
                    <a:pt x="573" y="445"/>
                  </a:lnTo>
                  <a:lnTo>
                    <a:pt x="576" y="441"/>
                  </a:lnTo>
                  <a:lnTo>
                    <a:pt x="576" y="441"/>
                  </a:lnTo>
                  <a:lnTo>
                    <a:pt x="580" y="436"/>
                  </a:lnTo>
                  <a:lnTo>
                    <a:pt x="582" y="429"/>
                  </a:lnTo>
                  <a:lnTo>
                    <a:pt x="589" y="414"/>
                  </a:lnTo>
                  <a:lnTo>
                    <a:pt x="595" y="394"/>
                  </a:lnTo>
                  <a:lnTo>
                    <a:pt x="609" y="394"/>
                  </a:lnTo>
                  <a:lnTo>
                    <a:pt x="609" y="394"/>
                  </a:lnTo>
                  <a:lnTo>
                    <a:pt x="613" y="316"/>
                  </a:lnTo>
                  <a:lnTo>
                    <a:pt x="615" y="260"/>
                  </a:lnTo>
                  <a:lnTo>
                    <a:pt x="615" y="239"/>
                  </a:lnTo>
                  <a:lnTo>
                    <a:pt x="614" y="229"/>
                  </a:lnTo>
                  <a:lnTo>
                    <a:pt x="614" y="229"/>
                  </a:lnTo>
                  <a:lnTo>
                    <a:pt x="612" y="223"/>
                  </a:lnTo>
                  <a:lnTo>
                    <a:pt x="606" y="214"/>
                  </a:lnTo>
                  <a:lnTo>
                    <a:pt x="592" y="194"/>
                  </a:lnTo>
                  <a:lnTo>
                    <a:pt x="576" y="178"/>
                  </a:lnTo>
                  <a:lnTo>
                    <a:pt x="567" y="167"/>
                  </a:lnTo>
                  <a:lnTo>
                    <a:pt x="567" y="167"/>
                  </a:lnTo>
                  <a:lnTo>
                    <a:pt x="560" y="162"/>
                  </a:lnTo>
                  <a:lnTo>
                    <a:pt x="550" y="158"/>
                  </a:lnTo>
                  <a:lnTo>
                    <a:pt x="539" y="153"/>
                  </a:lnTo>
                  <a:lnTo>
                    <a:pt x="529" y="139"/>
                  </a:lnTo>
                  <a:lnTo>
                    <a:pt x="515" y="134"/>
                  </a:lnTo>
                  <a:lnTo>
                    <a:pt x="510" y="111"/>
                  </a:lnTo>
                  <a:lnTo>
                    <a:pt x="520" y="111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15" y="82"/>
                  </a:lnTo>
                  <a:lnTo>
                    <a:pt x="515" y="82"/>
                  </a:lnTo>
                  <a:lnTo>
                    <a:pt x="514" y="76"/>
                  </a:lnTo>
                  <a:lnTo>
                    <a:pt x="511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0" y="73"/>
                  </a:lnTo>
                  <a:lnTo>
                    <a:pt x="513" y="61"/>
                  </a:lnTo>
                  <a:lnTo>
                    <a:pt x="513" y="50"/>
                  </a:lnTo>
                  <a:lnTo>
                    <a:pt x="511" y="44"/>
                  </a:lnTo>
                  <a:lnTo>
                    <a:pt x="510" y="40"/>
                  </a:lnTo>
                  <a:lnTo>
                    <a:pt x="510" y="40"/>
                  </a:lnTo>
                  <a:lnTo>
                    <a:pt x="505" y="29"/>
                  </a:lnTo>
                  <a:lnTo>
                    <a:pt x="498" y="18"/>
                  </a:lnTo>
                  <a:lnTo>
                    <a:pt x="490" y="8"/>
                  </a:lnTo>
                  <a:lnTo>
                    <a:pt x="487" y="4"/>
                  </a:lnTo>
                  <a:lnTo>
                    <a:pt x="482" y="2"/>
                  </a:lnTo>
                  <a:lnTo>
                    <a:pt x="482" y="2"/>
                  </a:lnTo>
                  <a:lnTo>
                    <a:pt x="477" y="1"/>
                  </a:lnTo>
                  <a:lnTo>
                    <a:pt x="472" y="0"/>
                  </a:lnTo>
                  <a:lnTo>
                    <a:pt x="462" y="0"/>
                  </a:lnTo>
                  <a:lnTo>
                    <a:pt x="449" y="2"/>
                  </a:lnTo>
                  <a:lnTo>
                    <a:pt x="449" y="2"/>
                  </a:lnTo>
                  <a:lnTo>
                    <a:pt x="445" y="1"/>
                  </a:lnTo>
                  <a:lnTo>
                    <a:pt x="438" y="0"/>
                  </a:lnTo>
                  <a:lnTo>
                    <a:pt x="426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6" y="2"/>
                  </a:lnTo>
                  <a:lnTo>
                    <a:pt x="404" y="9"/>
                  </a:lnTo>
                  <a:lnTo>
                    <a:pt x="391" y="20"/>
                  </a:lnTo>
                  <a:lnTo>
                    <a:pt x="380" y="33"/>
                  </a:lnTo>
                  <a:lnTo>
                    <a:pt x="376" y="39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0" y="57"/>
                  </a:lnTo>
                  <a:lnTo>
                    <a:pt x="369" y="72"/>
                  </a:lnTo>
                  <a:lnTo>
                    <a:pt x="369" y="87"/>
                  </a:lnTo>
                  <a:lnTo>
                    <a:pt x="373" y="82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6" y="87"/>
                  </a:lnTo>
                  <a:lnTo>
                    <a:pt x="373" y="93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8" y="96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5" y="106"/>
                  </a:lnTo>
                  <a:lnTo>
                    <a:pt x="387" y="125"/>
                  </a:lnTo>
                  <a:lnTo>
                    <a:pt x="387" y="125"/>
                  </a:lnTo>
                  <a:lnTo>
                    <a:pt x="387" y="133"/>
                  </a:lnTo>
                  <a:lnTo>
                    <a:pt x="387" y="139"/>
                  </a:lnTo>
                  <a:lnTo>
                    <a:pt x="386" y="144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1" y="158"/>
                  </a:lnTo>
                  <a:lnTo>
                    <a:pt x="393" y="162"/>
                  </a:lnTo>
                  <a:lnTo>
                    <a:pt x="397" y="167"/>
                  </a:lnTo>
                  <a:lnTo>
                    <a:pt x="397" y="167"/>
                  </a:lnTo>
                  <a:lnTo>
                    <a:pt x="402" y="172"/>
                  </a:lnTo>
                  <a:lnTo>
                    <a:pt x="409" y="177"/>
                  </a:lnTo>
                  <a:lnTo>
                    <a:pt x="416" y="181"/>
                  </a:lnTo>
                  <a:lnTo>
                    <a:pt x="397" y="18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AB84C1F-B12E-4D49-87A1-DE0DCE26ED4A}"/>
                </a:ext>
              </a:extLst>
            </p:cNvPr>
            <p:cNvSpPr/>
            <p:nvPr/>
          </p:nvSpPr>
          <p:spPr>
            <a:xfrm>
              <a:off x="1668832" y="5429004"/>
              <a:ext cx="731468" cy="600321"/>
            </a:xfrm>
            <a:custGeom>
              <a:avLst/>
              <a:gdLst>
                <a:gd name="connsiteX0" fmla="*/ 161127 w 731468"/>
                <a:gd name="connsiteY0" fmla="*/ 0 h 600321"/>
                <a:gd name="connsiteX1" fmla="*/ 201344 w 731468"/>
                <a:gd name="connsiteY1" fmla="*/ 0 h 600321"/>
                <a:gd name="connsiteX2" fmla="*/ 220923 w 731468"/>
                <a:gd name="connsiteY2" fmla="*/ 19579 h 600321"/>
                <a:gd name="connsiteX3" fmla="*/ 220923 w 731468"/>
                <a:gd name="connsiteY3" fmla="*/ 74116 h 600321"/>
                <a:gd name="connsiteX4" fmla="*/ 515568 w 731468"/>
                <a:gd name="connsiteY4" fmla="*/ 74116 h 600321"/>
                <a:gd name="connsiteX5" fmla="*/ 515568 w 731468"/>
                <a:gd name="connsiteY5" fmla="*/ 19580 h 600321"/>
                <a:gd name="connsiteX6" fmla="*/ 535147 w 731468"/>
                <a:gd name="connsiteY6" fmla="*/ 1 h 600321"/>
                <a:gd name="connsiteX7" fmla="*/ 575364 w 731468"/>
                <a:gd name="connsiteY7" fmla="*/ 1 h 600321"/>
                <a:gd name="connsiteX8" fmla="*/ 594943 w 731468"/>
                <a:gd name="connsiteY8" fmla="*/ 19580 h 600321"/>
                <a:gd name="connsiteX9" fmla="*/ 594943 w 731468"/>
                <a:gd name="connsiteY9" fmla="*/ 74116 h 600321"/>
                <a:gd name="connsiteX10" fmla="*/ 618551 w 731468"/>
                <a:gd name="connsiteY10" fmla="*/ 74116 h 600321"/>
                <a:gd name="connsiteX11" fmla="*/ 731468 w 731468"/>
                <a:gd name="connsiteY11" fmla="*/ 172744 h 600321"/>
                <a:gd name="connsiteX12" fmla="*/ 731468 w 731468"/>
                <a:gd name="connsiteY12" fmla="*/ 197096 h 600321"/>
                <a:gd name="connsiteX13" fmla="*/ 658442 w 731468"/>
                <a:gd name="connsiteY13" fmla="*/ 197096 h 600321"/>
                <a:gd name="connsiteX14" fmla="*/ 658442 w 731468"/>
                <a:gd name="connsiteY14" fmla="*/ 591854 h 600321"/>
                <a:gd name="connsiteX15" fmla="*/ 649975 w 731468"/>
                <a:gd name="connsiteY15" fmla="*/ 600321 h 600321"/>
                <a:gd name="connsiteX16" fmla="*/ 616109 w 731468"/>
                <a:gd name="connsiteY16" fmla="*/ 600321 h 600321"/>
                <a:gd name="connsiteX17" fmla="*/ 607642 w 731468"/>
                <a:gd name="connsiteY17" fmla="*/ 591854 h 600321"/>
                <a:gd name="connsiteX18" fmla="*/ 607642 w 731468"/>
                <a:gd name="connsiteY18" fmla="*/ 197096 h 600321"/>
                <a:gd name="connsiteX19" fmla="*/ 563827 w 731468"/>
                <a:gd name="connsiteY19" fmla="*/ 197096 h 600321"/>
                <a:gd name="connsiteX20" fmla="*/ 563827 w 731468"/>
                <a:gd name="connsiteY20" fmla="*/ 499462 h 600321"/>
                <a:gd name="connsiteX21" fmla="*/ 556207 w 731468"/>
                <a:gd name="connsiteY21" fmla="*/ 507082 h 600321"/>
                <a:gd name="connsiteX22" fmla="*/ 525727 w 731468"/>
                <a:gd name="connsiteY22" fmla="*/ 507082 h 600321"/>
                <a:gd name="connsiteX23" fmla="*/ 518107 w 731468"/>
                <a:gd name="connsiteY23" fmla="*/ 499462 h 600321"/>
                <a:gd name="connsiteX24" fmla="*/ 518107 w 731468"/>
                <a:gd name="connsiteY24" fmla="*/ 197096 h 600321"/>
                <a:gd name="connsiteX25" fmla="*/ 217752 w 731468"/>
                <a:gd name="connsiteY25" fmla="*/ 197096 h 600321"/>
                <a:gd name="connsiteX26" fmla="*/ 217752 w 731468"/>
                <a:gd name="connsiteY26" fmla="*/ 499462 h 600321"/>
                <a:gd name="connsiteX27" fmla="*/ 210132 w 731468"/>
                <a:gd name="connsiteY27" fmla="*/ 507082 h 600321"/>
                <a:gd name="connsiteX28" fmla="*/ 179652 w 731468"/>
                <a:gd name="connsiteY28" fmla="*/ 507082 h 600321"/>
                <a:gd name="connsiteX29" fmla="*/ 172032 w 731468"/>
                <a:gd name="connsiteY29" fmla="*/ 499462 h 600321"/>
                <a:gd name="connsiteX30" fmla="*/ 172032 w 731468"/>
                <a:gd name="connsiteY30" fmla="*/ 197096 h 600321"/>
                <a:gd name="connsiteX31" fmla="*/ 140917 w 731468"/>
                <a:gd name="connsiteY31" fmla="*/ 197096 h 600321"/>
                <a:gd name="connsiteX32" fmla="*/ 140917 w 731468"/>
                <a:gd name="connsiteY32" fmla="*/ 591854 h 600321"/>
                <a:gd name="connsiteX33" fmla="*/ 132450 w 731468"/>
                <a:gd name="connsiteY33" fmla="*/ 600321 h 600321"/>
                <a:gd name="connsiteX34" fmla="*/ 98584 w 731468"/>
                <a:gd name="connsiteY34" fmla="*/ 600321 h 600321"/>
                <a:gd name="connsiteX35" fmla="*/ 90117 w 731468"/>
                <a:gd name="connsiteY35" fmla="*/ 591854 h 600321"/>
                <a:gd name="connsiteX36" fmla="*/ 90117 w 731468"/>
                <a:gd name="connsiteY36" fmla="*/ 197096 h 600321"/>
                <a:gd name="connsiteX37" fmla="*/ 0 w 731468"/>
                <a:gd name="connsiteY37" fmla="*/ 197096 h 600321"/>
                <a:gd name="connsiteX38" fmla="*/ 0 w 731468"/>
                <a:gd name="connsiteY38" fmla="*/ 172744 h 600321"/>
                <a:gd name="connsiteX39" fmla="*/ 112917 w 731468"/>
                <a:gd name="connsiteY39" fmla="*/ 74116 h 600321"/>
                <a:gd name="connsiteX40" fmla="*/ 141548 w 731468"/>
                <a:gd name="connsiteY40" fmla="*/ 74116 h 600321"/>
                <a:gd name="connsiteX41" fmla="*/ 141548 w 731468"/>
                <a:gd name="connsiteY41" fmla="*/ 19579 h 600321"/>
                <a:gd name="connsiteX42" fmla="*/ 161127 w 731468"/>
                <a:gd name="connsiteY42" fmla="*/ 0 h 60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1468" h="600321">
                  <a:moveTo>
                    <a:pt x="161127" y="0"/>
                  </a:moveTo>
                  <a:lnTo>
                    <a:pt x="201344" y="0"/>
                  </a:lnTo>
                  <a:cubicBezTo>
                    <a:pt x="212157" y="0"/>
                    <a:pt x="220923" y="8766"/>
                    <a:pt x="220923" y="19579"/>
                  </a:cubicBezTo>
                  <a:lnTo>
                    <a:pt x="220923" y="74116"/>
                  </a:lnTo>
                  <a:lnTo>
                    <a:pt x="515568" y="74116"/>
                  </a:lnTo>
                  <a:lnTo>
                    <a:pt x="515568" y="19580"/>
                  </a:lnTo>
                  <a:cubicBezTo>
                    <a:pt x="515568" y="8767"/>
                    <a:pt x="524334" y="1"/>
                    <a:pt x="535147" y="1"/>
                  </a:cubicBezTo>
                  <a:lnTo>
                    <a:pt x="575364" y="1"/>
                  </a:lnTo>
                  <a:cubicBezTo>
                    <a:pt x="586177" y="1"/>
                    <a:pt x="594943" y="8767"/>
                    <a:pt x="594943" y="19580"/>
                  </a:cubicBezTo>
                  <a:lnTo>
                    <a:pt x="594943" y="74116"/>
                  </a:lnTo>
                  <a:lnTo>
                    <a:pt x="618551" y="74116"/>
                  </a:lnTo>
                  <a:lnTo>
                    <a:pt x="731468" y="172744"/>
                  </a:lnTo>
                  <a:lnTo>
                    <a:pt x="731468" y="197096"/>
                  </a:lnTo>
                  <a:lnTo>
                    <a:pt x="658442" y="197096"/>
                  </a:lnTo>
                  <a:lnTo>
                    <a:pt x="658442" y="591854"/>
                  </a:lnTo>
                  <a:cubicBezTo>
                    <a:pt x="658442" y="596530"/>
                    <a:pt x="654651" y="600321"/>
                    <a:pt x="649975" y="600321"/>
                  </a:cubicBezTo>
                  <a:lnTo>
                    <a:pt x="616109" y="600321"/>
                  </a:lnTo>
                  <a:cubicBezTo>
                    <a:pt x="611433" y="600321"/>
                    <a:pt x="607642" y="596530"/>
                    <a:pt x="607642" y="591854"/>
                  </a:cubicBezTo>
                  <a:lnTo>
                    <a:pt x="607642" y="197096"/>
                  </a:lnTo>
                  <a:lnTo>
                    <a:pt x="563827" y="197096"/>
                  </a:lnTo>
                  <a:lnTo>
                    <a:pt x="563827" y="499462"/>
                  </a:lnTo>
                  <a:cubicBezTo>
                    <a:pt x="563827" y="503670"/>
                    <a:pt x="560415" y="507082"/>
                    <a:pt x="556207" y="507082"/>
                  </a:cubicBezTo>
                  <a:lnTo>
                    <a:pt x="525727" y="507082"/>
                  </a:lnTo>
                  <a:cubicBezTo>
                    <a:pt x="521519" y="507082"/>
                    <a:pt x="518107" y="503670"/>
                    <a:pt x="518107" y="499462"/>
                  </a:cubicBezTo>
                  <a:lnTo>
                    <a:pt x="518107" y="197096"/>
                  </a:lnTo>
                  <a:lnTo>
                    <a:pt x="217752" y="197096"/>
                  </a:lnTo>
                  <a:lnTo>
                    <a:pt x="217752" y="499462"/>
                  </a:lnTo>
                  <a:cubicBezTo>
                    <a:pt x="217752" y="503670"/>
                    <a:pt x="214340" y="507082"/>
                    <a:pt x="210132" y="507082"/>
                  </a:cubicBezTo>
                  <a:lnTo>
                    <a:pt x="179652" y="507082"/>
                  </a:lnTo>
                  <a:cubicBezTo>
                    <a:pt x="175444" y="507082"/>
                    <a:pt x="172032" y="503670"/>
                    <a:pt x="172032" y="499462"/>
                  </a:cubicBezTo>
                  <a:lnTo>
                    <a:pt x="172032" y="197096"/>
                  </a:lnTo>
                  <a:lnTo>
                    <a:pt x="140917" y="197096"/>
                  </a:lnTo>
                  <a:lnTo>
                    <a:pt x="140917" y="591854"/>
                  </a:lnTo>
                  <a:cubicBezTo>
                    <a:pt x="140917" y="596530"/>
                    <a:pt x="137126" y="600321"/>
                    <a:pt x="132450" y="600321"/>
                  </a:cubicBezTo>
                  <a:lnTo>
                    <a:pt x="98584" y="600321"/>
                  </a:lnTo>
                  <a:cubicBezTo>
                    <a:pt x="93908" y="600321"/>
                    <a:pt x="90117" y="596530"/>
                    <a:pt x="90117" y="591854"/>
                  </a:cubicBezTo>
                  <a:lnTo>
                    <a:pt x="90117" y="197096"/>
                  </a:lnTo>
                  <a:lnTo>
                    <a:pt x="0" y="197096"/>
                  </a:lnTo>
                  <a:lnTo>
                    <a:pt x="0" y="172744"/>
                  </a:lnTo>
                  <a:lnTo>
                    <a:pt x="112917" y="74116"/>
                  </a:lnTo>
                  <a:lnTo>
                    <a:pt x="141548" y="74116"/>
                  </a:lnTo>
                  <a:lnTo>
                    <a:pt x="141548" y="19579"/>
                  </a:lnTo>
                  <a:cubicBezTo>
                    <a:pt x="141548" y="8766"/>
                    <a:pt x="150314" y="0"/>
                    <a:pt x="161127" y="0"/>
                  </a:cubicBez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9F9D028-53AD-403C-9AA3-90E1B304EC25}"/>
              </a:ext>
            </a:extLst>
          </p:cNvPr>
          <p:cNvGrpSpPr/>
          <p:nvPr/>
        </p:nvGrpSpPr>
        <p:grpSpPr>
          <a:xfrm>
            <a:off x="3727494" y="4343711"/>
            <a:ext cx="2451012" cy="1509150"/>
            <a:chOff x="4034574" y="4751447"/>
            <a:chExt cx="2075404" cy="1277878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C09D866-E65B-4302-917C-314CA97A3AF5}"/>
                </a:ext>
              </a:extLst>
            </p:cNvPr>
            <p:cNvSpPr/>
            <p:nvPr/>
          </p:nvSpPr>
          <p:spPr>
            <a:xfrm>
              <a:off x="4593007" y="5429004"/>
              <a:ext cx="731468" cy="600321"/>
            </a:xfrm>
            <a:custGeom>
              <a:avLst/>
              <a:gdLst>
                <a:gd name="connsiteX0" fmla="*/ 161127 w 731468"/>
                <a:gd name="connsiteY0" fmla="*/ 0 h 600321"/>
                <a:gd name="connsiteX1" fmla="*/ 201344 w 731468"/>
                <a:gd name="connsiteY1" fmla="*/ 0 h 600321"/>
                <a:gd name="connsiteX2" fmla="*/ 220923 w 731468"/>
                <a:gd name="connsiteY2" fmla="*/ 19579 h 600321"/>
                <a:gd name="connsiteX3" fmla="*/ 220923 w 731468"/>
                <a:gd name="connsiteY3" fmla="*/ 74116 h 600321"/>
                <a:gd name="connsiteX4" fmla="*/ 515568 w 731468"/>
                <a:gd name="connsiteY4" fmla="*/ 74116 h 600321"/>
                <a:gd name="connsiteX5" fmla="*/ 515568 w 731468"/>
                <a:gd name="connsiteY5" fmla="*/ 19580 h 600321"/>
                <a:gd name="connsiteX6" fmla="*/ 535147 w 731468"/>
                <a:gd name="connsiteY6" fmla="*/ 1 h 600321"/>
                <a:gd name="connsiteX7" fmla="*/ 575364 w 731468"/>
                <a:gd name="connsiteY7" fmla="*/ 1 h 600321"/>
                <a:gd name="connsiteX8" fmla="*/ 594943 w 731468"/>
                <a:gd name="connsiteY8" fmla="*/ 19580 h 600321"/>
                <a:gd name="connsiteX9" fmla="*/ 594943 w 731468"/>
                <a:gd name="connsiteY9" fmla="*/ 74116 h 600321"/>
                <a:gd name="connsiteX10" fmla="*/ 618551 w 731468"/>
                <a:gd name="connsiteY10" fmla="*/ 74116 h 600321"/>
                <a:gd name="connsiteX11" fmla="*/ 731468 w 731468"/>
                <a:gd name="connsiteY11" fmla="*/ 172744 h 600321"/>
                <a:gd name="connsiteX12" fmla="*/ 731468 w 731468"/>
                <a:gd name="connsiteY12" fmla="*/ 197096 h 600321"/>
                <a:gd name="connsiteX13" fmla="*/ 658442 w 731468"/>
                <a:gd name="connsiteY13" fmla="*/ 197096 h 600321"/>
                <a:gd name="connsiteX14" fmla="*/ 658442 w 731468"/>
                <a:gd name="connsiteY14" fmla="*/ 591854 h 600321"/>
                <a:gd name="connsiteX15" fmla="*/ 649975 w 731468"/>
                <a:gd name="connsiteY15" fmla="*/ 600321 h 600321"/>
                <a:gd name="connsiteX16" fmla="*/ 616109 w 731468"/>
                <a:gd name="connsiteY16" fmla="*/ 600321 h 600321"/>
                <a:gd name="connsiteX17" fmla="*/ 607642 w 731468"/>
                <a:gd name="connsiteY17" fmla="*/ 591854 h 600321"/>
                <a:gd name="connsiteX18" fmla="*/ 607642 w 731468"/>
                <a:gd name="connsiteY18" fmla="*/ 197096 h 600321"/>
                <a:gd name="connsiteX19" fmla="*/ 563827 w 731468"/>
                <a:gd name="connsiteY19" fmla="*/ 197096 h 600321"/>
                <a:gd name="connsiteX20" fmla="*/ 563827 w 731468"/>
                <a:gd name="connsiteY20" fmla="*/ 499462 h 600321"/>
                <a:gd name="connsiteX21" fmla="*/ 556207 w 731468"/>
                <a:gd name="connsiteY21" fmla="*/ 507082 h 600321"/>
                <a:gd name="connsiteX22" fmla="*/ 525727 w 731468"/>
                <a:gd name="connsiteY22" fmla="*/ 507082 h 600321"/>
                <a:gd name="connsiteX23" fmla="*/ 518107 w 731468"/>
                <a:gd name="connsiteY23" fmla="*/ 499462 h 600321"/>
                <a:gd name="connsiteX24" fmla="*/ 518107 w 731468"/>
                <a:gd name="connsiteY24" fmla="*/ 197096 h 600321"/>
                <a:gd name="connsiteX25" fmla="*/ 217752 w 731468"/>
                <a:gd name="connsiteY25" fmla="*/ 197096 h 600321"/>
                <a:gd name="connsiteX26" fmla="*/ 217752 w 731468"/>
                <a:gd name="connsiteY26" fmla="*/ 499462 h 600321"/>
                <a:gd name="connsiteX27" fmla="*/ 210132 w 731468"/>
                <a:gd name="connsiteY27" fmla="*/ 507082 h 600321"/>
                <a:gd name="connsiteX28" fmla="*/ 179652 w 731468"/>
                <a:gd name="connsiteY28" fmla="*/ 507082 h 600321"/>
                <a:gd name="connsiteX29" fmla="*/ 172032 w 731468"/>
                <a:gd name="connsiteY29" fmla="*/ 499462 h 600321"/>
                <a:gd name="connsiteX30" fmla="*/ 172032 w 731468"/>
                <a:gd name="connsiteY30" fmla="*/ 197096 h 600321"/>
                <a:gd name="connsiteX31" fmla="*/ 140917 w 731468"/>
                <a:gd name="connsiteY31" fmla="*/ 197096 h 600321"/>
                <a:gd name="connsiteX32" fmla="*/ 140917 w 731468"/>
                <a:gd name="connsiteY32" fmla="*/ 591854 h 600321"/>
                <a:gd name="connsiteX33" fmla="*/ 132450 w 731468"/>
                <a:gd name="connsiteY33" fmla="*/ 600321 h 600321"/>
                <a:gd name="connsiteX34" fmla="*/ 98584 w 731468"/>
                <a:gd name="connsiteY34" fmla="*/ 600321 h 600321"/>
                <a:gd name="connsiteX35" fmla="*/ 90117 w 731468"/>
                <a:gd name="connsiteY35" fmla="*/ 591854 h 600321"/>
                <a:gd name="connsiteX36" fmla="*/ 90117 w 731468"/>
                <a:gd name="connsiteY36" fmla="*/ 197096 h 600321"/>
                <a:gd name="connsiteX37" fmla="*/ 0 w 731468"/>
                <a:gd name="connsiteY37" fmla="*/ 197096 h 600321"/>
                <a:gd name="connsiteX38" fmla="*/ 0 w 731468"/>
                <a:gd name="connsiteY38" fmla="*/ 172744 h 600321"/>
                <a:gd name="connsiteX39" fmla="*/ 112917 w 731468"/>
                <a:gd name="connsiteY39" fmla="*/ 74116 h 600321"/>
                <a:gd name="connsiteX40" fmla="*/ 141548 w 731468"/>
                <a:gd name="connsiteY40" fmla="*/ 74116 h 600321"/>
                <a:gd name="connsiteX41" fmla="*/ 141548 w 731468"/>
                <a:gd name="connsiteY41" fmla="*/ 19579 h 600321"/>
                <a:gd name="connsiteX42" fmla="*/ 161127 w 731468"/>
                <a:gd name="connsiteY42" fmla="*/ 0 h 60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1468" h="600321">
                  <a:moveTo>
                    <a:pt x="161127" y="0"/>
                  </a:moveTo>
                  <a:lnTo>
                    <a:pt x="201344" y="0"/>
                  </a:lnTo>
                  <a:cubicBezTo>
                    <a:pt x="212157" y="0"/>
                    <a:pt x="220923" y="8766"/>
                    <a:pt x="220923" y="19579"/>
                  </a:cubicBezTo>
                  <a:lnTo>
                    <a:pt x="220923" y="74116"/>
                  </a:lnTo>
                  <a:lnTo>
                    <a:pt x="515568" y="74116"/>
                  </a:lnTo>
                  <a:lnTo>
                    <a:pt x="515568" y="19580"/>
                  </a:lnTo>
                  <a:cubicBezTo>
                    <a:pt x="515568" y="8767"/>
                    <a:pt x="524334" y="1"/>
                    <a:pt x="535147" y="1"/>
                  </a:cubicBezTo>
                  <a:lnTo>
                    <a:pt x="575364" y="1"/>
                  </a:lnTo>
                  <a:cubicBezTo>
                    <a:pt x="586177" y="1"/>
                    <a:pt x="594943" y="8767"/>
                    <a:pt x="594943" y="19580"/>
                  </a:cubicBezTo>
                  <a:lnTo>
                    <a:pt x="594943" y="74116"/>
                  </a:lnTo>
                  <a:lnTo>
                    <a:pt x="618551" y="74116"/>
                  </a:lnTo>
                  <a:lnTo>
                    <a:pt x="731468" y="172744"/>
                  </a:lnTo>
                  <a:lnTo>
                    <a:pt x="731468" y="197096"/>
                  </a:lnTo>
                  <a:lnTo>
                    <a:pt x="658442" y="197096"/>
                  </a:lnTo>
                  <a:lnTo>
                    <a:pt x="658442" y="591854"/>
                  </a:lnTo>
                  <a:cubicBezTo>
                    <a:pt x="658442" y="596530"/>
                    <a:pt x="654651" y="600321"/>
                    <a:pt x="649975" y="600321"/>
                  </a:cubicBezTo>
                  <a:lnTo>
                    <a:pt x="616109" y="600321"/>
                  </a:lnTo>
                  <a:cubicBezTo>
                    <a:pt x="611433" y="600321"/>
                    <a:pt x="607642" y="596530"/>
                    <a:pt x="607642" y="591854"/>
                  </a:cubicBezTo>
                  <a:lnTo>
                    <a:pt x="607642" y="197096"/>
                  </a:lnTo>
                  <a:lnTo>
                    <a:pt x="563827" y="197096"/>
                  </a:lnTo>
                  <a:lnTo>
                    <a:pt x="563827" y="499462"/>
                  </a:lnTo>
                  <a:cubicBezTo>
                    <a:pt x="563827" y="503670"/>
                    <a:pt x="560415" y="507082"/>
                    <a:pt x="556207" y="507082"/>
                  </a:cubicBezTo>
                  <a:lnTo>
                    <a:pt x="525727" y="507082"/>
                  </a:lnTo>
                  <a:cubicBezTo>
                    <a:pt x="521519" y="507082"/>
                    <a:pt x="518107" y="503670"/>
                    <a:pt x="518107" y="499462"/>
                  </a:cubicBezTo>
                  <a:lnTo>
                    <a:pt x="518107" y="197096"/>
                  </a:lnTo>
                  <a:lnTo>
                    <a:pt x="217752" y="197096"/>
                  </a:lnTo>
                  <a:lnTo>
                    <a:pt x="217752" y="499462"/>
                  </a:lnTo>
                  <a:cubicBezTo>
                    <a:pt x="217752" y="503670"/>
                    <a:pt x="214340" y="507082"/>
                    <a:pt x="210132" y="507082"/>
                  </a:cubicBezTo>
                  <a:lnTo>
                    <a:pt x="179652" y="507082"/>
                  </a:lnTo>
                  <a:cubicBezTo>
                    <a:pt x="175444" y="507082"/>
                    <a:pt x="172032" y="503670"/>
                    <a:pt x="172032" y="499462"/>
                  </a:cubicBezTo>
                  <a:lnTo>
                    <a:pt x="172032" y="197096"/>
                  </a:lnTo>
                  <a:lnTo>
                    <a:pt x="140917" y="197096"/>
                  </a:lnTo>
                  <a:lnTo>
                    <a:pt x="140917" y="591854"/>
                  </a:lnTo>
                  <a:cubicBezTo>
                    <a:pt x="140917" y="596530"/>
                    <a:pt x="137126" y="600321"/>
                    <a:pt x="132450" y="600321"/>
                  </a:cubicBezTo>
                  <a:lnTo>
                    <a:pt x="98584" y="600321"/>
                  </a:lnTo>
                  <a:cubicBezTo>
                    <a:pt x="93908" y="600321"/>
                    <a:pt x="90117" y="596530"/>
                    <a:pt x="90117" y="591854"/>
                  </a:cubicBezTo>
                  <a:lnTo>
                    <a:pt x="90117" y="197096"/>
                  </a:lnTo>
                  <a:lnTo>
                    <a:pt x="0" y="197096"/>
                  </a:lnTo>
                  <a:lnTo>
                    <a:pt x="0" y="172744"/>
                  </a:lnTo>
                  <a:lnTo>
                    <a:pt x="112917" y="74116"/>
                  </a:lnTo>
                  <a:lnTo>
                    <a:pt x="141548" y="74116"/>
                  </a:lnTo>
                  <a:lnTo>
                    <a:pt x="141548" y="19579"/>
                  </a:lnTo>
                  <a:cubicBezTo>
                    <a:pt x="141548" y="8766"/>
                    <a:pt x="150314" y="0"/>
                    <a:pt x="161127" y="0"/>
                  </a:cubicBez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Freeform 12">
              <a:extLst>
                <a:ext uri="{FF2B5EF4-FFF2-40B4-BE49-F238E27FC236}">
                  <a16:creationId xmlns:a16="http://schemas.microsoft.com/office/drawing/2014/main" id="{1B3DF9BE-2DF5-47F7-A6D1-F5093AB421EF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204650" y="4751447"/>
              <a:ext cx="905328" cy="1252426"/>
            </a:xfrm>
            <a:custGeom>
              <a:avLst/>
              <a:gdLst>
                <a:gd name="T0" fmla="*/ 102 w 819"/>
                <a:gd name="T1" fmla="*/ 5 h 1133"/>
                <a:gd name="T2" fmla="*/ 72 w 819"/>
                <a:gd name="T3" fmla="*/ 13 h 1133"/>
                <a:gd name="T4" fmla="*/ 30 w 819"/>
                <a:gd name="T5" fmla="*/ 90 h 1133"/>
                <a:gd name="T6" fmla="*/ 31 w 819"/>
                <a:gd name="T7" fmla="*/ 119 h 1133"/>
                <a:gd name="T8" fmla="*/ 20 w 819"/>
                <a:gd name="T9" fmla="*/ 220 h 1133"/>
                <a:gd name="T10" fmla="*/ 6 w 819"/>
                <a:gd name="T11" fmla="*/ 259 h 1133"/>
                <a:gd name="T12" fmla="*/ 0 w 819"/>
                <a:gd name="T13" fmla="*/ 300 h 1133"/>
                <a:gd name="T14" fmla="*/ 16 w 819"/>
                <a:gd name="T15" fmla="*/ 337 h 1133"/>
                <a:gd name="T16" fmla="*/ 55 w 819"/>
                <a:gd name="T17" fmla="*/ 404 h 1133"/>
                <a:gd name="T18" fmla="*/ 62 w 819"/>
                <a:gd name="T19" fmla="*/ 511 h 1133"/>
                <a:gd name="T20" fmla="*/ 48 w 819"/>
                <a:gd name="T21" fmla="*/ 601 h 1133"/>
                <a:gd name="T22" fmla="*/ 65 w 819"/>
                <a:gd name="T23" fmla="*/ 614 h 1133"/>
                <a:gd name="T24" fmla="*/ 90 w 819"/>
                <a:gd name="T25" fmla="*/ 711 h 1133"/>
                <a:gd name="T26" fmla="*/ 136 w 819"/>
                <a:gd name="T27" fmla="*/ 746 h 1133"/>
                <a:gd name="T28" fmla="*/ 225 w 819"/>
                <a:gd name="T29" fmla="*/ 756 h 1133"/>
                <a:gd name="T30" fmla="*/ 323 w 819"/>
                <a:gd name="T31" fmla="*/ 759 h 1133"/>
                <a:gd name="T32" fmla="*/ 384 w 819"/>
                <a:gd name="T33" fmla="*/ 778 h 1133"/>
                <a:gd name="T34" fmla="*/ 417 w 819"/>
                <a:gd name="T35" fmla="*/ 862 h 1133"/>
                <a:gd name="T36" fmla="*/ 504 w 819"/>
                <a:gd name="T37" fmla="*/ 1057 h 1133"/>
                <a:gd name="T38" fmla="*/ 516 w 819"/>
                <a:gd name="T39" fmla="*/ 1105 h 1133"/>
                <a:gd name="T40" fmla="*/ 606 w 819"/>
                <a:gd name="T41" fmla="*/ 1075 h 1133"/>
                <a:gd name="T42" fmla="*/ 625 w 819"/>
                <a:gd name="T43" fmla="*/ 1106 h 1133"/>
                <a:gd name="T44" fmla="*/ 684 w 819"/>
                <a:gd name="T45" fmla="*/ 1132 h 1133"/>
                <a:gd name="T46" fmla="*/ 764 w 819"/>
                <a:gd name="T47" fmla="*/ 1127 h 1133"/>
                <a:gd name="T48" fmla="*/ 817 w 819"/>
                <a:gd name="T49" fmla="*/ 1096 h 1133"/>
                <a:gd name="T50" fmla="*/ 812 w 819"/>
                <a:gd name="T51" fmla="*/ 1074 h 1133"/>
                <a:gd name="T52" fmla="*/ 763 w 819"/>
                <a:gd name="T53" fmla="*/ 1067 h 1133"/>
                <a:gd name="T54" fmla="*/ 733 w 819"/>
                <a:gd name="T55" fmla="*/ 1052 h 1133"/>
                <a:gd name="T56" fmla="*/ 778 w 819"/>
                <a:gd name="T57" fmla="*/ 995 h 1133"/>
                <a:gd name="T58" fmla="*/ 731 w 819"/>
                <a:gd name="T59" fmla="*/ 865 h 1133"/>
                <a:gd name="T60" fmla="*/ 665 w 819"/>
                <a:gd name="T61" fmla="*/ 676 h 1133"/>
                <a:gd name="T62" fmla="*/ 587 w 819"/>
                <a:gd name="T63" fmla="*/ 635 h 1133"/>
                <a:gd name="T64" fmla="*/ 460 w 819"/>
                <a:gd name="T65" fmla="*/ 603 h 1133"/>
                <a:gd name="T66" fmla="*/ 400 w 819"/>
                <a:gd name="T67" fmla="*/ 530 h 1133"/>
                <a:gd name="T68" fmla="*/ 325 w 819"/>
                <a:gd name="T69" fmla="*/ 378 h 1133"/>
                <a:gd name="T70" fmla="*/ 325 w 819"/>
                <a:gd name="T71" fmla="*/ 322 h 1133"/>
                <a:gd name="T72" fmla="*/ 350 w 819"/>
                <a:gd name="T73" fmla="*/ 311 h 1133"/>
                <a:gd name="T74" fmla="*/ 332 w 819"/>
                <a:gd name="T75" fmla="*/ 263 h 1133"/>
                <a:gd name="T76" fmla="*/ 360 w 819"/>
                <a:gd name="T77" fmla="*/ 222 h 1133"/>
                <a:gd name="T78" fmla="*/ 413 w 819"/>
                <a:gd name="T79" fmla="*/ 115 h 1133"/>
                <a:gd name="T80" fmla="*/ 415 w 819"/>
                <a:gd name="T81" fmla="*/ 77 h 1133"/>
                <a:gd name="T82" fmla="*/ 379 w 819"/>
                <a:gd name="T83" fmla="*/ 69 h 1133"/>
                <a:gd name="T84" fmla="*/ 253 w 819"/>
                <a:gd name="T85" fmla="*/ 66 h 1133"/>
                <a:gd name="T86" fmla="*/ 193 w 819"/>
                <a:gd name="T87" fmla="*/ 57 h 1133"/>
                <a:gd name="T88" fmla="*/ 185 w 819"/>
                <a:gd name="T89" fmla="*/ 32 h 1133"/>
                <a:gd name="T90" fmla="*/ 164 w 819"/>
                <a:gd name="T91" fmla="*/ 6 h 1133"/>
                <a:gd name="T92" fmla="*/ 150 w 819"/>
                <a:gd name="T93" fmla="*/ 5 h 1133"/>
                <a:gd name="T94" fmla="*/ 146 w 819"/>
                <a:gd name="T95" fmla="*/ 11 h 1133"/>
                <a:gd name="T96" fmla="*/ 97 w 819"/>
                <a:gd name="T97" fmla="*/ 110 h 1133"/>
                <a:gd name="T98" fmla="*/ 108 w 819"/>
                <a:gd name="T99" fmla="*/ 53 h 1133"/>
                <a:gd name="T100" fmla="*/ 117 w 819"/>
                <a:gd name="T101" fmla="*/ 88 h 1133"/>
                <a:gd name="T102" fmla="*/ 117 w 819"/>
                <a:gd name="T103" fmla="*/ 115 h 1133"/>
                <a:gd name="T104" fmla="*/ 97 w 819"/>
                <a:gd name="T105" fmla="*/ 125 h 1133"/>
                <a:gd name="T106" fmla="*/ 345 w 819"/>
                <a:gd name="T107" fmla="*/ 137 h 1133"/>
                <a:gd name="T108" fmla="*/ 298 w 819"/>
                <a:gd name="T109" fmla="*/ 183 h 1133"/>
                <a:gd name="T110" fmla="*/ 301 w 819"/>
                <a:gd name="T111" fmla="*/ 137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9" h="1133">
                  <a:moveTo>
                    <a:pt x="142" y="17"/>
                  </a:moveTo>
                  <a:lnTo>
                    <a:pt x="142" y="1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14" y="5"/>
                  </a:lnTo>
                  <a:lnTo>
                    <a:pt x="102" y="5"/>
                  </a:lnTo>
                  <a:lnTo>
                    <a:pt x="91" y="5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6" y="10"/>
                  </a:lnTo>
                  <a:lnTo>
                    <a:pt x="72" y="13"/>
                  </a:lnTo>
                  <a:lnTo>
                    <a:pt x="65" y="21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44" y="59"/>
                  </a:lnTo>
                  <a:lnTo>
                    <a:pt x="33" y="80"/>
                  </a:lnTo>
                  <a:lnTo>
                    <a:pt x="30" y="90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104"/>
                  </a:lnTo>
                  <a:lnTo>
                    <a:pt x="29" y="11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0" y="167"/>
                  </a:lnTo>
                  <a:lnTo>
                    <a:pt x="29" y="196"/>
                  </a:lnTo>
                  <a:lnTo>
                    <a:pt x="28" y="207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0" y="220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10" y="243"/>
                  </a:lnTo>
                  <a:lnTo>
                    <a:pt x="8" y="252"/>
                  </a:lnTo>
                  <a:lnTo>
                    <a:pt x="6" y="259"/>
                  </a:lnTo>
                  <a:lnTo>
                    <a:pt x="6" y="259"/>
                  </a:lnTo>
                  <a:lnTo>
                    <a:pt x="5" y="272"/>
                  </a:lnTo>
                  <a:lnTo>
                    <a:pt x="4" y="28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5"/>
                  </a:lnTo>
                  <a:lnTo>
                    <a:pt x="0" y="300"/>
                  </a:lnTo>
                  <a:lnTo>
                    <a:pt x="2" y="304"/>
                  </a:lnTo>
                  <a:lnTo>
                    <a:pt x="3" y="307"/>
                  </a:lnTo>
                  <a:lnTo>
                    <a:pt x="8" y="315"/>
                  </a:lnTo>
                  <a:lnTo>
                    <a:pt x="12" y="329"/>
                  </a:lnTo>
                  <a:lnTo>
                    <a:pt x="12" y="329"/>
                  </a:lnTo>
                  <a:lnTo>
                    <a:pt x="16" y="337"/>
                  </a:lnTo>
                  <a:lnTo>
                    <a:pt x="20" y="344"/>
                  </a:lnTo>
                  <a:lnTo>
                    <a:pt x="28" y="354"/>
                  </a:lnTo>
                  <a:lnTo>
                    <a:pt x="38" y="366"/>
                  </a:lnTo>
                  <a:lnTo>
                    <a:pt x="38" y="366"/>
                  </a:lnTo>
                  <a:lnTo>
                    <a:pt x="48" y="388"/>
                  </a:lnTo>
                  <a:lnTo>
                    <a:pt x="55" y="404"/>
                  </a:lnTo>
                  <a:lnTo>
                    <a:pt x="58" y="413"/>
                  </a:lnTo>
                  <a:lnTo>
                    <a:pt x="58" y="413"/>
                  </a:lnTo>
                  <a:lnTo>
                    <a:pt x="61" y="446"/>
                  </a:lnTo>
                  <a:lnTo>
                    <a:pt x="63" y="498"/>
                  </a:lnTo>
                  <a:lnTo>
                    <a:pt x="63" y="498"/>
                  </a:lnTo>
                  <a:lnTo>
                    <a:pt x="62" y="511"/>
                  </a:lnTo>
                  <a:lnTo>
                    <a:pt x="59" y="527"/>
                  </a:lnTo>
                  <a:lnTo>
                    <a:pt x="52" y="561"/>
                  </a:lnTo>
                  <a:lnTo>
                    <a:pt x="49" y="576"/>
                  </a:lnTo>
                  <a:lnTo>
                    <a:pt x="46" y="589"/>
                  </a:lnTo>
                  <a:lnTo>
                    <a:pt x="46" y="599"/>
                  </a:lnTo>
                  <a:lnTo>
                    <a:pt x="48" y="601"/>
                  </a:lnTo>
                  <a:lnTo>
                    <a:pt x="49" y="603"/>
                  </a:lnTo>
                  <a:lnTo>
                    <a:pt x="49" y="603"/>
                  </a:lnTo>
                  <a:lnTo>
                    <a:pt x="56" y="607"/>
                  </a:lnTo>
                  <a:lnTo>
                    <a:pt x="61" y="610"/>
                  </a:lnTo>
                  <a:lnTo>
                    <a:pt x="65" y="614"/>
                  </a:lnTo>
                  <a:lnTo>
                    <a:pt x="65" y="614"/>
                  </a:lnTo>
                  <a:lnTo>
                    <a:pt x="71" y="653"/>
                  </a:lnTo>
                  <a:lnTo>
                    <a:pt x="76" y="680"/>
                  </a:lnTo>
                  <a:lnTo>
                    <a:pt x="78" y="694"/>
                  </a:lnTo>
                  <a:lnTo>
                    <a:pt x="78" y="694"/>
                  </a:lnTo>
                  <a:lnTo>
                    <a:pt x="82" y="700"/>
                  </a:lnTo>
                  <a:lnTo>
                    <a:pt x="90" y="711"/>
                  </a:lnTo>
                  <a:lnTo>
                    <a:pt x="96" y="718"/>
                  </a:lnTo>
                  <a:lnTo>
                    <a:pt x="104" y="725"/>
                  </a:lnTo>
                  <a:lnTo>
                    <a:pt x="115" y="733"/>
                  </a:lnTo>
                  <a:lnTo>
                    <a:pt x="128" y="741"/>
                  </a:lnTo>
                  <a:lnTo>
                    <a:pt x="128" y="741"/>
                  </a:lnTo>
                  <a:lnTo>
                    <a:pt x="136" y="746"/>
                  </a:lnTo>
                  <a:lnTo>
                    <a:pt x="144" y="748"/>
                  </a:lnTo>
                  <a:lnTo>
                    <a:pt x="154" y="752"/>
                  </a:lnTo>
                  <a:lnTo>
                    <a:pt x="164" y="753"/>
                  </a:lnTo>
                  <a:lnTo>
                    <a:pt x="186" y="756"/>
                  </a:lnTo>
                  <a:lnTo>
                    <a:pt x="206" y="757"/>
                  </a:lnTo>
                  <a:lnTo>
                    <a:pt x="225" y="756"/>
                  </a:lnTo>
                  <a:lnTo>
                    <a:pt x="241" y="754"/>
                  </a:lnTo>
                  <a:lnTo>
                    <a:pt x="255" y="753"/>
                  </a:lnTo>
                  <a:lnTo>
                    <a:pt x="255" y="753"/>
                  </a:lnTo>
                  <a:lnTo>
                    <a:pt x="281" y="754"/>
                  </a:lnTo>
                  <a:lnTo>
                    <a:pt x="308" y="757"/>
                  </a:lnTo>
                  <a:lnTo>
                    <a:pt x="323" y="759"/>
                  </a:lnTo>
                  <a:lnTo>
                    <a:pt x="337" y="763"/>
                  </a:lnTo>
                  <a:lnTo>
                    <a:pt x="337" y="763"/>
                  </a:lnTo>
                  <a:lnTo>
                    <a:pt x="359" y="769"/>
                  </a:lnTo>
                  <a:lnTo>
                    <a:pt x="375" y="773"/>
                  </a:lnTo>
                  <a:lnTo>
                    <a:pt x="384" y="778"/>
                  </a:lnTo>
                  <a:lnTo>
                    <a:pt x="384" y="778"/>
                  </a:lnTo>
                  <a:lnTo>
                    <a:pt x="389" y="790"/>
                  </a:lnTo>
                  <a:lnTo>
                    <a:pt x="393" y="802"/>
                  </a:lnTo>
                  <a:lnTo>
                    <a:pt x="398" y="817"/>
                  </a:lnTo>
                  <a:lnTo>
                    <a:pt x="398" y="817"/>
                  </a:lnTo>
                  <a:lnTo>
                    <a:pt x="404" y="833"/>
                  </a:lnTo>
                  <a:lnTo>
                    <a:pt x="417" y="862"/>
                  </a:lnTo>
                  <a:lnTo>
                    <a:pt x="452" y="940"/>
                  </a:lnTo>
                  <a:lnTo>
                    <a:pt x="488" y="1016"/>
                  </a:lnTo>
                  <a:lnTo>
                    <a:pt x="500" y="1042"/>
                  </a:lnTo>
                  <a:lnTo>
                    <a:pt x="503" y="1052"/>
                  </a:lnTo>
                  <a:lnTo>
                    <a:pt x="504" y="1057"/>
                  </a:lnTo>
                  <a:lnTo>
                    <a:pt x="504" y="1057"/>
                  </a:lnTo>
                  <a:lnTo>
                    <a:pt x="504" y="1068"/>
                  </a:lnTo>
                  <a:lnTo>
                    <a:pt x="504" y="1079"/>
                  </a:lnTo>
                  <a:lnTo>
                    <a:pt x="508" y="1090"/>
                  </a:lnTo>
                  <a:lnTo>
                    <a:pt x="513" y="1103"/>
                  </a:lnTo>
                  <a:lnTo>
                    <a:pt x="513" y="1103"/>
                  </a:lnTo>
                  <a:lnTo>
                    <a:pt x="516" y="1105"/>
                  </a:lnTo>
                  <a:lnTo>
                    <a:pt x="521" y="1106"/>
                  </a:lnTo>
                  <a:lnTo>
                    <a:pt x="527" y="1106"/>
                  </a:lnTo>
                  <a:lnTo>
                    <a:pt x="534" y="1104"/>
                  </a:lnTo>
                  <a:lnTo>
                    <a:pt x="552" y="1099"/>
                  </a:lnTo>
                  <a:lnTo>
                    <a:pt x="572" y="1092"/>
                  </a:lnTo>
                  <a:lnTo>
                    <a:pt x="606" y="1075"/>
                  </a:lnTo>
                  <a:lnTo>
                    <a:pt x="621" y="1068"/>
                  </a:lnTo>
                  <a:lnTo>
                    <a:pt x="621" y="1068"/>
                  </a:lnTo>
                  <a:lnTo>
                    <a:pt x="624" y="1085"/>
                  </a:lnTo>
                  <a:lnTo>
                    <a:pt x="624" y="1103"/>
                  </a:lnTo>
                  <a:lnTo>
                    <a:pt x="624" y="1103"/>
                  </a:lnTo>
                  <a:lnTo>
                    <a:pt x="625" y="1106"/>
                  </a:lnTo>
                  <a:lnTo>
                    <a:pt x="627" y="1114"/>
                  </a:lnTo>
                  <a:lnTo>
                    <a:pt x="631" y="1121"/>
                  </a:lnTo>
                  <a:lnTo>
                    <a:pt x="633" y="1125"/>
                  </a:lnTo>
                  <a:lnTo>
                    <a:pt x="633" y="1125"/>
                  </a:lnTo>
                  <a:lnTo>
                    <a:pt x="648" y="1127"/>
                  </a:lnTo>
                  <a:lnTo>
                    <a:pt x="684" y="1132"/>
                  </a:lnTo>
                  <a:lnTo>
                    <a:pt x="705" y="1133"/>
                  </a:lnTo>
                  <a:lnTo>
                    <a:pt x="727" y="1133"/>
                  </a:lnTo>
                  <a:lnTo>
                    <a:pt x="747" y="1131"/>
                  </a:lnTo>
                  <a:lnTo>
                    <a:pt x="756" y="1130"/>
                  </a:lnTo>
                  <a:lnTo>
                    <a:pt x="764" y="1127"/>
                  </a:lnTo>
                  <a:lnTo>
                    <a:pt x="764" y="1127"/>
                  </a:lnTo>
                  <a:lnTo>
                    <a:pt x="790" y="1118"/>
                  </a:lnTo>
                  <a:lnTo>
                    <a:pt x="798" y="1113"/>
                  </a:lnTo>
                  <a:lnTo>
                    <a:pt x="805" y="1108"/>
                  </a:lnTo>
                  <a:lnTo>
                    <a:pt x="811" y="1104"/>
                  </a:lnTo>
                  <a:lnTo>
                    <a:pt x="815" y="1100"/>
                  </a:lnTo>
                  <a:lnTo>
                    <a:pt x="817" y="1096"/>
                  </a:lnTo>
                  <a:lnTo>
                    <a:pt x="818" y="1091"/>
                  </a:lnTo>
                  <a:lnTo>
                    <a:pt x="818" y="1091"/>
                  </a:lnTo>
                  <a:lnTo>
                    <a:pt x="819" y="1083"/>
                  </a:lnTo>
                  <a:lnTo>
                    <a:pt x="818" y="1080"/>
                  </a:lnTo>
                  <a:lnTo>
                    <a:pt x="817" y="1078"/>
                  </a:lnTo>
                  <a:lnTo>
                    <a:pt x="812" y="1074"/>
                  </a:lnTo>
                  <a:lnTo>
                    <a:pt x="803" y="1071"/>
                  </a:lnTo>
                  <a:lnTo>
                    <a:pt x="803" y="1071"/>
                  </a:lnTo>
                  <a:lnTo>
                    <a:pt x="797" y="1068"/>
                  </a:lnTo>
                  <a:lnTo>
                    <a:pt x="790" y="1068"/>
                  </a:lnTo>
                  <a:lnTo>
                    <a:pt x="777" y="1067"/>
                  </a:lnTo>
                  <a:lnTo>
                    <a:pt x="763" y="1067"/>
                  </a:lnTo>
                  <a:lnTo>
                    <a:pt x="756" y="1066"/>
                  </a:lnTo>
                  <a:lnTo>
                    <a:pt x="749" y="1064"/>
                  </a:lnTo>
                  <a:lnTo>
                    <a:pt x="749" y="1064"/>
                  </a:lnTo>
                  <a:lnTo>
                    <a:pt x="742" y="1060"/>
                  </a:lnTo>
                  <a:lnTo>
                    <a:pt x="737" y="1057"/>
                  </a:lnTo>
                  <a:lnTo>
                    <a:pt x="733" y="1052"/>
                  </a:lnTo>
                  <a:lnTo>
                    <a:pt x="731" y="1048"/>
                  </a:lnTo>
                  <a:lnTo>
                    <a:pt x="729" y="1041"/>
                  </a:lnTo>
                  <a:lnTo>
                    <a:pt x="729" y="1039"/>
                  </a:lnTo>
                  <a:lnTo>
                    <a:pt x="749" y="1027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70" y="968"/>
                  </a:lnTo>
                  <a:lnTo>
                    <a:pt x="760" y="942"/>
                  </a:lnTo>
                  <a:lnTo>
                    <a:pt x="749" y="913"/>
                  </a:lnTo>
                  <a:lnTo>
                    <a:pt x="749" y="913"/>
                  </a:lnTo>
                  <a:lnTo>
                    <a:pt x="740" y="894"/>
                  </a:lnTo>
                  <a:lnTo>
                    <a:pt x="731" y="865"/>
                  </a:lnTo>
                  <a:lnTo>
                    <a:pt x="710" y="796"/>
                  </a:lnTo>
                  <a:lnTo>
                    <a:pt x="687" y="727"/>
                  </a:lnTo>
                  <a:lnTo>
                    <a:pt x="678" y="700"/>
                  </a:lnTo>
                  <a:lnTo>
                    <a:pt x="670" y="682"/>
                  </a:lnTo>
                  <a:lnTo>
                    <a:pt x="670" y="682"/>
                  </a:lnTo>
                  <a:lnTo>
                    <a:pt x="665" y="676"/>
                  </a:lnTo>
                  <a:lnTo>
                    <a:pt x="660" y="671"/>
                  </a:lnTo>
                  <a:lnTo>
                    <a:pt x="653" y="666"/>
                  </a:lnTo>
                  <a:lnTo>
                    <a:pt x="646" y="660"/>
                  </a:lnTo>
                  <a:lnTo>
                    <a:pt x="628" y="651"/>
                  </a:lnTo>
                  <a:lnTo>
                    <a:pt x="608" y="642"/>
                  </a:lnTo>
                  <a:lnTo>
                    <a:pt x="587" y="635"/>
                  </a:lnTo>
                  <a:lnTo>
                    <a:pt x="565" y="628"/>
                  </a:lnTo>
                  <a:lnTo>
                    <a:pt x="524" y="616"/>
                  </a:lnTo>
                  <a:lnTo>
                    <a:pt x="524" y="616"/>
                  </a:lnTo>
                  <a:lnTo>
                    <a:pt x="507" y="612"/>
                  </a:lnTo>
                  <a:lnTo>
                    <a:pt x="489" y="608"/>
                  </a:lnTo>
                  <a:lnTo>
                    <a:pt x="460" y="603"/>
                  </a:lnTo>
                  <a:lnTo>
                    <a:pt x="439" y="601"/>
                  </a:lnTo>
                  <a:lnTo>
                    <a:pt x="431" y="601"/>
                  </a:lnTo>
                  <a:lnTo>
                    <a:pt x="431" y="601"/>
                  </a:lnTo>
                  <a:lnTo>
                    <a:pt x="409" y="548"/>
                  </a:lnTo>
                  <a:lnTo>
                    <a:pt x="409" y="548"/>
                  </a:lnTo>
                  <a:lnTo>
                    <a:pt x="400" y="530"/>
                  </a:lnTo>
                  <a:lnTo>
                    <a:pt x="385" y="502"/>
                  </a:lnTo>
                  <a:lnTo>
                    <a:pt x="347" y="432"/>
                  </a:lnTo>
                  <a:lnTo>
                    <a:pt x="347" y="432"/>
                  </a:lnTo>
                  <a:lnTo>
                    <a:pt x="339" y="413"/>
                  </a:lnTo>
                  <a:lnTo>
                    <a:pt x="331" y="396"/>
                  </a:lnTo>
                  <a:lnTo>
                    <a:pt x="325" y="378"/>
                  </a:lnTo>
                  <a:lnTo>
                    <a:pt x="321" y="363"/>
                  </a:lnTo>
                  <a:lnTo>
                    <a:pt x="316" y="339"/>
                  </a:lnTo>
                  <a:lnTo>
                    <a:pt x="314" y="329"/>
                  </a:lnTo>
                  <a:lnTo>
                    <a:pt x="314" y="329"/>
                  </a:lnTo>
                  <a:lnTo>
                    <a:pt x="325" y="322"/>
                  </a:lnTo>
                  <a:lnTo>
                    <a:pt x="325" y="322"/>
                  </a:lnTo>
                  <a:lnTo>
                    <a:pt x="332" y="320"/>
                  </a:lnTo>
                  <a:lnTo>
                    <a:pt x="339" y="318"/>
                  </a:lnTo>
                  <a:lnTo>
                    <a:pt x="345" y="315"/>
                  </a:lnTo>
                  <a:lnTo>
                    <a:pt x="347" y="314"/>
                  </a:lnTo>
                  <a:lnTo>
                    <a:pt x="350" y="311"/>
                  </a:lnTo>
                  <a:lnTo>
                    <a:pt x="350" y="311"/>
                  </a:lnTo>
                  <a:lnTo>
                    <a:pt x="351" y="308"/>
                  </a:lnTo>
                  <a:lnTo>
                    <a:pt x="351" y="306"/>
                  </a:lnTo>
                  <a:lnTo>
                    <a:pt x="349" y="299"/>
                  </a:lnTo>
                  <a:lnTo>
                    <a:pt x="345" y="289"/>
                  </a:lnTo>
                  <a:lnTo>
                    <a:pt x="341" y="280"/>
                  </a:lnTo>
                  <a:lnTo>
                    <a:pt x="332" y="263"/>
                  </a:lnTo>
                  <a:lnTo>
                    <a:pt x="327" y="256"/>
                  </a:lnTo>
                  <a:lnTo>
                    <a:pt x="327" y="256"/>
                  </a:lnTo>
                  <a:lnTo>
                    <a:pt x="331" y="253"/>
                  </a:lnTo>
                  <a:lnTo>
                    <a:pt x="341" y="243"/>
                  </a:lnTo>
                  <a:lnTo>
                    <a:pt x="353" y="230"/>
                  </a:lnTo>
                  <a:lnTo>
                    <a:pt x="360" y="222"/>
                  </a:lnTo>
                  <a:lnTo>
                    <a:pt x="366" y="213"/>
                  </a:lnTo>
                  <a:lnTo>
                    <a:pt x="366" y="213"/>
                  </a:lnTo>
                  <a:lnTo>
                    <a:pt x="380" y="185"/>
                  </a:lnTo>
                  <a:lnTo>
                    <a:pt x="399" y="150"/>
                  </a:lnTo>
                  <a:lnTo>
                    <a:pt x="406" y="131"/>
                  </a:lnTo>
                  <a:lnTo>
                    <a:pt x="413" y="115"/>
                  </a:lnTo>
                  <a:lnTo>
                    <a:pt x="417" y="100"/>
                  </a:lnTo>
                  <a:lnTo>
                    <a:pt x="418" y="95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7" y="83"/>
                  </a:lnTo>
                  <a:lnTo>
                    <a:pt x="415" y="77"/>
                  </a:lnTo>
                  <a:lnTo>
                    <a:pt x="411" y="75"/>
                  </a:lnTo>
                  <a:lnTo>
                    <a:pt x="406" y="72"/>
                  </a:lnTo>
                  <a:lnTo>
                    <a:pt x="402" y="71"/>
                  </a:lnTo>
                  <a:lnTo>
                    <a:pt x="396" y="70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67" y="69"/>
                  </a:lnTo>
                  <a:lnTo>
                    <a:pt x="351" y="69"/>
                  </a:lnTo>
                  <a:lnTo>
                    <a:pt x="312" y="72"/>
                  </a:lnTo>
                  <a:lnTo>
                    <a:pt x="261" y="76"/>
                  </a:lnTo>
                  <a:lnTo>
                    <a:pt x="253" y="66"/>
                  </a:lnTo>
                  <a:lnTo>
                    <a:pt x="253" y="66"/>
                  </a:lnTo>
                  <a:lnTo>
                    <a:pt x="249" y="65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19" y="58"/>
                  </a:lnTo>
                  <a:lnTo>
                    <a:pt x="209" y="57"/>
                  </a:lnTo>
                  <a:lnTo>
                    <a:pt x="193" y="57"/>
                  </a:lnTo>
                  <a:lnTo>
                    <a:pt x="181" y="57"/>
                  </a:lnTo>
                  <a:lnTo>
                    <a:pt x="176" y="58"/>
                  </a:lnTo>
                  <a:lnTo>
                    <a:pt x="182" y="51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85" y="32"/>
                  </a:lnTo>
                  <a:lnTo>
                    <a:pt x="183" y="24"/>
                  </a:lnTo>
                  <a:lnTo>
                    <a:pt x="182" y="19"/>
                  </a:lnTo>
                  <a:lnTo>
                    <a:pt x="180" y="17"/>
                  </a:lnTo>
                  <a:lnTo>
                    <a:pt x="180" y="17"/>
                  </a:lnTo>
                  <a:lnTo>
                    <a:pt x="174" y="12"/>
                  </a:lnTo>
                  <a:lnTo>
                    <a:pt x="164" y="6"/>
                  </a:lnTo>
                  <a:lnTo>
                    <a:pt x="156" y="3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9" y="1"/>
                  </a:lnTo>
                  <a:lnTo>
                    <a:pt x="150" y="5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10"/>
                  </a:lnTo>
                  <a:lnTo>
                    <a:pt x="146" y="11"/>
                  </a:lnTo>
                  <a:lnTo>
                    <a:pt x="143" y="13"/>
                  </a:lnTo>
                  <a:lnTo>
                    <a:pt x="142" y="17"/>
                  </a:lnTo>
                  <a:lnTo>
                    <a:pt x="142" y="17"/>
                  </a:lnTo>
                  <a:close/>
                  <a:moveTo>
                    <a:pt x="92" y="126"/>
                  </a:moveTo>
                  <a:lnTo>
                    <a:pt x="92" y="126"/>
                  </a:lnTo>
                  <a:lnTo>
                    <a:pt x="97" y="110"/>
                  </a:lnTo>
                  <a:lnTo>
                    <a:pt x="100" y="9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78"/>
                  </a:lnTo>
                  <a:lnTo>
                    <a:pt x="104" y="66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0" y="69"/>
                  </a:lnTo>
                  <a:lnTo>
                    <a:pt x="113" y="79"/>
                  </a:lnTo>
                  <a:lnTo>
                    <a:pt x="115" y="84"/>
                  </a:lnTo>
                  <a:lnTo>
                    <a:pt x="117" y="88"/>
                  </a:lnTo>
                  <a:lnTo>
                    <a:pt x="117" y="88"/>
                  </a:lnTo>
                  <a:lnTo>
                    <a:pt x="121" y="90"/>
                  </a:lnTo>
                  <a:lnTo>
                    <a:pt x="124" y="91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3" y="102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5" y="117"/>
                  </a:lnTo>
                  <a:lnTo>
                    <a:pt x="113" y="118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97" y="125"/>
                  </a:lnTo>
                  <a:lnTo>
                    <a:pt x="92" y="126"/>
                  </a:lnTo>
                  <a:lnTo>
                    <a:pt x="92" y="126"/>
                  </a:lnTo>
                  <a:close/>
                  <a:moveTo>
                    <a:pt x="295" y="122"/>
                  </a:moveTo>
                  <a:lnTo>
                    <a:pt x="357" y="129"/>
                  </a:lnTo>
                  <a:lnTo>
                    <a:pt x="357" y="129"/>
                  </a:lnTo>
                  <a:lnTo>
                    <a:pt x="345" y="137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18" y="157"/>
                  </a:lnTo>
                  <a:lnTo>
                    <a:pt x="313" y="162"/>
                  </a:lnTo>
                  <a:lnTo>
                    <a:pt x="305" y="171"/>
                  </a:lnTo>
                  <a:lnTo>
                    <a:pt x="298" y="183"/>
                  </a:lnTo>
                  <a:lnTo>
                    <a:pt x="298" y="183"/>
                  </a:lnTo>
                  <a:lnTo>
                    <a:pt x="300" y="170"/>
                  </a:lnTo>
                  <a:lnTo>
                    <a:pt x="301" y="158"/>
                  </a:lnTo>
                  <a:lnTo>
                    <a:pt x="303" y="147"/>
                  </a:lnTo>
                  <a:lnTo>
                    <a:pt x="303" y="147"/>
                  </a:lnTo>
                  <a:lnTo>
                    <a:pt x="301" y="137"/>
                  </a:lnTo>
                  <a:lnTo>
                    <a:pt x="299" y="129"/>
                  </a:lnTo>
                  <a:lnTo>
                    <a:pt x="295" y="122"/>
                  </a:lnTo>
                  <a:lnTo>
                    <a:pt x="295" y="122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16618B47-48F3-49FB-A064-B642889C9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574" y="4765855"/>
              <a:ext cx="595044" cy="1252426"/>
            </a:xfrm>
            <a:custGeom>
              <a:avLst/>
              <a:gdLst>
                <a:gd name="T0" fmla="*/ 11 w 630"/>
                <a:gd name="T1" fmla="*/ 885 h 1326"/>
                <a:gd name="T2" fmla="*/ 24 w 630"/>
                <a:gd name="T3" fmla="*/ 906 h 1326"/>
                <a:gd name="T4" fmla="*/ 60 w 630"/>
                <a:gd name="T5" fmla="*/ 926 h 1326"/>
                <a:gd name="T6" fmla="*/ 170 w 630"/>
                <a:gd name="T7" fmla="*/ 931 h 1326"/>
                <a:gd name="T8" fmla="*/ 261 w 630"/>
                <a:gd name="T9" fmla="*/ 937 h 1326"/>
                <a:gd name="T10" fmla="*/ 377 w 630"/>
                <a:gd name="T11" fmla="*/ 949 h 1326"/>
                <a:gd name="T12" fmla="*/ 367 w 630"/>
                <a:gd name="T13" fmla="*/ 1156 h 1326"/>
                <a:gd name="T14" fmla="*/ 348 w 630"/>
                <a:gd name="T15" fmla="*/ 1200 h 1326"/>
                <a:gd name="T16" fmla="*/ 319 w 630"/>
                <a:gd name="T17" fmla="*/ 1270 h 1326"/>
                <a:gd name="T18" fmla="*/ 320 w 630"/>
                <a:gd name="T19" fmla="*/ 1296 h 1326"/>
                <a:gd name="T20" fmla="*/ 384 w 630"/>
                <a:gd name="T21" fmla="*/ 1305 h 1326"/>
                <a:gd name="T22" fmla="*/ 495 w 630"/>
                <a:gd name="T23" fmla="*/ 1326 h 1326"/>
                <a:gd name="T24" fmla="*/ 567 w 630"/>
                <a:gd name="T25" fmla="*/ 1309 h 1326"/>
                <a:gd name="T26" fmla="*/ 588 w 630"/>
                <a:gd name="T27" fmla="*/ 1286 h 1326"/>
                <a:gd name="T28" fmla="*/ 529 w 630"/>
                <a:gd name="T29" fmla="*/ 1250 h 1326"/>
                <a:gd name="T30" fmla="*/ 492 w 630"/>
                <a:gd name="T31" fmla="*/ 1226 h 1326"/>
                <a:gd name="T32" fmla="*/ 558 w 630"/>
                <a:gd name="T33" fmla="*/ 1212 h 1326"/>
                <a:gd name="T34" fmla="*/ 620 w 630"/>
                <a:gd name="T35" fmla="*/ 1189 h 1326"/>
                <a:gd name="T36" fmla="*/ 630 w 630"/>
                <a:gd name="T37" fmla="*/ 1168 h 1326"/>
                <a:gd name="T38" fmla="*/ 614 w 630"/>
                <a:gd name="T39" fmla="*/ 1156 h 1326"/>
                <a:gd name="T40" fmla="*/ 548 w 630"/>
                <a:gd name="T41" fmla="*/ 1129 h 1326"/>
                <a:gd name="T42" fmla="*/ 582 w 630"/>
                <a:gd name="T43" fmla="*/ 957 h 1326"/>
                <a:gd name="T44" fmla="*/ 618 w 630"/>
                <a:gd name="T45" fmla="*/ 816 h 1326"/>
                <a:gd name="T46" fmla="*/ 620 w 630"/>
                <a:gd name="T47" fmla="*/ 752 h 1326"/>
                <a:gd name="T48" fmla="*/ 571 w 630"/>
                <a:gd name="T49" fmla="*/ 723 h 1326"/>
                <a:gd name="T50" fmla="*/ 428 w 630"/>
                <a:gd name="T51" fmla="*/ 666 h 1326"/>
                <a:gd name="T52" fmla="*/ 422 w 630"/>
                <a:gd name="T53" fmla="*/ 640 h 1326"/>
                <a:gd name="T54" fmla="*/ 387 w 630"/>
                <a:gd name="T55" fmla="*/ 585 h 1326"/>
                <a:gd name="T56" fmla="*/ 345 w 630"/>
                <a:gd name="T57" fmla="*/ 424 h 1326"/>
                <a:gd name="T58" fmla="*/ 361 w 630"/>
                <a:gd name="T59" fmla="*/ 393 h 1326"/>
                <a:gd name="T60" fmla="*/ 341 w 630"/>
                <a:gd name="T61" fmla="*/ 354 h 1326"/>
                <a:gd name="T62" fmla="*/ 330 w 630"/>
                <a:gd name="T63" fmla="*/ 335 h 1326"/>
                <a:gd name="T64" fmla="*/ 338 w 630"/>
                <a:gd name="T65" fmla="*/ 309 h 1326"/>
                <a:gd name="T66" fmla="*/ 331 w 630"/>
                <a:gd name="T67" fmla="*/ 251 h 1326"/>
                <a:gd name="T68" fmla="*/ 377 w 630"/>
                <a:gd name="T69" fmla="*/ 246 h 1326"/>
                <a:gd name="T70" fmla="*/ 392 w 630"/>
                <a:gd name="T71" fmla="*/ 230 h 1326"/>
                <a:gd name="T72" fmla="*/ 389 w 630"/>
                <a:gd name="T73" fmla="*/ 175 h 1326"/>
                <a:gd name="T74" fmla="*/ 406 w 630"/>
                <a:gd name="T75" fmla="*/ 164 h 1326"/>
                <a:gd name="T76" fmla="*/ 395 w 630"/>
                <a:gd name="T77" fmla="*/ 132 h 1326"/>
                <a:gd name="T78" fmla="*/ 429 w 630"/>
                <a:gd name="T79" fmla="*/ 84 h 1326"/>
                <a:gd name="T80" fmla="*/ 407 w 630"/>
                <a:gd name="T81" fmla="*/ 75 h 1326"/>
                <a:gd name="T82" fmla="*/ 336 w 630"/>
                <a:gd name="T83" fmla="*/ 11 h 1326"/>
                <a:gd name="T84" fmla="*/ 271 w 630"/>
                <a:gd name="T85" fmla="*/ 3 h 1326"/>
                <a:gd name="T86" fmla="*/ 189 w 630"/>
                <a:gd name="T87" fmla="*/ 32 h 1326"/>
                <a:gd name="T88" fmla="*/ 156 w 630"/>
                <a:gd name="T89" fmla="*/ 75 h 1326"/>
                <a:gd name="T90" fmla="*/ 168 w 630"/>
                <a:gd name="T91" fmla="*/ 143 h 1326"/>
                <a:gd name="T92" fmla="*/ 150 w 630"/>
                <a:gd name="T93" fmla="*/ 201 h 1326"/>
                <a:gd name="T94" fmla="*/ 136 w 630"/>
                <a:gd name="T95" fmla="*/ 215 h 1326"/>
                <a:gd name="T96" fmla="*/ 156 w 630"/>
                <a:gd name="T97" fmla="*/ 218 h 1326"/>
                <a:gd name="T98" fmla="*/ 81 w 630"/>
                <a:gd name="T99" fmla="*/ 307 h 1326"/>
                <a:gd name="T100" fmla="*/ 27 w 630"/>
                <a:gd name="T101" fmla="*/ 426 h 1326"/>
                <a:gd name="T102" fmla="*/ 1 w 630"/>
                <a:gd name="T103" fmla="*/ 558 h 1326"/>
                <a:gd name="T104" fmla="*/ 6 w 630"/>
                <a:gd name="T105" fmla="*/ 627 h 1326"/>
                <a:gd name="T106" fmla="*/ 19 w 630"/>
                <a:gd name="T107" fmla="*/ 670 h 1326"/>
                <a:gd name="T108" fmla="*/ 17 w 630"/>
                <a:gd name="T109" fmla="*/ 757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0" h="1326">
                  <a:moveTo>
                    <a:pt x="8" y="798"/>
                  </a:moveTo>
                  <a:lnTo>
                    <a:pt x="8" y="798"/>
                  </a:lnTo>
                  <a:lnTo>
                    <a:pt x="8" y="811"/>
                  </a:lnTo>
                  <a:lnTo>
                    <a:pt x="8" y="841"/>
                  </a:lnTo>
                  <a:lnTo>
                    <a:pt x="10" y="873"/>
                  </a:lnTo>
                  <a:lnTo>
                    <a:pt x="11" y="885"/>
                  </a:lnTo>
                  <a:lnTo>
                    <a:pt x="13" y="888"/>
                  </a:lnTo>
                  <a:lnTo>
                    <a:pt x="14" y="891"/>
                  </a:lnTo>
                  <a:lnTo>
                    <a:pt x="14" y="891"/>
                  </a:lnTo>
                  <a:lnTo>
                    <a:pt x="19" y="897"/>
                  </a:lnTo>
                  <a:lnTo>
                    <a:pt x="22" y="904"/>
                  </a:lnTo>
                  <a:lnTo>
                    <a:pt x="24" y="906"/>
                  </a:lnTo>
                  <a:lnTo>
                    <a:pt x="29" y="910"/>
                  </a:lnTo>
                  <a:lnTo>
                    <a:pt x="34" y="913"/>
                  </a:lnTo>
                  <a:lnTo>
                    <a:pt x="42" y="917"/>
                  </a:lnTo>
                  <a:lnTo>
                    <a:pt x="42" y="917"/>
                  </a:lnTo>
                  <a:lnTo>
                    <a:pt x="54" y="923"/>
                  </a:lnTo>
                  <a:lnTo>
                    <a:pt x="60" y="926"/>
                  </a:lnTo>
                  <a:lnTo>
                    <a:pt x="71" y="929"/>
                  </a:lnTo>
                  <a:lnTo>
                    <a:pt x="98" y="931"/>
                  </a:lnTo>
                  <a:lnTo>
                    <a:pt x="98" y="931"/>
                  </a:lnTo>
                  <a:lnTo>
                    <a:pt x="117" y="932"/>
                  </a:lnTo>
                  <a:lnTo>
                    <a:pt x="136" y="932"/>
                  </a:lnTo>
                  <a:lnTo>
                    <a:pt x="170" y="931"/>
                  </a:lnTo>
                  <a:lnTo>
                    <a:pt x="197" y="929"/>
                  </a:lnTo>
                  <a:lnTo>
                    <a:pt x="208" y="929"/>
                  </a:lnTo>
                  <a:lnTo>
                    <a:pt x="215" y="929"/>
                  </a:lnTo>
                  <a:lnTo>
                    <a:pt x="215" y="929"/>
                  </a:lnTo>
                  <a:lnTo>
                    <a:pt x="244" y="933"/>
                  </a:lnTo>
                  <a:lnTo>
                    <a:pt x="261" y="937"/>
                  </a:lnTo>
                  <a:lnTo>
                    <a:pt x="281" y="940"/>
                  </a:lnTo>
                  <a:lnTo>
                    <a:pt x="281" y="940"/>
                  </a:lnTo>
                  <a:lnTo>
                    <a:pt x="305" y="944"/>
                  </a:lnTo>
                  <a:lnTo>
                    <a:pt x="332" y="946"/>
                  </a:lnTo>
                  <a:lnTo>
                    <a:pt x="357" y="948"/>
                  </a:lnTo>
                  <a:lnTo>
                    <a:pt x="377" y="949"/>
                  </a:lnTo>
                  <a:lnTo>
                    <a:pt x="416" y="949"/>
                  </a:lnTo>
                  <a:lnTo>
                    <a:pt x="416" y="949"/>
                  </a:lnTo>
                  <a:lnTo>
                    <a:pt x="394" y="1048"/>
                  </a:lnTo>
                  <a:lnTo>
                    <a:pt x="377" y="1119"/>
                  </a:lnTo>
                  <a:lnTo>
                    <a:pt x="371" y="1144"/>
                  </a:lnTo>
                  <a:lnTo>
                    <a:pt x="367" y="1156"/>
                  </a:lnTo>
                  <a:lnTo>
                    <a:pt x="360" y="1173"/>
                  </a:lnTo>
                  <a:lnTo>
                    <a:pt x="360" y="1173"/>
                  </a:lnTo>
                  <a:lnTo>
                    <a:pt x="357" y="1175"/>
                  </a:lnTo>
                  <a:lnTo>
                    <a:pt x="354" y="1183"/>
                  </a:lnTo>
                  <a:lnTo>
                    <a:pt x="349" y="1194"/>
                  </a:lnTo>
                  <a:lnTo>
                    <a:pt x="348" y="1200"/>
                  </a:lnTo>
                  <a:lnTo>
                    <a:pt x="347" y="1206"/>
                  </a:lnTo>
                  <a:lnTo>
                    <a:pt x="347" y="1206"/>
                  </a:lnTo>
                  <a:lnTo>
                    <a:pt x="345" y="1213"/>
                  </a:lnTo>
                  <a:lnTo>
                    <a:pt x="342" y="1223"/>
                  </a:lnTo>
                  <a:lnTo>
                    <a:pt x="330" y="1246"/>
                  </a:lnTo>
                  <a:lnTo>
                    <a:pt x="319" y="1270"/>
                  </a:lnTo>
                  <a:lnTo>
                    <a:pt x="316" y="1279"/>
                  </a:lnTo>
                  <a:lnTo>
                    <a:pt x="316" y="1287"/>
                  </a:lnTo>
                  <a:lnTo>
                    <a:pt x="316" y="1287"/>
                  </a:lnTo>
                  <a:lnTo>
                    <a:pt x="316" y="1290"/>
                  </a:lnTo>
                  <a:lnTo>
                    <a:pt x="318" y="1293"/>
                  </a:lnTo>
                  <a:lnTo>
                    <a:pt x="320" y="1296"/>
                  </a:lnTo>
                  <a:lnTo>
                    <a:pt x="324" y="1297"/>
                  </a:lnTo>
                  <a:lnTo>
                    <a:pt x="332" y="1299"/>
                  </a:lnTo>
                  <a:lnTo>
                    <a:pt x="343" y="1302"/>
                  </a:lnTo>
                  <a:lnTo>
                    <a:pt x="365" y="1303"/>
                  </a:lnTo>
                  <a:lnTo>
                    <a:pt x="376" y="1304"/>
                  </a:lnTo>
                  <a:lnTo>
                    <a:pt x="384" y="1305"/>
                  </a:lnTo>
                  <a:lnTo>
                    <a:pt x="384" y="1305"/>
                  </a:lnTo>
                  <a:lnTo>
                    <a:pt x="407" y="1311"/>
                  </a:lnTo>
                  <a:lnTo>
                    <a:pt x="438" y="1319"/>
                  </a:lnTo>
                  <a:lnTo>
                    <a:pt x="457" y="1323"/>
                  </a:lnTo>
                  <a:lnTo>
                    <a:pt x="476" y="1325"/>
                  </a:lnTo>
                  <a:lnTo>
                    <a:pt x="495" y="1326"/>
                  </a:lnTo>
                  <a:lnTo>
                    <a:pt x="512" y="1325"/>
                  </a:lnTo>
                  <a:lnTo>
                    <a:pt x="512" y="1325"/>
                  </a:lnTo>
                  <a:lnTo>
                    <a:pt x="529" y="1322"/>
                  </a:lnTo>
                  <a:lnTo>
                    <a:pt x="544" y="1318"/>
                  </a:lnTo>
                  <a:lnTo>
                    <a:pt x="556" y="1313"/>
                  </a:lnTo>
                  <a:lnTo>
                    <a:pt x="567" y="1309"/>
                  </a:lnTo>
                  <a:lnTo>
                    <a:pt x="575" y="1304"/>
                  </a:lnTo>
                  <a:lnTo>
                    <a:pt x="581" y="1299"/>
                  </a:lnTo>
                  <a:lnTo>
                    <a:pt x="586" y="1293"/>
                  </a:lnTo>
                  <a:lnTo>
                    <a:pt x="588" y="1290"/>
                  </a:lnTo>
                  <a:lnTo>
                    <a:pt x="588" y="1290"/>
                  </a:lnTo>
                  <a:lnTo>
                    <a:pt x="588" y="1286"/>
                  </a:lnTo>
                  <a:lnTo>
                    <a:pt x="587" y="1284"/>
                  </a:lnTo>
                  <a:lnTo>
                    <a:pt x="581" y="1278"/>
                  </a:lnTo>
                  <a:lnTo>
                    <a:pt x="571" y="1272"/>
                  </a:lnTo>
                  <a:lnTo>
                    <a:pt x="560" y="1265"/>
                  </a:lnTo>
                  <a:lnTo>
                    <a:pt x="538" y="1254"/>
                  </a:lnTo>
                  <a:lnTo>
                    <a:pt x="529" y="1250"/>
                  </a:lnTo>
                  <a:lnTo>
                    <a:pt x="529" y="1250"/>
                  </a:lnTo>
                  <a:lnTo>
                    <a:pt x="508" y="1238"/>
                  </a:lnTo>
                  <a:lnTo>
                    <a:pt x="495" y="1229"/>
                  </a:lnTo>
                  <a:lnTo>
                    <a:pt x="492" y="1227"/>
                  </a:lnTo>
                  <a:lnTo>
                    <a:pt x="492" y="1226"/>
                  </a:lnTo>
                  <a:lnTo>
                    <a:pt x="492" y="1226"/>
                  </a:lnTo>
                  <a:lnTo>
                    <a:pt x="492" y="1226"/>
                  </a:lnTo>
                  <a:lnTo>
                    <a:pt x="502" y="1225"/>
                  </a:lnTo>
                  <a:lnTo>
                    <a:pt x="516" y="1220"/>
                  </a:lnTo>
                  <a:lnTo>
                    <a:pt x="535" y="1216"/>
                  </a:lnTo>
                  <a:lnTo>
                    <a:pt x="558" y="1212"/>
                  </a:lnTo>
                  <a:lnTo>
                    <a:pt x="558" y="1212"/>
                  </a:lnTo>
                  <a:lnTo>
                    <a:pt x="570" y="1210"/>
                  </a:lnTo>
                  <a:lnTo>
                    <a:pt x="583" y="1207"/>
                  </a:lnTo>
                  <a:lnTo>
                    <a:pt x="594" y="1203"/>
                  </a:lnTo>
                  <a:lnTo>
                    <a:pt x="605" y="1199"/>
                  </a:lnTo>
                  <a:lnTo>
                    <a:pt x="613" y="1194"/>
                  </a:lnTo>
                  <a:lnTo>
                    <a:pt x="620" y="1189"/>
                  </a:lnTo>
                  <a:lnTo>
                    <a:pt x="625" y="1184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30" y="1176"/>
                  </a:lnTo>
                  <a:lnTo>
                    <a:pt x="630" y="1173"/>
                  </a:lnTo>
                  <a:lnTo>
                    <a:pt x="630" y="1168"/>
                  </a:lnTo>
                  <a:lnTo>
                    <a:pt x="628" y="1164"/>
                  </a:lnTo>
                  <a:lnTo>
                    <a:pt x="626" y="1162"/>
                  </a:lnTo>
                  <a:lnTo>
                    <a:pt x="622" y="1158"/>
                  </a:lnTo>
                  <a:lnTo>
                    <a:pt x="619" y="1157"/>
                  </a:lnTo>
                  <a:lnTo>
                    <a:pt x="614" y="1156"/>
                  </a:lnTo>
                  <a:lnTo>
                    <a:pt x="614" y="1156"/>
                  </a:lnTo>
                  <a:lnTo>
                    <a:pt x="599" y="1156"/>
                  </a:lnTo>
                  <a:lnTo>
                    <a:pt x="580" y="1154"/>
                  </a:lnTo>
                  <a:lnTo>
                    <a:pt x="556" y="1150"/>
                  </a:lnTo>
                  <a:lnTo>
                    <a:pt x="556" y="1150"/>
                  </a:lnTo>
                  <a:lnTo>
                    <a:pt x="548" y="1129"/>
                  </a:lnTo>
                  <a:lnTo>
                    <a:pt x="548" y="1129"/>
                  </a:lnTo>
                  <a:lnTo>
                    <a:pt x="549" y="1122"/>
                  </a:lnTo>
                  <a:lnTo>
                    <a:pt x="550" y="1107"/>
                  </a:lnTo>
                  <a:lnTo>
                    <a:pt x="556" y="1068"/>
                  </a:lnTo>
                  <a:lnTo>
                    <a:pt x="567" y="1011"/>
                  </a:lnTo>
                  <a:lnTo>
                    <a:pt x="567" y="1011"/>
                  </a:lnTo>
                  <a:lnTo>
                    <a:pt x="582" y="957"/>
                  </a:lnTo>
                  <a:lnTo>
                    <a:pt x="596" y="906"/>
                  </a:lnTo>
                  <a:lnTo>
                    <a:pt x="603" y="880"/>
                  </a:lnTo>
                  <a:lnTo>
                    <a:pt x="608" y="855"/>
                  </a:lnTo>
                  <a:lnTo>
                    <a:pt x="608" y="855"/>
                  </a:lnTo>
                  <a:lnTo>
                    <a:pt x="613" y="834"/>
                  </a:lnTo>
                  <a:lnTo>
                    <a:pt x="618" y="816"/>
                  </a:lnTo>
                  <a:lnTo>
                    <a:pt x="625" y="786"/>
                  </a:lnTo>
                  <a:lnTo>
                    <a:pt x="626" y="775"/>
                  </a:lnTo>
                  <a:lnTo>
                    <a:pt x="626" y="765"/>
                  </a:lnTo>
                  <a:lnTo>
                    <a:pt x="625" y="760"/>
                  </a:lnTo>
                  <a:lnTo>
                    <a:pt x="622" y="756"/>
                  </a:lnTo>
                  <a:lnTo>
                    <a:pt x="620" y="752"/>
                  </a:lnTo>
                  <a:lnTo>
                    <a:pt x="616" y="749"/>
                  </a:lnTo>
                  <a:lnTo>
                    <a:pt x="616" y="749"/>
                  </a:lnTo>
                  <a:lnTo>
                    <a:pt x="607" y="741"/>
                  </a:lnTo>
                  <a:lnTo>
                    <a:pt x="596" y="734"/>
                  </a:lnTo>
                  <a:lnTo>
                    <a:pt x="583" y="727"/>
                  </a:lnTo>
                  <a:lnTo>
                    <a:pt x="571" y="723"/>
                  </a:lnTo>
                  <a:lnTo>
                    <a:pt x="549" y="714"/>
                  </a:lnTo>
                  <a:lnTo>
                    <a:pt x="541" y="712"/>
                  </a:lnTo>
                  <a:lnTo>
                    <a:pt x="535" y="711"/>
                  </a:lnTo>
                  <a:lnTo>
                    <a:pt x="535" y="711"/>
                  </a:lnTo>
                  <a:lnTo>
                    <a:pt x="452" y="713"/>
                  </a:lnTo>
                  <a:lnTo>
                    <a:pt x="428" y="666"/>
                  </a:lnTo>
                  <a:lnTo>
                    <a:pt x="428" y="666"/>
                  </a:lnTo>
                  <a:lnTo>
                    <a:pt x="427" y="654"/>
                  </a:lnTo>
                  <a:lnTo>
                    <a:pt x="426" y="646"/>
                  </a:lnTo>
                  <a:lnTo>
                    <a:pt x="425" y="642"/>
                  </a:lnTo>
                  <a:lnTo>
                    <a:pt x="422" y="640"/>
                  </a:lnTo>
                  <a:lnTo>
                    <a:pt x="422" y="640"/>
                  </a:lnTo>
                  <a:lnTo>
                    <a:pt x="418" y="636"/>
                  </a:lnTo>
                  <a:lnTo>
                    <a:pt x="409" y="631"/>
                  </a:lnTo>
                  <a:lnTo>
                    <a:pt x="399" y="625"/>
                  </a:lnTo>
                  <a:lnTo>
                    <a:pt x="399" y="625"/>
                  </a:lnTo>
                  <a:lnTo>
                    <a:pt x="392" y="604"/>
                  </a:lnTo>
                  <a:lnTo>
                    <a:pt x="387" y="585"/>
                  </a:lnTo>
                  <a:lnTo>
                    <a:pt x="383" y="569"/>
                  </a:lnTo>
                  <a:lnTo>
                    <a:pt x="383" y="569"/>
                  </a:lnTo>
                  <a:lnTo>
                    <a:pt x="381" y="557"/>
                  </a:lnTo>
                  <a:lnTo>
                    <a:pt x="376" y="538"/>
                  </a:lnTo>
                  <a:lnTo>
                    <a:pt x="363" y="489"/>
                  </a:lnTo>
                  <a:lnTo>
                    <a:pt x="345" y="424"/>
                  </a:lnTo>
                  <a:lnTo>
                    <a:pt x="345" y="424"/>
                  </a:lnTo>
                  <a:lnTo>
                    <a:pt x="348" y="421"/>
                  </a:lnTo>
                  <a:lnTo>
                    <a:pt x="354" y="415"/>
                  </a:lnTo>
                  <a:lnTo>
                    <a:pt x="358" y="405"/>
                  </a:lnTo>
                  <a:lnTo>
                    <a:pt x="361" y="399"/>
                  </a:lnTo>
                  <a:lnTo>
                    <a:pt x="361" y="393"/>
                  </a:lnTo>
                  <a:lnTo>
                    <a:pt x="361" y="393"/>
                  </a:lnTo>
                  <a:lnTo>
                    <a:pt x="360" y="387"/>
                  </a:lnTo>
                  <a:lnTo>
                    <a:pt x="357" y="380"/>
                  </a:lnTo>
                  <a:lnTo>
                    <a:pt x="354" y="373"/>
                  </a:lnTo>
                  <a:lnTo>
                    <a:pt x="350" y="366"/>
                  </a:lnTo>
                  <a:lnTo>
                    <a:pt x="341" y="354"/>
                  </a:lnTo>
                  <a:lnTo>
                    <a:pt x="335" y="347"/>
                  </a:lnTo>
                  <a:lnTo>
                    <a:pt x="335" y="347"/>
                  </a:lnTo>
                  <a:lnTo>
                    <a:pt x="332" y="344"/>
                  </a:lnTo>
                  <a:lnTo>
                    <a:pt x="331" y="340"/>
                  </a:lnTo>
                  <a:lnTo>
                    <a:pt x="330" y="335"/>
                  </a:lnTo>
                  <a:lnTo>
                    <a:pt x="330" y="335"/>
                  </a:lnTo>
                  <a:lnTo>
                    <a:pt x="337" y="329"/>
                  </a:lnTo>
                  <a:lnTo>
                    <a:pt x="342" y="325"/>
                  </a:lnTo>
                  <a:lnTo>
                    <a:pt x="343" y="321"/>
                  </a:lnTo>
                  <a:lnTo>
                    <a:pt x="343" y="320"/>
                  </a:lnTo>
                  <a:lnTo>
                    <a:pt x="343" y="320"/>
                  </a:lnTo>
                  <a:lnTo>
                    <a:pt x="338" y="309"/>
                  </a:lnTo>
                  <a:lnTo>
                    <a:pt x="330" y="291"/>
                  </a:lnTo>
                  <a:lnTo>
                    <a:pt x="317" y="267"/>
                  </a:lnTo>
                  <a:lnTo>
                    <a:pt x="317" y="267"/>
                  </a:lnTo>
                  <a:lnTo>
                    <a:pt x="323" y="258"/>
                  </a:lnTo>
                  <a:lnTo>
                    <a:pt x="329" y="254"/>
                  </a:lnTo>
                  <a:lnTo>
                    <a:pt x="331" y="251"/>
                  </a:lnTo>
                  <a:lnTo>
                    <a:pt x="335" y="250"/>
                  </a:lnTo>
                  <a:lnTo>
                    <a:pt x="335" y="250"/>
                  </a:lnTo>
                  <a:lnTo>
                    <a:pt x="343" y="249"/>
                  </a:lnTo>
                  <a:lnTo>
                    <a:pt x="355" y="249"/>
                  </a:lnTo>
                  <a:lnTo>
                    <a:pt x="368" y="248"/>
                  </a:lnTo>
                  <a:lnTo>
                    <a:pt x="377" y="246"/>
                  </a:lnTo>
                  <a:lnTo>
                    <a:pt x="377" y="246"/>
                  </a:lnTo>
                  <a:lnTo>
                    <a:pt x="383" y="243"/>
                  </a:lnTo>
                  <a:lnTo>
                    <a:pt x="387" y="238"/>
                  </a:lnTo>
                  <a:lnTo>
                    <a:pt x="390" y="233"/>
                  </a:lnTo>
                  <a:lnTo>
                    <a:pt x="392" y="230"/>
                  </a:lnTo>
                  <a:lnTo>
                    <a:pt x="392" y="230"/>
                  </a:lnTo>
                  <a:lnTo>
                    <a:pt x="388" y="206"/>
                  </a:lnTo>
                  <a:lnTo>
                    <a:pt x="388" y="206"/>
                  </a:lnTo>
                  <a:lnTo>
                    <a:pt x="389" y="199"/>
                  </a:lnTo>
                  <a:lnTo>
                    <a:pt x="390" y="187"/>
                  </a:lnTo>
                  <a:lnTo>
                    <a:pt x="390" y="187"/>
                  </a:lnTo>
                  <a:lnTo>
                    <a:pt x="389" y="175"/>
                  </a:lnTo>
                  <a:lnTo>
                    <a:pt x="389" y="175"/>
                  </a:lnTo>
                  <a:lnTo>
                    <a:pt x="397" y="171"/>
                  </a:lnTo>
                  <a:lnTo>
                    <a:pt x="403" y="166"/>
                  </a:lnTo>
                  <a:lnTo>
                    <a:pt x="406" y="165"/>
                  </a:lnTo>
                  <a:lnTo>
                    <a:pt x="406" y="164"/>
                  </a:lnTo>
                  <a:lnTo>
                    <a:pt x="406" y="164"/>
                  </a:lnTo>
                  <a:lnTo>
                    <a:pt x="400" y="154"/>
                  </a:lnTo>
                  <a:lnTo>
                    <a:pt x="400" y="154"/>
                  </a:lnTo>
                  <a:lnTo>
                    <a:pt x="394" y="142"/>
                  </a:lnTo>
                  <a:lnTo>
                    <a:pt x="390" y="136"/>
                  </a:lnTo>
                  <a:lnTo>
                    <a:pt x="390" y="136"/>
                  </a:lnTo>
                  <a:lnTo>
                    <a:pt x="395" y="132"/>
                  </a:lnTo>
                  <a:lnTo>
                    <a:pt x="407" y="119"/>
                  </a:lnTo>
                  <a:lnTo>
                    <a:pt x="420" y="104"/>
                  </a:lnTo>
                  <a:lnTo>
                    <a:pt x="425" y="97"/>
                  </a:lnTo>
                  <a:lnTo>
                    <a:pt x="427" y="91"/>
                  </a:lnTo>
                  <a:lnTo>
                    <a:pt x="427" y="91"/>
                  </a:lnTo>
                  <a:lnTo>
                    <a:pt x="429" y="84"/>
                  </a:lnTo>
                  <a:lnTo>
                    <a:pt x="432" y="80"/>
                  </a:lnTo>
                  <a:lnTo>
                    <a:pt x="432" y="77"/>
                  </a:lnTo>
                  <a:lnTo>
                    <a:pt x="428" y="76"/>
                  </a:lnTo>
                  <a:lnTo>
                    <a:pt x="428" y="76"/>
                  </a:lnTo>
                  <a:lnTo>
                    <a:pt x="415" y="75"/>
                  </a:lnTo>
                  <a:lnTo>
                    <a:pt x="407" y="75"/>
                  </a:lnTo>
                  <a:lnTo>
                    <a:pt x="397" y="72"/>
                  </a:lnTo>
                  <a:lnTo>
                    <a:pt x="397" y="72"/>
                  </a:lnTo>
                  <a:lnTo>
                    <a:pt x="376" y="64"/>
                  </a:lnTo>
                  <a:lnTo>
                    <a:pt x="376" y="64"/>
                  </a:lnTo>
                  <a:lnTo>
                    <a:pt x="352" y="32"/>
                  </a:lnTo>
                  <a:lnTo>
                    <a:pt x="336" y="11"/>
                  </a:lnTo>
                  <a:lnTo>
                    <a:pt x="329" y="4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02" y="0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54" y="6"/>
                  </a:lnTo>
                  <a:lnTo>
                    <a:pt x="235" y="11"/>
                  </a:lnTo>
                  <a:lnTo>
                    <a:pt x="217" y="17"/>
                  </a:lnTo>
                  <a:lnTo>
                    <a:pt x="202" y="24"/>
                  </a:lnTo>
                  <a:lnTo>
                    <a:pt x="202" y="24"/>
                  </a:lnTo>
                  <a:lnTo>
                    <a:pt x="189" y="32"/>
                  </a:lnTo>
                  <a:lnTo>
                    <a:pt x="175" y="43"/>
                  </a:lnTo>
                  <a:lnTo>
                    <a:pt x="163" y="55"/>
                  </a:lnTo>
                  <a:lnTo>
                    <a:pt x="158" y="59"/>
                  </a:lnTo>
                  <a:lnTo>
                    <a:pt x="157" y="63"/>
                  </a:lnTo>
                  <a:lnTo>
                    <a:pt x="157" y="63"/>
                  </a:lnTo>
                  <a:lnTo>
                    <a:pt x="156" y="75"/>
                  </a:lnTo>
                  <a:lnTo>
                    <a:pt x="157" y="91"/>
                  </a:lnTo>
                  <a:lnTo>
                    <a:pt x="158" y="108"/>
                  </a:lnTo>
                  <a:lnTo>
                    <a:pt x="161" y="120"/>
                  </a:lnTo>
                  <a:lnTo>
                    <a:pt x="161" y="120"/>
                  </a:lnTo>
                  <a:lnTo>
                    <a:pt x="165" y="13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1" y="178"/>
                  </a:lnTo>
                  <a:lnTo>
                    <a:pt x="154" y="194"/>
                  </a:lnTo>
                  <a:lnTo>
                    <a:pt x="150" y="201"/>
                  </a:lnTo>
                  <a:lnTo>
                    <a:pt x="146" y="206"/>
                  </a:lnTo>
                  <a:lnTo>
                    <a:pt x="146" y="206"/>
                  </a:lnTo>
                  <a:lnTo>
                    <a:pt x="142" y="210"/>
                  </a:lnTo>
                  <a:lnTo>
                    <a:pt x="137" y="213"/>
                  </a:lnTo>
                  <a:lnTo>
                    <a:pt x="136" y="213"/>
                  </a:lnTo>
                  <a:lnTo>
                    <a:pt x="136" y="215"/>
                  </a:lnTo>
                  <a:lnTo>
                    <a:pt x="139" y="217"/>
                  </a:lnTo>
                  <a:lnTo>
                    <a:pt x="139" y="217"/>
                  </a:lnTo>
                  <a:lnTo>
                    <a:pt x="145" y="218"/>
                  </a:lnTo>
                  <a:lnTo>
                    <a:pt x="150" y="219"/>
                  </a:lnTo>
                  <a:lnTo>
                    <a:pt x="156" y="218"/>
                  </a:lnTo>
                  <a:lnTo>
                    <a:pt x="156" y="218"/>
                  </a:lnTo>
                  <a:lnTo>
                    <a:pt x="142" y="237"/>
                  </a:lnTo>
                  <a:lnTo>
                    <a:pt x="129" y="252"/>
                  </a:lnTo>
                  <a:lnTo>
                    <a:pt x="117" y="267"/>
                  </a:lnTo>
                  <a:lnTo>
                    <a:pt x="117" y="267"/>
                  </a:lnTo>
                  <a:lnTo>
                    <a:pt x="101" y="282"/>
                  </a:lnTo>
                  <a:lnTo>
                    <a:pt x="81" y="307"/>
                  </a:lnTo>
                  <a:lnTo>
                    <a:pt x="46" y="350"/>
                  </a:lnTo>
                  <a:lnTo>
                    <a:pt x="46" y="350"/>
                  </a:lnTo>
                  <a:lnTo>
                    <a:pt x="43" y="353"/>
                  </a:lnTo>
                  <a:lnTo>
                    <a:pt x="41" y="359"/>
                  </a:lnTo>
                  <a:lnTo>
                    <a:pt x="36" y="377"/>
                  </a:lnTo>
                  <a:lnTo>
                    <a:pt x="27" y="426"/>
                  </a:lnTo>
                  <a:lnTo>
                    <a:pt x="17" y="482"/>
                  </a:lnTo>
                  <a:lnTo>
                    <a:pt x="13" y="506"/>
                  </a:lnTo>
                  <a:lnTo>
                    <a:pt x="8" y="526"/>
                  </a:lnTo>
                  <a:lnTo>
                    <a:pt x="8" y="526"/>
                  </a:lnTo>
                  <a:lnTo>
                    <a:pt x="3" y="541"/>
                  </a:lnTo>
                  <a:lnTo>
                    <a:pt x="1" y="558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1" y="601"/>
                  </a:lnTo>
                  <a:lnTo>
                    <a:pt x="2" y="611"/>
                  </a:lnTo>
                  <a:lnTo>
                    <a:pt x="3" y="621"/>
                  </a:lnTo>
                  <a:lnTo>
                    <a:pt x="6" y="627"/>
                  </a:lnTo>
                  <a:lnTo>
                    <a:pt x="6" y="627"/>
                  </a:lnTo>
                  <a:lnTo>
                    <a:pt x="10" y="636"/>
                  </a:lnTo>
                  <a:lnTo>
                    <a:pt x="14" y="647"/>
                  </a:lnTo>
                  <a:lnTo>
                    <a:pt x="16" y="653"/>
                  </a:lnTo>
                  <a:lnTo>
                    <a:pt x="17" y="661"/>
                  </a:lnTo>
                  <a:lnTo>
                    <a:pt x="19" y="670"/>
                  </a:lnTo>
                  <a:lnTo>
                    <a:pt x="20" y="682"/>
                  </a:lnTo>
                  <a:lnTo>
                    <a:pt x="20" y="682"/>
                  </a:lnTo>
                  <a:lnTo>
                    <a:pt x="19" y="708"/>
                  </a:lnTo>
                  <a:lnTo>
                    <a:pt x="19" y="731"/>
                  </a:lnTo>
                  <a:lnTo>
                    <a:pt x="17" y="757"/>
                  </a:lnTo>
                  <a:lnTo>
                    <a:pt x="17" y="757"/>
                  </a:lnTo>
                  <a:lnTo>
                    <a:pt x="13" y="778"/>
                  </a:lnTo>
                  <a:lnTo>
                    <a:pt x="8" y="798"/>
                  </a:lnTo>
                  <a:lnTo>
                    <a:pt x="8" y="798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15272E0F-E48C-4C6F-866F-0B0BE151A707}"/>
              </a:ext>
            </a:extLst>
          </p:cNvPr>
          <p:cNvGrpSpPr/>
          <p:nvPr/>
        </p:nvGrpSpPr>
        <p:grpSpPr>
          <a:xfrm>
            <a:off x="6718680" y="4268266"/>
            <a:ext cx="2449330" cy="1549300"/>
            <a:chOff x="6976933" y="4679078"/>
            <a:chExt cx="2073979" cy="1311876"/>
          </a:xfr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</a:gradFill>
        </p:grpSpPr>
        <p:sp>
          <p:nvSpPr>
            <p:cNvPr id="70" name="Freeform 13">
              <a:extLst>
                <a:ext uri="{FF2B5EF4-FFF2-40B4-BE49-F238E27FC236}">
                  <a16:creationId xmlns:a16="http://schemas.microsoft.com/office/drawing/2014/main" id="{1D6992ED-7AD7-467B-BAAF-B5FCB4AEB5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6933" y="4679078"/>
              <a:ext cx="680939" cy="1311876"/>
            </a:xfrm>
            <a:custGeom>
              <a:avLst/>
              <a:gdLst>
                <a:gd name="T0" fmla="*/ 355 w 749"/>
                <a:gd name="T1" fmla="*/ 4 h 1443"/>
                <a:gd name="T2" fmla="*/ 292 w 749"/>
                <a:gd name="T3" fmla="*/ 5 h 1443"/>
                <a:gd name="T4" fmla="*/ 223 w 749"/>
                <a:gd name="T5" fmla="*/ 81 h 1443"/>
                <a:gd name="T6" fmla="*/ 165 w 749"/>
                <a:gd name="T7" fmla="*/ 210 h 1443"/>
                <a:gd name="T8" fmla="*/ 166 w 749"/>
                <a:gd name="T9" fmla="*/ 273 h 1443"/>
                <a:gd name="T10" fmla="*/ 122 w 749"/>
                <a:gd name="T11" fmla="*/ 329 h 1443"/>
                <a:gd name="T12" fmla="*/ 76 w 749"/>
                <a:gd name="T13" fmla="*/ 427 h 1443"/>
                <a:gd name="T14" fmla="*/ 46 w 749"/>
                <a:gd name="T15" fmla="*/ 570 h 1443"/>
                <a:gd name="T16" fmla="*/ 38 w 749"/>
                <a:gd name="T17" fmla="*/ 754 h 1443"/>
                <a:gd name="T18" fmla="*/ 0 w 749"/>
                <a:gd name="T19" fmla="*/ 922 h 1443"/>
                <a:gd name="T20" fmla="*/ 11 w 749"/>
                <a:gd name="T21" fmla="*/ 940 h 1443"/>
                <a:gd name="T22" fmla="*/ 77 w 749"/>
                <a:gd name="T23" fmla="*/ 1000 h 1443"/>
                <a:gd name="T24" fmla="*/ 319 w 749"/>
                <a:gd name="T25" fmla="*/ 1026 h 1443"/>
                <a:gd name="T26" fmla="*/ 255 w 749"/>
                <a:gd name="T27" fmla="*/ 1121 h 1443"/>
                <a:gd name="T28" fmla="*/ 233 w 749"/>
                <a:gd name="T29" fmla="*/ 1153 h 1443"/>
                <a:gd name="T30" fmla="*/ 222 w 749"/>
                <a:gd name="T31" fmla="*/ 1168 h 1443"/>
                <a:gd name="T32" fmla="*/ 193 w 749"/>
                <a:gd name="T33" fmla="*/ 1234 h 1443"/>
                <a:gd name="T34" fmla="*/ 176 w 749"/>
                <a:gd name="T35" fmla="*/ 1305 h 1443"/>
                <a:gd name="T36" fmla="*/ 246 w 749"/>
                <a:gd name="T37" fmla="*/ 1346 h 1443"/>
                <a:gd name="T38" fmla="*/ 306 w 749"/>
                <a:gd name="T39" fmla="*/ 1416 h 1443"/>
                <a:gd name="T40" fmla="*/ 369 w 749"/>
                <a:gd name="T41" fmla="*/ 1443 h 1443"/>
                <a:gd name="T42" fmla="*/ 433 w 749"/>
                <a:gd name="T43" fmla="*/ 1419 h 1443"/>
                <a:gd name="T44" fmla="*/ 441 w 749"/>
                <a:gd name="T45" fmla="*/ 1372 h 1443"/>
                <a:gd name="T46" fmla="*/ 395 w 749"/>
                <a:gd name="T47" fmla="*/ 1326 h 1443"/>
                <a:gd name="T48" fmla="*/ 363 w 749"/>
                <a:gd name="T49" fmla="*/ 1265 h 1443"/>
                <a:gd name="T50" fmla="*/ 373 w 749"/>
                <a:gd name="T51" fmla="*/ 1237 h 1443"/>
                <a:gd name="T52" fmla="*/ 387 w 749"/>
                <a:gd name="T53" fmla="*/ 1207 h 1443"/>
                <a:gd name="T54" fmla="*/ 417 w 749"/>
                <a:gd name="T55" fmla="*/ 1210 h 1443"/>
                <a:gd name="T56" fmla="*/ 406 w 749"/>
                <a:gd name="T57" fmla="*/ 1251 h 1443"/>
                <a:gd name="T58" fmla="*/ 461 w 749"/>
                <a:gd name="T59" fmla="*/ 1288 h 1443"/>
                <a:gd name="T60" fmla="*/ 512 w 749"/>
                <a:gd name="T61" fmla="*/ 1345 h 1443"/>
                <a:gd name="T62" fmla="*/ 580 w 749"/>
                <a:gd name="T63" fmla="*/ 1364 h 1443"/>
                <a:gd name="T64" fmla="*/ 633 w 749"/>
                <a:gd name="T65" fmla="*/ 1354 h 1443"/>
                <a:gd name="T66" fmla="*/ 633 w 749"/>
                <a:gd name="T67" fmla="*/ 1314 h 1443"/>
                <a:gd name="T68" fmla="*/ 593 w 749"/>
                <a:gd name="T69" fmla="*/ 1257 h 1443"/>
                <a:gd name="T70" fmla="*/ 569 w 749"/>
                <a:gd name="T71" fmla="*/ 1175 h 1443"/>
                <a:gd name="T72" fmla="*/ 588 w 749"/>
                <a:gd name="T73" fmla="*/ 1149 h 1443"/>
                <a:gd name="T74" fmla="*/ 711 w 749"/>
                <a:gd name="T75" fmla="*/ 984 h 1443"/>
                <a:gd name="T76" fmla="*/ 747 w 749"/>
                <a:gd name="T77" fmla="*/ 910 h 1443"/>
                <a:gd name="T78" fmla="*/ 723 w 749"/>
                <a:gd name="T79" fmla="*/ 824 h 1443"/>
                <a:gd name="T80" fmla="*/ 665 w 749"/>
                <a:gd name="T81" fmla="*/ 780 h 1443"/>
                <a:gd name="T82" fmla="*/ 696 w 749"/>
                <a:gd name="T83" fmla="*/ 761 h 1443"/>
                <a:gd name="T84" fmla="*/ 685 w 749"/>
                <a:gd name="T85" fmla="*/ 684 h 1443"/>
                <a:gd name="T86" fmla="*/ 639 w 749"/>
                <a:gd name="T87" fmla="*/ 638 h 1443"/>
                <a:gd name="T88" fmla="*/ 601 w 749"/>
                <a:gd name="T89" fmla="*/ 607 h 1443"/>
                <a:gd name="T90" fmla="*/ 615 w 749"/>
                <a:gd name="T91" fmla="*/ 553 h 1443"/>
                <a:gd name="T92" fmla="*/ 539 w 749"/>
                <a:gd name="T93" fmla="*/ 424 h 1443"/>
                <a:gd name="T94" fmla="*/ 517 w 749"/>
                <a:gd name="T95" fmla="*/ 356 h 1443"/>
                <a:gd name="T96" fmla="*/ 538 w 749"/>
                <a:gd name="T97" fmla="*/ 307 h 1443"/>
                <a:gd name="T98" fmla="*/ 534 w 749"/>
                <a:gd name="T99" fmla="*/ 272 h 1443"/>
                <a:gd name="T100" fmla="*/ 493 w 749"/>
                <a:gd name="T101" fmla="*/ 231 h 1443"/>
                <a:gd name="T102" fmla="*/ 477 w 749"/>
                <a:gd name="T103" fmla="*/ 231 h 1443"/>
                <a:gd name="T104" fmla="*/ 471 w 749"/>
                <a:gd name="T105" fmla="*/ 213 h 1443"/>
                <a:gd name="T106" fmla="*/ 488 w 749"/>
                <a:gd name="T107" fmla="*/ 196 h 1443"/>
                <a:gd name="T108" fmla="*/ 474 w 749"/>
                <a:gd name="T109" fmla="*/ 169 h 1443"/>
                <a:gd name="T110" fmla="*/ 490 w 749"/>
                <a:gd name="T111" fmla="*/ 113 h 1443"/>
                <a:gd name="T112" fmla="*/ 498 w 749"/>
                <a:gd name="T113" fmla="*/ 78 h 1443"/>
                <a:gd name="T114" fmla="*/ 490 w 749"/>
                <a:gd name="T115" fmla="*/ 46 h 1443"/>
                <a:gd name="T116" fmla="*/ 458 w 749"/>
                <a:gd name="T117" fmla="*/ 32 h 1443"/>
                <a:gd name="T118" fmla="*/ 480 w 749"/>
                <a:gd name="T119" fmla="*/ 459 h 1443"/>
                <a:gd name="T120" fmla="*/ 484 w 749"/>
                <a:gd name="T121" fmla="*/ 562 h 1443"/>
                <a:gd name="T122" fmla="*/ 465 w 749"/>
                <a:gd name="T123" fmla="*/ 521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9" h="1443">
                  <a:moveTo>
                    <a:pt x="417" y="29"/>
                  </a:moveTo>
                  <a:lnTo>
                    <a:pt x="417" y="29"/>
                  </a:lnTo>
                  <a:lnTo>
                    <a:pt x="406" y="23"/>
                  </a:lnTo>
                  <a:lnTo>
                    <a:pt x="392" y="16"/>
                  </a:lnTo>
                  <a:lnTo>
                    <a:pt x="374" y="10"/>
                  </a:lnTo>
                  <a:lnTo>
                    <a:pt x="355" y="4"/>
                  </a:lnTo>
                  <a:lnTo>
                    <a:pt x="334" y="0"/>
                  </a:lnTo>
                  <a:lnTo>
                    <a:pt x="323" y="0"/>
                  </a:lnTo>
                  <a:lnTo>
                    <a:pt x="312" y="0"/>
                  </a:lnTo>
                  <a:lnTo>
                    <a:pt x="303" y="2"/>
                  </a:lnTo>
                  <a:lnTo>
                    <a:pt x="292" y="5"/>
                  </a:lnTo>
                  <a:lnTo>
                    <a:pt x="292" y="5"/>
                  </a:lnTo>
                  <a:lnTo>
                    <a:pt x="274" y="15"/>
                  </a:lnTo>
                  <a:lnTo>
                    <a:pt x="260" y="24"/>
                  </a:lnTo>
                  <a:lnTo>
                    <a:pt x="249" y="37"/>
                  </a:lnTo>
                  <a:lnTo>
                    <a:pt x="239" y="50"/>
                  </a:lnTo>
                  <a:lnTo>
                    <a:pt x="231" y="65"/>
                  </a:lnTo>
                  <a:lnTo>
                    <a:pt x="223" y="81"/>
                  </a:lnTo>
                  <a:lnTo>
                    <a:pt x="206" y="118"/>
                  </a:lnTo>
                  <a:lnTo>
                    <a:pt x="206" y="118"/>
                  </a:lnTo>
                  <a:lnTo>
                    <a:pt x="188" y="154"/>
                  </a:lnTo>
                  <a:lnTo>
                    <a:pt x="174" y="183"/>
                  </a:lnTo>
                  <a:lnTo>
                    <a:pt x="169" y="197"/>
                  </a:lnTo>
                  <a:lnTo>
                    <a:pt x="165" y="210"/>
                  </a:lnTo>
                  <a:lnTo>
                    <a:pt x="163" y="223"/>
                  </a:lnTo>
                  <a:lnTo>
                    <a:pt x="161" y="235"/>
                  </a:lnTo>
                  <a:lnTo>
                    <a:pt x="161" y="235"/>
                  </a:lnTo>
                  <a:lnTo>
                    <a:pt x="161" y="256"/>
                  </a:lnTo>
                  <a:lnTo>
                    <a:pt x="163" y="269"/>
                  </a:lnTo>
                  <a:lnTo>
                    <a:pt x="166" y="273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39" y="307"/>
                  </a:lnTo>
                  <a:lnTo>
                    <a:pt x="139" y="307"/>
                  </a:lnTo>
                  <a:lnTo>
                    <a:pt x="130" y="318"/>
                  </a:lnTo>
                  <a:lnTo>
                    <a:pt x="122" y="329"/>
                  </a:lnTo>
                  <a:lnTo>
                    <a:pt x="109" y="351"/>
                  </a:lnTo>
                  <a:lnTo>
                    <a:pt x="98" y="375"/>
                  </a:lnTo>
                  <a:lnTo>
                    <a:pt x="85" y="397"/>
                  </a:lnTo>
                  <a:lnTo>
                    <a:pt x="85" y="397"/>
                  </a:lnTo>
                  <a:lnTo>
                    <a:pt x="81" y="410"/>
                  </a:lnTo>
                  <a:lnTo>
                    <a:pt x="76" y="427"/>
                  </a:lnTo>
                  <a:lnTo>
                    <a:pt x="68" y="467"/>
                  </a:lnTo>
                  <a:lnTo>
                    <a:pt x="61" y="513"/>
                  </a:lnTo>
                  <a:lnTo>
                    <a:pt x="57" y="537"/>
                  </a:lnTo>
                  <a:lnTo>
                    <a:pt x="50" y="559"/>
                  </a:lnTo>
                  <a:lnTo>
                    <a:pt x="50" y="559"/>
                  </a:lnTo>
                  <a:lnTo>
                    <a:pt x="46" y="570"/>
                  </a:lnTo>
                  <a:lnTo>
                    <a:pt x="44" y="583"/>
                  </a:lnTo>
                  <a:lnTo>
                    <a:pt x="39" y="611"/>
                  </a:lnTo>
                  <a:lnTo>
                    <a:pt x="38" y="643"/>
                  </a:lnTo>
                  <a:lnTo>
                    <a:pt x="38" y="675"/>
                  </a:lnTo>
                  <a:lnTo>
                    <a:pt x="38" y="732"/>
                  </a:lnTo>
                  <a:lnTo>
                    <a:pt x="38" y="754"/>
                  </a:lnTo>
                  <a:lnTo>
                    <a:pt x="36" y="770"/>
                  </a:lnTo>
                  <a:lnTo>
                    <a:pt x="36" y="770"/>
                  </a:lnTo>
                  <a:lnTo>
                    <a:pt x="30" y="805"/>
                  </a:lnTo>
                  <a:lnTo>
                    <a:pt x="19" y="853"/>
                  </a:lnTo>
                  <a:lnTo>
                    <a:pt x="8" y="899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27"/>
                  </a:lnTo>
                  <a:lnTo>
                    <a:pt x="1" y="930"/>
                  </a:lnTo>
                  <a:lnTo>
                    <a:pt x="3" y="934"/>
                  </a:lnTo>
                  <a:lnTo>
                    <a:pt x="6" y="937"/>
                  </a:lnTo>
                  <a:lnTo>
                    <a:pt x="11" y="940"/>
                  </a:lnTo>
                  <a:lnTo>
                    <a:pt x="14" y="942"/>
                  </a:lnTo>
                  <a:lnTo>
                    <a:pt x="14" y="942"/>
                  </a:lnTo>
                  <a:lnTo>
                    <a:pt x="58" y="991"/>
                  </a:lnTo>
                  <a:lnTo>
                    <a:pt x="58" y="991"/>
                  </a:lnTo>
                  <a:lnTo>
                    <a:pt x="66" y="995"/>
                  </a:lnTo>
                  <a:lnTo>
                    <a:pt x="77" y="1000"/>
                  </a:lnTo>
                  <a:lnTo>
                    <a:pt x="92" y="1003"/>
                  </a:lnTo>
                  <a:lnTo>
                    <a:pt x="111" y="1008"/>
                  </a:lnTo>
                  <a:lnTo>
                    <a:pt x="152" y="1015"/>
                  </a:lnTo>
                  <a:lnTo>
                    <a:pt x="198" y="1019"/>
                  </a:lnTo>
                  <a:lnTo>
                    <a:pt x="282" y="1024"/>
                  </a:lnTo>
                  <a:lnTo>
                    <a:pt x="319" y="1026"/>
                  </a:lnTo>
                  <a:lnTo>
                    <a:pt x="274" y="1116"/>
                  </a:lnTo>
                  <a:lnTo>
                    <a:pt x="274" y="1116"/>
                  </a:lnTo>
                  <a:lnTo>
                    <a:pt x="271" y="1116"/>
                  </a:lnTo>
                  <a:lnTo>
                    <a:pt x="266" y="1116"/>
                  </a:lnTo>
                  <a:lnTo>
                    <a:pt x="258" y="1119"/>
                  </a:lnTo>
                  <a:lnTo>
                    <a:pt x="255" y="1121"/>
                  </a:lnTo>
                  <a:lnTo>
                    <a:pt x="252" y="1126"/>
                  </a:lnTo>
                  <a:lnTo>
                    <a:pt x="252" y="1126"/>
                  </a:lnTo>
                  <a:lnTo>
                    <a:pt x="239" y="1142"/>
                  </a:lnTo>
                  <a:lnTo>
                    <a:pt x="234" y="1149"/>
                  </a:lnTo>
                  <a:lnTo>
                    <a:pt x="233" y="1153"/>
                  </a:lnTo>
                  <a:lnTo>
                    <a:pt x="233" y="1153"/>
                  </a:lnTo>
                  <a:lnTo>
                    <a:pt x="234" y="1157"/>
                  </a:lnTo>
                  <a:lnTo>
                    <a:pt x="233" y="1161"/>
                  </a:lnTo>
                  <a:lnTo>
                    <a:pt x="233" y="1161"/>
                  </a:lnTo>
                  <a:lnTo>
                    <a:pt x="231" y="1161"/>
                  </a:lnTo>
                  <a:lnTo>
                    <a:pt x="227" y="1162"/>
                  </a:lnTo>
                  <a:lnTo>
                    <a:pt x="222" y="1168"/>
                  </a:lnTo>
                  <a:lnTo>
                    <a:pt x="215" y="1180"/>
                  </a:lnTo>
                  <a:lnTo>
                    <a:pt x="215" y="1180"/>
                  </a:lnTo>
                  <a:lnTo>
                    <a:pt x="204" y="1208"/>
                  </a:lnTo>
                  <a:lnTo>
                    <a:pt x="200" y="1222"/>
                  </a:lnTo>
                  <a:lnTo>
                    <a:pt x="193" y="1234"/>
                  </a:lnTo>
                  <a:lnTo>
                    <a:pt x="193" y="1234"/>
                  </a:lnTo>
                  <a:lnTo>
                    <a:pt x="185" y="1246"/>
                  </a:lnTo>
                  <a:lnTo>
                    <a:pt x="177" y="1267"/>
                  </a:lnTo>
                  <a:lnTo>
                    <a:pt x="174" y="1278"/>
                  </a:lnTo>
                  <a:lnTo>
                    <a:pt x="173" y="1288"/>
                  </a:lnTo>
                  <a:lnTo>
                    <a:pt x="173" y="1297"/>
                  </a:lnTo>
                  <a:lnTo>
                    <a:pt x="176" y="1305"/>
                  </a:lnTo>
                  <a:lnTo>
                    <a:pt x="176" y="1305"/>
                  </a:lnTo>
                  <a:lnTo>
                    <a:pt x="182" y="1311"/>
                  </a:lnTo>
                  <a:lnTo>
                    <a:pt x="192" y="1318"/>
                  </a:lnTo>
                  <a:lnTo>
                    <a:pt x="215" y="1330"/>
                  </a:lnTo>
                  <a:lnTo>
                    <a:pt x="238" y="1341"/>
                  </a:lnTo>
                  <a:lnTo>
                    <a:pt x="246" y="1346"/>
                  </a:lnTo>
                  <a:lnTo>
                    <a:pt x="252" y="1349"/>
                  </a:lnTo>
                  <a:lnTo>
                    <a:pt x="252" y="1349"/>
                  </a:lnTo>
                  <a:lnTo>
                    <a:pt x="261" y="1365"/>
                  </a:lnTo>
                  <a:lnTo>
                    <a:pt x="280" y="1391"/>
                  </a:lnTo>
                  <a:lnTo>
                    <a:pt x="293" y="1403"/>
                  </a:lnTo>
                  <a:lnTo>
                    <a:pt x="306" y="1416"/>
                  </a:lnTo>
                  <a:lnTo>
                    <a:pt x="320" y="1427"/>
                  </a:lnTo>
                  <a:lnTo>
                    <a:pt x="328" y="1432"/>
                  </a:lnTo>
                  <a:lnTo>
                    <a:pt x="336" y="1435"/>
                  </a:lnTo>
                  <a:lnTo>
                    <a:pt x="336" y="1435"/>
                  </a:lnTo>
                  <a:lnTo>
                    <a:pt x="353" y="1440"/>
                  </a:lnTo>
                  <a:lnTo>
                    <a:pt x="369" y="1443"/>
                  </a:lnTo>
                  <a:lnTo>
                    <a:pt x="384" y="1443"/>
                  </a:lnTo>
                  <a:lnTo>
                    <a:pt x="398" y="1441"/>
                  </a:lnTo>
                  <a:lnTo>
                    <a:pt x="411" y="1438"/>
                  </a:lnTo>
                  <a:lnTo>
                    <a:pt x="422" y="1432"/>
                  </a:lnTo>
                  <a:lnTo>
                    <a:pt x="430" y="1424"/>
                  </a:lnTo>
                  <a:lnTo>
                    <a:pt x="433" y="1419"/>
                  </a:lnTo>
                  <a:lnTo>
                    <a:pt x="436" y="1413"/>
                  </a:lnTo>
                  <a:lnTo>
                    <a:pt x="436" y="1413"/>
                  </a:lnTo>
                  <a:lnTo>
                    <a:pt x="441" y="1392"/>
                  </a:lnTo>
                  <a:lnTo>
                    <a:pt x="442" y="1384"/>
                  </a:lnTo>
                  <a:lnTo>
                    <a:pt x="442" y="1378"/>
                  </a:lnTo>
                  <a:lnTo>
                    <a:pt x="441" y="1372"/>
                  </a:lnTo>
                  <a:lnTo>
                    <a:pt x="438" y="1367"/>
                  </a:lnTo>
                  <a:lnTo>
                    <a:pt x="426" y="1354"/>
                  </a:lnTo>
                  <a:lnTo>
                    <a:pt x="426" y="1354"/>
                  </a:lnTo>
                  <a:lnTo>
                    <a:pt x="414" y="1343"/>
                  </a:lnTo>
                  <a:lnTo>
                    <a:pt x="404" y="1335"/>
                  </a:lnTo>
                  <a:lnTo>
                    <a:pt x="395" y="1326"/>
                  </a:lnTo>
                  <a:lnTo>
                    <a:pt x="382" y="1310"/>
                  </a:lnTo>
                  <a:lnTo>
                    <a:pt x="382" y="1310"/>
                  </a:lnTo>
                  <a:lnTo>
                    <a:pt x="374" y="1299"/>
                  </a:lnTo>
                  <a:lnTo>
                    <a:pt x="369" y="1288"/>
                  </a:lnTo>
                  <a:lnTo>
                    <a:pt x="365" y="1275"/>
                  </a:lnTo>
                  <a:lnTo>
                    <a:pt x="363" y="1265"/>
                  </a:lnTo>
                  <a:lnTo>
                    <a:pt x="360" y="1248"/>
                  </a:lnTo>
                  <a:lnTo>
                    <a:pt x="360" y="1241"/>
                  </a:lnTo>
                  <a:lnTo>
                    <a:pt x="360" y="1241"/>
                  </a:lnTo>
                  <a:lnTo>
                    <a:pt x="365" y="1240"/>
                  </a:lnTo>
                  <a:lnTo>
                    <a:pt x="373" y="1237"/>
                  </a:lnTo>
                  <a:lnTo>
                    <a:pt x="373" y="1237"/>
                  </a:lnTo>
                  <a:lnTo>
                    <a:pt x="374" y="1237"/>
                  </a:lnTo>
                  <a:lnTo>
                    <a:pt x="376" y="1234"/>
                  </a:lnTo>
                  <a:lnTo>
                    <a:pt x="379" y="1226"/>
                  </a:lnTo>
                  <a:lnTo>
                    <a:pt x="382" y="1216"/>
                  </a:lnTo>
                  <a:lnTo>
                    <a:pt x="387" y="1207"/>
                  </a:lnTo>
                  <a:lnTo>
                    <a:pt x="387" y="1207"/>
                  </a:lnTo>
                  <a:lnTo>
                    <a:pt x="414" y="1168"/>
                  </a:lnTo>
                  <a:lnTo>
                    <a:pt x="436" y="1138"/>
                  </a:lnTo>
                  <a:lnTo>
                    <a:pt x="436" y="1138"/>
                  </a:lnTo>
                  <a:lnTo>
                    <a:pt x="430" y="1167"/>
                  </a:lnTo>
                  <a:lnTo>
                    <a:pt x="423" y="1191"/>
                  </a:lnTo>
                  <a:lnTo>
                    <a:pt x="417" y="1210"/>
                  </a:lnTo>
                  <a:lnTo>
                    <a:pt x="417" y="1210"/>
                  </a:lnTo>
                  <a:lnTo>
                    <a:pt x="411" y="1224"/>
                  </a:lnTo>
                  <a:lnTo>
                    <a:pt x="406" y="1235"/>
                  </a:lnTo>
                  <a:lnTo>
                    <a:pt x="406" y="1240"/>
                  </a:lnTo>
                  <a:lnTo>
                    <a:pt x="406" y="1246"/>
                  </a:lnTo>
                  <a:lnTo>
                    <a:pt x="406" y="1251"/>
                  </a:lnTo>
                  <a:lnTo>
                    <a:pt x="409" y="1256"/>
                  </a:lnTo>
                  <a:lnTo>
                    <a:pt x="409" y="1256"/>
                  </a:lnTo>
                  <a:lnTo>
                    <a:pt x="414" y="1261"/>
                  </a:lnTo>
                  <a:lnTo>
                    <a:pt x="420" y="1265"/>
                  </a:lnTo>
                  <a:lnTo>
                    <a:pt x="441" y="1276"/>
                  </a:lnTo>
                  <a:lnTo>
                    <a:pt x="461" y="1288"/>
                  </a:lnTo>
                  <a:lnTo>
                    <a:pt x="469" y="1294"/>
                  </a:lnTo>
                  <a:lnTo>
                    <a:pt x="476" y="1300"/>
                  </a:lnTo>
                  <a:lnTo>
                    <a:pt x="476" y="1300"/>
                  </a:lnTo>
                  <a:lnTo>
                    <a:pt x="495" y="1327"/>
                  </a:lnTo>
                  <a:lnTo>
                    <a:pt x="506" y="1340"/>
                  </a:lnTo>
                  <a:lnTo>
                    <a:pt x="512" y="1345"/>
                  </a:lnTo>
                  <a:lnTo>
                    <a:pt x="520" y="1349"/>
                  </a:lnTo>
                  <a:lnTo>
                    <a:pt x="520" y="1349"/>
                  </a:lnTo>
                  <a:lnTo>
                    <a:pt x="531" y="1354"/>
                  </a:lnTo>
                  <a:lnTo>
                    <a:pt x="547" y="1357"/>
                  </a:lnTo>
                  <a:lnTo>
                    <a:pt x="563" y="1361"/>
                  </a:lnTo>
                  <a:lnTo>
                    <a:pt x="580" y="1364"/>
                  </a:lnTo>
                  <a:lnTo>
                    <a:pt x="598" y="1364"/>
                  </a:lnTo>
                  <a:lnTo>
                    <a:pt x="614" y="1364"/>
                  </a:lnTo>
                  <a:lnTo>
                    <a:pt x="626" y="1361"/>
                  </a:lnTo>
                  <a:lnTo>
                    <a:pt x="630" y="1357"/>
                  </a:lnTo>
                  <a:lnTo>
                    <a:pt x="633" y="1354"/>
                  </a:lnTo>
                  <a:lnTo>
                    <a:pt x="633" y="1354"/>
                  </a:lnTo>
                  <a:lnTo>
                    <a:pt x="639" y="1341"/>
                  </a:lnTo>
                  <a:lnTo>
                    <a:pt x="641" y="1337"/>
                  </a:lnTo>
                  <a:lnTo>
                    <a:pt x="641" y="1332"/>
                  </a:lnTo>
                  <a:lnTo>
                    <a:pt x="641" y="1327"/>
                  </a:lnTo>
                  <a:lnTo>
                    <a:pt x="639" y="1322"/>
                  </a:lnTo>
                  <a:lnTo>
                    <a:pt x="633" y="1314"/>
                  </a:lnTo>
                  <a:lnTo>
                    <a:pt x="633" y="1314"/>
                  </a:lnTo>
                  <a:lnTo>
                    <a:pt x="619" y="1297"/>
                  </a:lnTo>
                  <a:lnTo>
                    <a:pt x="611" y="1288"/>
                  </a:lnTo>
                  <a:lnTo>
                    <a:pt x="601" y="1273"/>
                  </a:lnTo>
                  <a:lnTo>
                    <a:pt x="601" y="1273"/>
                  </a:lnTo>
                  <a:lnTo>
                    <a:pt x="593" y="1257"/>
                  </a:lnTo>
                  <a:lnTo>
                    <a:pt x="587" y="1241"/>
                  </a:lnTo>
                  <a:lnTo>
                    <a:pt x="579" y="1215"/>
                  </a:lnTo>
                  <a:lnTo>
                    <a:pt x="579" y="1215"/>
                  </a:lnTo>
                  <a:lnTo>
                    <a:pt x="572" y="1189"/>
                  </a:lnTo>
                  <a:lnTo>
                    <a:pt x="569" y="1175"/>
                  </a:lnTo>
                  <a:lnTo>
                    <a:pt x="569" y="1175"/>
                  </a:lnTo>
                  <a:lnTo>
                    <a:pt x="572" y="1167"/>
                  </a:lnTo>
                  <a:lnTo>
                    <a:pt x="576" y="1161"/>
                  </a:lnTo>
                  <a:lnTo>
                    <a:pt x="579" y="1156"/>
                  </a:lnTo>
                  <a:lnTo>
                    <a:pt x="579" y="1156"/>
                  </a:lnTo>
                  <a:lnTo>
                    <a:pt x="584" y="1154"/>
                  </a:lnTo>
                  <a:lnTo>
                    <a:pt x="588" y="1149"/>
                  </a:lnTo>
                  <a:lnTo>
                    <a:pt x="595" y="1143"/>
                  </a:lnTo>
                  <a:lnTo>
                    <a:pt x="601" y="1134"/>
                  </a:lnTo>
                  <a:lnTo>
                    <a:pt x="601" y="1134"/>
                  </a:lnTo>
                  <a:lnTo>
                    <a:pt x="660" y="1056"/>
                  </a:lnTo>
                  <a:lnTo>
                    <a:pt x="696" y="1005"/>
                  </a:lnTo>
                  <a:lnTo>
                    <a:pt x="711" y="984"/>
                  </a:lnTo>
                  <a:lnTo>
                    <a:pt x="718" y="972"/>
                  </a:lnTo>
                  <a:lnTo>
                    <a:pt x="718" y="972"/>
                  </a:lnTo>
                  <a:lnTo>
                    <a:pt x="728" y="954"/>
                  </a:lnTo>
                  <a:lnTo>
                    <a:pt x="741" y="934"/>
                  </a:lnTo>
                  <a:lnTo>
                    <a:pt x="745" y="922"/>
                  </a:lnTo>
                  <a:lnTo>
                    <a:pt x="747" y="910"/>
                  </a:lnTo>
                  <a:lnTo>
                    <a:pt x="749" y="897"/>
                  </a:lnTo>
                  <a:lnTo>
                    <a:pt x="745" y="883"/>
                  </a:lnTo>
                  <a:lnTo>
                    <a:pt x="745" y="883"/>
                  </a:lnTo>
                  <a:lnTo>
                    <a:pt x="731" y="840"/>
                  </a:lnTo>
                  <a:lnTo>
                    <a:pt x="728" y="830"/>
                  </a:lnTo>
                  <a:lnTo>
                    <a:pt x="723" y="824"/>
                  </a:lnTo>
                  <a:lnTo>
                    <a:pt x="723" y="824"/>
                  </a:lnTo>
                  <a:lnTo>
                    <a:pt x="696" y="802"/>
                  </a:lnTo>
                  <a:lnTo>
                    <a:pt x="638" y="783"/>
                  </a:lnTo>
                  <a:lnTo>
                    <a:pt x="638" y="783"/>
                  </a:lnTo>
                  <a:lnTo>
                    <a:pt x="645" y="783"/>
                  </a:lnTo>
                  <a:lnTo>
                    <a:pt x="665" y="780"/>
                  </a:lnTo>
                  <a:lnTo>
                    <a:pt x="676" y="778"/>
                  </a:lnTo>
                  <a:lnTo>
                    <a:pt x="685" y="773"/>
                  </a:lnTo>
                  <a:lnTo>
                    <a:pt x="692" y="769"/>
                  </a:lnTo>
                  <a:lnTo>
                    <a:pt x="695" y="765"/>
                  </a:lnTo>
                  <a:lnTo>
                    <a:pt x="696" y="761"/>
                  </a:lnTo>
                  <a:lnTo>
                    <a:pt x="696" y="761"/>
                  </a:lnTo>
                  <a:lnTo>
                    <a:pt x="698" y="745"/>
                  </a:lnTo>
                  <a:lnTo>
                    <a:pt x="698" y="730"/>
                  </a:lnTo>
                  <a:lnTo>
                    <a:pt x="696" y="715"/>
                  </a:lnTo>
                  <a:lnTo>
                    <a:pt x="692" y="699"/>
                  </a:lnTo>
                  <a:lnTo>
                    <a:pt x="692" y="699"/>
                  </a:lnTo>
                  <a:lnTo>
                    <a:pt x="685" y="684"/>
                  </a:lnTo>
                  <a:lnTo>
                    <a:pt x="679" y="673"/>
                  </a:lnTo>
                  <a:lnTo>
                    <a:pt x="671" y="665"/>
                  </a:lnTo>
                  <a:lnTo>
                    <a:pt x="665" y="657"/>
                  </a:lnTo>
                  <a:lnTo>
                    <a:pt x="665" y="657"/>
                  </a:lnTo>
                  <a:lnTo>
                    <a:pt x="653" y="648"/>
                  </a:lnTo>
                  <a:lnTo>
                    <a:pt x="639" y="638"/>
                  </a:lnTo>
                  <a:lnTo>
                    <a:pt x="620" y="626"/>
                  </a:lnTo>
                  <a:lnTo>
                    <a:pt x="620" y="626"/>
                  </a:lnTo>
                  <a:lnTo>
                    <a:pt x="588" y="618"/>
                  </a:lnTo>
                  <a:lnTo>
                    <a:pt x="588" y="618"/>
                  </a:lnTo>
                  <a:lnTo>
                    <a:pt x="592" y="615"/>
                  </a:lnTo>
                  <a:lnTo>
                    <a:pt x="601" y="607"/>
                  </a:lnTo>
                  <a:lnTo>
                    <a:pt x="606" y="600"/>
                  </a:lnTo>
                  <a:lnTo>
                    <a:pt x="611" y="592"/>
                  </a:lnTo>
                  <a:lnTo>
                    <a:pt x="614" y="583"/>
                  </a:lnTo>
                  <a:lnTo>
                    <a:pt x="615" y="572"/>
                  </a:lnTo>
                  <a:lnTo>
                    <a:pt x="615" y="572"/>
                  </a:lnTo>
                  <a:lnTo>
                    <a:pt x="615" y="553"/>
                  </a:lnTo>
                  <a:lnTo>
                    <a:pt x="612" y="537"/>
                  </a:lnTo>
                  <a:lnTo>
                    <a:pt x="611" y="526"/>
                  </a:lnTo>
                  <a:lnTo>
                    <a:pt x="606" y="518"/>
                  </a:lnTo>
                  <a:lnTo>
                    <a:pt x="606" y="518"/>
                  </a:lnTo>
                  <a:lnTo>
                    <a:pt x="574" y="473"/>
                  </a:lnTo>
                  <a:lnTo>
                    <a:pt x="539" y="424"/>
                  </a:lnTo>
                  <a:lnTo>
                    <a:pt x="539" y="424"/>
                  </a:lnTo>
                  <a:lnTo>
                    <a:pt x="534" y="416"/>
                  </a:lnTo>
                  <a:lnTo>
                    <a:pt x="530" y="408"/>
                  </a:lnTo>
                  <a:lnTo>
                    <a:pt x="522" y="389"/>
                  </a:lnTo>
                  <a:lnTo>
                    <a:pt x="517" y="370"/>
                  </a:lnTo>
                  <a:lnTo>
                    <a:pt x="517" y="356"/>
                  </a:lnTo>
                  <a:lnTo>
                    <a:pt x="517" y="356"/>
                  </a:lnTo>
                  <a:lnTo>
                    <a:pt x="517" y="351"/>
                  </a:lnTo>
                  <a:lnTo>
                    <a:pt x="520" y="345"/>
                  </a:lnTo>
                  <a:lnTo>
                    <a:pt x="528" y="330"/>
                  </a:lnTo>
                  <a:lnTo>
                    <a:pt x="536" y="315"/>
                  </a:lnTo>
                  <a:lnTo>
                    <a:pt x="538" y="307"/>
                  </a:lnTo>
                  <a:lnTo>
                    <a:pt x="539" y="299"/>
                  </a:lnTo>
                  <a:lnTo>
                    <a:pt x="539" y="299"/>
                  </a:lnTo>
                  <a:lnTo>
                    <a:pt x="538" y="284"/>
                  </a:lnTo>
                  <a:lnTo>
                    <a:pt x="539" y="278"/>
                  </a:lnTo>
                  <a:lnTo>
                    <a:pt x="538" y="275"/>
                  </a:lnTo>
                  <a:lnTo>
                    <a:pt x="534" y="272"/>
                  </a:lnTo>
                  <a:lnTo>
                    <a:pt x="534" y="272"/>
                  </a:lnTo>
                  <a:lnTo>
                    <a:pt x="525" y="262"/>
                  </a:lnTo>
                  <a:lnTo>
                    <a:pt x="514" y="250"/>
                  </a:lnTo>
                  <a:lnTo>
                    <a:pt x="503" y="237"/>
                  </a:lnTo>
                  <a:lnTo>
                    <a:pt x="498" y="232"/>
                  </a:lnTo>
                  <a:lnTo>
                    <a:pt x="493" y="231"/>
                  </a:lnTo>
                  <a:lnTo>
                    <a:pt x="493" y="231"/>
                  </a:lnTo>
                  <a:lnTo>
                    <a:pt x="488" y="229"/>
                  </a:lnTo>
                  <a:lnTo>
                    <a:pt x="484" y="229"/>
                  </a:lnTo>
                  <a:lnTo>
                    <a:pt x="480" y="231"/>
                  </a:lnTo>
                  <a:lnTo>
                    <a:pt x="480" y="231"/>
                  </a:lnTo>
                  <a:lnTo>
                    <a:pt x="477" y="231"/>
                  </a:lnTo>
                  <a:lnTo>
                    <a:pt x="471" y="231"/>
                  </a:lnTo>
                  <a:lnTo>
                    <a:pt x="471" y="231"/>
                  </a:lnTo>
                  <a:lnTo>
                    <a:pt x="471" y="227"/>
                  </a:lnTo>
                  <a:lnTo>
                    <a:pt x="471" y="221"/>
                  </a:lnTo>
                  <a:lnTo>
                    <a:pt x="471" y="213"/>
                  </a:lnTo>
                  <a:lnTo>
                    <a:pt x="471" y="213"/>
                  </a:lnTo>
                  <a:lnTo>
                    <a:pt x="480" y="208"/>
                  </a:lnTo>
                  <a:lnTo>
                    <a:pt x="487" y="204"/>
                  </a:lnTo>
                  <a:lnTo>
                    <a:pt x="488" y="202"/>
                  </a:lnTo>
                  <a:lnTo>
                    <a:pt x="490" y="199"/>
                  </a:lnTo>
                  <a:lnTo>
                    <a:pt x="490" y="199"/>
                  </a:lnTo>
                  <a:lnTo>
                    <a:pt x="488" y="196"/>
                  </a:lnTo>
                  <a:lnTo>
                    <a:pt x="487" y="194"/>
                  </a:lnTo>
                  <a:lnTo>
                    <a:pt x="484" y="191"/>
                  </a:lnTo>
                  <a:lnTo>
                    <a:pt x="480" y="186"/>
                  </a:lnTo>
                  <a:lnTo>
                    <a:pt x="480" y="186"/>
                  </a:lnTo>
                  <a:lnTo>
                    <a:pt x="476" y="173"/>
                  </a:lnTo>
                  <a:lnTo>
                    <a:pt x="474" y="169"/>
                  </a:lnTo>
                  <a:lnTo>
                    <a:pt x="476" y="164"/>
                  </a:lnTo>
                  <a:lnTo>
                    <a:pt x="476" y="164"/>
                  </a:lnTo>
                  <a:lnTo>
                    <a:pt x="479" y="154"/>
                  </a:lnTo>
                  <a:lnTo>
                    <a:pt x="482" y="140"/>
                  </a:lnTo>
                  <a:lnTo>
                    <a:pt x="490" y="113"/>
                  </a:lnTo>
                  <a:lnTo>
                    <a:pt x="490" y="113"/>
                  </a:lnTo>
                  <a:lnTo>
                    <a:pt x="492" y="105"/>
                  </a:lnTo>
                  <a:lnTo>
                    <a:pt x="496" y="97"/>
                  </a:lnTo>
                  <a:lnTo>
                    <a:pt x="498" y="89"/>
                  </a:lnTo>
                  <a:lnTo>
                    <a:pt x="499" y="83"/>
                  </a:lnTo>
                  <a:lnTo>
                    <a:pt x="498" y="78"/>
                  </a:lnTo>
                  <a:lnTo>
                    <a:pt x="498" y="78"/>
                  </a:lnTo>
                  <a:lnTo>
                    <a:pt x="498" y="67"/>
                  </a:lnTo>
                  <a:lnTo>
                    <a:pt x="498" y="59"/>
                  </a:lnTo>
                  <a:lnTo>
                    <a:pt x="498" y="56"/>
                  </a:lnTo>
                  <a:lnTo>
                    <a:pt x="496" y="53"/>
                  </a:lnTo>
                  <a:lnTo>
                    <a:pt x="493" y="50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79" y="42"/>
                  </a:lnTo>
                  <a:lnTo>
                    <a:pt x="473" y="38"/>
                  </a:lnTo>
                  <a:lnTo>
                    <a:pt x="466" y="37"/>
                  </a:lnTo>
                  <a:lnTo>
                    <a:pt x="458" y="32"/>
                  </a:lnTo>
                  <a:lnTo>
                    <a:pt x="458" y="32"/>
                  </a:lnTo>
                  <a:lnTo>
                    <a:pt x="453" y="31"/>
                  </a:lnTo>
                  <a:lnTo>
                    <a:pt x="447" y="29"/>
                  </a:lnTo>
                  <a:lnTo>
                    <a:pt x="433" y="29"/>
                  </a:lnTo>
                  <a:lnTo>
                    <a:pt x="417" y="29"/>
                  </a:lnTo>
                  <a:lnTo>
                    <a:pt x="417" y="29"/>
                  </a:lnTo>
                  <a:close/>
                  <a:moveTo>
                    <a:pt x="480" y="459"/>
                  </a:moveTo>
                  <a:lnTo>
                    <a:pt x="480" y="459"/>
                  </a:lnTo>
                  <a:lnTo>
                    <a:pt x="484" y="499"/>
                  </a:lnTo>
                  <a:lnTo>
                    <a:pt x="485" y="527"/>
                  </a:lnTo>
                  <a:lnTo>
                    <a:pt x="485" y="545"/>
                  </a:lnTo>
                  <a:lnTo>
                    <a:pt x="485" y="545"/>
                  </a:lnTo>
                  <a:lnTo>
                    <a:pt x="484" y="562"/>
                  </a:lnTo>
                  <a:lnTo>
                    <a:pt x="485" y="572"/>
                  </a:lnTo>
                  <a:lnTo>
                    <a:pt x="463" y="567"/>
                  </a:lnTo>
                  <a:lnTo>
                    <a:pt x="449" y="559"/>
                  </a:lnTo>
                  <a:lnTo>
                    <a:pt x="458" y="540"/>
                  </a:lnTo>
                  <a:lnTo>
                    <a:pt x="458" y="540"/>
                  </a:lnTo>
                  <a:lnTo>
                    <a:pt x="465" y="521"/>
                  </a:lnTo>
                  <a:lnTo>
                    <a:pt x="473" y="494"/>
                  </a:lnTo>
                  <a:lnTo>
                    <a:pt x="480" y="459"/>
                  </a:lnTo>
                  <a:lnTo>
                    <a:pt x="480" y="459"/>
                  </a:lnTo>
                  <a:close/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8164E6BF-2A5D-4E6A-9CAE-B6FE9043A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385" y="4706471"/>
              <a:ext cx="969527" cy="1284483"/>
            </a:xfrm>
            <a:custGeom>
              <a:avLst/>
              <a:gdLst>
                <a:gd name="T0" fmla="*/ 448 w 865"/>
                <a:gd name="T1" fmla="*/ 143 h 1146"/>
                <a:gd name="T2" fmla="*/ 434 w 865"/>
                <a:gd name="T3" fmla="*/ 174 h 1146"/>
                <a:gd name="T4" fmla="*/ 446 w 865"/>
                <a:gd name="T5" fmla="*/ 196 h 1146"/>
                <a:gd name="T6" fmla="*/ 455 w 865"/>
                <a:gd name="T7" fmla="*/ 205 h 1146"/>
                <a:gd name="T8" fmla="*/ 462 w 865"/>
                <a:gd name="T9" fmla="*/ 219 h 1146"/>
                <a:gd name="T10" fmla="*/ 468 w 865"/>
                <a:gd name="T11" fmla="*/ 241 h 1146"/>
                <a:gd name="T12" fmla="*/ 507 w 865"/>
                <a:gd name="T13" fmla="*/ 243 h 1146"/>
                <a:gd name="T14" fmla="*/ 548 w 865"/>
                <a:gd name="T15" fmla="*/ 266 h 1146"/>
                <a:gd name="T16" fmla="*/ 550 w 865"/>
                <a:gd name="T17" fmla="*/ 304 h 1146"/>
                <a:gd name="T18" fmla="*/ 540 w 865"/>
                <a:gd name="T19" fmla="*/ 358 h 1146"/>
                <a:gd name="T20" fmla="*/ 523 w 865"/>
                <a:gd name="T21" fmla="*/ 424 h 1146"/>
                <a:gd name="T22" fmla="*/ 494 w 865"/>
                <a:gd name="T23" fmla="*/ 474 h 1146"/>
                <a:gd name="T24" fmla="*/ 460 w 865"/>
                <a:gd name="T25" fmla="*/ 509 h 1146"/>
                <a:gd name="T26" fmla="*/ 402 w 865"/>
                <a:gd name="T27" fmla="*/ 546 h 1146"/>
                <a:gd name="T28" fmla="*/ 375 w 865"/>
                <a:gd name="T29" fmla="*/ 572 h 1146"/>
                <a:gd name="T30" fmla="*/ 333 w 865"/>
                <a:gd name="T31" fmla="*/ 601 h 1146"/>
                <a:gd name="T32" fmla="*/ 295 w 865"/>
                <a:gd name="T33" fmla="*/ 621 h 1146"/>
                <a:gd name="T34" fmla="*/ 245 w 865"/>
                <a:gd name="T35" fmla="*/ 674 h 1146"/>
                <a:gd name="T36" fmla="*/ 223 w 865"/>
                <a:gd name="T37" fmla="*/ 755 h 1146"/>
                <a:gd name="T38" fmla="*/ 209 w 865"/>
                <a:gd name="T39" fmla="*/ 851 h 1146"/>
                <a:gd name="T40" fmla="*/ 176 w 865"/>
                <a:gd name="T41" fmla="*/ 984 h 1146"/>
                <a:gd name="T42" fmla="*/ 142 w 865"/>
                <a:gd name="T43" fmla="*/ 1027 h 1146"/>
                <a:gd name="T44" fmla="*/ 69 w 865"/>
                <a:gd name="T45" fmla="*/ 1059 h 1146"/>
                <a:gd name="T46" fmla="*/ 42 w 865"/>
                <a:gd name="T47" fmla="*/ 1069 h 1146"/>
                <a:gd name="T48" fmla="*/ 22 w 865"/>
                <a:gd name="T49" fmla="*/ 1083 h 1146"/>
                <a:gd name="T50" fmla="*/ 0 w 865"/>
                <a:gd name="T51" fmla="*/ 1100 h 1146"/>
                <a:gd name="T52" fmla="*/ 14 w 865"/>
                <a:gd name="T53" fmla="*/ 1129 h 1146"/>
                <a:gd name="T54" fmla="*/ 59 w 865"/>
                <a:gd name="T55" fmla="*/ 1143 h 1146"/>
                <a:gd name="T56" fmla="*/ 159 w 865"/>
                <a:gd name="T57" fmla="*/ 1140 h 1146"/>
                <a:gd name="T58" fmla="*/ 226 w 865"/>
                <a:gd name="T59" fmla="*/ 1136 h 1146"/>
                <a:gd name="T60" fmla="*/ 250 w 865"/>
                <a:gd name="T61" fmla="*/ 1102 h 1146"/>
                <a:gd name="T62" fmla="*/ 264 w 865"/>
                <a:gd name="T63" fmla="*/ 1067 h 1146"/>
                <a:gd name="T64" fmla="*/ 358 w 865"/>
                <a:gd name="T65" fmla="*/ 874 h 1146"/>
                <a:gd name="T66" fmla="*/ 450 w 865"/>
                <a:gd name="T67" fmla="*/ 819 h 1146"/>
                <a:gd name="T68" fmla="*/ 509 w 865"/>
                <a:gd name="T69" fmla="*/ 786 h 1146"/>
                <a:gd name="T70" fmla="*/ 631 w 865"/>
                <a:gd name="T71" fmla="*/ 769 h 1146"/>
                <a:gd name="T72" fmla="*/ 792 w 865"/>
                <a:gd name="T73" fmla="*/ 762 h 1146"/>
                <a:gd name="T74" fmla="*/ 819 w 865"/>
                <a:gd name="T75" fmla="*/ 743 h 1146"/>
                <a:gd name="T76" fmla="*/ 853 w 865"/>
                <a:gd name="T77" fmla="*/ 666 h 1146"/>
                <a:gd name="T78" fmla="*/ 865 w 865"/>
                <a:gd name="T79" fmla="*/ 525 h 1146"/>
                <a:gd name="T80" fmla="*/ 853 w 865"/>
                <a:gd name="T81" fmla="*/ 417 h 1146"/>
                <a:gd name="T82" fmla="*/ 798 w 865"/>
                <a:gd name="T83" fmla="*/ 292 h 1146"/>
                <a:gd name="T84" fmla="*/ 777 w 865"/>
                <a:gd name="T85" fmla="*/ 259 h 1146"/>
                <a:gd name="T86" fmla="*/ 766 w 865"/>
                <a:gd name="T87" fmla="*/ 224 h 1146"/>
                <a:gd name="T88" fmla="*/ 747 w 865"/>
                <a:gd name="T89" fmla="*/ 189 h 1146"/>
                <a:gd name="T90" fmla="*/ 706 w 865"/>
                <a:gd name="T91" fmla="*/ 163 h 1146"/>
                <a:gd name="T92" fmla="*/ 694 w 865"/>
                <a:gd name="T93" fmla="*/ 158 h 1146"/>
                <a:gd name="T94" fmla="*/ 643 w 865"/>
                <a:gd name="T95" fmla="*/ 156 h 1146"/>
                <a:gd name="T96" fmla="*/ 643 w 865"/>
                <a:gd name="T97" fmla="*/ 117 h 1146"/>
                <a:gd name="T98" fmla="*/ 635 w 865"/>
                <a:gd name="T99" fmla="*/ 54 h 1146"/>
                <a:gd name="T100" fmla="*/ 618 w 865"/>
                <a:gd name="T101" fmla="*/ 34 h 1146"/>
                <a:gd name="T102" fmla="*/ 576 w 865"/>
                <a:gd name="T103" fmla="*/ 18 h 1146"/>
                <a:gd name="T104" fmla="*/ 535 w 865"/>
                <a:gd name="T105" fmla="*/ 0 h 1146"/>
                <a:gd name="T106" fmla="*/ 483 w 865"/>
                <a:gd name="T107" fmla="*/ 10 h 1146"/>
                <a:gd name="T108" fmla="*/ 454 w 865"/>
                <a:gd name="T109" fmla="*/ 50 h 1146"/>
                <a:gd name="T110" fmla="*/ 406 w 865"/>
                <a:gd name="T111" fmla="*/ 80 h 1146"/>
                <a:gd name="T112" fmla="*/ 388 w 865"/>
                <a:gd name="T113" fmla="*/ 97 h 1146"/>
                <a:gd name="T114" fmla="*/ 417 w 865"/>
                <a:gd name="T115" fmla="*/ 12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5" h="1146">
                  <a:moveTo>
                    <a:pt x="442" y="120"/>
                  </a:moveTo>
                  <a:lnTo>
                    <a:pt x="442" y="120"/>
                  </a:lnTo>
                  <a:lnTo>
                    <a:pt x="446" y="129"/>
                  </a:lnTo>
                  <a:lnTo>
                    <a:pt x="447" y="137"/>
                  </a:lnTo>
                  <a:lnTo>
                    <a:pt x="448" y="143"/>
                  </a:lnTo>
                  <a:lnTo>
                    <a:pt x="448" y="143"/>
                  </a:lnTo>
                  <a:lnTo>
                    <a:pt x="444" y="150"/>
                  </a:lnTo>
                  <a:lnTo>
                    <a:pt x="439" y="160"/>
                  </a:lnTo>
                  <a:lnTo>
                    <a:pt x="434" y="169"/>
                  </a:lnTo>
                  <a:lnTo>
                    <a:pt x="433" y="171"/>
                  </a:lnTo>
                  <a:lnTo>
                    <a:pt x="434" y="174"/>
                  </a:lnTo>
                  <a:lnTo>
                    <a:pt x="434" y="174"/>
                  </a:lnTo>
                  <a:lnTo>
                    <a:pt x="437" y="177"/>
                  </a:lnTo>
                  <a:lnTo>
                    <a:pt x="442" y="180"/>
                  </a:lnTo>
                  <a:lnTo>
                    <a:pt x="448" y="181"/>
                  </a:lnTo>
                  <a:lnTo>
                    <a:pt x="448" y="181"/>
                  </a:lnTo>
                  <a:lnTo>
                    <a:pt x="446" y="189"/>
                  </a:lnTo>
                  <a:lnTo>
                    <a:pt x="446" y="196"/>
                  </a:lnTo>
                  <a:lnTo>
                    <a:pt x="446" y="198"/>
                  </a:lnTo>
                  <a:lnTo>
                    <a:pt x="448" y="199"/>
                  </a:lnTo>
                  <a:lnTo>
                    <a:pt x="448" y="199"/>
                  </a:lnTo>
                  <a:lnTo>
                    <a:pt x="453" y="203"/>
                  </a:lnTo>
                  <a:lnTo>
                    <a:pt x="455" y="205"/>
                  </a:lnTo>
                  <a:lnTo>
                    <a:pt x="455" y="205"/>
                  </a:lnTo>
                  <a:lnTo>
                    <a:pt x="455" y="207"/>
                  </a:lnTo>
                  <a:lnTo>
                    <a:pt x="457" y="212"/>
                  </a:lnTo>
                  <a:lnTo>
                    <a:pt x="457" y="212"/>
                  </a:lnTo>
                  <a:lnTo>
                    <a:pt x="459" y="215"/>
                  </a:lnTo>
                  <a:lnTo>
                    <a:pt x="461" y="217"/>
                  </a:lnTo>
                  <a:lnTo>
                    <a:pt x="462" y="219"/>
                  </a:lnTo>
                  <a:lnTo>
                    <a:pt x="463" y="222"/>
                  </a:lnTo>
                  <a:lnTo>
                    <a:pt x="463" y="222"/>
                  </a:lnTo>
                  <a:lnTo>
                    <a:pt x="463" y="231"/>
                  </a:lnTo>
                  <a:lnTo>
                    <a:pt x="464" y="237"/>
                  </a:lnTo>
                  <a:lnTo>
                    <a:pt x="466" y="239"/>
                  </a:lnTo>
                  <a:lnTo>
                    <a:pt x="468" y="241"/>
                  </a:lnTo>
                  <a:lnTo>
                    <a:pt x="468" y="241"/>
                  </a:lnTo>
                  <a:lnTo>
                    <a:pt x="471" y="242"/>
                  </a:lnTo>
                  <a:lnTo>
                    <a:pt x="476" y="243"/>
                  </a:lnTo>
                  <a:lnTo>
                    <a:pt x="487" y="243"/>
                  </a:lnTo>
                  <a:lnTo>
                    <a:pt x="497" y="243"/>
                  </a:lnTo>
                  <a:lnTo>
                    <a:pt x="507" y="243"/>
                  </a:lnTo>
                  <a:lnTo>
                    <a:pt x="507" y="243"/>
                  </a:lnTo>
                  <a:lnTo>
                    <a:pt x="516" y="248"/>
                  </a:lnTo>
                  <a:lnTo>
                    <a:pt x="531" y="255"/>
                  </a:lnTo>
                  <a:lnTo>
                    <a:pt x="549" y="265"/>
                  </a:lnTo>
                  <a:lnTo>
                    <a:pt x="549" y="265"/>
                  </a:lnTo>
                  <a:lnTo>
                    <a:pt x="548" y="266"/>
                  </a:lnTo>
                  <a:lnTo>
                    <a:pt x="548" y="269"/>
                  </a:lnTo>
                  <a:lnTo>
                    <a:pt x="547" y="276"/>
                  </a:lnTo>
                  <a:lnTo>
                    <a:pt x="549" y="288"/>
                  </a:lnTo>
                  <a:lnTo>
                    <a:pt x="549" y="288"/>
                  </a:lnTo>
                  <a:lnTo>
                    <a:pt x="550" y="295"/>
                  </a:lnTo>
                  <a:lnTo>
                    <a:pt x="550" y="304"/>
                  </a:lnTo>
                  <a:lnTo>
                    <a:pt x="550" y="324"/>
                  </a:lnTo>
                  <a:lnTo>
                    <a:pt x="548" y="342"/>
                  </a:lnTo>
                  <a:lnTo>
                    <a:pt x="545" y="347"/>
                  </a:lnTo>
                  <a:lnTo>
                    <a:pt x="544" y="351"/>
                  </a:lnTo>
                  <a:lnTo>
                    <a:pt x="544" y="351"/>
                  </a:lnTo>
                  <a:lnTo>
                    <a:pt x="540" y="358"/>
                  </a:lnTo>
                  <a:lnTo>
                    <a:pt x="537" y="363"/>
                  </a:lnTo>
                  <a:lnTo>
                    <a:pt x="536" y="370"/>
                  </a:lnTo>
                  <a:lnTo>
                    <a:pt x="536" y="370"/>
                  </a:lnTo>
                  <a:lnTo>
                    <a:pt x="530" y="408"/>
                  </a:lnTo>
                  <a:lnTo>
                    <a:pt x="530" y="408"/>
                  </a:lnTo>
                  <a:lnTo>
                    <a:pt x="523" y="424"/>
                  </a:lnTo>
                  <a:lnTo>
                    <a:pt x="517" y="435"/>
                  </a:lnTo>
                  <a:lnTo>
                    <a:pt x="511" y="447"/>
                  </a:lnTo>
                  <a:lnTo>
                    <a:pt x="511" y="447"/>
                  </a:lnTo>
                  <a:lnTo>
                    <a:pt x="500" y="465"/>
                  </a:lnTo>
                  <a:lnTo>
                    <a:pt x="495" y="472"/>
                  </a:lnTo>
                  <a:lnTo>
                    <a:pt x="494" y="474"/>
                  </a:lnTo>
                  <a:lnTo>
                    <a:pt x="494" y="477"/>
                  </a:lnTo>
                  <a:lnTo>
                    <a:pt x="494" y="477"/>
                  </a:lnTo>
                  <a:lnTo>
                    <a:pt x="493" y="480"/>
                  </a:lnTo>
                  <a:lnTo>
                    <a:pt x="489" y="485"/>
                  </a:lnTo>
                  <a:lnTo>
                    <a:pt x="477" y="496"/>
                  </a:lnTo>
                  <a:lnTo>
                    <a:pt x="460" y="509"/>
                  </a:lnTo>
                  <a:lnTo>
                    <a:pt x="449" y="516"/>
                  </a:lnTo>
                  <a:lnTo>
                    <a:pt x="439" y="522"/>
                  </a:lnTo>
                  <a:lnTo>
                    <a:pt x="439" y="522"/>
                  </a:lnTo>
                  <a:lnTo>
                    <a:pt x="428" y="527"/>
                  </a:lnTo>
                  <a:lnTo>
                    <a:pt x="419" y="534"/>
                  </a:lnTo>
                  <a:lnTo>
                    <a:pt x="402" y="546"/>
                  </a:lnTo>
                  <a:lnTo>
                    <a:pt x="392" y="556"/>
                  </a:lnTo>
                  <a:lnTo>
                    <a:pt x="388" y="562"/>
                  </a:lnTo>
                  <a:lnTo>
                    <a:pt x="388" y="562"/>
                  </a:lnTo>
                  <a:lnTo>
                    <a:pt x="386" y="563"/>
                  </a:lnTo>
                  <a:lnTo>
                    <a:pt x="383" y="566"/>
                  </a:lnTo>
                  <a:lnTo>
                    <a:pt x="375" y="572"/>
                  </a:lnTo>
                  <a:lnTo>
                    <a:pt x="365" y="577"/>
                  </a:lnTo>
                  <a:lnTo>
                    <a:pt x="358" y="583"/>
                  </a:lnTo>
                  <a:lnTo>
                    <a:pt x="358" y="583"/>
                  </a:lnTo>
                  <a:lnTo>
                    <a:pt x="352" y="588"/>
                  </a:lnTo>
                  <a:lnTo>
                    <a:pt x="345" y="594"/>
                  </a:lnTo>
                  <a:lnTo>
                    <a:pt x="333" y="601"/>
                  </a:lnTo>
                  <a:lnTo>
                    <a:pt x="333" y="601"/>
                  </a:lnTo>
                  <a:lnTo>
                    <a:pt x="327" y="607"/>
                  </a:lnTo>
                  <a:lnTo>
                    <a:pt x="324" y="612"/>
                  </a:lnTo>
                  <a:lnTo>
                    <a:pt x="324" y="612"/>
                  </a:lnTo>
                  <a:lnTo>
                    <a:pt x="308" y="616"/>
                  </a:lnTo>
                  <a:lnTo>
                    <a:pt x="295" y="621"/>
                  </a:lnTo>
                  <a:lnTo>
                    <a:pt x="281" y="628"/>
                  </a:lnTo>
                  <a:lnTo>
                    <a:pt x="281" y="628"/>
                  </a:lnTo>
                  <a:lnTo>
                    <a:pt x="271" y="636"/>
                  </a:lnTo>
                  <a:lnTo>
                    <a:pt x="260" y="647"/>
                  </a:lnTo>
                  <a:lnTo>
                    <a:pt x="252" y="660"/>
                  </a:lnTo>
                  <a:lnTo>
                    <a:pt x="245" y="674"/>
                  </a:lnTo>
                  <a:lnTo>
                    <a:pt x="245" y="674"/>
                  </a:lnTo>
                  <a:lnTo>
                    <a:pt x="238" y="693"/>
                  </a:lnTo>
                  <a:lnTo>
                    <a:pt x="231" y="717"/>
                  </a:lnTo>
                  <a:lnTo>
                    <a:pt x="225" y="739"/>
                  </a:lnTo>
                  <a:lnTo>
                    <a:pt x="224" y="748"/>
                  </a:lnTo>
                  <a:lnTo>
                    <a:pt x="223" y="755"/>
                  </a:lnTo>
                  <a:lnTo>
                    <a:pt x="223" y="755"/>
                  </a:lnTo>
                  <a:lnTo>
                    <a:pt x="223" y="781"/>
                  </a:lnTo>
                  <a:lnTo>
                    <a:pt x="221" y="795"/>
                  </a:lnTo>
                  <a:lnTo>
                    <a:pt x="219" y="804"/>
                  </a:lnTo>
                  <a:lnTo>
                    <a:pt x="219" y="804"/>
                  </a:lnTo>
                  <a:lnTo>
                    <a:pt x="209" y="851"/>
                  </a:lnTo>
                  <a:lnTo>
                    <a:pt x="192" y="919"/>
                  </a:lnTo>
                  <a:lnTo>
                    <a:pt x="192" y="919"/>
                  </a:lnTo>
                  <a:lnTo>
                    <a:pt x="183" y="960"/>
                  </a:lnTo>
                  <a:lnTo>
                    <a:pt x="179" y="973"/>
                  </a:lnTo>
                  <a:lnTo>
                    <a:pt x="176" y="984"/>
                  </a:lnTo>
                  <a:lnTo>
                    <a:pt x="176" y="984"/>
                  </a:lnTo>
                  <a:lnTo>
                    <a:pt x="170" y="993"/>
                  </a:lnTo>
                  <a:lnTo>
                    <a:pt x="163" y="1002"/>
                  </a:lnTo>
                  <a:lnTo>
                    <a:pt x="150" y="1018"/>
                  </a:lnTo>
                  <a:lnTo>
                    <a:pt x="150" y="1018"/>
                  </a:lnTo>
                  <a:lnTo>
                    <a:pt x="145" y="1025"/>
                  </a:lnTo>
                  <a:lnTo>
                    <a:pt x="142" y="1027"/>
                  </a:lnTo>
                  <a:lnTo>
                    <a:pt x="135" y="1032"/>
                  </a:lnTo>
                  <a:lnTo>
                    <a:pt x="135" y="1032"/>
                  </a:lnTo>
                  <a:lnTo>
                    <a:pt x="106" y="1045"/>
                  </a:lnTo>
                  <a:lnTo>
                    <a:pt x="79" y="1055"/>
                  </a:lnTo>
                  <a:lnTo>
                    <a:pt x="79" y="1055"/>
                  </a:lnTo>
                  <a:lnTo>
                    <a:pt x="69" y="1059"/>
                  </a:lnTo>
                  <a:lnTo>
                    <a:pt x="58" y="1060"/>
                  </a:lnTo>
                  <a:lnTo>
                    <a:pt x="54" y="1062"/>
                  </a:lnTo>
                  <a:lnTo>
                    <a:pt x="49" y="1063"/>
                  </a:lnTo>
                  <a:lnTo>
                    <a:pt x="45" y="1066"/>
                  </a:lnTo>
                  <a:lnTo>
                    <a:pt x="42" y="1069"/>
                  </a:lnTo>
                  <a:lnTo>
                    <a:pt x="42" y="1069"/>
                  </a:lnTo>
                  <a:lnTo>
                    <a:pt x="38" y="1076"/>
                  </a:lnTo>
                  <a:lnTo>
                    <a:pt x="37" y="1081"/>
                  </a:lnTo>
                  <a:lnTo>
                    <a:pt x="36" y="1083"/>
                  </a:lnTo>
                  <a:lnTo>
                    <a:pt x="36" y="1083"/>
                  </a:lnTo>
                  <a:lnTo>
                    <a:pt x="31" y="1083"/>
                  </a:lnTo>
                  <a:lnTo>
                    <a:pt x="22" y="1083"/>
                  </a:lnTo>
                  <a:lnTo>
                    <a:pt x="16" y="1083"/>
                  </a:lnTo>
                  <a:lnTo>
                    <a:pt x="10" y="1086"/>
                  </a:lnTo>
                  <a:lnTo>
                    <a:pt x="5" y="1088"/>
                  </a:lnTo>
                  <a:lnTo>
                    <a:pt x="3" y="1092"/>
                  </a:lnTo>
                  <a:lnTo>
                    <a:pt x="3" y="1092"/>
                  </a:lnTo>
                  <a:lnTo>
                    <a:pt x="0" y="1100"/>
                  </a:lnTo>
                  <a:lnTo>
                    <a:pt x="0" y="1105"/>
                  </a:lnTo>
                  <a:lnTo>
                    <a:pt x="0" y="1109"/>
                  </a:lnTo>
                  <a:lnTo>
                    <a:pt x="2" y="1114"/>
                  </a:lnTo>
                  <a:lnTo>
                    <a:pt x="4" y="1119"/>
                  </a:lnTo>
                  <a:lnTo>
                    <a:pt x="8" y="1125"/>
                  </a:lnTo>
                  <a:lnTo>
                    <a:pt x="14" y="1129"/>
                  </a:lnTo>
                  <a:lnTo>
                    <a:pt x="14" y="1129"/>
                  </a:lnTo>
                  <a:lnTo>
                    <a:pt x="17" y="1132"/>
                  </a:lnTo>
                  <a:lnTo>
                    <a:pt x="21" y="1134"/>
                  </a:lnTo>
                  <a:lnTo>
                    <a:pt x="32" y="1139"/>
                  </a:lnTo>
                  <a:lnTo>
                    <a:pt x="45" y="1141"/>
                  </a:lnTo>
                  <a:lnTo>
                    <a:pt x="59" y="1143"/>
                  </a:lnTo>
                  <a:lnTo>
                    <a:pt x="85" y="1146"/>
                  </a:lnTo>
                  <a:lnTo>
                    <a:pt x="103" y="1146"/>
                  </a:lnTo>
                  <a:lnTo>
                    <a:pt x="103" y="1146"/>
                  </a:lnTo>
                  <a:lnTo>
                    <a:pt x="117" y="1144"/>
                  </a:lnTo>
                  <a:lnTo>
                    <a:pt x="136" y="1142"/>
                  </a:lnTo>
                  <a:lnTo>
                    <a:pt x="159" y="1140"/>
                  </a:lnTo>
                  <a:lnTo>
                    <a:pt x="182" y="1139"/>
                  </a:lnTo>
                  <a:lnTo>
                    <a:pt x="182" y="1139"/>
                  </a:lnTo>
                  <a:lnTo>
                    <a:pt x="212" y="1139"/>
                  </a:lnTo>
                  <a:lnTo>
                    <a:pt x="220" y="1137"/>
                  </a:lnTo>
                  <a:lnTo>
                    <a:pt x="226" y="1136"/>
                  </a:lnTo>
                  <a:lnTo>
                    <a:pt x="226" y="1136"/>
                  </a:lnTo>
                  <a:lnTo>
                    <a:pt x="233" y="1134"/>
                  </a:lnTo>
                  <a:lnTo>
                    <a:pt x="238" y="1132"/>
                  </a:lnTo>
                  <a:lnTo>
                    <a:pt x="243" y="1128"/>
                  </a:lnTo>
                  <a:lnTo>
                    <a:pt x="243" y="1128"/>
                  </a:lnTo>
                  <a:lnTo>
                    <a:pt x="250" y="1102"/>
                  </a:lnTo>
                  <a:lnTo>
                    <a:pt x="250" y="1102"/>
                  </a:lnTo>
                  <a:lnTo>
                    <a:pt x="251" y="1096"/>
                  </a:lnTo>
                  <a:lnTo>
                    <a:pt x="251" y="1092"/>
                  </a:lnTo>
                  <a:lnTo>
                    <a:pt x="252" y="1086"/>
                  </a:lnTo>
                  <a:lnTo>
                    <a:pt x="254" y="1081"/>
                  </a:lnTo>
                  <a:lnTo>
                    <a:pt x="254" y="1081"/>
                  </a:lnTo>
                  <a:lnTo>
                    <a:pt x="264" y="1067"/>
                  </a:lnTo>
                  <a:lnTo>
                    <a:pt x="264" y="1067"/>
                  </a:lnTo>
                  <a:lnTo>
                    <a:pt x="305" y="987"/>
                  </a:lnTo>
                  <a:lnTo>
                    <a:pt x="332" y="932"/>
                  </a:lnTo>
                  <a:lnTo>
                    <a:pt x="347" y="900"/>
                  </a:lnTo>
                  <a:lnTo>
                    <a:pt x="347" y="900"/>
                  </a:lnTo>
                  <a:lnTo>
                    <a:pt x="358" y="874"/>
                  </a:lnTo>
                  <a:lnTo>
                    <a:pt x="362" y="864"/>
                  </a:lnTo>
                  <a:lnTo>
                    <a:pt x="366" y="858"/>
                  </a:lnTo>
                  <a:lnTo>
                    <a:pt x="366" y="858"/>
                  </a:lnTo>
                  <a:lnTo>
                    <a:pt x="378" y="851"/>
                  </a:lnTo>
                  <a:lnTo>
                    <a:pt x="402" y="839"/>
                  </a:lnTo>
                  <a:lnTo>
                    <a:pt x="450" y="819"/>
                  </a:lnTo>
                  <a:lnTo>
                    <a:pt x="450" y="819"/>
                  </a:lnTo>
                  <a:lnTo>
                    <a:pt x="464" y="811"/>
                  </a:lnTo>
                  <a:lnTo>
                    <a:pt x="481" y="802"/>
                  </a:lnTo>
                  <a:lnTo>
                    <a:pt x="496" y="793"/>
                  </a:lnTo>
                  <a:lnTo>
                    <a:pt x="509" y="786"/>
                  </a:lnTo>
                  <a:lnTo>
                    <a:pt x="509" y="786"/>
                  </a:lnTo>
                  <a:lnTo>
                    <a:pt x="523" y="782"/>
                  </a:lnTo>
                  <a:lnTo>
                    <a:pt x="543" y="776"/>
                  </a:lnTo>
                  <a:lnTo>
                    <a:pt x="563" y="771"/>
                  </a:lnTo>
                  <a:lnTo>
                    <a:pt x="575" y="769"/>
                  </a:lnTo>
                  <a:lnTo>
                    <a:pt x="575" y="769"/>
                  </a:lnTo>
                  <a:lnTo>
                    <a:pt x="631" y="769"/>
                  </a:lnTo>
                  <a:lnTo>
                    <a:pt x="705" y="770"/>
                  </a:lnTo>
                  <a:lnTo>
                    <a:pt x="705" y="770"/>
                  </a:lnTo>
                  <a:lnTo>
                    <a:pt x="730" y="770"/>
                  </a:lnTo>
                  <a:lnTo>
                    <a:pt x="757" y="768"/>
                  </a:lnTo>
                  <a:lnTo>
                    <a:pt x="781" y="763"/>
                  </a:lnTo>
                  <a:lnTo>
                    <a:pt x="792" y="762"/>
                  </a:lnTo>
                  <a:lnTo>
                    <a:pt x="799" y="759"/>
                  </a:lnTo>
                  <a:lnTo>
                    <a:pt x="799" y="759"/>
                  </a:lnTo>
                  <a:lnTo>
                    <a:pt x="808" y="754"/>
                  </a:lnTo>
                  <a:lnTo>
                    <a:pt x="814" y="749"/>
                  </a:lnTo>
                  <a:lnTo>
                    <a:pt x="818" y="744"/>
                  </a:lnTo>
                  <a:lnTo>
                    <a:pt x="819" y="743"/>
                  </a:lnTo>
                  <a:lnTo>
                    <a:pt x="819" y="743"/>
                  </a:lnTo>
                  <a:lnTo>
                    <a:pt x="829" y="722"/>
                  </a:lnTo>
                  <a:lnTo>
                    <a:pt x="839" y="703"/>
                  </a:lnTo>
                  <a:lnTo>
                    <a:pt x="847" y="684"/>
                  </a:lnTo>
                  <a:lnTo>
                    <a:pt x="847" y="684"/>
                  </a:lnTo>
                  <a:lnTo>
                    <a:pt x="853" y="666"/>
                  </a:lnTo>
                  <a:lnTo>
                    <a:pt x="858" y="647"/>
                  </a:lnTo>
                  <a:lnTo>
                    <a:pt x="862" y="623"/>
                  </a:lnTo>
                  <a:lnTo>
                    <a:pt x="862" y="623"/>
                  </a:lnTo>
                  <a:lnTo>
                    <a:pt x="864" y="612"/>
                  </a:lnTo>
                  <a:lnTo>
                    <a:pt x="865" y="587"/>
                  </a:lnTo>
                  <a:lnTo>
                    <a:pt x="865" y="525"/>
                  </a:lnTo>
                  <a:lnTo>
                    <a:pt x="865" y="525"/>
                  </a:lnTo>
                  <a:lnTo>
                    <a:pt x="864" y="494"/>
                  </a:lnTo>
                  <a:lnTo>
                    <a:pt x="862" y="466"/>
                  </a:lnTo>
                  <a:lnTo>
                    <a:pt x="859" y="440"/>
                  </a:lnTo>
                  <a:lnTo>
                    <a:pt x="853" y="417"/>
                  </a:lnTo>
                  <a:lnTo>
                    <a:pt x="853" y="417"/>
                  </a:lnTo>
                  <a:lnTo>
                    <a:pt x="842" y="388"/>
                  </a:lnTo>
                  <a:lnTo>
                    <a:pt x="828" y="351"/>
                  </a:lnTo>
                  <a:lnTo>
                    <a:pt x="812" y="317"/>
                  </a:lnTo>
                  <a:lnTo>
                    <a:pt x="805" y="303"/>
                  </a:lnTo>
                  <a:lnTo>
                    <a:pt x="798" y="292"/>
                  </a:lnTo>
                  <a:lnTo>
                    <a:pt x="798" y="292"/>
                  </a:lnTo>
                  <a:lnTo>
                    <a:pt x="787" y="279"/>
                  </a:lnTo>
                  <a:lnTo>
                    <a:pt x="780" y="271"/>
                  </a:lnTo>
                  <a:lnTo>
                    <a:pt x="773" y="265"/>
                  </a:lnTo>
                  <a:lnTo>
                    <a:pt x="773" y="265"/>
                  </a:lnTo>
                  <a:lnTo>
                    <a:pt x="775" y="264"/>
                  </a:lnTo>
                  <a:lnTo>
                    <a:pt x="777" y="259"/>
                  </a:lnTo>
                  <a:lnTo>
                    <a:pt x="778" y="256"/>
                  </a:lnTo>
                  <a:lnTo>
                    <a:pt x="778" y="252"/>
                  </a:lnTo>
                  <a:lnTo>
                    <a:pt x="777" y="246"/>
                  </a:lnTo>
                  <a:lnTo>
                    <a:pt x="774" y="241"/>
                  </a:lnTo>
                  <a:lnTo>
                    <a:pt x="774" y="241"/>
                  </a:lnTo>
                  <a:lnTo>
                    <a:pt x="766" y="224"/>
                  </a:lnTo>
                  <a:lnTo>
                    <a:pt x="754" y="207"/>
                  </a:lnTo>
                  <a:lnTo>
                    <a:pt x="754" y="207"/>
                  </a:lnTo>
                  <a:lnTo>
                    <a:pt x="751" y="201"/>
                  </a:lnTo>
                  <a:lnTo>
                    <a:pt x="748" y="197"/>
                  </a:lnTo>
                  <a:lnTo>
                    <a:pt x="748" y="191"/>
                  </a:lnTo>
                  <a:lnTo>
                    <a:pt x="747" y="189"/>
                  </a:lnTo>
                  <a:lnTo>
                    <a:pt x="746" y="187"/>
                  </a:lnTo>
                  <a:lnTo>
                    <a:pt x="736" y="180"/>
                  </a:lnTo>
                  <a:lnTo>
                    <a:pt x="736" y="180"/>
                  </a:lnTo>
                  <a:lnTo>
                    <a:pt x="714" y="167"/>
                  </a:lnTo>
                  <a:lnTo>
                    <a:pt x="706" y="163"/>
                  </a:lnTo>
                  <a:lnTo>
                    <a:pt x="706" y="163"/>
                  </a:lnTo>
                  <a:lnTo>
                    <a:pt x="706" y="162"/>
                  </a:lnTo>
                  <a:lnTo>
                    <a:pt x="707" y="162"/>
                  </a:lnTo>
                  <a:lnTo>
                    <a:pt x="709" y="160"/>
                  </a:lnTo>
                  <a:lnTo>
                    <a:pt x="709" y="160"/>
                  </a:lnTo>
                  <a:lnTo>
                    <a:pt x="706" y="158"/>
                  </a:lnTo>
                  <a:lnTo>
                    <a:pt x="694" y="158"/>
                  </a:lnTo>
                  <a:lnTo>
                    <a:pt x="694" y="158"/>
                  </a:lnTo>
                  <a:lnTo>
                    <a:pt x="670" y="158"/>
                  </a:lnTo>
                  <a:lnTo>
                    <a:pt x="662" y="160"/>
                  </a:lnTo>
                  <a:lnTo>
                    <a:pt x="662" y="160"/>
                  </a:lnTo>
                  <a:lnTo>
                    <a:pt x="650" y="157"/>
                  </a:lnTo>
                  <a:lnTo>
                    <a:pt x="643" y="156"/>
                  </a:lnTo>
                  <a:lnTo>
                    <a:pt x="643" y="156"/>
                  </a:lnTo>
                  <a:lnTo>
                    <a:pt x="643" y="149"/>
                  </a:lnTo>
                  <a:lnTo>
                    <a:pt x="643" y="149"/>
                  </a:lnTo>
                  <a:lnTo>
                    <a:pt x="644" y="141"/>
                  </a:lnTo>
                  <a:lnTo>
                    <a:pt x="644" y="130"/>
                  </a:lnTo>
                  <a:lnTo>
                    <a:pt x="643" y="117"/>
                  </a:lnTo>
                  <a:lnTo>
                    <a:pt x="642" y="106"/>
                  </a:lnTo>
                  <a:lnTo>
                    <a:pt x="642" y="106"/>
                  </a:lnTo>
                  <a:lnTo>
                    <a:pt x="638" y="75"/>
                  </a:lnTo>
                  <a:lnTo>
                    <a:pt x="636" y="62"/>
                  </a:lnTo>
                  <a:lnTo>
                    <a:pt x="636" y="57"/>
                  </a:lnTo>
                  <a:lnTo>
                    <a:pt x="635" y="54"/>
                  </a:lnTo>
                  <a:lnTo>
                    <a:pt x="635" y="54"/>
                  </a:lnTo>
                  <a:lnTo>
                    <a:pt x="632" y="50"/>
                  </a:lnTo>
                  <a:lnTo>
                    <a:pt x="631" y="47"/>
                  </a:lnTo>
                  <a:lnTo>
                    <a:pt x="628" y="41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612" y="30"/>
                  </a:lnTo>
                  <a:lnTo>
                    <a:pt x="606" y="28"/>
                  </a:lnTo>
                  <a:lnTo>
                    <a:pt x="597" y="26"/>
                  </a:lnTo>
                  <a:lnTo>
                    <a:pt x="586" y="23"/>
                  </a:lnTo>
                  <a:lnTo>
                    <a:pt x="582" y="21"/>
                  </a:lnTo>
                  <a:lnTo>
                    <a:pt x="576" y="18"/>
                  </a:lnTo>
                  <a:lnTo>
                    <a:pt x="576" y="18"/>
                  </a:lnTo>
                  <a:lnTo>
                    <a:pt x="564" y="9"/>
                  </a:lnTo>
                  <a:lnTo>
                    <a:pt x="552" y="3"/>
                  </a:lnTo>
                  <a:lnTo>
                    <a:pt x="547" y="1"/>
                  </a:lnTo>
                  <a:lnTo>
                    <a:pt x="541" y="0"/>
                  </a:lnTo>
                  <a:lnTo>
                    <a:pt x="535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01" y="5"/>
                  </a:lnTo>
                  <a:lnTo>
                    <a:pt x="490" y="7"/>
                  </a:lnTo>
                  <a:lnTo>
                    <a:pt x="486" y="8"/>
                  </a:lnTo>
                  <a:lnTo>
                    <a:pt x="483" y="10"/>
                  </a:lnTo>
                  <a:lnTo>
                    <a:pt x="483" y="10"/>
                  </a:lnTo>
                  <a:lnTo>
                    <a:pt x="475" y="19"/>
                  </a:lnTo>
                  <a:lnTo>
                    <a:pt x="471" y="25"/>
                  </a:lnTo>
                  <a:lnTo>
                    <a:pt x="467" y="30"/>
                  </a:lnTo>
                  <a:lnTo>
                    <a:pt x="467" y="30"/>
                  </a:lnTo>
                  <a:lnTo>
                    <a:pt x="454" y="50"/>
                  </a:lnTo>
                  <a:lnTo>
                    <a:pt x="446" y="63"/>
                  </a:lnTo>
                  <a:lnTo>
                    <a:pt x="446" y="63"/>
                  </a:lnTo>
                  <a:lnTo>
                    <a:pt x="432" y="70"/>
                  </a:lnTo>
                  <a:lnTo>
                    <a:pt x="419" y="76"/>
                  </a:lnTo>
                  <a:lnTo>
                    <a:pt x="406" y="80"/>
                  </a:lnTo>
                  <a:lnTo>
                    <a:pt x="406" y="80"/>
                  </a:lnTo>
                  <a:lnTo>
                    <a:pt x="396" y="82"/>
                  </a:lnTo>
                  <a:lnTo>
                    <a:pt x="390" y="86"/>
                  </a:lnTo>
                  <a:lnTo>
                    <a:pt x="388" y="88"/>
                  </a:lnTo>
                  <a:lnTo>
                    <a:pt x="387" y="90"/>
                  </a:lnTo>
                  <a:lnTo>
                    <a:pt x="387" y="94"/>
                  </a:lnTo>
                  <a:lnTo>
                    <a:pt x="388" y="97"/>
                  </a:lnTo>
                  <a:lnTo>
                    <a:pt x="388" y="97"/>
                  </a:lnTo>
                  <a:lnTo>
                    <a:pt x="389" y="101"/>
                  </a:lnTo>
                  <a:lnTo>
                    <a:pt x="392" y="104"/>
                  </a:lnTo>
                  <a:lnTo>
                    <a:pt x="400" y="111"/>
                  </a:lnTo>
                  <a:lnTo>
                    <a:pt x="409" y="117"/>
                  </a:lnTo>
                  <a:lnTo>
                    <a:pt x="417" y="120"/>
                  </a:lnTo>
                  <a:lnTo>
                    <a:pt x="417" y="120"/>
                  </a:lnTo>
                  <a:lnTo>
                    <a:pt x="426" y="121"/>
                  </a:lnTo>
                  <a:lnTo>
                    <a:pt x="434" y="121"/>
                  </a:lnTo>
                  <a:lnTo>
                    <a:pt x="442" y="120"/>
                  </a:lnTo>
                  <a:lnTo>
                    <a:pt x="442" y="120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A03864D-C279-49FD-A802-918E9723B225}"/>
                </a:ext>
              </a:extLst>
            </p:cNvPr>
            <p:cNvSpPr/>
            <p:nvPr/>
          </p:nvSpPr>
          <p:spPr>
            <a:xfrm>
              <a:off x="7415003" y="5270148"/>
              <a:ext cx="1132976" cy="705768"/>
            </a:xfrm>
            <a:custGeom>
              <a:avLst/>
              <a:gdLst>
                <a:gd name="connsiteX0" fmla="*/ 566488 w 1132976"/>
                <a:gd name="connsiteY0" fmla="*/ 0 h 705768"/>
                <a:gd name="connsiteX1" fmla="*/ 1132976 w 1132976"/>
                <a:gd name="connsiteY1" fmla="*/ 60960 h 705768"/>
                <a:gd name="connsiteX2" fmla="*/ 786991 w 1132976"/>
                <a:gd name="connsiteY2" fmla="*/ 117130 h 705768"/>
                <a:gd name="connsiteX3" fmla="*/ 589348 w 1132976"/>
                <a:gd name="connsiteY3" fmla="*/ 121424 h 705768"/>
                <a:gd name="connsiteX4" fmla="*/ 589348 w 1132976"/>
                <a:gd name="connsiteY4" fmla="*/ 620934 h 705768"/>
                <a:gd name="connsiteX5" fmla="*/ 660097 w 1132976"/>
                <a:gd name="connsiteY5" fmla="*/ 623478 h 705768"/>
                <a:gd name="connsiteX6" fmla="*/ 806976 w 1132976"/>
                <a:gd name="connsiteY6" fmla="*/ 662940 h 705768"/>
                <a:gd name="connsiteX7" fmla="*/ 566488 w 1132976"/>
                <a:gd name="connsiteY7" fmla="*/ 705768 h 705768"/>
                <a:gd name="connsiteX8" fmla="*/ 326000 w 1132976"/>
                <a:gd name="connsiteY8" fmla="*/ 662940 h 705768"/>
                <a:gd name="connsiteX9" fmla="*/ 472879 w 1132976"/>
                <a:gd name="connsiteY9" fmla="*/ 623478 h 705768"/>
                <a:gd name="connsiteX10" fmla="*/ 543629 w 1132976"/>
                <a:gd name="connsiteY10" fmla="*/ 620934 h 705768"/>
                <a:gd name="connsiteX11" fmla="*/ 543629 w 1132976"/>
                <a:gd name="connsiteY11" fmla="*/ 121424 h 705768"/>
                <a:gd name="connsiteX12" fmla="*/ 345985 w 1132976"/>
                <a:gd name="connsiteY12" fmla="*/ 117130 h 705768"/>
                <a:gd name="connsiteX13" fmla="*/ 0 w 1132976"/>
                <a:gd name="connsiteY13" fmla="*/ 60960 h 705768"/>
                <a:gd name="connsiteX14" fmla="*/ 566488 w 1132976"/>
                <a:gd name="connsiteY14" fmla="*/ 0 h 70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2976" h="705768">
                  <a:moveTo>
                    <a:pt x="566488" y="0"/>
                  </a:moveTo>
                  <a:cubicBezTo>
                    <a:pt x="879351" y="0"/>
                    <a:pt x="1132976" y="27293"/>
                    <a:pt x="1132976" y="60960"/>
                  </a:cubicBezTo>
                  <a:cubicBezTo>
                    <a:pt x="1132976" y="86211"/>
                    <a:pt x="990312" y="107875"/>
                    <a:pt x="786991" y="117130"/>
                  </a:cubicBezTo>
                  <a:lnTo>
                    <a:pt x="589348" y="121424"/>
                  </a:lnTo>
                  <a:lnTo>
                    <a:pt x="589348" y="620934"/>
                  </a:lnTo>
                  <a:lnTo>
                    <a:pt x="660097" y="623478"/>
                  </a:lnTo>
                  <a:cubicBezTo>
                    <a:pt x="746412" y="629980"/>
                    <a:pt x="806976" y="645201"/>
                    <a:pt x="806976" y="662940"/>
                  </a:cubicBezTo>
                  <a:cubicBezTo>
                    <a:pt x="806976" y="686593"/>
                    <a:pt x="699306" y="705768"/>
                    <a:pt x="566488" y="705768"/>
                  </a:cubicBezTo>
                  <a:cubicBezTo>
                    <a:pt x="433670" y="705768"/>
                    <a:pt x="326000" y="686593"/>
                    <a:pt x="326000" y="662940"/>
                  </a:cubicBezTo>
                  <a:cubicBezTo>
                    <a:pt x="326000" y="645201"/>
                    <a:pt x="386564" y="629980"/>
                    <a:pt x="472879" y="623478"/>
                  </a:cubicBezTo>
                  <a:lnTo>
                    <a:pt x="543629" y="620934"/>
                  </a:lnTo>
                  <a:lnTo>
                    <a:pt x="543629" y="121424"/>
                  </a:lnTo>
                  <a:lnTo>
                    <a:pt x="345985" y="117130"/>
                  </a:lnTo>
                  <a:cubicBezTo>
                    <a:pt x="142664" y="107875"/>
                    <a:pt x="0" y="86211"/>
                    <a:pt x="0" y="60960"/>
                  </a:cubicBezTo>
                  <a:cubicBezTo>
                    <a:pt x="0" y="27293"/>
                    <a:pt x="253625" y="0"/>
                    <a:pt x="5664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pptx887_会議、打合せのシルエット</dc:title>
  <dc:subject>pptx887_会議、打合せのシルエット</dc:subject>
  <dc:creator>Digipot.net</dc:creator>
  <cp:revision>1</cp:revision>
  <dcterms:created xsi:type="dcterms:W3CDTF">2018-05-20T00:31:01Z</dcterms:created>
  <dcterms:modified xsi:type="dcterms:W3CDTF">2018-11-18T23:44:24Z</dcterms:modified>
  <cp:version>1</cp:version>
</cp:coreProperties>
</file>