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45BBF09-AC89-4744-9052-D4752F26E89E}"/>
              </a:ext>
            </a:extLst>
          </p:cNvPr>
          <p:cNvGrpSpPr/>
          <p:nvPr/>
        </p:nvGrpSpPr>
        <p:grpSpPr>
          <a:xfrm>
            <a:off x="443752" y="381001"/>
            <a:ext cx="9018496" cy="6095999"/>
            <a:chOff x="443752" y="381001"/>
            <a:chExt cx="9018496" cy="6095999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C330362-E3CE-4C60-B1FC-D1794A7B40D0}"/>
                </a:ext>
              </a:extLst>
            </p:cNvPr>
            <p:cNvSpPr/>
            <p:nvPr/>
          </p:nvSpPr>
          <p:spPr>
            <a:xfrm>
              <a:off x="443754" y="381001"/>
              <a:ext cx="9018492" cy="23876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A91C471-D9A6-4E17-AD2F-D967D02955D1}"/>
                </a:ext>
              </a:extLst>
            </p:cNvPr>
            <p:cNvSpPr/>
            <p:nvPr/>
          </p:nvSpPr>
          <p:spPr>
            <a:xfrm>
              <a:off x="443754" y="5477125"/>
              <a:ext cx="9018492" cy="999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0A0D88E9-91B4-464D-A1DF-DB4386567C8B}"/>
                </a:ext>
              </a:extLst>
            </p:cNvPr>
            <p:cNvSpPr/>
            <p:nvPr/>
          </p:nvSpPr>
          <p:spPr>
            <a:xfrm>
              <a:off x="443754" y="2822575"/>
              <a:ext cx="9018492" cy="2714625"/>
            </a:xfrm>
            <a:prstGeom prst="rect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7FB2EFE5-C36B-4362-A609-F566FD65A279}"/>
                </a:ext>
              </a:extLst>
            </p:cNvPr>
            <p:cNvSpPr/>
            <p:nvPr/>
          </p:nvSpPr>
          <p:spPr>
            <a:xfrm>
              <a:off x="443752" y="2628899"/>
              <a:ext cx="9018494" cy="33337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BDEE3E9D-2FAA-4A9C-AC8F-9088236DDCA3}"/>
                </a:ext>
              </a:extLst>
            </p:cNvPr>
            <p:cNvSpPr/>
            <p:nvPr/>
          </p:nvSpPr>
          <p:spPr>
            <a:xfrm>
              <a:off x="443752" y="2543174"/>
              <a:ext cx="9018494" cy="33337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B8D3EF3-D66E-487A-84F1-5B3C60D542C5}"/>
                </a:ext>
              </a:extLst>
            </p:cNvPr>
            <p:cNvSpPr/>
            <p:nvPr/>
          </p:nvSpPr>
          <p:spPr>
            <a:xfrm>
              <a:off x="443754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A661A8F-2254-4DCA-89D4-81185F08B16A}"/>
                </a:ext>
              </a:extLst>
            </p:cNvPr>
            <p:cNvSpPr/>
            <p:nvPr/>
          </p:nvSpPr>
          <p:spPr>
            <a:xfrm>
              <a:off x="3729069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212A274-9E73-4D57-9CAB-86B88AA7BB0E}"/>
                </a:ext>
              </a:extLst>
            </p:cNvPr>
            <p:cNvSpPr/>
            <p:nvPr/>
          </p:nvSpPr>
          <p:spPr>
            <a:xfrm>
              <a:off x="5332905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13CD741-44CD-470D-B4C0-6C60F19274C5}"/>
                </a:ext>
              </a:extLst>
            </p:cNvPr>
            <p:cNvGrpSpPr/>
            <p:nvPr/>
          </p:nvGrpSpPr>
          <p:grpSpPr>
            <a:xfrm>
              <a:off x="506203" y="3148366"/>
              <a:ext cx="2089898" cy="847728"/>
              <a:chOff x="2466915" y="2257416"/>
              <a:chExt cx="1766005" cy="720346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D0005ADF-7FA8-4353-A3A7-685D1533698E}"/>
                  </a:ext>
                </a:extLst>
              </p:cNvPr>
              <p:cNvGrpSpPr/>
              <p:nvPr/>
            </p:nvGrpSpPr>
            <p:grpSpPr>
              <a:xfrm rot="8100000">
                <a:off x="3556971" y="2522947"/>
                <a:ext cx="407092" cy="158217"/>
                <a:chOff x="3313108" y="2033845"/>
                <a:chExt cx="694787" cy="270030"/>
              </a:xfrm>
            </p:grpSpPr>
            <p:sp>
              <p:nvSpPr>
                <p:cNvPr id="57" name="矢印: 五方向 56">
                  <a:extLst>
                    <a:ext uri="{FF2B5EF4-FFF2-40B4-BE49-F238E27FC236}">
                      <a16:creationId xmlns:a16="http://schemas.microsoft.com/office/drawing/2014/main" id="{76F3B2E3-FE8B-4AA9-B65E-B37CDBA1839D}"/>
                    </a:ext>
                  </a:extLst>
                </p:cNvPr>
                <p:cNvSpPr/>
                <p:nvPr/>
              </p:nvSpPr>
              <p:spPr bwMode="auto">
                <a:xfrm>
                  <a:off x="3647855" y="2033845"/>
                  <a:ext cx="360040" cy="270030"/>
                </a:xfrm>
                <a:prstGeom prst="homePlate">
                  <a:avLst>
                    <a:gd name="adj" fmla="val 39417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矢印: 五方向 57">
                  <a:extLst>
                    <a:ext uri="{FF2B5EF4-FFF2-40B4-BE49-F238E27FC236}">
                      <a16:creationId xmlns:a16="http://schemas.microsoft.com/office/drawing/2014/main" id="{5AB6B388-D291-4504-9A24-13A6A38E9FCB}"/>
                    </a:ext>
                  </a:extLst>
                </p:cNvPr>
                <p:cNvSpPr/>
                <p:nvPr/>
              </p:nvSpPr>
              <p:spPr bwMode="auto">
                <a:xfrm>
                  <a:off x="3475898" y="2139950"/>
                  <a:ext cx="391252" cy="57820"/>
                </a:xfrm>
                <a:prstGeom prst="homePlate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97F9C442-EFD3-449C-B864-B2DB426772B7}"/>
                    </a:ext>
                  </a:extLst>
                </p:cNvPr>
                <p:cNvSpPr/>
                <p:nvPr/>
              </p:nvSpPr>
              <p:spPr bwMode="auto">
                <a:xfrm rot="16200000">
                  <a:off x="3388873" y="2048090"/>
                  <a:ext cx="90010" cy="241540"/>
                </a:xfrm>
                <a:prstGeom prst="round2SameRect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B7F2E30-5976-4401-9AA9-907473FF558B}"/>
                  </a:ext>
                </a:extLst>
              </p:cNvPr>
              <p:cNvSpPr/>
              <p:nvPr/>
            </p:nvSpPr>
            <p:spPr bwMode="auto">
              <a:xfrm>
                <a:off x="2622217" y="2714907"/>
                <a:ext cx="1430683" cy="174033"/>
              </a:xfrm>
              <a:custGeom>
                <a:avLst/>
                <a:gdLst>
                  <a:gd name="connsiteX0" fmla="*/ 1072476 w 1430683"/>
                  <a:gd name="connsiteY0" fmla="*/ 702 h 174033"/>
                  <a:gd name="connsiteX1" fmla="*/ 1430683 w 1430683"/>
                  <a:gd name="connsiteY1" fmla="*/ 27287 h 174033"/>
                  <a:gd name="connsiteX2" fmla="*/ 1430683 w 1430683"/>
                  <a:gd name="connsiteY2" fmla="*/ 174033 h 174033"/>
                  <a:gd name="connsiteX3" fmla="*/ 0 w 1430683"/>
                  <a:gd name="connsiteY3" fmla="*/ 174033 h 174033"/>
                  <a:gd name="connsiteX4" fmla="*/ 0 w 1430683"/>
                  <a:gd name="connsiteY4" fmla="*/ 27287 h 174033"/>
                  <a:gd name="connsiteX5" fmla="*/ 119402 w 1430683"/>
                  <a:gd name="connsiteY5" fmla="*/ 702 h 174033"/>
                  <a:gd name="connsiteX6" fmla="*/ 417909 w 1430683"/>
                  <a:gd name="connsiteY6" fmla="*/ 50549 h 174033"/>
                  <a:gd name="connsiteX7" fmla="*/ 475464 w 1430683"/>
                  <a:gd name="connsiteY7" fmla="*/ 28123 h 174033"/>
                  <a:gd name="connsiteX8" fmla="*/ 475464 w 1430683"/>
                  <a:gd name="connsiteY8" fmla="*/ 27287 h 174033"/>
                  <a:gd name="connsiteX9" fmla="*/ 594866 w 1430683"/>
                  <a:gd name="connsiteY9" fmla="*/ 702 h 174033"/>
                  <a:gd name="connsiteX10" fmla="*/ 595402 w 1430683"/>
                  <a:gd name="connsiteY10" fmla="*/ 791 h 174033"/>
                  <a:gd name="connsiteX11" fmla="*/ 597012 w 1430683"/>
                  <a:gd name="connsiteY11" fmla="*/ 702 h 174033"/>
                  <a:gd name="connsiteX12" fmla="*/ 776116 w 1430683"/>
                  <a:gd name="connsiteY12" fmla="*/ 43903 h 174033"/>
                  <a:gd name="connsiteX13" fmla="*/ 835281 w 1430683"/>
                  <a:gd name="connsiteY13" fmla="*/ 53783 h 174033"/>
                  <a:gd name="connsiteX14" fmla="*/ 893372 w 1430683"/>
                  <a:gd name="connsiteY14" fmla="*/ 50549 h 174033"/>
                  <a:gd name="connsiteX15" fmla="*/ 953073 w 1430683"/>
                  <a:gd name="connsiteY15" fmla="*/ 27287 h 174033"/>
                  <a:gd name="connsiteX16" fmla="*/ 1072476 w 1430683"/>
                  <a:gd name="connsiteY16" fmla="*/ 702 h 174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30683" h="174033">
                    <a:moveTo>
                      <a:pt x="1072476" y="702"/>
                    </a:moveTo>
                    <a:cubicBezTo>
                      <a:pt x="1191878" y="9564"/>
                      <a:pt x="1311281" y="98182"/>
                      <a:pt x="1430683" y="27287"/>
                    </a:cubicBezTo>
                    <a:lnTo>
                      <a:pt x="1430683" y="174033"/>
                    </a:lnTo>
                    <a:lnTo>
                      <a:pt x="0" y="174033"/>
                    </a:lnTo>
                    <a:lnTo>
                      <a:pt x="0" y="27287"/>
                    </a:lnTo>
                    <a:cubicBezTo>
                      <a:pt x="39801" y="3656"/>
                      <a:pt x="79602" y="-2252"/>
                      <a:pt x="119402" y="702"/>
                    </a:cubicBezTo>
                    <a:cubicBezTo>
                      <a:pt x="218905" y="8087"/>
                      <a:pt x="318407" y="70858"/>
                      <a:pt x="417909" y="50549"/>
                    </a:cubicBezTo>
                    <a:lnTo>
                      <a:pt x="475464" y="28123"/>
                    </a:lnTo>
                    <a:lnTo>
                      <a:pt x="475464" y="27287"/>
                    </a:lnTo>
                    <a:cubicBezTo>
                      <a:pt x="515265" y="3656"/>
                      <a:pt x="555066" y="-2252"/>
                      <a:pt x="594866" y="702"/>
                    </a:cubicBezTo>
                    <a:lnTo>
                      <a:pt x="595402" y="791"/>
                    </a:lnTo>
                    <a:lnTo>
                      <a:pt x="597012" y="702"/>
                    </a:lnTo>
                    <a:cubicBezTo>
                      <a:pt x="656714" y="5133"/>
                      <a:pt x="716415" y="29503"/>
                      <a:pt x="776116" y="43903"/>
                    </a:cubicBezTo>
                    <a:lnTo>
                      <a:pt x="835281" y="53783"/>
                    </a:lnTo>
                    <a:lnTo>
                      <a:pt x="893372" y="50549"/>
                    </a:lnTo>
                    <a:cubicBezTo>
                      <a:pt x="913272" y="46488"/>
                      <a:pt x="933173" y="39103"/>
                      <a:pt x="953073" y="27287"/>
                    </a:cubicBezTo>
                    <a:cubicBezTo>
                      <a:pt x="992874" y="3656"/>
                      <a:pt x="1032675" y="-2252"/>
                      <a:pt x="1072476" y="702"/>
                    </a:cubicBezTo>
                    <a:close/>
                  </a:path>
                </a:pathLst>
              </a:cu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二等辺三角形 46">
                <a:extLst>
                  <a:ext uri="{FF2B5EF4-FFF2-40B4-BE49-F238E27FC236}">
                    <a16:creationId xmlns:a16="http://schemas.microsoft.com/office/drawing/2014/main" id="{490AAE52-824F-4F88-AAFB-F9674D3CA933}"/>
                  </a:ext>
                </a:extLst>
              </p:cNvPr>
              <p:cNvSpPr/>
              <p:nvPr/>
            </p:nvSpPr>
            <p:spPr bwMode="auto">
              <a:xfrm>
                <a:off x="2753619" y="2257416"/>
                <a:ext cx="258301" cy="181003"/>
              </a:xfrm>
              <a:prstGeom prst="triangle">
                <a:avLst/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0AC8B04A-59EB-4A53-B983-A1259AC90C40}"/>
                  </a:ext>
                </a:extLst>
              </p:cNvPr>
              <p:cNvSpPr/>
              <p:nvPr/>
            </p:nvSpPr>
            <p:spPr bwMode="auto">
              <a:xfrm>
                <a:off x="2676265" y="2415935"/>
                <a:ext cx="413010" cy="227842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3E0F7623-0DA6-418E-A2CB-54EE9C57C1F6}"/>
                  </a:ext>
                </a:extLst>
              </p:cNvPr>
              <p:cNvSpPr/>
              <p:nvPr/>
            </p:nvSpPr>
            <p:spPr bwMode="auto">
              <a:xfrm>
                <a:off x="2612740" y="2609629"/>
                <a:ext cx="540060" cy="260034"/>
              </a:xfrm>
              <a:prstGeom prst="round2SameRect">
                <a:avLst>
                  <a:gd name="adj1" fmla="val 9788"/>
                  <a:gd name="adj2" fmla="val 0"/>
                </a:avLst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3A613711-E33E-4C65-A656-D4FF8136A377}"/>
                  </a:ext>
                </a:extLst>
              </p:cNvPr>
              <p:cNvSpPr/>
              <p:nvPr/>
            </p:nvSpPr>
            <p:spPr bwMode="auto">
              <a:xfrm>
                <a:off x="2731366" y="2698476"/>
                <a:ext cx="110202" cy="105255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pct90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0D78448E-3816-418D-8A69-CB38B2242050}"/>
                  </a:ext>
                </a:extLst>
              </p:cNvPr>
              <p:cNvSpPr/>
              <p:nvPr/>
            </p:nvSpPr>
            <p:spPr bwMode="auto">
              <a:xfrm>
                <a:off x="2934566" y="2698476"/>
                <a:ext cx="110202" cy="105255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pct90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51ADF83F-65A6-4BDB-9BD7-7F76C3BF36BA}"/>
                  </a:ext>
                </a:extLst>
              </p:cNvPr>
              <p:cNvSpPr/>
              <p:nvPr/>
            </p:nvSpPr>
            <p:spPr bwMode="auto">
              <a:xfrm>
                <a:off x="2466915" y="2794259"/>
                <a:ext cx="1766005" cy="183503"/>
              </a:xfrm>
              <a:prstGeom prst="rect">
                <a:avLst/>
              </a:prstGeom>
              <a:solidFill>
                <a:srgbClr val="CCE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181C289F-60C8-493C-9819-1772F3DAA5C4}"/>
                  </a:ext>
                </a:extLst>
              </p:cNvPr>
              <p:cNvSpPr/>
              <p:nvPr/>
            </p:nvSpPr>
            <p:spPr bwMode="auto">
              <a:xfrm rot="10800000">
                <a:off x="3872880" y="2711081"/>
                <a:ext cx="313068" cy="229617"/>
              </a:xfrm>
              <a:prstGeom prst="trapezoid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8F336284-0906-42E3-B07C-2B99D21FAF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894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02258D28-D6EB-4DCD-BD9F-6362913F2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2618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61C2C857-C5F3-45D3-882E-793ABFB4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258" y="871870"/>
              <a:ext cx="989812" cy="1823882"/>
            </a:xfrm>
            <a:custGeom>
              <a:avLst/>
              <a:gdLst>
                <a:gd name="T0" fmla="*/ 1093 w 1144"/>
                <a:gd name="T1" fmla="*/ 420 h 2108"/>
                <a:gd name="T2" fmla="*/ 996 w 1144"/>
                <a:gd name="T3" fmla="*/ 375 h 2108"/>
                <a:gd name="T4" fmla="*/ 922 w 1144"/>
                <a:gd name="T5" fmla="*/ 356 h 2108"/>
                <a:gd name="T6" fmla="*/ 888 w 1144"/>
                <a:gd name="T7" fmla="*/ 275 h 2108"/>
                <a:gd name="T8" fmla="*/ 794 w 1144"/>
                <a:gd name="T9" fmla="*/ 199 h 2108"/>
                <a:gd name="T10" fmla="*/ 680 w 1144"/>
                <a:gd name="T11" fmla="*/ 99 h 2108"/>
                <a:gd name="T12" fmla="*/ 649 w 1144"/>
                <a:gd name="T13" fmla="*/ 126 h 2108"/>
                <a:gd name="T14" fmla="*/ 563 w 1144"/>
                <a:gd name="T15" fmla="*/ 73 h 2108"/>
                <a:gd name="T16" fmla="*/ 526 w 1144"/>
                <a:gd name="T17" fmla="*/ 47 h 2108"/>
                <a:gd name="T18" fmla="*/ 443 w 1144"/>
                <a:gd name="T19" fmla="*/ 106 h 2108"/>
                <a:gd name="T20" fmla="*/ 305 w 1144"/>
                <a:gd name="T21" fmla="*/ 154 h 2108"/>
                <a:gd name="T22" fmla="*/ 231 w 1144"/>
                <a:gd name="T23" fmla="*/ 253 h 2108"/>
                <a:gd name="T24" fmla="*/ 229 w 1144"/>
                <a:gd name="T25" fmla="*/ 397 h 2108"/>
                <a:gd name="T26" fmla="*/ 194 w 1144"/>
                <a:gd name="T27" fmla="*/ 354 h 2108"/>
                <a:gd name="T28" fmla="*/ 155 w 1144"/>
                <a:gd name="T29" fmla="*/ 357 h 2108"/>
                <a:gd name="T30" fmla="*/ 86 w 1144"/>
                <a:gd name="T31" fmla="*/ 615 h 2108"/>
                <a:gd name="T32" fmla="*/ 56 w 1144"/>
                <a:gd name="T33" fmla="*/ 690 h 2108"/>
                <a:gd name="T34" fmla="*/ 131 w 1144"/>
                <a:gd name="T35" fmla="*/ 821 h 2108"/>
                <a:gd name="T36" fmla="*/ 32 w 1144"/>
                <a:gd name="T37" fmla="*/ 926 h 2108"/>
                <a:gd name="T38" fmla="*/ 82 w 1144"/>
                <a:gd name="T39" fmla="*/ 995 h 2108"/>
                <a:gd name="T40" fmla="*/ 6 w 1144"/>
                <a:gd name="T41" fmla="*/ 978 h 2108"/>
                <a:gd name="T42" fmla="*/ 53 w 1144"/>
                <a:gd name="T43" fmla="*/ 1053 h 2108"/>
                <a:gd name="T44" fmla="*/ 146 w 1144"/>
                <a:gd name="T45" fmla="*/ 1142 h 2108"/>
                <a:gd name="T46" fmla="*/ 78 w 1144"/>
                <a:gd name="T47" fmla="*/ 1165 h 2108"/>
                <a:gd name="T48" fmla="*/ 235 w 1144"/>
                <a:gd name="T49" fmla="*/ 1227 h 2108"/>
                <a:gd name="T50" fmla="*/ 200 w 1144"/>
                <a:gd name="T51" fmla="*/ 1299 h 2108"/>
                <a:gd name="T52" fmla="*/ 270 w 1144"/>
                <a:gd name="T53" fmla="*/ 1306 h 2108"/>
                <a:gd name="T54" fmla="*/ 344 w 1144"/>
                <a:gd name="T55" fmla="*/ 1299 h 2108"/>
                <a:gd name="T56" fmla="*/ 476 w 1144"/>
                <a:gd name="T57" fmla="*/ 1458 h 2108"/>
                <a:gd name="T58" fmla="*/ 527 w 1144"/>
                <a:gd name="T59" fmla="*/ 1623 h 2108"/>
                <a:gd name="T60" fmla="*/ 528 w 1144"/>
                <a:gd name="T61" fmla="*/ 2102 h 2108"/>
                <a:gd name="T62" fmla="*/ 614 w 1144"/>
                <a:gd name="T63" fmla="*/ 2096 h 2108"/>
                <a:gd name="T64" fmla="*/ 635 w 1144"/>
                <a:gd name="T65" fmla="*/ 1430 h 2108"/>
                <a:gd name="T66" fmla="*/ 715 w 1144"/>
                <a:gd name="T67" fmla="*/ 1395 h 2108"/>
                <a:gd name="T68" fmla="*/ 800 w 1144"/>
                <a:gd name="T69" fmla="*/ 1378 h 2108"/>
                <a:gd name="T70" fmla="*/ 820 w 1144"/>
                <a:gd name="T71" fmla="*/ 1269 h 2108"/>
                <a:gd name="T72" fmla="*/ 746 w 1144"/>
                <a:gd name="T73" fmla="*/ 1215 h 2108"/>
                <a:gd name="T74" fmla="*/ 832 w 1144"/>
                <a:gd name="T75" fmla="*/ 1138 h 2108"/>
                <a:gd name="T76" fmla="*/ 931 w 1144"/>
                <a:gd name="T77" fmla="*/ 1058 h 2108"/>
                <a:gd name="T78" fmla="*/ 1090 w 1144"/>
                <a:gd name="T79" fmla="*/ 832 h 2108"/>
                <a:gd name="T80" fmla="*/ 1102 w 1144"/>
                <a:gd name="T81" fmla="*/ 699 h 2108"/>
                <a:gd name="T82" fmla="*/ 1067 w 1144"/>
                <a:gd name="T83" fmla="*/ 661 h 2108"/>
                <a:gd name="T84" fmla="*/ 1051 w 1144"/>
                <a:gd name="T85" fmla="*/ 543 h 2108"/>
                <a:gd name="T86" fmla="*/ 541 w 1144"/>
                <a:gd name="T87" fmla="*/ 1435 h 2108"/>
                <a:gd name="T88" fmla="*/ 501 w 1144"/>
                <a:gd name="T89" fmla="*/ 1332 h 2108"/>
                <a:gd name="T90" fmla="*/ 490 w 1144"/>
                <a:gd name="T91" fmla="*/ 1278 h 2108"/>
                <a:gd name="T92" fmla="*/ 521 w 1144"/>
                <a:gd name="T93" fmla="*/ 1259 h 2108"/>
                <a:gd name="T94" fmla="*/ 629 w 1144"/>
                <a:gd name="T95" fmla="*/ 1341 h 2108"/>
                <a:gd name="T96" fmla="*/ 653 w 1144"/>
                <a:gd name="T97" fmla="*/ 1360 h 2108"/>
                <a:gd name="T98" fmla="*/ 666 w 1144"/>
                <a:gd name="T99" fmla="*/ 1390 h 2108"/>
                <a:gd name="T100" fmla="*/ 614 w 1144"/>
                <a:gd name="T101" fmla="*/ 1360 h 2108"/>
                <a:gd name="T102" fmla="*/ 955 w 1144"/>
                <a:gd name="T103" fmla="*/ 515 h 2108"/>
                <a:gd name="T104" fmla="*/ 956 w 1144"/>
                <a:gd name="T105" fmla="*/ 560 h 2108"/>
                <a:gd name="T106" fmla="*/ 928 w 1144"/>
                <a:gd name="T107" fmla="*/ 544 h 2108"/>
                <a:gd name="T108" fmla="*/ 910 w 1144"/>
                <a:gd name="T109" fmla="*/ 511 h 2108"/>
                <a:gd name="T110" fmla="*/ 938 w 1144"/>
                <a:gd name="T111" fmla="*/ 488 h 2108"/>
                <a:gd name="T112" fmla="*/ 365 w 1144"/>
                <a:gd name="T113" fmla="*/ 1151 h 2108"/>
                <a:gd name="T114" fmla="*/ 413 w 1144"/>
                <a:gd name="T115" fmla="*/ 1165 h 2108"/>
                <a:gd name="T116" fmla="*/ 398 w 1144"/>
                <a:gd name="T117" fmla="*/ 1219 h 2108"/>
                <a:gd name="T118" fmla="*/ 374 w 1144"/>
                <a:gd name="T119" fmla="*/ 1238 h 2108"/>
                <a:gd name="T120" fmla="*/ 339 w 1144"/>
                <a:gd name="T121" fmla="*/ 1196 h 2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4" h="2108">
                  <a:moveTo>
                    <a:pt x="1062" y="466"/>
                  </a:moveTo>
                  <a:lnTo>
                    <a:pt x="1036" y="465"/>
                  </a:lnTo>
                  <a:lnTo>
                    <a:pt x="1036" y="465"/>
                  </a:lnTo>
                  <a:lnTo>
                    <a:pt x="1054" y="448"/>
                  </a:lnTo>
                  <a:lnTo>
                    <a:pt x="1067" y="436"/>
                  </a:lnTo>
                  <a:lnTo>
                    <a:pt x="1075" y="429"/>
                  </a:lnTo>
                  <a:lnTo>
                    <a:pt x="1075" y="429"/>
                  </a:lnTo>
                  <a:lnTo>
                    <a:pt x="1078" y="425"/>
                  </a:lnTo>
                  <a:lnTo>
                    <a:pt x="1085" y="422"/>
                  </a:lnTo>
                  <a:lnTo>
                    <a:pt x="1093" y="420"/>
                  </a:lnTo>
                  <a:lnTo>
                    <a:pt x="1093" y="420"/>
                  </a:lnTo>
                  <a:lnTo>
                    <a:pt x="1089" y="404"/>
                  </a:lnTo>
                  <a:lnTo>
                    <a:pt x="1084" y="386"/>
                  </a:lnTo>
                  <a:lnTo>
                    <a:pt x="1084" y="386"/>
                  </a:lnTo>
                  <a:lnTo>
                    <a:pt x="1081" y="385"/>
                  </a:lnTo>
                  <a:lnTo>
                    <a:pt x="1077" y="384"/>
                  </a:lnTo>
                  <a:lnTo>
                    <a:pt x="1064" y="383"/>
                  </a:lnTo>
                  <a:lnTo>
                    <a:pt x="1048" y="383"/>
                  </a:lnTo>
                  <a:lnTo>
                    <a:pt x="1046" y="401"/>
                  </a:lnTo>
                  <a:lnTo>
                    <a:pt x="999" y="443"/>
                  </a:lnTo>
                  <a:lnTo>
                    <a:pt x="1013" y="403"/>
                  </a:lnTo>
                  <a:lnTo>
                    <a:pt x="996" y="375"/>
                  </a:lnTo>
                  <a:lnTo>
                    <a:pt x="978" y="386"/>
                  </a:lnTo>
                  <a:lnTo>
                    <a:pt x="978" y="386"/>
                  </a:lnTo>
                  <a:lnTo>
                    <a:pt x="949" y="386"/>
                  </a:lnTo>
                  <a:lnTo>
                    <a:pt x="928" y="384"/>
                  </a:lnTo>
                  <a:lnTo>
                    <a:pt x="920" y="383"/>
                  </a:lnTo>
                  <a:lnTo>
                    <a:pt x="917" y="380"/>
                  </a:lnTo>
                  <a:lnTo>
                    <a:pt x="917" y="380"/>
                  </a:lnTo>
                  <a:lnTo>
                    <a:pt x="915" y="377"/>
                  </a:lnTo>
                  <a:lnTo>
                    <a:pt x="915" y="374"/>
                  </a:lnTo>
                  <a:lnTo>
                    <a:pt x="917" y="367"/>
                  </a:lnTo>
                  <a:lnTo>
                    <a:pt x="922" y="356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2"/>
                  </a:lnTo>
                  <a:lnTo>
                    <a:pt x="927" y="327"/>
                  </a:lnTo>
                  <a:lnTo>
                    <a:pt x="926" y="321"/>
                  </a:lnTo>
                  <a:lnTo>
                    <a:pt x="923" y="316"/>
                  </a:lnTo>
                  <a:lnTo>
                    <a:pt x="918" y="305"/>
                  </a:lnTo>
                  <a:lnTo>
                    <a:pt x="910" y="295"/>
                  </a:lnTo>
                  <a:lnTo>
                    <a:pt x="902" y="287"/>
                  </a:lnTo>
                  <a:lnTo>
                    <a:pt x="896" y="280"/>
                  </a:lnTo>
                  <a:lnTo>
                    <a:pt x="888" y="275"/>
                  </a:lnTo>
                  <a:lnTo>
                    <a:pt x="896" y="249"/>
                  </a:lnTo>
                  <a:lnTo>
                    <a:pt x="868" y="227"/>
                  </a:lnTo>
                  <a:lnTo>
                    <a:pt x="884" y="196"/>
                  </a:lnTo>
                  <a:lnTo>
                    <a:pt x="832" y="161"/>
                  </a:lnTo>
                  <a:lnTo>
                    <a:pt x="832" y="161"/>
                  </a:lnTo>
                  <a:lnTo>
                    <a:pt x="818" y="177"/>
                  </a:lnTo>
                  <a:lnTo>
                    <a:pt x="807" y="190"/>
                  </a:lnTo>
                  <a:lnTo>
                    <a:pt x="802" y="196"/>
                  </a:lnTo>
                  <a:lnTo>
                    <a:pt x="802" y="196"/>
                  </a:lnTo>
                  <a:lnTo>
                    <a:pt x="800" y="199"/>
                  </a:lnTo>
                  <a:lnTo>
                    <a:pt x="794" y="199"/>
                  </a:lnTo>
                  <a:lnTo>
                    <a:pt x="780" y="200"/>
                  </a:lnTo>
                  <a:lnTo>
                    <a:pt x="760" y="199"/>
                  </a:lnTo>
                  <a:lnTo>
                    <a:pt x="769" y="170"/>
                  </a:lnTo>
                  <a:lnTo>
                    <a:pt x="760" y="147"/>
                  </a:lnTo>
                  <a:lnTo>
                    <a:pt x="694" y="181"/>
                  </a:lnTo>
                  <a:lnTo>
                    <a:pt x="694" y="161"/>
                  </a:lnTo>
                  <a:lnTo>
                    <a:pt x="694" y="161"/>
                  </a:lnTo>
                  <a:lnTo>
                    <a:pt x="689" y="136"/>
                  </a:lnTo>
                  <a:lnTo>
                    <a:pt x="685" y="115"/>
                  </a:lnTo>
                  <a:lnTo>
                    <a:pt x="680" y="99"/>
                  </a:lnTo>
                  <a:lnTo>
                    <a:pt x="680" y="99"/>
                  </a:lnTo>
                  <a:lnTo>
                    <a:pt x="679" y="96"/>
                  </a:lnTo>
                  <a:lnTo>
                    <a:pt x="676" y="95"/>
                  </a:lnTo>
                  <a:lnTo>
                    <a:pt x="675" y="95"/>
                  </a:lnTo>
                  <a:lnTo>
                    <a:pt x="674" y="95"/>
                  </a:lnTo>
                  <a:lnTo>
                    <a:pt x="668" y="99"/>
                  </a:lnTo>
                  <a:lnTo>
                    <a:pt x="665" y="105"/>
                  </a:lnTo>
                  <a:lnTo>
                    <a:pt x="657" y="118"/>
                  </a:lnTo>
                  <a:lnTo>
                    <a:pt x="652" y="127"/>
                  </a:lnTo>
                  <a:lnTo>
                    <a:pt x="652" y="127"/>
                  </a:lnTo>
                  <a:lnTo>
                    <a:pt x="650" y="127"/>
                  </a:lnTo>
                  <a:lnTo>
                    <a:pt x="649" y="126"/>
                  </a:lnTo>
                  <a:lnTo>
                    <a:pt x="647" y="115"/>
                  </a:lnTo>
                  <a:lnTo>
                    <a:pt x="645" y="104"/>
                  </a:lnTo>
                  <a:lnTo>
                    <a:pt x="644" y="91"/>
                  </a:lnTo>
                  <a:lnTo>
                    <a:pt x="644" y="91"/>
                  </a:lnTo>
                  <a:lnTo>
                    <a:pt x="643" y="79"/>
                  </a:lnTo>
                  <a:lnTo>
                    <a:pt x="640" y="69"/>
                  </a:lnTo>
                  <a:lnTo>
                    <a:pt x="635" y="56"/>
                  </a:lnTo>
                  <a:lnTo>
                    <a:pt x="618" y="73"/>
                  </a:lnTo>
                  <a:lnTo>
                    <a:pt x="600" y="115"/>
                  </a:lnTo>
                  <a:lnTo>
                    <a:pt x="581" y="101"/>
                  </a:lnTo>
                  <a:lnTo>
                    <a:pt x="563" y="73"/>
                  </a:lnTo>
                  <a:lnTo>
                    <a:pt x="563" y="73"/>
                  </a:lnTo>
                  <a:lnTo>
                    <a:pt x="557" y="34"/>
                  </a:lnTo>
                  <a:lnTo>
                    <a:pt x="551" y="9"/>
                  </a:lnTo>
                  <a:lnTo>
                    <a:pt x="550" y="2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39" y="20"/>
                  </a:lnTo>
                  <a:lnTo>
                    <a:pt x="530" y="42"/>
                  </a:lnTo>
                  <a:lnTo>
                    <a:pt x="530" y="42"/>
                  </a:lnTo>
                  <a:lnTo>
                    <a:pt x="526" y="47"/>
                  </a:lnTo>
                  <a:lnTo>
                    <a:pt x="521" y="52"/>
                  </a:lnTo>
                  <a:lnTo>
                    <a:pt x="513" y="59"/>
                  </a:lnTo>
                  <a:lnTo>
                    <a:pt x="522" y="102"/>
                  </a:lnTo>
                  <a:lnTo>
                    <a:pt x="478" y="152"/>
                  </a:lnTo>
                  <a:lnTo>
                    <a:pt x="478" y="152"/>
                  </a:lnTo>
                  <a:lnTo>
                    <a:pt x="461" y="133"/>
                  </a:lnTo>
                  <a:lnTo>
                    <a:pt x="450" y="119"/>
                  </a:lnTo>
                  <a:lnTo>
                    <a:pt x="446" y="114"/>
                  </a:lnTo>
                  <a:lnTo>
                    <a:pt x="445" y="110"/>
                  </a:lnTo>
                  <a:lnTo>
                    <a:pt x="445" y="110"/>
                  </a:lnTo>
                  <a:lnTo>
                    <a:pt x="443" y="106"/>
                  </a:lnTo>
                  <a:lnTo>
                    <a:pt x="441" y="100"/>
                  </a:lnTo>
                  <a:lnTo>
                    <a:pt x="432" y="83"/>
                  </a:lnTo>
                  <a:lnTo>
                    <a:pt x="419" y="61"/>
                  </a:lnTo>
                  <a:lnTo>
                    <a:pt x="416" y="113"/>
                  </a:lnTo>
                  <a:lnTo>
                    <a:pt x="393" y="119"/>
                  </a:lnTo>
                  <a:lnTo>
                    <a:pt x="388" y="204"/>
                  </a:lnTo>
                  <a:lnTo>
                    <a:pt x="325" y="170"/>
                  </a:lnTo>
                  <a:lnTo>
                    <a:pt x="328" y="150"/>
                  </a:lnTo>
                  <a:lnTo>
                    <a:pt x="314" y="136"/>
                  </a:lnTo>
                  <a:lnTo>
                    <a:pt x="314" y="136"/>
                  </a:lnTo>
                  <a:lnTo>
                    <a:pt x="305" y="154"/>
                  </a:lnTo>
                  <a:lnTo>
                    <a:pt x="298" y="168"/>
                  </a:lnTo>
                  <a:lnTo>
                    <a:pt x="294" y="176"/>
                  </a:lnTo>
                  <a:lnTo>
                    <a:pt x="294" y="176"/>
                  </a:lnTo>
                  <a:lnTo>
                    <a:pt x="297" y="197"/>
                  </a:lnTo>
                  <a:lnTo>
                    <a:pt x="299" y="215"/>
                  </a:lnTo>
                  <a:lnTo>
                    <a:pt x="347" y="239"/>
                  </a:lnTo>
                  <a:lnTo>
                    <a:pt x="334" y="281"/>
                  </a:lnTo>
                  <a:lnTo>
                    <a:pt x="285" y="236"/>
                  </a:lnTo>
                  <a:lnTo>
                    <a:pt x="262" y="263"/>
                  </a:lnTo>
                  <a:lnTo>
                    <a:pt x="253" y="284"/>
                  </a:lnTo>
                  <a:lnTo>
                    <a:pt x="231" y="253"/>
                  </a:lnTo>
                  <a:lnTo>
                    <a:pt x="211" y="258"/>
                  </a:lnTo>
                  <a:lnTo>
                    <a:pt x="234" y="300"/>
                  </a:lnTo>
                  <a:lnTo>
                    <a:pt x="239" y="317"/>
                  </a:lnTo>
                  <a:lnTo>
                    <a:pt x="245" y="330"/>
                  </a:lnTo>
                  <a:lnTo>
                    <a:pt x="245" y="330"/>
                  </a:lnTo>
                  <a:lnTo>
                    <a:pt x="243" y="347"/>
                  </a:lnTo>
                  <a:lnTo>
                    <a:pt x="240" y="366"/>
                  </a:lnTo>
                  <a:lnTo>
                    <a:pt x="240" y="366"/>
                  </a:lnTo>
                  <a:lnTo>
                    <a:pt x="239" y="372"/>
                  </a:lnTo>
                  <a:lnTo>
                    <a:pt x="235" y="383"/>
                  </a:lnTo>
                  <a:lnTo>
                    <a:pt x="229" y="397"/>
                  </a:lnTo>
                  <a:lnTo>
                    <a:pt x="203" y="397"/>
                  </a:lnTo>
                  <a:lnTo>
                    <a:pt x="203" y="397"/>
                  </a:lnTo>
                  <a:lnTo>
                    <a:pt x="206" y="383"/>
                  </a:lnTo>
                  <a:lnTo>
                    <a:pt x="207" y="372"/>
                  </a:lnTo>
                  <a:lnTo>
                    <a:pt x="207" y="370"/>
                  </a:lnTo>
                  <a:lnTo>
                    <a:pt x="206" y="368"/>
                  </a:lnTo>
                  <a:lnTo>
                    <a:pt x="206" y="368"/>
                  </a:lnTo>
                  <a:lnTo>
                    <a:pt x="204" y="367"/>
                  </a:lnTo>
                  <a:lnTo>
                    <a:pt x="202" y="366"/>
                  </a:lnTo>
                  <a:lnTo>
                    <a:pt x="198" y="361"/>
                  </a:lnTo>
                  <a:lnTo>
                    <a:pt x="194" y="354"/>
                  </a:lnTo>
                  <a:lnTo>
                    <a:pt x="194" y="323"/>
                  </a:lnTo>
                  <a:lnTo>
                    <a:pt x="203" y="290"/>
                  </a:lnTo>
                  <a:lnTo>
                    <a:pt x="172" y="300"/>
                  </a:lnTo>
                  <a:lnTo>
                    <a:pt x="172" y="300"/>
                  </a:lnTo>
                  <a:lnTo>
                    <a:pt x="166" y="309"/>
                  </a:lnTo>
                  <a:lnTo>
                    <a:pt x="161" y="318"/>
                  </a:lnTo>
                  <a:lnTo>
                    <a:pt x="159" y="322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8" y="339"/>
                  </a:lnTo>
                  <a:lnTo>
                    <a:pt x="155" y="357"/>
                  </a:lnTo>
                  <a:lnTo>
                    <a:pt x="152" y="383"/>
                  </a:lnTo>
                  <a:lnTo>
                    <a:pt x="185" y="462"/>
                  </a:lnTo>
                  <a:lnTo>
                    <a:pt x="159" y="511"/>
                  </a:lnTo>
                  <a:lnTo>
                    <a:pt x="131" y="514"/>
                  </a:lnTo>
                  <a:lnTo>
                    <a:pt x="123" y="537"/>
                  </a:lnTo>
                  <a:lnTo>
                    <a:pt x="143" y="570"/>
                  </a:lnTo>
                  <a:lnTo>
                    <a:pt x="137" y="622"/>
                  </a:lnTo>
                  <a:lnTo>
                    <a:pt x="137" y="622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6" y="615"/>
                  </a:lnTo>
                  <a:lnTo>
                    <a:pt x="85" y="613"/>
                  </a:lnTo>
                  <a:lnTo>
                    <a:pt x="82" y="605"/>
                  </a:lnTo>
                  <a:lnTo>
                    <a:pt x="78" y="593"/>
                  </a:lnTo>
                  <a:lnTo>
                    <a:pt x="72" y="574"/>
                  </a:lnTo>
                  <a:lnTo>
                    <a:pt x="49" y="588"/>
                  </a:lnTo>
                  <a:lnTo>
                    <a:pt x="60" y="640"/>
                  </a:lnTo>
                  <a:lnTo>
                    <a:pt x="103" y="690"/>
                  </a:lnTo>
                  <a:lnTo>
                    <a:pt x="103" y="690"/>
                  </a:lnTo>
                  <a:lnTo>
                    <a:pt x="78" y="688"/>
                  </a:lnTo>
                  <a:lnTo>
                    <a:pt x="62" y="690"/>
                  </a:lnTo>
                  <a:lnTo>
                    <a:pt x="56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53" y="696"/>
                  </a:lnTo>
                  <a:lnTo>
                    <a:pt x="55" y="705"/>
                  </a:lnTo>
                  <a:lnTo>
                    <a:pt x="62" y="729"/>
                  </a:lnTo>
                  <a:lnTo>
                    <a:pt x="72" y="764"/>
                  </a:lnTo>
                  <a:lnTo>
                    <a:pt x="83" y="813"/>
                  </a:lnTo>
                  <a:lnTo>
                    <a:pt x="83" y="841"/>
                  </a:lnTo>
                  <a:lnTo>
                    <a:pt x="83" y="841"/>
                  </a:lnTo>
                  <a:lnTo>
                    <a:pt x="110" y="830"/>
                  </a:lnTo>
                  <a:lnTo>
                    <a:pt x="131" y="821"/>
                  </a:lnTo>
                  <a:lnTo>
                    <a:pt x="145" y="813"/>
                  </a:lnTo>
                  <a:lnTo>
                    <a:pt x="145" y="813"/>
                  </a:lnTo>
                  <a:lnTo>
                    <a:pt x="146" y="813"/>
                  </a:lnTo>
                  <a:lnTo>
                    <a:pt x="148" y="814"/>
                  </a:lnTo>
                  <a:lnTo>
                    <a:pt x="148" y="821"/>
                  </a:lnTo>
                  <a:lnTo>
                    <a:pt x="148" y="832"/>
                  </a:lnTo>
                  <a:lnTo>
                    <a:pt x="145" y="845"/>
                  </a:lnTo>
                  <a:lnTo>
                    <a:pt x="140" y="881"/>
                  </a:lnTo>
                  <a:lnTo>
                    <a:pt x="63" y="877"/>
                  </a:lnTo>
                  <a:lnTo>
                    <a:pt x="46" y="895"/>
                  </a:lnTo>
                  <a:lnTo>
                    <a:pt x="32" y="926"/>
                  </a:lnTo>
                  <a:lnTo>
                    <a:pt x="32" y="926"/>
                  </a:lnTo>
                  <a:lnTo>
                    <a:pt x="54" y="945"/>
                  </a:lnTo>
                  <a:lnTo>
                    <a:pt x="72" y="963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6" y="984"/>
                  </a:lnTo>
                  <a:lnTo>
                    <a:pt x="98" y="988"/>
                  </a:lnTo>
                  <a:lnTo>
                    <a:pt x="96" y="990"/>
                  </a:lnTo>
                  <a:lnTo>
                    <a:pt x="92" y="993"/>
                  </a:lnTo>
                  <a:lnTo>
                    <a:pt x="87" y="995"/>
                  </a:lnTo>
                  <a:lnTo>
                    <a:pt x="82" y="995"/>
                  </a:lnTo>
                  <a:lnTo>
                    <a:pt x="72" y="997"/>
                  </a:lnTo>
                  <a:lnTo>
                    <a:pt x="72" y="997"/>
                  </a:lnTo>
                  <a:lnTo>
                    <a:pt x="68" y="995"/>
                  </a:lnTo>
                  <a:lnTo>
                    <a:pt x="65" y="994"/>
                  </a:lnTo>
                  <a:lnTo>
                    <a:pt x="55" y="990"/>
                  </a:lnTo>
                  <a:lnTo>
                    <a:pt x="49" y="986"/>
                  </a:lnTo>
                  <a:lnTo>
                    <a:pt x="40" y="984"/>
                  </a:lnTo>
                  <a:lnTo>
                    <a:pt x="28" y="980"/>
                  </a:lnTo>
                  <a:lnTo>
                    <a:pt x="13" y="978"/>
                  </a:lnTo>
                  <a:lnTo>
                    <a:pt x="13" y="978"/>
                  </a:lnTo>
                  <a:lnTo>
                    <a:pt x="6" y="978"/>
                  </a:lnTo>
                  <a:lnTo>
                    <a:pt x="2" y="979"/>
                  </a:lnTo>
                  <a:lnTo>
                    <a:pt x="0" y="981"/>
                  </a:lnTo>
                  <a:lnTo>
                    <a:pt x="0" y="985"/>
                  </a:lnTo>
                  <a:lnTo>
                    <a:pt x="2" y="990"/>
                  </a:lnTo>
                  <a:lnTo>
                    <a:pt x="5" y="995"/>
                  </a:lnTo>
                  <a:lnTo>
                    <a:pt x="15" y="1008"/>
                  </a:lnTo>
                  <a:lnTo>
                    <a:pt x="38" y="1035"/>
                  </a:lnTo>
                  <a:lnTo>
                    <a:pt x="47" y="1046"/>
                  </a:lnTo>
                  <a:lnTo>
                    <a:pt x="51" y="1051"/>
                  </a:lnTo>
                  <a:lnTo>
                    <a:pt x="51" y="1051"/>
                  </a:lnTo>
                  <a:lnTo>
                    <a:pt x="53" y="1053"/>
                  </a:lnTo>
                  <a:lnTo>
                    <a:pt x="56" y="1058"/>
                  </a:lnTo>
                  <a:lnTo>
                    <a:pt x="67" y="1069"/>
                  </a:lnTo>
                  <a:lnTo>
                    <a:pt x="83" y="1082"/>
                  </a:lnTo>
                  <a:lnTo>
                    <a:pt x="121" y="1088"/>
                  </a:lnTo>
                  <a:lnTo>
                    <a:pt x="121" y="1088"/>
                  </a:lnTo>
                  <a:lnTo>
                    <a:pt x="134" y="1109"/>
                  </a:lnTo>
                  <a:lnTo>
                    <a:pt x="143" y="1124"/>
                  </a:lnTo>
                  <a:lnTo>
                    <a:pt x="146" y="1132"/>
                  </a:lnTo>
                  <a:lnTo>
                    <a:pt x="146" y="1137"/>
                  </a:lnTo>
                  <a:lnTo>
                    <a:pt x="146" y="1137"/>
                  </a:lnTo>
                  <a:lnTo>
                    <a:pt x="146" y="1142"/>
                  </a:lnTo>
                  <a:lnTo>
                    <a:pt x="145" y="1145"/>
                  </a:lnTo>
                  <a:lnTo>
                    <a:pt x="143" y="1147"/>
                  </a:lnTo>
                  <a:lnTo>
                    <a:pt x="140" y="1150"/>
                  </a:lnTo>
                  <a:lnTo>
                    <a:pt x="134" y="1154"/>
                  </a:lnTo>
                  <a:lnTo>
                    <a:pt x="126" y="1156"/>
                  </a:lnTo>
                  <a:lnTo>
                    <a:pt x="126" y="1156"/>
                  </a:lnTo>
                  <a:lnTo>
                    <a:pt x="116" y="1157"/>
                  </a:lnTo>
                  <a:lnTo>
                    <a:pt x="101" y="1159"/>
                  </a:lnTo>
                  <a:lnTo>
                    <a:pt x="87" y="1161"/>
                  </a:lnTo>
                  <a:lnTo>
                    <a:pt x="82" y="1163"/>
                  </a:lnTo>
                  <a:lnTo>
                    <a:pt x="78" y="1165"/>
                  </a:lnTo>
                  <a:lnTo>
                    <a:pt x="78" y="1165"/>
                  </a:lnTo>
                  <a:lnTo>
                    <a:pt x="77" y="1169"/>
                  </a:lnTo>
                  <a:lnTo>
                    <a:pt x="74" y="1174"/>
                  </a:lnTo>
                  <a:lnTo>
                    <a:pt x="73" y="1188"/>
                  </a:lnTo>
                  <a:lnTo>
                    <a:pt x="72" y="1205"/>
                  </a:lnTo>
                  <a:lnTo>
                    <a:pt x="146" y="1205"/>
                  </a:lnTo>
                  <a:lnTo>
                    <a:pt x="189" y="1205"/>
                  </a:lnTo>
                  <a:lnTo>
                    <a:pt x="189" y="1227"/>
                  </a:lnTo>
                  <a:lnTo>
                    <a:pt x="234" y="1227"/>
                  </a:lnTo>
                  <a:lnTo>
                    <a:pt x="234" y="1227"/>
                  </a:lnTo>
                  <a:lnTo>
                    <a:pt x="235" y="1227"/>
                  </a:lnTo>
                  <a:lnTo>
                    <a:pt x="236" y="1229"/>
                  </a:lnTo>
                  <a:lnTo>
                    <a:pt x="235" y="1235"/>
                  </a:lnTo>
                  <a:lnTo>
                    <a:pt x="231" y="1244"/>
                  </a:lnTo>
                  <a:lnTo>
                    <a:pt x="229" y="1253"/>
                  </a:lnTo>
                  <a:lnTo>
                    <a:pt x="229" y="1253"/>
                  </a:lnTo>
                  <a:lnTo>
                    <a:pt x="227" y="1256"/>
                  </a:lnTo>
                  <a:lnTo>
                    <a:pt x="224" y="1263"/>
                  </a:lnTo>
                  <a:lnTo>
                    <a:pt x="215" y="1274"/>
                  </a:lnTo>
                  <a:lnTo>
                    <a:pt x="206" y="1287"/>
                  </a:lnTo>
                  <a:lnTo>
                    <a:pt x="203" y="1294"/>
                  </a:lnTo>
                  <a:lnTo>
                    <a:pt x="200" y="1299"/>
                  </a:lnTo>
                  <a:lnTo>
                    <a:pt x="200" y="1299"/>
                  </a:lnTo>
                  <a:lnTo>
                    <a:pt x="200" y="1301"/>
                  </a:lnTo>
                  <a:lnTo>
                    <a:pt x="202" y="1304"/>
                  </a:lnTo>
                  <a:lnTo>
                    <a:pt x="207" y="1308"/>
                  </a:lnTo>
                  <a:lnTo>
                    <a:pt x="215" y="1310"/>
                  </a:lnTo>
                  <a:lnTo>
                    <a:pt x="224" y="1313"/>
                  </a:lnTo>
                  <a:lnTo>
                    <a:pt x="240" y="1315"/>
                  </a:lnTo>
                  <a:lnTo>
                    <a:pt x="248" y="1315"/>
                  </a:lnTo>
                  <a:lnTo>
                    <a:pt x="271" y="1295"/>
                  </a:lnTo>
                  <a:lnTo>
                    <a:pt x="271" y="1295"/>
                  </a:lnTo>
                  <a:lnTo>
                    <a:pt x="270" y="1306"/>
                  </a:lnTo>
                  <a:lnTo>
                    <a:pt x="269" y="1324"/>
                  </a:lnTo>
                  <a:lnTo>
                    <a:pt x="269" y="1324"/>
                  </a:lnTo>
                  <a:lnTo>
                    <a:pt x="270" y="1327"/>
                  </a:lnTo>
                  <a:lnTo>
                    <a:pt x="270" y="1328"/>
                  </a:lnTo>
                  <a:lnTo>
                    <a:pt x="275" y="1331"/>
                  </a:lnTo>
                  <a:lnTo>
                    <a:pt x="280" y="1332"/>
                  </a:lnTo>
                  <a:lnTo>
                    <a:pt x="287" y="1333"/>
                  </a:lnTo>
                  <a:lnTo>
                    <a:pt x="298" y="1335"/>
                  </a:lnTo>
                  <a:lnTo>
                    <a:pt x="305" y="1335"/>
                  </a:lnTo>
                  <a:lnTo>
                    <a:pt x="328" y="1299"/>
                  </a:lnTo>
                  <a:lnTo>
                    <a:pt x="344" y="1299"/>
                  </a:lnTo>
                  <a:lnTo>
                    <a:pt x="377" y="1270"/>
                  </a:lnTo>
                  <a:lnTo>
                    <a:pt x="377" y="1270"/>
                  </a:lnTo>
                  <a:lnTo>
                    <a:pt x="398" y="1314"/>
                  </a:lnTo>
                  <a:lnTo>
                    <a:pt x="415" y="1350"/>
                  </a:lnTo>
                  <a:lnTo>
                    <a:pt x="428" y="1378"/>
                  </a:lnTo>
                  <a:lnTo>
                    <a:pt x="428" y="1378"/>
                  </a:lnTo>
                  <a:lnTo>
                    <a:pt x="440" y="1402"/>
                  </a:lnTo>
                  <a:lnTo>
                    <a:pt x="454" y="1427"/>
                  </a:lnTo>
                  <a:lnTo>
                    <a:pt x="467" y="1447"/>
                  </a:lnTo>
                  <a:lnTo>
                    <a:pt x="476" y="1458"/>
                  </a:lnTo>
                  <a:lnTo>
                    <a:pt x="476" y="1458"/>
                  </a:lnTo>
                  <a:lnTo>
                    <a:pt x="486" y="1474"/>
                  </a:lnTo>
                  <a:lnTo>
                    <a:pt x="501" y="1498"/>
                  </a:lnTo>
                  <a:lnTo>
                    <a:pt x="517" y="1522"/>
                  </a:lnTo>
                  <a:lnTo>
                    <a:pt x="524" y="1537"/>
                  </a:lnTo>
                  <a:lnTo>
                    <a:pt x="524" y="1537"/>
                  </a:lnTo>
                  <a:lnTo>
                    <a:pt x="526" y="1539"/>
                  </a:lnTo>
                  <a:lnTo>
                    <a:pt x="527" y="1545"/>
                  </a:lnTo>
                  <a:lnTo>
                    <a:pt x="527" y="1565"/>
                  </a:lnTo>
                  <a:lnTo>
                    <a:pt x="527" y="1590"/>
                  </a:lnTo>
                  <a:lnTo>
                    <a:pt x="527" y="1623"/>
                  </a:lnTo>
                  <a:lnTo>
                    <a:pt x="527" y="1623"/>
                  </a:lnTo>
                  <a:lnTo>
                    <a:pt x="527" y="1635"/>
                  </a:lnTo>
                  <a:lnTo>
                    <a:pt x="526" y="1656"/>
                  </a:lnTo>
                  <a:lnTo>
                    <a:pt x="519" y="1714"/>
                  </a:lnTo>
                  <a:lnTo>
                    <a:pt x="499" y="1872"/>
                  </a:lnTo>
                  <a:lnTo>
                    <a:pt x="478" y="2021"/>
                  </a:lnTo>
                  <a:lnTo>
                    <a:pt x="469" y="2088"/>
                  </a:lnTo>
                  <a:lnTo>
                    <a:pt x="459" y="2103"/>
                  </a:lnTo>
                  <a:lnTo>
                    <a:pt x="506" y="2108"/>
                  </a:lnTo>
                  <a:lnTo>
                    <a:pt x="506" y="2108"/>
                  </a:lnTo>
                  <a:lnTo>
                    <a:pt x="518" y="2104"/>
                  </a:lnTo>
                  <a:lnTo>
                    <a:pt x="528" y="2102"/>
                  </a:lnTo>
                  <a:lnTo>
                    <a:pt x="541" y="2099"/>
                  </a:lnTo>
                  <a:lnTo>
                    <a:pt x="541" y="2099"/>
                  </a:lnTo>
                  <a:lnTo>
                    <a:pt x="559" y="2096"/>
                  </a:lnTo>
                  <a:lnTo>
                    <a:pt x="564" y="2094"/>
                  </a:lnTo>
                  <a:lnTo>
                    <a:pt x="564" y="2094"/>
                  </a:lnTo>
                  <a:lnTo>
                    <a:pt x="573" y="2093"/>
                  </a:lnTo>
                  <a:lnTo>
                    <a:pt x="580" y="2093"/>
                  </a:lnTo>
                  <a:lnTo>
                    <a:pt x="586" y="2094"/>
                  </a:lnTo>
                  <a:lnTo>
                    <a:pt x="586" y="2094"/>
                  </a:lnTo>
                  <a:lnTo>
                    <a:pt x="596" y="2096"/>
                  </a:lnTo>
                  <a:lnTo>
                    <a:pt x="614" y="2096"/>
                  </a:lnTo>
                  <a:lnTo>
                    <a:pt x="638" y="2094"/>
                  </a:lnTo>
                  <a:lnTo>
                    <a:pt x="638" y="2094"/>
                  </a:lnTo>
                  <a:lnTo>
                    <a:pt x="631" y="2063"/>
                  </a:lnTo>
                  <a:lnTo>
                    <a:pt x="627" y="2039"/>
                  </a:lnTo>
                  <a:lnTo>
                    <a:pt x="626" y="2021"/>
                  </a:lnTo>
                  <a:lnTo>
                    <a:pt x="626" y="2021"/>
                  </a:lnTo>
                  <a:lnTo>
                    <a:pt x="621" y="1705"/>
                  </a:lnTo>
                  <a:lnTo>
                    <a:pt x="612" y="1489"/>
                  </a:lnTo>
                  <a:lnTo>
                    <a:pt x="612" y="1489"/>
                  </a:lnTo>
                  <a:lnTo>
                    <a:pt x="625" y="1456"/>
                  </a:lnTo>
                  <a:lnTo>
                    <a:pt x="635" y="1430"/>
                  </a:lnTo>
                  <a:lnTo>
                    <a:pt x="640" y="1412"/>
                  </a:lnTo>
                  <a:lnTo>
                    <a:pt x="640" y="1412"/>
                  </a:lnTo>
                  <a:lnTo>
                    <a:pt x="641" y="1409"/>
                  </a:lnTo>
                  <a:lnTo>
                    <a:pt x="643" y="1409"/>
                  </a:lnTo>
                  <a:lnTo>
                    <a:pt x="650" y="1409"/>
                  </a:lnTo>
                  <a:lnTo>
                    <a:pt x="661" y="1413"/>
                  </a:lnTo>
                  <a:lnTo>
                    <a:pt x="672" y="1420"/>
                  </a:lnTo>
                  <a:lnTo>
                    <a:pt x="694" y="1431"/>
                  </a:lnTo>
                  <a:lnTo>
                    <a:pt x="703" y="1438"/>
                  </a:lnTo>
                  <a:lnTo>
                    <a:pt x="703" y="1438"/>
                  </a:lnTo>
                  <a:lnTo>
                    <a:pt x="715" y="1395"/>
                  </a:lnTo>
                  <a:lnTo>
                    <a:pt x="715" y="1395"/>
                  </a:lnTo>
                  <a:lnTo>
                    <a:pt x="716" y="1394"/>
                  </a:lnTo>
                  <a:lnTo>
                    <a:pt x="717" y="1393"/>
                  </a:lnTo>
                  <a:lnTo>
                    <a:pt x="722" y="1390"/>
                  </a:lnTo>
                  <a:lnTo>
                    <a:pt x="730" y="1389"/>
                  </a:lnTo>
                  <a:lnTo>
                    <a:pt x="738" y="1387"/>
                  </a:lnTo>
                  <a:lnTo>
                    <a:pt x="753" y="1386"/>
                  </a:lnTo>
                  <a:lnTo>
                    <a:pt x="760" y="1386"/>
                  </a:lnTo>
                  <a:lnTo>
                    <a:pt x="779" y="1395"/>
                  </a:lnTo>
                  <a:lnTo>
                    <a:pt x="779" y="1395"/>
                  </a:lnTo>
                  <a:lnTo>
                    <a:pt x="800" y="1378"/>
                  </a:lnTo>
                  <a:lnTo>
                    <a:pt x="815" y="1366"/>
                  </a:lnTo>
                  <a:lnTo>
                    <a:pt x="823" y="1358"/>
                  </a:lnTo>
                  <a:lnTo>
                    <a:pt x="823" y="1358"/>
                  </a:lnTo>
                  <a:lnTo>
                    <a:pt x="829" y="1337"/>
                  </a:lnTo>
                  <a:lnTo>
                    <a:pt x="832" y="1318"/>
                  </a:lnTo>
                  <a:lnTo>
                    <a:pt x="832" y="1318"/>
                  </a:lnTo>
                  <a:lnTo>
                    <a:pt x="832" y="1315"/>
                  </a:lnTo>
                  <a:lnTo>
                    <a:pt x="829" y="1314"/>
                  </a:lnTo>
                  <a:lnTo>
                    <a:pt x="821" y="1310"/>
                  </a:lnTo>
                  <a:lnTo>
                    <a:pt x="811" y="1306"/>
                  </a:lnTo>
                  <a:lnTo>
                    <a:pt x="820" y="1269"/>
                  </a:lnTo>
                  <a:lnTo>
                    <a:pt x="774" y="1267"/>
                  </a:lnTo>
                  <a:lnTo>
                    <a:pt x="769" y="1299"/>
                  </a:lnTo>
                  <a:lnTo>
                    <a:pt x="689" y="1327"/>
                  </a:lnTo>
                  <a:lnTo>
                    <a:pt x="640" y="1290"/>
                  </a:lnTo>
                  <a:lnTo>
                    <a:pt x="675" y="1250"/>
                  </a:lnTo>
                  <a:lnTo>
                    <a:pt x="675" y="1250"/>
                  </a:lnTo>
                  <a:lnTo>
                    <a:pt x="677" y="1247"/>
                  </a:lnTo>
                  <a:lnTo>
                    <a:pt x="681" y="1246"/>
                  </a:lnTo>
                  <a:lnTo>
                    <a:pt x="694" y="1241"/>
                  </a:lnTo>
                  <a:lnTo>
                    <a:pt x="711" y="1236"/>
                  </a:lnTo>
                  <a:lnTo>
                    <a:pt x="746" y="1215"/>
                  </a:lnTo>
                  <a:lnTo>
                    <a:pt x="746" y="1215"/>
                  </a:lnTo>
                  <a:lnTo>
                    <a:pt x="752" y="1196"/>
                  </a:lnTo>
                  <a:lnTo>
                    <a:pt x="757" y="1182"/>
                  </a:lnTo>
                  <a:lnTo>
                    <a:pt x="760" y="1173"/>
                  </a:lnTo>
                  <a:lnTo>
                    <a:pt x="760" y="1173"/>
                  </a:lnTo>
                  <a:lnTo>
                    <a:pt x="761" y="1170"/>
                  </a:lnTo>
                  <a:lnTo>
                    <a:pt x="765" y="1166"/>
                  </a:lnTo>
                  <a:lnTo>
                    <a:pt x="779" y="1160"/>
                  </a:lnTo>
                  <a:lnTo>
                    <a:pt x="797" y="1154"/>
                  </a:lnTo>
                  <a:lnTo>
                    <a:pt x="797" y="1154"/>
                  </a:lnTo>
                  <a:lnTo>
                    <a:pt x="832" y="1138"/>
                  </a:lnTo>
                  <a:lnTo>
                    <a:pt x="859" y="1127"/>
                  </a:lnTo>
                  <a:lnTo>
                    <a:pt x="869" y="1120"/>
                  </a:lnTo>
                  <a:lnTo>
                    <a:pt x="874" y="1116"/>
                  </a:lnTo>
                  <a:lnTo>
                    <a:pt x="874" y="1116"/>
                  </a:lnTo>
                  <a:lnTo>
                    <a:pt x="882" y="1111"/>
                  </a:lnTo>
                  <a:lnTo>
                    <a:pt x="887" y="1109"/>
                  </a:lnTo>
                  <a:lnTo>
                    <a:pt x="893" y="1107"/>
                  </a:lnTo>
                  <a:lnTo>
                    <a:pt x="893" y="1107"/>
                  </a:lnTo>
                  <a:lnTo>
                    <a:pt x="911" y="1084"/>
                  </a:lnTo>
                  <a:lnTo>
                    <a:pt x="926" y="1066"/>
                  </a:lnTo>
                  <a:lnTo>
                    <a:pt x="931" y="1058"/>
                  </a:lnTo>
                  <a:lnTo>
                    <a:pt x="933" y="1053"/>
                  </a:lnTo>
                  <a:lnTo>
                    <a:pt x="933" y="1053"/>
                  </a:lnTo>
                  <a:lnTo>
                    <a:pt x="951" y="1016"/>
                  </a:lnTo>
                  <a:lnTo>
                    <a:pt x="967" y="988"/>
                  </a:lnTo>
                  <a:lnTo>
                    <a:pt x="967" y="971"/>
                  </a:lnTo>
                  <a:lnTo>
                    <a:pt x="1007" y="945"/>
                  </a:lnTo>
                  <a:lnTo>
                    <a:pt x="1001" y="921"/>
                  </a:lnTo>
                  <a:lnTo>
                    <a:pt x="996" y="906"/>
                  </a:lnTo>
                  <a:lnTo>
                    <a:pt x="1067" y="855"/>
                  </a:lnTo>
                  <a:lnTo>
                    <a:pt x="1069" y="841"/>
                  </a:lnTo>
                  <a:lnTo>
                    <a:pt x="1090" y="832"/>
                  </a:lnTo>
                  <a:lnTo>
                    <a:pt x="1104" y="812"/>
                  </a:lnTo>
                  <a:lnTo>
                    <a:pt x="1078" y="795"/>
                  </a:lnTo>
                  <a:lnTo>
                    <a:pt x="1041" y="786"/>
                  </a:lnTo>
                  <a:lnTo>
                    <a:pt x="1036" y="769"/>
                  </a:lnTo>
                  <a:lnTo>
                    <a:pt x="1050" y="764"/>
                  </a:lnTo>
                  <a:lnTo>
                    <a:pt x="1114" y="733"/>
                  </a:lnTo>
                  <a:lnTo>
                    <a:pt x="1114" y="733"/>
                  </a:lnTo>
                  <a:lnTo>
                    <a:pt x="1109" y="722"/>
                  </a:lnTo>
                  <a:lnTo>
                    <a:pt x="1105" y="710"/>
                  </a:lnTo>
                  <a:lnTo>
                    <a:pt x="1102" y="699"/>
                  </a:lnTo>
                  <a:lnTo>
                    <a:pt x="1102" y="699"/>
                  </a:lnTo>
                  <a:lnTo>
                    <a:pt x="1102" y="694"/>
                  </a:lnTo>
                  <a:lnTo>
                    <a:pt x="1103" y="691"/>
                  </a:lnTo>
                  <a:lnTo>
                    <a:pt x="1103" y="688"/>
                  </a:lnTo>
                  <a:lnTo>
                    <a:pt x="1105" y="686"/>
                  </a:lnTo>
                  <a:lnTo>
                    <a:pt x="1108" y="685"/>
                  </a:lnTo>
                  <a:lnTo>
                    <a:pt x="1109" y="685"/>
                  </a:lnTo>
                  <a:lnTo>
                    <a:pt x="1144" y="665"/>
                  </a:lnTo>
                  <a:lnTo>
                    <a:pt x="1140" y="631"/>
                  </a:lnTo>
                  <a:lnTo>
                    <a:pt x="1140" y="631"/>
                  </a:lnTo>
                  <a:lnTo>
                    <a:pt x="1067" y="661"/>
                  </a:lnTo>
                  <a:lnTo>
                    <a:pt x="1067" y="661"/>
                  </a:lnTo>
                  <a:lnTo>
                    <a:pt x="1063" y="663"/>
                  </a:lnTo>
                  <a:lnTo>
                    <a:pt x="1059" y="663"/>
                  </a:lnTo>
                  <a:lnTo>
                    <a:pt x="1051" y="660"/>
                  </a:lnTo>
                  <a:lnTo>
                    <a:pt x="1048" y="658"/>
                  </a:lnTo>
                  <a:lnTo>
                    <a:pt x="1046" y="656"/>
                  </a:lnTo>
                  <a:lnTo>
                    <a:pt x="1022" y="613"/>
                  </a:lnTo>
                  <a:lnTo>
                    <a:pt x="1067" y="579"/>
                  </a:lnTo>
                  <a:lnTo>
                    <a:pt x="1067" y="579"/>
                  </a:lnTo>
                  <a:lnTo>
                    <a:pt x="1063" y="571"/>
                  </a:lnTo>
                  <a:lnTo>
                    <a:pt x="1055" y="553"/>
                  </a:lnTo>
                  <a:lnTo>
                    <a:pt x="1051" y="543"/>
                  </a:lnTo>
                  <a:lnTo>
                    <a:pt x="1048" y="533"/>
                  </a:lnTo>
                  <a:lnTo>
                    <a:pt x="1048" y="523"/>
                  </a:lnTo>
                  <a:lnTo>
                    <a:pt x="1048" y="519"/>
                  </a:lnTo>
                  <a:lnTo>
                    <a:pt x="1048" y="516"/>
                  </a:lnTo>
                  <a:lnTo>
                    <a:pt x="1048" y="516"/>
                  </a:lnTo>
                  <a:lnTo>
                    <a:pt x="1053" y="501"/>
                  </a:lnTo>
                  <a:lnTo>
                    <a:pt x="1058" y="485"/>
                  </a:lnTo>
                  <a:lnTo>
                    <a:pt x="1062" y="466"/>
                  </a:lnTo>
                  <a:lnTo>
                    <a:pt x="1062" y="466"/>
                  </a:lnTo>
                  <a:close/>
                  <a:moveTo>
                    <a:pt x="541" y="1435"/>
                  </a:moveTo>
                  <a:lnTo>
                    <a:pt x="541" y="1435"/>
                  </a:lnTo>
                  <a:lnTo>
                    <a:pt x="526" y="1413"/>
                  </a:lnTo>
                  <a:lnTo>
                    <a:pt x="509" y="1389"/>
                  </a:lnTo>
                  <a:lnTo>
                    <a:pt x="509" y="1389"/>
                  </a:lnTo>
                  <a:lnTo>
                    <a:pt x="505" y="1382"/>
                  </a:lnTo>
                  <a:lnTo>
                    <a:pt x="504" y="1376"/>
                  </a:lnTo>
                  <a:lnTo>
                    <a:pt x="504" y="1376"/>
                  </a:lnTo>
                  <a:lnTo>
                    <a:pt x="506" y="1363"/>
                  </a:lnTo>
                  <a:lnTo>
                    <a:pt x="513" y="1344"/>
                  </a:lnTo>
                  <a:lnTo>
                    <a:pt x="513" y="1344"/>
                  </a:lnTo>
                  <a:lnTo>
                    <a:pt x="506" y="1337"/>
                  </a:lnTo>
                  <a:lnTo>
                    <a:pt x="501" y="1332"/>
                  </a:lnTo>
                  <a:lnTo>
                    <a:pt x="499" y="1327"/>
                  </a:lnTo>
                  <a:lnTo>
                    <a:pt x="499" y="1327"/>
                  </a:lnTo>
                  <a:lnTo>
                    <a:pt x="495" y="1317"/>
                  </a:lnTo>
                  <a:lnTo>
                    <a:pt x="492" y="1310"/>
                  </a:lnTo>
                  <a:lnTo>
                    <a:pt x="492" y="1306"/>
                  </a:lnTo>
                  <a:lnTo>
                    <a:pt x="492" y="1306"/>
                  </a:lnTo>
                  <a:lnTo>
                    <a:pt x="496" y="1296"/>
                  </a:lnTo>
                  <a:lnTo>
                    <a:pt x="496" y="1296"/>
                  </a:lnTo>
                  <a:lnTo>
                    <a:pt x="492" y="1288"/>
                  </a:lnTo>
                  <a:lnTo>
                    <a:pt x="491" y="1282"/>
                  </a:lnTo>
                  <a:lnTo>
                    <a:pt x="490" y="1278"/>
                  </a:lnTo>
                  <a:lnTo>
                    <a:pt x="490" y="1278"/>
                  </a:lnTo>
                  <a:lnTo>
                    <a:pt x="490" y="1277"/>
                  </a:lnTo>
                  <a:lnTo>
                    <a:pt x="491" y="1277"/>
                  </a:lnTo>
                  <a:lnTo>
                    <a:pt x="495" y="1277"/>
                  </a:lnTo>
                  <a:lnTo>
                    <a:pt x="497" y="1278"/>
                  </a:lnTo>
                  <a:lnTo>
                    <a:pt x="501" y="1278"/>
                  </a:lnTo>
                  <a:lnTo>
                    <a:pt x="501" y="1278"/>
                  </a:lnTo>
                  <a:lnTo>
                    <a:pt x="508" y="1278"/>
                  </a:lnTo>
                  <a:lnTo>
                    <a:pt x="510" y="1278"/>
                  </a:lnTo>
                  <a:lnTo>
                    <a:pt x="510" y="1278"/>
                  </a:lnTo>
                  <a:lnTo>
                    <a:pt x="521" y="1259"/>
                  </a:lnTo>
                  <a:lnTo>
                    <a:pt x="521" y="1259"/>
                  </a:lnTo>
                  <a:lnTo>
                    <a:pt x="522" y="1259"/>
                  </a:lnTo>
                  <a:lnTo>
                    <a:pt x="523" y="1259"/>
                  </a:lnTo>
                  <a:lnTo>
                    <a:pt x="530" y="1261"/>
                  </a:lnTo>
                  <a:lnTo>
                    <a:pt x="539" y="1267"/>
                  </a:lnTo>
                  <a:lnTo>
                    <a:pt x="536" y="1306"/>
                  </a:lnTo>
                  <a:lnTo>
                    <a:pt x="541" y="1435"/>
                  </a:lnTo>
                  <a:close/>
                  <a:moveTo>
                    <a:pt x="618" y="1336"/>
                  </a:moveTo>
                  <a:lnTo>
                    <a:pt x="618" y="1336"/>
                  </a:lnTo>
                  <a:lnTo>
                    <a:pt x="623" y="1339"/>
                  </a:lnTo>
                  <a:lnTo>
                    <a:pt x="629" y="1341"/>
                  </a:lnTo>
                  <a:lnTo>
                    <a:pt x="630" y="1344"/>
                  </a:lnTo>
                  <a:lnTo>
                    <a:pt x="630" y="1344"/>
                  </a:lnTo>
                  <a:lnTo>
                    <a:pt x="631" y="1348"/>
                  </a:lnTo>
                  <a:lnTo>
                    <a:pt x="631" y="1354"/>
                  </a:lnTo>
                  <a:lnTo>
                    <a:pt x="632" y="1358"/>
                  </a:lnTo>
                  <a:lnTo>
                    <a:pt x="634" y="1360"/>
                  </a:lnTo>
                  <a:lnTo>
                    <a:pt x="636" y="1362"/>
                  </a:lnTo>
                  <a:lnTo>
                    <a:pt x="640" y="1363"/>
                  </a:lnTo>
                  <a:lnTo>
                    <a:pt x="640" y="1363"/>
                  </a:lnTo>
                  <a:lnTo>
                    <a:pt x="648" y="1362"/>
                  </a:lnTo>
                  <a:lnTo>
                    <a:pt x="653" y="1360"/>
                  </a:lnTo>
                  <a:lnTo>
                    <a:pt x="657" y="1359"/>
                  </a:lnTo>
                  <a:lnTo>
                    <a:pt x="658" y="1360"/>
                  </a:lnTo>
                  <a:lnTo>
                    <a:pt x="658" y="1360"/>
                  </a:lnTo>
                  <a:lnTo>
                    <a:pt x="667" y="1369"/>
                  </a:lnTo>
                  <a:lnTo>
                    <a:pt x="675" y="1378"/>
                  </a:lnTo>
                  <a:lnTo>
                    <a:pt x="675" y="1378"/>
                  </a:lnTo>
                  <a:lnTo>
                    <a:pt x="675" y="1382"/>
                  </a:lnTo>
                  <a:lnTo>
                    <a:pt x="674" y="1386"/>
                  </a:lnTo>
                  <a:lnTo>
                    <a:pt x="671" y="1389"/>
                  </a:lnTo>
                  <a:lnTo>
                    <a:pt x="670" y="1389"/>
                  </a:lnTo>
                  <a:lnTo>
                    <a:pt x="666" y="1390"/>
                  </a:lnTo>
                  <a:lnTo>
                    <a:pt x="661" y="1389"/>
                  </a:lnTo>
                  <a:lnTo>
                    <a:pt x="661" y="1389"/>
                  </a:lnTo>
                  <a:lnTo>
                    <a:pt x="653" y="1385"/>
                  </a:lnTo>
                  <a:lnTo>
                    <a:pt x="649" y="1382"/>
                  </a:lnTo>
                  <a:lnTo>
                    <a:pt x="645" y="1381"/>
                  </a:lnTo>
                  <a:lnTo>
                    <a:pt x="640" y="1384"/>
                  </a:lnTo>
                  <a:lnTo>
                    <a:pt x="640" y="1384"/>
                  </a:lnTo>
                  <a:lnTo>
                    <a:pt x="617" y="1395"/>
                  </a:lnTo>
                  <a:lnTo>
                    <a:pt x="617" y="1395"/>
                  </a:lnTo>
                  <a:lnTo>
                    <a:pt x="614" y="1375"/>
                  </a:lnTo>
                  <a:lnTo>
                    <a:pt x="614" y="1360"/>
                  </a:lnTo>
                  <a:lnTo>
                    <a:pt x="618" y="1336"/>
                  </a:lnTo>
                  <a:close/>
                  <a:moveTo>
                    <a:pt x="938" y="488"/>
                  </a:moveTo>
                  <a:lnTo>
                    <a:pt x="938" y="488"/>
                  </a:lnTo>
                  <a:lnTo>
                    <a:pt x="938" y="488"/>
                  </a:lnTo>
                  <a:lnTo>
                    <a:pt x="940" y="488"/>
                  </a:lnTo>
                  <a:lnTo>
                    <a:pt x="942" y="493"/>
                  </a:lnTo>
                  <a:lnTo>
                    <a:pt x="945" y="502"/>
                  </a:lnTo>
                  <a:lnTo>
                    <a:pt x="954" y="494"/>
                  </a:lnTo>
                  <a:lnTo>
                    <a:pt x="954" y="514"/>
                  </a:lnTo>
                  <a:lnTo>
                    <a:pt x="954" y="514"/>
                  </a:lnTo>
                  <a:lnTo>
                    <a:pt x="955" y="515"/>
                  </a:lnTo>
                  <a:lnTo>
                    <a:pt x="956" y="515"/>
                  </a:lnTo>
                  <a:lnTo>
                    <a:pt x="960" y="515"/>
                  </a:lnTo>
                  <a:lnTo>
                    <a:pt x="968" y="514"/>
                  </a:lnTo>
                  <a:lnTo>
                    <a:pt x="968" y="514"/>
                  </a:lnTo>
                  <a:lnTo>
                    <a:pt x="971" y="515"/>
                  </a:lnTo>
                  <a:lnTo>
                    <a:pt x="973" y="519"/>
                  </a:lnTo>
                  <a:lnTo>
                    <a:pt x="978" y="525"/>
                  </a:lnTo>
                  <a:lnTo>
                    <a:pt x="964" y="534"/>
                  </a:lnTo>
                  <a:lnTo>
                    <a:pt x="964" y="534"/>
                  </a:lnTo>
                  <a:lnTo>
                    <a:pt x="956" y="560"/>
                  </a:lnTo>
                  <a:lnTo>
                    <a:pt x="956" y="560"/>
                  </a:lnTo>
                  <a:lnTo>
                    <a:pt x="954" y="561"/>
                  </a:lnTo>
                  <a:lnTo>
                    <a:pt x="949" y="562"/>
                  </a:lnTo>
                  <a:lnTo>
                    <a:pt x="940" y="562"/>
                  </a:lnTo>
                  <a:lnTo>
                    <a:pt x="940" y="562"/>
                  </a:lnTo>
                  <a:lnTo>
                    <a:pt x="938" y="555"/>
                  </a:lnTo>
                  <a:lnTo>
                    <a:pt x="936" y="542"/>
                  </a:lnTo>
                  <a:lnTo>
                    <a:pt x="936" y="542"/>
                  </a:lnTo>
                  <a:lnTo>
                    <a:pt x="935" y="539"/>
                  </a:lnTo>
                  <a:lnTo>
                    <a:pt x="933" y="538"/>
                  </a:lnTo>
                  <a:lnTo>
                    <a:pt x="931" y="539"/>
                  </a:lnTo>
                  <a:lnTo>
                    <a:pt x="928" y="544"/>
                  </a:lnTo>
                  <a:lnTo>
                    <a:pt x="913" y="548"/>
                  </a:lnTo>
                  <a:lnTo>
                    <a:pt x="913" y="548"/>
                  </a:lnTo>
                  <a:lnTo>
                    <a:pt x="908" y="542"/>
                  </a:lnTo>
                  <a:lnTo>
                    <a:pt x="905" y="535"/>
                  </a:lnTo>
                  <a:lnTo>
                    <a:pt x="902" y="530"/>
                  </a:lnTo>
                  <a:lnTo>
                    <a:pt x="902" y="530"/>
                  </a:lnTo>
                  <a:lnTo>
                    <a:pt x="902" y="525"/>
                  </a:lnTo>
                  <a:lnTo>
                    <a:pt x="904" y="519"/>
                  </a:lnTo>
                  <a:lnTo>
                    <a:pt x="908" y="511"/>
                  </a:lnTo>
                  <a:lnTo>
                    <a:pt x="908" y="511"/>
                  </a:lnTo>
                  <a:lnTo>
                    <a:pt x="910" y="511"/>
                  </a:lnTo>
                  <a:lnTo>
                    <a:pt x="915" y="511"/>
                  </a:lnTo>
                  <a:lnTo>
                    <a:pt x="928" y="514"/>
                  </a:lnTo>
                  <a:lnTo>
                    <a:pt x="928" y="514"/>
                  </a:lnTo>
                  <a:lnTo>
                    <a:pt x="932" y="514"/>
                  </a:lnTo>
                  <a:lnTo>
                    <a:pt x="933" y="514"/>
                  </a:lnTo>
                  <a:lnTo>
                    <a:pt x="937" y="510"/>
                  </a:lnTo>
                  <a:lnTo>
                    <a:pt x="938" y="506"/>
                  </a:lnTo>
                  <a:lnTo>
                    <a:pt x="938" y="505"/>
                  </a:lnTo>
                  <a:lnTo>
                    <a:pt x="938" y="505"/>
                  </a:lnTo>
                  <a:lnTo>
                    <a:pt x="937" y="497"/>
                  </a:lnTo>
                  <a:lnTo>
                    <a:pt x="938" y="488"/>
                  </a:lnTo>
                  <a:lnTo>
                    <a:pt x="938" y="488"/>
                  </a:lnTo>
                  <a:close/>
                  <a:moveTo>
                    <a:pt x="307" y="1156"/>
                  </a:moveTo>
                  <a:lnTo>
                    <a:pt x="339" y="116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56" y="1150"/>
                  </a:lnTo>
                  <a:lnTo>
                    <a:pt x="357" y="1147"/>
                  </a:lnTo>
                  <a:lnTo>
                    <a:pt x="359" y="1147"/>
                  </a:lnTo>
                  <a:lnTo>
                    <a:pt x="360" y="1147"/>
                  </a:lnTo>
                  <a:lnTo>
                    <a:pt x="362" y="1148"/>
                  </a:lnTo>
                  <a:lnTo>
                    <a:pt x="365" y="1151"/>
                  </a:lnTo>
                  <a:lnTo>
                    <a:pt x="365" y="1151"/>
                  </a:lnTo>
                  <a:lnTo>
                    <a:pt x="369" y="1159"/>
                  </a:lnTo>
                  <a:lnTo>
                    <a:pt x="371" y="1163"/>
                  </a:lnTo>
                  <a:lnTo>
                    <a:pt x="371" y="1165"/>
                  </a:lnTo>
                  <a:lnTo>
                    <a:pt x="374" y="1165"/>
                  </a:lnTo>
                  <a:lnTo>
                    <a:pt x="374" y="1165"/>
                  </a:lnTo>
                  <a:lnTo>
                    <a:pt x="383" y="1164"/>
                  </a:lnTo>
                  <a:lnTo>
                    <a:pt x="397" y="1160"/>
                  </a:lnTo>
                  <a:lnTo>
                    <a:pt x="415" y="1154"/>
                  </a:lnTo>
                  <a:lnTo>
                    <a:pt x="413" y="1165"/>
                  </a:lnTo>
                  <a:lnTo>
                    <a:pt x="413" y="1165"/>
                  </a:lnTo>
                  <a:lnTo>
                    <a:pt x="396" y="1173"/>
                  </a:lnTo>
                  <a:lnTo>
                    <a:pt x="384" y="1179"/>
                  </a:lnTo>
                  <a:lnTo>
                    <a:pt x="379" y="1182"/>
                  </a:lnTo>
                  <a:lnTo>
                    <a:pt x="379" y="1182"/>
                  </a:lnTo>
                  <a:lnTo>
                    <a:pt x="384" y="1190"/>
                  </a:lnTo>
                  <a:lnTo>
                    <a:pt x="387" y="1195"/>
                  </a:lnTo>
                  <a:lnTo>
                    <a:pt x="388" y="1199"/>
                  </a:lnTo>
                  <a:lnTo>
                    <a:pt x="388" y="1199"/>
                  </a:lnTo>
                  <a:lnTo>
                    <a:pt x="389" y="1202"/>
                  </a:lnTo>
                  <a:lnTo>
                    <a:pt x="393" y="1209"/>
                  </a:lnTo>
                  <a:lnTo>
                    <a:pt x="398" y="1219"/>
                  </a:lnTo>
                  <a:lnTo>
                    <a:pt x="398" y="1219"/>
                  </a:lnTo>
                  <a:lnTo>
                    <a:pt x="401" y="1226"/>
                  </a:lnTo>
                  <a:lnTo>
                    <a:pt x="401" y="1231"/>
                  </a:lnTo>
                  <a:lnTo>
                    <a:pt x="400" y="1232"/>
                  </a:lnTo>
                  <a:lnTo>
                    <a:pt x="398" y="1233"/>
                  </a:lnTo>
                  <a:lnTo>
                    <a:pt x="398" y="1233"/>
                  </a:lnTo>
                  <a:lnTo>
                    <a:pt x="384" y="1240"/>
                  </a:lnTo>
                  <a:lnTo>
                    <a:pt x="380" y="1241"/>
                  </a:lnTo>
                  <a:lnTo>
                    <a:pt x="378" y="1241"/>
                  </a:lnTo>
                  <a:lnTo>
                    <a:pt x="375" y="1241"/>
                  </a:lnTo>
                  <a:lnTo>
                    <a:pt x="374" y="1238"/>
                  </a:lnTo>
                  <a:lnTo>
                    <a:pt x="374" y="1238"/>
                  </a:lnTo>
                  <a:lnTo>
                    <a:pt x="374" y="1223"/>
                  </a:lnTo>
                  <a:lnTo>
                    <a:pt x="373" y="1217"/>
                  </a:lnTo>
                  <a:lnTo>
                    <a:pt x="371" y="1215"/>
                  </a:lnTo>
                  <a:lnTo>
                    <a:pt x="370" y="1215"/>
                  </a:lnTo>
                  <a:lnTo>
                    <a:pt x="370" y="1215"/>
                  </a:lnTo>
                  <a:lnTo>
                    <a:pt x="339" y="1224"/>
                  </a:lnTo>
                  <a:lnTo>
                    <a:pt x="334" y="1202"/>
                  </a:lnTo>
                  <a:lnTo>
                    <a:pt x="334" y="1202"/>
                  </a:lnTo>
                  <a:lnTo>
                    <a:pt x="338" y="1199"/>
                  </a:lnTo>
                  <a:lnTo>
                    <a:pt x="339" y="1196"/>
                  </a:lnTo>
                  <a:lnTo>
                    <a:pt x="338" y="1195"/>
                  </a:lnTo>
                  <a:lnTo>
                    <a:pt x="337" y="1193"/>
                  </a:lnTo>
                  <a:lnTo>
                    <a:pt x="323" y="1191"/>
                  </a:lnTo>
                  <a:lnTo>
                    <a:pt x="320" y="1182"/>
                  </a:lnTo>
                  <a:lnTo>
                    <a:pt x="307" y="115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96C17518-744A-4943-8B7D-E1DA92AA4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440" y="871870"/>
              <a:ext cx="1099808" cy="1823882"/>
            </a:xfrm>
            <a:custGeom>
              <a:avLst/>
              <a:gdLst>
                <a:gd name="T0" fmla="*/ 111 w 1285"/>
                <a:gd name="T1" fmla="*/ 1003 h 2131"/>
                <a:gd name="T2" fmla="*/ 48 w 1285"/>
                <a:gd name="T3" fmla="*/ 938 h 2131"/>
                <a:gd name="T4" fmla="*/ 37 w 1285"/>
                <a:gd name="T5" fmla="*/ 860 h 2131"/>
                <a:gd name="T6" fmla="*/ 36 w 1285"/>
                <a:gd name="T7" fmla="*/ 778 h 2131"/>
                <a:gd name="T8" fmla="*/ 63 w 1285"/>
                <a:gd name="T9" fmla="*/ 694 h 2131"/>
                <a:gd name="T10" fmla="*/ 105 w 1285"/>
                <a:gd name="T11" fmla="*/ 683 h 2131"/>
                <a:gd name="T12" fmla="*/ 135 w 1285"/>
                <a:gd name="T13" fmla="*/ 537 h 2131"/>
                <a:gd name="T14" fmla="*/ 198 w 1285"/>
                <a:gd name="T15" fmla="*/ 616 h 2131"/>
                <a:gd name="T16" fmla="*/ 158 w 1285"/>
                <a:gd name="T17" fmla="*/ 508 h 2131"/>
                <a:gd name="T18" fmla="*/ 223 w 1285"/>
                <a:gd name="T19" fmla="*/ 450 h 2131"/>
                <a:gd name="T20" fmla="*/ 248 w 1285"/>
                <a:gd name="T21" fmla="*/ 467 h 2131"/>
                <a:gd name="T22" fmla="*/ 227 w 1285"/>
                <a:gd name="T23" fmla="*/ 366 h 2131"/>
                <a:gd name="T24" fmla="*/ 286 w 1285"/>
                <a:gd name="T25" fmla="*/ 318 h 2131"/>
                <a:gd name="T26" fmla="*/ 271 w 1285"/>
                <a:gd name="T27" fmla="*/ 207 h 2131"/>
                <a:gd name="T28" fmla="*/ 327 w 1285"/>
                <a:gd name="T29" fmla="*/ 219 h 2131"/>
                <a:gd name="T30" fmla="*/ 356 w 1285"/>
                <a:gd name="T31" fmla="*/ 90 h 2131"/>
                <a:gd name="T32" fmla="*/ 399 w 1285"/>
                <a:gd name="T33" fmla="*/ 112 h 2131"/>
                <a:gd name="T34" fmla="*/ 523 w 1285"/>
                <a:gd name="T35" fmla="*/ 54 h 2131"/>
                <a:gd name="T36" fmla="*/ 621 w 1285"/>
                <a:gd name="T37" fmla="*/ 34 h 2131"/>
                <a:gd name="T38" fmla="*/ 711 w 1285"/>
                <a:gd name="T39" fmla="*/ 94 h 2131"/>
                <a:gd name="T40" fmla="*/ 797 w 1285"/>
                <a:gd name="T41" fmla="*/ 122 h 2131"/>
                <a:gd name="T42" fmla="*/ 899 w 1285"/>
                <a:gd name="T43" fmla="*/ 158 h 2131"/>
                <a:gd name="T44" fmla="*/ 934 w 1285"/>
                <a:gd name="T45" fmla="*/ 214 h 2131"/>
                <a:gd name="T46" fmla="*/ 978 w 1285"/>
                <a:gd name="T47" fmla="*/ 241 h 2131"/>
                <a:gd name="T48" fmla="*/ 1018 w 1285"/>
                <a:gd name="T49" fmla="*/ 347 h 2131"/>
                <a:gd name="T50" fmla="*/ 1032 w 1285"/>
                <a:gd name="T51" fmla="*/ 500 h 2131"/>
                <a:gd name="T52" fmla="*/ 1063 w 1285"/>
                <a:gd name="T53" fmla="*/ 442 h 2131"/>
                <a:gd name="T54" fmla="*/ 1088 w 1285"/>
                <a:gd name="T55" fmla="*/ 499 h 2131"/>
                <a:gd name="T56" fmla="*/ 1124 w 1285"/>
                <a:gd name="T57" fmla="*/ 635 h 2131"/>
                <a:gd name="T58" fmla="*/ 1198 w 1285"/>
                <a:gd name="T59" fmla="*/ 611 h 2131"/>
                <a:gd name="T60" fmla="*/ 1217 w 1285"/>
                <a:gd name="T61" fmla="*/ 765 h 2131"/>
                <a:gd name="T62" fmla="*/ 1244 w 1285"/>
                <a:gd name="T63" fmla="*/ 778 h 2131"/>
                <a:gd name="T64" fmla="*/ 1223 w 1285"/>
                <a:gd name="T65" fmla="*/ 883 h 2131"/>
                <a:gd name="T66" fmla="*/ 1118 w 1285"/>
                <a:gd name="T67" fmla="*/ 949 h 2131"/>
                <a:gd name="T68" fmla="*/ 1225 w 1285"/>
                <a:gd name="T69" fmla="*/ 986 h 2131"/>
                <a:gd name="T70" fmla="*/ 1123 w 1285"/>
                <a:gd name="T71" fmla="*/ 1230 h 2131"/>
                <a:gd name="T72" fmla="*/ 952 w 1285"/>
                <a:gd name="T73" fmla="*/ 1293 h 2131"/>
                <a:gd name="T74" fmla="*/ 829 w 1285"/>
                <a:gd name="T75" fmla="*/ 1387 h 2131"/>
                <a:gd name="T76" fmla="*/ 812 w 1285"/>
                <a:gd name="T77" fmla="*/ 1500 h 2131"/>
                <a:gd name="T78" fmla="*/ 740 w 1285"/>
                <a:gd name="T79" fmla="*/ 2131 h 2131"/>
                <a:gd name="T80" fmla="*/ 677 w 1285"/>
                <a:gd name="T81" fmla="*/ 2018 h 2131"/>
                <a:gd name="T82" fmla="*/ 668 w 1285"/>
                <a:gd name="T83" fmla="*/ 1783 h 2131"/>
                <a:gd name="T84" fmla="*/ 632 w 1285"/>
                <a:gd name="T85" fmla="*/ 1515 h 2131"/>
                <a:gd name="T86" fmla="*/ 585 w 1285"/>
                <a:gd name="T87" fmla="*/ 1554 h 2131"/>
                <a:gd name="T88" fmla="*/ 563 w 1285"/>
                <a:gd name="T89" fmla="*/ 1616 h 2131"/>
                <a:gd name="T90" fmla="*/ 527 w 1285"/>
                <a:gd name="T91" fmla="*/ 1581 h 2131"/>
                <a:gd name="T92" fmla="*/ 525 w 1285"/>
                <a:gd name="T93" fmla="*/ 1508 h 2131"/>
                <a:gd name="T94" fmla="*/ 450 w 1285"/>
                <a:gd name="T95" fmla="*/ 1497 h 2131"/>
                <a:gd name="T96" fmla="*/ 393 w 1285"/>
                <a:gd name="T97" fmla="*/ 1506 h 2131"/>
                <a:gd name="T98" fmla="*/ 443 w 1285"/>
                <a:gd name="T99" fmla="*/ 1418 h 2131"/>
                <a:gd name="T100" fmla="*/ 330 w 1285"/>
                <a:gd name="T101" fmla="*/ 1427 h 2131"/>
                <a:gd name="T102" fmla="*/ 432 w 1285"/>
                <a:gd name="T103" fmla="*/ 1339 h 2131"/>
                <a:gd name="T104" fmla="*/ 309 w 1285"/>
                <a:gd name="T105" fmla="*/ 1357 h 2131"/>
                <a:gd name="T106" fmla="*/ 286 w 1285"/>
                <a:gd name="T107" fmla="*/ 1301 h 2131"/>
                <a:gd name="T108" fmla="*/ 333 w 1285"/>
                <a:gd name="T109" fmla="*/ 1276 h 2131"/>
                <a:gd name="T110" fmla="*/ 321 w 1285"/>
                <a:gd name="T111" fmla="*/ 1234 h 2131"/>
                <a:gd name="T112" fmla="*/ 133 w 1285"/>
                <a:gd name="T113" fmla="*/ 1222 h 2131"/>
                <a:gd name="T114" fmla="*/ 145 w 1285"/>
                <a:gd name="T115" fmla="*/ 1143 h 2131"/>
                <a:gd name="T116" fmla="*/ 48 w 1285"/>
                <a:gd name="T117" fmla="*/ 1051 h 2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2131">
                  <a:moveTo>
                    <a:pt x="9" y="988"/>
                  </a:moveTo>
                  <a:lnTo>
                    <a:pt x="9" y="988"/>
                  </a:lnTo>
                  <a:lnTo>
                    <a:pt x="3" y="974"/>
                  </a:lnTo>
                  <a:lnTo>
                    <a:pt x="0" y="963"/>
                  </a:lnTo>
                  <a:lnTo>
                    <a:pt x="0" y="950"/>
                  </a:lnTo>
                  <a:lnTo>
                    <a:pt x="25" y="963"/>
                  </a:lnTo>
                  <a:lnTo>
                    <a:pt x="39" y="972"/>
                  </a:lnTo>
                  <a:lnTo>
                    <a:pt x="52" y="988"/>
                  </a:lnTo>
                  <a:lnTo>
                    <a:pt x="52" y="988"/>
                  </a:lnTo>
                  <a:lnTo>
                    <a:pt x="68" y="990"/>
                  </a:lnTo>
                  <a:lnTo>
                    <a:pt x="86" y="992"/>
                  </a:lnTo>
                  <a:lnTo>
                    <a:pt x="86" y="992"/>
                  </a:lnTo>
                  <a:lnTo>
                    <a:pt x="92" y="995"/>
                  </a:lnTo>
                  <a:lnTo>
                    <a:pt x="101" y="999"/>
                  </a:lnTo>
                  <a:lnTo>
                    <a:pt x="111" y="1003"/>
                  </a:lnTo>
                  <a:lnTo>
                    <a:pt x="119" y="1004"/>
                  </a:lnTo>
                  <a:lnTo>
                    <a:pt x="119" y="1004"/>
                  </a:lnTo>
                  <a:lnTo>
                    <a:pt x="128" y="1004"/>
                  </a:lnTo>
                  <a:lnTo>
                    <a:pt x="140" y="1004"/>
                  </a:lnTo>
                  <a:lnTo>
                    <a:pt x="144" y="1003"/>
                  </a:lnTo>
                  <a:lnTo>
                    <a:pt x="146" y="1001"/>
                  </a:lnTo>
                  <a:lnTo>
                    <a:pt x="146" y="1000"/>
                  </a:lnTo>
                  <a:lnTo>
                    <a:pt x="146" y="1000"/>
                  </a:lnTo>
                  <a:lnTo>
                    <a:pt x="142" y="997"/>
                  </a:lnTo>
                  <a:lnTo>
                    <a:pt x="142" y="997"/>
                  </a:lnTo>
                  <a:lnTo>
                    <a:pt x="120" y="986"/>
                  </a:lnTo>
                  <a:lnTo>
                    <a:pt x="90" y="967"/>
                  </a:lnTo>
                  <a:lnTo>
                    <a:pt x="60" y="949"/>
                  </a:lnTo>
                  <a:lnTo>
                    <a:pt x="51" y="942"/>
                  </a:lnTo>
                  <a:lnTo>
                    <a:pt x="48" y="938"/>
                  </a:lnTo>
                  <a:lnTo>
                    <a:pt x="48" y="938"/>
                  </a:lnTo>
                  <a:lnTo>
                    <a:pt x="50" y="934"/>
                  </a:lnTo>
                  <a:lnTo>
                    <a:pt x="52" y="931"/>
                  </a:lnTo>
                  <a:lnTo>
                    <a:pt x="54" y="927"/>
                  </a:lnTo>
                  <a:lnTo>
                    <a:pt x="54" y="925"/>
                  </a:lnTo>
                  <a:lnTo>
                    <a:pt x="52" y="924"/>
                  </a:lnTo>
                  <a:lnTo>
                    <a:pt x="52" y="924"/>
                  </a:lnTo>
                  <a:lnTo>
                    <a:pt x="36" y="918"/>
                  </a:lnTo>
                  <a:lnTo>
                    <a:pt x="23" y="913"/>
                  </a:lnTo>
                  <a:lnTo>
                    <a:pt x="0" y="887"/>
                  </a:lnTo>
                  <a:lnTo>
                    <a:pt x="6" y="847"/>
                  </a:lnTo>
                  <a:lnTo>
                    <a:pt x="6" y="847"/>
                  </a:lnTo>
                  <a:lnTo>
                    <a:pt x="23" y="852"/>
                  </a:lnTo>
                  <a:lnTo>
                    <a:pt x="34" y="857"/>
                  </a:lnTo>
                  <a:lnTo>
                    <a:pt x="37" y="860"/>
                  </a:lnTo>
                  <a:lnTo>
                    <a:pt x="39" y="861"/>
                  </a:lnTo>
                  <a:lnTo>
                    <a:pt x="39" y="861"/>
                  </a:lnTo>
                  <a:lnTo>
                    <a:pt x="41" y="882"/>
                  </a:lnTo>
                  <a:lnTo>
                    <a:pt x="77" y="892"/>
                  </a:lnTo>
                  <a:lnTo>
                    <a:pt x="83" y="870"/>
                  </a:lnTo>
                  <a:lnTo>
                    <a:pt x="51" y="805"/>
                  </a:lnTo>
                  <a:lnTo>
                    <a:pt x="51" y="805"/>
                  </a:lnTo>
                  <a:lnTo>
                    <a:pt x="38" y="794"/>
                  </a:lnTo>
                  <a:lnTo>
                    <a:pt x="32" y="787"/>
                  </a:lnTo>
                  <a:lnTo>
                    <a:pt x="30" y="783"/>
                  </a:lnTo>
                  <a:lnTo>
                    <a:pt x="30" y="782"/>
                  </a:lnTo>
                  <a:lnTo>
                    <a:pt x="32" y="782"/>
                  </a:lnTo>
                  <a:lnTo>
                    <a:pt x="32" y="782"/>
                  </a:lnTo>
                  <a:lnTo>
                    <a:pt x="34" y="780"/>
                  </a:lnTo>
                  <a:lnTo>
                    <a:pt x="36" y="778"/>
                  </a:lnTo>
                  <a:lnTo>
                    <a:pt x="38" y="770"/>
                  </a:lnTo>
                  <a:lnTo>
                    <a:pt x="39" y="761"/>
                  </a:lnTo>
                  <a:lnTo>
                    <a:pt x="27" y="742"/>
                  </a:lnTo>
                  <a:lnTo>
                    <a:pt x="27" y="742"/>
                  </a:lnTo>
                  <a:lnTo>
                    <a:pt x="30" y="721"/>
                  </a:lnTo>
                  <a:lnTo>
                    <a:pt x="33" y="707"/>
                  </a:lnTo>
                  <a:lnTo>
                    <a:pt x="34" y="702"/>
                  </a:lnTo>
                  <a:lnTo>
                    <a:pt x="37" y="699"/>
                  </a:lnTo>
                  <a:lnTo>
                    <a:pt x="37" y="699"/>
                  </a:lnTo>
                  <a:lnTo>
                    <a:pt x="42" y="695"/>
                  </a:lnTo>
                  <a:lnTo>
                    <a:pt x="48" y="690"/>
                  </a:lnTo>
                  <a:lnTo>
                    <a:pt x="52" y="689"/>
                  </a:lnTo>
                  <a:lnTo>
                    <a:pt x="56" y="688"/>
                  </a:lnTo>
                  <a:lnTo>
                    <a:pt x="60" y="690"/>
                  </a:lnTo>
                  <a:lnTo>
                    <a:pt x="63" y="694"/>
                  </a:lnTo>
                  <a:lnTo>
                    <a:pt x="63" y="694"/>
                  </a:lnTo>
                  <a:lnTo>
                    <a:pt x="66" y="708"/>
                  </a:lnTo>
                  <a:lnTo>
                    <a:pt x="69" y="721"/>
                  </a:lnTo>
                  <a:lnTo>
                    <a:pt x="69" y="734"/>
                  </a:lnTo>
                  <a:lnTo>
                    <a:pt x="105" y="744"/>
                  </a:lnTo>
                  <a:lnTo>
                    <a:pt x="105" y="744"/>
                  </a:lnTo>
                  <a:lnTo>
                    <a:pt x="113" y="739"/>
                  </a:lnTo>
                  <a:lnTo>
                    <a:pt x="118" y="734"/>
                  </a:lnTo>
                  <a:lnTo>
                    <a:pt x="120" y="731"/>
                  </a:lnTo>
                  <a:lnTo>
                    <a:pt x="120" y="730"/>
                  </a:lnTo>
                  <a:lnTo>
                    <a:pt x="120" y="730"/>
                  </a:lnTo>
                  <a:lnTo>
                    <a:pt x="119" y="722"/>
                  </a:lnTo>
                  <a:lnTo>
                    <a:pt x="114" y="708"/>
                  </a:lnTo>
                  <a:lnTo>
                    <a:pt x="105" y="683"/>
                  </a:lnTo>
                  <a:lnTo>
                    <a:pt x="105" y="683"/>
                  </a:lnTo>
                  <a:lnTo>
                    <a:pt x="100" y="676"/>
                  </a:lnTo>
                  <a:lnTo>
                    <a:pt x="96" y="670"/>
                  </a:lnTo>
                  <a:lnTo>
                    <a:pt x="92" y="661"/>
                  </a:lnTo>
                  <a:lnTo>
                    <a:pt x="91" y="656"/>
                  </a:lnTo>
                  <a:lnTo>
                    <a:pt x="91" y="650"/>
                  </a:lnTo>
                  <a:lnTo>
                    <a:pt x="91" y="650"/>
                  </a:lnTo>
                  <a:lnTo>
                    <a:pt x="92" y="643"/>
                  </a:lnTo>
                  <a:lnTo>
                    <a:pt x="97" y="632"/>
                  </a:lnTo>
                  <a:lnTo>
                    <a:pt x="110" y="608"/>
                  </a:lnTo>
                  <a:lnTo>
                    <a:pt x="124" y="586"/>
                  </a:lnTo>
                  <a:lnTo>
                    <a:pt x="131" y="577"/>
                  </a:lnTo>
                  <a:lnTo>
                    <a:pt x="105" y="523"/>
                  </a:lnTo>
                  <a:lnTo>
                    <a:pt x="88" y="500"/>
                  </a:lnTo>
                  <a:lnTo>
                    <a:pt x="131" y="517"/>
                  </a:lnTo>
                  <a:lnTo>
                    <a:pt x="135" y="53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63" y="573"/>
                  </a:lnTo>
                  <a:lnTo>
                    <a:pt x="169" y="577"/>
                  </a:lnTo>
                  <a:lnTo>
                    <a:pt x="173" y="580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180" y="591"/>
                  </a:lnTo>
                  <a:lnTo>
                    <a:pt x="186" y="606"/>
                  </a:lnTo>
                  <a:lnTo>
                    <a:pt x="191" y="617"/>
                  </a:lnTo>
                  <a:lnTo>
                    <a:pt x="194" y="620"/>
                  </a:lnTo>
                  <a:lnTo>
                    <a:pt x="195" y="620"/>
                  </a:lnTo>
                  <a:lnTo>
                    <a:pt x="196" y="620"/>
                  </a:lnTo>
                  <a:lnTo>
                    <a:pt x="196" y="620"/>
                  </a:lnTo>
                  <a:lnTo>
                    <a:pt x="198" y="616"/>
                  </a:lnTo>
                  <a:lnTo>
                    <a:pt x="200" y="607"/>
                  </a:lnTo>
                  <a:lnTo>
                    <a:pt x="204" y="585"/>
                  </a:lnTo>
                  <a:lnTo>
                    <a:pt x="204" y="573"/>
                  </a:lnTo>
                  <a:lnTo>
                    <a:pt x="204" y="563"/>
                  </a:lnTo>
                  <a:lnTo>
                    <a:pt x="201" y="555"/>
                  </a:lnTo>
                  <a:lnTo>
                    <a:pt x="200" y="553"/>
                  </a:lnTo>
                  <a:lnTo>
                    <a:pt x="199" y="552"/>
                  </a:lnTo>
                  <a:lnTo>
                    <a:pt x="199" y="552"/>
                  </a:lnTo>
                  <a:lnTo>
                    <a:pt x="189" y="548"/>
                  </a:lnTo>
                  <a:lnTo>
                    <a:pt x="177" y="541"/>
                  </a:lnTo>
                  <a:lnTo>
                    <a:pt x="167" y="531"/>
                  </a:lnTo>
                  <a:lnTo>
                    <a:pt x="163" y="526"/>
                  </a:lnTo>
                  <a:lnTo>
                    <a:pt x="160" y="521"/>
                  </a:lnTo>
                  <a:lnTo>
                    <a:pt x="160" y="521"/>
                  </a:lnTo>
                  <a:lnTo>
                    <a:pt x="158" y="508"/>
                  </a:lnTo>
                  <a:lnTo>
                    <a:pt x="154" y="490"/>
                  </a:lnTo>
                  <a:lnTo>
                    <a:pt x="151" y="469"/>
                  </a:lnTo>
                  <a:lnTo>
                    <a:pt x="180" y="440"/>
                  </a:lnTo>
                  <a:lnTo>
                    <a:pt x="159" y="406"/>
                  </a:lnTo>
                  <a:lnTo>
                    <a:pt x="163" y="369"/>
                  </a:lnTo>
                  <a:lnTo>
                    <a:pt x="185" y="397"/>
                  </a:lnTo>
                  <a:lnTo>
                    <a:pt x="213" y="406"/>
                  </a:lnTo>
                  <a:lnTo>
                    <a:pt x="227" y="418"/>
                  </a:lnTo>
                  <a:lnTo>
                    <a:pt x="227" y="418"/>
                  </a:lnTo>
                  <a:lnTo>
                    <a:pt x="222" y="429"/>
                  </a:lnTo>
                  <a:lnTo>
                    <a:pt x="221" y="438"/>
                  </a:lnTo>
                  <a:lnTo>
                    <a:pt x="221" y="442"/>
                  </a:lnTo>
                  <a:lnTo>
                    <a:pt x="222" y="446"/>
                  </a:lnTo>
                  <a:lnTo>
                    <a:pt x="222" y="446"/>
                  </a:lnTo>
                  <a:lnTo>
                    <a:pt x="223" y="450"/>
                  </a:lnTo>
                  <a:lnTo>
                    <a:pt x="223" y="455"/>
                  </a:lnTo>
                  <a:lnTo>
                    <a:pt x="221" y="469"/>
                  </a:lnTo>
                  <a:lnTo>
                    <a:pt x="217" y="489"/>
                  </a:lnTo>
                  <a:lnTo>
                    <a:pt x="217" y="489"/>
                  </a:lnTo>
                  <a:lnTo>
                    <a:pt x="231" y="500"/>
                  </a:lnTo>
                  <a:lnTo>
                    <a:pt x="241" y="508"/>
                  </a:lnTo>
                  <a:lnTo>
                    <a:pt x="244" y="512"/>
                  </a:lnTo>
                  <a:lnTo>
                    <a:pt x="245" y="514"/>
                  </a:lnTo>
                  <a:lnTo>
                    <a:pt x="245" y="514"/>
                  </a:lnTo>
                  <a:lnTo>
                    <a:pt x="246" y="517"/>
                  </a:lnTo>
                  <a:lnTo>
                    <a:pt x="252" y="519"/>
                  </a:lnTo>
                  <a:lnTo>
                    <a:pt x="264" y="526"/>
                  </a:lnTo>
                  <a:lnTo>
                    <a:pt x="282" y="534"/>
                  </a:lnTo>
                  <a:lnTo>
                    <a:pt x="250" y="481"/>
                  </a:lnTo>
                  <a:lnTo>
                    <a:pt x="248" y="467"/>
                  </a:lnTo>
                  <a:lnTo>
                    <a:pt x="248" y="467"/>
                  </a:lnTo>
                  <a:lnTo>
                    <a:pt x="259" y="462"/>
                  </a:lnTo>
                  <a:lnTo>
                    <a:pt x="268" y="456"/>
                  </a:lnTo>
                  <a:lnTo>
                    <a:pt x="272" y="454"/>
                  </a:lnTo>
                  <a:lnTo>
                    <a:pt x="273" y="451"/>
                  </a:lnTo>
                  <a:lnTo>
                    <a:pt x="273" y="451"/>
                  </a:lnTo>
                  <a:lnTo>
                    <a:pt x="275" y="444"/>
                  </a:lnTo>
                  <a:lnTo>
                    <a:pt x="276" y="433"/>
                  </a:lnTo>
                  <a:lnTo>
                    <a:pt x="276" y="418"/>
                  </a:lnTo>
                  <a:lnTo>
                    <a:pt x="276" y="418"/>
                  </a:lnTo>
                  <a:lnTo>
                    <a:pt x="275" y="415"/>
                  </a:lnTo>
                  <a:lnTo>
                    <a:pt x="272" y="411"/>
                  </a:lnTo>
                  <a:lnTo>
                    <a:pt x="266" y="401"/>
                  </a:lnTo>
                  <a:lnTo>
                    <a:pt x="255" y="387"/>
                  </a:lnTo>
                  <a:lnTo>
                    <a:pt x="227" y="366"/>
                  </a:lnTo>
                  <a:lnTo>
                    <a:pt x="231" y="346"/>
                  </a:lnTo>
                  <a:lnTo>
                    <a:pt x="231" y="346"/>
                  </a:lnTo>
                  <a:lnTo>
                    <a:pt x="246" y="355"/>
                  </a:lnTo>
                  <a:lnTo>
                    <a:pt x="257" y="361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70" y="365"/>
                  </a:lnTo>
                  <a:lnTo>
                    <a:pt x="279" y="369"/>
                  </a:lnTo>
                  <a:lnTo>
                    <a:pt x="290" y="373"/>
                  </a:lnTo>
                  <a:lnTo>
                    <a:pt x="290" y="373"/>
                  </a:lnTo>
                  <a:lnTo>
                    <a:pt x="293" y="365"/>
                  </a:lnTo>
                  <a:lnTo>
                    <a:pt x="295" y="357"/>
                  </a:lnTo>
                  <a:lnTo>
                    <a:pt x="295" y="350"/>
                  </a:lnTo>
                  <a:lnTo>
                    <a:pt x="295" y="350"/>
                  </a:lnTo>
                  <a:lnTo>
                    <a:pt x="286" y="318"/>
                  </a:lnTo>
                  <a:lnTo>
                    <a:pt x="281" y="300"/>
                  </a:lnTo>
                  <a:lnTo>
                    <a:pt x="279" y="293"/>
                  </a:lnTo>
                  <a:lnTo>
                    <a:pt x="276" y="289"/>
                  </a:lnTo>
                  <a:lnTo>
                    <a:pt x="276" y="289"/>
                  </a:lnTo>
                  <a:lnTo>
                    <a:pt x="275" y="286"/>
                  </a:lnTo>
                  <a:lnTo>
                    <a:pt x="272" y="282"/>
                  </a:lnTo>
                  <a:lnTo>
                    <a:pt x="268" y="269"/>
                  </a:lnTo>
                  <a:lnTo>
                    <a:pt x="266" y="256"/>
                  </a:lnTo>
                  <a:lnTo>
                    <a:pt x="264" y="247"/>
                  </a:lnTo>
                  <a:lnTo>
                    <a:pt x="264" y="247"/>
                  </a:lnTo>
                  <a:lnTo>
                    <a:pt x="266" y="238"/>
                  </a:lnTo>
                  <a:lnTo>
                    <a:pt x="268" y="226"/>
                  </a:lnTo>
                  <a:lnTo>
                    <a:pt x="270" y="215"/>
                  </a:lnTo>
                  <a:lnTo>
                    <a:pt x="271" y="207"/>
                  </a:lnTo>
                  <a:lnTo>
                    <a:pt x="271" y="207"/>
                  </a:lnTo>
                  <a:lnTo>
                    <a:pt x="268" y="167"/>
                  </a:lnTo>
                  <a:lnTo>
                    <a:pt x="268" y="167"/>
                  </a:lnTo>
                  <a:lnTo>
                    <a:pt x="271" y="166"/>
                  </a:lnTo>
                  <a:lnTo>
                    <a:pt x="276" y="163"/>
                  </a:lnTo>
                  <a:lnTo>
                    <a:pt x="279" y="163"/>
                  </a:lnTo>
                  <a:lnTo>
                    <a:pt x="281" y="163"/>
                  </a:lnTo>
                  <a:lnTo>
                    <a:pt x="282" y="166"/>
                  </a:lnTo>
                  <a:lnTo>
                    <a:pt x="282" y="170"/>
                  </a:lnTo>
                  <a:lnTo>
                    <a:pt x="282" y="170"/>
                  </a:lnTo>
                  <a:lnTo>
                    <a:pt x="285" y="184"/>
                  </a:lnTo>
                  <a:lnTo>
                    <a:pt x="288" y="207"/>
                  </a:lnTo>
                  <a:lnTo>
                    <a:pt x="293" y="235"/>
                  </a:lnTo>
                  <a:lnTo>
                    <a:pt x="302" y="265"/>
                  </a:lnTo>
                  <a:lnTo>
                    <a:pt x="325" y="275"/>
                  </a:lnTo>
                  <a:lnTo>
                    <a:pt x="327" y="219"/>
                  </a:lnTo>
                  <a:lnTo>
                    <a:pt x="327" y="219"/>
                  </a:lnTo>
                  <a:lnTo>
                    <a:pt x="322" y="211"/>
                  </a:lnTo>
                  <a:lnTo>
                    <a:pt x="320" y="203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21" y="179"/>
                  </a:lnTo>
                  <a:lnTo>
                    <a:pt x="322" y="165"/>
                  </a:lnTo>
                  <a:lnTo>
                    <a:pt x="322" y="165"/>
                  </a:lnTo>
                  <a:lnTo>
                    <a:pt x="330" y="147"/>
                  </a:lnTo>
                  <a:lnTo>
                    <a:pt x="335" y="133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40" y="117"/>
                  </a:lnTo>
                  <a:lnTo>
                    <a:pt x="347" y="106"/>
                  </a:lnTo>
                  <a:lnTo>
                    <a:pt x="356" y="90"/>
                  </a:lnTo>
                  <a:lnTo>
                    <a:pt x="372" y="160"/>
                  </a:lnTo>
                  <a:lnTo>
                    <a:pt x="381" y="207"/>
                  </a:lnTo>
                  <a:lnTo>
                    <a:pt x="381" y="207"/>
                  </a:lnTo>
                  <a:lnTo>
                    <a:pt x="390" y="214"/>
                  </a:lnTo>
                  <a:lnTo>
                    <a:pt x="397" y="219"/>
                  </a:lnTo>
                  <a:lnTo>
                    <a:pt x="403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7"/>
                  </a:lnTo>
                  <a:lnTo>
                    <a:pt x="403" y="207"/>
                  </a:lnTo>
                  <a:lnTo>
                    <a:pt x="399" y="178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6" y="125"/>
                  </a:lnTo>
                  <a:lnTo>
                    <a:pt x="399" y="112"/>
                  </a:lnTo>
                  <a:lnTo>
                    <a:pt x="407" y="90"/>
                  </a:lnTo>
                  <a:lnTo>
                    <a:pt x="407" y="90"/>
                  </a:lnTo>
                  <a:lnTo>
                    <a:pt x="426" y="31"/>
                  </a:lnTo>
                  <a:lnTo>
                    <a:pt x="457" y="52"/>
                  </a:lnTo>
                  <a:lnTo>
                    <a:pt x="457" y="90"/>
                  </a:lnTo>
                  <a:lnTo>
                    <a:pt x="457" y="90"/>
                  </a:lnTo>
                  <a:lnTo>
                    <a:pt x="457" y="91"/>
                  </a:lnTo>
                  <a:lnTo>
                    <a:pt x="459" y="94"/>
                  </a:lnTo>
                  <a:lnTo>
                    <a:pt x="464" y="99"/>
                  </a:lnTo>
                  <a:lnTo>
                    <a:pt x="475" y="108"/>
                  </a:lnTo>
                  <a:lnTo>
                    <a:pt x="475" y="108"/>
                  </a:lnTo>
                  <a:lnTo>
                    <a:pt x="479" y="115"/>
                  </a:lnTo>
                  <a:lnTo>
                    <a:pt x="484" y="124"/>
                  </a:lnTo>
                  <a:lnTo>
                    <a:pt x="489" y="134"/>
                  </a:lnTo>
                  <a:lnTo>
                    <a:pt x="523" y="54"/>
                  </a:lnTo>
                  <a:lnTo>
                    <a:pt x="534" y="85"/>
                  </a:lnTo>
                  <a:lnTo>
                    <a:pt x="520" y="113"/>
                  </a:lnTo>
                  <a:lnTo>
                    <a:pt x="546" y="122"/>
                  </a:lnTo>
                  <a:lnTo>
                    <a:pt x="583" y="62"/>
                  </a:lnTo>
                  <a:lnTo>
                    <a:pt x="581" y="97"/>
                  </a:lnTo>
                  <a:lnTo>
                    <a:pt x="609" y="106"/>
                  </a:lnTo>
                  <a:lnTo>
                    <a:pt x="609" y="106"/>
                  </a:lnTo>
                  <a:lnTo>
                    <a:pt x="614" y="97"/>
                  </a:lnTo>
                  <a:lnTo>
                    <a:pt x="617" y="88"/>
                  </a:lnTo>
                  <a:lnTo>
                    <a:pt x="618" y="80"/>
                  </a:lnTo>
                  <a:lnTo>
                    <a:pt x="618" y="80"/>
                  </a:lnTo>
                  <a:lnTo>
                    <a:pt x="617" y="58"/>
                  </a:lnTo>
                  <a:lnTo>
                    <a:pt x="618" y="44"/>
                  </a:lnTo>
                  <a:lnTo>
                    <a:pt x="619" y="39"/>
                  </a:lnTo>
                  <a:lnTo>
                    <a:pt x="621" y="34"/>
                  </a:lnTo>
                  <a:lnTo>
                    <a:pt x="621" y="34"/>
                  </a:lnTo>
                  <a:lnTo>
                    <a:pt x="624" y="29"/>
                  </a:lnTo>
                  <a:lnTo>
                    <a:pt x="630" y="23"/>
                  </a:lnTo>
                  <a:lnTo>
                    <a:pt x="641" y="13"/>
                  </a:lnTo>
                  <a:lnTo>
                    <a:pt x="657" y="0"/>
                  </a:lnTo>
                  <a:lnTo>
                    <a:pt x="640" y="102"/>
                  </a:lnTo>
                  <a:lnTo>
                    <a:pt x="666" y="142"/>
                  </a:lnTo>
                  <a:lnTo>
                    <a:pt x="672" y="167"/>
                  </a:lnTo>
                  <a:lnTo>
                    <a:pt x="696" y="153"/>
                  </a:lnTo>
                  <a:lnTo>
                    <a:pt x="696" y="153"/>
                  </a:lnTo>
                  <a:lnTo>
                    <a:pt x="702" y="125"/>
                  </a:lnTo>
                  <a:lnTo>
                    <a:pt x="705" y="104"/>
                  </a:lnTo>
                  <a:lnTo>
                    <a:pt x="708" y="98"/>
                  </a:lnTo>
                  <a:lnTo>
                    <a:pt x="711" y="94"/>
                  </a:lnTo>
                  <a:lnTo>
                    <a:pt x="711" y="94"/>
                  </a:lnTo>
                  <a:lnTo>
                    <a:pt x="713" y="94"/>
                  </a:lnTo>
                  <a:lnTo>
                    <a:pt x="718" y="95"/>
                  </a:lnTo>
                  <a:lnTo>
                    <a:pt x="730" y="99"/>
                  </a:lnTo>
                  <a:lnTo>
                    <a:pt x="741" y="104"/>
                  </a:lnTo>
                  <a:lnTo>
                    <a:pt x="745" y="107"/>
                  </a:lnTo>
                  <a:lnTo>
                    <a:pt x="748" y="108"/>
                  </a:lnTo>
                  <a:lnTo>
                    <a:pt x="748" y="108"/>
                  </a:lnTo>
                  <a:lnTo>
                    <a:pt x="753" y="115"/>
                  </a:lnTo>
                  <a:lnTo>
                    <a:pt x="761" y="124"/>
                  </a:lnTo>
                  <a:lnTo>
                    <a:pt x="771" y="134"/>
                  </a:lnTo>
                  <a:lnTo>
                    <a:pt x="780" y="43"/>
                  </a:lnTo>
                  <a:lnTo>
                    <a:pt x="780" y="43"/>
                  </a:lnTo>
                  <a:lnTo>
                    <a:pt x="789" y="80"/>
                  </a:lnTo>
                  <a:lnTo>
                    <a:pt x="794" y="107"/>
                  </a:lnTo>
                  <a:lnTo>
                    <a:pt x="797" y="122"/>
                  </a:lnTo>
                  <a:lnTo>
                    <a:pt x="797" y="122"/>
                  </a:lnTo>
                  <a:lnTo>
                    <a:pt x="798" y="127"/>
                  </a:lnTo>
                  <a:lnTo>
                    <a:pt x="802" y="136"/>
                  </a:lnTo>
                  <a:lnTo>
                    <a:pt x="811" y="161"/>
                  </a:lnTo>
                  <a:lnTo>
                    <a:pt x="825" y="193"/>
                  </a:lnTo>
                  <a:lnTo>
                    <a:pt x="836" y="228"/>
                  </a:lnTo>
                  <a:lnTo>
                    <a:pt x="862" y="221"/>
                  </a:lnTo>
                  <a:lnTo>
                    <a:pt x="862" y="221"/>
                  </a:lnTo>
                  <a:lnTo>
                    <a:pt x="867" y="201"/>
                  </a:lnTo>
                  <a:lnTo>
                    <a:pt x="872" y="185"/>
                  </a:lnTo>
                  <a:lnTo>
                    <a:pt x="875" y="180"/>
                  </a:lnTo>
                  <a:lnTo>
                    <a:pt x="876" y="176"/>
                  </a:lnTo>
                  <a:lnTo>
                    <a:pt x="876" y="176"/>
                  </a:lnTo>
                  <a:lnTo>
                    <a:pt x="892" y="165"/>
                  </a:lnTo>
                  <a:lnTo>
                    <a:pt x="899" y="158"/>
                  </a:lnTo>
                  <a:lnTo>
                    <a:pt x="902" y="154"/>
                  </a:lnTo>
                  <a:lnTo>
                    <a:pt x="902" y="151"/>
                  </a:lnTo>
                  <a:lnTo>
                    <a:pt x="902" y="151"/>
                  </a:lnTo>
                  <a:lnTo>
                    <a:pt x="905" y="104"/>
                  </a:lnTo>
                  <a:lnTo>
                    <a:pt x="926" y="157"/>
                  </a:lnTo>
                  <a:lnTo>
                    <a:pt x="926" y="157"/>
                  </a:lnTo>
                  <a:lnTo>
                    <a:pt x="917" y="185"/>
                  </a:lnTo>
                  <a:lnTo>
                    <a:pt x="912" y="206"/>
                  </a:lnTo>
                  <a:lnTo>
                    <a:pt x="910" y="219"/>
                  </a:lnTo>
                  <a:lnTo>
                    <a:pt x="910" y="219"/>
                  </a:lnTo>
                  <a:lnTo>
                    <a:pt x="911" y="235"/>
                  </a:lnTo>
                  <a:lnTo>
                    <a:pt x="912" y="247"/>
                  </a:lnTo>
                  <a:lnTo>
                    <a:pt x="912" y="247"/>
                  </a:lnTo>
                  <a:lnTo>
                    <a:pt x="925" y="228"/>
                  </a:lnTo>
                  <a:lnTo>
                    <a:pt x="934" y="214"/>
                  </a:lnTo>
                  <a:lnTo>
                    <a:pt x="938" y="205"/>
                  </a:lnTo>
                  <a:lnTo>
                    <a:pt x="938" y="205"/>
                  </a:lnTo>
                  <a:lnTo>
                    <a:pt x="942" y="196"/>
                  </a:lnTo>
                  <a:lnTo>
                    <a:pt x="951" y="179"/>
                  </a:lnTo>
                  <a:lnTo>
                    <a:pt x="964" y="157"/>
                  </a:lnTo>
                  <a:lnTo>
                    <a:pt x="964" y="157"/>
                  </a:lnTo>
                  <a:lnTo>
                    <a:pt x="966" y="196"/>
                  </a:lnTo>
                  <a:lnTo>
                    <a:pt x="966" y="196"/>
                  </a:lnTo>
                  <a:lnTo>
                    <a:pt x="964" y="207"/>
                  </a:lnTo>
                  <a:lnTo>
                    <a:pt x="960" y="228"/>
                  </a:lnTo>
                  <a:lnTo>
                    <a:pt x="955" y="256"/>
                  </a:lnTo>
                  <a:lnTo>
                    <a:pt x="955" y="256"/>
                  </a:lnTo>
                  <a:lnTo>
                    <a:pt x="959" y="252"/>
                  </a:lnTo>
                  <a:lnTo>
                    <a:pt x="970" y="243"/>
                  </a:lnTo>
                  <a:lnTo>
                    <a:pt x="978" y="241"/>
                  </a:lnTo>
                  <a:lnTo>
                    <a:pt x="984" y="238"/>
                  </a:lnTo>
                  <a:lnTo>
                    <a:pt x="987" y="238"/>
                  </a:lnTo>
                  <a:lnTo>
                    <a:pt x="989" y="239"/>
                  </a:lnTo>
                  <a:lnTo>
                    <a:pt x="992" y="242"/>
                  </a:lnTo>
                  <a:lnTo>
                    <a:pt x="995" y="244"/>
                  </a:lnTo>
                  <a:lnTo>
                    <a:pt x="995" y="244"/>
                  </a:lnTo>
                  <a:lnTo>
                    <a:pt x="997" y="252"/>
                  </a:lnTo>
                  <a:lnTo>
                    <a:pt x="1000" y="261"/>
                  </a:lnTo>
                  <a:lnTo>
                    <a:pt x="1005" y="280"/>
                  </a:lnTo>
                  <a:lnTo>
                    <a:pt x="1007" y="298"/>
                  </a:lnTo>
                  <a:lnTo>
                    <a:pt x="1009" y="310"/>
                  </a:lnTo>
                  <a:lnTo>
                    <a:pt x="1009" y="310"/>
                  </a:lnTo>
                  <a:lnTo>
                    <a:pt x="1010" y="320"/>
                  </a:lnTo>
                  <a:lnTo>
                    <a:pt x="1014" y="333"/>
                  </a:lnTo>
                  <a:lnTo>
                    <a:pt x="1018" y="347"/>
                  </a:lnTo>
                  <a:lnTo>
                    <a:pt x="1019" y="354"/>
                  </a:lnTo>
                  <a:lnTo>
                    <a:pt x="1020" y="359"/>
                  </a:lnTo>
                  <a:lnTo>
                    <a:pt x="1020" y="359"/>
                  </a:lnTo>
                  <a:lnTo>
                    <a:pt x="1019" y="374"/>
                  </a:lnTo>
                  <a:lnTo>
                    <a:pt x="1018" y="393"/>
                  </a:lnTo>
                  <a:lnTo>
                    <a:pt x="1013" y="426"/>
                  </a:lnTo>
                  <a:lnTo>
                    <a:pt x="1013" y="426"/>
                  </a:lnTo>
                  <a:lnTo>
                    <a:pt x="1013" y="435"/>
                  </a:lnTo>
                  <a:lnTo>
                    <a:pt x="1014" y="447"/>
                  </a:lnTo>
                  <a:lnTo>
                    <a:pt x="1016" y="460"/>
                  </a:lnTo>
                  <a:lnTo>
                    <a:pt x="1020" y="469"/>
                  </a:lnTo>
                  <a:lnTo>
                    <a:pt x="1020" y="469"/>
                  </a:lnTo>
                  <a:lnTo>
                    <a:pt x="1028" y="485"/>
                  </a:lnTo>
                  <a:lnTo>
                    <a:pt x="1031" y="492"/>
                  </a:lnTo>
                  <a:lnTo>
                    <a:pt x="1032" y="500"/>
                  </a:lnTo>
                  <a:lnTo>
                    <a:pt x="1032" y="500"/>
                  </a:lnTo>
                  <a:lnTo>
                    <a:pt x="1031" y="510"/>
                  </a:lnTo>
                  <a:lnTo>
                    <a:pt x="1031" y="523"/>
                  </a:lnTo>
                  <a:lnTo>
                    <a:pt x="1032" y="530"/>
                  </a:lnTo>
                  <a:lnTo>
                    <a:pt x="1033" y="534"/>
                  </a:lnTo>
                  <a:lnTo>
                    <a:pt x="1033" y="534"/>
                  </a:lnTo>
                  <a:lnTo>
                    <a:pt x="1034" y="535"/>
                  </a:lnTo>
                  <a:lnTo>
                    <a:pt x="1038" y="534"/>
                  </a:lnTo>
                  <a:lnTo>
                    <a:pt x="1038" y="534"/>
                  </a:lnTo>
                  <a:lnTo>
                    <a:pt x="1041" y="530"/>
                  </a:lnTo>
                  <a:lnTo>
                    <a:pt x="1043" y="526"/>
                  </a:lnTo>
                  <a:lnTo>
                    <a:pt x="1047" y="513"/>
                  </a:lnTo>
                  <a:lnTo>
                    <a:pt x="1052" y="495"/>
                  </a:lnTo>
                  <a:lnTo>
                    <a:pt x="1056" y="477"/>
                  </a:lnTo>
                  <a:lnTo>
                    <a:pt x="1063" y="442"/>
                  </a:lnTo>
                  <a:lnTo>
                    <a:pt x="1064" y="427"/>
                  </a:lnTo>
                  <a:lnTo>
                    <a:pt x="1078" y="397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088" y="409"/>
                  </a:lnTo>
                  <a:lnTo>
                    <a:pt x="1082" y="423"/>
                  </a:lnTo>
                  <a:lnTo>
                    <a:pt x="1079" y="428"/>
                  </a:lnTo>
                  <a:lnTo>
                    <a:pt x="1078" y="432"/>
                  </a:lnTo>
                  <a:lnTo>
                    <a:pt x="1078" y="432"/>
                  </a:lnTo>
                  <a:lnTo>
                    <a:pt x="1077" y="459"/>
                  </a:lnTo>
                  <a:lnTo>
                    <a:pt x="1078" y="476"/>
                  </a:lnTo>
                  <a:lnTo>
                    <a:pt x="1079" y="483"/>
                  </a:lnTo>
                  <a:lnTo>
                    <a:pt x="1081" y="489"/>
                  </a:lnTo>
                  <a:lnTo>
                    <a:pt x="1081" y="489"/>
                  </a:lnTo>
                  <a:lnTo>
                    <a:pt x="1088" y="499"/>
                  </a:lnTo>
                  <a:lnTo>
                    <a:pt x="1097" y="512"/>
                  </a:lnTo>
                  <a:lnTo>
                    <a:pt x="1109" y="526"/>
                  </a:lnTo>
                  <a:lnTo>
                    <a:pt x="1123" y="451"/>
                  </a:lnTo>
                  <a:lnTo>
                    <a:pt x="1137" y="489"/>
                  </a:lnTo>
                  <a:lnTo>
                    <a:pt x="1137" y="489"/>
                  </a:lnTo>
                  <a:lnTo>
                    <a:pt x="1135" y="517"/>
                  </a:lnTo>
                  <a:lnTo>
                    <a:pt x="1132" y="537"/>
                  </a:lnTo>
                  <a:lnTo>
                    <a:pt x="1131" y="552"/>
                  </a:lnTo>
                  <a:lnTo>
                    <a:pt x="1131" y="552"/>
                  </a:lnTo>
                  <a:lnTo>
                    <a:pt x="1126" y="566"/>
                  </a:lnTo>
                  <a:lnTo>
                    <a:pt x="1124" y="573"/>
                  </a:lnTo>
                  <a:lnTo>
                    <a:pt x="1123" y="582"/>
                  </a:lnTo>
                  <a:lnTo>
                    <a:pt x="1123" y="582"/>
                  </a:lnTo>
                  <a:lnTo>
                    <a:pt x="1123" y="617"/>
                  </a:lnTo>
                  <a:lnTo>
                    <a:pt x="1124" y="635"/>
                  </a:lnTo>
                  <a:lnTo>
                    <a:pt x="1126" y="645"/>
                  </a:lnTo>
                  <a:lnTo>
                    <a:pt x="1126" y="645"/>
                  </a:lnTo>
                  <a:lnTo>
                    <a:pt x="1130" y="650"/>
                  </a:lnTo>
                  <a:lnTo>
                    <a:pt x="1137" y="658"/>
                  </a:lnTo>
                  <a:lnTo>
                    <a:pt x="1146" y="667"/>
                  </a:lnTo>
                  <a:lnTo>
                    <a:pt x="1172" y="589"/>
                  </a:lnTo>
                  <a:lnTo>
                    <a:pt x="1158" y="546"/>
                  </a:lnTo>
                  <a:lnTo>
                    <a:pt x="1168" y="528"/>
                  </a:lnTo>
                  <a:lnTo>
                    <a:pt x="1184" y="552"/>
                  </a:lnTo>
                  <a:lnTo>
                    <a:pt x="1211" y="573"/>
                  </a:lnTo>
                  <a:lnTo>
                    <a:pt x="1211" y="573"/>
                  </a:lnTo>
                  <a:lnTo>
                    <a:pt x="1204" y="589"/>
                  </a:lnTo>
                  <a:lnTo>
                    <a:pt x="1200" y="602"/>
                  </a:lnTo>
                  <a:lnTo>
                    <a:pt x="1198" y="611"/>
                  </a:lnTo>
                  <a:lnTo>
                    <a:pt x="1198" y="611"/>
                  </a:lnTo>
                  <a:lnTo>
                    <a:pt x="1199" y="612"/>
                  </a:lnTo>
                  <a:lnTo>
                    <a:pt x="1200" y="612"/>
                  </a:lnTo>
                  <a:lnTo>
                    <a:pt x="1205" y="613"/>
                  </a:lnTo>
                  <a:lnTo>
                    <a:pt x="1222" y="615"/>
                  </a:lnTo>
                  <a:lnTo>
                    <a:pt x="1245" y="613"/>
                  </a:lnTo>
                  <a:lnTo>
                    <a:pt x="1220" y="640"/>
                  </a:lnTo>
                  <a:lnTo>
                    <a:pt x="1198" y="697"/>
                  </a:lnTo>
                  <a:lnTo>
                    <a:pt x="1196" y="739"/>
                  </a:lnTo>
                  <a:lnTo>
                    <a:pt x="1196" y="739"/>
                  </a:lnTo>
                  <a:lnTo>
                    <a:pt x="1204" y="753"/>
                  </a:lnTo>
                  <a:lnTo>
                    <a:pt x="1209" y="764"/>
                  </a:lnTo>
                  <a:lnTo>
                    <a:pt x="1213" y="766"/>
                  </a:lnTo>
                  <a:lnTo>
                    <a:pt x="1214" y="767"/>
                  </a:lnTo>
                  <a:lnTo>
                    <a:pt x="1214" y="767"/>
                  </a:lnTo>
                  <a:lnTo>
                    <a:pt x="1217" y="765"/>
                  </a:lnTo>
                  <a:lnTo>
                    <a:pt x="1222" y="758"/>
                  </a:lnTo>
                  <a:lnTo>
                    <a:pt x="1232" y="738"/>
                  </a:lnTo>
                  <a:lnTo>
                    <a:pt x="1248" y="708"/>
                  </a:lnTo>
                  <a:lnTo>
                    <a:pt x="1285" y="674"/>
                  </a:lnTo>
                  <a:lnTo>
                    <a:pt x="1285" y="674"/>
                  </a:lnTo>
                  <a:lnTo>
                    <a:pt x="1285" y="693"/>
                  </a:lnTo>
                  <a:lnTo>
                    <a:pt x="1283" y="706"/>
                  </a:lnTo>
                  <a:lnTo>
                    <a:pt x="1283" y="711"/>
                  </a:lnTo>
                  <a:lnTo>
                    <a:pt x="1280" y="713"/>
                  </a:lnTo>
                  <a:lnTo>
                    <a:pt x="1280" y="713"/>
                  </a:lnTo>
                  <a:lnTo>
                    <a:pt x="1277" y="717"/>
                  </a:lnTo>
                  <a:lnTo>
                    <a:pt x="1274" y="725"/>
                  </a:lnTo>
                  <a:lnTo>
                    <a:pt x="1262" y="747"/>
                  </a:lnTo>
                  <a:lnTo>
                    <a:pt x="1249" y="769"/>
                  </a:lnTo>
                  <a:lnTo>
                    <a:pt x="1244" y="778"/>
                  </a:lnTo>
                  <a:lnTo>
                    <a:pt x="1240" y="782"/>
                  </a:lnTo>
                  <a:lnTo>
                    <a:pt x="1240" y="782"/>
                  </a:lnTo>
                  <a:lnTo>
                    <a:pt x="1238" y="783"/>
                  </a:lnTo>
                  <a:lnTo>
                    <a:pt x="1234" y="783"/>
                  </a:lnTo>
                  <a:lnTo>
                    <a:pt x="1231" y="783"/>
                  </a:lnTo>
                  <a:lnTo>
                    <a:pt x="1227" y="784"/>
                  </a:lnTo>
                  <a:lnTo>
                    <a:pt x="1225" y="787"/>
                  </a:lnTo>
                  <a:lnTo>
                    <a:pt x="1222" y="791"/>
                  </a:lnTo>
                  <a:lnTo>
                    <a:pt x="1220" y="798"/>
                  </a:lnTo>
                  <a:lnTo>
                    <a:pt x="1220" y="810"/>
                  </a:lnTo>
                  <a:lnTo>
                    <a:pt x="1220" y="810"/>
                  </a:lnTo>
                  <a:lnTo>
                    <a:pt x="1221" y="836"/>
                  </a:lnTo>
                  <a:lnTo>
                    <a:pt x="1223" y="859"/>
                  </a:lnTo>
                  <a:lnTo>
                    <a:pt x="1225" y="877"/>
                  </a:lnTo>
                  <a:lnTo>
                    <a:pt x="1223" y="883"/>
                  </a:lnTo>
                  <a:lnTo>
                    <a:pt x="1222" y="887"/>
                  </a:lnTo>
                  <a:lnTo>
                    <a:pt x="1222" y="887"/>
                  </a:lnTo>
                  <a:lnTo>
                    <a:pt x="1218" y="890"/>
                  </a:lnTo>
                  <a:lnTo>
                    <a:pt x="1213" y="892"/>
                  </a:lnTo>
                  <a:lnTo>
                    <a:pt x="1200" y="899"/>
                  </a:lnTo>
                  <a:lnTo>
                    <a:pt x="1172" y="909"/>
                  </a:lnTo>
                  <a:lnTo>
                    <a:pt x="1172" y="909"/>
                  </a:lnTo>
                  <a:lnTo>
                    <a:pt x="1158" y="911"/>
                  </a:lnTo>
                  <a:lnTo>
                    <a:pt x="1141" y="915"/>
                  </a:lnTo>
                  <a:lnTo>
                    <a:pt x="1121" y="920"/>
                  </a:lnTo>
                  <a:lnTo>
                    <a:pt x="1121" y="920"/>
                  </a:lnTo>
                  <a:lnTo>
                    <a:pt x="1122" y="932"/>
                  </a:lnTo>
                  <a:lnTo>
                    <a:pt x="1121" y="941"/>
                  </a:lnTo>
                  <a:lnTo>
                    <a:pt x="1119" y="945"/>
                  </a:lnTo>
                  <a:lnTo>
                    <a:pt x="1118" y="949"/>
                  </a:lnTo>
                  <a:lnTo>
                    <a:pt x="1118" y="949"/>
                  </a:lnTo>
                  <a:lnTo>
                    <a:pt x="1118" y="950"/>
                  </a:lnTo>
                  <a:lnTo>
                    <a:pt x="1119" y="950"/>
                  </a:lnTo>
                  <a:lnTo>
                    <a:pt x="1122" y="951"/>
                  </a:lnTo>
                  <a:lnTo>
                    <a:pt x="1136" y="952"/>
                  </a:lnTo>
                  <a:lnTo>
                    <a:pt x="1157" y="952"/>
                  </a:lnTo>
                  <a:lnTo>
                    <a:pt x="1182" y="936"/>
                  </a:lnTo>
                  <a:lnTo>
                    <a:pt x="1182" y="936"/>
                  </a:lnTo>
                  <a:lnTo>
                    <a:pt x="1191" y="931"/>
                  </a:lnTo>
                  <a:lnTo>
                    <a:pt x="1198" y="928"/>
                  </a:lnTo>
                  <a:lnTo>
                    <a:pt x="1200" y="927"/>
                  </a:lnTo>
                  <a:lnTo>
                    <a:pt x="1203" y="927"/>
                  </a:lnTo>
                  <a:lnTo>
                    <a:pt x="1203" y="927"/>
                  </a:lnTo>
                  <a:lnTo>
                    <a:pt x="1257" y="960"/>
                  </a:lnTo>
                  <a:lnTo>
                    <a:pt x="1225" y="986"/>
                  </a:lnTo>
                  <a:lnTo>
                    <a:pt x="1245" y="1023"/>
                  </a:lnTo>
                  <a:lnTo>
                    <a:pt x="1182" y="1063"/>
                  </a:lnTo>
                  <a:lnTo>
                    <a:pt x="1182" y="1063"/>
                  </a:lnTo>
                  <a:lnTo>
                    <a:pt x="1173" y="1067"/>
                  </a:lnTo>
                  <a:lnTo>
                    <a:pt x="1168" y="1071"/>
                  </a:lnTo>
                  <a:lnTo>
                    <a:pt x="1166" y="1073"/>
                  </a:lnTo>
                  <a:lnTo>
                    <a:pt x="1166" y="1075"/>
                  </a:lnTo>
                  <a:lnTo>
                    <a:pt x="1166" y="1075"/>
                  </a:lnTo>
                  <a:lnTo>
                    <a:pt x="1171" y="1140"/>
                  </a:lnTo>
                  <a:lnTo>
                    <a:pt x="1146" y="1148"/>
                  </a:lnTo>
                  <a:lnTo>
                    <a:pt x="1135" y="1176"/>
                  </a:lnTo>
                  <a:lnTo>
                    <a:pt x="1135" y="1176"/>
                  </a:lnTo>
                  <a:lnTo>
                    <a:pt x="1131" y="1198"/>
                  </a:lnTo>
                  <a:lnTo>
                    <a:pt x="1127" y="1216"/>
                  </a:lnTo>
                  <a:lnTo>
                    <a:pt x="1123" y="1230"/>
                  </a:lnTo>
                  <a:lnTo>
                    <a:pt x="1123" y="1230"/>
                  </a:lnTo>
                  <a:lnTo>
                    <a:pt x="1109" y="1260"/>
                  </a:lnTo>
                  <a:lnTo>
                    <a:pt x="1097" y="1281"/>
                  </a:lnTo>
                  <a:lnTo>
                    <a:pt x="1097" y="1281"/>
                  </a:lnTo>
                  <a:lnTo>
                    <a:pt x="1081" y="1287"/>
                  </a:lnTo>
                  <a:lnTo>
                    <a:pt x="1060" y="1293"/>
                  </a:lnTo>
                  <a:lnTo>
                    <a:pt x="1060" y="1293"/>
                  </a:lnTo>
                  <a:lnTo>
                    <a:pt x="1055" y="1293"/>
                  </a:lnTo>
                  <a:lnTo>
                    <a:pt x="1043" y="1294"/>
                  </a:lnTo>
                  <a:lnTo>
                    <a:pt x="1013" y="1294"/>
                  </a:lnTo>
                  <a:lnTo>
                    <a:pt x="969" y="1293"/>
                  </a:lnTo>
                  <a:lnTo>
                    <a:pt x="969" y="1293"/>
                  </a:lnTo>
                  <a:lnTo>
                    <a:pt x="965" y="1292"/>
                  </a:lnTo>
                  <a:lnTo>
                    <a:pt x="957" y="1292"/>
                  </a:lnTo>
                  <a:lnTo>
                    <a:pt x="952" y="1293"/>
                  </a:lnTo>
                  <a:lnTo>
                    <a:pt x="947" y="1294"/>
                  </a:lnTo>
                  <a:lnTo>
                    <a:pt x="943" y="1298"/>
                  </a:lnTo>
                  <a:lnTo>
                    <a:pt x="941" y="1305"/>
                  </a:lnTo>
                  <a:lnTo>
                    <a:pt x="941" y="1305"/>
                  </a:lnTo>
                  <a:lnTo>
                    <a:pt x="928" y="1342"/>
                  </a:lnTo>
                  <a:lnTo>
                    <a:pt x="921" y="1365"/>
                  </a:lnTo>
                  <a:lnTo>
                    <a:pt x="884" y="1378"/>
                  </a:lnTo>
                  <a:lnTo>
                    <a:pt x="884" y="1378"/>
                  </a:lnTo>
                  <a:lnTo>
                    <a:pt x="874" y="1377"/>
                  </a:lnTo>
                  <a:lnTo>
                    <a:pt x="854" y="1378"/>
                  </a:lnTo>
                  <a:lnTo>
                    <a:pt x="844" y="1379"/>
                  </a:lnTo>
                  <a:lnTo>
                    <a:pt x="835" y="1382"/>
                  </a:lnTo>
                  <a:lnTo>
                    <a:pt x="833" y="1383"/>
                  </a:lnTo>
                  <a:lnTo>
                    <a:pt x="830" y="1384"/>
                  </a:lnTo>
                  <a:lnTo>
                    <a:pt x="829" y="1387"/>
                  </a:lnTo>
                  <a:lnTo>
                    <a:pt x="830" y="1389"/>
                  </a:lnTo>
                  <a:lnTo>
                    <a:pt x="830" y="1389"/>
                  </a:lnTo>
                  <a:lnTo>
                    <a:pt x="831" y="1395"/>
                  </a:lnTo>
                  <a:lnTo>
                    <a:pt x="833" y="1401"/>
                  </a:lnTo>
                  <a:lnTo>
                    <a:pt x="834" y="1413"/>
                  </a:lnTo>
                  <a:lnTo>
                    <a:pt x="833" y="1423"/>
                  </a:lnTo>
                  <a:lnTo>
                    <a:pt x="833" y="1427"/>
                  </a:lnTo>
                  <a:lnTo>
                    <a:pt x="847" y="1445"/>
                  </a:lnTo>
                  <a:lnTo>
                    <a:pt x="847" y="1445"/>
                  </a:lnTo>
                  <a:lnTo>
                    <a:pt x="839" y="1461"/>
                  </a:lnTo>
                  <a:lnTo>
                    <a:pt x="839" y="1461"/>
                  </a:lnTo>
                  <a:lnTo>
                    <a:pt x="834" y="1473"/>
                  </a:lnTo>
                  <a:lnTo>
                    <a:pt x="825" y="1486"/>
                  </a:lnTo>
                  <a:lnTo>
                    <a:pt x="816" y="1497"/>
                  </a:lnTo>
                  <a:lnTo>
                    <a:pt x="812" y="1500"/>
                  </a:lnTo>
                  <a:lnTo>
                    <a:pt x="808" y="1501"/>
                  </a:lnTo>
                  <a:lnTo>
                    <a:pt x="808" y="1501"/>
                  </a:lnTo>
                  <a:lnTo>
                    <a:pt x="800" y="1500"/>
                  </a:lnTo>
                  <a:lnTo>
                    <a:pt x="790" y="1496"/>
                  </a:lnTo>
                  <a:lnTo>
                    <a:pt x="776" y="1490"/>
                  </a:lnTo>
                  <a:lnTo>
                    <a:pt x="757" y="1518"/>
                  </a:lnTo>
                  <a:lnTo>
                    <a:pt x="740" y="1933"/>
                  </a:lnTo>
                  <a:lnTo>
                    <a:pt x="740" y="2060"/>
                  </a:lnTo>
                  <a:lnTo>
                    <a:pt x="757" y="2115"/>
                  </a:lnTo>
                  <a:lnTo>
                    <a:pt x="757" y="2115"/>
                  </a:lnTo>
                  <a:lnTo>
                    <a:pt x="756" y="2119"/>
                  </a:lnTo>
                  <a:lnTo>
                    <a:pt x="750" y="2124"/>
                  </a:lnTo>
                  <a:lnTo>
                    <a:pt x="748" y="2128"/>
                  </a:lnTo>
                  <a:lnTo>
                    <a:pt x="744" y="2130"/>
                  </a:lnTo>
                  <a:lnTo>
                    <a:pt x="740" y="2131"/>
                  </a:lnTo>
                  <a:lnTo>
                    <a:pt x="736" y="2130"/>
                  </a:lnTo>
                  <a:lnTo>
                    <a:pt x="736" y="2130"/>
                  </a:lnTo>
                  <a:lnTo>
                    <a:pt x="682" y="2128"/>
                  </a:lnTo>
                  <a:lnTo>
                    <a:pt x="682" y="2128"/>
                  </a:lnTo>
                  <a:lnTo>
                    <a:pt x="655" y="2126"/>
                  </a:lnTo>
                  <a:lnTo>
                    <a:pt x="648" y="2126"/>
                  </a:lnTo>
                  <a:lnTo>
                    <a:pt x="645" y="2124"/>
                  </a:lnTo>
                  <a:lnTo>
                    <a:pt x="645" y="2123"/>
                  </a:lnTo>
                  <a:lnTo>
                    <a:pt x="645" y="2123"/>
                  </a:lnTo>
                  <a:lnTo>
                    <a:pt x="659" y="2092"/>
                  </a:lnTo>
                  <a:lnTo>
                    <a:pt x="659" y="2092"/>
                  </a:lnTo>
                  <a:lnTo>
                    <a:pt x="663" y="2079"/>
                  </a:lnTo>
                  <a:lnTo>
                    <a:pt x="668" y="2059"/>
                  </a:lnTo>
                  <a:lnTo>
                    <a:pt x="673" y="2036"/>
                  </a:lnTo>
                  <a:lnTo>
                    <a:pt x="677" y="2018"/>
                  </a:lnTo>
                  <a:lnTo>
                    <a:pt x="677" y="2018"/>
                  </a:lnTo>
                  <a:lnTo>
                    <a:pt x="685" y="1973"/>
                  </a:lnTo>
                  <a:lnTo>
                    <a:pt x="689" y="1948"/>
                  </a:lnTo>
                  <a:lnTo>
                    <a:pt x="690" y="1939"/>
                  </a:lnTo>
                  <a:lnTo>
                    <a:pt x="689" y="1933"/>
                  </a:lnTo>
                  <a:lnTo>
                    <a:pt x="689" y="1933"/>
                  </a:lnTo>
                  <a:lnTo>
                    <a:pt x="685" y="1923"/>
                  </a:lnTo>
                  <a:lnTo>
                    <a:pt x="680" y="1907"/>
                  </a:lnTo>
                  <a:lnTo>
                    <a:pt x="676" y="1897"/>
                  </a:lnTo>
                  <a:lnTo>
                    <a:pt x="673" y="1885"/>
                  </a:lnTo>
                  <a:lnTo>
                    <a:pt x="672" y="1871"/>
                  </a:lnTo>
                  <a:lnTo>
                    <a:pt x="671" y="1856"/>
                  </a:lnTo>
                  <a:lnTo>
                    <a:pt x="671" y="1856"/>
                  </a:lnTo>
                  <a:lnTo>
                    <a:pt x="668" y="1806"/>
                  </a:lnTo>
                  <a:lnTo>
                    <a:pt x="668" y="1783"/>
                  </a:lnTo>
                  <a:lnTo>
                    <a:pt x="668" y="1706"/>
                  </a:lnTo>
                  <a:lnTo>
                    <a:pt x="668" y="1706"/>
                  </a:lnTo>
                  <a:lnTo>
                    <a:pt x="671" y="1675"/>
                  </a:lnTo>
                  <a:lnTo>
                    <a:pt x="673" y="1612"/>
                  </a:lnTo>
                  <a:lnTo>
                    <a:pt x="675" y="1578"/>
                  </a:lnTo>
                  <a:lnTo>
                    <a:pt x="673" y="1549"/>
                  </a:lnTo>
                  <a:lnTo>
                    <a:pt x="673" y="1537"/>
                  </a:lnTo>
                  <a:lnTo>
                    <a:pt x="671" y="1528"/>
                  </a:lnTo>
                  <a:lnTo>
                    <a:pt x="668" y="1522"/>
                  </a:lnTo>
                  <a:lnTo>
                    <a:pt x="667" y="1520"/>
                  </a:lnTo>
                  <a:lnTo>
                    <a:pt x="666" y="1520"/>
                  </a:lnTo>
                  <a:lnTo>
                    <a:pt x="666" y="1520"/>
                  </a:lnTo>
                  <a:lnTo>
                    <a:pt x="653" y="1519"/>
                  </a:lnTo>
                  <a:lnTo>
                    <a:pt x="644" y="1518"/>
                  </a:lnTo>
                  <a:lnTo>
                    <a:pt x="632" y="1515"/>
                  </a:lnTo>
                  <a:lnTo>
                    <a:pt x="632" y="1515"/>
                  </a:lnTo>
                  <a:lnTo>
                    <a:pt x="619" y="1513"/>
                  </a:lnTo>
                  <a:lnTo>
                    <a:pt x="612" y="1511"/>
                  </a:lnTo>
                  <a:lnTo>
                    <a:pt x="606" y="1511"/>
                  </a:lnTo>
                  <a:lnTo>
                    <a:pt x="606" y="1511"/>
                  </a:lnTo>
                  <a:lnTo>
                    <a:pt x="595" y="1517"/>
                  </a:lnTo>
                  <a:lnTo>
                    <a:pt x="588" y="1520"/>
                  </a:lnTo>
                  <a:lnTo>
                    <a:pt x="587" y="1523"/>
                  </a:lnTo>
                  <a:lnTo>
                    <a:pt x="586" y="1526"/>
                  </a:lnTo>
                  <a:lnTo>
                    <a:pt x="586" y="1526"/>
                  </a:lnTo>
                  <a:lnTo>
                    <a:pt x="583" y="1531"/>
                  </a:lnTo>
                  <a:lnTo>
                    <a:pt x="583" y="1536"/>
                  </a:lnTo>
                  <a:lnTo>
                    <a:pt x="583" y="1544"/>
                  </a:lnTo>
                  <a:lnTo>
                    <a:pt x="583" y="1544"/>
                  </a:lnTo>
                  <a:lnTo>
                    <a:pt x="585" y="1554"/>
                  </a:lnTo>
                  <a:lnTo>
                    <a:pt x="585" y="1565"/>
                  </a:lnTo>
                  <a:lnTo>
                    <a:pt x="582" y="1576"/>
                  </a:lnTo>
                  <a:lnTo>
                    <a:pt x="581" y="1578"/>
                  </a:lnTo>
                  <a:lnTo>
                    <a:pt x="578" y="1581"/>
                  </a:lnTo>
                  <a:lnTo>
                    <a:pt x="578" y="1581"/>
                  </a:lnTo>
                  <a:lnTo>
                    <a:pt x="576" y="1582"/>
                  </a:lnTo>
                  <a:lnTo>
                    <a:pt x="573" y="1582"/>
                  </a:lnTo>
                  <a:lnTo>
                    <a:pt x="569" y="1582"/>
                  </a:lnTo>
                  <a:lnTo>
                    <a:pt x="568" y="1582"/>
                  </a:lnTo>
                  <a:lnTo>
                    <a:pt x="565" y="1583"/>
                  </a:lnTo>
                  <a:lnTo>
                    <a:pt x="565" y="1586"/>
                  </a:lnTo>
                  <a:lnTo>
                    <a:pt x="565" y="1591"/>
                  </a:lnTo>
                  <a:lnTo>
                    <a:pt x="565" y="1591"/>
                  </a:lnTo>
                  <a:lnTo>
                    <a:pt x="564" y="1609"/>
                  </a:lnTo>
                  <a:lnTo>
                    <a:pt x="563" y="1616"/>
                  </a:lnTo>
                  <a:lnTo>
                    <a:pt x="561" y="1618"/>
                  </a:lnTo>
                  <a:lnTo>
                    <a:pt x="560" y="1619"/>
                  </a:lnTo>
                  <a:lnTo>
                    <a:pt x="560" y="1619"/>
                  </a:lnTo>
                  <a:lnTo>
                    <a:pt x="554" y="1621"/>
                  </a:lnTo>
                  <a:lnTo>
                    <a:pt x="546" y="1622"/>
                  </a:lnTo>
                  <a:lnTo>
                    <a:pt x="542" y="1622"/>
                  </a:lnTo>
                  <a:lnTo>
                    <a:pt x="538" y="1621"/>
                  </a:lnTo>
                  <a:lnTo>
                    <a:pt x="536" y="1619"/>
                  </a:lnTo>
                  <a:lnTo>
                    <a:pt x="534" y="1617"/>
                  </a:lnTo>
                  <a:lnTo>
                    <a:pt x="534" y="1617"/>
                  </a:lnTo>
                  <a:lnTo>
                    <a:pt x="528" y="1600"/>
                  </a:lnTo>
                  <a:lnTo>
                    <a:pt x="525" y="1592"/>
                  </a:lnTo>
                  <a:lnTo>
                    <a:pt x="524" y="1586"/>
                  </a:lnTo>
                  <a:lnTo>
                    <a:pt x="524" y="1586"/>
                  </a:lnTo>
                  <a:lnTo>
                    <a:pt x="527" y="1581"/>
                  </a:lnTo>
                  <a:lnTo>
                    <a:pt x="528" y="1576"/>
                  </a:lnTo>
                  <a:lnTo>
                    <a:pt x="529" y="1572"/>
                  </a:lnTo>
                  <a:lnTo>
                    <a:pt x="529" y="1568"/>
                  </a:lnTo>
                  <a:lnTo>
                    <a:pt x="528" y="1563"/>
                  </a:lnTo>
                  <a:lnTo>
                    <a:pt x="524" y="1558"/>
                  </a:lnTo>
                  <a:lnTo>
                    <a:pt x="524" y="1558"/>
                  </a:lnTo>
                  <a:lnTo>
                    <a:pt x="518" y="1547"/>
                  </a:lnTo>
                  <a:lnTo>
                    <a:pt x="510" y="1538"/>
                  </a:lnTo>
                  <a:lnTo>
                    <a:pt x="507" y="1535"/>
                  </a:lnTo>
                  <a:lnTo>
                    <a:pt x="506" y="1532"/>
                  </a:lnTo>
                  <a:lnTo>
                    <a:pt x="506" y="1528"/>
                  </a:lnTo>
                  <a:lnTo>
                    <a:pt x="509" y="1526"/>
                  </a:lnTo>
                  <a:lnTo>
                    <a:pt x="509" y="1526"/>
                  </a:lnTo>
                  <a:lnTo>
                    <a:pt x="520" y="1513"/>
                  </a:lnTo>
                  <a:lnTo>
                    <a:pt x="525" y="1508"/>
                  </a:lnTo>
                  <a:lnTo>
                    <a:pt x="527" y="1504"/>
                  </a:lnTo>
                  <a:lnTo>
                    <a:pt x="527" y="1504"/>
                  </a:lnTo>
                  <a:lnTo>
                    <a:pt x="524" y="1490"/>
                  </a:lnTo>
                  <a:lnTo>
                    <a:pt x="522" y="1482"/>
                  </a:lnTo>
                  <a:lnTo>
                    <a:pt x="520" y="1478"/>
                  </a:lnTo>
                  <a:lnTo>
                    <a:pt x="520" y="1478"/>
                  </a:lnTo>
                  <a:lnTo>
                    <a:pt x="516" y="1477"/>
                  </a:lnTo>
                  <a:lnTo>
                    <a:pt x="511" y="1478"/>
                  </a:lnTo>
                  <a:lnTo>
                    <a:pt x="501" y="1479"/>
                  </a:lnTo>
                  <a:lnTo>
                    <a:pt x="487" y="1486"/>
                  </a:lnTo>
                  <a:lnTo>
                    <a:pt x="487" y="1486"/>
                  </a:lnTo>
                  <a:lnTo>
                    <a:pt x="471" y="1491"/>
                  </a:lnTo>
                  <a:lnTo>
                    <a:pt x="459" y="1493"/>
                  </a:lnTo>
                  <a:lnTo>
                    <a:pt x="453" y="1495"/>
                  </a:lnTo>
                  <a:lnTo>
                    <a:pt x="450" y="1497"/>
                  </a:lnTo>
                  <a:lnTo>
                    <a:pt x="447" y="1500"/>
                  </a:lnTo>
                  <a:lnTo>
                    <a:pt x="444" y="1504"/>
                  </a:lnTo>
                  <a:lnTo>
                    <a:pt x="444" y="1504"/>
                  </a:lnTo>
                  <a:lnTo>
                    <a:pt x="446" y="1509"/>
                  </a:lnTo>
                  <a:lnTo>
                    <a:pt x="448" y="1515"/>
                  </a:lnTo>
                  <a:lnTo>
                    <a:pt x="455" y="1527"/>
                  </a:lnTo>
                  <a:lnTo>
                    <a:pt x="456" y="1532"/>
                  </a:lnTo>
                  <a:lnTo>
                    <a:pt x="456" y="1533"/>
                  </a:lnTo>
                  <a:lnTo>
                    <a:pt x="455" y="1535"/>
                  </a:lnTo>
                  <a:lnTo>
                    <a:pt x="450" y="1533"/>
                  </a:lnTo>
                  <a:lnTo>
                    <a:pt x="438" y="1529"/>
                  </a:lnTo>
                  <a:lnTo>
                    <a:pt x="438" y="1529"/>
                  </a:lnTo>
                  <a:lnTo>
                    <a:pt x="411" y="1518"/>
                  </a:lnTo>
                  <a:lnTo>
                    <a:pt x="401" y="1513"/>
                  </a:lnTo>
                  <a:lnTo>
                    <a:pt x="393" y="1506"/>
                  </a:lnTo>
                  <a:lnTo>
                    <a:pt x="388" y="1501"/>
                  </a:lnTo>
                  <a:lnTo>
                    <a:pt x="385" y="1497"/>
                  </a:lnTo>
                  <a:lnTo>
                    <a:pt x="385" y="1495"/>
                  </a:lnTo>
                  <a:lnTo>
                    <a:pt x="387" y="1492"/>
                  </a:lnTo>
                  <a:lnTo>
                    <a:pt x="390" y="1487"/>
                  </a:lnTo>
                  <a:lnTo>
                    <a:pt x="390" y="1487"/>
                  </a:lnTo>
                  <a:lnTo>
                    <a:pt x="399" y="1481"/>
                  </a:lnTo>
                  <a:lnTo>
                    <a:pt x="408" y="1472"/>
                  </a:lnTo>
                  <a:lnTo>
                    <a:pt x="419" y="1460"/>
                  </a:lnTo>
                  <a:lnTo>
                    <a:pt x="429" y="1447"/>
                  </a:lnTo>
                  <a:lnTo>
                    <a:pt x="437" y="1436"/>
                  </a:lnTo>
                  <a:lnTo>
                    <a:pt x="442" y="1425"/>
                  </a:lnTo>
                  <a:lnTo>
                    <a:pt x="443" y="1422"/>
                  </a:lnTo>
                  <a:lnTo>
                    <a:pt x="443" y="1419"/>
                  </a:lnTo>
                  <a:lnTo>
                    <a:pt x="443" y="1418"/>
                  </a:lnTo>
                  <a:lnTo>
                    <a:pt x="441" y="1418"/>
                  </a:lnTo>
                  <a:lnTo>
                    <a:pt x="441" y="1418"/>
                  </a:lnTo>
                  <a:lnTo>
                    <a:pt x="425" y="1420"/>
                  </a:lnTo>
                  <a:lnTo>
                    <a:pt x="405" y="1427"/>
                  </a:lnTo>
                  <a:lnTo>
                    <a:pt x="365" y="1441"/>
                  </a:lnTo>
                  <a:lnTo>
                    <a:pt x="365" y="1441"/>
                  </a:lnTo>
                  <a:lnTo>
                    <a:pt x="351" y="1445"/>
                  </a:lnTo>
                  <a:lnTo>
                    <a:pt x="339" y="1447"/>
                  </a:lnTo>
                  <a:lnTo>
                    <a:pt x="327" y="1447"/>
                  </a:lnTo>
                  <a:lnTo>
                    <a:pt x="327" y="1447"/>
                  </a:lnTo>
                  <a:lnTo>
                    <a:pt x="326" y="1445"/>
                  </a:lnTo>
                  <a:lnTo>
                    <a:pt x="325" y="1438"/>
                  </a:lnTo>
                  <a:lnTo>
                    <a:pt x="325" y="1433"/>
                  </a:lnTo>
                  <a:lnTo>
                    <a:pt x="326" y="1429"/>
                  </a:lnTo>
                  <a:lnTo>
                    <a:pt x="330" y="1427"/>
                  </a:lnTo>
                  <a:lnTo>
                    <a:pt x="335" y="1424"/>
                  </a:lnTo>
                  <a:lnTo>
                    <a:pt x="335" y="1424"/>
                  </a:lnTo>
                  <a:lnTo>
                    <a:pt x="348" y="1419"/>
                  </a:lnTo>
                  <a:lnTo>
                    <a:pt x="361" y="1411"/>
                  </a:lnTo>
                  <a:lnTo>
                    <a:pt x="379" y="1398"/>
                  </a:lnTo>
                  <a:lnTo>
                    <a:pt x="379" y="1398"/>
                  </a:lnTo>
                  <a:lnTo>
                    <a:pt x="397" y="1388"/>
                  </a:lnTo>
                  <a:lnTo>
                    <a:pt x="408" y="1382"/>
                  </a:lnTo>
                  <a:lnTo>
                    <a:pt x="416" y="1375"/>
                  </a:lnTo>
                  <a:lnTo>
                    <a:pt x="416" y="1375"/>
                  </a:lnTo>
                  <a:lnTo>
                    <a:pt x="420" y="1370"/>
                  </a:lnTo>
                  <a:lnTo>
                    <a:pt x="424" y="1364"/>
                  </a:lnTo>
                  <a:lnTo>
                    <a:pt x="428" y="1355"/>
                  </a:lnTo>
                  <a:lnTo>
                    <a:pt x="430" y="1347"/>
                  </a:lnTo>
                  <a:lnTo>
                    <a:pt x="432" y="1339"/>
                  </a:lnTo>
                  <a:lnTo>
                    <a:pt x="432" y="1333"/>
                  </a:lnTo>
                  <a:lnTo>
                    <a:pt x="430" y="1330"/>
                  </a:lnTo>
                  <a:lnTo>
                    <a:pt x="428" y="1329"/>
                  </a:lnTo>
                  <a:lnTo>
                    <a:pt x="425" y="1328"/>
                  </a:lnTo>
                  <a:lnTo>
                    <a:pt x="421" y="1328"/>
                  </a:lnTo>
                  <a:lnTo>
                    <a:pt x="421" y="1328"/>
                  </a:lnTo>
                  <a:lnTo>
                    <a:pt x="402" y="1330"/>
                  </a:lnTo>
                  <a:lnTo>
                    <a:pt x="379" y="1334"/>
                  </a:lnTo>
                  <a:lnTo>
                    <a:pt x="357" y="1338"/>
                  </a:lnTo>
                  <a:lnTo>
                    <a:pt x="348" y="1341"/>
                  </a:lnTo>
                  <a:lnTo>
                    <a:pt x="342" y="1344"/>
                  </a:lnTo>
                  <a:lnTo>
                    <a:pt x="342" y="1344"/>
                  </a:lnTo>
                  <a:lnTo>
                    <a:pt x="330" y="1351"/>
                  </a:lnTo>
                  <a:lnTo>
                    <a:pt x="320" y="1355"/>
                  </a:lnTo>
                  <a:lnTo>
                    <a:pt x="309" y="1357"/>
                  </a:lnTo>
                  <a:lnTo>
                    <a:pt x="302" y="1359"/>
                  </a:lnTo>
                  <a:lnTo>
                    <a:pt x="302" y="1359"/>
                  </a:lnTo>
                  <a:lnTo>
                    <a:pt x="289" y="1355"/>
                  </a:lnTo>
                  <a:lnTo>
                    <a:pt x="268" y="1346"/>
                  </a:lnTo>
                  <a:lnTo>
                    <a:pt x="250" y="1337"/>
                  </a:lnTo>
                  <a:lnTo>
                    <a:pt x="245" y="1333"/>
                  </a:lnTo>
                  <a:lnTo>
                    <a:pt x="245" y="1332"/>
                  </a:lnTo>
                  <a:lnTo>
                    <a:pt x="245" y="1330"/>
                  </a:lnTo>
                  <a:lnTo>
                    <a:pt x="245" y="1330"/>
                  </a:lnTo>
                  <a:lnTo>
                    <a:pt x="253" y="1323"/>
                  </a:lnTo>
                  <a:lnTo>
                    <a:pt x="264" y="1312"/>
                  </a:lnTo>
                  <a:lnTo>
                    <a:pt x="271" y="1307"/>
                  </a:lnTo>
                  <a:lnTo>
                    <a:pt x="277" y="1303"/>
                  </a:lnTo>
                  <a:lnTo>
                    <a:pt x="284" y="1301"/>
                  </a:lnTo>
                  <a:lnTo>
                    <a:pt x="286" y="1301"/>
                  </a:lnTo>
                  <a:lnTo>
                    <a:pt x="290" y="1302"/>
                  </a:lnTo>
                  <a:lnTo>
                    <a:pt x="290" y="1302"/>
                  </a:lnTo>
                  <a:lnTo>
                    <a:pt x="300" y="1307"/>
                  </a:lnTo>
                  <a:lnTo>
                    <a:pt x="309" y="1312"/>
                  </a:lnTo>
                  <a:lnTo>
                    <a:pt x="316" y="1316"/>
                  </a:lnTo>
                  <a:lnTo>
                    <a:pt x="327" y="1299"/>
                  </a:lnTo>
                  <a:lnTo>
                    <a:pt x="327" y="1299"/>
                  </a:lnTo>
                  <a:lnTo>
                    <a:pt x="325" y="1298"/>
                  </a:lnTo>
                  <a:lnTo>
                    <a:pt x="320" y="1292"/>
                  </a:lnTo>
                  <a:lnTo>
                    <a:pt x="317" y="1288"/>
                  </a:lnTo>
                  <a:lnTo>
                    <a:pt x="317" y="1285"/>
                  </a:lnTo>
                  <a:lnTo>
                    <a:pt x="320" y="1281"/>
                  </a:lnTo>
                  <a:lnTo>
                    <a:pt x="325" y="1279"/>
                  </a:lnTo>
                  <a:lnTo>
                    <a:pt x="325" y="1279"/>
                  </a:lnTo>
                  <a:lnTo>
                    <a:pt x="333" y="1276"/>
                  </a:lnTo>
                  <a:lnTo>
                    <a:pt x="339" y="1275"/>
                  </a:lnTo>
                  <a:lnTo>
                    <a:pt x="352" y="1274"/>
                  </a:lnTo>
                  <a:lnTo>
                    <a:pt x="357" y="1272"/>
                  </a:lnTo>
                  <a:lnTo>
                    <a:pt x="361" y="1272"/>
                  </a:lnTo>
                  <a:lnTo>
                    <a:pt x="362" y="1270"/>
                  </a:lnTo>
                  <a:lnTo>
                    <a:pt x="362" y="1267"/>
                  </a:lnTo>
                  <a:lnTo>
                    <a:pt x="362" y="1267"/>
                  </a:lnTo>
                  <a:lnTo>
                    <a:pt x="361" y="1262"/>
                  </a:lnTo>
                  <a:lnTo>
                    <a:pt x="358" y="1257"/>
                  </a:lnTo>
                  <a:lnTo>
                    <a:pt x="353" y="1252"/>
                  </a:lnTo>
                  <a:lnTo>
                    <a:pt x="348" y="1247"/>
                  </a:lnTo>
                  <a:lnTo>
                    <a:pt x="342" y="1242"/>
                  </a:lnTo>
                  <a:lnTo>
                    <a:pt x="335" y="1236"/>
                  </a:lnTo>
                  <a:lnTo>
                    <a:pt x="327" y="1235"/>
                  </a:lnTo>
                  <a:lnTo>
                    <a:pt x="321" y="1234"/>
                  </a:lnTo>
                  <a:lnTo>
                    <a:pt x="321" y="1234"/>
                  </a:lnTo>
                  <a:lnTo>
                    <a:pt x="317" y="1235"/>
                  </a:lnTo>
                  <a:lnTo>
                    <a:pt x="315" y="1236"/>
                  </a:lnTo>
                  <a:lnTo>
                    <a:pt x="312" y="1240"/>
                  </a:lnTo>
                  <a:lnTo>
                    <a:pt x="309" y="1244"/>
                  </a:lnTo>
                  <a:lnTo>
                    <a:pt x="306" y="1248"/>
                  </a:lnTo>
                  <a:lnTo>
                    <a:pt x="299" y="1252"/>
                  </a:lnTo>
                  <a:lnTo>
                    <a:pt x="295" y="1253"/>
                  </a:lnTo>
                  <a:lnTo>
                    <a:pt x="289" y="1254"/>
                  </a:lnTo>
                  <a:lnTo>
                    <a:pt x="273" y="1254"/>
                  </a:lnTo>
                  <a:lnTo>
                    <a:pt x="250" y="1251"/>
                  </a:lnTo>
                  <a:lnTo>
                    <a:pt x="250" y="1251"/>
                  </a:lnTo>
                  <a:lnTo>
                    <a:pt x="200" y="1240"/>
                  </a:lnTo>
                  <a:lnTo>
                    <a:pt x="159" y="1230"/>
                  </a:lnTo>
                  <a:lnTo>
                    <a:pt x="133" y="1222"/>
                  </a:lnTo>
                  <a:lnTo>
                    <a:pt x="126" y="1220"/>
                  </a:lnTo>
                  <a:lnTo>
                    <a:pt x="123" y="1217"/>
                  </a:lnTo>
                  <a:lnTo>
                    <a:pt x="123" y="1217"/>
                  </a:lnTo>
                  <a:lnTo>
                    <a:pt x="124" y="1195"/>
                  </a:lnTo>
                  <a:lnTo>
                    <a:pt x="127" y="1180"/>
                  </a:lnTo>
                  <a:lnTo>
                    <a:pt x="128" y="1174"/>
                  </a:lnTo>
                  <a:lnTo>
                    <a:pt x="131" y="1168"/>
                  </a:lnTo>
                  <a:lnTo>
                    <a:pt x="131" y="1168"/>
                  </a:lnTo>
                  <a:lnTo>
                    <a:pt x="133" y="1165"/>
                  </a:lnTo>
                  <a:lnTo>
                    <a:pt x="138" y="1162"/>
                  </a:lnTo>
                  <a:lnTo>
                    <a:pt x="147" y="1158"/>
                  </a:lnTo>
                  <a:lnTo>
                    <a:pt x="151" y="1156"/>
                  </a:lnTo>
                  <a:lnTo>
                    <a:pt x="153" y="1153"/>
                  </a:lnTo>
                  <a:lnTo>
                    <a:pt x="150" y="1149"/>
                  </a:lnTo>
                  <a:lnTo>
                    <a:pt x="145" y="1143"/>
                  </a:lnTo>
                  <a:lnTo>
                    <a:pt x="145" y="1143"/>
                  </a:lnTo>
                  <a:lnTo>
                    <a:pt x="127" y="1129"/>
                  </a:lnTo>
                  <a:lnTo>
                    <a:pt x="106" y="1114"/>
                  </a:lnTo>
                  <a:lnTo>
                    <a:pt x="90" y="1104"/>
                  </a:lnTo>
                  <a:lnTo>
                    <a:pt x="79" y="1098"/>
                  </a:lnTo>
                  <a:lnTo>
                    <a:pt x="79" y="1098"/>
                  </a:lnTo>
                  <a:lnTo>
                    <a:pt x="69" y="1094"/>
                  </a:lnTo>
                  <a:lnTo>
                    <a:pt x="55" y="1086"/>
                  </a:lnTo>
                  <a:lnTo>
                    <a:pt x="42" y="1078"/>
                  </a:lnTo>
                  <a:lnTo>
                    <a:pt x="38" y="1073"/>
                  </a:lnTo>
                  <a:lnTo>
                    <a:pt x="37" y="1069"/>
                  </a:lnTo>
                  <a:lnTo>
                    <a:pt x="37" y="1069"/>
                  </a:lnTo>
                  <a:lnTo>
                    <a:pt x="38" y="1066"/>
                  </a:lnTo>
                  <a:lnTo>
                    <a:pt x="41" y="1062"/>
                  </a:lnTo>
                  <a:lnTo>
                    <a:pt x="48" y="1051"/>
                  </a:lnTo>
                  <a:lnTo>
                    <a:pt x="60" y="1040"/>
                  </a:lnTo>
                  <a:lnTo>
                    <a:pt x="43" y="1012"/>
                  </a:lnTo>
                  <a:lnTo>
                    <a:pt x="25" y="1014"/>
                  </a:lnTo>
                  <a:lnTo>
                    <a:pt x="29" y="1000"/>
                  </a:lnTo>
                  <a:lnTo>
                    <a:pt x="29" y="1000"/>
                  </a:lnTo>
                  <a:lnTo>
                    <a:pt x="28" y="1000"/>
                  </a:lnTo>
                  <a:lnTo>
                    <a:pt x="23" y="1001"/>
                  </a:lnTo>
                  <a:lnTo>
                    <a:pt x="19" y="1000"/>
                  </a:lnTo>
                  <a:lnTo>
                    <a:pt x="15" y="997"/>
                  </a:lnTo>
                  <a:lnTo>
                    <a:pt x="12" y="994"/>
                  </a:lnTo>
                  <a:lnTo>
                    <a:pt x="9" y="988"/>
                  </a:lnTo>
                  <a:lnTo>
                    <a:pt x="9" y="98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F7342BA5-1EBD-4B49-B8A7-3BF99C412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589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04A46ABE-17A4-4344-9B26-601B8DECE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2314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8895C9-C556-4121-9478-6ECF1ACD25D3}"/>
                </a:ext>
              </a:extLst>
            </p:cNvPr>
            <p:cNvGrpSpPr/>
            <p:nvPr/>
          </p:nvGrpSpPr>
          <p:grpSpPr>
            <a:xfrm>
              <a:off x="1518857" y="2441752"/>
              <a:ext cx="1182954" cy="660578"/>
              <a:chOff x="-78384" y="208174"/>
              <a:chExt cx="2014858" cy="1125125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40CD26C1-3BA6-4739-918F-05402331C084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F52209A-FFE6-4653-A57A-0411BAEB2403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AEBD0E1-52AB-4EA4-B667-3FBA103DD426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72C61A3F-32E5-4122-A5F4-352EE4F0969B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A0160CDC-AA95-4501-85FC-A1C743DD5B78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363AB336-E4DF-4D49-8492-9DDE216C0C1A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CEFD6E79-1E9E-4857-A411-A23A3AF9D98F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04954DF0-7EE8-4BA3-84DB-C3F14D62E5E5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D6EBE93-1067-4E85-A471-9C5FE937FFD1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D964B9BE-ED29-4D35-98F9-5A3970E6A898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03D7660-D86E-4976-8576-807BB2CC6F11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74B3885-0FEB-4B62-9B9F-4FD1CADB1531}"/>
                </a:ext>
              </a:extLst>
            </p:cNvPr>
            <p:cNvGrpSpPr/>
            <p:nvPr/>
          </p:nvGrpSpPr>
          <p:grpSpPr>
            <a:xfrm>
              <a:off x="3004757" y="2441752"/>
              <a:ext cx="1182954" cy="660578"/>
              <a:chOff x="-78384" y="208174"/>
              <a:chExt cx="2014858" cy="1125125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0E0AD7A-D46F-4FF0-9FDC-7A758A07FA9F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D991EEEA-F5D5-46FD-94BE-1E1591659707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040E3DEC-9163-45FD-A1A4-A3F5D15AB6AD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96B78995-7662-4AE5-B8B1-99BD60349891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BD4EE7F7-2194-4661-8371-425003BC11BD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73127C41-F4D2-4F71-8730-4C119992F8C5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B522424B-5B4D-4168-933C-73256C60E0A0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F8C5A965-EB30-48D4-A946-0C022006523E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4F5CA078-93DF-4A49-A6B4-851C3DE8D0A7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834AF9C8-7E55-4184-82C0-FA0549F633F5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99055870-4183-4ABE-9900-E517CE6332C2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7A6FC93-3464-4F1B-9D3A-A5118D18922D}"/>
                </a:ext>
              </a:extLst>
            </p:cNvPr>
            <p:cNvGrpSpPr/>
            <p:nvPr/>
          </p:nvGrpSpPr>
          <p:grpSpPr>
            <a:xfrm>
              <a:off x="5636604" y="1973698"/>
              <a:ext cx="2060167" cy="1377220"/>
              <a:chOff x="9012101" y="-97166"/>
              <a:chExt cx="2115235" cy="1414033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A032C49-1FC4-4CBD-811C-891E36EA1FB7}"/>
                  </a:ext>
                </a:extLst>
              </p:cNvPr>
              <p:cNvSpPr/>
              <p:nvPr/>
            </p:nvSpPr>
            <p:spPr bwMode="auto">
              <a:xfrm rot="21383173" flipH="1">
                <a:off x="9402198" y="-74315"/>
                <a:ext cx="62418" cy="1383246"/>
              </a:xfrm>
              <a:custGeom>
                <a:avLst/>
                <a:gdLst>
                  <a:gd name="connsiteX0" fmla="*/ 31209 w 62418"/>
                  <a:gd name="connsiteY0" fmla="*/ 0 h 1383246"/>
                  <a:gd name="connsiteX1" fmla="*/ 0 w 62418"/>
                  <a:gd name="connsiteY1" fmla="*/ 31209 h 1383246"/>
                  <a:gd name="connsiteX2" fmla="*/ 0 w 62418"/>
                  <a:gd name="connsiteY2" fmla="*/ 1383246 h 1383246"/>
                  <a:gd name="connsiteX3" fmla="*/ 62417 w 62418"/>
                  <a:gd name="connsiteY3" fmla="*/ 1379304 h 1383246"/>
                  <a:gd name="connsiteX4" fmla="*/ 62418 w 62418"/>
                  <a:gd name="connsiteY4" fmla="*/ 31209 h 1383246"/>
                  <a:gd name="connsiteX5" fmla="*/ 31209 w 62418"/>
                  <a:gd name="connsiteY5" fmla="*/ 0 h 1383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418" h="1383246">
                    <a:moveTo>
                      <a:pt x="31209" y="0"/>
                    </a:moveTo>
                    <a:cubicBezTo>
                      <a:pt x="13973" y="0"/>
                      <a:pt x="0" y="13973"/>
                      <a:pt x="0" y="31209"/>
                    </a:cubicBezTo>
                    <a:lnTo>
                      <a:pt x="0" y="1383246"/>
                    </a:lnTo>
                    <a:lnTo>
                      <a:pt x="62417" y="1379304"/>
                    </a:lnTo>
                    <a:lnTo>
                      <a:pt x="62418" y="31209"/>
                    </a:lnTo>
                    <a:cubicBezTo>
                      <a:pt x="62418" y="13973"/>
                      <a:pt x="48445" y="0"/>
                      <a:pt x="3120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86F7BE7-B795-4203-B9C1-1558906239F1}"/>
                  </a:ext>
                </a:extLst>
              </p:cNvPr>
              <p:cNvSpPr/>
              <p:nvPr/>
            </p:nvSpPr>
            <p:spPr bwMode="auto">
              <a:xfrm rot="216827">
                <a:off x="10680194" y="-74175"/>
                <a:ext cx="62418" cy="1383105"/>
              </a:xfrm>
              <a:custGeom>
                <a:avLst/>
                <a:gdLst>
                  <a:gd name="connsiteX0" fmla="*/ 31209 w 62418"/>
                  <a:gd name="connsiteY0" fmla="*/ 0 h 1383105"/>
                  <a:gd name="connsiteX1" fmla="*/ 62418 w 62418"/>
                  <a:gd name="connsiteY1" fmla="*/ 31209 h 1383105"/>
                  <a:gd name="connsiteX2" fmla="*/ 62417 w 62418"/>
                  <a:gd name="connsiteY2" fmla="*/ 1379163 h 1383105"/>
                  <a:gd name="connsiteX3" fmla="*/ 0 w 62418"/>
                  <a:gd name="connsiteY3" fmla="*/ 1383105 h 1383105"/>
                  <a:gd name="connsiteX4" fmla="*/ 0 w 62418"/>
                  <a:gd name="connsiteY4" fmla="*/ 31209 h 1383105"/>
                  <a:gd name="connsiteX5" fmla="*/ 31209 w 62418"/>
                  <a:gd name="connsiteY5" fmla="*/ 0 h 138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418" h="1383105">
                    <a:moveTo>
                      <a:pt x="31209" y="0"/>
                    </a:moveTo>
                    <a:cubicBezTo>
                      <a:pt x="48445" y="0"/>
                      <a:pt x="62418" y="13973"/>
                      <a:pt x="62418" y="31209"/>
                    </a:cubicBezTo>
                    <a:lnTo>
                      <a:pt x="62417" y="1379163"/>
                    </a:lnTo>
                    <a:lnTo>
                      <a:pt x="0" y="1383105"/>
                    </a:lnTo>
                    <a:lnTo>
                      <a:pt x="0" y="31209"/>
                    </a:lnTo>
                    <a:cubicBezTo>
                      <a:pt x="0" y="13973"/>
                      <a:pt x="13973" y="0"/>
                      <a:pt x="3120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EBEB2663-8953-443A-93FF-532B9EA30139}"/>
                  </a:ext>
                </a:extLst>
              </p:cNvPr>
              <p:cNvSpPr/>
              <p:nvPr/>
            </p:nvSpPr>
            <p:spPr bwMode="auto">
              <a:xfrm>
                <a:off x="9345224" y="-80072"/>
                <a:ext cx="1479262" cy="60694"/>
              </a:xfrm>
              <a:prstGeom prst="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25E343D-A7A8-4EB0-AB0D-97216B22FECF}"/>
                  </a:ext>
                </a:extLst>
              </p:cNvPr>
              <p:cNvSpPr/>
              <p:nvPr/>
            </p:nvSpPr>
            <p:spPr bwMode="auto">
              <a:xfrm rot="465270">
                <a:off x="9218750" y="-92245"/>
                <a:ext cx="71676" cy="1409112"/>
              </a:xfrm>
              <a:custGeom>
                <a:avLst/>
                <a:gdLst>
                  <a:gd name="connsiteX0" fmla="*/ 35838 w 71676"/>
                  <a:gd name="connsiteY0" fmla="*/ 0 h 1409112"/>
                  <a:gd name="connsiteX1" fmla="*/ 71676 w 71676"/>
                  <a:gd name="connsiteY1" fmla="*/ 35838 h 1409112"/>
                  <a:gd name="connsiteX2" fmla="*/ 71675 w 71676"/>
                  <a:gd name="connsiteY2" fmla="*/ 1399352 h 1409112"/>
                  <a:gd name="connsiteX3" fmla="*/ 0 w 71676"/>
                  <a:gd name="connsiteY3" fmla="*/ 1409112 h 1409112"/>
                  <a:gd name="connsiteX4" fmla="*/ 0 w 71676"/>
                  <a:gd name="connsiteY4" fmla="*/ 35838 h 1409112"/>
                  <a:gd name="connsiteX5" fmla="*/ 35838 w 71676"/>
                  <a:gd name="connsiteY5" fmla="*/ 0 h 140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676" h="1409112">
                    <a:moveTo>
                      <a:pt x="35838" y="0"/>
                    </a:moveTo>
                    <a:cubicBezTo>
                      <a:pt x="55631" y="0"/>
                      <a:pt x="71676" y="16045"/>
                      <a:pt x="71676" y="35838"/>
                    </a:cubicBezTo>
                    <a:lnTo>
                      <a:pt x="71675" y="1399352"/>
                    </a:lnTo>
                    <a:lnTo>
                      <a:pt x="0" y="1409112"/>
                    </a:lnTo>
                    <a:lnTo>
                      <a:pt x="0" y="35838"/>
                    </a:lnTo>
                    <a:cubicBezTo>
                      <a:pt x="0" y="16045"/>
                      <a:pt x="16045" y="0"/>
                      <a:pt x="3583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C2D66F2-C98A-40DF-A832-90511515F4AD}"/>
                  </a:ext>
                </a:extLst>
              </p:cNvPr>
              <p:cNvSpPr/>
              <p:nvPr/>
            </p:nvSpPr>
            <p:spPr bwMode="auto">
              <a:xfrm rot="21134730" flipH="1">
                <a:off x="10854370" y="-92104"/>
                <a:ext cx="71676" cy="1408971"/>
              </a:xfrm>
              <a:custGeom>
                <a:avLst/>
                <a:gdLst>
                  <a:gd name="connsiteX0" fmla="*/ 35838 w 71676"/>
                  <a:gd name="connsiteY0" fmla="*/ 0 h 1408971"/>
                  <a:gd name="connsiteX1" fmla="*/ 0 w 71676"/>
                  <a:gd name="connsiteY1" fmla="*/ 35838 h 1408971"/>
                  <a:gd name="connsiteX2" fmla="*/ 0 w 71676"/>
                  <a:gd name="connsiteY2" fmla="*/ 1408971 h 1408971"/>
                  <a:gd name="connsiteX3" fmla="*/ 71675 w 71676"/>
                  <a:gd name="connsiteY3" fmla="*/ 1399210 h 1408971"/>
                  <a:gd name="connsiteX4" fmla="*/ 71676 w 71676"/>
                  <a:gd name="connsiteY4" fmla="*/ 35838 h 1408971"/>
                  <a:gd name="connsiteX5" fmla="*/ 35838 w 71676"/>
                  <a:gd name="connsiteY5" fmla="*/ 0 h 1408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676" h="1408971">
                    <a:moveTo>
                      <a:pt x="35838" y="0"/>
                    </a:moveTo>
                    <a:cubicBezTo>
                      <a:pt x="16045" y="0"/>
                      <a:pt x="0" y="16045"/>
                      <a:pt x="0" y="35838"/>
                    </a:cubicBezTo>
                    <a:lnTo>
                      <a:pt x="0" y="1408971"/>
                    </a:lnTo>
                    <a:lnTo>
                      <a:pt x="71675" y="1399210"/>
                    </a:lnTo>
                    <a:lnTo>
                      <a:pt x="71676" y="35838"/>
                    </a:lnTo>
                    <a:cubicBezTo>
                      <a:pt x="71676" y="16045"/>
                      <a:pt x="55631" y="0"/>
                      <a:pt x="3583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7A5E1A8D-1873-4397-8777-4B518D02FF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012101" y="1308021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3D3A26C0-9412-46EE-B248-1B1547800739}"/>
                  </a:ext>
                </a:extLst>
              </p:cNvPr>
              <p:cNvSpPr/>
              <p:nvPr/>
            </p:nvSpPr>
            <p:spPr bwMode="auto">
              <a:xfrm rot="21408970">
                <a:off x="9555755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DB7982F3-9BD4-4A9E-8608-648C59A2E26E}"/>
                  </a:ext>
                </a:extLst>
              </p:cNvPr>
              <p:cNvSpPr/>
              <p:nvPr/>
            </p:nvSpPr>
            <p:spPr bwMode="auto">
              <a:xfrm rot="191030" flipH="1">
                <a:off x="9929759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631FB83E-6110-4E7E-A447-E09D2F739A52}"/>
                  </a:ext>
                </a:extLst>
              </p:cNvPr>
              <p:cNvSpPr/>
              <p:nvPr/>
            </p:nvSpPr>
            <p:spPr bwMode="auto">
              <a:xfrm>
                <a:off x="9551302" y="1089712"/>
                <a:ext cx="408070" cy="5851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0725F3BF-05F8-494A-9CDA-D07601D2F2D8}"/>
                  </a:ext>
                </a:extLst>
              </p:cNvPr>
              <p:cNvSpPr/>
              <p:nvPr/>
            </p:nvSpPr>
            <p:spPr bwMode="auto">
              <a:xfrm>
                <a:off x="9504608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926EBE9E-8A11-4CDD-91C2-39CB31013F43}"/>
                  </a:ext>
                </a:extLst>
              </p:cNvPr>
              <p:cNvSpPr/>
              <p:nvPr/>
            </p:nvSpPr>
            <p:spPr bwMode="auto">
              <a:xfrm>
                <a:off x="9937995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5265C027-D3E8-4A98-AB54-645403F27D55}"/>
                  </a:ext>
                </a:extLst>
              </p:cNvPr>
              <p:cNvSpPr/>
              <p:nvPr/>
            </p:nvSpPr>
            <p:spPr bwMode="auto">
              <a:xfrm rot="21408970">
                <a:off x="10193858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505E77E6-49F9-444A-B8C3-DF6F5C062237}"/>
                  </a:ext>
                </a:extLst>
              </p:cNvPr>
              <p:cNvSpPr/>
              <p:nvPr/>
            </p:nvSpPr>
            <p:spPr bwMode="auto">
              <a:xfrm rot="191030" flipH="1">
                <a:off x="10567862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F0AB494F-C97C-4ADC-A190-C55A01371384}"/>
                  </a:ext>
                </a:extLst>
              </p:cNvPr>
              <p:cNvSpPr/>
              <p:nvPr/>
            </p:nvSpPr>
            <p:spPr bwMode="auto">
              <a:xfrm>
                <a:off x="10189405" y="1089712"/>
                <a:ext cx="408070" cy="5851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C6D5AADE-E66D-4575-9D8D-B06261AF0966}"/>
                  </a:ext>
                </a:extLst>
              </p:cNvPr>
              <p:cNvSpPr/>
              <p:nvPr/>
            </p:nvSpPr>
            <p:spPr bwMode="auto">
              <a:xfrm>
                <a:off x="10142711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175C97E0-644C-4195-BFED-49B20FCF17E2}"/>
                  </a:ext>
                </a:extLst>
              </p:cNvPr>
              <p:cNvSpPr/>
              <p:nvPr/>
            </p:nvSpPr>
            <p:spPr bwMode="auto">
              <a:xfrm>
                <a:off x="10576098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07F4590-CCE8-4EED-9057-724474477ABF}"/>
                </a:ext>
              </a:extLst>
            </p:cNvPr>
            <p:cNvSpPr/>
            <p:nvPr/>
          </p:nvSpPr>
          <p:spPr>
            <a:xfrm>
              <a:off x="5282105" y="3005355"/>
              <a:ext cx="613471" cy="514786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2B842CC-709D-4383-BA82-4AD50E28C718}"/>
                </a:ext>
              </a:extLst>
            </p:cNvPr>
            <p:cNvSpPr/>
            <p:nvPr/>
          </p:nvSpPr>
          <p:spPr>
            <a:xfrm>
              <a:off x="7453805" y="3005355"/>
              <a:ext cx="613471" cy="514786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4D327450-C303-4C96-AAED-920663692AC7}"/>
                </a:ext>
              </a:extLst>
            </p:cNvPr>
            <p:cNvGrpSpPr/>
            <p:nvPr/>
          </p:nvGrpSpPr>
          <p:grpSpPr>
            <a:xfrm>
              <a:off x="5764712" y="2471536"/>
              <a:ext cx="3329928" cy="2351232"/>
              <a:chOff x="6720761" y="2539089"/>
              <a:chExt cx="2115235" cy="1493549"/>
            </a:xfrm>
          </p:grpSpPr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2E437D7B-1706-4B51-A657-A2675DC173EC}"/>
                  </a:ext>
                </a:extLst>
              </p:cNvPr>
              <p:cNvSpPr/>
              <p:nvPr/>
            </p:nvSpPr>
            <p:spPr bwMode="auto">
              <a:xfrm>
                <a:off x="8037000" y="3422439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742DF68A-DCB3-420A-BC06-D52055E0F257}"/>
                  </a:ext>
                </a:extLst>
              </p:cNvPr>
              <p:cNvSpPr/>
              <p:nvPr/>
            </p:nvSpPr>
            <p:spPr bwMode="auto">
              <a:xfrm>
                <a:off x="8037000" y="3733589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CCBC8837-14CC-4800-A317-03FF0D2A4EDD}"/>
                  </a:ext>
                </a:extLst>
              </p:cNvPr>
              <p:cNvSpPr/>
              <p:nvPr/>
            </p:nvSpPr>
            <p:spPr bwMode="auto">
              <a:xfrm>
                <a:off x="8037000" y="2879656"/>
                <a:ext cx="370044" cy="240761"/>
              </a:xfrm>
              <a:prstGeom prst="rect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8AD2EA2E-ABFA-4FB7-AA1E-C417DC47A9F3}"/>
                  </a:ext>
                </a:extLst>
              </p:cNvPr>
              <p:cNvSpPr/>
              <p:nvPr/>
            </p:nvSpPr>
            <p:spPr bwMode="auto">
              <a:xfrm>
                <a:off x="8037000" y="3115195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B9DDAC64-07F7-4324-93E7-4DF34A29CE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20761" y="4031009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54646F9-18C1-4369-BE20-9FBAF4126A70}"/>
                  </a:ext>
                </a:extLst>
              </p:cNvPr>
              <p:cNvSpPr/>
              <p:nvPr/>
            </p:nvSpPr>
            <p:spPr bwMode="auto">
              <a:xfrm>
                <a:off x="6795407" y="2731085"/>
                <a:ext cx="1254504" cy="1299924"/>
              </a:xfrm>
              <a:custGeom>
                <a:avLst/>
                <a:gdLst>
                  <a:gd name="connsiteX0" fmla="*/ 1251986 w 1254504"/>
                  <a:gd name="connsiteY0" fmla="*/ 0 h 1299924"/>
                  <a:gd name="connsiteX1" fmla="*/ 1254504 w 1254504"/>
                  <a:gd name="connsiteY1" fmla="*/ 730 h 1299924"/>
                  <a:gd name="connsiteX2" fmla="*/ 1254504 w 1254504"/>
                  <a:gd name="connsiteY2" fmla="*/ 391312 h 1299924"/>
                  <a:gd name="connsiteX3" fmla="*/ 540190 w 1254504"/>
                  <a:gd name="connsiteY3" fmla="*/ 1283756 h 1299924"/>
                  <a:gd name="connsiteX4" fmla="*/ 539901 w 1254504"/>
                  <a:gd name="connsiteY4" fmla="*/ 1283915 h 1299924"/>
                  <a:gd name="connsiteX5" fmla="*/ 538510 w 1254504"/>
                  <a:gd name="connsiteY5" fmla="*/ 1287274 h 1299924"/>
                  <a:gd name="connsiteX6" fmla="*/ 519462 w 1254504"/>
                  <a:gd name="connsiteY6" fmla="*/ 1295164 h 1299924"/>
                  <a:gd name="connsiteX7" fmla="*/ 511230 w 1254504"/>
                  <a:gd name="connsiteY7" fmla="*/ 1299694 h 1299924"/>
                  <a:gd name="connsiteX8" fmla="*/ 509638 w 1254504"/>
                  <a:gd name="connsiteY8" fmla="*/ 1299233 h 1299924"/>
                  <a:gd name="connsiteX9" fmla="*/ 507969 w 1254504"/>
                  <a:gd name="connsiteY9" fmla="*/ 1299924 h 1299924"/>
                  <a:gd name="connsiteX10" fmla="*/ 43191 w 1254504"/>
                  <a:gd name="connsiteY10" fmla="*/ 1299924 h 1299924"/>
                  <a:gd name="connsiteX11" fmla="*/ 0 w 1254504"/>
                  <a:gd name="connsiteY11" fmla="*/ 1256733 h 1299924"/>
                  <a:gd name="connsiteX12" fmla="*/ 0 w 1254504"/>
                  <a:gd name="connsiteY12" fmla="*/ 1083973 h 1299924"/>
                  <a:gd name="connsiteX13" fmla="*/ 43191 w 1254504"/>
                  <a:gd name="connsiteY13" fmla="*/ 1040782 h 1299924"/>
                  <a:gd name="connsiteX14" fmla="*/ 402738 w 1254504"/>
                  <a:gd name="connsiteY14" fmla="*/ 1040782 h 1299924"/>
                  <a:gd name="connsiteX15" fmla="*/ 1223025 w 1254504"/>
                  <a:gd name="connsiteY15" fmla="*/ 15938 h 1299924"/>
                  <a:gd name="connsiteX16" fmla="*/ 1251986 w 1254504"/>
                  <a:gd name="connsiteY16" fmla="*/ 0 h 1299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4504" h="1299924">
                    <a:moveTo>
                      <a:pt x="1251986" y="0"/>
                    </a:moveTo>
                    <a:lnTo>
                      <a:pt x="1254504" y="730"/>
                    </a:lnTo>
                    <a:lnTo>
                      <a:pt x="1254504" y="391312"/>
                    </a:lnTo>
                    <a:lnTo>
                      <a:pt x="540190" y="1283756"/>
                    </a:lnTo>
                    <a:lnTo>
                      <a:pt x="539901" y="1283915"/>
                    </a:lnTo>
                    <a:lnTo>
                      <a:pt x="538510" y="1287274"/>
                    </a:lnTo>
                    <a:lnTo>
                      <a:pt x="519462" y="1295164"/>
                    </a:lnTo>
                    <a:lnTo>
                      <a:pt x="511230" y="1299694"/>
                    </a:lnTo>
                    <a:lnTo>
                      <a:pt x="509638" y="1299233"/>
                    </a:lnTo>
                    <a:lnTo>
                      <a:pt x="507969" y="1299924"/>
                    </a:lnTo>
                    <a:lnTo>
                      <a:pt x="43191" y="1299924"/>
                    </a:lnTo>
                    <a:cubicBezTo>
                      <a:pt x="19337" y="1299924"/>
                      <a:pt x="0" y="1280587"/>
                      <a:pt x="0" y="1256733"/>
                    </a:cubicBezTo>
                    <a:lnTo>
                      <a:pt x="0" y="1083973"/>
                    </a:lnTo>
                    <a:cubicBezTo>
                      <a:pt x="0" y="1060119"/>
                      <a:pt x="19337" y="1040782"/>
                      <a:pt x="43191" y="1040782"/>
                    </a:cubicBezTo>
                    <a:lnTo>
                      <a:pt x="402738" y="1040782"/>
                    </a:lnTo>
                    <a:lnTo>
                      <a:pt x="1223025" y="15938"/>
                    </a:lnTo>
                    <a:cubicBezTo>
                      <a:pt x="1230478" y="6627"/>
                      <a:pt x="1241000" y="1218"/>
                      <a:pt x="1251986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0AEB9538-8871-415F-950E-B85DC51F8DA6}"/>
                  </a:ext>
                </a:extLst>
              </p:cNvPr>
              <p:cNvSpPr/>
              <p:nvPr/>
            </p:nvSpPr>
            <p:spPr bwMode="auto">
              <a:xfrm rot="20511219">
                <a:off x="8542206" y="2968348"/>
                <a:ext cx="67737" cy="106429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48BFBD3-C935-4419-A0C5-7579A030BFF4}"/>
                  </a:ext>
                </a:extLst>
              </p:cNvPr>
              <p:cNvSpPr/>
              <p:nvPr/>
            </p:nvSpPr>
            <p:spPr bwMode="auto">
              <a:xfrm>
                <a:off x="8014910" y="2539089"/>
                <a:ext cx="405045" cy="1490758"/>
              </a:xfrm>
              <a:custGeom>
                <a:avLst/>
                <a:gdLst>
                  <a:gd name="connsiteX0" fmla="*/ 67509 w 405045"/>
                  <a:gd name="connsiteY0" fmla="*/ 0 h 1490758"/>
                  <a:gd name="connsiteX1" fmla="*/ 337536 w 405045"/>
                  <a:gd name="connsiteY1" fmla="*/ 0 h 1490758"/>
                  <a:gd name="connsiteX2" fmla="*/ 405045 w 405045"/>
                  <a:gd name="connsiteY2" fmla="*/ 67509 h 1490758"/>
                  <a:gd name="connsiteX3" fmla="*/ 405045 w 405045"/>
                  <a:gd name="connsiteY3" fmla="*/ 1490758 h 1490758"/>
                  <a:gd name="connsiteX4" fmla="*/ 355995 w 405045"/>
                  <a:gd name="connsiteY4" fmla="*/ 1490758 h 1490758"/>
                  <a:gd name="connsiteX5" fmla="*/ 355995 w 405045"/>
                  <a:gd name="connsiteY5" fmla="*/ 98365 h 1490758"/>
                  <a:gd name="connsiteX6" fmla="*/ 304358 w 405045"/>
                  <a:gd name="connsiteY6" fmla="*/ 46728 h 1490758"/>
                  <a:gd name="connsiteX7" fmla="*/ 97816 w 405045"/>
                  <a:gd name="connsiteY7" fmla="*/ 46728 h 1490758"/>
                  <a:gd name="connsiteX8" fmla="*/ 46179 w 405045"/>
                  <a:gd name="connsiteY8" fmla="*/ 98365 h 1490758"/>
                  <a:gd name="connsiteX9" fmla="*/ 46179 w 405045"/>
                  <a:gd name="connsiteY9" fmla="*/ 1490758 h 1490758"/>
                  <a:gd name="connsiteX10" fmla="*/ 0 w 405045"/>
                  <a:gd name="connsiteY10" fmla="*/ 1490758 h 1490758"/>
                  <a:gd name="connsiteX11" fmla="*/ 0 w 405045"/>
                  <a:gd name="connsiteY11" fmla="*/ 67509 h 1490758"/>
                  <a:gd name="connsiteX12" fmla="*/ 67509 w 405045"/>
                  <a:gd name="connsiteY12" fmla="*/ 0 h 149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045" h="1490758">
                    <a:moveTo>
                      <a:pt x="67509" y="0"/>
                    </a:moveTo>
                    <a:lnTo>
                      <a:pt x="337536" y="0"/>
                    </a:lnTo>
                    <a:cubicBezTo>
                      <a:pt x="374820" y="0"/>
                      <a:pt x="405045" y="30225"/>
                      <a:pt x="405045" y="67509"/>
                    </a:cubicBezTo>
                    <a:lnTo>
                      <a:pt x="405045" y="1490758"/>
                    </a:lnTo>
                    <a:lnTo>
                      <a:pt x="355995" y="1490758"/>
                    </a:lnTo>
                    <a:lnTo>
                      <a:pt x="355995" y="98365"/>
                    </a:lnTo>
                    <a:cubicBezTo>
                      <a:pt x="355995" y="69847"/>
                      <a:pt x="332876" y="46728"/>
                      <a:pt x="304358" y="46728"/>
                    </a:cubicBezTo>
                    <a:lnTo>
                      <a:pt x="97816" y="46728"/>
                    </a:lnTo>
                    <a:cubicBezTo>
                      <a:pt x="69298" y="46728"/>
                      <a:pt x="46179" y="69847"/>
                      <a:pt x="46179" y="98365"/>
                    </a:cubicBezTo>
                    <a:lnTo>
                      <a:pt x="46179" y="1490758"/>
                    </a:lnTo>
                    <a:lnTo>
                      <a:pt x="0" y="1490758"/>
                    </a:lnTo>
                    <a:lnTo>
                      <a:pt x="0" y="67509"/>
                    </a:lnTo>
                    <a:cubicBezTo>
                      <a:pt x="0" y="30225"/>
                      <a:pt x="30225" y="0"/>
                      <a:pt x="675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7C8B192A-E99A-4F57-8229-43A606AAA339}"/>
                </a:ext>
              </a:extLst>
            </p:cNvPr>
            <p:cNvSpPr/>
            <p:nvPr/>
          </p:nvSpPr>
          <p:spPr>
            <a:xfrm>
              <a:off x="6893861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43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45BBF09-AC89-4744-9052-D4752F26E89E}"/>
              </a:ext>
            </a:extLst>
          </p:cNvPr>
          <p:cNvGrpSpPr/>
          <p:nvPr/>
        </p:nvGrpSpPr>
        <p:grpSpPr>
          <a:xfrm>
            <a:off x="443752" y="381000"/>
            <a:ext cx="9018496" cy="6095999"/>
            <a:chOff x="443752" y="381001"/>
            <a:chExt cx="9018496" cy="6095999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C330362-E3CE-4C60-B1FC-D1794A7B40D0}"/>
                </a:ext>
              </a:extLst>
            </p:cNvPr>
            <p:cNvSpPr/>
            <p:nvPr/>
          </p:nvSpPr>
          <p:spPr>
            <a:xfrm>
              <a:off x="443754" y="381001"/>
              <a:ext cx="9018492" cy="23876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A91C471-D9A6-4E17-AD2F-D967D02955D1}"/>
                </a:ext>
              </a:extLst>
            </p:cNvPr>
            <p:cNvSpPr/>
            <p:nvPr/>
          </p:nvSpPr>
          <p:spPr>
            <a:xfrm>
              <a:off x="443754" y="5477125"/>
              <a:ext cx="9018492" cy="999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0A0D88E9-91B4-464D-A1DF-DB4386567C8B}"/>
                </a:ext>
              </a:extLst>
            </p:cNvPr>
            <p:cNvSpPr/>
            <p:nvPr/>
          </p:nvSpPr>
          <p:spPr>
            <a:xfrm>
              <a:off x="443754" y="2822575"/>
              <a:ext cx="9018492" cy="2714625"/>
            </a:xfrm>
            <a:prstGeom prst="rect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7FB2EFE5-C36B-4362-A609-F566FD65A279}"/>
                </a:ext>
              </a:extLst>
            </p:cNvPr>
            <p:cNvSpPr/>
            <p:nvPr/>
          </p:nvSpPr>
          <p:spPr>
            <a:xfrm>
              <a:off x="443752" y="2628899"/>
              <a:ext cx="9018494" cy="33337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BDEE3E9D-2FAA-4A9C-AC8F-9088236DDCA3}"/>
                </a:ext>
              </a:extLst>
            </p:cNvPr>
            <p:cNvSpPr/>
            <p:nvPr/>
          </p:nvSpPr>
          <p:spPr>
            <a:xfrm>
              <a:off x="443752" y="2543174"/>
              <a:ext cx="9018494" cy="33337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B8D3EF3-D66E-487A-84F1-5B3C60D542C5}"/>
                </a:ext>
              </a:extLst>
            </p:cNvPr>
            <p:cNvSpPr/>
            <p:nvPr/>
          </p:nvSpPr>
          <p:spPr>
            <a:xfrm>
              <a:off x="443754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A661A8F-2254-4DCA-89D4-81185F08B16A}"/>
                </a:ext>
              </a:extLst>
            </p:cNvPr>
            <p:cNvSpPr/>
            <p:nvPr/>
          </p:nvSpPr>
          <p:spPr>
            <a:xfrm>
              <a:off x="3729069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212A274-9E73-4D57-9CAB-86B88AA7BB0E}"/>
                </a:ext>
              </a:extLst>
            </p:cNvPr>
            <p:cNvSpPr/>
            <p:nvPr/>
          </p:nvSpPr>
          <p:spPr>
            <a:xfrm>
              <a:off x="5332905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13CD741-44CD-470D-B4C0-6C60F19274C5}"/>
                </a:ext>
              </a:extLst>
            </p:cNvPr>
            <p:cNvGrpSpPr/>
            <p:nvPr/>
          </p:nvGrpSpPr>
          <p:grpSpPr>
            <a:xfrm>
              <a:off x="506203" y="3148366"/>
              <a:ext cx="2089898" cy="847728"/>
              <a:chOff x="2466915" y="2257416"/>
              <a:chExt cx="1766005" cy="720346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D0005ADF-7FA8-4353-A3A7-685D1533698E}"/>
                  </a:ext>
                </a:extLst>
              </p:cNvPr>
              <p:cNvGrpSpPr/>
              <p:nvPr/>
            </p:nvGrpSpPr>
            <p:grpSpPr>
              <a:xfrm rot="8100000">
                <a:off x="3556971" y="2522947"/>
                <a:ext cx="407092" cy="158217"/>
                <a:chOff x="3313108" y="2033845"/>
                <a:chExt cx="694787" cy="270030"/>
              </a:xfrm>
            </p:grpSpPr>
            <p:sp>
              <p:nvSpPr>
                <p:cNvPr id="57" name="矢印: 五方向 56">
                  <a:extLst>
                    <a:ext uri="{FF2B5EF4-FFF2-40B4-BE49-F238E27FC236}">
                      <a16:creationId xmlns:a16="http://schemas.microsoft.com/office/drawing/2014/main" id="{76F3B2E3-FE8B-4AA9-B65E-B37CDBA1839D}"/>
                    </a:ext>
                  </a:extLst>
                </p:cNvPr>
                <p:cNvSpPr/>
                <p:nvPr/>
              </p:nvSpPr>
              <p:spPr bwMode="auto">
                <a:xfrm>
                  <a:off x="3647855" y="2033845"/>
                  <a:ext cx="360040" cy="270030"/>
                </a:xfrm>
                <a:prstGeom prst="homePlate">
                  <a:avLst>
                    <a:gd name="adj" fmla="val 39417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矢印: 五方向 57">
                  <a:extLst>
                    <a:ext uri="{FF2B5EF4-FFF2-40B4-BE49-F238E27FC236}">
                      <a16:creationId xmlns:a16="http://schemas.microsoft.com/office/drawing/2014/main" id="{5AB6B388-D291-4504-9A24-13A6A38E9FCB}"/>
                    </a:ext>
                  </a:extLst>
                </p:cNvPr>
                <p:cNvSpPr/>
                <p:nvPr/>
              </p:nvSpPr>
              <p:spPr bwMode="auto">
                <a:xfrm>
                  <a:off x="3475898" y="2139950"/>
                  <a:ext cx="391252" cy="57820"/>
                </a:xfrm>
                <a:prstGeom prst="homePlate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97F9C442-EFD3-449C-B864-B2DB426772B7}"/>
                    </a:ext>
                  </a:extLst>
                </p:cNvPr>
                <p:cNvSpPr/>
                <p:nvPr/>
              </p:nvSpPr>
              <p:spPr bwMode="auto">
                <a:xfrm rot="16200000">
                  <a:off x="3388873" y="2048090"/>
                  <a:ext cx="90010" cy="241540"/>
                </a:xfrm>
                <a:prstGeom prst="round2SameRect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B7F2E30-5976-4401-9AA9-907473FF558B}"/>
                  </a:ext>
                </a:extLst>
              </p:cNvPr>
              <p:cNvSpPr/>
              <p:nvPr/>
            </p:nvSpPr>
            <p:spPr bwMode="auto">
              <a:xfrm>
                <a:off x="2622217" y="2714907"/>
                <a:ext cx="1430683" cy="174033"/>
              </a:xfrm>
              <a:custGeom>
                <a:avLst/>
                <a:gdLst>
                  <a:gd name="connsiteX0" fmla="*/ 1072476 w 1430683"/>
                  <a:gd name="connsiteY0" fmla="*/ 702 h 174033"/>
                  <a:gd name="connsiteX1" fmla="*/ 1430683 w 1430683"/>
                  <a:gd name="connsiteY1" fmla="*/ 27287 h 174033"/>
                  <a:gd name="connsiteX2" fmla="*/ 1430683 w 1430683"/>
                  <a:gd name="connsiteY2" fmla="*/ 174033 h 174033"/>
                  <a:gd name="connsiteX3" fmla="*/ 0 w 1430683"/>
                  <a:gd name="connsiteY3" fmla="*/ 174033 h 174033"/>
                  <a:gd name="connsiteX4" fmla="*/ 0 w 1430683"/>
                  <a:gd name="connsiteY4" fmla="*/ 27287 h 174033"/>
                  <a:gd name="connsiteX5" fmla="*/ 119402 w 1430683"/>
                  <a:gd name="connsiteY5" fmla="*/ 702 h 174033"/>
                  <a:gd name="connsiteX6" fmla="*/ 417909 w 1430683"/>
                  <a:gd name="connsiteY6" fmla="*/ 50549 h 174033"/>
                  <a:gd name="connsiteX7" fmla="*/ 475464 w 1430683"/>
                  <a:gd name="connsiteY7" fmla="*/ 28123 h 174033"/>
                  <a:gd name="connsiteX8" fmla="*/ 475464 w 1430683"/>
                  <a:gd name="connsiteY8" fmla="*/ 27287 h 174033"/>
                  <a:gd name="connsiteX9" fmla="*/ 594866 w 1430683"/>
                  <a:gd name="connsiteY9" fmla="*/ 702 h 174033"/>
                  <a:gd name="connsiteX10" fmla="*/ 595402 w 1430683"/>
                  <a:gd name="connsiteY10" fmla="*/ 791 h 174033"/>
                  <a:gd name="connsiteX11" fmla="*/ 597012 w 1430683"/>
                  <a:gd name="connsiteY11" fmla="*/ 702 h 174033"/>
                  <a:gd name="connsiteX12" fmla="*/ 776116 w 1430683"/>
                  <a:gd name="connsiteY12" fmla="*/ 43903 h 174033"/>
                  <a:gd name="connsiteX13" fmla="*/ 835281 w 1430683"/>
                  <a:gd name="connsiteY13" fmla="*/ 53783 h 174033"/>
                  <a:gd name="connsiteX14" fmla="*/ 893372 w 1430683"/>
                  <a:gd name="connsiteY14" fmla="*/ 50549 h 174033"/>
                  <a:gd name="connsiteX15" fmla="*/ 953073 w 1430683"/>
                  <a:gd name="connsiteY15" fmla="*/ 27287 h 174033"/>
                  <a:gd name="connsiteX16" fmla="*/ 1072476 w 1430683"/>
                  <a:gd name="connsiteY16" fmla="*/ 702 h 174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30683" h="174033">
                    <a:moveTo>
                      <a:pt x="1072476" y="702"/>
                    </a:moveTo>
                    <a:cubicBezTo>
                      <a:pt x="1191878" y="9564"/>
                      <a:pt x="1311281" y="98182"/>
                      <a:pt x="1430683" y="27287"/>
                    </a:cubicBezTo>
                    <a:lnTo>
                      <a:pt x="1430683" y="174033"/>
                    </a:lnTo>
                    <a:lnTo>
                      <a:pt x="0" y="174033"/>
                    </a:lnTo>
                    <a:lnTo>
                      <a:pt x="0" y="27287"/>
                    </a:lnTo>
                    <a:cubicBezTo>
                      <a:pt x="39801" y="3656"/>
                      <a:pt x="79602" y="-2252"/>
                      <a:pt x="119402" y="702"/>
                    </a:cubicBezTo>
                    <a:cubicBezTo>
                      <a:pt x="218905" y="8087"/>
                      <a:pt x="318407" y="70858"/>
                      <a:pt x="417909" y="50549"/>
                    </a:cubicBezTo>
                    <a:lnTo>
                      <a:pt x="475464" y="28123"/>
                    </a:lnTo>
                    <a:lnTo>
                      <a:pt x="475464" y="27287"/>
                    </a:lnTo>
                    <a:cubicBezTo>
                      <a:pt x="515265" y="3656"/>
                      <a:pt x="555066" y="-2252"/>
                      <a:pt x="594866" y="702"/>
                    </a:cubicBezTo>
                    <a:lnTo>
                      <a:pt x="595402" y="791"/>
                    </a:lnTo>
                    <a:lnTo>
                      <a:pt x="597012" y="702"/>
                    </a:lnTo>
                    <a:cubicBezTo>
                      <a:pt x="656714" y="5133"/>
                      <a:pt x="716415" y="29503"/>
                      <a:pt x="776116" y="43903"/>
                    </a:cubicBezTo>
                    <a:lnTo>
                      <a:pt x="835281" y="53783"/>
                    </a:lnTo>
                    <a:lnTo>
                      <a:pt x="893372" y="50549"/>
                    </a:lnTo>
                    <a:cubicBezTo>
                      <a:pt x="913272" y="46488"/>
                      <a:pt x="933173" y="39103"/>
                      <a:pt x="953073" y="27287"/>
                    </a:cubicBezTo>
                    <a:cubicBezTo>
                      <a:pt x="992874" y="3656"/>
                      <a:pt x="1032675" y="-2252"/>
                      <a:pt x="1072476" y="702"/>
                    </a:cubicBezTo>
                    <a:close/>
                  </a:path>
                </a:pathLst>
              </a:cu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二等辺三角形 46">
                <a:extLst>
                  <a:ext uri="{FF2B5EF4-FFF2-40B4-BE49-F238E27FC236}">
                    <a16:creationId xmlns:a16="http://schemas.microsoft.com/office/drawing/2014/main" id="{490AAE52-824F-4F88-AAFB-F9674D3CA933}"/>
                  </a:ext>
                </a:extLst>
              </p:cNvPr>
              <p:cNvSpPr/>
              <p:nvPr/>
            </p:nvSpPr>
            <p:spPr bwMode="auto">
              <a:xfrm>
                <a:off x="2753619" y="2257416"/>
                <a:ext cx="258301" cy="181003"/>
              </a:xfrm>
              <a:prstGeom prst="triangle">
                <a:avLst/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0AC8B04A-59EB-4A53-B983-A1259AC90C40}"/>
                  </a:ext>
                </a:extLst>
              </p:cNvPr>
              <p:cNvSpPr/>
              <p:nvPr/>
            </p:nvSpPr>
            <p:spPr bwMode="auto">
              <a:xfrm>
                <a:off x="2676265" y="2415935"/>
                <a:ext cx="413010" cy="227842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3E0F7623-0DA6-418E-A2CB-54EE9C57C1F6}"/>
                  </a:ext>
                </a:extLst>
              </p:cNvPr>
              <p:cNvSpPr/>
              <p:nvPr/>
            </p:nvSpPr>
            <p:spPr bwMode="auto">
              <a:xfrm>
                <a:off x="2612740" y="2609629"/>
                <a:ext cx="540060" cy="260034"/>
              </a:xfrm>
              <a:prstGeom prst="round2SameRect">
                <a:avLst>
                  <a:gd name="adj1" fmla="val 9788"/>
                  <a:gd name="adj2" fmla="val 0"/>
                </a:avLst>
              </a:prstGeom>
              <a:pattFill prst="smConfetti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3A613711-E33E-4C65-A656-D4FF8136A377}"/>
                  </a:ext>
                </a:extLst>
              </p:cNvPr>
              <p:cNvSpPr/>
              <p:nvPr/>
            </p:nvSpPr>
            <p:spPr bwMode="auto">
              <a:xfrm>
                <a:off x="2731366" y="2698476"/>
                <a:ext cx="110202" cy="105255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pct90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0D78448E-3816-418D-8A69-CB38B2242050}"/>
                  </a:ext>
                </a:extLst>
              </p:cNvPr>
              <p:cNvSpPr/>
              <p:nvPr/>
            </p:nvSpPr>
            <p:spPr bwMode="auto">
              <a:xfrm>
                <a:off x="2934566" y="2698476"/>
                <a:ext cx="110202" cy="105255"/>
              </a:xfrm>
              <a:prstGeom prst="round2SameRect">
                <a:avLst>
                  <a:gd name="adj1" fmla="val 15362"/>
                  <a:gd name="adj2" fmla="val 0"/>
                </a:avLst>
              </a:prstGeom>
              <a:pattFill prst="pct90">
                <a:fgClr>
                  <a:srgbClr val="CC6600"/>
                </a:fgClr>
                <a:bgClr>
                  <a:srgbClr val="FFCC66"/>
                </a:bgClr>
              </a:patt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51ADF83F-65A6-4BDB-9BD7-7F76C3BF36BA}"/>
                  </a:ext>
                </a:extLst>
              </p:cNvPr>
              <p:cNvSpPr/>
              <p:nvPr/>
            </p:nvSpPr>
            <p:spPr bwMode="auto">
              <a:xfrm>
                <a:off x="2466915" y="2794259"/>
                <a:ext cx="1766005" cy="183503"/>
              </a:xfrm>
              <a:prstGeom prst="rect">
                <a:avLst/>
              </a:prstGeom>
              <a:solidFill>
                <a:srgbClr val="CCE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181C289F-60C8-493C-9819-1772F3DAA5C4}"/>
                  </a:ext>
                </a:extLst>
              </p:cNvPr>
              <p:cNvSpPr/>
              <p:nvPr/>
            </p:nvSpPr>
            <p:spPr bwMode="auto">
              <a:xfrm rot="10800000">
                <a:off x="3872880" y="2711081"/>
                <a:ext cx="313068" cy="229617"/>
              </a:xfrm>
              <a:prstGeom prst="trapezoid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8F336284-0906-42E3-B07C-2B99D21FAF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894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02258D28-D6EB-4DCD-BD9F-6362913F2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2618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61C2C857-C5F3-45D3-882E-793ABFB4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258" y="871870"/>
              <a:ext cx="989812" cy="1823882"/>
            </a:xfrm>
            <a:custGeom>
              <a:avLst/>
              <a:gdLst>
                <a:gd name="T0" fmla="*/ 1093 w 1144"/>
                <a:gd name="T1" fmla="*/ 420 h 2108"/>
                <a:gd name="T2" fmla="*/ 996 w 1144"/>
                <a:gd name="T3" fmla="*/ 375 h 2108"/>
                <a:gd name="T4" fmla="*/ 922 w 1144"/>
                <a:gd name="T5" fmla="*/ 356 h 2108"/>
                <a:gd name="T6" fmla="*/ 888 w 1144"/>
                <a:gd name="T7" fmla="*/ 275 h 2108"/>
                <a:gd name="T8" fmla="*/ 794 w 1144"/>
                <a:gd name="T9" fmla="*/ 199 h 2108"/>
                <a:gd name="T10" fmla="*/ 680 w 1144"/>
                <a:gd name="T11" fmla="*/ 99 h 2108"/>
                <a:gd name="T12" fmla="*/ 649 w 1144"/>
                <a:gd name="T13" fmla="*/ 126 h 2108"/>
                <a:gd name="T14" fmla="*/ 563 w 1144"/>
                <a:gd name="T15" fmla="*/ 73 h 2108"/>
                <a:gd name="T16" fmla="*/ 526 w 1144"/>
                <a:gd name="T17" fmla="*/ 47 h 2108"/>
                <a:gd name="T18" fmla="*/ 443 w 1144"/>
                <a:gd name="T19" fmla="*/ 106 h 2108"/>
                <a:gd name="T20" fmla="*/ 305 w 1144"/>
                <a:gd name="T21" fmla="*/ 154 h 2108"/>
                <a:gd name="T22" fmla="*/ 231 w 1144"/>
                <a:gd name="T23" fmla="*/ 253 h 2108"/>
                <a:gd name="T24" fmla="*/ 229 w 1144"/>
                <a:gd name="T25" fmla="*/ 397 h 2108"/>
                <a:gd name="T26" fmla="*/ 194 w 1144"/>
                <a:gd name="T27" fmla="*/ 354 h 2108"/>
                <a:gd name="T28" fmla="*/ 155 w 1144"/>
                <a:gd name="T29" fmla="*/ 357 h 2108"/>
                <a:gd name="T30" fmla="*/ 86 w 1144"/>
                <a:gd name="T31" fmla="*/ 615 h 2108"/>
                <a:gd name="T32" fmla="*/ 56 w 1144"/>
                <a:gd name="T33" fmla="*/ 690 h 2108"/>
                <a:gd name="T34" fmla="*/ 131 w 1144"/>
                <a:gd name="T35" fmla="*/ 821 h 2108"/>
                <a:gd name="T36" fmla="*/ 32 w 1144"/>
                <a:gd name="T37" fmla="*/ 926 h 2108"/>
                <a:gd name="T38" fmla="*/ 82 w 1144"/>
                <a:gd name="T39" fmla="*/ 995 h 2108"/>
                <a:gd name="T40" fmla="*/ 6 w 1144"/>
                <a:gd name="T41" fmla="*/ 978 h 2108"/>
                <a:gd name="T42" fmla="*/ 53 w 1144"/>
                <a:gd name="T43" fmla="*/ 1053 h 2108"/>
                <a:gd name="T44" fmla="*/ 146 w 1144"/>
                <a:gd name="T45" fmla="*/ 1142 h 2108"/>
                <a:gd name="T46" fmla="*/ 78 w 1144"/>
                <a:gd name="T47" fmla="*/ 1165 h 2108"/>
                <a:gd name="T48" fmla="*/ 235 w 1144"/>
                <a:gd name="T49" fmla="*/ 1227 h 2108"/>
                <a:gd name="T50" fmla="*/ 200 w 1144"/>
                <a:gd name="T51" fmla="*/ 1299 h 2108"/>
                <a:gd name="T52" fmla="*/ 270 w 1144"/>
                <a:gd name="T53" fmla="*/ 1306 h 2108"/>
                <a:gd name="T54" fmla="*/ 344 w 1144"/>
                <a:gd name="T55" fmla="*/ 1299 h 2108"/>
                <a:gd name="T56" fmla="*/ 476 w 1144"/>
                <a:gd name="T57" fmla="*/ 1458 h 2108"/>
                <a:gd name="T58" fmla="*/ 527 w 1144"/>
                <a:gd name="T59" fmla="*/ 1623 h 2108"/>
                <a:gd name="T60" fmla="*/ 528 w 1144"/>
                <a:gd name="T61" fmla="*/ 2102 h 2108"/>
                <a:gd name="T62" fmla="*/ 614 w 1144"/>
                <a:gd name="T63" fmla="*/ 2096 h 2108"/>
                <a:gd name="T64" fmla="*/ 635 w 1144"/>
                <a:gd name="T65" fmla="*/ 1430 h 2108"/>
                <a:gd name="T66" fmla="*/ 715 w 1144"/>
                <a:gd name="T67" fmla="*/ 1395 h 2108"/>
                <a:gd name="T68" fmla="*/ 800 w 1144"/>
                <a:gd name="T69" fmla="*/ 1378 h 2108"/>
                <a:gd name="T70" fmla="*/ 820 w 1144"/>
                <a:gd name="T71" fmla="*/ 1269 h 2108"/>
                <a:gd name="T72" fmla="*/ 746 w 1144"/>
                <a:gd name="T73" fmla="*/ 1215 h 2108"/>
                <a:gd name="T74" fmla="*/ 832 w 1144"/>
                <a:gd name="T75" fmla="*/ 1138 h 2108"/>
                <a:gd name="T76" fmla="*/ 931 w 1144"/>
                <a:gd name="T77" fmla="*/ 1058 h 2108"/>
                <a:gd name="T78" fmla="*/ 1090 w 1144"/>
                <a:gd name="T79" fmla="*/ 832 h 2108"/>
                <a:gd name="T80" fmla="*/ 1102 w 1144"/>
                <a:gd name="T81" fmla="*/ 699 h 2108"/>
                <a:gd name="T82" fmla="*/ 1067 w 1144"/>
                <a:gd name="T83" fmla="*/ 661 h 2108"/>
                <a:gd name="T84" fmla="*/ 1051 w 1144"/>
                <a:gd name="T85" fmla="*/ 543 h 2108"/>
                <a:gd name="T86" fmla="*/ 541 w 1144"/>
                <a:gd name="T87" fmla="*/ 1435 h 2108"/>
                <a:gd name="T88" fmla="*/ 501 w 1144"/>
                <a:gd name="T89" fmla="*/ 1332 h 2108"/>
                <a:gd name="T90" fmla="*/ 490 w 1144"/>
                <a:gd name="T91" fmla="*/ 1278 h 2108"/>
                <a:gd name="T92" fmla="*/ 521 w 1144"/>
                <a:gd name="T93" fmla="*/ 1259 h 2108"/>
                <a:gd name="T94" fmla="*/ 629 w 1144"/>
                <a:gd name="T95" fmla="*/ 1341 h 2108"/>
                <a:gd name="T96" fmla="*/ 653 w 1144"/>
                <a:gd name="T97" fmla="*/ 1360 h 2108"/>
                <a:gd name="T98" fmla="*/ 666 w 1144"/>
                <a:gd name="T99" fmla="*/ 1390 h 2108"/>
                <a:gd name="T100" fmla="*/ 614 w 1144"/>
                <a:gd name="T101" fmla="*/ 1360 h 2108"/>
                <a:gd name="T102" fmla="*/ 955 w 1144"/>
                <a:gd name="T103" fmla="*/ 515 h 2108"/>
                <a:gd name="T104" fmla="*/ 956 w 1144"/>
                <a:gd name="T105" fmla="*/ 560 h 2108"/>
                <a:gd name="T106" fmla="*/ 928 w 1144"/>
                <a:gd name="T107" fmla="*/ 544 h 2108"/>
                <a:gd name="T108" fmla="*/ 910 w 1144"/>
                <a:gd name="T109" fmla="*/ 511 h 2108"/>
                <a:gd name="T110" fmla="*/ 938 w 1144"/>
                <a:gd name="T111" fmla="*/ 488 h 2108"/>
                <a:gd name="T112" fmla="*/ 365 w 1144"/>
                <a:gd name="T113" fmla="*/ 1151 h 2108"/>
                <a:gd name="T114" fmla="*/ 413 w 1144"/>
                <a:gd name="T115" fmla="*/ 1165 h 2108"/>
                <a:gd name="T116" fmla="*/ 398 w 1144"/>
                <a:gd name="T117" fmla="*/ 1219 h 2108"/>
                <a:gd name="T118" fmla="*/ 374 w 1144"/>
                <a:gd name="T119" fmla="*/ 1238 h 2108"/>
                <a:gd name="T120" fmla="*/ 339 w 1144"/>
                <a:gd name="T121" fmla="*/ 1196 h 2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4" h="2108">
                  <a:moveTo>
                    <a:pt x="1062" y="466"/>
                  </a:moveTo>
                  <a:lnTo>
                    <a:pt x="1036" y="465"/>
                  </a:lnTo>
                  <a:lnTo>
                    <a:pt x="1036" y="465"/>
                  </a:lnTo>
                  <a:lnTo>
                    <a:pt x="1054" y="448"/>
                  </a:lnTo>
                  <a:lnTo>
                    <a:pt x="1067" y="436"/>
                  </a:lnTo>
                  <a:lnTo>
                    <a:pt x="1075" y="429"/>
                  </a:lnTo>
                  <a:lnTo>
                    <a:pt x="1075" y="429"/>
                  </a:lnTo>
                  <a:lnTo>
                    <a:pt x="1078" y="425"/>
                  </a:lnTo>
                  <a:lnTo>
                    <a:pt x="1085" y="422"/>
                  </a:lnTo>
                  <a:lnTo>
                    <a:pt x="1093" y="420"/>
                  </a:lnTo>
                  <a:lnTo>
                    <a:pt x="1093" y="420"/>
                  </a:lnTo>
                  <a:lnTo>
                    <a:pt x="1089" y="404"/>
                  </a:lnTo>
                  <a:lnTo>
                    <a:pt x="1084" y="386"/>
                  </a:lnTo>
                  <a:lnTo>
                    <a:pt x="1084" y="386"/>
                  </a:lnTo>
                  <a:lnTo>
                    <a:pt x="1081" y="385"/>
                  </a:lnTo>
                  <a:lnTo>
                    <a:pt x="1077" y="384"/>
                  </a:lnTo>
                  <a:lnTo>
                    <a:pt x="1064" y="383"/>
                  </a:lnTo>
                  <a:lnTo>
                    <a:pt x="1048" y="383"/>
                  </a:lnTo>
                  <a:lnTo>
                    <a:pt x="1046" y="401"/>
                  </a:lnTo>
                  <a:lnTo>
                    <a:pt x="999" y="443"/>
                  </a:lnTo>
                  <a:lnTo>
                    <a:pt x="1013" y="403"/>
                  </a:lnTo>
                  <a:lnTo>
                    <a:pt x="996" y="375"/>
                  </a:lnTo>
                  <a:lnTo>
                    <a:pt x="978" y="386"/>
                  </a:lnTo>
                  <a:lnTo>
                    <a:pt x="978" y="386"/>
                  </a:lnTo>
                  <a:lnTo>
                    <a:pt x="949" y="386"/>
                  </a:lnTo>
                  <a:lnTo>
                    <a:pt x="928" y="384"/>
                  </a:lnTo>
                  <a:lnTo>
                    <a:pt x="920" y="383"/>
                  </a:lnTo>
                  <a:lnTo>
                    <a:pt x="917" y="380"/>
                  </a:lnTo>
                  <a:lnTo>
                    <a:pt x="917" y="380"/>
                  </a:lnTo>
                  <a:lnTo>
                    <a:pt x="915" y="377"/>
                  </a:lnTo>
                  <a:lnTo>
                    <a:pt x="915" y="374"/>
                  </a:lnTo>
                  <a:lnTo>
                    <a:pt x="917" y="367"/>
                  </a:lnTo>
                  <a:lnTo>
                    <a:pt x="922" y="356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2"/>
                  </a:lnTo>
                  <a:lnTo>
                    <a:pt x="927" y="327"/>
                  </a:lnTo>
                  <a:lnTo>
                    <a:pt x="926" y="321"/>
                  </a:lnTo>
                  <a:lnTo>
                    <a:pt x="923" y="316"/>
                  </a:lnTo>
                  <a:lnTo>
                    <a:pt x="918" y="305"/>
                  </a:lnTo>
                  <a:lnTo>
                    <a:pt x="910" y="295"/>
                  </a:lnTo>
                  <a:lnTo>
                    <a:pt x="902" y="287"/>
                  </a:lnTo>
                  <a:lnTo>
                    <a:pt x="896" y="280"/>
                  </a:lnTo>
                  <a:lnTo>
                    <a:pt x="888" y="275"/>
                  </a:lnTo>
                  <a:lnTo>
                    <a:pt x="896" y="249"/>
                  </a:lnTo>
                  <a:lnTo>
                    <a:pt x="868" y="227"/>
                  </a:lnTo>
                  <a:lnTo>
                    <a:pt x="884" y="196"/>
                  </a:lnTo>
                  <a:lnTo>
                    <a:pt x="832" y="161"/>
                  </a:lnTo>
                  <a:lnTo>
                    <a:pt x="832" y="161"/>
                  </a:lnTo>
                  <a:lnTo>
                    <a:pt x="818" y="177"/>
                  </a:lnTo>
                  <a:lnTo>
                    <a:pt x="807" y="190"/>
                  </a:lnTo>
                  <a:lnTo>
                    <a:pt x="802" y="196"/>
                  </a:lnTo>
                  <a:lnTo>
                    <a:pt x="802" y="196"/>
                  </a:lnTo>
                  <a:lnTo>
                    <a:pt x="800" y="199"/>
                  </a:lnTo>
                  <a:lnTo>
                    <a:pt x="794" y="199"/>
                  </a:lnTo>
                  <a:lnTo>
                    <a:pt x="780" y="200"/>
                  </a:lnTo>
                  <a:lnTo>
                    <a:pt x="760" y="199"/>
                  </a:lnTo>
                  <a:lnTo>
                    <a:pt x="769" y="170"/>
                  </a:lnTo>
                  <a:lnTo>
                    <a:pt x="760" y="147"/>
                  </a:lnTo>
                  <a:lnTo>
                    <a:pt x="694" y="181"/>
                  </a:lnTo>
                  <a:lnTo>
                    <a:pt x="694" y="161"/>
                  </a:lnTo>
                  <a:lnTo>
                    <a:pt x="694" y="161"/>
                  </a:lnTo>
                  <a:lnTo>
                    <a:pt x="689" y="136"/>
                  </a:lnTo>
                  <a:lnTo>
                    <a:pt x="685" y="115"/>
                  </a:lnTo>
                  <a:lnTo>
                    <a:pt x="680" y="99"/>
                  </a:lnTo>
                  <a:lnTo>
                    <a:pt x="680" y="99"/>
                  </a:lnTo>
                  <a:lnTo>
                    <a:pt x="679" y="96"/>
                  </a:lnTo>
                  <a:lnTo>
                    <a:pt x="676" y="95"/>
                  </a:lnTo>
                  <a:lnTo>
                    <a:pt x="675" y="95"/>
                  </a:lnTo>
                  <a:lnTo>
                    <a:pt x="674" y="95"/>
                  </a:lnTo>
                  <a:lnTo>
                    <a:pt x="668" y="99"/>
                  </a:lnTo>
                  <a:lnTo>
                    <a:pt x="665" y="105"/>
                  </a:lnTo>
                  <a:lnTo>
                    <a:pt x="657" y="118"/>
                  </a:lnTo>
                  <a:lnTo>
                    <a:pt x="652" y="127"/>
                  </a:lnTo>
                  <a:lnTo>
                    <a:pt x="652" y="127"/>
                  </a:lnTo>
                  <a:lnTo>
                    <a:pt x="650" y="127"/>
                  </a:lnTo>
                  <a:lnTo>
                    <a:pt x="649" y="126"/>
                  </a:lnTo>
                  <a:lnTo>
                    <a:pt x="647" y="115"/>
                  </a:lnTo>
                  <a:lnTo>
                    <a:pt x="645" y="104"/>
                  </a:lnTo>
                  <a:lnTo>
                    <a:pt x="644" y="91"/>
                  </a:lnTo>
                  <a:lnTo>
                    <a:pt x="644" y="91"/>
                  </a:lnTo>
                  <a:lnTo>
                    <a:pt x="643" y="79"/>
                  </a:lnTo>
                  <a:lnTo>
                    <a:pt x="640" y="69"/>
                  </a:lnTo>
                  <a:lnTo>
                    <a:pt x="635" y="56"/>
                  </a:lnTo>
                  <a:lnTo>
                    <a:pt x="618" y="73"/>
                  </a:lnTo>
                  <a:lnTo>
                    <a:pt x="600" y="115"/>
                  </a:lnTo>
                  <a:lnTo>
                    <a:pt x="581" y="101"/>
                  </a:lnTo>
                  <a:lnTo>
                    <a:pt x="563" y="73"/>
                  </a:lnTo>
                  <a:lnTo>
                    <a:pt x="563" y="73"/>
                  </a:lnTo>
                  <a:lnTo>
                    <a:pt x="557" y="34"/>
                  </a:lnTo>
                  <a:lnTo>
                    <a:pt x="551" y="9"/>
                  </a:lnTo>
                  <a:lnTo>
                    <a:pt x="550" y="2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39" y="20"/>
                  </a:lnTo>
                  <a:lnTo>
                    <a:pt x="530" y="42"/>
                  </a:lnTo>
                  <a:lnTo>
                    <a:pt x="530" y="42"/>
                  </a:lnTo>
                  <a:lnTo>
                    <a:pt x="526" y="47"/>
                  </a:lnTo>
                  <a:lnTo>
                    <a:pt x="521" y="52"/>
                  </a:lnTo>
                  <a:lnTo>
                    <a:pt x="513" y="59"/>
                  </a:lnTo>
                  <a:lnTo>
                    <a:pt x="522" y="102"/>
                  </a:lnTo>
                  <a:lnTo>
                    <a:pt x="478" y="152"/>
                  </a:lnTo>
                  <a:lnTo>
                    <a:pt x="478" y="152"/>
                  </a:lnTo>
                  <a:lnTo>
                    <a:pt x="461" y="133"/>
                  </a:lnTo>
                  <a:lnTo>
                    <a:pt x="450" y="119"/>
                  </a:lnTo>
                  <a:lnTo>
                    <a:pt x="446" y="114"/>
                  </a:lnTo>
                  <a:lnTo>
                    <a:pt x="445" y="110"/>
                  </a:lnTo>
                  <a:lnTo>
                    <a:pt x="445" y="110"/>
                  </a:lnTo>
                  <a:lnTo>
                    <a:pt x="443" y="106"/>
                  </a:lnTo>
                  <a:lnTo>
                    <a:pt x="441" y="100"/>
                  </a:lnTo>
                  <a:lnTo>
                    <a:pt x="432" y="83"/>
                  </a:lnTo>
                  <a:lnTo>
                    <a:pt x="419" y="61"/>
                  </a:lnTo>
                  <a:lnTo>
                    <a:pt x="416" y="113"/>
                  </a:lnTo>
                  <a:lnTo>
                    <a:pt x="393" y="119"/>
                  </a:lnTo>
                  <a:lnTo>
                    <a:pt x="388" y="204"/>
                  </a:lnTo>
                  <a:lnTo>
                    <a:pt x="325" y="170"/>
                  </a:lnTo>
                  <a:lnTo>
                    <a:pt x="328" y="150"/>
                  </a:lnTo>
                  <a:lnTo>
                    <a:pt x="314" y="136"/>
                  </a:lnTo>
                  <a:lnTo>
                    <a:pt x="314" y="136"/>
                  </a:lnTo>
                  <a:lnTo>
                    <a:pt x="305" y="154"/>
                  </a:lnTo>
                  <a:lnTo>
                    <a:pt x="298" y="168"/>
                  </a:lnTo>
                  <a:lnTo>
                    <a:pt x="294" y="176"/>
                  </a:lnTo>
                  <a:lnTo>
                    <a:pt x="294" y="176"/>
                  </a:lnTo>
                  <a:lnTo>
                    <a:pt x="297" y="197"/>
                  </a:lnTo>
                  <a:lnTo>
                    <a:pt x="299" y="215"/>
                  </a:lnTo>
                  <a:lnTo>
                    <a:pt x="347" y="239"/>
                  </a:lnTo>
                  <a:lnTo>
                    <a:pt x="334" y="281"/>
                  </a:lnTo>
                  <a:lnTo>
                    <a:pt x="285" y="236"/>
                  </a:lnTo>
                  <a:lnTo>
                    <a:pt x="262" y="263"/>
                  </a:lnTo>
                  <a:lnTo>
                    <a:pt x="253" y="284"/>
                  </a:lnTo>
                  <a:lnTo>
                    <a:pt x="231" y="253"/>
                  </a:lnTo>
                  <a:lnTo>
                    <a:pt x="211" y="258"/>
                  </a:lnTo>
                  <a:lnTo>
                    <a:pt x="234" y="300"/>
                  </a:lnTo>
                  <a:lnTo>
                    <a:pt x="239" y="317"/>
                  </a:lnTo>
                  <a:lnTo>
                    <a:pt x="245" y="330"/>
                  </a:lnTo>
                  <a:lnTo>
                    <a:pt x="245" y="330"/>
                  </a:lnTo>
                  <a:lnTo>
                    <a:pt x="243" y="347"/>
                  </a:lnTo>
                  <a:lnTo>
                    <a:pt x="240" y="366"/>
                  </a:lnTo>
                  <a:lnTo>
                    <a:pt x="240" y="366"/>
                  </a:lnTo>
                  <a:lnTo>
                    <a:pt x="239" y="372"/>
                  </a:lnTo>
                  <a:lnTo>
                    <a:pt x="235" y="383"/>
                  </a:lnTo>
                  <a:lnTo>
                    <a:pt x="229" y="397"/>
                  </a:lnTo>
                  <a:lnTo>
                    <a:pt x="203" y="397"/>
                  </a:lnTo>
                  <a:lnTo>
                    <a:pt x="203" y="397"/>
                  </a:lnTo>
                  <a:lnTo>
                    <a:pt x="206" y="383"/>
                  </a:lnTo>
                  <a:lnTo>
                    <a:pt x="207" y="372"/>
                  </a:lnTo>
                  <a:lnTo>
                    <a:pt x="207" y="370"/>
                  </a:lnTo>
                  <a:lnTo>
                    <a:pt x="206" y="368"/>
                  </a:lnTo>
                  <a:lnTo>
                    <a:pt x="206" y="368"/>
                  </a:lnTo>
                  <a:lnTo>
                    <a:pt x="204" y="367"/>
                  </a:lnTo>
                  <a:lnTo>
                    <a:pt x="202" y="366"/>
                  </a:lnTo>
                  <a:lnTo>
                    <a:pt x="198" y="361"/>
                  </a:lnTo>
                  <a:lnTo>
                    <a:pt x="194" y="354"/>
                  </a:lnTo>
                  <a:lnTo>
                    <a:pt x="194" y="323"/>
                  </a:lnTo>
                  <a:lnTo>
                    <a:pt x="203" y="290"/>
                  </a:lnTo>
                  <a:lnTo>
                    <a:pt x="172" y="300"/>
                  </a:lnTo>
                  <a:lnTo>
                    <a:pt x="172" y="300"/>
                  </a:lnTo>
                  <a:lnTo>
                    <a:pt x="166" y="309"/>
                  </a:lnTo>
                  <a:lnTo>
                    <a:pt x="161" y="318"/>
                  </a:lnTo>
                  <a:lnTo>
                    <a:pt x="159" y="322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8" y="339"/>
                  </a:lnTo>
                  <a:lnTo>
                    <a:pt x="155" y="357"/>
                  </a:lnTo>
                  <a:lnTo>
                    <a:pt x="152" y="383"/>
                  </a:lnTo>
                  <a:lnTo>
                    <a:pt x="185" y="462"/>
                  </a:lnTo>
                  <a:lnTo>
                    <a:pt x="159" y="511"/>
                  </a:lnTo>
                  <a:lnTo>
                    <a:pt x="131" y="514"/>
                  </a:lnTo>
                  <a:lnTo>
                    <a:pt x="123" y="537"/>
                  </a:lnTo>
                  <a:lnTo>
                    <a:pt x="143" y="570"/>
                  </a:lnTo>
                  <a:lnTo>
                    <a:pt x="137" y="622"/>
                  </a:lnTo>
                  <a:lnTo>
                    <a:pt x="137" y="622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6" y="615"/>
                  </a:lnTo>
                  <a:lnTo>
                    <a:pt x="85" y="613"/>
                  </a:lnTo>
                  <a:lnTo>
                    <a:pt x="82" y="605"/>
                  </a:lnTo>
                  <a:lnTo>
                    <a:pt x="78" y="593"/>
                  </a:lnTo>
                  <a:lnTo>
                    <a:pt x="72" y="574"/>
                  </a:lnTo>
                  <a:lnTo>
                    <a:pt x="49" y="588"/>
                  </a:lnTo>
                  <a:lnTo>
                    <a:pt x="60" y="640"/>
                  </a:lnTo>
                  <a:lnTo>
                    <a:pt x="103" y="690"/>
                  </a:lnTo>
                  <a:lnTo>
                    <a:pt x="103" y="690"/>
                  </a:lnTo>
                  <a:lnTo>
                    <a:pt x="78" y="688"/>
                  </a:lnTo>
                  <a:lnTo>
                    <a:pt x="62" y="690"/>
                  </a:lnTo>
                  <a:lnTo>
                    <a:pt x="56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53" y="696"/>
                  </a:lnTo>
                  <a:lnTo>
                    <a:pt x="55" y="705"/>
                  </a:lnTo>
                  <a:lnTo>
                    <a:pt x="62" y="729"/>
                  </a:lnTo>
                  <a:lnTo>
                    <a:pt x="72" y="764"/>
                  </a:lnTo>
                  <a:lnTo>
                    <a:pt x="83" y="813"/>
                  </a:lnTo>
                  <a:lnTo>
                    <a:pt x="83" y="841"/>
                  </a:lnTo>
                  <a:lnTo>
                    <a:pt x="83" y="841"/>
                  </a:lnTo>
                  <a:lnTo>
                    <a:pt x="110" y="830"/>
                  </a:lnTo>
                  <a:lnTo>
                    <a:pt x="131" y="821"/>
                  </a:lnTo>
                  <a:lnTo>
                    <a:pt x="145" y="813"/>
                  </a:lnTo>
                  <a:lnTo>
                    <a:pt x="145" y="813"/>
                  </a:lnTo>
                  <a:lnTo>
                    <a:pt x="146" y="813"/>
                  </a:lnTo>
                  <a:lnTo>
                    <a:pt x="148" y="814"/>
                  </a:lnTo>
                  <a:lnTo>
                    <a:pt x="148" y="821"/>
                  </a:lnTo>
                  <a:lnTo>
                    <a:pt x="148" y="832"/>
                  </a:lnTo>
                  <a:lnTo>
                    <a:pt x="145" y="845"/>
                  </a:lnTo>
                  <a:lnTo>
                    <a:pt x="140" y="881"/>
                  </a:lnTo>
                  <a:lnTo>
                    <a:pt x="63" y="877"/>
                  </a:lnTo>
                  <a:lnTo>
                    <a:pt x="46" y="895"/>
                  </a:lnTo>
                  <a:lnTo>
                    <a:pt x="32" y="926"/>
                  </a:lnTo>
                  <a:lnTo>
                    <a:pt x="32" y="926"/>
                  </a:lnTo>
                  <a:lnTo>
                    <a:pt x="54" y="945"/>
                  </a:lnTo>
                  <a:lnTo>
                    <a:pt x="72" y="963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6" y="984"/>
                  </a:lnTo>
                  <a:lnTo>
                    <a:pt x="98" y="988"/>
                  </a:lnTo>
                  <a:lnTo>
                    <a:pt x="96" y="990"/>
                  </a:lnTo>
                  <a:lnTo>
                    <a:pt x="92" y="993"/>
                  </a:lnTo>
                  <a:lnTo>
                    <a:pt x="87" y="995"/>
                  </a:lnTo>
                  <a:lnTo>
                    <a:pt x="82" y="995"/>
                  </a:lnTo>
                  <a:lnTo>
                    <a:pt x="72" y="997"/>
                  </a:lnTo>
                  <a:lnTo>
                    <a:pt x="72" y="997"/>
                  </a:lnTo>
                  <a:lnTo>
                    <a:pt x="68" y="995"/>
                  </a:lnTo>
                  <a:lnTo>
                    <a:pt x="65" y="994"/>
                  </a:lnTo>
                  <a:lnTo>
                    <a:pt x="55" y="990"/>
                  </a:lnTo>
                  <a:lnTo>
                    <a:pt x="49" y="986"/>
                  </a:lnTo>
                  <a:lnTo>
                    <a:pt x="40" y="984"/>
                  </a:lnTo>
                  <a:lnTo>
                    <a:pt x="28" y="980"/>
                  </a:lnTo>
                  <a:lnTo>
                    <a:pt x="13" y="978"/>
                  </a:lnTo>
                  <a:lnTo>
                    <a:pt x="13" y="978"/>
                  </a:lnTo>
                  <a:lnTo>
                    <a:pt x="6" y="978"/>
                  </a:lnTo>
                  <a:lnTo>
                    <a:pt x="2" y="979"/>
                  </a:lnTo>
                  <a:lnTo>
                    <a:pt x="0" y="981"/>
                  </a:lnTo>
                  <a:lnTo>
                    <a:pt x="0" y="985"/>
                  </a:lnTo>
                  <a:lnTo>
                    <a:pt x="2" y="990"/>
                  </a:lnTo>
                  <a:lnTo>
                    <a:pt x="5" y="995"/>
                  </a:lnTo>
                  <a:lnTo>
                    <a:pt x="15" y="1008"/>
                  </a:lnTo>
                  <a:lnTo>
                    <a:pt x="38" y="1035"/>
                  </a:lnTo>
                  <a:lnTo>
                    <a:pt x="47" y="1046"/>
                  </a:lnTo>
                  <a:lnTo>
                    <a:pt x="51" y="1051"/>
                  </a:lnTo>
                  <a:lnTo>
                    <a:pt x="51" y="1051"/>
                  </a:lnTo>
                  <a:lnTo>
                    <a:pt x="53" y="1053"/>
                  </a:lnTo>
                  <a:lnTo>
                    <a:pt x="56" y="1058"/>
                  </a:lnTo>
                  <a:lnTo>
                    <a:pt x="67" y="1069"/>
                  </a:lnTo>
                  <a:lnTo>
                    <a:pt x="83" y="1082"/>
                  </a:lnTo>
                  <a:lnTo>
                    <a:pt x="121" y="1088"/>
                  </a:lnTo>
                  <a:lnTo>
                    <a:pt x="121" y="1088"/>
                  </a:lnTo>
                  <a:lnTo>
                    <a:pt x="134" y="1109"/>
                  </a:lnTo>
                  <a:lnTo>
                    <a:pt x="143" y="1124"/>
                  </a:lnTo>
                  <a:lnTo>
                    <a:pt x="146" y="1132"/>
                  </a:lnTo>
                  <a:lnTo>
                    <a:pt x="146" y="1137"/>
                  </a:lnTo>
                  <a:lnTo>
                    <a:pt x="146" y="1137"/>
                  </a:lnTo>
                  <a:lnTo>
                    <a:pt x="146" y="1142"/>
                  </a:lnTo>
                  <a:lnTo>
                    <a:pt x="145" y="1145"/>
                  </a:lnTo>
                  <a:lnTo>
                    <a:pt x="143" y="1147"/>
                  </a:lnTo>
                  <a:lnTo>
                    <a:pt x="140" y="1150"/>
                  </a:lnTo>
                  <a:lnTo>
                    <a:pt x="134" y="1154"/>
                  </a:lnTo>
                  <a:lnTo>
                    <a:pt x="126" y="1156"/>
                  </a:lnTo>
                  <a:lnTo>
                    <a:pt x="126" y="1156"/>
                  </a:lnTo>
                  <a:lnTo>
                    <a:pt x="116" y="1157"/>
                  </a:lnTo>
                  <a:lnTo>
                    <a:pt x="101" y="1159"/>
                  </a:lnTo>
                  <a:lnTo>
                    <a:pt x="87" y="1161"/>
                  </a:lnTo>
                  <a:lnTo>
                    <a:pt x="82" y="1163"/>
                  </a:lnTo>
                  <a:lnTo>
                    <a:pt x="78" y="1165"/>
                  </a:lnTo>
                  <a:lnTo>
                    <a:pt x="78" y="1165"/>
                  </a:lnTo>
                  <a:lnTo>
                    <a:pt x="77" y="1169"/>
                  </a:lnTo>
                  <a:lnTo>
                    <a:pt x="74" y="1174"/>
                  </a:lnTo>
                  <a:lnTo>
                    <a:pt x="73" y="1188"/>
                  </a:lnTo>
                  <a:lnTo>
                    <a:pt x="72" y="1205"/>
                  </a:lnTo>
                  <a:lnTo>
                    <a:pt x="146" y="1205"/>
                  </a:lnTo>
                  <a:lnTo>
                    <a:pt x="189" y="1205"/>
                  </a:lnTo>
                  <a:lnTo>
                    <a:pt x="189" y="1227"/>
                  </a:lnTo>
                  <a:lnTo>
                    <a:pt x="234" y="1227"/>
                  </a:lnTo>
                  <a:lnTo>
                    <a:pt x="234" y="1227"/>
                  </a:lnTo>
                  <a:lnTo>
                    <a:pt x="235" y="1227"/>
                  </a:lnTo>
                  <a:lnTo>
                    <a:pt x="236" y="1229"/>
                  </a:lnTo>
                  <a:lnTo>
                    <a:pt x="235" y="1235"/>
                  </a:lnTo>
                  <a:lnTo>
                    <a:pt x="231" y="1244"/>
                  </a:lnTo>
                  <a:lnTo>
                    <a:pt x="229" y="1253"/>
                  </a:lnTo>
                  <a:lnTo>
                    <a:pt x="229" y="1253"/>
                  </a:lnTo>
                  <a:lnTo>
                    <a:pt x="227" y="1256"/>
                  </a:lnTo>
                  <a:lnTo>
                    <a:pt x="224" y="1263"/>
                  </a:lnTo>
                  <a:lnTo>
                    <a:pt x="215" y="1274"/>
                  </a:lnTo>
                  <a:lnTo>
                    <a:pt x="206" y="1287"/>
                  </a:lnTo>
                  <a:lnTo>
                    <a:pt x="203" y="1294"/>
                  </a:lnTo>
                  <a:lnTo>
                    <a:pt x="200" y="1299"/>
                  </a:lnTo>
                  <a:lnTo>
                    <a:pt x="200" y="1299"/>
                  </a:lnTo>
                  <a:lnTo>
                    <a:pt x="200" y="1301"/>
                  </a:lnTo>
                  <a:lnTo>
                    <a:pt x="202" y="1304"/>
                  </a:lnTo>
                  <a:lnTo>
                    <a:pt x="207" y="1308"/>
                  </a:lnTo>
                  <a:lnTo>
                    <a:pt x="215" y="1310"/>
                  </a:lnTo>
                  <a:lnTo>
                    <a:pt x="224" y="1313"/>
                  </a:lnTo>
                  <a:lnTo>
                    <a:pt x="240" y="1315"/>
                  </a:lnTo>
                  <a:lnTo>
                    <a:pt x="248" y="1315"/>
                  </a:lnTo>
                  <a:lnTo>
                    <a:pt x="271" y="1295"/>
                  </a:lnTo>
                  <a:lnTo>
                    <a:pt x="271" y="1295"/>
                  </a:lnTo>
                  <a:lnTo>
                    <a:pt x="270" y="1306"/>
                  </a:lnTo>
                  <a:lnTo>
                    <a:pt x="269" y="1324"/>
                  </a:lnTo>
                  <a:lnTo>
                    <a:pt x="269" y="1324"/>
                  </a:lnTo>
                  <a:lnTo>
                    <a:pt x="270" y="1327"/>
                  </a:lnTo>
                  <a:lnTo>
                    <a:pt x="270" y="1328"/>
                  </a:lnTo>
                  <a:lnTo>
                    <a:pt x="275" y="1331"/>
                  </a:lnTo>
                  <a:lnTo>
                    <a:pt x="280" y="1332"/>
                  </a:lnTo>
                  <a:lnTo>
                    <a:pt x="287" y="1333"/>
                  </a:lnTo>
                  <a:lnTo>
                    <a:pt x="298" y="1335"/>
                  </a:lnTo>
                  <a:lnTo>
                    <a:pt x="305" y="1335"/>
                  </a:lnTo>
                  <a:lnTo>
                    <a:pt x="328" y="1299"/>
                  </a:lnTo>
                  <a:lnTo>
                    <a:pt x="344" y="1299"/>
                  </a:lnTo>
                  <a:lnTo>
                    <a:pt x="377" y="1270"/>
                  </a:lnTo>
                  <a:lnTo>
                    <a:pt x="377" y="1270"/>
                  </a:lnTo>
                  <a:lnTo>
                    <a:pt x="398" y="1314"/>
                  </a:lnTo>
                  <a:lnTo>
                    <a:pt x="415" y="1350"/>
                  </a:lnTo>
                  <a:lnTo>
                    <a:pt x="428" y="1378"/>
                  </a:lnTo>
                  <a:lnTo>
                    <a:pt x="428" y="1378"/>
                  </a:lnTo>
                  <a:lnTo>
                    <a:pt x="440" y="1402"/>
                  </a:lnTo>
                  <a:lnTo>
                    <a:pt x="454" y="1427"/>
                  </a:lnTo>
                  <a:lnTo>
                    <a:pt x="467" y="1447"/>
                  </a:lnTo>
                  <a:lnTo>
                    <a:pt x="476" y="1458"/>
                  </a:lnTo>
                  <a:lnTo>
                    <a:pt x="476" y="1458"/>
                  </a:lnTo>
                  <a:lnTo>
                    <a:pt x="486" y="1474"/>
                  </a:lnTo>
                  <a:lnTo>
                    <a:pt x="501" y="1498"/>
                  </a:lnTo>
                  <a:lnTo>
                    <a:pt x="517" y="1522"/>
                  </a:lnTo>
                  <a:lnTo>
                    <a:pt x="524" y="1537"/>
                  </a:lnTo>
                  <a:lnTo>
                    <a:pt x="524" y="1537"/>
                  </a:lnTo>
                  <a:lnTo>
                    <a:pt x="526" y="1539"/>
                  </a:lnTo>
                  <a:lnTo>
                    <a:pt x="527" y="1545"/>
                  </a:lnTo>
                  <a:lnTo>
                    <a:pt x="527" y="1565"/>
                  </a:lnTo>
                  <a:lnTo>
                    <a:pt x="527" y="1590"/>
                  </a:lnTo>
                  <a:lnTo>
                    <a:pt x="527" y="1623"/>
                  </a:lnTo>
                  <a:lnTo>
                    <a:pt x="527" y="1623"/>
                  </a:lnTo>
                  <a:lnTo>
                    <a:pt x="527" y="1635"/>
                  </a:lnTo>
                  <a:lnTo>
                    <a:pt x="526" y="1656"/>
                  </a:lnTo>
                  <a:lnTo>
                    <a:pt x="519" y="1714"/>
                  </a:lnTo>
                  <a:lnTo>
                    <a:pt x="499" y="1872"/>
                  </a:lnTo>
                  <a:lnTo>
                    <a:pt x="478" y="2021"/>
                  </a:lnTo>
                  <a:lnTo>
                    <a:pt x="469" y="2088"/>
                  </a:lnTo>
                  <a:lnTo>
                    <a:pt x="459" y="2103"/>
                  </a:lnTo>
                  <a:lnTo>
                    <a:pt x="506" y="2108"/>
                  </a:lnTo>
                  <a:lnTo>
                    <a:pt x="506" y="2108"/>
                  </a:lnTo>
                  <a:lnTo>
                    <a:pt x="518" y="2104"/>
                  </a:lnTo>
                  <a:lnTo>
                    <a:pt x="528" y="2102"/>
                  </a:lnTo>
                  <a:lnTo>
                    <a:pt x="541" y="2099"/>
                  </a:lnTo>
                  <a:lnTo>
                    <a:pt x="541" y="2099"/>
                  </a:lnTo>
                  <a:lnTo>
                    <a:pt x="559" y="2096"/>
                  </a:lnTo>
                  <a:lnTo>
                    <a:pt x="564" y="2094"/>
                  </a:lnTo>
                  <a:lnTo>
                    <a:pt x="564" y="2094"/>
                  </a:lnTo>
                  <a:lnTo>
                    <a:pt x="573" y="2093"/>
                  </a:lnTo>
                  <a:lnTo>
                    <a:pt x="580" y="2093"/>
                  </a:lnTo>
                  <a:lnTo>
                    <a:pt x="586" y="2094"/>
                  </a:lnTo>
                  <a:lnTo>
                    <a:pt x="586" y="2094"/>
                  </a:lnTo>
                  <a:lnTo>
                    <a:pt x="596" y="2096"/>
                  </a:lnTo>
                  <a:lnTo>
                    <a:pt x="614" y="2096"/>
                  </a:lnTo>
                  <a:lnTo>
                    <a:pt x="638" y="2094"/>
                  </a:lnTo>
                  <a:lnTo>
                    <a:pt x="638" y="2094"/>
                  </a:lnTo>
                  <a:lnTo>
                    <a:pt x="631" y="2063"/>
                  </a:lnTo>
                  <a:lnTo>
                    <a:pt x="627" y="2039"/>
                  </a:lnTo>
                  <a:lnTo>
                    <a:pt x="626" y="2021"/>
                  </a:lnTo>
                  <a:lnTo>
                    <a:pt x="626" y="2021"/>
                  </a:lnTo>
                  <a:lnTo>
                    <a:pt x="621" y="1705"/>
                  </a:lnTo>
                  <a:lnTo>
                    <a:pt x="612" y="1489"/>
                  </a:lnTo>
                  <a:lnTo>
                    <a:pt x="612" y="1489"/>
                  </a:lnTo>
                  <a:lnTo>
                    <a:pt x="625" y="1456"/>
                  </a:lnTo>
                  <a:lnTo>
                    <a:pt x="635" y="1430"/>
                  </a:lnTo>
                  <a:lnTo>
                    <a:pt x="640" y="1412"/>
                  </a:lnTo>
                  <a:lnTo>
                    <a:pt x="640" y="1412"/>
                  </a:lnTo>
                  <a:lnTo>
                    <a:pt x="641" y="1409"/>
                  </a:lnTo>
                  <a:lnTo>
                    <a:pt x="643" y="1409"/>
                  </a:lnTo>
                  <a:lnTo>
                    <a:pt x="650" y="1409"/>
                  </a:lnTo>
                  <a:lnTo>
                    <a:pt x="661" y="1413"/>
                  </a:lnTo>
                  <a:lnTo>
                    <a:pt x="672" y="1420"/>
                  </a:lnTo>
                  <a:lnTo>
                    <a:pt x="694" y="1431"/>
                  </a:lnTo>
                  <a:lnTo>
                    <a:pt x="703" y="1438"/>
                  </a:lnTo>
                  <a:lnTo>
                    <a:pt x="703" y="1438"/>
                  </a:lnTo>
                  <a:lnTo>
                    <a:pt x="715" y="1395"/>
                  </a:lnTo>
                  <a:lnTo>
                    <a:pt x="715" y="1395"/>
                  </a:lnTo>
                  <a:lnTo>
                    <a:pt x="716" y="1394"/>
                  </a:lnTo>
                  <a:lnTo>
                    <a:pt x="717" y="1393"/>
                  </a:lnTo>
                  <a:lnTo>
                    <a:pt x="722" y="1390"/>
                  </a:lnTo>
                  <a:lnTo>
                    <a:pt x="730" y="1389"/>
                  </a:lnTo>
                  <a:lnTo>
                    <a:pt x="738" y="1387"/>
                  </a:lnTo>
                  <a:lnTo>
                    <a:pt x="753" y="1386"/>
                  </a:lnTo>
                  <a:lnTo>
                    <a:pt x="760" y="1386"/>
                  </a:lnTo>
                  <a:lnTo>
                    <a:pt x="779" y="1395"/>
                  </a:lnTo>
                  <a:lnTo>
                    <a:pt x="779" y="1395"/>
                  </a:lnTo>
                  <a:lnTo>
                    <a:pt x="800" y="1378"/>
                  </a:lnTo>
                  <a:lnTo>
                    <a:pt x="815" y="1366"/>
                  </a:lnTo>
                  <a:lnTo>
                    <a:pt x="823" y="1358"/>
                  </a:lnTo>
                  <a:lnTo>
                    <a:pt x="823" y="1358"/>
                  </a:lnTo>
                  <a:lnTo>
                    <a:pt x="829" y="1337"/>
                  </a:lnTo>
                  <a:lnTo>
                    <a:pt x="832" y="1318"/>
                  </a:lnTo>
                  <a:lnTo>
                    <a:pt x="832" y="1318"/>
                  </a:lnTo>
                  <a:lnTo>
                    <a:pt x="832" y="1315"/>
                  </a:lnTo>
                  <a:lnTo>
                    <a:pt x="829" y="1314"/>
                  </a:lnTo>
                  <a:lnTo>
                    <a:pt x="821" y="1310"/>
                  </a:lnTo>
                  <a:lnTo>
                    <a:pt x="811" y="1306"/>
                  </a:lnTo>
                  <a:lnTo>
                    <a:pt x="820" y="1269"/>
                  </a:lnTo>
                  <a:lnTo>
                    <a:pt x="774" y="1267"/>
                  </a:lnTo>
                  <a:lnTo>
                    <a:pt x="769" y="1299"/>
                  </a:lnTo>
                  <a:lnTo>
                    <a:pt x="689" y="1327"/>
                  </a:lnTo>
                  <a:lnTo>
                    <a:pt x="640" y="1290"/>
                  </a:lnTo>
                  <a:lnTo>
                    <a:pt x="675" y="1250"/>
                  </a:lnTo>
                  <a:lnTo>
                    <a:pt x="675" y="1250"/>
                  </a:lnTo>
                  <a:lnTo>
                    <a:pt x="677" y="1247"/>
                  </a:lnTo>
                  <a:lnTo>
                    <a:pt x="681" y="1246"/>
                  </a:lnTo>
                  <a:lnTo>
                    <a:pt x="694" y="1241"/>
                  </a:lnTo>
                  <a:lnTo>
                    <a:pt x="711" y="1236"/>
                  </a:lnTo>
                  <a:lnTo>
                    <a:pt x="746" y="1215"/>
                  </a:lnTo>
                  <a:lnTo>
                    <a:pt x="746" y="1215"/>
                  </a:lnTo>
                  <a:lnTo>
                    <a:pt x="752" y="1196"/>
                  </a:lnTo>
                  <a:lnTo>
                    <a:pt x="757" y="1182"/>
                  </a:lnTo>
                  <a:lnTo>
                    <a:pt x="760" y="1173"/>
                  </a:lnTo>
                  <a:lnTo>
                    <a:pt x="760" y="1173"/>
                  </a:lnTo>
                  <a:lnTo>
                    <a:pt x="761" y="1170"/>
                  </a:lnTo>
                  <a:lnTo>
                    <a:pt x="765" y="1166"/>
                  </a:lnTo>
                  <a:lnTo>
                    <a:pt x="779" y="1160"/>
                  </a:lnTo>
                  <a:lnTo>
                    <a:pt x="797" y="1154"/>
                  </a:lnTo>
                  <a:lnTo>
                    <a:pt x="797" y="1154"/>
                  </a:lnTo>
                  <a:lnTo>
                    <a:pt x="832" y="1138"/>
                  </a:lnTo>
                  <a:lnTo>
                    <a:pt x="859" y="1127"/>
                  </a:lnTo>
                  <a:lnTo>
                    <a:pt x="869" y="1120"/>
                  </a:lnTo>
                  <a:lnTo>
                    <a:pt x="874" y="1116"/>
                  </a:lnTo>
                  <a:lnTo>
                    <a:pt x="874" y="1116"/>
                  </a:lnTo>
                  <a:lnTo>
                    <a:pt x="882" y="1111"/>
                  </a:lnTo>
                  <a:lnTo>
                    <a:pt x="887" y="1109"/>
                  </a:lnTo>
                  <a:lnTo>
                    <a:pt x="893" y="1107"/>
                  </a:lnTo>
                  <a:lnTo>
                    <a:pt x="893" y="1107"/>
                  </a:lnTo>
                  <a:lnTo>
                    <a:pt x="911" y="1084"/>
                  </a:lnTo>
                  <a:lnTo>
                    <a:pt x="926" y="1066"/>
                  </a:lnTo>
                  <a:lnTo>
                    <a:pt x="931" y="1058"/>
                  </a:lnTo>
                  <a:lnTo>
                    <a:pt x="933" y="1053"/>
                  </a:lnTo>
                  <a:lnTo>
                    <a:pt x="933" y="1053"/>
                  </a:lnTo>
                  <a:lnTo>
                    <a:pt x="951" y="1016"/>
                  </a:lnTo>
                  <a:lnTo>
                    <a:pt x="967" y="988"/>
                  </a:lnTo>
                  <a:lnTo>
                    <a:pt x="967" y="971"/>
                  </a:lnTo>
                  <a:lnTo>
                    <a:pt x="1007" y="945"/>
                  </a:lnTo>
                  <a:lnTo>
                    <a:pt x="1001" y="921"/>
                  </a:lnTo>
                  <a:lnTo>
                    <a:pt x="996" y="906"/>
                  </a:lnTo>
                  <a:lnTo>
                    <a:pt x="1067" y="855"/>
                  </a:lnTo>
                  <a:lnTo>
                    <a:pt x="1069" y="841"/>
                  </a:lnTo>
                  <a:lnTo>
                    <a:pt x="1090" y="832"/>
                  </a:lnTo>
                  <a:lnTo>
                    <a:pt x="1104" y="812"/>
                  </a:lnTo>
                  <a:lnTo>
                    <a:pt x="1078" y="795"/>
                  </a:lnTo>
                  <a:lnTo>
                    <a:pt x="1041" y="786"/>
                  </a:lnTo>
                  <a:lnTo>
                    <a:pt x="1036" y="769"/>
                  </a:lnTo>
                  <a:lnTo>
                    <a:pt x="1050" y="764"/>
                  </a:lnTo>
                  <a:lnTo>
                    <a:pt x="1114" y="733"/>
                  </a:lnTo>
                  <a:lnTo>
                    <a:pt x="1114" y="733"/>
                  </a:lnTo>
                  <a:lnTo>
                    <a:pt x="1109" y="722"/>
                  </a:lnTo>
                  <a:lnTo>
                    <a:pt x="1105" y="710"/>
                  </a:lnTo>
                  <a:lnTo>
                    <a:pt x="1102" y="699"/>
                  </a:lnTo>
                  <a:lnTo>
                    <a:pt x="1102" y="699"/>
                  </a:lnTo>
                  <a:lnTo>
                    <a:pt x="1102" y="694"/>
                  </a:lnTo>
                  <a:lnTo>
                    <a:pt x="1103" y="691"/>
                  </a:lnTo>
                  <a:lnTo>
                    <a:pt x="1103" y="688"/>
                  </a:lnTo>
                  <a:lnTo>
                    <a:pt x="1105" y="686"/>
                  </a:lnTo>
                  <a:lnTo>
                    <a:pt x="1108" y="685"/>
                  </a:lnTo>
                  <a:lnTo>
                    <a:pt x="1109" y="685"/>
                  </a:lnTo>
                  <a:lnTo>
                    <a:pt x="1144" y="665"/>
                  </a:lnTo>
                  <a:lnTo>
                    <a:pt x="1140" y="631"/>
                  </a:lnTo>
                  <a:lnTo>
                    <a:pt x="1140" y="631"/>
                  </a:lnTo>
                  <a:lnTo>
                    <a:pt x="1067" y="661"/>
                  </a:lnTo>
                  <a:lnTo>
                    <a:pt x="1067" y="661"/>
                  </a:lnTo>
                  <a:lnTo>
                    <a:pt x="1063" y="663"/>
                  </a:lnTo>
                  <a:lnTo>
                    <a:pt x="1059" y="663"/>
                  </a:lnTo>
                  <a:lnTo>
                    <a:pt x="1051" y="660"/>
                  </a:lnTo>
                  <a:lnTo>
                    <a:pt x="1048" y="658"/>
                  </a:lnTo>
                  <a:lnTo>
                    <a:pt x="1046" y="656"/>
                  </a:lnTo>
                  <a:lnTo>
                    <a:pt x="1022" y="613"/>
                  </a:lnTo>
                  <a:lnTo>
                    <a:pt x="1067" y="579"/>
                  </a:lnTo>
                  <a:lnTo>
                    <a:pt x="1067" y="579"/>
                  </a:lnTo>
                  <a:lnTo>
                    <a:pt x="1063" y="571"/>
                  </a:lnTo>
                  <a:lnTo>
                    <a:pt x="1055" y="553"/>
                  </a:lnTo>
                  <a:lnTo>
                    <a:pt x="1051" y="543"/>
                  </a:lnTo>
                  <a:lnTo>
                    <a:pt x="1048" y="533"/>
                  </a:lnTo>
                  <a:lnTo>
                    <a:pt x="1048" y="523"/>
                  </a:lnTo>
                  <a:lnTo>
                    <a:pt x="1048" y="519"/>
                  </a:lnTo>
                  <a:lnTo>
                    <a:pt x="1048" y="516"/>
                  </a:lnTo>
                  <a:lnTo>
                    <a:pt x="1048" y="516"/>
                  </a:lnTo>
                  <a:lnTo>
                    <a:pt x="1053" y="501"/>
                  </a:lnTo>
                  <a:lnTo>
                    <a:pt x="1058" y="485"/>
                  </a:lnTo>
                  <a:lnTo>
                    <a:pt x="1062" y="466"/>
                  </a:lnTo>
                  <a:lnTo>
                    <a:pt x="1062" y="466"/>
                  </a:lnTo>
                  <a:close/>
                  <a:moveTo>
                    <a:pt x="541" y="1435"/>
                  </a:moveTo>
                  <a:lnTo>
                    <a:pt x="541" y="1435"/>
                  </a:lnTo>
                  <a:lnTo>
                    <a:pt x="526" y="1413"/>
                  </a:lnTo>
                  <a:lnTo>
                    <a:pt x="509" y="1389"/>
                  </a:lnTo>
                  <a:lnTo>
                    <a:pt x="509" y="1389"/>
                  </a:lnTo>
                  <a:lnTo>
                    <a:pt x="505" y="1382"/>
                  </a:lnTo>
                  <a:lnTo>
                    <a:pt x="504" y="1376"/>
                  </a:lnTo>
                  <a:lnTo>
                    <a:pt x="504" y="1376"/>
                  </a:lnTo>
                  <a:lnTo>
                    <a:pt x="506" y="1363"/>
                  </a:lnTo>
                  <a:lnTo>
                    <a:pt x="513" y="1344"/>
                  </a:lnTo>
                  <a:lnTo>
                    <a:pt x="513" y="1344"/>
                  </a:lnTo>
                  <a:lnTo>
                    <a:pt x="506" y="1337"/>
                  </a:lnTo>
                  <a:lnTo>
                    <a:pt x="501" y="1332"/>
                  </a:lnTo>
                  <a:lnTo>
                    <a:pt x="499" y="1327"/>
                  </a:lnTo>
                  <a:lnTo>
                    <a:pt x="499" y="1327"/>
                  </a:lnTo>
                  <a:lnTo>
                    <a:pt x="495" y="1317"/>
                  </a:lnTo>
                  <a:lnTo>
                    <a:pt x="492" y="1310"/>
                  </a:lnTo>
                  <a:lnTo>
                    <a:pt x="492" y="1306"/>
                  </a:lnTo>
                  <a:lnTo>
                    <a:pt x="492" y="1306"/>
                  </a:lnTo>
                  <a:lnTo>
                    <a:pt x="496" y="1296"/>
                  </a:lnTo>
                  <a:lnTo>
                    <a:pt x="496" y="1296"/>
                  </a:lnTo>
                  <a:lnTo>
                    <a:pt x="492" y="1288"/>
                  </a:lnTo>
                  <a:lnTo>
                    <a:pt x="491" y="1282"/>
                  </a:lnTo>
                  <a:lnTo>
                    <a:pt x="490" y="1278"/>
                  </a:lnTo>
                  <a:lnTo>
                    <a:pt x="490" y="1278"/>
                  </a:lnTo>
                  <a:lnTo>
                    <a:pt x="490" y="1277"/>
                  </a:lnTo>
                  <a:lnTo>
                    <a:pt x="491" y="1277"/>
                  </a:lnTo>
                  <a:lnTo>
                    <a:pt x="495" y="1277"/>
                  </a:lnTo>
                  <a:lnTo>
                    <a:pt x="497" y="1278"/>
                  </a:lnTo>
                  <a:lnTo>
                    <a:pt x="501" y="1278"/>
                  </a:lnTo>
                  <a:lnTo>
                    <a:pt x="501" y="1278"/>
                  </a:lnTo>
                  <a:lnTo>
                    <a:pt x="508" y="1278"/>
                  </a:lnTo>
                  <a:lnTo>
                    <a:pt x="510" y="1278"/>
                  </a:lnTo>
                  <a:lnTo>
                    <a:pt x="510" y="1278"/>
                  </a:lnTo>
                  <a:lnTo>
                    <a:pt x="521" y="1259"/>
                  </a:lnTo>
                  <a:lnTo>
                    <a:pt x="521" y="1259"/>
                  </a:lnTo>
                  <a:lnTo>
                    <a:pt x="522" y="1259"/>
                  </a:lnTo>
                  <a:lnTo>
                    <a:pt x="523" y="1259"/>
                  </a:lnTo>
                  <a:lnTo>
                    <a:pt x="530" y="1261"/>
                  </a:lnTo>
                  <a:lnTo>
                    <a:pt x="539" y="1267"/>
                  </a:lnTo>
                  <a:lnTo>
                    <a:pt x="536" y="1306"/>
                  </a:lnTo>
                  <a:lnTo>
                    <a:pt x="541" y="1435"/>
                  </a:lnTo>
                  <a:close/>
                  <a:moveTo>
                    <a:pt x="618" y="1336"/>
                  </a:moveTo>
                  <a:lnTo>
                    <a:pt x="618" y="1336"/>
                  </a:lnTo>
                  <a:lnTo>
                    <a:pt x="623" y="1339"/>
                  </a:lnTo>
                  <a:lnTo>
                    <a:pt x="629" y="1341"/>
                  </a:lnTo>
                  <a:lnTo>
                    <a:pt x="630" y="1344"/>
                  </a:lnTo>
                  <a:lnTo>
                    <a:pt x="630" y="1344"/>
                  </a:lnTo>
                  <a:lnTo>
                    <a:pt x="631" y="1348"/>
                  </a:lnTo>
                  <a:lnTo>
                    <a:pt x="631" y="1354"/>
                  </a:lnTo>
                  <a:lnTo>
                    <a:pt x="632" y="1358"/>
                  </a:lnTo>
                  <a:lnTo>
                    <a:pt x="634" y="1360"/>
                  </a:lnTo>
                  <a:lnTo>
                    <a:pt x="636" y="1362"/>
                  </a:lnTo>
                  <a:lnTo>
                    <a:pt x="640" y="1363"/>
                  </a:lnTo>
                  <a:lnTo>
                    <a:pt x="640" y="1363"/>
                  </a:lnTo>
                  <a:lnTo>
                    <a:pt x="648" y="1362"/>
                  </a:lnTo>
                  <a:lnTo>
                    <a:pt x="653" y="1360"/>
                  </a:lnTo>
                  <a:lnTo>
                    <a:pt x="657" y="1359"/>
                  </a:lnTo>
                  <a:lnTo>
                    <a:pt x="658" y="1360"/>
                  </a:lnTo>
                  <a:lnTo>
                    <a:pt x="658" y="1360"/>
                  </a:lnTo>
                  <a:lnTo>
                    <a:pt x="667" y="1369"/>
                  </a:lnTo>
                  <a:lnTo>
                    <a:pt x="675" y="1378"/>
                  </a:lnTo>
                  <a:lnTo>
                    <a:pt x="675" y="1378"/>
                  </a:lnTo>
                  <a:lnTo>
                    <a:pt x="675" y="1382"/>
                  </a:lnTo>
                  <a:lnTo>
                    <a:pt x="674" y="1386"/>
                  </a:lnTo>
                  <a:lnTo>
                    <a:pt x="671" y="1389"/>
                  </a:lnTo>
                  <a:lnTo>
                    <a:pt x="670" y="1389"/>
                  </a:lnTo>
                  <a:lnTo>
                    <a:pt x="666" y="1390"/>
                  </a:lnTo>
                  <a:lnTo>
                    <a:pt x="661" y="1389"/>
                  </a:lnTo>
                  <a:lnTo>
                    <a:pt x="661" y="1389"/>
                  </a:lnTo>
                  <a:lnTo>
                    <a:pt x="653" y="1385"/>
                  </a:lnTo>
                  <a:lnTo>
                    <a:pt x="649" y="1382"/>
                  </a:lnTo>
                  <a:lnTo>
                    <a:pt x="645" y="1381"/>
                  </a:lnTo>
                  <a:lnTo>
                    <a:pt x="640" y="1384"/>
                  </a:lnTo>
                  <a:lnTo>
                    <a:pt x="640" y="1384"/>
                  </a:lnTo>
                  <a:lnTo>
                    <a:pt x="617" y="1395"/>
                  </a:lnTo>
                  <a:lnTo>
                    <a:pt x="617" y="1395"/>
                  </a:lnTo>
                  <a:lnTo>
                    <a:pt x="614" y="1375"/>
                  </a:lnTo>
                  <a:lnTo>
                    <a:pt x="614" y="1360"/>
                  </a:lnTo>
                  <a:lnTo>
                    <a:pt x="618" y="1336"/>
                  </a:lnTo>
                  <a:close/>
                  <a:moveTo>
                    <a:pt x="938" y="488"/>
                  </a:moveTo>
                  <a:lnTo>
                    <a:pt x="938" y="488"/>
                  </a:lnTo>
                  <a:lnTo>
                    <a:pt x="938" y="488"/>
                  </a:lnTo>
                  <a:lnTo>
                    <a:pt x="940" y="488"/>
                  </a:lnTo>
                  <a:lnTo>
                    <a:pt x="942" y="493"/>
                  </a:lnTo>
                  <a:lnTo>
                    <a:pt x="945" y="502"/>
                  </a:lnTo>
                  <a:lnTo>
                    <a:pt x="954" y="494"/>
                  </a:lnTo>
                  <a:lnTo>
                    <a:pt x="954" y="514"/>
                  </a:lnTo>
                  <a:lnTo>
                    <a:pt x="954" y="514"/>
                  </a:lnTo>
                  <a:lnTo>
                    <a:pt x="955" y="515"/>
                  </a:lnTo>
                  <a:lnTo>
                    <a:pt x="956" y="515"/>
                  </a:lnTo>
                  <a:lnTo>
                    <a:pt x="960" y="515"/>
                  </a:lnTo>
                  <a:lnTo>
                    <a:pt x="968" y="514"/>
                  </a:lnTo>
                  <a:lnTo>
                    <a:pt x="968" y="514"/>
                  </a:lnTo>
                  <a:lnTo>
                    <a:pt x="971" y="515"/>
                  </a:lnTo>
                  <a:lnTo>
                    <a:pt x="973" y="519"/>
                  </a:lnTo>
                  <a:lnTo>
                    <a:pt x="978" y="525"/>
                  </a:lnTo>
                  <a:lnTo>
                    <a:pt x="964" y="534"/>
                  </a:lnTo>
                  <a:lnTo>
                    <a:pt x="964" y="534"/>
                  </a:lnTo>
                  <a:lnTo>
                    <a:pt x="956" y="560"/>
                  </a:lnTo>
                  <a:lnTo>
                    <a:pt x="956" y="560"/>
                  </a:lnTo>
                  <a:lnTo>
                    <a:pt x="954" y="561"/>
                  </a:lnTo>
                  <a:lnTo>
                    <a:pt x="949" y="562"/>
                  </a:lnTo>
                  <a:lnTo>
                    <a:pt x="940" y="562"/>
                  </a:lnTo>
                  <a:lnTo>
                    <a:pt x="940" y="562"/>
                  </a:lnTo>
                  <a:lnTo>
                    <a:pt x="938" y="555"/>
                  </a:lnTo>
                  <a:lnTo>
                    <a:pt x="936" y="542"/>
                  </a:lnTo>
                  <a:lnTo>
                    <a:pt x="936" y="542"/>
                  </a:lnTo>
                  <a:lnTo>
                    <a:pt x="935" y="539"/>
                  </a:lnTo>
                  <a:lnTo>
                    <a:pt x="933" y="538"/>
                  </a:lnTo>
                  <a:lnTo>
                    <a:pt x="931" y="539"/>
                  </a:lnTo>
                  <a:lnTo>
                    <a:pt x="928" y="544"/>
                  </a:lnTo>
                  <a:lnTo>
                    <a:pt x="913" y="548"/>
                  </a:lnTo>
                  <a:lnTo>
                    <a:pt x="913" y="548"/>
                  </a:lnTo>
                  <a:lnTo>
                    <a:pt x="908" y="542"/>
                  </a:lnTo>
                  <a:lnTo>
                    <a:pt x="905" y="535"/>
                  </a:lnTo>
                  <a:lnTo>
                    <a:pt x="902" y="530"/>
                  </a:lnTo>
                  <a:lnTo>
                    <a:pt x="902" y="530"/>
                  </a:lnTo>
                  <a:lnTo>
                    <a:pt x="902" y="525"/>
                  </a:lnTo>
                  <a:lnTo>
                    <a:pt x="904" y="519"/>
                  </a:lnTo>
                  <a:lnTo>
                    <a:pt x="908" y="511"/>
                  </a:lnTo>
                  <a:lnTo>
                    <a:pt x="908" y="511"/>
                  </a:lnTo>
                  <a:lnTo>
                    <a:pt x="910" y="511"/>
                  </a:lnTo>
                  <a:lnTo>
                    <a:pt x="915" y="511"/>
                  </a:lnTo>
                  <a:lnTo>
                    <a:pt x="928" y="514"/>
                  </a:lnTo>
                  <a:lnTo>
                    <a:pt x="928" y="514"/>
                  </a:lnTo>
                  <a:lnTo>
                    <a:pt x="932" y="514"/>
                  </a:lnTo>
                  <a:lnTo>
                    <a:pt x="933" y="514"/>
                  </a:lnTo>
                  <a:lnTo>
                    <a:pt x="937" y="510"/>
                  </a:lnTo>
                  <a:lnTo>
                    <a:pt x="938" y="506"/>
                  </a:lnTo>
                  <a:lnTo>
                    <a:pt x="938" y="505"/>
                  </a:lnTo>
                  <a:lnTo>
                    <a:pt x="938" y="505"/>
                  </a:lnTo>
                  <a:lnTo>
                    <a:pt x="937" y="497"/>
                  </a:lnTo>
                  <a:lnTo>
                    <a:pt x="938" y="488"/>
                  </a:lnTo>
                  <a:lnTo>
                    <a:pt x="938" y="488"/>
                  </a:lnTo>
                  <a:close/>
                  <a:moveTo>
                    <a:pt x="307" y="1156"/>
                  </a:moveTo>
                  <a:lnTo>
                    <a:pt x="339" y="116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56" y="1150"/>
                  </a:lnTo>
                  <a:lnTo>
                    <a:pt x="357" y="1147"/>
                  </a:lnTo>
                  <a:lnTo>
                    <a:pt x="359" y="1147"/>
                  </a:lnTo>
                  <a:lnTo>
                    <a:pt x="360" y="1147"/>
                  </a:lnTo>
                  <a:lnTo>
                    <a:pt x="362" y="1148"/>
                  </a:lnTo>
                  <a:lnTo>
                    <a:pt x="365" y="1151"/>
                  </a:lnTo>
                  <a:lnTo>
                    <a:pt x="365" y="1151"/>
                  </a:lnTo>
                  <a:lnTo>
                    <a:pt x="369" y="1159"/>
                  </a:lnTo>
                  <a:lnTo>
                    <a:pt x="371" y="1163"/>
                  </a:lnTo>
                  <a:lnTo>
                    <a:pt x="371" y="1165"/>
                  </a:lnTo>
                  <a:lnTo>
                    <a:pt x="374" y="1165"/>
                  </a:lnTo>
                  <a:lnTo>
                    <a:pt x="374" y="1165"/>
                  </a:lnTo>
                  <a:lnTo>
                    <a:pt x="383" y="1164"/>
                  </a:lnTo>
                  <a:lnTo>
                    <a:pt x="397" y="1160"/>
                  </a:lnTo>
                  <a:lnTo>
                    <a:pt x="415" y="1154"/>
                  </a:lnTo>
                  <a:lnTo>
                    <a:pt x="413" y="1165"/>
                  </a:lnTo>
                  <a:lnTo>
                    <a:pt x="413" y="1165"/>
                  </a:lnTo>
                  <a:lnTo>
                    <a:pt x="396" y="1173"/>
                  </a:lnTo>
                  <a:lnTo>
                    <a:pt x="384" y="1179"/>
                  </a:lnTo>
                  <a:lnTo>
                    <a:pt x="379" y="1182"/>
                  </a:lnTo>
                  <a:lnTo>
                    <a:pt x="379" y="1182"/>
                  </a:lnTo>
                  <a:lnTo>
                    <a:pt x="384" y="1190"/>
                  </a:lnTo>
                  <a:lnTo>
                    <a:pt x="387" y="1195"/>
                  </a:lnTo>
                  <a:lnTo>
                    <a:pt x="388" y="1199"/>
                  </a:lnTo>
                  <a:lnTo>
                    <a:pt x="388" y="1199"/>
                  </a:lnTo>
                  <a:lnTo>
                    <a:pt x="389" y="1202"/>
                  </a:lnTo>
                  <a:lnTo>
                    <a:pt x="393" y="1209"/>
                  </a:lnTo>
                  <a:lnTo>
                    <a:pt x="398" y="1219"/>
                  </a:lnTo>
                  <a:lnTo>
                    <a:pt x="398" y="1219"/>
                  </a:lnTo>
                  <a:lnTo>
                    <a:pt x="401" y="1226"/>
                  </a:lnTo>
                  <a:lnTo>
                    <a:pt x="401" y="1231"/>
                  </a:lnTo>
                  <a:lnTo>
                    <a:pt x="400" y="1232"/>
                  </a:lnTo>
                  <a:lnTo>
                    <a:pt x="398" y="1233"/>
                  </a:lnTo>
                  <a:lnTo>
                    <a:pt x="398" y="1233"/>
                  </a:lnTo>
                  <a:lnTo>
                    <a:pt x="384" y="1240"/>
                  </a:lnTo>
                  <a:lnTo>
                    <a:pt x="380" y="1241"/>
                  </a:lnTo>
                  <a:lnTo>
                    <a:pt x="378" y="1241"/>
                  </a:lnTo>
                  <a:lnTo>
                    <a:pt x="375" y="1241"/>
                  </a:lnTo>
                  <a:lnTo>
                    <a:pt x="374" y="1238"/>
                  </a:lnTo>
                  <a:lnTo>
                    <a:pt x="374" y="1238"/>
                  </a:lnTo>
                  <a:lnTo>
                    <a:pt x="374" y="1223"/>
                  </a:lnTo>
                  <a:lnTo>
                    <a:pt x="373" y="1217"/>
                  </a:lnTo>
                  <a:lnTo>
                    <a:pt x="371" y="1215"/>
                  </a:lnTo>
                  <a:lnTo>
                    <a:pt x="370" y="1215"/>
                  </a:lnTo>
                  <a:lnTo>
                    <a:pt x="370" y="1215"/>
                  </a:lnTo>
                  <a:lnTo>
                    <a:pt x="339" y="1224"/>
                  </a:lnTo>
                  <a:lnTo>
                    <a:pt x="334" y="1202"/>
                  </a:lnTo>
                  <a:lnTo>
                    <a:pt x="334" y="1202"/>
                  </a:lnTo>
                  <a:lnTo>
                    <a:pt x="338" y="1199"/>
                  </a:lnTo>
                  <a:lnTo>
                    <a:pt x="339" y="1196"/>
                  </a:lnTo>
                  <a:lnTo>
                    <a:pt x="338" y="1195"/>
                  </a:lnTo>
                  <a:lnTo>
                    <a:pt x="337" y="1193"/>
                  </a:lnTo>
                  <a:lnTo>
                    <a:pt x="323" y="1191"/>
                  </a:lnTo>
                  <a:lnTo>
                    <a:pt x="320" y="1182"/>
                  </a:lnTo>
                  <a:lnTo>
                    <a:pt x="307" y="115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96C17518-744A-4943-8B7D-E1DA92AA4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440" y="871870"/>
              <a:ext cx="1099808" cy="1823882"/>
            </a:xfrm>
            <a:custGeom>
              <a:avLst/>
              <a:gdLst>
                <a:gd name="T0" fmla="*/ 111 w 1285"/>
                <a:gd name="T1" fmla="*/ 1003 h 2131"/>
                <a:gd name="T2" fmla="*/ 48 w 1285"/>
                <a:gd name="T3" fmla="*/ 938 h 2131"/>
                <a:gd name="T4" fmla="*/ 37 w 1285"/>
                <a:gd name="T5" fmla="*/ 860 h 2131"/>
                <a:gd name="T6" fmla="*/ 36 w 1285"/>
                <a:gd name="T7" fmla="*/ 778 h 2131"/>
                <a:gd name="T8" fmla="*/ 63 w 1285"/>
                <a:gd name="T9" fmla="*/ 694 h 2131"/>
                <a:gd name="T10" fmla="*/ 105 w 1285"/>
                <a:gd name="T11" fmla="*/ 683 h 2131"/>
                <a:gd name="T12" fmla="*/ 135 w 1285"/>
                <a:gd name="T13" fmla="*/ 537 h 2131"/>
                <a:gd name="T14" fmla="*/ 198 w 1285"/>
                <a:gd name="T15" fmla="*/ 616 h 2131"/>
                <a:gd name="T16" fmla="*/ 158 w 1285"/>
                <a:gd name="T17" fmla="*/ 508 h 2131"/>
                <a:gd name="T18" fmla="*/ 223 w 1285"/>
                <a:gd name="T19" fmla="*/ 450 h 2131"/>
                <a:gd name="T20" fmla="*/ 248 w 1285"/>
                <a:gd name="T21" fmla="*/ 467 h 2131"/>
                <a:gd name="T22" fmla="*/ 227 w 1285"/>
                <a:gd name="T23" fmla="*/ 366 h 2131"/>
                <a:gd name="T24" fmla="*/ 286 w 1285"/>
                <a:gd name="T25" fmla="*/ 318 h 2131"/>
                <a:gd name="T26" fmla="*/ 271 w 1285"/>
                <a:gd name="T27" fmla="*/ 207 h 2131"/>
                <a:gd name="T28" fmla="*/ 327 w 1285"/>
                <a:gd name="T29" fmla="*/ 219 h 2131"/>
                <a:gd name="T30" fmla="*/ 356 w 1285"/>
                <a:gd name="T31" fmla="*/ 90 h 2131"/>
                <a:gd name="T32" fmla="*/ 399 w 1285"/>
                <a:gd name="T33" fmla="*/ 112 h 2131"/>
                <a:gd name="T34" fmla="*/ 523 w 1285"/>
                <a:gd name="T35" fmla="*/ 54 h 2131"/>
                <a:gd name="T36" fmla="*/ 621 w 1285"/>
                <a:gd name="T37" fmla="*/ 34 h 2131"/>
                <a:gd name="T38" fmla="*/ 711 w 1285"/>
                <a:gd name="T39" fmla="*/ 94 h 2131"/>
                <a:gd name="T40" fmla="*/ 797 w 1285"/>
                <a:gd name="T41" fmla="*/ 122 h 2131"/>
                <a:gd name="T42" fmla="*/ 899 w 1285"/>
                <a:gd name="T43" fmla="*/ 158 h 2131"/>
                <a:gd name="T44" fmla="*/ 934 w 1285"/>
                <a:gd name="T45" fmla="*/ 214 h 2131"/>
                <a:gd name="T46" fmla="*/ 978 w 1285"/>
                <a:gd name="T47" fmla="*/ 241 h 2131"/>
                <a:gd name="T48" fmla="*/ 1018 w 1285"/>
                <a:gd name="T49" fmla="*/ 347 h 2131"/>
                <a:gd name="T50" fmla="*/ 1032 w 1285"/>
                <a:gd name="T51" fmla="*/ 500 h 2131"/>
                <a:gd name="T52" fmla="*/ 1063 w 1285"/>
                <a:gd name="T53" fmla="*/ 442 h 2131"/>
                <a:gd name="T54" fmla="*/ 1088 w 1285"/>
                <a:gd name="T55" fmla="*/ 499 h 2131"/>
                <a:gd name="T56" fmla="*/ 1124 w 1285"/>
                <a:gd name="T57" fmla="*/ 635 h 2131"/>
                <a:gd name="T58" fmla="*/ 1198 w 1285"/>
                <a:gd name="T59" fmla="*/ 611 h 2131"/>
                <a:gd name="T60" fmla="*/ 1217 w 1285"/>
                <a:gd name="T61" fmla="*/ 765 h 2131"/>
                <a:gd name="T62" fmla="*/ 1244 w 1285"/>
                <a:gd name="T63" fmla="*/ 778 h 2131"/>
                <a:gd name="T64" fmla="*/ 1223 w 1285"/>
                <a:gd name="T65" fmla="*/ 883 h 2131"/>
                <a:gd name="T66" fmla="*/ 1118 w 1285"/>
                <a:gd name="T67" fmla="*/ 949 h 2131"/>
                <a:gd name="T68" fmla="*/ 1225 w 1285"/>
                <a:gd name="T69" fmla="*/ 986 h 2131"/>
                <a:gd name="T70" fmla="*/ 1123 w 1285"/>
                <a:gd name="T71" fmla="*/ 1230 h 2131"/>
                <a:gd name="T72" fmla="*/ 952 w 1285"/>
                <a:gd name="T73" fmla="*/ 1293 h 2131"/>
                <a:gd name="T74" fmla="*/ 829 w 1285"/>
                <a:gd name="T75" fmla="*/ 1387 h 2131"/>
                <a:gd name="T76" fmla="*/ 812 w 1285"/>
                <a:gd name="T77" fmla="*/ 1500 h 2131"/>
                <a:gd name="T78" fmla="*/ 740 w 1285"/>
                <a:gd name="T79" fmla="*/ 2131 h 2131"/>
                <a:gd name="T80" fmla="*/ 677 w 1285"/>
                <a:gd name="T81" fmla="*/ 2018 h 2131"/>
                <a:gd name="T82" fmla="*/ 668 w 1285"/>
                <a:gd name="T83" fmla="*/ 1783 h 2131"/>
                <a:gd name="T84" fmla="*/ 632 w 1285"/>
                <a:gd name="T85" fmla="*/ 1515 h 2131"/>
                <a:gd name="T86" fmla="*/ 585 w 1285"/>
                <a:gd name="T87" fmla="*/ 1554 h 2131"/>
                <a:gd name="T88" fmla="*/ 563 w 1285"/>
                <a:gd name="T89" fmla="*/ 1616 h 2131"/>
                <a:gd name="T90" fmla="*/ 527 w 1285"/>
                <a:gd name="T91" fmla="*/ 1581 h 2131"/>
                <a:gd name="T92" fmla="*/ 525 w 1285"/>
                <a:gd name="T93" fmla="*/ 1508 h 2131"/>
                <a:gd name="T94" fmla="*/ 450 w 1285"/>
                <a:gd name="T95" fmla="*/ 1497 h 2131"/>
                <a:gd name="T96" fmla="*/ 393 w 1285"/>
                <a:gd name="T97" fmla="*/ 1506 h 2131"/>
                <a:gd name="T98" fmla="*/ 443 w 1285"/>
                <a:gd name="T99" fmla="*/ 1418 h 2131"/>
                <a:gd name="T100" fmla="*/ 330 w 1285"/>
                <a:gd name="T101" fmla="*/ 1427 h 2131"/>
                <a:gd name="T102" fmla="*/ 432 w 1285"/>
                <a:gd name="T103" fmla="*/ 1339 h 2131"/>
                <a:gd name="T104" fmla="*/ 309 w 1285"/>
                <a:gd name="T105" fmla="*/ 1357 h 2131"/>
                <a:gd name="T106" fmla="*/ 286 w 1285"/>
                <a:gd name="T107" fmla="*/ 1301 h 2131"/>
                <a:gd name="T108" fmla="*/ 333 w 1285"/>
                <a:gd name="T109" fmla="*/ 1276 h 2131"/>
                <a:gd name="T110" fmla="*/ 321 w 1285"/>
                <a:gd name="T111" fmla="*/ 1234 h 2131"/>
                <a:gd name="T112" fmla="*/ 133 w 1285"/>
                <a:gd name="T113" fmla="*/ 1222 h 2131"/>
                <a:gd name="T114" fmla="*/ 145 w 1285"/>
                <a:gd name="T115" fmla="*/ 1143 h 2131"/>
                <a:gd name="T116" fmla="*/ 48 w 1285"/>
                <a:gd name="T117" fmla="*/ 1051 h 2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2131">
                  <a:moveTo>
                    <a:pt x="9" y="988"/>
                  </a:moveTo>
                  <a:lnTo>
                    <a:pt x="9" y="988"/>
                  </a:lnTo>
                  <a:lnTo>
                    <a:pt x="3" y="974"/>
                  </a:lnTo>
                  <a:lnTo>
                    <a:pt x="0" y="963"/>
                  </a:lnTo>
                  <a:lnTo>
                    <a:pt x="0" y="950"/>
                  </a:lnTo>
                  <a:lnTo>
                    <a:pt x="25" y="963"/>
                  </a:lnTo>
                  <a:lnTo>
                    <a:pt x="39" y="972"/>
                  </a:lnTo>
                  <a:lnTo>
                    <a:pt x="52" y="988"/>
                  </a:lnTo>
                  <a:lnTo>
                    <a:pt x="52" y="988"/>
                  </a:lnTo>
                  <a:lnTo>
                    <a:pt x="68" y="990"/>
                  </a:lnTo>
                  <a:lnTo>
                    <a:pt x="86" y="992"/>
                  </a:lnTo>
                  <a:lnTo>
                    <a:pt x="86" y="992"/>
                  </a:lnTo>
                  <a:lnTo>
                    <a:pt x="92" y="995"/>
                  </a:lnTo>
                  <a:lnTo>
                    <a:pt x="101" y="999"/>
                  </a:lnTo>
                  <a:lnTo>
                    <a:pt x="111" y="1003"/>
                  </a:lnTo>
                  <a:lnTo>
                    <a:pt x="119" y="1004"/>
                  </a:lnTo>
                  <a:lnTo>
                    <a:pt x="119" y="1004"/>
                  </a:lnTo>
                  <a:lnTo>
                    <a:pt x="128" y="1004"/>
                  </a:lnTo>
                  <a:lnTo>
                    <a:pt x="140" y="1004"/>
                  </a:lnTo>
                  <a:lnTo>
                    <a:pt x="144" y="1003"/>
                  </a:lnTo>
                  <a:lnTo>
                    <a:pt x="146" y="1001"/>
                  </a:lnTo>
                  <a:lnTo>
                    <a:pt x="146" y="1000"/>
                  </a:lnTo>
                  <a:lnTo>
                    <a:pt x="146" y="1000"/>
                  </a:lnTo>
                  <a:lnTo>
                    <a:pt x="142" y="997"/>
                  </a:lnTo>
                  <a:lnTo>
                    <a:pt x="142" y="997"/>
                  </a:lnTo>
                  <a:lnTo>
                    <a:pt x="120" y="986"/>
                  </a:lnTo>
                  <a:lnTo>
                    <a:pt x="90" y="967"/>
                  </a:lnTo>
                  <a:lnTo>
                    <a:pt x="60" y="949"/>
                  </a:lnTo>
                  <a:lnTo>
                    <a:pt x="51" y="942"/>
                  </a:lnTo>
                  <a:lnTo>
                    <a:pt x="48" y="938"/>
                  </a:lnTo>
                  <a:lnTo>
                    <a:pt x="48" y="938"/>
                  </a:lnTo>
                  <a:lnTo>
                    <a:pt x="50" y="934"/>
                  </a:lnTo>
                  <a:lnTo>
                    <a:pt x="52" y="931"/>
                  </a:lnTo>
                  <a:lnTo>
                    <a:pt x="54" y="927"/>
                  </a:lnTo>
                  <a:lnTo>
                    <a:pt x="54" y="925"/>
                  </a:lnTo>
                  <a:lnTo>
                    <a:pt x="52" y="924"/>
                  </a:lnTo>
                  <a:lnTo>
                    <a:pt x="52" y="924"/>
                  </a:lnTo>
                  <a:lnTo>
                    <a:pt x="36" y="918"/>
                  </a:lnTo>
                  <a:lnTo>
                    <a:pt x="23" y="913"/>
                  </a:lnTo>
                  <a:lnTo>
                    <a:pt x="0" y="887"/>
                  </a:lnTo>
                  <a:lnTo>
                    <a:pt x="6" y="847"/>
                  </a:lnTo>
                  <a:lnTo>
                    <a:pt x="6" y="847"/>
                  </a:lnTo>
                  <a:lnTo>
                    <a:pt x="23" y="852"/>
                  </a:lnTo>
                  <a:lnTo>
                    <a:pt x="34" y="857"/>
                  </a:lnTo>
                  <a:lnTo>
                    <a:pt x="37" y="860"/>
                  </a:lnTo>
                  <a:lnTo>
                    <a:pt x="39" y="861"/>
                  </a:lnTo>
                  <a:lnTo>
                    <a:pt x="39" y="861"/>
                  </a:lnTo>
                  <a:lnTo>
                    <a:pt x="41" y="882"/>
                  </a:lnTo>
                  <a:lnTo>
                    <a:pt x="77" y="892"/>
                  </a:lnTo>
                  <a:lnTo>
                    <a:pt x="83" y="870"/>
                  </a:lnTo>
                  <a:lnTo>
                    <a:pt x="51" y="805"/>
                  </a:lnTo>
                  <a:lnTo>
                    <a:pt x="51" y="805"/>
                  </a:lnTo>
                  <a:lnTo>
                    <a:pt x="38" y="794"/>
                  </a:lnTo>
                  <a:lnTo>
                    <a:pt x="32" y="787"/>
                  </a:lnTo>
                  <a:lnTo>
                    <a:pt x="30" y="783"/>
                  </a:lnTo>
                  <a:lnTo>
                    <a:pt x="30" y="782"/>
                  </a:lnTo>
                  <a:lnTo>
                    <a:pt x="32" y="782"/>
                  </a:lnTo>
                  <a:lnTo>
                    <a:pt x="32" y="782"/>
                  </a:lnTo>
                  <a:lnTo>
                    <a:pt x="34" y="780"/>
                  </a:lnTo>
                  <a:lnTo>
                    <a:pt x="36" y="778"/>
                  </a:lnTo>
                  <a:lnTo>
                    <a:pt x="38" y="770"/>
                  </a:lnTo>
                  <a:lnTo>
                    <a:pt x="39" y="761"/>
                  </a:lnTo>
                  <a:lnTo>
                    <a:pt x="27" y="742"/>
                  </a:lnTo>
                  <a:lnTo>
                    <a:pt x="27" y="742"/>
                  </a:lnTo>
                  <a:lnTo>
                    <a:pt x="30" y="721"/>
                  </a:lnTo>
                  <a:lnTo>
                    <a:pt x="33" y="707"/>
                  </a:lnTo>
                  <a:lnTo>
                    <a:pt x="34" y="702"/>
                  </a:lnTo>
                  <a:lnTo>
                    <a:pt x="37" y="699"/>
                  </a:lnTo>
                  <a:lnTo>
                    <a:pt x="37" y="699"/>
                  </a:lnTo>
                  <a:lnTo>
                    <a:pt x="42" y="695"/>
                  </a:lnTo>
                  <a:lnTo>
                    <a:pt x="48" y="690"/>
                  </a:lnTo>
                  <a:lnTo>
                    <a:pt x="52" y="689"/>
                  </a:lnTo>
                  <a:lnTo>
                    <a:pt x="56" y="688"/>
                  </a:lnTo>
                  <a:lnTo>
                    <a:pt x="60" y="690"/>
                  </a:lnTo>
                  <a:lnTo>
                    <a:pt x="63" y="694"/>
                  </a:lnTo>
                  <a:lnTo>
                    <a:pt x="63" y="694"/>
                  </a:lnTo>
                  <a:lnTo>
                    <a:pt x="66" y="708"/>
                  </a:lnTo>
                  <a:lnTo>
                    <a:pt x="69" y="721"/>
                  </a:lnTo>
                  <a:lnTo>
                    <a:pt x="69" y="734"/>
                  </a:lnTo>
                  <a:lnTo>
                    <a:pt x="105" y="744"/>
                  </a:lnTo>
                  <a:lnTo>
                    <a:pt x="105" y="744"/>
                  </a:lnTo>
                  <a:lnTo>
                    <a:pt x="113" y="739"/>
                  </a:lnTo>
                  <a:lnTo>
                    <a:pt x="118" y="734"/>
                  </a:lnTo>
                  <a:lnTo>
                    <a:pt x="120" y="731"/>
                  </a:lnTo>
                  <a:lnTo>
                    <a:pt x="120" y="730"/>
                  </a:lnTo>
                  <a:lnTo>
                    <a:pt x="120" y="730"/>
                  </a:lnTo>
                  <a:lnTo>
                    <a:pt x="119" y="722"/>
                  </a:lnTo>
                  <a:lnTo>
                    <a:pt x="114" y="708"/>
                  </a:lnTo>
                  <a:lnTo>
                    <a:pt x="105" y="683"/>
                  </a:lnTo>
                  <a:lnTo>
                    <a:pt x="105" y="683"/>
                  </a:lnTo>
                  <a:lnTo>
                    <a:pt x="100" y="676"/>
                  </a:lnTo>
                  <a:lnTo>
                    <a:pt x="96" y="670"/>
                  </a:lnTo>
                  <a:lnTo>
                    <a:pt x="92" y="661"/>
                  </a:lnTo>
                  <a:lnTo>
                    <a:pt x="91" y="656"/>
                  </a:lnTo>
                  <a:lnTo>
                    <a:pt x="91" y="650"/>
                  </a:lnTo>
                  <a:lnTo>
                    <a:pt x="91" y="650"/>
                  </a:lnTo>
                  <a:lnTo>
                    <a:pt x="92" y="643"/>
                  </a:lnTo>
                  <a:lnTo>
                    <a:pt x="97" y="632"/>
                  </a:lnTo>
                  <a:lnTo>
                    <a:pt x="110" y="608"/>
                  </a:lnTo>
                  <a:lnTo>
                    <a:pt x="124" y="586"/>
                  </a:lnTo>
                  <a:lnTo>
                    <a:pt x="131" y="577"/>
                  </a:lnTo>
                  <a:lnTo>
                    <a:pt x="105" y="523"/>
                  </a:lnTo>
                  <a:lnTo>
                    <a:pt x="88" y="500"/>
                  </a:lnTo>
                  <a:lnTo>
                    <a:pt x="131" y="517"/>
                  </a:lnTo>
                  <a:lnTo>
                    <a:pt x="135" y="53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63" y="573"/>
                  </a:lnTo>
                  <a:lnTo>
                    <a:pt x="169" y="577"/>
                  </a:lnTo>
                  <a:lnTo>
                    <a:pt x="173" y="580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180" y="591"/>
                  </a:lnTo>
                  <a:lnTo>
                    <a:pt x="186" y="606"/>
                  </a:lnTo>
                  <a:lnTo>
                    <a:pt x="191" y="617"/>
                  </a:lnTo>
                  <a:lnTo>
                    <a:pt x="194" y="620"/>
                  </a:lnTo>
                  <a:lnTo>
                    <a:pt x="195" y="620"/>
                  </a:lnTo>
                  <a:lnTo>
                    <a:pt x="196" y="620"/>
                  </a:lnTo>
                  <a:lnTo>
                    <a:pt x="196" y="620"/>
                  </a:lnTo>
                  <a:lnTo>
                    <a:pt x="198" y="616"/>
                  </a:lnTo>
                  <a:lnTo>
                    <a:pt x="200" y="607"/>
                  </a:lnTo>
                  <a:lnTo>
                    <a:pt x="204" y="585"/>
                  </a:lnTo>
                  <a:lnTo>
                    <a:pt x="204" y="573"/>
                  </a:lnTo>
                  <a:lnTo>
                    <a:pt x="204" y="563"/>
                  </a:lnTo>
                  <a:lnTo>
                    <a:pt x="201" y="555"/>
                  </a:lnTo>
                  <a:lnTo>
                    <a:pt x="200" y="553"/>
                  </a:lnTo>
                  <a:lnTo>
                    <a:pt x="199" y="552"/>
                  </a:lnTo>
                  <a:lnTo>
                    <a:pt x="199" y="552"/>
                  </a:lnTo>
                  <a:lnTo>
                    <a:pt x="189" y="548"/>
                  </a:lnTo>
                  <a:lnTo>
                    <a:pt x="177" y="541"/>
                  </a:lnTo>
                  <a:lnTo>
                    <a:pt x="167" y="531"/>
                  </a:lnTo>
                  <a:lnTo>
                    <a:pt x="163" y="526"/>
                  </a:lnTo>
                  <a:lnTo>
                    <a:pt x="160" y="521"/>
                  </a:lnTo>
                  <a:lnTo>
                    <a:pt x="160" y="521"/>
                  </a:lnTo>
                  <a:lnTo>
                    <a:pt x="158" y="508"/>
                  </a:lnTo>
                  <a:lnTo>
                    <a:pt x="154" y="490"/>
                  </a:lnTo>
                  <a:lnTo>
                    <a:pt x="151" y="469"/>
                  </a:lnTo>
                  <a:lnTo>
                    <a:pt x="180" y="440"/>
                  </a:lnTo>
                  <a:lnTo>
                    <a:pt x="159" y="406"/>
                  </a:lnTo>
                  <a:lnTo>
                    <a:pt x="163" y="369"/>
                  </a:lnTo>
                  <a:lnTo>
                    <a:pt x="185" y="397"/>
                  </a:lnTo>
                  <a:lnTo>
                    <a:pt x="213" y="406"/>
                  </a:lnTo>
                  <a:lnTo>
                    <a:pt x="227" y="418"/>
                  </a:lnTo>
                  <a:lnTo>
                    <a:pt x="227" y="418"/>
                  </a:lnTo>
                  <a:lnTo>
                    <a:pt x="222" y="429"/>
                  </a:lnTo>
                  <a:lnTo>
                    <a:pt x="221" y="438"/>
                  </a:lnTo>
                  <a:lnTo>
                    <a:pt x="221" y="442"/>
                  </a:lnTo>
                  <a:lnTo>
                    <a:pt x="222" y="446"/>
                  </a:lnTo>
                  <a:lnTo>
                    <a:pt x="222" y="446"/>
                  </a:lnTo>
                  <a:lnTo>
                    <a:pt x="223" y="450"/>
                  </a:lnTo>
                  <a:lnTo>
                    <a:pt x="223" y="455"/>
                  </a:lnTo>
                  <a:lnTo>
                    <a:pt x="221" y="469"/>
                  </a:lnTo>
                  <a:lnTo>
                    <a:pt x="217" y="489"/>
                  </a:lnTo>
                  <a:lnTo>
                    <a:pt x="217" y="489"/>
                  </a:lnTo>
                  <a:lnTo>
                    <a:pt x="231" y="500"/>
                  </a:lnTo>
                  <a:lnTo>
                    <a:pt x="241" y="508"/>
                  </a:lnTo>
                  <a:lnTo>
                    <a:pt x="244" y="512"/>
                  </a:lnTo>
                  <a:lnTo>
                    <a:pt x="245" y="514"/>
                  </a:lnTo>
                  <a:lnTo>
                    <a:pt x="245" y="514"/>
                  </a:lnTo>
                  <a:lnTo>
                    <a:pt x="246" y="517"/>
                  </a:lnTo>
                  <a:lnTo>
                    <a:pt x="252" y="519"/>
                  </a:lnTo>
                  <a:lnTo>
                    <a:pt x="264" y="526"/>
                  </a:lnTo>
                  <a:lnTo>
                    <a:pt x="282" y="534"/>
                  </a:lnTo>
                  <a:lnTo>
                    <a:pt x="250" y="481"/>
                  </a:lnTo>
                  <a:lnTo>
                    <a:pt x="248" y="467"/>
                  </a:lnTo>
                  <a:lnTo>
                    <a:pt x="248" y="467"/>
                  </a:lnTo>
                  <a:lnTo>
                    <a:pt x="259" y="462"/>
                  </a:lnTo>
                  <a:lnTo>
                    <a:pt x="268" y="456"/>
                  </a:lnTo>
                  <a:lnTo>
                    <a:pt x="272" y="454"/>
                  </a:lnTo>
                  <a:lnTo>
                    <a:pt x="273" y="451"/>
                  </a:lnTo>
                  <a:lnTo>
                    <a:pt x="273" y="451"/>
                  </a:lnTo>
                  <a:lnTo>
                    <a:pt x="275" y="444"/>
                  </a:lnTo>
                  <a:lnTo>
                    <a:pt x="276" y="433"/>
                  </a:lnTo>
                  <a:lnTo>
                    <a:pt x="276" y="418"/>
                  </a:lnTo>
                  <a:lnTo>
                    <a:pt x="276" y="418"/>
                  </a:lnTo>
                  <a:lnTo>
                    <a:pt x="275" y="415"/>
                  </a:lnTo>
                  <a:lnTo>
                    <a:pt x="272" y="411"/>
                  </a:lnTo>
                  <a:lnTo>
                    <a:pt x="266" y="401"/>
                  </a:lnTo>
                  <a:lnTo>
                    <a:pt x="255" y="387"/>
                  </a:lnTo>
                  <a:lnTo>
                    <a:pt x="227" y="366"/>
                  </a:lnTo>
                  <a:lnTo>
                    <a:pt x="231" y="346"/>
                  </a:lnTo>
                  <a:lnTo>
                    <a:pt x="231" y="346"/>
                  </a:lnTo>
                  <a:lnTo>
                    <a:pt x="246" y="355"/>
                  </a:lnTo>
                  <a:lnTo>
                    <a:pt x="257" y="361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70" y="365"/>
                  </a:lnTo>
                  <a:lnTo>
                    <a:pt x="279" y="369"/>
                  </a:lnTo>
                  <a:lnTo>
                    <a:pt x="290" y="373"/>
                  </a:lnTo>
                  <a:lnTo>
                    <a:pt x="290" y="373"/>
                  </a:lnTo>
                  <a:lnTo>
                    <a:pt x="293" y="365"/>
                  </a:lnTo>
                  <a:lnTo>
                    <a:pt x="295" y="357"/>
                  </a:lnTo>
                  <a:lnTo>
                    <a:pt x="295" y="350"/>
                  </a:lnTo>
                  <a:lnTo>
                    <a:pt x="295" y="350"/>
                  </a:lnTo>
                  <a:lnTo>
                    <a:pt x="286" y="318"/>
                  </a:lnTo>
                  <a:lnTo>
                    <a:pt x="281" y="300"/>
                  </a:lnTo>
                  <a:lnTo>
                    <a:pt x="279" y="293"/>
                  </a:lnTo>
                  <a:lnTo>
                    <a:pt x="276" y="289"/>
                  </a:lnTo>
                  <a:lnTo>
                    <a:pt x="276" y="289"/>
                  </a:lnTo>
                  <a:lnTo>
                    <a:pt x="275" y="286"/>
                  </a:lnTo>
                  <a:lnTo>
                    <a:pt x="272" y="282"/>
                  </a:lnTo>
                  <a:lnTo>
                    <a:pt x="268" y="269"/>
                  </a:lnTo>
                  <a:lnTo>
                    <a:pt x="266" y="256"/>
                  </a:lnTo>
                  <a:lnTo>
                    <a:pt x="264" y="247"/>
                  </a:lnTo>
                  <a:lnTo>
                    <a:pt x="264" y="247"/>
                  </a:lnTo>
                  <a:lnTo>
                    <a:pt x="266" y="238"/>
                  </a:lnTo>
                  <a:lnTo>
                    <a:pt x="268" y="226"/>
                  </a:lnTo>
                  <a:lnTo>
                    <a:pt x="270" y="215"/>
                  </a:lnTo>
                  <a:lnTo>
                    <a:pt x="271" y="207"/>
                  </a:lnTo>
                  <a:lnTo>
                    <a:pt x="271" y="207"/>
                  </a:lnTo>
                  <a:lnTo>
                    <a:pt x="268" y="167"/>
                  </a:lnTo>
                  <a:lnTo>
                    <a:pt x="268" y="167"/>
                  </a:lnTo>
                  <a:lnTo>
                    <a:pt x="271" y="166"/>
                  </a:lnTo>
                  <a:lnTo>
                    <a:pt x="276" y="163"/>
                  </a:lnTo>
                  <a:lnTo>
                    <a:pt x="279" y="163"/>
                  </a:lnTo>
                  <a:lnTo>
                    <a:pt x="281" y="163"/>
                  </a:lnTo>
                  <a:lnTo>
                    <a:pt x="282" y="166"/>
                  </a:lnTo>
                  <a:lnTo>
                    <a:pt x="282" y="170"/>
                  </a:lnTo>
                  <a:lnTo>
                    <a:pt x="282" y="170"/>
                  </a:lnTo>
                  <a:lnTo>
                    <a:pt x="285" y="184"/>
                  </a:lnTo>
                  <a:lnTo>
                    <a:pt x="288" y="207"/>
                  </a:lnTo>
                  <a:lnTo>
                    <a:pt x="293" y="235"/>
                  </a:lnTo>
                  <a:lnTo>
                    <a:pt x="302" y="265"/>
                  </a:lnTo>
                  <a:lnTo>
                    <a:pt x="325" y="275"/>
                  </a:lnTo>
                  <a:lnTo>
                    <a:pt x="327" y="219"/>
                  </a:lnTo>
                  <a:lnTo>
                    <a:pt x="327" y="219"/>
                  </a:lnTo>
                  <a:lnTo>
                    <a:pt x="322" y="211"/>
                  </a:lnTo>
                  <a:lnTo>
                    <a:pt x="320" y="203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21" y="179"/>
                  </a:lnTo>
                  <a:lnTo>
                    <a:pt x="322" y="165"/>
                  </a:lnTo>
                  <a:lnTo>
                    <a:pt x="322" y="165"/>
                  </a:lnTo>
                  <a:lnTo>
                    <a:pt x="330" y="147"/>
                  </a:lnTo>
                  <a:lnTo>
                    <a:pt x="335" y="133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40" y="117"/>
                  </a:lnTo>
                  <a:lnTo>
                    <a:pt x="347" y="106"/>
                  </a:lnTo>
                  <a:lnTo>
                    <a:pt x="356" y="90"/>
                  </a:lnTo>
                  <a:lnTo>
                    <a:pt x="372" y="160"/>
                  </a:lnTo>
                  <a:lnTo>
                    <a:pt x="381" y="207"/>
                  </a:lnTo>
                  <a:lnTo>
                    <a:pt x="381" y="207"/>
                  </a:lnTo>
                  <a:lnTo>
                    <a:pt x="390" y="214"/>
                  </a:lnTo>
                  <a:lnTo>
                    <a:pt x="397" y="219"/>
                  </a:lnTo>
                  <a:lnTo>
                    <a:pt x="403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7"/>
                  </a:lnTo>
                  <a:lnTo>
                    <a:pt x="403" y="207"/>
                  </a:lnTo>
                  <a:lnTo>
                    <a:pt x="399" y="178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6" y="125"/>
                  </a:lnTo>
                  <a:lnTo>
                    <a:pt x="399" y="112"/>
                  </a:lnTo>
                  <a:lnTo>
                    <a:pt x="407" y="90"/>
                  </a:lnTo>
                  <a:lnTo>
                    <a:pt x="407" y="90"/>
                  </a:lnTo>
                  <a:lnTo>
                    <a:pt x="426" y="31"/>
                  </a:lnTo>
                  <a:lnTo>
                    <a:pt x="457" y="52"/>
                  </a:lnTo>
                  <a:lnTo>
                    <a:pt x="457" y="90"/>
                  </a:lnTo>
                  <a:lnTo>
                    <a:pt x="457" y="90"/>
                  </a:lnTo>
                  <a:lnTo>
                    <a:pt x="457" y="91"/>
                  </a:lnTo>
                  <a:lnTo>
                    <a:pt x="459" y="94"/>
                  </a:lnTo>
                  <a:lnTo>
                    <a:pt x="464" y="99"/>
                  </a:lnTo>
                  <a:lnTo>
                    <a:pt x="475" y="108"/>
                  </a:lnTo>
                  <a:lnTo>
                    <a:pt x="475" y="108"/>
                  </a:lnTo>
                  <a:lnTo>
                    <a:pt x="479" y="115"/>
                  </a:lnTo>
                  <a:lnTo>
                    <a:pt x="484" y="124"/>
                  </a:lnTo>
                  <a:lnTo>
                    <a:pt x="489" y="134"/>
                  </a:lnTo>
                  <a:lnTo>
                    <a:pt x="523" y="54"/>
                  </a:lnTo>
                  <a:lnTo>
                    <a:pt x="534" y="85"/>
                  </a:lnTo>
                  <a:lnTo>
                    <a:pt x="520" y="113"/>
                  </a:lnTo>
                  <a:lnTo>
                    <a:pt x="546" y="122"/>
                  </a:lnTo>
                  <a:lnTo>
                    <a:pt x="583" y="62"/>
                  </a:lnTo>
                  <a:lnTo>
                    <a:pt x="581" y="97"/>
                  </a:lnTo>
                  <a:lnTo>
                    <a:pt x="609" y="106"/>
                  </a:lnTo>
                  <a:lnTo>
                    <a:pt x="609" y="106"/>
                  </a:lnTo>
                  <a:lnTo>
                    <a:pt x="614" y="97"/>
                  </a:lnTo>
                  <a:lnTo>
                    <a:pt x="617" y="88"/>
                  </a:lnTo>
                  <a:lnTo>
                    <a:pt x="618" y="80"/>
                  </a:lnTo>
                  <a:lnTo>
                    <a:pt x="618" y="80"/>
                  </a:lnTo>
                  <a:lnTo>
                    <a:pt x="617" y="58"/>
                  </a:lnTo>
                  <a:lnTo>
                    <a:pt x="618" y="44"/>
                  </a:lnTo>
                  <a:lnTo>
                    <a:pt x="619" y="39"/>
                  </a:lnTo>
                  <a:lnTo>
                    <a:pt x="621" y="34"/>
                  </a:lnTo>
                  <a:lnTo>
                    <a:pt x="621" y="34"/>
                  </a:lnTo>
                  <a:lnTo>
                    <a:pt x="624" y="29"/>
                  </a:lnTo>
                  <a:lnTo>
                    <a:pt x="630" y="23"/>
                  </a:lnTo>
                  <a:lnTo>
                    <a:pt x="641" y="13"/>
                  </a:lnTo>
                  <a:lnTo>
                    <a:pt x="657" y="0"/>
                  </a:lnTo>
                  <a:lnTo>
                    <a:pt x="640" y="102"/>
                  </a:lnTo>
                  <a:lnTo>
                    <a:pt x="666" y="142"/>
                  </a:lnTo>
                  <a:lnTo>
                    <a:pt x="672" y="167"/>
                  </a:lnTo>
                  <a:lnTo>
                    <a:pt x="696" y="153"/>
                  </a:lnTo>
                  <a:lnTo>
                    <a:pt x="696" y="153"/>
                  </a:lnTo>
                  <a:lnTo>
                    <a:pt x="702" y="125"/>
                  </a:lnTo>
                  <a:lnTo>
                    <a:pt x="705" y="104"/>
                  </a:lnTo>
                  <a:lnTo>
                    <a:pt x="708" y="98"/>
                  </a:lnTo>
                  <a:lnTo>
                    <a:pt x="711" y="94"/>
                  </a:lnTo>
                  <a:lnTo>
                    <a:pt x="711" y="94"/>
                  </a:lnTo>
                  <a:lnTo>
                    <a:pt x="713" y="94"/>
                  </a:lnTo>
                  <a:lnTo>
                    <a:pt x="718" y="95"/>
                  </a:lnTo>
                  <a:lnTo>
                    <a:pt x="730" y="99"/>
                  </a:lnTo>
                  <a:lnTo>
                    <a:pt x="741" y="104"/>
                  </a:lnTo>
                  <a:lnTo>
                    <a:pt x="745" y="107"/>
                  </a:lnTo>
                  <a:lnTo>
                    <a:pt x="748" y="108"/>
                  </a:lnTo>
                  <a:lnTo>
                    <a:pt x="748" y="108"/>
                  </a:lnTo>
                  <a:lnTo>
                    <a:pt x="753" y="115"/>
                  </a:lnTo>
                  <a:lnTo>
                    <a:pt x="761" y="124"/>
                  </a:lnTo>
                  <a:lnTo>
                    <a:pt x="771" y="134"/>
                  </a:lnTo>
                  <a:lnTo>
                    <a:pt x="780" y="43"/>
                  </a:lnTo>
                  <a:lnTo>
                    <a:pt x="780" y="43"/>
                  </a:lnTo>
                  <a:lnTo>
                    <a:pt x="789" y="80"/>
                  </a:lnTo>
                  <a:lnTo>
                    <a:pt x="794" y="107"/>
                  </a:lnTo>
                  <a:lnTo>
                    <a:pt x="797" y="122"/>
                  </a:lnTo>
                  <a:lnTo>
                    <a:pt x="797" y="122"/>
                  </a:lnTo>
                  <a:lnTo>
                    <a:pt x="798" y="127"/>
                  </a:lnTo>
                  <a:lnTo>
                    <a:pt x="802" y="136"/>
                  </a:lnTo>
                  <a:lnTo>
                    <a:pt x="811" y="161"/>
                  </a:lnTo>
                  <a:lnTo>
                    <a:pt x="825" y="193"/>
                  </a:lnTo>
                  <a:lnTo>
                    <a:pt x="836" y="228"/>
                  </a:lnTo>
                  <a:lnTo>
                    <a:pt x="862" y="221"/>
                  </a:lnTo>
                  <a:lnTo>
                    <a:pt x="862" y="221"/>
                  </a:lnTo>
                  <a:lnTo>
                    <a:pt x="867" y="201"/>
                  </a:lnTo>
                  <a:lnTo>
                    <a:pt x="872" y="185"/>
                  </a:lnTo>
                  <a:lnTo>
                    <a:pt x="875" y="180"/>
                  </a:lnTo>
                  <a:lnTo>
                    <a:pt x="876" y="176"/>
                  </a:lnTo>
                  <a:lnTo>
                    <a:pt x="876" y="176"/>
                  </a:lnTo>
                  <a:lnTo>
                    <a:pt x="892" y="165"/>
                  </a:lnTo>
                  <a:lnTo>
                    <a:pt x="899" y="158"/>
                  </a:lnTo>
                  <a:lnTo>
                    <a:pt x="902" y="154"/>
                  </a:lnTo>
                  <a:lnTo>
                    <a:pt x="902" y="151"/>
                  </a:lnTo>
                  <a:lnTo>
                    <a:pt x="902" y="151"/>
                  </a:lnTo>
                  <a:lnTo>
                    <a:pt x="905" y="104"/>
                  </a:lnTo>
                  <a:lnTo>
                    <a:pt x="926" y="157"/>
                  </a:lnTo>
                  <a:lnTo>
                    <a:pt x="926" y="157"/>
                  </a:lnTo>
                  <a:lnTo>
                    <a:pt x="917" y="185"/>
                  </a:lnTo>
                  <a:lnTo>
                    <a:pt x="912" y="206"/>
                  </a:lnTo>
                  <a:lnTo>
                    <a:pt x="910" y="219"/>
                  </a:lnTo>
                  <a:lnTo>
                    <a:pt x="910" y="219"/>
                  </a:lnTo>
                  <a:lnTo>
                    <a:pt x="911" y="235"/>
                  </a:lnTo>
                  <a:lnTo>
                    <a:pt x="912" y="247"/>
                  </a:lnTo>
                  <a:lnTo>
                    <a:pt x="912" y="247"/>
                  </a:lnTo>
                  <a:lnTo>
                    <a:pt x="925" y="228"/>
                  </a:lnTo>
                  <a:lnTo>
                    <a:pt x="934" y="214"/>
                  </a:lnTo>
                  <a:lnTo>
                    <a:pt x="938" y="205"/>
                  </a:lnTo>
                  <a:lnTo>
                    <a:pt x="938" y="205"/>
                  </a:lnTo>
                  <a:lnTo>
                    <a:pt x="942" y="196"/>
                  </a:lnTo>
                  <a:lnTo>
                    <a:pt x="951" y="179"/>
                  </a:lnTo>
                  <a:lnTo>
                    <a:pt x="964" y="157"/>
                  </a:lnTo>
                  <a:lnTo>
                    <a:pt x="964" y="157"/>
                  </a:lnTo>
                  <a:lnTo>
                    <a:pt x="966" y="196"/>
                  </a:lnTo>
                  <a:lnTo>
                    <a:pt x="966" y="196"/>
                  </a:lnTo>
                  <a:lnTo>
                    <a:pt x="964" y="207"/>
                  </a:lnTo>
                  <a:lnTo>
                    <a:pt x="960" y="228"/>
                  </a:lnTo>
                  <a:lnTo>
                    <a:pt x="955" y="256"/>
                  </a:lnTo>
                  <a:lnTo>
                    <a:pt x="955" y="256"/>
                  </a:lnTo>
                  <a:lnTo>
                    <a:pt x="959" y="252"/>
                  </a:lnTo>
                  <a:lnTo>
                    <a:pt x="970" y="243"/>
                  </a:lnTo>
                  <a:lnTo>
                    <a:pt x="978" y="241"/>
                  </a:lnTo>
                  <a:lnTo>
                    <a:pt x="984" y="238"/>
                  </a:lnTo>
                  <a:lnTo>
                    <a:pt x="987" y="238"/>
                  </a:lnTo>
                  <a:lnTo>
                    <a:pt x="989" y="239"/>
                  </a:lnTo>
                  <a:lnTo>
                    <a:pt x="992" y="242"/>
                  </a:lnTo>
                  <a:lnTo>
                    <a:pt x="995" y="244"/>
                  </a:lnTo>
                  <a:lnTo>
                    <a:pt x="995" y="244"/>
                  </a:lnTo>
                  <a:lnTo>
                    <a:pt x="997" y="252"/>
                  </a:lnTo>
                  <a:lnTo>
                    <a:pt x="1000" y="261"/>
                  </a:lnTo>
                  <a:lnTo>
                    <a:pt x="1005" y="280"/>
                  </a:lnTo>
                  <a:lnTo>
                    <a:pt x="1007" y="298"/>
                  </a:lnTo>
                  <a:lnTo>
                    <a:pt x="1009" y="310"/>
                  </a:lnTo>
                  <a:lnTo>
                    <a:pt x="1009" y="310"/>
                  </a:lnTo>
                  <a:lnTo>
                    <a:pt x="1010" y="320"/>
                  </a:lnTo>
                  <a:lnTo>
                    <a:pt x="1014" y="333"/>
                  </a:lnTo>
                  <a:lnTo>
                    <a:pt x="1018" y="347"/>
                  </a:lnTo>
                  <a:lnTo>
                    <a:pt x="1019" y="354"/>
                  </a:lnTo>
                  <a:lnTo>
                    <a:pt x="1020" y="359"/>
                  </a:lnTo>
                  <a:lnTo>
                    <a:pt x="1020" y="359"/>
                  </a:lnTo>
                  <a:lnTo>
                    <a:pt x="1019" y="374"/>
                  </a:lnTo>
                  <a:lnTo>
                    <a:pt x="1018" y="393"/>
                  </a:lnTo>
                  <a:lnTo>
                    <a:pt x="1013" y="426"/>
                  </a:lnTo>
                  <a:lnTo>
                    <a:pt x="1013" y="426"/>
                  </a:lnTo>
                  <a:lnTo>
                    <a:pt x="1013" y="435"/>
                  </a:lnTo>
                  <a:lnTo>
                    <a:pt x="1014" y="447"/>
                  </a:lnTo>
                  <a:lnTo>
                    <a:pt x="1016" y="460"/>
                  </a:lnTo>
                  <a:lnTo>
                    <a:pt x="1020" y="469"/>
                  </a:lnTo>
                  <a:lnTo>
                    <a:pt x="1020" y="469"/>
                  </a:lnTo>
                  <a:lnTo>
                    <a:pt x="1028" y="485"/>
                  </a:lnTo>
                  <a:lnTo>
                    <a:pt x="1031" y="492"/>
                  </a:lnTo>
                  <a:lnTo>
                    <a:pt x="1032" y="500"/>
                  </a:lnTo>
                  <a:lnTo>
                    <a:pt x="1032" y="500"/>
                  </a:lnTo>
                  <a:lnTo>
                    <a:pt x="1031" y="510"/>
                  </a:lnTo>
                  <a:lnTo>
                    <a:pt x="1031" y="523"/>
                  </a:lnTo>
                  <a:lnTo>
                    <a:pt x="1032" y="530"/>
                  </a:lnTo>
                  <a:lnTo>
                    <a:pt x="1033" y="534"/>
                  </a:lnTo>
                  <a:lnTo>
                    <a:pt x="1033" y="534"/>
                  </a:lnTo>
                  <a:lnTo>
                    <a:pt x="1034" y="535"/>
                  </a:lnTo>
                  <a:lnTo>
                    <a:pt x="1038" y="534"/>
                  </a:lnTo>
                  <a:lnTo>
                    <a:pt x="1038" y="534"/>
                  </a:lnTo>
                  <a:lnTo>
                    <a:pt x="1041" y="530"/>
                  </a:lnTo>
                  <a:lnTo>
                    <a:pt x="1043" y="526"/>
                  </a:lnTo>
                  <a:lnTo>
                    <a:pt x="1047" y="513"/>
                  </a:lnTo>
                  <a:lnTo>
                    <a:pt x="1052" y="495"/>
                  </a:lnTo>
                  <a:lnTo>
                    <a:pt x="1056" y="477"/>
                  </a:lnTo>
                  <a:lnTo>
                    <a:pt x="1063" y="442"/>
                  </a:lnTo>
                  <a:lnTo>
                    <a:pt x="1064" y="427"/>
                  </a:lnTo>
                  <a:lnTo>
                    <a:pt x="1078" y="397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088" y="409"/>
                  </a:lnTo>
                  <a:lnTo>
                    <a:pt x="1082" y="423"/>
                  </a:lnTo>
                  <a:lnTo>
                    <a:pt x="1079" y="428"/>
                  </a:lnTo>
                  <a:lnTo>
                    <a:pt x="1078" y="432"/>
                  </a:lnTo>
                  <a:lnTo>
                    <a:pt x="1078" y="432"/>
                  </a:lnTo>
                  <a:lnTo>
                    <a:pt x="1077" y="459"/>
                  </a:lnTo>
                  <a:lnTo>
                    <a:pt x="1078" y="476"/>
                  </a:lnTo>
                  <a:lnTo>
                    <a:pt x="1079" y="483"/>
                  </a:lnTo>
                  <a:lnTo>
                    <a:pt x="1081" y="489"/>
                  </a:lnTo>
                  <a:lnTo>
                    <a:pt x="1081" y="489"/>
                  </a:lnTo>
                  <a:lnTo>
                    <a:pt x="1088" y="499"/>
                  </a:lnTo>
                  <a:lnTo>
                    <a:pt x="1097" y="512"/>
                  </a:lnTo>
                  <a:lnTo>
                    <a:pt x="1109" y="526"/>
                  </a:lnTo>
                  <a:lnTo>
                    <a:pt x="1123" y="451"/>
                  </a:lnTo>
                  <a:lnTo>
                    <a:pt x="1137" y="489"/>
                  </a:lnTo>
                  <a:lnTo>
                    <a:pt x="1137" y="489"/>
                  </a:lnTo>
                  <a:lnTo>
                    <a:pt x="1135" y="517"/>
                  </a:lnTo>
                  <a:lnTo>
                    <a:pt x="1132" y="537"/>
                  </a:lnTo>
                  <a:lnTo>
                    <a:pt x="1131" y="552"/>
                  </a:lnTo>
                  <a:lnTo>
                    <a:pt x="1131" y="552"/>
                  </a:lnTo>
                  <a:lnTo>
                    <a:pt x="1126" y="566"/>
                  </a:lnTo>
                  <a:lnTo>
                    <a:pt x="1124" y="573"/>
                  </a:lnTo>
                  <a:lnTo>
                    <a:pt x="1123" y="582"/>
                  </a:lnTo>
                  <a:lnTo>
                    <a:pt x="1123" y="582"/>
                  </a:lnTo>
                  <a:lnTo>
                    <a:pt x="1123" y="617"/>
                  </a:lnTo>
                  <a:lnTo>
                    <a:pt x="1124" y="635"/>
                  </a:lnTo>
                  <a:lnTo>
                    <a:pt x="1126" y="645"/>
                  </a:lnTo>
                  <a:lnTo>
                    <a:pt x="1126" y="645"/>
                  </a:lnTo>
                  <a:lnTo>
                    <a:pt x="1130" y="650"/>
                  </a:lnTo>
                  <a:lnTo>
                    <a:pt x="1137" y="658"/>
                  </a:lnTo>
                  <a:lnTo>
                    <a:pt x="1146" y="667"/>
                  </a:lnTo>
                  <a:lnTo>
                    <a:pt x="1172" y="589"/>
                  </a:lnTo>
                  <a:lnTo>
                    <a:pt x="1158" y="546"/>
                  </a:lnTo>
                  <a:lnTo>
                    <a:pt x="1168" y="528"/>
                  </a:lnTo>
                  <a:lnTo>
                    <a:pt x="1184" y="552"/>
                  </a:lnTo>
                  <a:lnTo>
                    <a:pt x="1211" y="573"/>
                  </a:lnTo>
                  <a:lnTo>
                    <a:pt x="1211" y="573"/>
                  </a:lnTo>
                  <a:lnTo>
                    <a:pt x="1204" y="589"/>
                  </a:lnTo>
                  <a:lnTo>
                    <a:pt x="1200" y="602"/>
                  </a:lnTo>
                  <a:lnTo>
                    <a:pt x="1198" y="611"/>
                  </a:lnTo>
                  <a:lnTo>
                    <a:pt x="1198" y="611"/>
                  </a:lnTo>
                  <a:lnTo>
                    <a:pt x="1199" y="612"/>
                  </a:lnTo>
                  <a:lnTo>
                    <a:pt x="1200" y="612"/>
                  </a:lnTo>
                  <a:lnTo>
                    <a:pt x="1205" y="613"/>
                  </a:lnTo>
                  <a:lnTo>
                    <a:pt x="1222" y="615"/>
                  </a:lnTo>
                  <a:lnTo>
                    <a:pt x="1245" y="613"/>
                  </a:lnTo>
                  <a:lnTo>
                    <a:pt x="1220" y="640"/>
                  </a:lnTo>
                  <a:lnTo>
                    <a:pt x="1198" y="697"/>
                  </a:lnTo>
                  <a:lnTo>
                    <a:pt x="1196" y="739"/>
                  </a:lnTo>
                  <a:lnTo>
                    <a:pt x="1196" y="739"/>
                  </a:lnTo>
                  <a:lnTo>
                    <a:pt x="1204" y="753"/>
                  </a:lnTo>
                  <a:lnTo>
                    <a:pt x="1209" y="764"/>
                  </a:lnTo>
                  <a:lnTo>
                    <a:pt x="1213" y="766"/>
                  </a:lnTo>
                  <a:lnTo>
                    <a:pt x="1214" y="767"/>
                  </a:lnTo>
                  <a:lnTo>
                    <a:pt x="1214" y="767"/>
                  </a:lnTo>
                  <a:lnTo>
                    <a:pt x="1217" y="765"/>
                  </a:lnTo>
                  <a:lnTo>
                    <a:pt x="1222" y="758"/>
                  </a:lnTo>
                  <a:lnTo>
                    <a:pt x="1232" y="738"/>
                  </a:lnTo>
                  <a:lnTo>
                    <a:pt x="1248" y="708"/>
                  </a:lnTo>
                  <a:lnTo>
                    <a:pt x="1285" y="674"/>
                  </a:lnTo>
                  <a:lnTo>
                    <a:pt x="1285" y="674"/>
                  </a:lnTo>
                  <a:lnTo>
                    <a:pt x="1285" y="693"/>
                  </a:lnTo>
                  <a:lnTo>
                    <a:pt x="1283" y="706"/>
                  </a:lnTo>
                  <a:lnTo>
                    <a:pt x="1283" y="711"/>
                  </a:lnTo>
                  <a:lnTo>
                    <a:pt x="1280" y="713"/>
                  </a:lnTo>
                  <a:lnTo>
                    <a:pt x="1280" y="713"/>
                  </a:lnTo>
                  <a:lnTo>
                    <a:pt x="1277" y="717"/>
                  </a:lnTo>
                  <a:lnTo>
                    <a:pt x="1274" y="725"/>
                  </a:lnTo>
                  <a:lnTo>
                    <a:pt x="1262" y="747"/>
                  </a:lnTo>
                  <a:lnTo>
                    <a:pt x="1249" y="769"/>
                  </a:lnTo>
                  <a:lnTo>
                    <a:pt x="1244" y="778"/>
                  </a:lnTo>
                  <a:lnTo>
                    <a:pt x="1240" y="782"/>
                  </a:lnTo>
                  <a:lnTo>
                    <a:pt x="1240" y="782"/>
                  </a:lnTo>
                  <a:lnTo>
                    <a:pt x="1238" y="783"/>
                  </a:lnTo>
                  <a:lnTo>
                    <a:pt x="1234" y="783"/>
                  </a:lnTo>
                  <a:lnTo>
                    <a:pt x="1231" y="783"/>
                  </a:lnTo>
                  <a:lnTo>
                    <a:pt x="1227" y="784"/>
                  </a:lnTo>
                  <a:lnTo>
                    <a:pt x="1225" y="787"/>
                  </a:lnTo>
                  <a:lnTo>
                    <a:pt x="1222" y="791"/>
                  </a:lnTo>
                  <a:lnTo>
                    <a:pt x="1220" y="798"/>
                  </a:lnTo>
                  <a:lnTo>
                    <a:pt x="1220" y="810"/>
                  </a:lnTo>
                  <a:lnTo>
                    <a:pt x="1220" y="810"/>
                  </a:lnTo>
                  <a:lnTo>
                    <a:pt x="1221" y="836"/>
                  </a:lnTo>
                  <a:lnTo>
                    <a:pt x="1223" y="859"/>
                  </a:lnTo>
                  <a:lnTo>
                    <a:pt x="1225" y="877"/>
                  </a:lnTo>
                  <a:lnTo>
                    <a:pt x="1223" y="883"/>
                  </a:lnTo>
                  <a:lnTo>
                    <a:pt x="1222" y="887"/>
                  </a:lnTo>
                  <a:lnTo>
                    <a:pt x="1222" y="887"/>
                  </a:lnTo>
                  <a:lnTo>
                    <a:pt x="1218" y="890"/>
                  </a:lnTo>
                  <a:lnTo>
                    <a:pt x="1213" y="892"/>
                  </a:lnTo>
                  <a:lnTo>
                    <a:pt x="1200" y="899"/>
                  </a:lnTo>
                  <a:lnTo>
                    <a:pt x="1172" y="909"/>
                  </a:lnTo>
                  <a:lnTo>
                    <a:pt x="1172" y="909"/>
                  </a:lnTo>
                  <a:lnTo>
                    <a:pt x="1158" y="911"/>
                  </a:lnTo>
                  <a:lnTo>
                    <a:pt x="1141" y="915"/>
                  </a:lnTo>
                  <a:lnTo>
                    <a:pt x="1121" y="920"/>
                  </a:lnTo>
                  <a:lnTo>
                    <a:pt x="1121" y="920"/>
                  </a:lnTo>
                  <a:lnTo>
                    <a:pt x="1122" y="932"/>
                  </a:lnTo>
                  <a:lnTo>
                    <a:pt x="1121" y="941"/>
                  </a:lnTo>
                  <a:lnTo>
                    <a:pt x="1119" y="945"/>
                  </a:lnTo>
                  <a:lnTo>
                    <a:pt x="1118" y="949"/>
                  </a:lnTo>
                  <a:lnTo>
                    <a:pt x="1118" y="949"/>
                  </a:lnTo>
                  <a:lnTo>
                    <a:pt x="1118" y="950"/>
                  </a:lnTo>
                  <a:lnTo>
                    <a:pt x="1119" y="950"/>
                  </a:lnTo>
                  <a:lnTo>
                    <a:pt x="1122" y="951"/>
                  </a:lnTo>
                  <a:lnTo>
                    <a:pt x="1136" y="952"/>
                  </a:lnTo>
                  <a:lnTo>
                    <a:pt x="1157" y="952"/>
                  </a:lnTo>
                  <a:lnTo>
                    <a:pt x="1182" y="936"/>
                  </a:lnTo>
                  <a:lnTo>
                    <a:pt x="1182" y="936"/>
                  </a:lnTo>
                  <a:lnTo>
                    <a:pt x="1191" y="931"/>
                  </a:lnTo>
                  <a:lnTo>
                    <a:pt x="1198" y="928"/>
                  </a:lnTo>
                  <a:lnTo>
                    <a:pt x="1200" y="927"/>
                  </a:lnTo>
                  <a:lnTo>
                    <a:pt x="1203" y="927"/>
                  </a:lnTo>
                  <a:lnTo>
                    <a:pt x="1203" y="927"/>
                  </a:lnTo>
                  <a:lnTo>
                    <a:pt x="1257" y="960"/>
                  </a:lnTo>
                  <a:lnTo>
                    <a:pt x="1225" y="986"/>
                  </a:lnTo>
                  <a:lnTo>
                    <a:pt x="1245" y="1023"/>
                  </a:lnTo>
                  <a:lnTo>
                    <a:pt x="1182" y="1063"/>
                  </a:lnTo>
                  <a:lnTo>
                    <a:pt x="1182" y="1063"/>
                  </a:lnTo>
                  <a:lnTo>
                    <a:pt x="1173" y="1067"/>
                  </a:lnTo>
                  <a:lnTo>
                    <a:pt x="1168" y="1071"/>
                  </a:lnTo>
                  <a:lnTo>
                    <a:pt x="1166" y="1073"/>
                  </a:lnTo>
                  <a:lnTo>
                    <a:pt x="1166" y="1075"/>
                  </a:lnTo>
                  <a:lnTo>
                    <a:pt x="1166" y="1075"/>
                  </a:lnTo>
                  <a:lnTo>
                    <a:pt x="1171" y="1140"/>
                  </a:lnTo>
                  <a:lnTo>
                    <a:pt x="1146" y="1148"/>
                  </a:lnTo>
                  <a:lnTo>
                    <a:pt x="1135" y="1176"/>
                  </a:lnTo>
                  <a:lnTo>
                    <a:pt x="1135" y="1176"/>
                  </a:lnTo>
                  <a:lnTo>
                    <a:pt x="1131" y="1198"/>
                  </a:lnTo>
                  <a:lnTo>
                    <a:pt x="1127" y="1216"/>
                  </a:lnTo>
                  <a:lnTo>
                    <a:pt x="1123" y="1230"/>
                  </a:lnTo>
                  <a:lnTo>
                    <a:pt x="1123" y="1230"/>
                  </a:lnTo>
                  <a:lnTo>
                    <a:pt x="1109" y="1260"/>
                  </a:lnTo>
                  <a:lnTo>
                    <a:pt x="1097" y="1281"/>
                  </a:lnTo>
                  <a:lnTo>
                    <a:pt x="1097" y="1281"/>
                  </a:lnTo>
                  <a:lnTo>
                    <a:pt x="1081" y="1287"/>
                  </a:lnTo>
                  <a:lnTo>
                    <a:pt x="1060" y="1293"/>
                  </a:lnTo>
                  <a:lnTo>
                    <a:pt x="1060" y="1293"/>
                  </a:lnTo>
                  <a:lnTo>
                    <a:pt x="1055" y="1293"/>
                  </a:lnTo>
                  <a:lnTo>
                    <a:pt x="1043" y="1294"/>
                  </a:lnTo>
                  <a:lnTo>
                    <a:pt x="1013" y="1294"/>
                  </a:lnTo>
                  <a:lnTo>
                    <a:pt x="969" y="1293"/>
                  </a:lnTo>
                  <a:lnTo>
                    <a:pt x="969" y="1293"/>
                  </a:lnTo>
                  <a:lnTo>
                    <a:pt x="965" y="1292"/>
                  </a:lnTo>
                  <a:lnTo>
                    <a:pt x="957" y="1292"/>
                  </a:lnTo>
                  <a:lnTo>
                    <a:pt x="952" y="1293"/>
                  </a:lnTo>
                  <a:lnTo>
                    <a:pt x="947" y="1294"/>
                  </a:lnTo>
                  <a:lnTo>
                    <a:pt x="943" y="1298"/>
                  </a:lnTo>
                  <a:lnTo>
                    <a:pt x="941" y="1305"/>
                  </a:lnTo>
                  <a:lnTo>
                    <a:pt x="941" y="1305"/>
                  </a:lnTo>
                  <a:lnTo>
                    <a:pt x="928" y="1342"/>
                  </a:lnTo>
                  <a:lnTo>
                    <a:pt x="921" y="1365"/>
                  </a:lnTo>
                  <a:lnTo>
                    <a:pt x="884" y="1378"/>
                  </a:lnTo>
                  <a:lnTo>
                    <a:pt x="884" y="1378"/>
                  </a:lnTo>
                  <a:lnTo>
                    <a:pt x="874" y="1377"/>
                  </a:lnTo>
                  <a:lnTo>
                    <a:pt x="854" y="1378"/>
                  </a:lnTo>
                  <a:lnTo>
                    <a:pt x="844" y="1379"/>
                  </a:lnTo>
                  <a:lnTo>
                    <a:pt x="835" y="1382"/>
                  </a:lnTo>
                  <a:lnTo>
                    <a:pt x="833" y="1383"/>
                  </a:lnTo>
                  <a:lnTo>
                    <a:pt x="830" y="1384"/>
                  </a:lnTo>
                  <a:lnTo>
                    <a:pt x="829" y="1387"/>
                  </a:lnTo>
                  <a:lnTo>
                    <a:pt x="830" y="1389"/>
                  </a:lnTo>
                  <a:lnTo>
                    <a:pt x="830" y="1389"/>
                  </a:lnTo>
                  <a:lnTo>
                    <a:pt x="831" y="1395"/>
                  </a:lnTo>
                  <a:lnTo>
                    <a:pt x="833" y="1401"/>
                  </a:lnTo>
                  <a:lnTo>
                    <a:pt x="834" y="1413"/>
                  </a:lnTo>
                  <a:lnTo>
                    <a:pt x="833" y="1423"/>
                  </a:lnTo>
                  <a:lnTo>
                    <a:pt x="833" y="1427"/>
                  </a:lnTo>
                  <a:lnTo>
                    <a:pt x="847" y="1445"/>
                  </a:lnTo>
                  <a:lnTo>
                    <a:pt x="847" y="1445"/>
                  </a:lnTo>
                  <a:lnTo>
                    <a:pt x="839" y="1461"/>
                  </a:lnTo>
                  <a:lnTo>
                    <a:pt x="839" y="1461"/>
                  </a:lnTo>
                  <a:lnTo>
                    <a:pt x="834" y="1473"/>
                  </a:lnTo>
                  <a:lnTo>
                    <a:pt x="825" y="1486"/>
                  </a:lnTo>
                  <a:lnTo>
                    <a:pt x="816" y="1497"/>
                  </a:lnTo>
                  <a:lnTo>
                    <a:pt x="812" y="1500"/>
                  </a:lnTo>
                  <a:lnTo>
                    <a:pt x="808" y="1501"/>
                  </a:lnTo>
                  <a:lnTo>
                    <a:pt x="808" y="1501"/>
                  </a:lnTo>
                  <a:lnTo>
                    <a:pt x="800" y="1500"/>
                  </a:lnTo>
                  <a:lnTo>
                    <a:pt x="790" y="1496"/>
                  </a:lnTo>
                  <a:lnTo>
                    <a:pt x="776" y="1490"/>
                  </a:lnTo>
                  <a:lnTo>
                    <a:pt x="757" y="1518"/>
                  </a:lnTo>
                  <a:lnTo>
                    <a:pt x="740" y="1933"/>
                  </a:lnTo>
                  <a:lnTo>
                    <a:pt x="740" y="2060"/>
                  </a:lnTo>
                  <a:lnTo>
                    <a:pt x="757" y="2115"/>
                  </a:lnTo>
                  <a:lnTo>
                    <a:pt x="757" y="2115"/>
                  </a:lnTo>
                  <a:lnTo>
                    <a:pt x="756" y="2119"/>
                  </a:lnTo>
                  <a:lnTo>
                    <a:pt x="750" y="2124"/>
                  </a:lnTo>
                  <a:lnTo>
                    <a:pt x="748" y="2128"/>
                  </a:lnTo>
                  <a:lnTo>
                    <a:pt x="744" y="2130"/>
                  </a:lnTo>
                  <a:lnTo>
                    <a:pt x="740" y="2131"/>
                  </a:lnTo>
                  <a:lnTo>
                    <a:pt x="736" y="2130"/>
                  </a:lnTo>
                  <a:lnTo>
                    <a:pt x="736" y="2130"/>
                  </a:lnTo>
                  <a:lnTo>
                    <a:pt x="682" y="2128"/>
                  </a:lnTo>
                  <a:lnTo>
                    <a:pt x="682" y="2128"/>
                  </a:lnTo>
                  <a:lnTo>
                    <a:pt x="655" y="2126"/>
                  </a:lnTo>
                  <a:lnTo>
                    <a:pt x="648" y="2126"/>
                  </a:lnTo>
                  <a:lnTo>
                    <a:pt x="645" y="2124"/>
                  </a:lnTo>
                  <a:lnTo>
                    <a:pt x="645" y="2123"/>
                  </a:lnTo>
                  <a:lnTo>
                    <a:pt x="645" y="2123"/>
                  </a:lnTo>
                  <a:lnTo>
                    <a:pt x="659" y="2092"/>
                  </a:lnTo>
                  <a:lnTo>
                    <a:pt x="659" y="2092"/>
                  </a:lnTo>
                  <a:lnTo>
                    <a:pt x="663" y="2079"/>
                  </a:lnTo>
                  <a:lnTo>
                    <a:pt x="668" y="2059"/>
                  </a:lnTo>
                  <a:lnTo>
                    <a:pt x="673" y="2036"/>
                  </a:lnTo>
                  <a:lnTo>
                    <a:pt x="677" y="2018"/>
                  </a:lnTo>
                  <a:lnTo>
                    <a:pt x="677" y="2018"/>
                  </a:lnTo>
                  <a:lnTo>
                    <a:pt x="685" y="1973"/>
                  </a:lnTo>
                  <a:lnTo>
                    <a:pt x="689" y="1948"/>
                  </a:lnTo>
                  <a:lnTo>
                    <a:pt x="690" y="1939"/>
                  </a:lnTo>
                  <a:lnTo>
                    <a:pt x="689" y="1933"/>
                  </a:lnTo>
                  <a:lnTo>
                    <a:pt x="689" y="1933"/>
                  </a:lnTo>
                  <a:lnTo>
                    <a:pt x="685" y="1923"/>
                  </a:lnTo>
                  <a:lnTo>
                    <a:pt x="680" y="1907"/>
                  </a:lnTo>
                  <a:lnTo>
                    <a:pt x="676" y="1897"/>
                  </a:lnTo>
                  <a:lnTo>
                    <a:pt x="673" y="1885"/>
                  </a:lnTo>
                  <a:lnTo>
                    <a:pt x="672" y="1871"/>
                  </a:lnTo>
                  <a:lnTo>
                    <a:pt x="671" y="1856"/>
                  </a:lnTo>
                  <a:lnTo>
                    <a:pt x="671" y="1856"/>
                  </a:lnTo>
                  <a:lnTo>
                    <a:pt x="668" y="1806"/>
                  </a:lnTo>
                  <a:lnTo>
                    <a:pt x="668" y="1783"/>
                  </a:lnTo>
                  <a:lnTo>
                    <a:pt x="668" y="1706"/>
                  </a:lnTo>
                  <a:lnTo>
                    <a:pt x="668" y="1706"/>
                  </a:lnTo>
                  <a:lnTo>
                    <a:pt x="671" y="1675"/>
                  </a:lnTo>
                  <a:lnTo>
                    <a:pt x="673" y="1612"/>
                  </a:lnTo>
                  <a:lnTo>
                    <a:pt x="675" y="1578"/>
                  </a:lnTo>
                  <a:lnTo>
                    <a:pt x="673" y="1549"/>
                  </a:lnTo>
                  <a:lnTo>
                    <a:pt x="673" y="1537"/>
                  </a:lnTo>
                  <a:lnTo>
                    <a:pt x="671" y="1528"/>
                  </a:lnTo>
                  <a:lnTo>
                    <a:pt x="668" y="1522"/>
                  </a:lnTo>
                  <a:lnTo>
                    <a:pt x="667" y="1520"/>
                  </a:lnTo>
                  <a:lnTo>
                    <a:pt x="666" y="1520"/>
                  </a:lnTo>
                  <a:lnTo>
                    <a:pt x="666" y="1520"/>
                  </a:lnTo>
                  <a:lnTo>
                    <a:pt x="653" y="1519"/>
                  </a:lnTo>
                  <a:lnTo>
                    <a:pt x="644" y="1518"/>
                  </a:lnTo>
                  <a:lnTo>
                    <a:pt x="632" y="1515"/>
                  </a:lnTo>
                  <a:lnTo>
                    <a:pt x="632" y="1515"/>
                  </a:lnTo>
                  <a:lnTo>
                    <a:pt x="619" y="1513"/>
                  </a:lnTo>
                  <a:lnTo>
                    <a:pt x="612" y="1511"/>
                  </a:lnTo>
                  <a:lnTo>
                    <a:pt x="606" y="1511"/>
                  </a:lnTo>
                  <a:lnTo>
                    <a:pt x="606" y="1511"/>
                  </a:lnTo>
                  <a:lnTo>
                    <a:pt x="595" y="1517"/>
                  </a:lnTo>
                  <a:lnTo>
                    <a:pt x="588" y="1520"/>
                  </a:lnTo>
                  <a:lnTo>
                    <a:pt x="587" y="1523"/>
                  </a:lnTo>
                  <a:lnTo>
                    <a:pt x="586" y="1526"/>
                  </a:lnTo>
                  <a:lnTo>
                    <a:pt x="586" y="1526"/>
                  </a:lnTo>
                  <a:lnTo>
                    <a:pt x="583" y="1531"/>
                  </a:lnTo>
                  <a:lnTo>
                    <a:pt x="583" y="1536"/>
                  </a:lnTo>
                  <a:lnTo>
                    <a:pt x="583" y="1544"/>
                  </a:lnTo>
                  <a:lnTo>
                    <a:pt x="583" y="1544"/>
                  </a:lnTo>
                  <a:lnTo>
                    <a:pt x="585" y="1554"/>
                  </a:lnTo>
                  <a:lnTo>
                    <a:pt x="585" y="1565"/>
                  </a:lnTo>
                  <a:lnTo>
                    <a:pt x="582" y="1576"/>
                  </a:lnTo>
                  <a:lnTo>
                    <a:pt x="581" y="1578"/>
                  </a:lnTo>
                  <a:lnTo>
                    <a:pt x="578" y="1581"/>
                  </a:lnTo>
                  <a:lnTo>
                    <a:pt x="578" y="1581"/>
                  </a:lnTo>
                  <a:lnTo>
                    <a:pt x="576" y="1582"/>
                  </a:lnTo>
                  <a:lnTo>
                    <a:pt x="573" y="1582"/>
                  </a:lnTo>
                  <a:lnTo>
                    <a:pt x="569" y="1582"/>
                  </a:lnTo>
                  <a:lnTo>
                    <a:pt x="568" y="1582"/>
                  </a:lnTo>
                  <a:lnTo>
                    <a:pt x="565" y="1583"/>
                  </a:lnTo>
                  <a:lnTo>
                    <a:pt x="565" y="1586"/>
                  </a:lnTo>
                  <a:lnTo>
                    <a:pt x="565" y="1591"/>
                  </a:lnTo>
                  <a:lnTo>
                    <a:pt x="565" y="1591"/>
                  </a:lnTo>
                  <a:lnTo>
                    <a:pt x="564" y="1609"/>
                  </a:lnTo>
                  <a:lnTo>
                    <a:pt x="563" y="1616"/>
                  </a:lnTo>
                  <a:lnTo>
                    <a:pt x="561" y="1618"/>
                  </a:lnTo>
                  <a:lnTo>
                    <a:pt x="560" y="1619"/>
                  </a:lnTo>
                  <a:lnTo>
                    <a:pt x="560" y="1619"/>
                  </a:lnTo>
                  <a:lnTo>
                    <a:pt x="554" y="1621"/>
                  </a:lnTo>
                  <a:lnTo>
                    <a:pt x="546" y="1622"/>
                  </a:lnTo>
                  <a:lnTo>
                    <a:pt x="542" y="1622"/>
                  </a:lnTo>
                  <a:lnTo>
                    <a:pt x="538" y="1621"/>
                  </a:lnTo>
                  <a:lnTo>
                    <a:pt x="536" y="1619"/>
                  </a:lnTo>
                  <a:lnTo>
                    <a:pt x="534" y="1617"/>
                  </a:lnTo>
                  <a:lnTo>
                    <a:pt x="534" y="1617"/>
                  </a:lnTo>
                  <a:lnTo>
                    <a:pt x="528" y="1600"/>
                  </a:lnTo>
                  <a:lnTo>
                    <a:pt x="525" y="1592"/>
                  </a:lnTo>
                  <a:lnTo>
                    <a:pt x="524" y="1586"/>
                  </a:lnTo>
                  <a:lnTo>
                    <a:pt x="524" y="1586"/>
                  </a:lnTo>
                  <a:lnTo>
                    <a:pt x="527" y="1581"/>
                  </a:lnTo>
                  <a:lnTo>
                    <a:pt x="528" y="1576"/>
                  </a:lnTo>
                  <a:lnTo>
                    <a:pt x="529" y="1572"/>
                  </a:lnTo>
                  <a:lnTo>
                    <a:pt x="529" y="1568"/>
                  </a:lnTo>
                  <a:lnTo>
                    <a:pt x="528" y="1563"/>
                  </a:lnTo>
                  <a:lnTo>
                    <a:pt x="524" y="1558"/>
                  </a:lnTo>
                  <a:lnTo>
                    <a:pt x="524" y="1558"/>
                  </a:lnTo>
                  <a:lnTo>
                    <a:pt x="518" y="1547"/>
                  </a:lnTo>
                  <a:lnTo>
                    <a:pt x="510" y="1538"/>
                  </a:lnTo>
                  <a:lnTo>
                    <a:pt x="507" y="1535"/>
                  </a:lnTo>
                  <a:lnTo>
                    <a:pt x="506" y="1532"/>
                  </a:lnTo>
                  <a:lnTo>
                    <a:pt x="506" y="1528"/>
                  </a:lnTo>
                  <a:lnTo>
                    <a:pt x="509" y="1526"/>
                  </a:lnTo>
                  <a:lnTo>
                    <a:pt x="509" y="1526"/>
                  </a:lnTo>
                  <a:lnTo>
                    <a:pt x="520" y="1513"/>
                  </a:lnTo>
                  <a:lnTo>
                    <a:pt x="525" y="1508"/>
                  </a:lnTo>
                  <a:lnTo>
                    <a:pt x="527" y="1504"/>
                  </a:lnTo>
                  <a:lnTo>
                    <a:pt x="527" y="1504"/>
                  </a:lnTo>
                  <a:lnTo>
                    <a:pt x="524" y="1490"/>
                  </a:lnTo>
                  <a:lnTo>
                    <a:pt x="522" y="1482"/>
                  </a:lnTo>
                  <a:lnTo>
                    <a:pt x="520" y="1478"/>
                  </a:lnTo>
                  <a:lnTo>
                    <a:pt x="520" y="1478"/>
                  </a:lnTo>
                  <a:lnTo>
                    <a:pt x="516" y="1477"/>
                  </a:lnTo>
                  <a:lnTo>
                    <a:pt x="511" y="1478"/>
                  </a:lnTo>
                  <a:lnTo>
                    <a:pt x="501" y="1479"/>
                  </a:lnTo>
                  <a:lnTo>
                    <a:pt x="487" y="1486"/>
                  </a:lnTo>
                  <a:lnTo>
                    <a:pt x="487" y="1486"/>
                  </a:lnTo>
                  <a:lnTo>
                    <a:pt x="471" y="1491"/>
                  </a:lnTo>
                  <a:lnTo>
                    <a:pt x="459" y="1493"/>
                  </a:lnTo>
                  <a:lnTo>
                    <a:pt x="453" y="1495"/>
                  </a:lnTo>
                  <a:lnTo>
                    <a:pt x="450" y="1497"/>
                  </a:lnTo>
                  <a:lnTo>
                    <a:pt x="447" y="1500"/>
                  </a:lnTo>
                  <a:lnTo>
                    <a:pt x="444" y="1504"/>
                  </a:lnTo>
                  <a:lnTo>
                    <a:pt x="444" y="1504"/>
                  </a:lnTo>
                  <a:lnTo>
                    <a:pt x="446" y="1509"/>
                  </a:lnTo>
                  <a:lnTo>
                    <a:pt x="448" y="1515"/>
                  </a:lnTo>
                  <a:lnTo>
                    <a:pt x="455" y="1527"/>
                  </a:lnTo>
                  <a:lnTo>
                    <a:pt x="456" y="1532"/>
                  </a:lnTo>
                  <a:lnTo>
                    <a:pt x="456" y="1533"/>
                  </a:lnTo>
                  <a:lnTo>
                    <a:pt x="455" y="1535"/>
                  </a:lnTo>
                  <a:lnTo>
                    <a:pt x="450" y="1533"/>
                  </a:lnTo>
                  <a:lnTo>
                    <a:pt x="438" y="1529"/>
                  </a:lnTo>
                  <a:lnTo>
                    <a:pt x="438" y="1529"/>
                  </a:lnTo>
                  <a:lnTo>
                    <a:pt x="411" y="1518"/>
                  </a:lnTo>
                  <a:lnTo>
                    <a:pt x="401" y="1513"/>
                  </a:lnTo>
                  <a:lnTo>
                    <a:pt x="393" y="1506"/>
                  </a:lnTo>
                  <a:lnTo>
                    <a:pt x="388" y="1501"/>
                  </a:lnTo>
                  <a:lnTo>
                    <a:pt x="385" y="1497"/>
                  </a:lnTo>
                  <a:lnTo>
                    <a:pt x="385" y="1495"/>
                  </a:lnTo>
                  <a:lnTo>
                    <a:pt x="387" y="1492"/>
                  </a:lnTo>
                  <a:lnTo>
                    <a:pt x="390" y="1487"/>
                  </a:lnTo>
                  <a:lnTo>
                    <a:pt x="390" y="1487"/>
                  </a:lnTo>
                  <a:lnTo>
                    <a:pt x="399" y="1481"/>
                  </a:lnTo>
                  <a:lnTo>
                    <a:pt x="408" y="1472"/>
                  </a:lnTo>
                  <a:lnTo>
                    <a:pt x="419" y="1460"/>
                  </a:lnTo>
                  <a:lnTo>
                    <a:pt x="429" y="1447"/>
                  </a:lnTo>
                  <a:lnTo>
                    <a:pt x="437" y="1436"/>
                  </a:lnTo>
                  <a:lnTo>
                    <a:pt x="442" y="1425"/>
                  </a:lnTo>
                  <a:lnTo>
                    <a:pt x="443" y="1422"/>
                  </a:lnTo>
                  <a:lnTo>
                    <a:pt x="443" y="1419"/>
                  </a:lnTo>
                  <a:lnTo>
                    <a:pt x="443" y="1418"/>
                  </a:lnTo>
                  <a:lnTo>
                    <a:pt x="441" y="1418"/>
                  </a:lnTo>
                  <a:lnTo>
                    <a:pt x="441" y="1418"/>
                  </a:lnTo>
                  <a:lnTo>
                    <a:pt x="425" y="1420"/>
                  </a:lnTo>
                  <a:lnTo>
                    <a:pt x="405" y="1427"/>
                  </a:lnTo>
                  <a:lnTo>
                    <a:pt x="365" y="1441"/>
                  </a:lnTo>
                  <a:lnTo>
                    <a:pt x="365" y="1441"/>
                  </a:lnTo>
                  <a:lnTo>
                    <a:pt x="351" y="1445"/>
                  </a:lnTo>
                  <a:lnTo>
                    <a:pt x="339" y="1447"/>
                  </a:lnTo>
                  <a:lnTo>
                    <a:pt x="327" y="1447"/>
                  </a:lnTo>
                  <a:lnTo>
                    <a:pt x="327" y="1447"/>
                  </a:lnTo>
                  <a:lnTo>
                    <a:pt x="326" y="1445"/>
                  </a:lnTo>
                  <a:lnTo>
                    <a:pt x="325" y="1438"/>
                  </a:lnTo>
                  <a:lnTo>
                    <a:pt x="325" y="1433"/>
                  </a:lnTo>
                  <a:lnTo>
                    <a:pt x="326" y="1429"/>
                  </a:lnTo>
                  <a:lnTo>
                    <a:pt x="330" y="1427"/>
                  </a:lnTo>
                  <a:lnTo>
                    <a:pt x="335" y="1424"/>
                  </a:lnTo>
                  <a:lnTo>
                    <a:pt x="335" y="1424"/>
                  </a:lnTo>
                  <a:lnTo>
                    <a:pt x="348" y="1419"/>
                  </a:lnTo>
                  <a:lnTo>
                    <a:pt x="361" y="1411"/>
                  </a:lnTo>
                  <a:lnTo>
                    <a:pt x="379" y="1398"/>
                  </a:lnTo>
                  <a:lnTo>
                    <a:pt x="379" y="1398"/>
                  </a:lnTo>
                  <a:lnTo>
                    <a:pt x="397" y="1388"/>
                  </a:lnTo>
                  <a:lnTo>
                    <a:pt x="408" y="1382"/>
                  </a:lnTo>
                  <a:lnTo>
                    <a:pt x="416" y="1375"/>
                  </a:lnTo>
                  <a:lnTo>
                    <a:pt x="416" y="1375"/>
                  </a:lnTo>
                  <a:lnTo>
                    <a:pt x="420" y="1370"/>
                  </a:lnTo>
                  <a:lnTo>
                    <a:pt x="424" y="1364"/>
                  </a:lnTo>
                  <a:lnTo>
                    <a:pt x="428" y="1355"/>
                  </a:lnTo>
                  <a:lnTo>
                    <a:pt x="430" y="1347"/>
                  </a:lnTo>
                  <a:lnTo>
                    <a:pt x="432" y="1339"/>
                  </a:lnTo>
                  <a:lnTo>
                    <a:pt x="432" y="1333"/>
                  </a:lnTo>
                  <a:lnTo>
                    <a:pt x="430" y="1330"/>
                  </a:lnTo>
                  <a:lnTo>
                    <a:pt x="428" y="1329"/>
                  </a:lnTo>
                  <a:lnTo>
                    <a:pt x="425" y="1328"/>
                  </a:lnTo>
                  <a:lnTo>
                    <a:pt x="421" y="1328"/>
                  </a:lnTo>
                  <a:lnTo>
                    <a:pt x="421" y="1328"/>
                  </a:lnTo>
                  <a:lnTo>
                    <a:pt x="402" y="1330"/>
                  </a:lnTo>
                  <a:lnTo>
                    <a:pt x="379" y="1334"/>
                  </a:lnTo>
                  <a:lnTo>
                    <a:pt x="357" y="1338"/>
                  </a:lnTo>
                  <a:lnTo>
                    <a:pt x="348" y="1341"/>
                  </a:lnTo>
                  <a:lnTo>
                    <a:pt x="342" y="1344"/>
                  </a:lnTo>
                  <a:lnTo>
                    <a:pt x="342" y="1344"/>
                  </a:lnTo>
                  <a:lnTo>
                    <a:pt x="330" y="1351"/>
                  </a:lnTo>
                  <a:lnTo>
                    <a:pt x="320" y="1355"/>
                  </a:lnTo>
                  <a:lnTo>
                    <a:pt x="309" y="1357"/>
                  </a:lnTo>
                  <a:lnTo>
                    <a:pt x="302" y="1359"/>
                  </a:lnTo>
                  <a:lnTo>
                    <a:pt x="302" y="1359"/>
                  </a:lnTo>
                  <a:lnTo>
                    <a:pt x="289" y="1355"/>
                  </a:lnTo>
                  <a:lnTo>
                    <a:pt x="268" y="1346"/>
                  </a:lnTo>
                  <a:lnTo>
                    <a:pt x="250" y="1337"/>
                  </a:lnTo>
                  <a:lnTo>
                    <a:pt x="245" y="1333"/>
                  </a:lnTo>
                  <a:lnTo>
                    <a:pt x="245" y="1332"/>
                  </a:lnTo>
                  <a:lnTo>
                    <a:pt x="245" y="1330"/>
                  </a:lnTo>
                  <a:lnTo>
                    <a:pt x="245" y="1330"/>
                  </a:lnTo>
                  <a:lnTo>
                    <a:pt x="253" y="1323"/>
                  </a:lnTo>
                  <a:lnTo>
                    <a:pt x="264" y="1312"/>
                  </a:lnTo>
                  <a:lnTo>
                    <a:pt x="271" y="1307"/>
                  </a:lnTo>
                  <a:lnTo>
                    <a:pt x="277" y="1303"/>
                  </a:lnTo>
                  <a:lnTo>
                    <a:pt x="284" y="1301"/>
                  </a:lnTo>
                  <a:lnTo>
                    <a:pt x="286" y="1301"/>
                  </a:lnTo>
                  <a:lnTo>
                    <a:pt x="290" y="1302"/>
                  </a:lnTo>
                  <a:lnTo>
                    <a:pt x="290" y="1302"/>
                  </a:lnTo>
                  <a:lnTo>
                    <a:pt x="300" y="1307"/>
                  </a:lnTo>
                  <a:lnTo>
                    <a:pt x="309" y="1312"/>
                  </a:lnTo>
                  <a:lnTo>
                    <a:pt x="316" y="1316"/>
                  </a:lnTo>
                  <a:lnTo>
                    <a:pt x="327" y="1299"/>
                  </a:lnTo>
                  <a:lnTo>
                    <a:pt x="327" y="1299"/>
                  </a:lnTo>
                  <a:lnTo>
                    <a:pt x="325" y="1298"/>
                  </a:lnTo>
                  <a:lnTo>
                    <a:pt x="320" y="1292"/>
                  </a:lnTo>
                  <a:lnTo>
                    <a:pt x="317" y="1288"/>
                  </a:lnTo>
                  <a:lnTo>
                    <a:pt x="317" y="1285"/>
                  </a:lnTo>
                  <a:lnTo>
                    <a:pt x="320" y="1281"/>
                  </a:lnTo>
                  <a:lnTo>
                    <a:pt x="325" y="1279"/>
                  </a:lnTo>
                  <a:lnTo>
                    <a:pt x="325" y="1279"/>
                  </a:lnTo>
                  <a:lnTo>
                    <a:pt x="333" y="1276"/>
                  </a:lnTo>
                  <a:lnTo>
                    <a:pt x="339" y="1275"/>
                  </a:lnTo>
                  <a:lnTo>
                    <a:pt x="352" y="1274"/>
                  </a:lnTo>
                  <a:lnTo>
                    <a:pt x="357" y="1272"/>
                  </a:lnTo>
                  <a:lnTo>
                    <a:pt x="361" y="1272"/>
                  </a:lnTo>
                  <a:lnTo>
                    <a:pt x="362" y="1270"/>
                  </a:lnTo>
                  <a:lnTo>
                    <a:pt x="362" y="1267"/>
                  </a:lnTo>
                  <a:lnTo>
                    <a:pt x="362" y="1267"/>
                  </a:lnTo>
                  <a:lnTo>
                    <a:pt x="361" y="1262"/>
                  </a:lnTo>
                  <a:lnTo>
                    <a:pt x="358" y="1257"/>
                  </a:lnTo>
                  <a:lnTo>
                    <a:pt x="353" y="1252"/>
                  </a:lnTo>
                  <a:lnTo>
                    <a:pt x="348" y="1247"/>
                  </a:lnTo>
                  <a:lnTo>
                    <a:pt x="342" y="1242"/>
                  </a:lnTo>
                  <a:lnTo>
                    <a:pt x="335" y="1236"/>
                  </a:lnTo>
                  <a:lnTo>
                    <a:pt x="327" y="1235"/>
                  </a:lnTo>
                  <a:lnTo>
                    <a:pt x="321" y="1234"/>
                  </a:lnTo>
                  <a:lnTo>
                    <a:pt x="321" y="1234"/>
                  </a:lnTo>
                  <a:lnTo>
                    <a:pt x="317" y="1235"/>
                  </a:lnTo>
                  <a:lnTo>
                    <a:pt x="315" y="1236"/>
                  </a:lnTo>
                  <a:lnTo>
                    <a:pt x="312" y="1240"/>
                  </a:lnTo>
                  <a:lnTo>
                    <a:pt x="309" y="1244"/>
                  </a:lnTo>
                  <a:lnTo>
                    <a:pt x="306" y="1248"/>
                  </a:lnTo>
                  <a:lnTo>
                    <a:pt x="299" y="1252"/>
                  </a:lnTo>
                  <a:lnTo>
                    <a:pt x="295" y="1253"/>
                  </a:lnTo>
                  <a:lnTo>
                    <a:pt x="289" y="1254"/>
                  </a:lnTo>
                  <a:lnTo>
                    <a:pt x="273" y="1254"/>
                  </a:lnTo>
                  <a:lnTo>
                    <a:pt x="250" y="1251"/>
                  </a:lnTo>
                  <a:lnTo>
                    <a:pt x="250" y="1251"/>
                  </a:lnTo>
                  <a:lnTo>
                    <a:pt x="200" y="1240"/>
                  </a:lnTo>
                  <a:lnTo>
                    <a:pt x="159" y="1230"/>
                  </a:lnTo>
                  <a:lnTo>
                    <a:pt x="133" y="1222"/>
                  </a:lnTo>
                  <a:lnTo>
                    <a:pt x="126" y="1220"/>
                  </a:lnTo>
                  <a:lnTo>
                    <a:pt x="123" y="1217"/>
                  </a:lnTo>
                  <a:lnTo>
                    <a:pt x="123" y="1217"/>
                  </a:lnTo>
                  <a:lnTo>
                    <a:pt x="124" y="1195"/>
                  </a:lnTo>
                  <a:lnTo>
                    <a:pt x="127" y="1180"/>
                  </a:lnTo>
                  <a:lnTo>
                    <a:pt x="128" y="1174"/>
                  </a:lnTo>
                  <a:lnTo>
                    <a:pt x="131" y="1168"/>
                  </a:lnTo>
                  <a:lnTo>
                    <a:pt x="131" y="1168"/>
                  </a:lnTo>
                  <a:lnTo>
                    <a:pt x="133" y="1165"/>
                  </a:lnTo>
                  <a:lnTo>
                    <a:pt x="138" y="1162"/>
                  </a:lnTo>
                  <a:lnTo>
                    <a:pt x="147" y="1158"/>
                  </a:lnTo>
                  <a:lnTo>
                    <a:pt x="151" y="1156"/>
                  </a:lnTo>
                  <a:lnTo>
                    <a:pt x="153" y="1153"/>
                  </a:lnTo>
                  <a:lnTo>
                    <a:pt x="150" y="1149"/>
                  </a:lnTo>
                  <a:lnTo>
                    <a:pt x="145" y="1143"/>
                  </a:lnTo>
                  <a:lnTo>
                    <a:pt x="145" y="1143"/>
                  </a:lnTo>
                  <a:lnTo>
                    <a:pt x="127" y="1129"/>
                  </a:lnTo>
                  <a:lnTo>
                    <a:pt x="106" y="1114"/>
                  </a:lnTo>
                  <a:lnTo>
                    <a:pt x="90" y="1104"/>
                  </a:lnTo>
                  <a:lnTo>
                    <a:pt x="79" y="1098"/>
                  </a:lnTo>
                  <a:lnTo>
                    <a:pt x="79" y="1098"/>
                  </a:lnTo>
                  <a:lnTo>
                    <a:pt x="69" y="1094"/>
                  </a:lnTo>
                  <a:lnTo>
                    <a:pt x="55" y="1086"/>
                  </a:lnTo>
                  <a:lnTo>
                    <a:pt x="42" y="1078"/>
                  </a:lnTo>
                  <a:lnTo>
                    <a:pt x="38" y="1073"/>
                  </a:lnTo>
                  <a:lnTo>
                    <a:pt x="37" y="1069"/>
                  </a:lnTo>
                  <a:lnTo>
                    <a:pt x="37" y="1069"/>
                  </a:lnTo>
                  <a:lnTo>
                    <a:pt x="38" y="1066"/>
                  </a:lnTo>
                  <a:lnTo>
                    <a:pt x="41" y="1062"/>
                  </a:lnTo>
                  <a:lnTo>
                    <a:pt x="48" y="1051"/>
                  </a:lnTo>
                  <a:lnTo>
                    <a:pt x="60" y="1040"/>
                  </a:lnTo>
                  <a:lnTo>
                    <a:pt x="43" y="1012"/>
                  </a:lnTo>
                  <a:lnTo>
                    <a:pt x="25" y="1014"/>
                  </a:lnTo>
                  <a:lnTo>
                    <a:pt x="29" y="1000"/>
                  </a:lnTo>
                  <a:lnTo>
                    <a:pt x="29" y="1000"/>
                  </a:lnTo>
                  <a:lnTo>
                    <a:pt x="28" y="1000"/>
                  </a:lnTo>
                  <a:lnTo>
                    <a:pt x="23" y="1001"/>
                  </a:lnTo>
                  <a:lnTo>
                    <a:pt x="19" y="1000"/>
                  </a:lnTo>
                  <a:lnTo>
                    <a:pt x="15" y="997"/>
                  </a:lnTo>
                  <a:lnTo>
                    <a:pt x="12" y="994"/>
                  </a:lnTo>
                  <a:lnTo>
                    <a:pt x="9" y="988"/>
                  </a:lnTo>
                  <a:lnTo>
                    <a:pt x="9" y="98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F7342BA5-1EBD-4B49-B8A7-3BF99C412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589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04A46ABE-17A4-4344-9B26-601B8DECE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2314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8895C9-C556-4121-9478-6ECF1ACD25D3}"/>
                </a:ext>
              </a:extLst>
            </p:cNvPr>
            <p:cNvGrpSpPr/>
            <p:nvPr/>
          </p:nvGrpSpPr>
          <p:grpSpPr>
            <a:xfrm>
              <a:off x="1518857" y="2441752"/>
              <a:ext cx="1182954" cy="660578"/>
              <a:chOff x="-78384" y="208174"/>
              <a:chExt cx="2014858" cy="1125125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40CD26C1-3BA6-4739-918F-05402331C084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F52209A-FFE6-4653-A57A-0411BAEB2403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AEBD0E1-52AB-4EA4-B667-3FBA103DD426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72C61A3F-32E5-4122-A5F4-352EE4F0969B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A0160CDC-AA95-4501-85FC-A1C743DD5B78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363AB336-E4DF-4D49-8492-9DDE216C0C1A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CEFD6E79-1E9E-4857-A411-A23A3AF9D98F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04954DF0-7EE8-4BA3-84DB-C3F14D62E5E5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D6EBE93-1067-4E85-A471-9C5FE937FFD1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D964B9BE-ED29-4D35-98F9-5A3970E6A898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03D7660-D86E-4976-8576-807BB2CC6F11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74B3885-0FEB-4B62-9B9F-4FD1CADB1531}"/>
                </a:ext>
              </a:extLst>
            </p:cNvPr>
            <p:cNvGrpSpPr/>
            <p:nvPr/>
          </p:nvGrpSpPr>
          <p:grpSpPr>
            <a:xfrm>
              <a:off x="3004757" y="2441752"/>
              <a:ext cx="1182954" cy="660578"/>
              <a:chOff x="-78384" y="208174"/>
              <a:chExt cx="2014858" cy="1125125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0E0AD7A-D46F-4FF0-9FDC-7A758A07FA9F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D991EEEA-F5D5-46FD-94BE-1E1591659707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040E3DEC-9163-45FD-A1A4-A3F5D15AB6AD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96B78995-7662-4AE5-B8B1-99BD60349891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BD4EE7F7-2194-4661-8371-425003BC11BD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73127C41-F4D2-4F71-8730-4C119992F8C5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B522424B-5B4D-4168-933C-73256C60E0A0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F8C5A965-EB30-48D4-A946-0C022006523E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4F5CA078-93DF-4A49-A6B4-851C3DE8D0A7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834AF9C8-7E55-4184-82C0-FA0549F633F5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99055870-4183-4ABE-9900-E517CE6332C2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7A6FC93-3464-4F1B-9D3A-A5118D18922D}"/>
                </a:ext>
              </a:extLst>
            </p:cNvPr>
            <p:cNvGrpSpPr/>
            <p:nvPr/>
          </p:nvGrpSpPr>
          <p:grpSpPr>
            <a:xfrm>
              <a:off x="5636604" y="1973698"/>
              <a:ext cx="2060167" cy="1377220"/>
              <a:chOff x="9012101" y="-97166"/>
              <a:chExt cx="2115235" cy="1414033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A032C49-1FC4-4CBD-811C-891E36EA1FB7}"/>
                  </a:ext>
                </a:extLst>
              </p:cNvPr>
              <p:cNvSpPr/>
              <p:nvPr/>
            </p:nvSpPr>
            <p:spPr bwMode="auto">
              <a:xfrm rot="21383173" flipH="1">
                <a:off x="9402198" y="-74315"/>
                <a:ext cx="62418" cy="1383246"/>
              </a:xfrm>
              <a:custGeom>
                <a:avLst/>
                <a:gdLst>
                  <a:gd name="connsiteX0" fmla="*/ 31209 w 62418"/>
                  <a:gd name="connsiteY0" fmla="*/ 0 h 1383246"/>
                  <a:gd name="connsiteX1" fmla="*/ 0 w 62418"/>
                  <a:gd name="connsiteY1" fmla="*/ 31209 h 1383246"/>
                  <a:gd name="connsiteX2" fmla="*/ 0 w 62418"/>
                  <a:gd name="connsiteY2" fmla="*/ 1383246 h 1383246"/>
                  <a:gd name="connsiteX3" fmla="*/ 62417 w 62418"/>
                  <a:gd name="connsiteY3" fmla="*/ 1379304 h 1383246"/>
                  <a:gd name="connsiteX4" fmla="*/ 62418 w 62418"/>
                  <a:gd name="connsiteY4" fmla="*/ 31209 h 1383246"/>
                  <a:gd name="connsiteX5" fmla="*/ 31209 w 62418"/>
                  <a:gd name="connsiteY5" fmla="*/ 0 h 1383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418" h="1383246">
                    <a:moveTo>
                      <a:pt x="31209" y="0"/>
                    </a:moveTo>
                    <a:cubicBezTo>
                      <a:pt x="13973" y="0"/>
                      <a:pt x="0" y="13973"/>
                      <a:pt x="0" y="31209"/>
                    </a:cubicBezTo>
                    <a:lnTo>
                      <a:pt x="0" y="1383246"/>
                    </a:lnTo>
                    <a:lnTo>
                      <a:pt x="62417" y="1379304"/>
                    </a:lnTo>
                    <a:lnTo>
                      <a:pt x="62418" y="31209"/>
                    </a:lnTo>
                    <a:cubicBezTo>
                      <a:pt x="62418" y="13973"/>
                      <a:pt x="48445" y="0"/>
                      <a:pt x="3120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86F7BE7-B795-4203-B9C1-1558906239F1}"/>
                  </a:ext>
                </a:extLst>
              </p:cNvPr>
              <p:cNvSpPr/>
              <p:nvPr/>
            </p:nvSpPr>
            <p:spPr bwMode="auto">
              <a:xfrm rot="216827">
                <a:off x="10680194" y="-74175"/>
                <a:ext cx="62418" cy="1383105"/>
              </a:xfrm>
              <a:custGeom>
                <a:avLst/>
                <a:gdLst>
                  <a:gd name="connsiteX0" fmla="*/ 31209 w 62418"/>
                  <a:gd name="connsiteY0" fmla="*/ 0 h 1383105"/>
                  <a:gd name="connsiteX1" fmla="*/ 62418 w 62418"/>
                  <a:gd name="connsiteY1" fmla="*/ 31209 h 1383105"/>
                  <a:gd name="connsiteX2" fmla="*/ 62417 w 62418"/>
                  <a:gd name="connsiteY2" fmla="*/ 1379163 h 1383105"/>
                  <a:gd name="connsiteX3" fmla="*/ 0 w 62418"/>
                  <a:gd name="connsiteY3" fmla="*/ 1383105 h 1383105"/>
                  <a:gd name="connsiteX4" fmla="*/ 0 w 62418"/>
                  <a:gd name="connsiteY4" fmla="*/ 31209 h 1383105"/>
                  <a:gd name="connsiteX5" fmla="*/ 31209 w 62418"/>
                  <a:gd name="connsiteY5" fmla="*/ 0 h 138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418" h="1383105">
                    <a:moveTo>
                      <a:pt x="31209" y="0"/>
                    </a:moveTo>
                    <a:cubicBezTo>
                      <a:pt x="48445" y="0"/>
                      <a:pt x="62418" y="13973"/>
                      <a:pt x="62418" y="31209"/>
                    </a:cubicBezTo>
                    <a:lnTo>
                      <a:pt x="62417" y="1379163"/>
                    </a:lnTo>
                    <a:lnTo>
                      <a:pt x="0" y="1383105"/>
                    </a:lnTo>
                    <a:lnTo>
                      <a:pt x="0" y="31209"/>
                    </a:lnTo>
                    <a:cubicBezTo>
                      <a:pt x="0" y="13973"/>
                      <a:pt x="13973" y="0"/>
                      <a:pt x="3120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EBEB2663-8953-443A-93FF-532B9EA30139}"/>
                  </a:ext>
                </a:extLst>
              </p:cNvPr>
              <p:cNvSpPr/>
              <p:nvPr/>
            </p:nvSpPr>
            <p:spPr bwMode="auto">
              <a:xfrm>
                <a:off x="9345224" y="-80072"/>
                <a:ext cx="1479262" cy="60694"/>
              </a:xfrm>
              <a:prstGeom prst="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25E343D-A7A8-4EB0-AB0D-97216B22FECF}"/>
                  </a:ext>
                </a:extLst>
              </p:cNvPr>
              <p:cNvSpPr/>
              <p:nvPr/>
            </p:nvSpPr>
            <p:spPr bwMode="auto">
              <a:xfrm rot="465270">
                <a:off x="9218750" y="-92245"/>
                <a:ext cx="71676" cy="1409112"/>
              </a:xfrm>
              <a:custGeom>
                <a:avLst/>
                <a:gdLst>
                  <a:gd name="connsiteX0" fmla="*/ 35838 w 71676"/>
                  <a:gd name="connsiteY0" fmla="*/ 0 h 1409112"/>
                  <a:gd name="connsiteX1" fmla="*/ 71676 w 71676"/>
                  <a:gd name="connsiteY1" fmla="*/ 35838 h 1409112"/>
                  <a:gd name="connsiteX2" fmla="*/ 71675 w 71676"/>
                  <a:gd name="connsiteY2" fmla="*/ 1399352 h 1409112"/>
                  <a:gd name="connsiteX3" fmla="*/ 0 w 71676"/>
                  <a:gd name="connsiteY3" fmla="*/ 1409112 h 1409112"/>
                  <a:gd name="connsiteX4" fmla="*/ 0 w 71676"/>
                  <a:gd name="connsiteY4" fmla="*/ 35838 h 1409112"/>
                  <a:gd name="connsiteX5" fmla="*/ 35838 w 71676"/>
                  <a:gd name="connsiteY5" fmla="*/ 0 h 140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676" h="1409112">
                    <a:moveTo>
                      <a:pt x="35838" y="0"/>
                    </a:moveTo>
                    <a:cubicBezTo>
                      <a:pt x="55631" y="0"/>
                      <a:pt x="71676" y="16045"/>
                      <a:pt x="71676" y="35838"/>
                    </a:cubicBezTo>
                    <a:lnTo>
                      <a:pt x="71675" y="1399352"/>
                    </a:lnTo>
                    <a:lnTo>
                      <a:pt x="0" y="1409112"/>
                    </a:lnTo>
                    <a:lnTo>
                      <a:pt x="0" y="35838"/>
                    </a:lnTo>
                    <a:cubicBezTo>
                      <a:pt x="0" y="16045"/>
                      <a:pt x="16045" y="0"/>
                      <a:pt x="3583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C2D66F2-C98A-40DF-A832-90511515F4AD}"/>
                  </a:ext>
                </a:extLst>
              </p:cNvPr>
              <p:cNvSpPr/>
              <p:nvPr/>
            </p:nvSpPr>
            <p:spPr bwMode="auto">
              <a:xfrm rot="21134730" flipH="1">
                <a:off x="10854370" y="-92104"/>
                <a:ext cx="71676" cy="1408971"/>
              </a:xfrm>
              <a:custGeom>
                <a:avLst/>
                <a:gdLst>
                  <a:gd name="connsiteX0" fmla="*/ 35838 w 71676"/>
                  <a:gd name="connsiteY0" fmla="*/ 0 h 1408971"/>
                  <a:gd name="connsiteX1" fmla="*/ 0 w 71676"/>
                  <a:gd name="connsiteY1" fmla="*/ 35838 h 1408971"/>
                  <a:gd name="connsiteX2" fmla="*/ 0 w 71676"/>
                  <a:gd name="connsiteY2" fmla="*/ 1408971 h 1408971"/>
                  <a:gd name="connsiteX3" fmla="*/ 71675 w 71676"/>
                  <a:gd name="connsiteY3" fmla="*/ 1399210 h 1408971"/>
                  <a:gd name="connsiteX4" fmla="*/ 71676 w 71676"/>
                  <a:gd name="connsiteY4" fmla="*/ 35838 h 1408971"/>
                  <a:gd name="connsiteX5" fmla="*/ 35838 w 71676"/>
                  <a:gd name="connsiteY5" fmla="*/ 0 h 1408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676" h="1408971">
                    <a:moveTo>
                      <a:pt x="35838" y="0"/>
                    </a:moveTo>
                    <a:cubicBezTo>
                      <a:pt x="16045" y="0"/>
                      <a:pt x="0" y="16045"/>
                      <a:pt x="0" y="35838"/>
                    </a:cubicBezTo>
                    <a:lnTo>
                      <a:pt x="0" y="1408971"/>
                    </a:lnTo>
                    <a:lnTo>
                      <a:pt x="71675" y="1399210"/>
                    </a:lnTo>
                    <a:lnTo>
                      <a:pt x="71676" y="35838"/>
                    </a:lnTo>
                    <a:cubicBezTo>
                      <a:pt x="71676" y="16045"/>
                      <a:pt x="55631" y="0"/>
                      <a:pt x="3583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7A5E1A8D-1873-4397-8777-4B518D02FF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012101" y="1308021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3D3A26C0-9412-46EE-B248-1B1547800739}"/>
                  </a:ext>
                </a:extLst>
              </p:cNvPr>
              <p:cNvSpPr/>
              <p:nvPr/>
            </p:nvSpPr>
            <p:spPr bwMode="auto">
              <a:xfrm rot="21408970">
                <a:off x="9555755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DB7982F3-9BD4-4A9E-8608-648C59A2E26E}"/>
                  </a:ext>
                </a:extLst>
              </p:cNvPr>
              <p:cNvSpPr/>
              <p:nvPr/>
            </p:nvSpPr>
            <p:spPr bwMode="auto">
              <a:xfrm rot="191030" flipH="1">
                <a:off x="9929759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631FB83E-6110-4E7E-A447-E09D2F739A52}"/>
                  </a:ext>
                </a:extLst>
              </p:cNvPr>
              <p:cNvSpPr/>
              <p:nvPr/>
            </p:nvSpPr>
            <p:spPr bwMode="auto">
              <a:xfrm>
                <a:off x="9551302" y="1089712"/>
                <a:ext cx="408070" cy="5851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0725F3BF-05F8-494A-9CDA-D07601D2F2D8}"/>
                  </a:ext>
                </a:extLst>
              </p:cNvPr>
              <p:cNvSpPr/>
              <p:nvPr/>
            </p:nvSpPr>
            <p:spPr bwMode="auto">
              <a:xfrm>
                <a:off x="9504608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926EBE9E-8A11-4CDD-91C2-39CB31013F43}"/>
                  </a:ext>
                </a:extLst>
              </p:cNvPr>
              <p:cNvSpPr/>
              <p:nvPr/>
            </p:nvSpPr>
            <p:spPr bwMode="auto">
              <a:xfrm>
                <a:off x="9937995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5265C027-D3E8-4A98-AB54-645403F27D55}"/>
                  </a:ext>
                </a:extLst>
              </p:cNvPr>
              <p:cNvSpPr/>
              <p:nvPr/>
            </p:nvSpPr>
            <p:spPr bwMode="auto">
              <a:xfrm rot="21408970">
                <a:off x="10193858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505E77E6-49F9-444A-B8C3-DF6F5C062237}"/>
                  </a:ext>
                </a:extLst>
              </p:cNvPr>
              <p:cNvSpPr/>
              <p:nvPr/>
            </p:nvSpPr>
            <p:spPr bwMode="auto">
              <a:xfrm rot="191030" flipH="1">
                <a:off x="10567862" y="-90638"/>
                <a:ext cx="24855" cy="121336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F0AB494F-C97C-4ADC-A190-C55A01371384}"/>
                  </a:ext>
                </a:extLst>
              </p:cNvPr>
              <p:cNvSpPr/>
              <p:nvPr/>
            </p:nvSpPr>
            <p:spPr bwMode="auto">
              <a:xfrm>
                <a:off x="10189405" y="1089712"/>
                <a:ext cx="408070" cy="5851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C6D5AADE-E66D-4575-9D8D-B06261AF0966}"/>
                  </a:ext>
                </a:extLst>
              </p:cNvPr>
              <p:cNvSpPr/>
              <p:nvPr/>
            </p:nvSpPr>
            <p:spPr bwMode="auto">
              <a:xfrm>
                <a:off x="10142711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175C97E0-644C-4195-BFED-49B20FCF17E2}"/>
                  </a:ext>
                </a:extLst>
              </p:cNvPr>
              <p:cNvSpPr/>
              <p:nvPr/>
            </p:nvSpPr>
            <p:spPr bwMode="auto">
              <a:xfrm>
                <a:off x="10576098" y="-97166"/>
                <a:ext cx="66619" cy="95826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07F4590-CCE8-4EED-9057-724474477ABF}"/>
                </a:ext>
              </a:extLst>
            </p:cNvPr>
            <p:cNvSpPr/>
            <p:nvPr/>
          </p:nvSpPr>
          <p:spPr>
            <a:xfrm>
              <a:off x="5282105" y="3005355"/>
              <a:ext cx="613471" cy="514786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2B842CC-709D-4383-BA82-4AD50E28C718}"/>
                </a:ext>
              </a:extLst>
            </p:cNvPr>
            <p:cNvSpPr/>
            <p:nvPr/>
          </p:nvSpPr>
          <p:spPr>
            <a:xfrm>
              <a:off x="7453805" y="3005355"/>
              <a:ext cx="613471" cy="514786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4D327450-C303-4C96-AAED-920663692AC7}"/>
                </a:ext>
              </a:extLst>
            </p:cNvPr>
            <p:cNvGrpSpPr/>
            <p:nvPr/>
          </p:nvGrpSpPr>
          <p:grpSpPr>
            <a:xfrm>
              <a:off x="5764712" y="2471536"/>
              <a:ext cx="3329928" cy="2351232"/>
              <a:chOff x="6720761" y="2539089"/>
              <a:chExt cx="2115235" cy="1493549"/>
            </a:xfrm>
          </p:grpSpPr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2E437D7B-1706-4B51-A657-A2675DC173EC}"/>
                  </a:ext>
                </a:extLst>
              </p:cNvPr>
              <p:cNvSpPr/>
              <p:nvPr/>
            </p:nvSpPr>
            <p:spPr bwMode="auto">
              <a:xfrm>
                <a:off x="8037000" y="3422439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742DF68A-DCB3-420A-BC06-D52055E0F257}"/>
                  </a:ext>
                </a:extLst>
              </p:cNvPr>
              <p:cNvSpPr/>
              <p:nvPr/>
            </p:nvSpPr>
            <p:spPr bwMode="auto">
              <a:xfrm>
                <a:off x="8037000" y="3733589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CCBC8837-14CC-4800-A317-03FF0D2A4EDD}"/>
                  </a:ext>
                </a:extLst>
              </p:cNvPr>
              <p:cNvSpPr/>
              <p:nvPr/>
            </p:nvSpPr>
            <p:spPr bwMode="auto">
              <a:xfrm>
                <a:off x="8037000" y="2879656"/>
                <a:ext cx="370044" cy="240761"/>
              </a:xfrm>
              <a:prstGeom prst="rect">
                <a:avLst/>
              </a:pr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8AD2EA2E-ABFA-4FB7-AA1E-C417DC47A9F3}"/>
                  </a:ext>
                </a:extLst>
              </p:cNvPr>
              <p:cNvSpPr/>
              <p:nvPr/>
            </p:nvSpPr>
            <p:spPr bwMode="auto">
              <a:xfrm>
                <a:off x="8037000" y="3115195"/>
                <a:ext cx="370044" cy="6071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B9DDAC64-07F7-4324-93E7-4DF34A29CE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20761" y="4031009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54646F9-18C1-4369-BE20-9FBAF4126A70}"/>
                  </a:ext>
                </a:extLst>
              </p:cNvPr>
              <p:cNvSpPr/>
              <p:nvPr/>
            </p:nvSpPr>
            <p:spPr bwMode="auto">
              <a:xfrm>
                <a:off x="6795407" y="2731085"/>
                <a:ext cx="1254504" cy="1299924"/>
              </a:xfrm>
              <a:custGeom>
                <a:avLst/>
                <a:gdLst>
                  <a:gd name="connsiteX0" fmla="*/ 1251986 w 1254504"/>
                  <a:gd name="connsiteY0" fmla="*/ 0 h 1299924"/>
                  <a:gd name="connsiteX1" fmla="*/ 1254504 w 1254504"/>
                  <a:gd name="connsiteY1" fmla="*/ 730 h 1299924"/>
                  <a:gd name="connsiteX2" fmla="*/ 1254504 w 1254504"/>
                  <a:gd name="connsiteY2" fmla="*/ 391312 h 1299924"/>
                  <a:gd name="connsiteX3" fmla="*/ 540190 w 1254504"/>
                  <a:gd name="connsiteY3" fmla="*/ 1283756 h 1299924"/>
                  <a:gd name="connsiteX4" fmla="*/ 539901 w 1254504"/>
                  <a:gd name="connsiteY4" fmla="*/ 1283915 h 1299924"/>
                  <a:gd name="connsiteX5" fmla="*/ 538510 w 1254504"/>
                  <a:gd name="connsiteY5" fmla="*/ 1287274 h 1299924"/>
                  <a:gd name="connsiteX6" fmla="*/ 519462 w 1254504"/>
                  <a:gd name="connsiteY6" fmla="*/ 1295164 h 1299924"/>
                  <a:gd name="connsiteX7" fmla="*/ 511230 w 1254504"/>
                  <a:gd name="connsiteY7" fmla="*/ 1299694 h 1299924"/>
                  <a:gd name="connsiteX8" fmla="*/ 509638 w 1254504"/>
                  <a:gd name="connsiteY8" fmla="*/ 1299233 h 1299924"/>
                  <a:gd name="connsiteX9" fmla="*/ 507969 w 1254504"/>
                  <a:gd name="connsiteY9" fmla="*/ 1299924 h 1299924"/>
                  <a:gd name="connsiteX10" fmla="*/ 43191 w 1254504"/>
                  <a:gd name="connsiteY10" fmla="*/ 1299924 h 1299924"/>
                  <a:gd name="connsiteX11" fmla="*/ 0 w 1254504"/>
                  <a:gd name="connsiteY11" fmla="*/ 1256733 h 1299924"/>
                  <a:gd name="connsiteX12" fmla="*/ 0 w 1254504"/>
                  <a:gd name="connsiteY12" fmla="*/ 1083973 h 1299924"/>
                  <a:gd name="connsiteX13" fmla="*/ 43191 w 1254504"/>
                  <a:gd name="connsiteY13" fmla="*/ 1040782 h 1299924"/>
                  <a:gd name="connsiteX14" fmla="*/ 402738 w 1254504"/>
                  <a:gd name="connsiteY14" fmla="*/ 1040782 h 1299924"/>
                  <a:gd name="connsiteX15" fmla="*/ 1223025 w 1254504"/>
                  <a:gd name="connsiteY15" fmla="*/ 15938 h 1299924"/>
                  <a:gd name="connsiteX16" fmla="*/ 1251986 w 1254504"/>
                  <a:gd name="connsiteY16" fmla="*/ 0 h 1299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4504" h="1299924">
                    <a:moveTo>
                      <a:pt x="1251986" y="0"/>
                    </a:moveTo>
                    <a:lnTo>
                      <a:pt x="1254504" y="730"/>
                    </a:lnTo>
                    <a:lnTo>
                      <a:pt x="1254504" y="391312"/>
                    </a:lnTo>
                    <a:lnTo>
                      <a:pt x="540190" y="1283756"/>
                    </a:lnTo>
                    <a:lnTo>
                      <a:pt x="539901" y="1283915"/>
                    </a:lnTo>
                    <a:lnTo>
                      <a:pt x="538510" y="1287274"/>
                    </a:lnTo>
                    <a:lnTo>
                      <a:pt x="519462" y="1295164"/>
                    </a:lnTo>
                    <a:lnTo>
                      <a:pt x="511230" y="1299694"/>
                    </a:lnTo>
                    <a:lnTo>
                      <a:pt x="509638" y="1299233"/>
                    </a:lnTo>
                    <a:lnTo>
                      <a:pt x="507969" y="1299924"/>
                    </a:lnTo>
                    <a:lnTo>
                      <a:pt x="43191" y="1299924"/>
                    </a:lnTo>
                    <a:cubicBezTo>
                      <a:pt x="19337" y="1299924"/>
                      <a:pt x="0" y="1280587"/>
                      <a:pt x="0" y="1256733"/>
                    </a:cubicBezTo>
                    <a:lnTo>
                      <a:pt x="0" y="1083973"/>
                    </a:lnTo>
                    <a:cubicBezTo>
                      <a:pt x="0" y="1060119"/>
                      <a:pt x="19337" y="1040782"/>
                      <a:pt x="43191" y="1040782"/>
                    </a:cubicBezTo>
                    <a:lnTo>
                      <a:pt x="402738" y="1040782"/>
                    </a:lnTo>
                    <a:lnTo>
                      <a:pt x="1223025" y="15938"/>
                    </a:lnTo>
                    <a:cubicBezTo>
                      <a:pt x="1230478" y="6627"/>
                      <a:pt x="1241000" y="1218"/>
                      <a:pt x="1251986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0AEB9538-8871-415F-950E-B85DC51F8DA6}"/>
                  </a:ext>
                </a:extLst>
              </p:cNvPr>
              <p:cNvSpPr/>
              <p:nvPr/>
            </p:nvSpPr>
            <p:spPr bwMode="auto">
              <a:xfrm rot="20511219">
                <a:off x="8542206" y="2968348"/>
                <a:ext cx="67737" cy="106429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48BFBD3-C935-4419-A0C5-7579A030BFF4}"/>
                  </a:ext>
                </a:extLst>
              </p:cNvPr>
              <p:cNvSpPr/>
              <p:nvPr/>
            </p:nvSpPr>
            <p:spPr bwMode="auto">
              <a:xfrm>
                <a:off x="8014910" y="2539089"/>
                <a:ext cx="405045" cy="1490758"/>
              </a:xfrm>
              <a:custGeom>
                <a:avLst/>
                <a:gdLst>
                  <a:gd name="connsiteX0" fmla="*/ 67509 w 405045"/>
                  <a:gd name="connsiteY0" fmla="*/ 0 h 1490758"/>
                  <a:gd name="connsiteX1" fmla="*/ 337536 w 405045"/>
                  <a:gd name="connsiteY1" fmla="*/ 0 h 1490758"/>
                  <a:gd name="connsiteX2" fmla="*/ 405045 w 405045"/>
                  <a:gd name="connsiteY2" fmla="*/ 67509 h 1490758"/>
                  <a:gd name="connsiteX3" fmla="*/ 405045 w 405045"/>
                  <a:gd name="connsiteY3" fmla="*/ 1490758 h 1490758"/>
                  <a:gd name="connsiteX4" fmla="*/ 355995 w 405045"/>
                  <a:gd name="connsiteY4" fmla="*/ 1490758 h 1490758"/>
                  <a:gd name="connsiteX5" fmla="*/ 355995 w 405045"/>
                  <a:gd name="connsiteY5" fmla="*/ 98365 h 1490758"/>
                  <a:gd name="connsiteX6" fmla="*/ 304358 w 405045"/>
                  <a:gd name="connsiteY6" fmla="*/ 46728 h 1490758"/>
                  <a:gd name="connsiteX7" fmla="*/ 97816 w 405045"/>
                  <a:gd name="connsiteY7" fmla="*/ 46728 h 1490758"/>
                  <a:gd name="connsiteX8" fmla="*/ 46179 w 405045"/>
                  <a:gd name="connsiteY8" fmla="*/ 98365 h 1490758"/>
                  <a:gd name="connsiteX9" fmla="*/ 46179 w 405045"/>
                  <a:gd name="connsiteY9" fmla="*/ 1490758 h 1490758"/>
                  <a:gd name="connsiteX10" fmla="*/ 0 w 405045"/>
                  <a:gd name="connsiteY10" fmla="*/ 1490758 h 1490758"/>
                  <a:gd name="connsiteX11" fmla="*/ 0 w 405045"/>
                  <a:gd name="connsiteY11" fmla="*/ 67509 h 1490758"/>
                  <a:gd name="connsiteX12" fmla="*/ 67509 w 405045"/>
                  <a:gd name="connsiteY12" fmla="*/ 0 h 149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045" h="1490758">
                    <a:moveTo>
                      <a:pt x="67509" y="0"/>
                    </a:moveTo>
                    <a:lnTo>
                      <a:pt x="337536" y="0"/>
                    </a:lnTo>
                    <a:cubicBezTo>
                      <a:pt x="374820" y="0"/>
                      <a:pt x="405045" y="30225"/>
                      <a:pt x="405045" y="67509"/>
                    </a:cubicBezTo>
                    <a:lnTo>
                      <a:pt x="405045" y="1490758"/>
                    </a:lnTo>
                    <a:lnTo>
                      <a:pt x="355995" y="1490758"/>
                    </a:lnTo>
                    <a:lnTo>
                      <a:pt x="355995" y="98365"/>
                    </a:lnTo>
                    <a:cubicBezTo>
                      <a:pt x="355995" y="69847"/>
                      <a:pt x="332876" y="46728"/>
                      <a:pt x="304358" y="46728"/>
                    </a:cubicBezTo>
                    <a:lnTo>
                      <a:pt x="97816" y="46728"/>
                    </a:lnTo>
                    <a:cubicBezTo>
                      <a:pt x="69298" y="46728"/>
                      <a:pt x="46179" y="69847"/>
                      <a:pt x="46179" y="98365"/>
                    </a:cubicBezTo>
                    <a:lnTo>
                      <a:pt x="46179" y="1490758"/>
                    </a:lnTo>
                    <a:lnTo>
                      <a:pt x="0" y="1490758"/>
                    </a:lnTo>
                    <a:lnTo>
                      <a:pt x="0" y="67509"/>
                    </a:lnTo>
                    <a:cubicBezTo>
                      <a:pt x="0" y="30225"/>
                      <a:pt x="30225" y="0"/>
                      <a:pt x="675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50000">
                    <a:srgbClr val="FFCCFF"/>
                  </a:gs>
                  <a:gs pos="100000">
                    <a:srgbClr val="FF66FF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7C8B192A-E99A-4F57-8229-43A606AAA339}"/>
                </a:ext>
              </a:extLst>
            </p:cNvPr>
            <p:cNvSpPr/>
            <p:nvPr/>
          </p:nvSpPr>
          <p:spPr>
            <a:xfrm>
              <a:off x="6893861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1" name="Freeform 32">
            <a:extLst>
              <a:ext uri="{FF2B5EF4-FFF2-40B4-BE49-F238E27FC236}">
                <a16:creationId xmlns:a16="http://schemas.microsoft.com/office/drawing/2014/main" id="{66D8231B-E5FC-4CED-91B3-56C79ECB5E9B}"/>
              </a:ext>
            </a:extLst>
          </p:cNvPr>
          <p:cNvSpPr>
            <a:spLocks/>
          </p:cNvSpPr>
          <p:nvPr/>
        </p:nvSpPr>
        <p:spPr bwMode="auto">
          <a:xfrm>
            <a:off x="3252379" y="3520141"/>
            <a:ext cx="760626" cy="1335528"/>
          </a:xfrm>
          <a:custGeom>
            <a:avLst/>
            <a:gdLst>
              <a:gd name="T0" fmla="*/ 125 w 815"/>
              <a:gd name="T1" fmla="*/ 309 h 1431"/>
              <a:gd name="T2" fmla="*/ 75 w 815"/>
              <a:gd name="T3" fmla="*/ 389 h 1431"/>
              <a:gd name="T4" fmla="*/ 118 w 815"/>
              <a:gd name="T5" fmla="*/ 525 h 1431"/>
              <a:gd name="T6" fmla="*/ 144 w 815"/>
              <a:gd name="T7" fmla="*/ 563 h 1431"/>
              <a:gd name="T8" fmla="*/ 95 w 815"/>
              <a:gd name="T9" fmla="*/ 576 h 1431"/>
              <a:gd name="T10" fmla="*/ 34 w 815"/>
              <a:gd name="T11" fmla="*/ 656 h 1431"/>
              <a:gd name="T12" fmla="*/ 0 w 815"/>
              <a:gd name="T13" fmla="*/ 767 h 1431"/>
              <a:gd name="T14" fmla="*/ 31 w 815"/>
              <a:gd name="T15" fmla="*/ 867 h 1431"/>
              <a:gd name="T16" fmla="*/ 58 w 815"/>
              <a:gd name="T17" fmla="*/ 891 h 1431"/>
              <a:gd name="T18" fmla="*/ 66 w 815"/>
              <a:gd name="T19" fmla="*/ 931 h 1431"/>
              <a:gd name="T20" fmla="*/ 72 w 815"/>
              <a:gd name="T21" fmla="*/ 1147 h 1431"/>
              <a:gd name="T22" fmla="*/ 53 w 815"/>
              <a:gd name="T23" fmla="*/ 1221 h 1431"/>
              <a:gd name="T24" fmla="*/ 53 w 815"/>
              <a:gd name="T25" fmla="*/ 1327 h 1431"/>
              <a:gd name="T26" fmla="*/ 86 w 815"/>
              <a:gd name="T27" fmla="*/ 1395 h 1431"/>
              <a:gd name="T28" fmla="*/ 147 w 815"/>
              <a:gd name="T29" fmla="*/ 1386 h 1431"/>
              <a:gd name="T30" fmla="*/ 155 w 815"/>
              <a:gd name="T31" fmla="*/ 1340 h 1431"/>
              <a:gd name="T32" fmla="*/ 139 w 815"/>
              <a:gd name="T33" fmla="*/ 1308 h 1431"/>
              <a:gd name="T34" fmla="*/ 155 w 815"/>
              <a:gd name="T35" fmla="*/ 1240 h 1431"/>
              <a:gd name="T36" fmla="*/ 227 w 815"/>
              <a:gd name="T37" fmla="*/ 1191 h 1431"/>
              <a:gd name="T38" fmla="*/ 253 w 815"/>
              <a:gd name="T39" fmla="*/ 1264 h 1431"/>
              <a:gd name="T40" fmla="*/ 250 w 815"/>
              <a:gd name="T41" fmla="*/ 1362 h 1431"/>
              <a:gd name="T42" fmla="*/ 275 w 815"/>
              <a:gd name="T43" fmla="*/ 1399 h 1431"/>
              <a:gd name="T44" fmla="*/ 360 w 815"/>
              <a:gd name="T45" fmla="*/ 1426 h 1431"/>
              <a:gd name="T46" fmla="*/ 377 w 815"/>
              <a:gd name="T47" fmla="*/ 1397 h 1431"/>
              <a:gd name="T48" fmla="*/ 359 w 815"/>
              <a:gd name="T49" fmla="*/ 1349 h 1431"/>
              <a:gd name="T50" fmla="*/ 356 w 815"/>
              <a:gd name="T51" fmla="*/ 1260 h 1431"/>
              <a:gd name="T52" fmla="*/ 361 w 815"/>
              <a:gd name="T53" fmla="*/ 1217 h 1431"/>
              <a:gd name="T54" fmla="*/ 336 w 815"/>
              <a:gd name="T55" fmla="*/ 1097 h 1431"/>
              <a:gd name="T56" fmla="*/ 342 w 815"/>
              <a:gd name="T57" fmla="*/ 730 h 1431"/>
              <a:gd name="T58" fmla="*/ 448 w 815"/>
              <a:gd name="T59" fmla="*/ 849 h 1431"/>
              <a:gd name="T60" fmla="*/ 504 w 815"/>
              <a:gd name="T61" fmla="*/ 893 h 1431"/>
              <a:gd name="T62" fmla="*/ 536 w 815"/>
              <a:gd name="T63" fmla="*/ 918 h 1431"/>
              <a:gd name="T64" fmla="*/ 570 w 815"/>
              <a:gd name="T65" fmla="*/ 890 h 1431"/>
              <a:gd name="T66" fmla="*/ 583 w 815"/>
              <a:gd name="T67" fmla="*/ 622 h 1431"/>
              <a:gd name="T68" fmla="*/ 584 w 815"/>
              <a:gd name="T69" fmla="*/ 517 h 1431"/>
              <a:gd name="T70" fmla="*/ 596 w 815"/>
              <a:gd name="T71" fmla="*/ 500 h 1431"/>
              <a:gd name="T72" fmla="*/ 706 w 815"/>
              <a:gd name="T73" fmla="*/ 423 h 1431"/>
              <a:gd name="T74" fmla="*/ 793 w 815"/>
              <a:gd name="T75" fmla="*/ 293 h 1431"/>
              <a:gd name="T76" fmla="*/ 805 w 815"/>
              <a:gd name="T77" fmla="*/ 142 h 1431"/>
              <a:gd name="T78" fmla="*/ 718 w 815"/>
              <a:gd name="T79" fmla="*/ 37 h 1431"/>
              <a:gd name="T80" fmla="*/ 573 w 815"/>
              <a:gd name="T81" fmla="*/ 4 h 1431"/>
              <a:gd name="T82" fmla="*/ 478 w 815"/>
              <a:gd name="T83" fmla="*/ 67 h 1431"/>
              <a:gd name="T84" fmla="*/ 427 w 815"/>
              <a:gd name="T85" fmla="*/ 209 h 1431"/>
              <a:gd name="T86" fmla="*/ 464 w 815"/>
              <a:gd name="T87" fmla="*/ 359 h 1431"/>
              <a:gd name="T88" fmla="*/ 570 w 815"/>
              <a:gd name="T89" fmla="*/ 485 h 1431"/>
              <a:gd name="T90" fmla="*/ 570 w 815"/>
              <a:gd name="T91" fmla="*/ 519 h 1431"/>
              <a:gd name="T92" fmla="*/ 570 w 815"/>
              <a:gd name="T93" fmla="*/ 558 h 1431"/>
              <a:gd name="T94" fmla="*/ 549 w 815"/>
              <a:gd name="T95" fmla="*/ 840 h 1431"/>
              <a:gd name="T96" fmla="*/ 458 w 815"/>
              <a:gd name="T97" fmla="*/ 738 h 1431"/>
              <a:gd name="T98" fmla="*/ 387 w 815"/>
              <a:gd name="T99" fmla="*/ 639 h 1431"/>
              <a:gd name="T100" fmla="*/ 359 w 815"/>
              <a:gd name="T101" fmla="*/ 592 h 1431"/>
              <a:gd name="T102" fmla="*/ 281 w 815"/>
              <a:gd name="T103" fmla="*/ 563 h 1431"/>
              <a:gd name="T104" fmla="*/ 277 w 815"/>
              <a:gd name="T105" fmla="*/ 530 h 1431"/>
              <a:gd name="T106" fmla="*/ 294 w 815"/>
              <a:gd name="T107" fmla="*/ 506 h 1431"/>
              <a:gd name="T108" fmla="*/ 301 w 815"/>
              <a:gd name="T109" fmla="*/ 430 h 1431"/>
              <a:gd name="T110" fmla="*/ 272 w 815"/>
              <a:gd name="T111" fmla="*/ 331 h 1431"/>
              <a:gd name="T112" fmla="*/ 214 w 815"/>
              <a:gd name="T113" fmla="*/ 296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5" h="1431">
                <a:moveTo>
                  <a:pt x="194" y="302"/>
                </a:moveTo>
                <a:lnTo>
                  <a:pt x="194" y="302"/>
                </a:lnTo>
                <a:lnTo>
                  <a:pt x="185" y="300"/>
                </a:lnTo>
                <a:lnTo>
                  <a:pt x="174" y="300"/>
                </a:lnTo>
                <a:lnTo>
                  <a:pt x="161" y="300"/>
                </a:lnTo>
                <a:lnTo>
                  <a:pt x="147" y="301"/>
                </a:lnTo>
                <a:lnTo>
                  <a:pt x="140" y="304"/>
                </a:lnTo>
                <a:lnTo>
                  <a:pt x="133" y="306"/>
                </a:lnTo>
                <a:lnTo>
                  <a:pt x="125" y="309"/>
                </a:lnTo>
                <a:lnTo>
                  <a:pt x="120" y="314"/>
                </a:lnTo>
                <a:lnTo>
                  <a:pt x="112" y="319"/>
                </a:lnTo>
                <a:lnTo>
                  <a:pt x="108" y="325"/>
                </a:lnTo>
                <a:lnTo>
                  <a:pt x="108" y="325"/>
                </a:lnTo>
                <a:lnTo>
                  <a:pt x="90" y="350"/>
                </a:lnTo>
                <a:lnTo>
                  <a:pt x="84" y="360"/>
                </a:lnTo>
                <a:lnTo>
                  <a:pt x="79" y="370"/>
                </a:lnTo>
                <a:lnTo>
                  <a:pt x="76" y="379"/>
                </a:lnTo>
                <a:lnTo>
                  <a:pt x="75" y="389"/>
                </a:lnTo>
                <a:lnTo>
                  <a:pt x="75" y="399"/>
                </a:lnTo>
                <a:lnTo>
                  <a:pt x="76" y="411"/>
                </a:lnTo>
                <a:lnTo>
                  <a:pt x="76" y="411"/>
                </a:lnTo>
                <a:lnTo>
                  <a:pt x="85" y="460"/>
                </a:lnTo>
                <a:lnTo>
                  <a:pt x="89" y="482"/>
                </a:lnTo>
                <a:lnTo>
                  <a:pt x="89" y="482"/>
                </a:lnTo>
                <a:lnTo>
                  <a:pt x="112" y="519"/>
                </a:lnTo>
                <a:lnTo>
                  <a:pt x="112" y="519"/>
                </a:lnTo>
                <a:lnTo>
                  <a:pt x="118" y="525"/>
                </a:lnTo>
                <a:lnTo>
                  <a:pt x="127" y="531"/>
                </a:lnTo>
                <a:lnTo>
                  <a:pt x="135" y="537"/>
                </a:lnTo>
                <a:lnTo>
                  <a:pt x="142" y="539"/>
                </a:lnTo>
                <a:lnTo>
                  <a:pt x="157" y="545"/>
                </a:lnTo>
                <a:lnTo>
                  <a:pt x="168" y="552"/>
                </a:lnTo>
                <a:lnTo>
                  <a:pt x="168" y="552"/>
                </a:lnTo>
                <a:lnTo>
                  <a:pt x="157" y="558"/>
                </a:lnTo>
                <a:lnTo>
                  <a:pt x="149" y="562"/>
                </a:lnTo>
                <a:lnTo>
                  <a:pt x="144" y="563"/>
                </a:lnTo>
                <a:lnTo>
                  <a:pt x="144" y="563"/>
                </a:lnTo>
                <a:lnTo>
                  <a:pt x="142" y="562"/>
                </a:lnTo>
                <a:lnTo>
                  <a:pt x="141" y="559"/>
                </a:lnTo>
                <a:lnTo>
                  <a:pt x="139" y="558"/>
                </a:lnTo>
                <a:lnTo>
                  <a:pt x="136" y="558"/>
                </a:lnTo>
                <a:lnTo>
                  <a:pt x="136" y="558"/>
                </a:lnTo>
                <a:lnTo>
                  <a:pt x="116" y="565"/>
                </a:lnTo>
                <a:lnTo>
                  <a:pt x="103" y="571"/>
                </a:lnTo>
                <a:lnTo>
                  <a:pt x="95" y="576"/>
                </a:lnTo>
                <a:lnTo>
                  <a:pt x="95" y="576"/>
                </a:lnTo>
                <a:lnTo>
                  <a:pt x="86" y="582"/>
                </a:lnTo>
                <a:lnTo>
                  <a:pt x="72" y="590"/>
                </a:lnTo>
                <a:lnTo>
                  <a:pt x="59" y="601"/>
                </a:lnTo>
                <a:lnTo>
                  <a:pt x="53" y="606"/>
                </a:lnTo>
                <a:lnTo>
                  <a:pt x="50" y="610"/>
                </a:lnTo>
                <a:lnTo>
                  <a:pt x="50" y="610"/>
                </a:lnTo>
                <a:lnTo>
                  <a:pt x="44" y="628"/>
                </a:lnTo>
                <a:lnTo>
                  <a:pt x="34" y="656"/>
                </a:lnTo>
                <a:lnTo>
                  <a:pt x="24" y="686"/>
                </a:lnTo>
                <a:lnTo>
                  <a:pt x="17" y="710"/>
                </a:lnTo>
                <a:lnTo>
                  <a:pt x="17" y="710"/>
                </a:lnTo>
                <a:lnTo>
                  <a:pt x="9" y="726"/>
                </a:lnTo>
                <a:lnTo>
                  <a:pt x="4" y="742"/>
                </a:lnTo>
                <a:lnTo>
                  <a:pt x="0" y="755"/>
                </a:lnTo>
                <a:lnTo>
                  <a:pt x="0" y="761"/>
                </a:lnTo>
                <a:lnTo>
                  <a:pt x="0" y="767"/>
                </a:lnTo>
                <a:lnTo>
                  <a:pt x="0" y="767"/>
                </a:lnTo>
                <a:lnTo>
                  <a:pt x="8" y="806"/>
                </a:lnTo>
                <a:lnTo>
                  <a:pt x="14" y="826"/>
                </a:lnTo>
                <a:lnTo>
                  <a:pt x="17" y="833"/>
                </a:lnTo>
                <a:lnTo>
                  <a:pt x="19" y="838"/>
                </a:lnTo>
                <a:lnTo>
                  <a:pt x="19" y="838"/>
                </a:lnTo>
                <a:lnTo>
                  <a:pt x="21" y="841"/>
                </a:lnTo>
                <a:lnTo>
                  <a:pt x="22" y="846"/>
                </a:lnTo>
                <a:lnTo>
                  <a:pt x="26" y="857"/>
                </a:lnTo>
                <a:lnTo>
                  <a:pt x="31" y="867"/>
                </a:lnTo>
                <a:lnTo>
                  <a:pt x="32" y="871"/>
                </a:lnTo>
                <a:lnTo>
                  <a:pt x="34" y="874"/>
                </a:lnTo>
                <a:lnTo>
                  <a:pt x="34" y="874"/>
                </a:lnTo>
                <a:lnTo>
                  <a:pt x="41" y="883"/>
                </a:lnTo>
                <a:lnTo>
                  <a:pt x="45" y="886"/>
                </a:lnTo>
                <a:lnTo>
                  <a:pt x="47" y="887"/>
                </a:lnTo>
                <a:lnTo>
                  <a:pt x="56" y="887"/>
                </a:lnTo>
                <a:lnTo>
                  <a:pt x="56" y="887"/>
                </a:lnTo>
                <a:lnTo>
                  <a:pt x="58" y="891"/>
                </a:lnTo>
                <a:lnTo>
                  <a:pt x="60" y="894"/>
                </a:lnTo>
                <a:lnTo>
                  <a:pt x="63" y="898"/>
                </a:lnTo>
                <a:lnTo>
                  <a:pt x="63" y="898"/>
                </a:lnTo>
                <a:lnTo>
                  <a:pt x="67" y="902"/>
                </a:lnTo>
                <a:lnTo>
                  <a:pt x="69" y="903"/>
                </a:lnTo>
                <a:lnTo>
                  <a:pt x="69" y="903"/>
                </a:lnTo>
                <a:lnTo>
                  <a:pt x="67" y="913"/>
                </a:lnTo>
                <a:lnTo>
                  <a:pt x="66" y="931"/>
                </a:lnTo>
                <a:lnTo>
                  <a:pt x="66" y="931"/>
                </a:lnTo>
                <a:lnTo>
                  <a:pt x="64" y="938"/>
                </a:lnTo>
                <a:lnTo>
                  <a:pt x="63" y="942"/>
                </a:lnTo>
                <a:lnTo>
                  <a:pt x="63" y="944"/>
                </a:lnTo>
                <a:lnTo>
                  <a:pt x="63" y="944"/>
                </a:lnTo>
                <a:lnTo>
                  <a:pt x="71" y="944"/>
                </a:lnTo>
                <a:lnTo>
                  <a:pt x="71" y="944"/>
                </a:lnTo>
                <a:lnTo>
                  <a:pt x="73" y="1046"/>
                </a:lnTo>
                <a:lnTo>
                  <a:pt x="73" y="1119"/>
                </a:lnTo>
                <a:lnTo>
                  <a:pt x="72" y="1147"/>
                </a:lnTo>
                <a:lnTo>
                  <a:pt x="71" y="1162"/>
                </a:lnTo>
                <a:lnTo>
                  <a:pt x="71" y="1162"/>
                </a:lnTo>
                <a:lnTo>
                  <a:pt x="69" y="1168"/>
                </a:lnTo>
                <a:lnTo>
                  <a:pt x="66" y="1174"/>
                </a:lnTo>
                <a:lnTo>
                  <a:pt x="60" y="1185"/>
                </a:lnTo>
                <a:lnTo>
                  <a:pt x="57" y="1191"/>
                </a:lnTo>
                <a:lnTo>
                  <a:pt x="54" y="1199"/>
                </a:lnTo>
                <a:lnTo>
                  <a:pt x="53" y="1208"/>
                </a:lnTo>
                <a:lnTo>
                  <a:pt x="53" y="1221"/>
                </a:lnTo>
                <a:lnTo>
                  <a:pt x="53" y="1221"/>
                </a:lnTo>
                <a:lnTo>
                  <a:pt x="52" y="1237"/>
                </a:lnTo>
                <a:lnTo>
                  <a:pt x="51" y="1252"/>
                </a:lnTo>
                <a:lnTo>
                  <a:pt x="47" y="1282"/>
                </a:lnTo>
                <a:lnTo>
                  <a:pt x="44" y="1303"/>
                </a:lnTo>
                <a:lnTo>
                  <a:pt x="43" y="1314"/>
                </a:lnTo>
                <a:lnTo>
                  <a:pt x="43" y="1314"/>
                </a:lnTo>
                <a:lnTo>
                  <a:pt x="47" y="1320"/>
                </a:lnTo>
                <a:lnTo>
                  <a:pt x="53" y="1327"/>
                </a:lnTo>
                <a:lnTo>
                  <a:pt x="53" y="1327"/>
                </a:lnTo>
                <a:lnTo>
                  <a:pt x="56" y="1335"/>
                </a:lnTo>
                <a:lnTo>
                  <a:pt x="59" y="1352"/>
                </a:lnTo>
                <a:lnTo>
                  <a:pt x="64" y="1371"/>
                </a:lnTo>
                <a:lnTo>
                  <a:pt x="69" y="1384"/>
                </a:lnTo>
                <a:lnTo>
                  <a:pt x="69" y="1384"/>
                </a:lnTo>
                <a:lnTo>
                  <a:pt x="72" y="1388"/>
                </a:lnTo>
                <a:lnTo>
                  <a:pt x="78" y="1392"/>
                </a:lnTo>
                <a:lnTo>
                  <a:pt x="86" y="1395"/>
                </a:lnTo>
                <a:lnTo>
                  <a:pt x="97" y="1398"/>
                </a:lnTo>
                <a:lnTo>
                  <a:pt x="107" y="1399"/>
                </a:lnTo>
                <a:lnTo>
                  <a:pt x="117" y="1399"/>
                </a:lnTo>
                <a:lnTo>
                  <a:pt x="127" y="1398"/>
                </a:lnTo>
                <a:lnTo>
                  <a:pt x="130" y="1397"/>
                </a:lnTo>
                <a:lnTo>
                  <a:pt x="134" y="1394"/>
                </a:lnTo>
                <a:lnTo>
                  <a:pt x="134" y="1394"/>
                </a:lnTo>
                <a:lnTo>
                  <a:pt x="143" y="1388"/>
                </a:lnTo>
                <a:lnTo>
                  <a:pt x="147" y="1386"/>
                </a:lnTo>
                <a:lnTo>
                  <a:pt x="148" y="1384"/>
                </a:lnTo>
                <a:lnTo>
                  <a:pt x="149" y="1376"/>
                </a:lnTo>
                <a:lnTo>
                  <a:pt x="149" y="1376"/>
                </a:lnTo>
                <a:lnTo>
                  <a:pt x="150" y="1365"/>
                </a:lnTo>
                <a:lnTo>
                  <a:pt x="149" y="1356"/>
                </a:lnTo>
                <a:lnTo>
                  <a:pt x="147" y="1347"/>
                </a:lnTo>
                <a:lnTo>
                  <a:pt x="157" y="1344"/>
                </a:lnTo>
                <a:lnTo>
                  <a:pt x="157" y="1344"/>
                </a:lnTo>
                <a:lnTo>
                  <a:pt x="155" y="1340"/>
                </a:lnTo>
                <a:lnTo>
                  <a:pt x="153" y="1336"/>
                </a:lnTo>
                <a:lnTo>
                  <a:pt x="149" y="1334"/>
                </a:lnTo>
                <a:lnTo>
                  <a:pt x="149" y="1334"/>
                </a:lnTo>
                <a:lnTo>
                  <a:pt x="141" y="1330"/>
                </a:lnTo>
                <a:lnTo>
                  <a:pt x="137" y="1328"/>
                </a:lnTo>
                <a:lnTo>
                  <a:pt x="136" y="1327"/>
                </a:lnTo>
                <a:lnTo>
                  <a:pt x="136" y="1327"/>
                </a:lnTo>
                <a:lnTo>
                  <a:pt x="137" y="1323"/>
                </a:lnTo>
                <a:lnTo>
                  <a:pt x="139" y="1308"/>
                </a:lnTo>
                <a:lnTo>
                  <a:pt x="139" y="1308"/>
                </a:lnTo>
                <a:lnTo>
                  <a:pt x="142" y="1279"/>
                </a:lnTo>
                <a:lnTo>
                  <a:pt x="144" y="1267"/>
                </a:lnTo>
                <a:lnTo>
                  <a:pt x="147" y="1260"/>
                </a:lnTo>
                <a:lnTo>
                  <a:pt x="147" y="1260"/>
                </a:lnTo>
                <a:lnTo>
                  <a:pt x="152" y="1249"/>
                </a:lnTo>
                <a:lnTo>
                  <a:pt x="153" y="1243"/>
                </a:lnTo>
                <a:lnTo>
                  <a:pt x="155" y="1240"/>
                </a:lnTo>
                <a:lnTo>
                  <a:pt x="155" y="1240"/>
                </a:lnTo>
                <a:lnTo>
                  <a:pt x="165" y="1227"/>
                </a:lnTo>
                <a:lnTo>
                  <a:pt x="170" y="1218"/>
                </a:lnTo>
                <a:lnTo>
                  <a:pt x="173" y="1212"/>
                </a:lnTo>
                <a:lnTo>
                  <a:pt x="173" y="1212"/>
                </a:lnTo>
                <a:lnTo>
                  <a:pt x="192" y="1156"/>
                </a:lnTo>
                <a:lnTo>
                  <a:pt x="210" y="1104"/>
                </a:lnTo>
                <a:lnTo>
                  <a:pt x="210" y="1104"/>
                </a:lnTo>
                <a:lnTo>
                  <a:pt x="218" y="1143"/>
                </a:lnTo>
                <a:lnTo>
                  <a:pt x="227" y="1191"/>
                </a:lnTo>
                <a:lnTo>
                  <a:pt x="227" y="1191"/>
                </a:lnTo>
                <a:lnTo>
                  <a:pt x="233" y="1208"/>
                </a:lnTo>
                <a:lnTo>
                  <a:pt x="237" y="1218"/>
                </a:lnTo>
                <a:lnTo>
                  <a:pt x="240" y="1227"/>
                </a:lnTo>
                <a:lnTo>
                  <a:pt x="240" y="1227"/>
                </a:lnTo>
                <a:lnTo>
                  <a:pt x="250" y="1247"/>
                </a:lnTo>
                <a:lnTo>
                  <a:pt x="252" y="1256"/>
                </a:lnTo>
                <a:lnTo>
                  <a:pt x="253" y="1264"/>
                </a:lnTo>
                <a:lnTo>
                  <a:pt x="253" y="1264"/>
                </a:lnTo>
                <a:lnTo>
                  <a:pt x="252" y="1272"/>
                </a:lnTo>
                <a:lnTo>
                  <a:pt x="250" y="1286"/>
                </a:lnTo>
                <a:lnTo>
                  <a:pt x="247" y="1302"/>
                </a:lnTo>
                <a:lnTo>
                  <a:pt x="246" y="1316"/>
                </a:lnTo>
                <a:lnTo>
                  <a:pt x="246" y="1316"/>
                </a:lnTo>
                <a:lnTo>
                  <a:pt x="247" y="1343"/>
                </a:lnTo>
                <a:lnTo>
                  <a:pt x="249" y="1360"/>
                </a:lnTo>
                <a:lnTo>
                  <a:pt x="249" y="1360"/>
                </a:lnTo>
                <a:lnTo>
                  <a:pt x="250" y="1362"/>
                </a:lnTo>
                <a:lnTo>
                  <a:pt x="252" y="1363"/>
                </a:lnTo>
                <a:lnTo>
                  <a:pt x="255" y="1366"/>
                </a:lnTo>
                <a:lnTo>
                  <a:pt x="257" y="1371"/>
                </a:lnTo>
                <a:lnTo>
                  <a:pt x="257" y="1371"/>
                </a:lnTo>
                <a:lnTo>
                  <a:pt x="258" y="1376"/>
                </a:lnTo>
                <a:lnTo>
                  <a:pt x="259" y="1381"/>
                </a:lnTo>
                <a:lnTo>
                  <a:pt x="264" y="1389"/>
                </a:lnTo>
                <a:lnTo>
                  <a:pt x="275" y="1399"/>
                </a:lnTo>
                <a:lnTo>
                  <a:pt x="275" y="1399"/>
                </a:lnTo>
                <a:lnTo>
                  <a:pt x="288" y="1411"/>
                </a:lnTo>
                <a:lnTo>
                  <a:pt x="300" y="1421"/>
                </a:lnTo>
                <a:lnTo>
                  <a:pt x="310" y="1427"/>
                </a:lnTo>
                <a:lnTo>
                  <a:pt x="315" y="1430"/>
                </a:lnTo>
                <a:lnTo>
                  <a:pt x="320" y="1431"/>
                </a:lnTo>
                <a:lnTo>
                  <a:pt x="320" y="1431"/>
                </a:lnTo>
                <a:lnTo>
                  <a:pt x="332" y="1431"/>
                </a:lnTo>
                <a:lnTo>
                  <a:pt x="350" y="1429"/>
                </a:lnTo>
                <a:lnTo>
                  <a:pt x="360" y="1426"/>
                </a:lnTo>
                <a:lnTo>
                  <a:pt x="368" y="1424"/>
                </a:lnTo>
                <a:lnTo>
                  <a:pt x="375" y="1420"/>
                </a:lnTo>
                <a:lnTo>
                  <a:pt x="378" y="1418"/>
                </a:lnTo>
                <a:lnTo>
                  <a:pt x="379" y="1416"/>
                </a:lnTo>
                <a:lnTo>
                  <a:pt x="379" y="1416"/>
                </a:lnTo>
                <a:lnTo>
                  <a:pt x="381" y="1410"/>
                </a:lnTo>
                <a:lnTo>
                  <a:pt x="381" y="1405"/>
                </a:lnTo>
                <a:lnTo>
                  <a:pt x="379" y="1401"/>
                </a:lnTo>
                <a:lnTo>
                  <a:pt x="377" y="1397"/>
                </a:lnTo>
                <a:lnTo>
                  <a:pt x="371" y="1389"/>
                </a:lnTo>
                <a:lnTo>
                  <a:pt x="363" y="1381"/>
                </a:lnTo>
                <a:lnTo>
                  <a:pt x="348" y="1357"/>
                </a:lnTo>
                <a:lnTo>
                  <a:pt x="348" y="1357"/>
                </a:lnTo>
                <a:lnTo>
                  <a:pt x="353" y="1356"/>
                </a:lnTo>
                <a:lnTo>
                  <a:pt x="356" y="1354"/>
                </a:lnTo>
                <a:lnTo>
                  <a:pt x="358" y="1352"/>
                </a:lnTo>
                <a:lnTo>
                  <a:pt x="359" y="1349"/>
                </a:lnTo>
                <a:lnTo>
                  <a:pt x="359" y="1349"/>
                </a:lnTo>
                <a:lnTo>
                  <a:pt x="360" y="1336"/>
                </a:lnTo>
                <a:lnTo>
                  <a:pt x="359" y="1329"/>
                </a:lnTo>
                <a:lnTo>
                  <a:pt x="359" y="1323"/>
                </a:lnTo>
                <a:lnTo>
                  <a:pt x="359" y="1323"/>
                </a:lnTo>
                <a:lnTo>
                  <a:pt x="358" y="1311"/>
                </a:lnTo>
                <a:lnTo>
                  <a:pt x="356" y="1291"/>
                </a:lnTo>
                <a:lnTo>
                  <a:pt x="355" y="1271"/>
                </a:lnTo>
                <a:lnTo>
                  <a:pt x="356" y="1260"/>
                </a:lnTo>
                <a:lnTo>
                  <a:pt x="356" y="1260"/>
                </a:lnTo>
                <a:lnTo>
                  <a:pt x="356" y="1258"/>
                </a:lnTo>
                <a:lnTo>
                  <a:pt x="356" y="1254"/>
                </a:lnTo>
                <a:lnTo>
                  <a:pt x="355" y="1250"/>
                </a:lnTo>
                <a:lnTo>
                  <a:pt x="356" y="1245"/>
                </a:lnTo>
                <a:lnTo>
                  <a:pt x="356" y="1245"/>
                </a:lnTo>
                <a:lnTo>
                  <a:pt x="359" y="1232"/>
                </a:lnTo>
                <a:lnTo>
                  <a:pt x="360" y="1224"/>
                </a:lnTo>
                <a:lnTo>
                  <a:pt x="361" y="1217"/>
                </a:lnTo>
                <a:lnTo>
                  <a:pt x="361" y="1217"/>
                </a:lnTo>
                <a:lnTo>
                  <a:pt x="361" y="1196"/>
                </a:lnTo>
                <a:lnTo>
                  <a:pt x="361" y="1182"/>
                </a:lnTo>
                <a:lnTo>
                  <a:pt x="361" y="1182"/>
                </a:lnTo>
                <a:lnTo>
                  <a:pt x="350" y="1173"/>
                </a:lnTo>
                <a:lnTo>
                  <a:pt x="343" y="1163"/>
                </a:lnTo>
                <a:lnTo>
                  <a:pt x="341" y="1159"/>
                </a:lnTo>
                <a:lnTo>
                  <a:pt x="340" y="1154"/>
                </a:lnTo>
                <a:lnTo>
                  <a:pt x="340" y="1154"/>
                </a:lnTo>
                <a:lnTo>
                  <a:pt x="336" y="1097"/>
                </a:lnTo>
                <a:lnTo>
                  <a:pt x="335" y="1063"/>
                </a:lnTo>
                <a:lnTo>
                  <a:pt x="335" y="1044"/>
                </a:lnTo>
                <a:lnTo>
                  <a:pt x="335" y="1044"/>
                </a:lnTo>
                <a:lnTo>
                  <a:pt x="336" y="1025"/>
                </a:lnTo>
                <a:lnTo>
                  <a:pt x="339" y="989"/>
                </a:lnTo>
                <a:lnTo>
                  <a:pt x="340" y="939"/>
                </a:lnTo>
                <a:lnTo>
                  <a:pt x="350" y="926"/>
                </a:lnTo>
                <a:lnTo>
                  <a:pt x="342" y="730"/>
                </a:lnTo>
                <a:lnTo>
                  <a:pt x="342" y="730"/>
                </a:lnTo>
                <a:lnTo>
                  <a:pt x="380" y="771"/>
                </a:lnTo>
                <a:lnTo>
                  <a:pt x="408" y="803"/>
                </a:lnTo>
                <a:lnTo>
                  <a:pt x="418" y="815"/>
                </a:lnTo>
                <a:lnTo>
                  <a:pt x="424" y="825"/>
                </a:lnTo>
                <a:lnTo>
                  <a:pt x="424" y="825"/>
                </a:lnTo>
                <a:lnTo>
                  <a:pt x="427" y="831"/>
                </a:lnTo>
                <a:lnTo>
                  <a:pt x="431" y="835"/>
                </a:lnTo>
                <a:lnTo>
                  <a:pt x="439" y="844"/>
                </a:lnTo>
                <a:lnTo>
                  <a:pt x="448" y="849"/>
                </a:lnTo>
                <a:lnTo>
                  <a:pt x="452" y="853"/>
                </a:lnTo>
                <a:lnTo>
                  <a:pt x="452" y="853"/>
                </a:lnTo>
                <a:lnTo>
                  <a:pt x="462" y="859"/>
                </a:lnTo>
                <a:lnTo>
                  <a:pt x="478" y="867"/>
                </a:lnTo>
                <a:lnTo>
                  <a:pt x="502" y="879"/>
                </a:lnTo>
                <a:lnTo>
                  <a:pt x="504" y="890"/>
                </a:lnTo>
                <a:lnTo>
                  <a:pt x="504" y="890"/>
                </a:lnTo>
                <a:lnTo>
                  <a:pt x="504" y="891"/>
                </a:lnTo>
                <a:lnTo>
                  <a:pt x="504" y="893"/>
                </a:lnTo>
                <a:lnTo>
                  <a:pt x="506" y="897"/>
                </a:lnTo>
                <a:lnTo>
                  <a:pt x="510" y="903"/>
                </a:lnTo>
                <a:lnTo>
                  <a:pt x="510" y="903"/>
                </a:lnTo>
                <a:lnTo>
                  <a:pt x="517" y="910"/>
                </a:lnTo>
                <a:lnTo>
                  <a:pt x="525" y="916"/>
                </a:lnTo>
                <a:lnTo>
                  <a:pt x="532" y="919"/>
                </a:lnTo>
                <a:lnTo>
                  <a:pt x="534" y="919"/>
                </a:lnTo>
                <a:lnTo>
                  <a:pt x="536" y="918"/>
                </a:lnTo>
                <a:lnTo>
                  <a:pt x="536" y="918"/>
                </a:lnTo>
                <a:lnTo>
                  <a:pt x="539" y="917"/>
                </a:lnTo>
                <a:lnTo>
                  <a:pt x="542" y="916"/>
                </a:lnTo>
                <a:lnTo>
                  <a:pt x="552" y="915"/>
                </a:lnTo>
                <a:lnTo>
                  <a:pt x="562" y="912"/>
                </a:lnTo>
                <a:lnTo>
                  <a:pt x="567" y="911"/>
                </a:lnTo>
                <a:lnTo>
                  <a:pt x="567" y="911"/>
                </a:lnTo>
                <a:lnTo>
                  <a:pt x="570" y="907"/>
                </a:lnTo>
                <a:lnTo>
                  <a:pt x="570" y="903"/>
                </a:lnTo>
                <a:lnTo>
                  <a:pt x="570" y="890"/>
                </a:lnTo>
                <a:lnTo>
                  <a:pt x="570" y="890"/>
                </a:lnTo>
                <a:lnTo>
                  <a:pt x="570" y="874"/>
                </a:lnTo>
                <a:lnTo>
                  <a:pt x="568" y="868"/>
                </a:lnTo>
                <a:lnTo>
                  <a:pt x="567" y="864"/>
                </a:lnTo>
                <a:lnTo>
                  <a:pt x="567" y="864"/>
                </a:lnTo>
                <a:lnTo>
                  <a:pt x="556" y="846"/>
                </a:lnTo>
                <a:lnTo>
                  <a:pt x="556" y="846"/>
                </a:lnTo>
                <a:lnTo>
                  <a:pt x="573" y="713"/>
                </a:lnTo>
                <a:lnTo>
                  <a:pt x="583" y="622"/>
                </a:lnTo>
                <a:lnTo>
                  <a:pt x="586" y="590"/>
                </a:lnTo>
                <a:lnTo>
                  <a:pt x="586" y="576"/>
                </a:lnTo>
                <a:lnTo>
                  <a:pt x="586" y="576"/>
                </a:lnTo>
                <a:lnTo>
                  <a:pt x="580" y="563"/>
                </a:lnTo>
                <a:lnTo>
                  <a:pt x="578" y="556"/>
                </a:lnTo>
                <a:lnTo>
                  <a:pt x="578" y="547"/>
                </a:lnTo>
                <a:lnTo>
                  <a:pt x="578" y="547"/>
                </a:lnTo>
                <a:lnTo>
                  <a:pt x="581" y="527"/>
                </a:lnTo>
                <a:lnTo>
                  <a:pt x="584" y="517"/>
                </a:lnTo>
                <a:lnTo>
                  <a:pt x="584" y="517"/>
                </a:lnTo>
                <a:lnTo>
                  <a:pt x="588" y="517"/>
                </a:lnTo>
                <a:lnTo>
                  <a:pt x="593" y="516"/>
                </a:lnTo>
                <a:lnTo>
                  <a:pt x="594" y="514"/>
                </a:lnTo>
                <a:lnTo>
                  <a:pt x="597" y="513"/>
                </a:lnTo>
                <a:lnTo>
                  <a:pt x="597" y="513"/>
                </a:lnTo>
                <a:lnTo>
                  <a:pt x="597" y="511"/>
                </a:lnTo>
                <a:lnTo>
                  <a:pt x="597" y="508"/>
                </a:lnTo>
                <a:lnTo>
                  <a:pt x="596" y="500"/>
                </a:lnTo>
                <a:lnTo>
                  <a:pt x="593" y="489"/>
                </a:lnTo>
                <a:lnTo>
                  <a:pt x="593" y="489"/>
                </a:lnTo>
                <a:lnTo>
                  <a:pt x="607" y="485"/>
                </a:lnTo>
                <a:lnTo>
                  <a:pt x="623" y="478"/>
                </a:lnTo>
                <a:lnTo>
                  <a:pt x="642" y="468"/>
                </a:lnTo>
                <a:lnTo>
                  <a:pt x="663" y="455"/>
                </a:lnTo>
                <a:lnTo>
                  <a:pt x="684" y="441"/>
                </a:lnTo>
                <a:lnTo>
                  <a:pt x="695" y="433"/>
                </a:lnTo>
                <a:lnTo>
                  <a:pt x="706" y="423"/>
                </a:lnTo>
                <a:lnTo>
                  <a:pt x="715" y="414"/>
                </a:lnTo>
                <a:lnTo>
                  <a:pt x="725" y="404"/>
                </a:lnTo>
                <a:lnTo>
                  <a:pt x="725" y="404"/>
                </a:lnTo>
                <a:lnTo>
                  <a:pt x="744" y="379"/>
                </a:lnTo>
                <a:lnTo>
                  <a:pt x="754" y="364"/>
                </a:lnTo>
                <a:lnTo>
                  <a:pt x="765" y="349"/>
                </a:lnTo>
                <a:lnTo>
                  <a:pt x="774" y="331"/>
                </a:lnTo>
                <a:lnTo>
                  <a:pt x="785" y="312"/>
                </a:lnTo>
                <a:lnTo>
                  <a:pt x="793" y="293"/>
                </a:lnTo>
                <a:lnTo>
                  <a:pt x="802" y="273"/>
                </a:lnTo>
                <a:lnTo>
                  <a:pt x="808" y="251"/>
                </a:lnTo>
                <a:lnTo>
                  <a:pt x="812" y="230"/>
                </a:lnTo>
                <a:lnTo>
                  <a:pt x="815" y="209"/>
                </a:lnTo>
                <a:lnTo>
                  <a:pt x="815" y="186"/>
                </a:lnTo>
                <a:lnTo>
                  <a:pt x="813" y="176"/>
                </a:lnTo>
                <a:lnTo>
                  <a:pt x="811" y="165"/>
                </a:lnTo>
                <a:lnTo>
                  <a:pt x="809" y="153"/>
                </a:lnTo>
                <a:lnTo>
                  <a:pt x="805" y="142"/>
                </a:lnTo>
                <a:lnTo>
                  <a:pt x="800" y="132"/>
                </a:lnTo>
                <a:lnTo>
                  <a:pt x="796" y="121"/>
                </a:lnTo>
                <a:lnTo>
                  <a:pt x="789" y="111"/>
                </a:lnTo>
                <a:lnTo>
                  <a:pt x="781" y="101"/>
                </a:lnTo>
                <a:lnTo>
                  <a:pt x="781" y="101"/>
                </a:lnTo>
                <a:lnTo>
                  <a:pt x="766" y="81"/>
                </a:lnTo>
                <a:lnTo>
                  <a:pt x="750" y="64"/>
                </a:lnTo>
                <a:lnTo>
                  <a:pt x="734" y="49"/>
                </a:lnTo>
                <a:lnTo>
                  <a:pt x="718" y="37"/>
                </a:lnTo>
                <a:lnTo>
                  <a:pt x="701" y="26"/>
                </a:lnTo>
                <a:lnTo>
                  <a:pt x="684" y="17"/>
                </a:lnTo>
                <a:lnTo>
                  <a:pt x="668" y="11"/>
                </a:lnTo>
                <a:lnTo>
                  <a:pt x="651" y="5"/>
                </a:lnTo>
                <a:lnTo>
                  <a:pt x="635" y="3"/>
                </a:lnTo>
                <a:lnTo>
                  <a:pt x="619" y="0"/>
                </a:lnTo>
                <a:lnTo>
                  <a:pt x="604" y="0"/>
                </a:lnTo>
                <a:lnTo>
                  <a:pt x="588" y="2"/>
                </a:lnTo>
                <a:lnTo>
                  <a:pt x="573" y="4"/>
                </a:lnTo>
                <a:lnTo>
                  <a:pt x="560" y="9"/>
                </a:lnTo>
                <a:lnTo>
                  <a:pt x="546" y="13"/>
                </a:lnTo>
                <a:lnTo>
                  <a:pt x="534" y="19"/>
                </a:lnTo>
                <a:lnTo>
                  <a:pt x="534" y="19"/>
                </a:lnTo>
                <a:lnTo>
                  <a:pt x="521" y="26"/>
                </a:lnTo>
                <a:lnTo>
                  <a:pt x="510" y="36"/>
                </a:lnTo>
                <a:lnTo>
                  <a:pt x="498" y="45"/>
                </a:lnTo>
                <a:lnTo>
                  <a:pt x="488" y="55"/>
                </a:lnTo>
                <a:lnTo>
                  <a:pt x="478" y="67"/>
                </a:lnTo>
                <a:lnTo>
                  <a:pt x="469" y="80"/>
                </a:lnTo>
                <a:lnTo>
                  <a:pt x="461" y="93"/>
                </a:lnTo>
                <a:lnTo>
                  <a:pt x="452" y="107"/>
                </a:lnTo>
                <a:lnTo>
                  <a:pt x="446" y="122"/>
                </a:lnTo>
                <a:lnTo>
                  <a:pt x="440" y="138"/>
                </a:lnTo>
                <a:lnTo>
                  <a:pt x="436" y="154"/>
                </a:lnTo>
                <a:lnTo>
                  <a:pt x="432" y="172"/>
                </a:lnTo>
                <a:lnTo>
                  <a:pt x="429" y="190"/>
                </a:lnTo>
                <a:lnTo>
                  <a:pt x="427" y="209"/>
                </a:lnTo>
                <a:lnTo>
                  <a:pt x="427" y="228"/>
                </a:lnTo>
                <a:lnTo>
                  <a:pt x="429" y="247"/>
                </a:lnTo>
                <a:lnTo>
                  <a:pt x="429" y="247"/>
                </a:lnTo>
                <a:lnTo>
                  <a:pt x="432" y="267"/>
                </a:lnTo>
                <a:lnTo>
                  <a:pt x="436" y="286"/>
                </a:lnTo>
                <a:lnTo>
                  <a:pt x="442" y="305"/>
                </a:lnTo>
                <a:lnTo>
                  <a:pt x="449" y="324"/>
                </a:lnTo>
                <a:lnTo>
                  <a:pt x="456" y="341"/>
                </a:lnTo>
                <a:lnTo>
                  <a:pt x="464" y="359"/>
                </a:lnTo>
                <a:lnTo>
                  <a:pt x="474" y="375"/>
                </a:lnTo>
                <a:lnTo>
                  <a:pt x="483" y="390"/>
                </a:lnTo>
                <a:lnTo>
                  <a:pt x="502" y="418"/>
                </a:lnTo>
                <a:lnTo>
                  <a:pt x="519" y="441"/>
                </a:lnTo>
                <a:lnTo>
                  <a:pt x="534" y="456"/>
                </a:lnTo>
                <a:lnTo>
                  <a:pt x="543" y="467"/>
                </a:lnTo>
                <a:lnTo>
                  <a:pt x="543" y="467"/>
                </a:lnTo>
                <a:lnTo>
                  <a:pt x="565" y="481"/>
                </a:lnTo>
                <a:lnTo>
                  <a:pt x="570" y="485"/>
                </a:lnTo>
                <a:lnTo>
                  <a:pt x="570" y="506"/>
                </a:lnTo>
                <a:lnTo>
                  <a:pt x="570" y="506"/>
                </a:lnTo>
                <a:lnTo>
                  <a:pt x="566" y="507"/>
                </a:lnTo>
                <a:lnTo>
                  <a:pt x="565" y="510"/>
                </a:lnTo>
                <a:lnTo>
                  <a:pt x="564" y="512"/>
                </a:lnTo>
                <a:lnTo>
                  <a:pt x="565" y="513"/>
                </a:lnTo>
                <a:lnTo>
                  <a:pt x="565" y="513"/>
                </a:lnTo>
                <a:lnTo>
                  <a:pt x="567" y="517"/>
                </a:lnTo>
                <a:lnTo>
                  <a:pt x="570" y="519"/>
                </a:lnTo>
                <a:lnTo>
                  <a:pt x="573" y="521"/>
                </a:lnTo>
                <a:lnTo>
                  <a:pt x="573" y="521"/>
                </a:lnTo>
                <a:lnTo>
                  <a:pt x="573" y="521"/>
                </a:lnTo>
                <a:lnTo>
                  <a:pt x="573" y="521"/>
                </a:lnTo>
                <a:lnTo>
                  <a:pt x="572" y="523"/>
                </a:lnTo>
                <a:lnTo>
                  <a:pt x="572" y="526"/>
                </a:lnTo>
                <a:lnTo>
                  <a:pt x="571" y="538"/>
                </a:lnTo>
                <a:lnTo>
                  <a:pt x="570" y="558"/>
                </a:lnTo>
                <a:lnTo>
                  <a:pt x="570" y="558"/>
                </a:lnTo>
                <a:lnTo>
                  <a:pt x="575" y="571"/>
                </a:lnTo>
                <a:lnTo>
                  <a:pt x="578" y="582"/>
                </a:lnTo>
                <a:lnTo>
                  <a:pt x="578" y="588"/>
                </a:lnTo>
                <a:lnTo>
                  <a:pt x="578" y="595"/>
                </a:lnTo>
                <a:lnTo>
                  <a:pt x="578" y="595"/>
                </a:lnTo>
                <a:lnTo>
                  <a:pt x="566" y="698"/>
                </a:lnTo>
                <a:lnTo>
                  <a:pt x="554" y="799"/>
                </a:lnTo>
                <a:lnTo>
                  <a:pt x="554" y="799"/>
                </a:lnTo>
                <a:lnTo>
                  <a:pt x="549" y="840"/>
                </a:lnTo>
                <a:lnTo>
                  <a:pt x="549" y="840"/>
                </a:lnTo>
                <a:lnTo>
                  <a:pt x="523" y="809"/>
                </a:lnTo>
                <a:lnTo>
                  <a:pt x="503" y="787"/>
                </a:lnTo>
                <a:lnTo>
                  <a:pt x="495" y="777"/>
                </a:lnTo>
                <a:lnTo>
                  <a:pt x="489" y="772"/>
                </a:lnTo>
                <a:lnTo>
                  <a:pt x="489" y="772"/>
                </a:lnTo>
                <a:lnTo>
                  <a:pt x="484" y="768"/>
                </a:lnTo>
                <a:lnTo>
                  <a:pt x="476" y="759"/>
                </a:lnTo>
                <a:lnTo>
                  <a:pt x="458" y="738"/>
                </a:lnTo>
                <a:lnTo>
                  <a:pt x="432" y="707"/>
                </a:lnTo>
                <a:lnTo>
                  <a:pt x="432" y="707"/>
                </a:lnTo>
                <a:lnTo>
                  <a:pt x="426" y="701"/>
                </a:lnTo>
                <a:lnTo>
                  <a:pt x="422" y="694"/>
                </a:lnTo>
                <a:lnTo>
                  <a:pt x="422" y="694"/>
                </a:lnTo>
                <a:lnTo>
                  <a:pt x="404" y="668"/>
                </a:lnTo>
                <a:lnTo>
                  <a:pt x="392" y="652"/>
                </a:lnTo>
                <a:lnTo>
                  <a:pt x="388" y="645"/>
                </a:lnTo>
                <a:lnTo>
                  <a:pt x="387" y="639"/>
                </a:lnTo>
                <a:lnTo>
                  <a:pt x="387" y="639"/>
                </a:lnTo>
                <a:lnTo>
                  <a:pt x="386" y="632"/>
                </a:lnTo>
                <a:lnTo>
                  <a:pt x="384" y="624"/>
                </a:lnTo>
                <a:lnTo>
                  <a:pt x="381" y="617"/>
                </a:lnTo>
                <a:lnTo>
                  <a:pt x="377" y="610"/>
                </a:lnTo>
                <a:lnTo>
                  <a:pt x="377" y="610"/>
                </a:lnTo>
                <a:lnTo>
                  <a:pt x="372" y="603"/>
                </a:lnTo>
                <a:lnTo>
                  <a:pt x="366" y="597"/>
                </a:lnTo>
                <a:lnTo>
                  <a:pt x="359" y="592"/>
                </a:lnTo>
                <a:lnTo>
                  <a:pt x="359" y="592"/>
                </a:lnTo>
                <a:lnTo>
                  <a:pt x="342" y="585"/>
                </a:lnTo>
                <a:lnTo>
                  <a:pt x="320" y="576"/>
                </a:lnTo>
                <a:lnTo>
                  <a:pt x="320" y="576"/>
                </a:lnTo>
                <a:lnTo>
                  <a:pt x="290" y="565"/>
                </a:lnTo>
                <a:lnTo>
                  <a:pt x="290" y="565"/>
                </a:lnTo>
                <a:lnTo>
                  <a:pt x="285" y="564"/>
                </a:lnTo>
                <a:lnTo>
                  <a:pt x="283" y="563"/>
                </a:lnTo>
                <a:lnTo>
                  <a:pt x="281" y="563"/>
                </a:lnTo>
                <a:lnTo>
                  <a:pt x="281" y="563"/>
                </a:lnTo>
                <a:lnTo>
                  <a:pt x="275" y="564"/>
                </a:lnTo>
                <a:lnTo>
                  <a:pt x="270" y="563"/>
                </a:lnTo>
                <a:lnTo>
                  <a:pt x="259" y="552"/>
                </a:lnTo>
                <a:lnTo>
                  <a:pt x="259" y="552"/>
                </a:lnTo>
                <a:lnTo>
                  <a:pt x="266" y="545"/>
                </a:lnTo>
                <a:lnTo>
                  <a:pt x="272" y="538"/>
                </a:lnTo>
                <a:lnTo>
                  <a:pt x="277" y="530"/>
                </a:lnTo>
                <a:lnTo>
                  <a:pt x="277" y="530"/>
                </a:lnTo>
                <a:lnTo>
                  <a:pt x="281" y="520"/>
                </a:lnTo>
                <a:lnTo>
                  <a:pt x="282" y="514"/>
                </a:lnTo>
                <a:lnTo>
                  <a:pt x="283" y="508"/>
                </a:lnTo>
                <a:lnTo>
                  <a:pt x="283" y="508"/>
                </a:lnTo>
                <a:lnTo>
                  <a:pt x="288" y="508"/>
                </a:lnTo>
                <a:lnTo>
                  <a:pt x="291" y="507"/>
                </a:lnTo>
                <a:lnTo>
                  <a:pt x="292" y="507"/>
                </a:lnTo>
                <a:lnTo>
                  <a:pt x="294" y="506"/>
                </a:lnTo>
                <a:lnTo>
                  <a:pt x="294" y="506"/>
                </a:lnTo>
                <a:lnTo>
                  <a:pt x="290" y="482"/>
                </a:lnTo>
                <a:lnTo>
                  <a:pt x="290" y="482"/>
                </a:lnTo>
                <a:lnTo>
                  <a:pt x="292" y="479"/>
                </a:lnTo>
                <a:lnTo>
                  <a:pt x="295" y="471"/>
                </a:lnTo>
                <a:lnTo>
                  <a:pt x="298" y="456"/>
                </a:lnTo>
                <a:lnTo>
                  <a:pt x="301" y="449"/>
                </a:lnTo>
                <a:lnTo>
                  <a:pt x="301" y="441"/>
                </a:lnTo>
                <a:lnTo>
                  <a:pt x="301" y="441"/>
                </a:lnTo>
                <a:lnTo>
                  <a:pt x="301" y="430"/>
                </a:lnTo>
                <a:lnTo>
                  <a:pt x="300" y="417"/>
                </a:lnTo>
                <a:lnTo>
                  <a:pt x="298" y="403"/>
                </a:lnTo>
                <a:lnTo>
                  <a:pt x="296" y="386"/>
                </a:lnTo>
                <a:lnTo>
                  <a:pt x="291" y="371"/>
                </a:lnTo>
                <a:lnTo>
                  <a:pt x="287" y="356"/>
                </a:lnTo>
                <a:lnTo>
                  <a:pt x="281" y="343"/>
                </a:lnTo>
                <a:lnTo>
                  <a:pt x="276" y="336"/>
                </a:lnTo>
                <a:lnTo>
                  <a:pt x="272" y="331"/>
                </a:lnTo>
                <a:lnTo>
                  <a:pt x="272" y="331"/>
                </a:lnTo>
                <a:lnTo>
                  <a:pt x="264" y="321"/>
                </a:lnTo>
                <a:lnTo>
                  <a:pt x="256" y="314"/>
                </a:lnTo>
                <a:lnTo>
                  <a:pt x="247" y="307"/>
                </a:lnTo>
                <a:lnTo>
                  <a:pt x="240" y="302"/>
                </a:lnTo>
                <a:lnTo>
                  <a:pt x="233" y="300"/>
                </a:lnTo>
                <a:lnTo>
                  <a:pt x="226" y="298"/>
                </a:lnTo>
                <a:lnTo>
                  <a:pt x="220" y="296"/>
                </a:lnTo>
                <a:lnTo>
                  <a:pt x="214" y="296"/>
                </a:lnTo>
                <a:lnTo>
                  <a:pt x="214" y="296"/>
                </a:lnTo>
                <a:lnTo>
                  <a:pt x="205" y="298"/>
                </a:lnTo>
                <a:lnTo>
                  <a:pt x="199" y="300"/>
                </a:lnTo>
                <a:lnTo>
                  <a:pt x="194" y="302"/>
                </a:lnTo>
                <a:lnTo>
                  <a:pt x="194" y="3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22">
            <a:extLst>
              <a:ext uri="{FF2B5EF4-FFF2-40B4-BE49-F238E27FC236}">
                <a16:creationId xmlns:a16="http://schemas.microsoft.com/office/drawing/2014/main" id="{6D807915-1E57-49B6-9F0C-9FADD083A0A1}"/>
              </a:ext>
            </a:extLst>
          </p:cNvPr>
          <p:cNvSpPr>
            <a:spLocks/>
          </p:cNvSpPr>
          <p:nvPr/>
        </p:nvSpPr>
        <p:spPr bwMode="auto">
          <a:xfrm flipH="1">
            <a:off x="2519685" y="3414331"/>
            <a:ext cx="380389" cy="536893"/>
          </a:xfrm>
          <a:custGeom>
            <a:avLst/>
            <a:gdLst>
              <a:gd name="T0" fmla="*/ 243 w 525"/>
              <a:gd name="T1" fmla="*/ 188 h 741"/>
              <a:gd name="T2" fmla="*/ 243 w 525"/>
              <a:gd name="T3" fmla="*/ 165 h 741"/>
              <a:gd name="T4" fmla="*/ 214 w 525"/>
              <a:gd name="T5" fmla="*/ 138 h 741"/>
              <a:gd name="T6" fmla="*/ 239 w 525"/>
              <a:gd name="T7" fmla="*/ 115 h 741"/>
              <a:gd name="T8" fmla="*/ 259 w 525"/>
              <a:gd name="T9" fmla="*/ 99 h 741"/>
              <a:gd name="T10" fmla="*/ 283 w 525"/>
              <a:gd name="T11" fmla="*/ 7 h 741"/>
              <a:gd name="T12" fmla="*/ 331 w 525"/>
              <a:gd name="T13" fmla="*/ 2 h 741"/>
              <a:gd name="T14" fmla="*/ 405 w 525"/>
              <a:gd name="T15" fmla="*/ 5 h 741"/>
              <a:gd name="T16" fmla="*/ 449 w 525"/>
              <a:gd name="T17" fmla="*/ 9 h 741"/>
              <a:gd name="T18" fmla="*/ 474 w 525"/>
              <a:gd name="T19" fmla="*/ 105 h 741"/>
              <a:gd name="T20" fmla="*/ 487 w 525"/>
              <a:gd name="T21" fmla="*/ 151 h 741"/>
              <a:gd name="T22" fmla="*/ 525 w 525"/>
              <a:gd name="T23" fmla="*/ 174 h 741"/>
              <a:gd name="T24" fmla="*/ 501 w 525"/>
              <a:gd name="T25" fmla="*/ 182 h 741"/>
              <a:gd name="T26" fmla="*/ 474 w 525"/>
              <a:gd name="T27" fmla="*/ 212 h 741"/>
              <a:gd name="T28" fmla="*/ 466 w 525"/>
              <a:gd name="T29" fmla="*/ 225 h 741"/>
              <a:gd name="T30" fmla="*/ 440 w 525"/>
              <a:gd name="T31" fmla="*/ 276 h 741"/>
              <a:gd name="T32" fmla="*/ 456 w 525"/>
              <a:gd name="T33" fmla="*/ 296 h 741"/>
              <a:gd name="T34" fmla="*/ 455 w 525"/>
              <a:gd name="T35" fmla="*/ 312 h 741"/>
              <a:gd name="T36" fmla="*/ 410 w 525"/>
              <a:gd name="T37" fmla="*/ 357 h 741"/>
              <a:gd name="T38" fmla="*/ 383 w 525"/>
              <a:gd name="T39" fmla="*/ 385 h 741"/>
              <a:gd name="T40" fmla="*/ 410 w 525"/>
              <a:gd name="T41" fmla="*/ 394 h 741"/>
              <a:gd name="T42" fmla="*/ 440 w 525"/>
              <a:gd name="T43" fmla="*/ 436 h 741"/>
              <a:gd name="T44" fmla="*/ 427 w 525"/>
              <a:gd name="T45" fmla="*/ 485 h 741"/>
              <a:gd name="T46" fmla="*/ 378 w 525"/>
              <a:gd name="T47" fmla="*/ 548 h 741"/>
              <a:gd name="T48" fmla="*/ 374 w 525"/>
              <a:gd name="T49" fmla="*/ 577 h 741"/>
              <a:gd name="T50" fmla="*/ 374 w 525"/>
              <a:gd name="T51" fmla="*/ 587 h 741"/>
              <a:gd name="T52" fmla="*/ 391 w 525"/>
              <a:gd name="T53" fmla="*/ 596 h 741"/>
              <a:gd name="T54" fmla="*/ 390 w 525"/>
              <a:gd name="T55" fmla="*/ 607 h 741"/>
              <a:gd name="T56" fmla="*/ 425 w 525"/>
              <a:gd name="T57" fmla="*/ 642 h 741"/>
              <a:gd name="T58" fmla="*/ 428 w 525"/>
              <a:gd name="T59" fmla="*/ 670 h 741"/>
              <a:gd name="T60" fmla="*/ 399 w 525"/>
              <a:gd name="T61" fmla="*/ 684 h 741"/>
              <a:gd name="T62" fmla="*/ 309 w 525"/>
              <a:gd name="T63" fmla="*/ 655 h 741"/>
              <a:gd name="T64" fmla="*/ 266 w 525"/>
              <a:gd name="T65" fmla="*/ 648 h 741"/>
              <a:gd name="T66" fmla="*/ 254 w 525"/>
              <a:gd name="T67" fmla="*/ 619 h 741"/>
              <a:gd name="T68" fmla="*/ 266 w 525"/>
              <a:gd name="T69" fmla="*/ 560 h 741"/>
              <a:gd name="T70" fmla="*/ 290 w 525"/>
              <a:gd name="T71" fmla="*/ 551 h 741"/>
              <a:gd name="T72" fmla="*/ 293 w 525"/>
              <a:gd name="T73" fmla="*/ 531 h 741"/>
              <a:gd name="T74" fmla="*/ 243 w 525"/>
              <a:gd name="T75" fmla="*/ 551 h 741"/>
              <a:gd name="T76" fmla="*/ 209 w 525"/>
              <a:gd name="T77" fmla="*/ 556 h 741"/>
              <a:gd name="T78" fmla="*/ 183 w 525"/>
              <a:gd name="T79" fmla="*/ 615 h 741"/>
              <a:gd name="T80" fmla="*/ 186 w 525"/>
              <a:gd name="T81" fmla="*/ 686 h 741"/>
              <a:gd name="T82" fmla="*/ 184 w 525"/>
              <a:gd name="T83" fmla="*/ 733 h 741"/>
              <a:gd name="T84" fmla="*/ 136 w 525"/>
              <a:gd name="T85" fmla="*/ 740 h 741"/>
              <a:gd name="T86" fmla="*/ 98 w 525"/>
              <a:gd name="T87" fmla="*/ 726 h 741"/>
              <a:gd name="T88" fmla="*/ 75 w 525"/>
              <a:gd name="T89" fmla="*/ 687 h 741"/>
              <a:gd name="T90" fmla="*/ 82 w 525"/>
              <a:gd name="T91" fmla="*/ 623 h 741"/>
              <a:gd name="T92" fmla="*/ 100 w 525"/>
              <a:gd name="T93" fmla="*/ 601 h 741"/>
              <a:gd name="T94" fmla="*/ 103 w 525"/>
              <a:gd name="T95" fmla="*/ 581 h 741"/>
              <a:gd name="T96" fmla="*/ 89 w 525"/>
              <a:gd name="T97" fmla="*/ 557 h 741"/>
              <a:gd name="T98" fmla="*/ 44 w 525"/>
              <a:gd name="T99" fmla="*/ 530 h 741"/>
              <a:gd name="T100" fmla="*/ 47 w 525"/>
              <a:gd name="T101" fmla="*/ 484 h 741"/>
              <a:gd name="T102" fmla="*/ 25 w 525"/>
              <a:gd name="T103" fmla="*/ 416 h 741"/>
              <a:gd name="T104" fmla="*/ 7 w 525"/>
              <a:gd name="T105" fmla="*/ 336 h 741"/>
              <a:gd name="T106" fmla="*/ 2 w 525"/>
              <a:gd name="T107" fmla="*/ 292 h 741"/>
              <a:gd name="T108" fmla="*/ 30 w 525"/>
              <a:gd name="T109" fmla="*/ 273 h 741"/>
              <a:gd name="T110" fmla="*/ 41 w 525"/>
              <a:gd name="T111" fmla="*/ 266 h 741"/>
              <a:gd name="T112" fmla="*/ 100 w 525"/>
              <a:gd name="T113" fmla="*/ 254 h 741"/>
              <a:gd name="T114" fmla="*/ 130 w 525"/>
              <a:gd name="T115" fmla="*/ 253 h 741"/>
              <a:gd name="T116" fmla="*/ 190 w 525"/>
              <a:gd name="T117" fmla="*/ 231 h 741"/>
              <a:gd name="T118" fmla="*/ 231 w 525"/>
              <a:gd name="T119" fmla="*/ 22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5" h="741">
                <a:moveTo>
                  <a:pt x="248" y="212"/>
                </a:moveTo>
                <a:lnTo>
                  <a:pt x="243" y="206"/>
                </a:lnTo>
                <a:lnTo>
                  <a:pt x="245" y="200"/>
                </a:lnTo>
                <a:lnTo>
                  <a:pt x="237" y="200"/>
                </a:lnTo>
                <a:lnTo>
                  <a:pt x="237" y="200"/>
                </a:lnTo>
                <a:lnTo>
                  <a:pt x="243" y="188"/>
                </a:lnTo>
                <a:lnTo>
                  <a:pt x="248" y="174"/>
                </a:lnTo>
                <a:lnTo>
                  <a:pt x="248" y="174"/>
                </a:lnTo>
                <a:lnTo>
                  <a:pt x="246" y="170"/>
                </a:lnTo>
                <a:lnTo>
                  <a:pt x="245" y="166"/>
                </a:lnTo>
                <a:lnTo>
                  <a:pt x="245" y="166"/>
                </a:lnTo>
                <a:lnTo>
                  <a:pt x="243" y="165"/>
                </a:lnTo>
                <a:lnTo>
                  <a:pt x="236" y="161"/>
                </a:lnTo>
                <a:lnTo>
                  <a:pt x="227" y="154"/>
                </a:lnTo>
                <a:lnTo>
                  <a:pt x="222" y="149"/>
                </a:lnTo>
                <a:lnTo>
                  <a:pt x="218" y="144"/>
                </a:lnTo>
                <a:lnTo>
                  <a:pt x="218" y="144"/>
                </a:lnTo>
                <a:lnTo>
                  <a:pt x="214" y="138"/>
                </a:lnTo>
                <a:lnTo>
                  <a:pt x="214" y="132"/>
                </a:lnTo>
                <a:lnTo>
                  <a:pt x="216" y="127"/>
                </a:lnTo>
                <a:lnTo>
                  <a:pt x="221" y="124"/>
                </a:lnTo>
                <a:lnTo>
                  <a:pt x="226" y="121"/>
                </a:lnTo>
                <a:lnTo>
                  <a:pt x="231" y="119"/>
                </a:lnTo>
                <a:lnTo>
                  <a:pt x="239" y="115"/>
                </a:lnTo>
                <a:lnTo>
                  <a:pt x="239" y="115"/>
                </a:lnTo>
                <a:lnTo>
                  <a:pt x="245" y="114"/>
                </a:lnTo>
                <a:lnTo>
                  <a:pt x="251" y="115"/>
                </a:lnTo>
                <a:lnTo>
                  <a:pt x="256" y="115"/>
                </a:lnTo>
                <a:lnTo>
                  <a:pt x="256" y="115"/>
                </a:lnTo>
                <a:lnTo>
                  <a:pt x="259" y="99"/>
                </a:lnTo>
                <a:lnTo>
                  <a:pt x="261" y="80"/>
                </a:lnTo>
                <a:lnTo>
                  <a:pt x="265" y="60"/>
                </a:lnTo>
                <a:lnTo>
                  <a:pt x="269" y="38"/>
                </a:lnTo>
                <a:lnTo>
                  <a:pt x="275" y="20"/>
                </a:lnTo>
                <a:lnTo>
                  <a:pt x="279" y="13"/>
                </a:lnTo>
                <a:lnTo>
                  <a:pt x="283" y="7"/>
                </a:lnTo>
                <a:lnTo>
                  <a:pt x="287" y="2"/>
                </a:lnTo>
                <a:lnTo>
                  <a:pt x="292" y="1"/>
                </a:lnTo>
                <a:lnTo>
                  <a:pt x="292" y="1"/>
                </a:lnTo>
                <a:lnTo>
                  <a:pt x="304" y="0"/>
                </a:lnTo>
                <a:lnTo>
                  <a:pt x="318" y="1"/>
                </a:lnTo>
                <a:lnTo>
                  <a:pt x="331" y="2"/>
                </a:lnTo>
                <a:lnTo>
                  <a:pt x="344" y="5"/>
                </a:lnTo>
                <a:lnTo>
                  <a:pt x="364" y="9"/>
                </a:lnTo>
                <a:lnTo>
                  <a:pt x="374" y="12"/>
                </a:lnTo>
                <a:lnTo>
                  <a:pt x="374" y="12"/>
                </a:lnTo>
                <a:lnTo>
                  <a:pt x="384" y="9"/>
                </a:lnTo>
                <a:lnTo>
                  <a:pt x="405" y="5"/>
                </a:lnTo>
                <a:lnTo>
                  <a:pt x="419" y="3"/>
                </a:lnTo>
                <a:lnTo>
                  <a:pt x="431" y="3"/>
                </a:lnTo>
                <a:lnTo>
                  <a:pt x="442" y="5"/>
                </a:lnTo>
                <a:lnTo>
                  <a:pt x="445" y="7"/>
                </a:lnTo>
                <a:lnTo>
                  <a:pt x="449" y="9"/>
                </a:lnTo>
                <a:lnTo>
                  <a:pt x="449" y="9"/>
                </a:lnTo>
                <a:lnTo>
                  <a:pt x="455" y="15"/>
                </a:lnTo>
                <a:lnTo>
                  <a:pt x="460" y="25"/>
                </a:lnTo>
                <a:lnTo>
                  <a:pt x="463" y="37"/>
                </a:lnTo>
                <a:lnTo>
                  <a:pt x="467" y="50"/>
                </a:lnTo>
                <a:lnTo>
                  <a:pt x="472" y="78"/>
                </a:lnTo>
                <a:lnTo>
                  <a:pt x="474" y="105"/>
                </a:lnTo>
                <a:lnTo>
                  <a:pt x="474" y="105"/>
                </a:lnTo>
                <a:lnTo>
                  <a:pt x="476" y="125"/>
                </a:lnTo>
                <a:lnTo>
                  <a:pt x="478" y="139"/>
                </a:lnTo>
                <a:lnTo>
                  <a:pt x="480" y="149"/>
                </a:lnTo>
                <a:lnTo>
                  <a:pt x="480" y="149"/>
                </a:lnTo>
                <a:lnTo>
                  <a:pt x="487" y="151"/>
                </a:lnTo>
                <a:lnTo>
                  <a:pt x="502" y="158"/>
                </a:lnTo>
                <a:lnTo>
                  <a:pt x="510" y="161"/>
                </a:lnTo>
                <a:lnTo>
                  <a:pt x="517" y="165"/>
                </a:lnTo>
                <a:lnTo>
                  <a:pt x="522" y="170"/>
                </a:lnTo>
                <a:lnTo>
                  <a:pt x="523" y="172"/>
                </a:lnTo>
                <a:lnTo>
                  <a:pt x="525" y="174"/>
                </a:lnTo>
                <a:lnTo>
                  <a:pt x="525" y="174"/>
                </a:lnTo>
                <a:lnTo>
                  <a:pt x="525" y="177"/>
                </a:lnTo>
                <a:lnTo>
                  <a:pt x="522" y="179"/>
                </a:lnTo>
                <a:lnTo>
                  <a:pt x="517" y="180"/>
                </a:lnTo>
                <a:lnTo>
                  <a:pt x="510" y="182"/>
                </a:lnTo>
                <a:lnTo>
                  <a:pt x="501" y="182"/>
                </a:lnTo>
                <a:lnTo>
                  <a:pt x="485" y="179"/>
                </a:lnTo>
                <a:lnTo>
                  <a:pt x="478" y="178"/>
                </a:lnTo>
                <a:lnTo>
                  <a:pt x="478" y="178"/>
                </a:lnTo>
                <a:lnTo>
                  <a:pt x="475" y="191"/>
                </a:lnTo>
                <a:lnTo>
                  <a:pt x="474" y="202"/>
                </a:lnTo>
                <a:lnTo>
                  <a:pt x="474" y="212"/>
                </a:lnTo>
                <a:lnTo>
                  <a:pt x="474" y="212"/>
                </a:lnTo>
                <a:lnTo>
                  <a:pt x="478" y="224"/>
                </a:lnTo>
                <a:lnTo>
                  <a:pt x="480" y="229"/>
                </a:lnTo>
                <a:lnTo>
                  <a:pt x="466" y="220"/>
                </a:lnTo>
                <a:lnTo>
                  <a:pt x="466" y="220"/>
                </a:lnTo>
                <a:lnTo>
                  <a:pt x="466" y="225"/>
                </a:lnTo>
                <a:lnTo>
                  <a:pt x="463" y="230"/>
                </a:lnTo>
                <a:lnTo>
                  <a:pt x="461" y="233"/>
                </a:lnTo>
                <a:lnTo>
                  <a:pt x="461" y="233"/>
                </a:lnTo>
                <a:lnTo>
                  <a:pt x="454" y="239"/>
                </a:lnTo>
                <a:lnTo>
                  <a:pt x="452" y="242"/>
                </a:lnTo>
                <a:lnTo>
                  <a:pt x="440" y="276"/>
                </a:lnTo>
                <a:lnTo>
                  <a:pt x="440" y="276"/>
                </a:lnTo>
                <a:lnTo>
                  <a:pt x="444" y="280"/>
                </a:lnTo>
                <a:lnTo>
                  <a:pt x="449" y="290"/>
                </a:lnTo>
                <a:lnTo>
                  <a:pt x="449" y="290"/>
                </a:lnTo>
                <a:lnTo>
                  <a:pt x="452" y="294"/>
                </a:lnTo>
                <a:lnTo>
                  <a:pt x="456" y="296"/>
                </a:lnTo>
                <a:lnTo>
                  <a:pt x="458" y="297"/>
                </a:lnTo>
                <a:lnTo>
                  <a:pt x="458" y="300"/>
                </a:lnTo>
                <a:lnTo>
                  <a:pt x="458" y="302"/>
                </a:lnTo>
                <a:lnTo>
                  <a:pt x="457" y="307"/>
                </a:lnTo>
                <a:lnTo>
                  <a:pt x="457" y="307"/>
                </a:lnTo>
                <a:lnTo>
                  <a:pt x="455" y="312"/>
                </a:lnTo>
                <a:lnTo>
                  <a:pt x="450" y="319"/>
                </a:lnTo>
                <a:lnTo>
                  <a:pt x="437" y="335"/>
                </a:lnTo>
                <a:lnTo>
                  <a:pt x="422" y="349"/>
                </a:lnTo>
                <a:lnTo>
                  <a:pt x="415" y="354"/>
                </a:lnTo>
                <a:lnTo>
                  <a:pt x="410" y="357"/>
                </a:lnTo>
                <a:lnTo>
                  <a:pt x="410" y="357"/>
                </a:lnTo>
                <a:lnTo>
                  <a:pt x="405" y="360"/>
                </a:lnTo>
                <a:lnTo>
                  <a:pt x="401" y="363"/>
                </a:lnTo>
                <a:lnTo>
                  <a:pt x="392" y="373"/>
                </a:lnTo>
                <a:lnTo>
                  <a:pt x="385" y="381"/>
                </a:lnTo>
                <a:lnTo>
                  <a:pt x="383" y="385"/>
                </a:lnTo>
                <a:lnTo>
                  <a:pt x="383" y="385"/>
                </a:lnTo>
                <a:lnTo>
                  <a:pt x="385" y="385"/>
                </a:lnTo>
                <a:lnTo>
                  <a:pt x="392" y="385"/>
                </a:lnTo>
                <a:lnTo>
                  <a:pt x="402" y="389"/>
                </a:lnTo>
                <a:lnTo>
                  <a:pt x="407" y="390"/>
                </a:lnTo>
                <a:lnTo>
                  <a:pt x="410" y="394"/>
                </a:lnTo>
                <a:lnTo>
                  <a:pt x="410" y="394"/>
                </a:lnTo>
                <a:lnTo>
                  <a:pt x="419" y="402"/>
                </a:lnTo>
                <a:lnTo>
                  <a:pt x="428" y="412"/>
                </a:lnTo>
                <a:lnTo>
                  <a:pt x="433" y="418"/>
                </a:lnTo>
                <a:lnTo>
                  <a:pt x="437" y="424"/>
                </a:lnTo>
                <a:lnTo>
                  <a:pt x="439" y="430"/>
                </a:lnTo>
                <a:lnTo>
                  <a:pt x="440" y="436"/>
                </a:lnTo>
                <a:lnTo>
                  <a:pt x="444" y="459"/>
                </a:lnTo>
                <a:lnTo>
                  <a:pt x="436" y="461"/>
                </a:lnTo>
                <a:lnTo>
                  <a:pt x="436" y="461"/>
                </a:lnTo>
                <a:lnTo>
                  <a:pt x="434" y="466"/>
                </a:lnTo>
                <a:lnTo>
                  <a:pt x="431" y="477"/>
                </a:lnTo>
                <a:lnTo>
                  <a:pt x="427" y="485"/>
                </a:lnTo>
                <a:lnTo>
                  <a:pt x="422" y="493"/>
                </a:lnTo>
                <a:lnTo>
                  <a:pt x="415" y="502"/>
                </a:lnTo>
                <a:lnTo>
                  <a:pt x="408" y="511"/>
                </a:lnTo>
                <a:lnTo>
                  <a:pt x="408" y="511"/>
                </a:lnTo>
                <a:lnTo>
                  <a:pt x="391" y="531"/>
                </a:lnTo>
                <a:lnTo>
                  <a:pt x="378" y="548"/>
                </a:lnTo>
                <a:lnTo>
                  <a:pt x="366" y="564"/>
                </a:lnTo>
                <a:lnTo>
                  <a:pt x="366" y="564"/>
                </a:lnTo>
                <a:lnTo>
                  <a:pt x="366" y="567"/>
                </a:lnTo>
                <a:lnTo>
                  <a:pt x="369" y="570"/>
                </a:lnTo>
                <a:lnTo>
                  <a:pt x="373" y="575"/>
                </a:lnTo>
                <a:lnTo>
                  <a:pt x="374" y="577"/>
                </a:lnTo>
                <a:lnTo>
                  <a:pt x="374" y="579"/>
                </a:lnTo>
                <a:lnTo>
                  <a:pt x="374" y="579"/>
                </a:lnTo>
                <a:lnTo>
                  <a:pt x="373" y="586"/>
                </a:lnTo>
                <a:lnTo>
                  <a:pt x="373" y="587"/>
                </a:lnTo>
                <a:lnTo>
                  <a:pt x="374" y="587"/>
                </a:lnTo>
                <a:lnTo>
                  <a:pt x="374" y="587"/>
                </a:lnTo>
                <a:lnTo>
                  <a:pt x="377" y="587"/>
                </a:lnTo>
                <a:lnTo>
                  <a:pt x="381" y="589"/>
                </a:lnTo>
                <a:lnTo>
                  <a:pt x="387" y="591"/>
                </a:lnTo>
                <a:lnTo>
                  <a:pt x="389" y="593"/>
                </a:lnTo>
                <a:lnTo>
                  <a:pt x="391" y="596"/>
                </a:lnTo>
                <a:lnTo>
                  <a:pt x="391" y="596"/>
                </a:lnTo>
                <a:lnTo>
                  <a:pt x="393" y="602"/>
                </a:lnTo>
                <a:lnTo>
                  <a:pt x="395" y="603"/>
                </a:lnTo>
                <a:lnTo>
                  <a:pt x="393" y="604"/>
                </a:lnTo>
                <a:lnTo>
                  <a:pt x="393" y="604"/>
                </a:lnTo>
                <a:lnTo>
                  <a:pt x="391" y="605"/>
                </a:lnTo>
                <a:lnTo>
                  <a:pt x="390" y="607"/>
                </a:lnTo>
                <a:lnTo>
                  <a:pt x="389" y="608"/>
                </a:lnTo>
                <a:lnTo>
                  <a:pt x="391" y="610"/>
                </a:lnTo>
                <a:lnTo>
                  <a:pt x="391" y="610"/>
                </a:lnTo>
                <a:lnTo>
                  <a:pt x="409" y="626"/>
                </a:lnTo>
                <a:lnTo>
                  <a:pt x="421" y="637"/>
                </a:lnTo>
                <a:lnTo>
                  <a:pt x="425" y="642"/>
                </a:lnTo>
                <a:lnTo>
                  <a:pt x="427" y="646"/>
                </a:lnTo>
                <a:lnTo>
                  <a:pt x="427" y="646"/>
                </a:lnTo>
                <a:lnTo>
                  <a:pt x="430" y="655"/>
                </a:lnTo>
                <a:lnTo>
                  <a:pt x="431" y="663"/>
                </a:lnTo>
                <a:lnTo>
                  <a:pt x="430" y="667"/>
                </a:lnTo>
                <a:lnTo>
                  <a:pt x="428" y="670"/>
                </a:lnTo>
                <a:lnTo>
                  <a:pt x="426" y="674"/>
                </a:lnTo>
                <a:lnTo>
                  <a:pt x="421" y="678"/>
                </a:lnTo>
                <a:lnTo>
                  <a:pt x="421" y="678"/>
                </a:lnTo>
                <a:lnTo>
                  <a:pt x="415" y="680"/>
                </a:lnTo>
                <a:lnTo>
                  <a:pt x="408" y="682"/>
                </a:lnTo>
                <a:lnTo>
                  <a:pt x="399" y="684"/>
                </a:lnTo>
                <a:lnTo>
                  <a:pt x="391" y="684"/>
                </a:lnTo>
                <a:lnTo>
                  <a:pt x="374" y="682"/>
                </a:lnTo>
                <a:lnTo>
                  <a:pt x="362" y="680"/>
                </a:lnTo>
                <a:lnTo>
                  <a:pt x="362" y="680"/>
                </a:lnTo>
                <a:lnTo>
                  <a:pt x="332" y="666"/>
                </a:lnTo>
                <a:lnTo>
                  <a:pt x="309" y="655"/>
                </a:lnTo>
                <a:lnTo>
                  <a:pt x="309" y="655"/>
                </a:lnTo>
                <a:lnTo>
                  <a:pt x="291" y="654"/>
                </a:lnTo>
                <a:lnTo>
                  <a:pt x="277" y="651"/>
                </a:lnTo>
                <a:lnTo>
                  <a:pt x="268" y="649"/>
                </a:lnTo>
                <a:lnTo>
                  <a:pt x="268" y="649"/>
                </a:lnTo>
                <a:lnTo>
                  <a:pt x="266" y="648"/>
                </a:lnTo>
                <a:lnTo>
                  <a:pt x="263" y="645"/>
                </a:lnTo>
                <a:lnTo>
                  <a:pt x="259" y="637"/>
                </a:lnTo>
                <a:lnTo>
                  <a:pt x="256" y="629"/>
                </a:lnTo>
                <a:lnTo>
                  <a:pt x="254" y="627"/>
                </a:lnTo>
                <a:lnTo>
                  <a:pt x="254" y="627"/>
                </a:lnTo>
                <a:lnTo>
                  <a:pt x="254" y="619"/>
                </a:lnTo>
                <a:lnTo>
                  <a:pt x="255" y="599"/>
                </a:lnTo>
                <a:lnTo>
                  <a:pt x="256" y="579"/>
                </a:lnTo>
                <a:lnTo>
                  <a:pt x="257" y="572"/>
                </a:lnTo>
                <a:lnTo>
                  <a:pt x="260" y="568"/>
                </a:lnTo>
                <a:lnTo>
                  <a:pt x="260" y="568"/>
                </a:lnTo>
                <a:lnTo>
                  <a:pt x="266" y="560"/>
                </a:lnTo>
                <a:lnTo>
                  <a:pt x="271" y="556"/>
                </a:lnTo>
                <a:lnTo>
                  <a:pt x="277" y="554"/>
                </a:lnTo>
                <a:lnTo>
                  <a:pt x="277" y="554"/>
                </a:lnTo>
                <a:lnTo>
                  <a:pt x="286" y="551"/>
                </a:lnTo>
                <a:lnTo>
                  <a:pt x="290" y="551"/>
                </a:lnTo>
                <a:lnTo>
                  <a:pt x="290" y="551"/>
                </a:lnTo>
                <a:lnTo>
                  <a:pt x="293" y="542"/>
                </a:lnTo>
                <a:lnTo>
                  <a:pt x="296" y="534"/>
                </a:lnTo>
                <a:lnTo>
                  <a:pt x="296" y="532"/>
                </a:lnTo>
                <a:lnTo>
                  <a:pt x="296" y="531"/>
                </a:lnTo>
                <a:lnTo>
                  <a:pt x="296" y="531"/>
                </a:lnTo>
                <a:lnTo>
                  <a:pt x="293" y="531"/>
                </a:lnTo>
                <a:lnTo>
                  <a:pt x="287" y="531"/>
                </a:lnTo>
                <a:lnTo>
                  <a:pt x="280" y="534"/>
                </a:lnTo>
                <a:lnTo>
                  <a:pt x="268" y="539"/>
                </a:lnTo>
                <a:lnTo>
                  <a:pt x="268" y="539"/>
                </a:lnTo>
                <a:lnTo>
                  <a:pt x="255" y="546"/>
                </a:lnTo>
                <a:lnTo>
                  <a:pt x="243" y="551"/>
                </a:lnTo>
                <a:lnTo>
                  <a:pt x="236" y="554"/>
                </a:lnTo>
                <a:lnTo>
                  <a:pt x="231" y="554"/>
                </a:lnTo>
                <a:lnTo>
                  <a:pt x="231" y="554"/>
                </a:lnTo>
                <a:lnTo>
                  <a:pt x="227" y="554"/>
                </a:lnTo>
                <a:lnTo>
                  <a:pt x="219" y="555"/>
                </a:lnTo>
                <a:lnTo>
                  <a:pt x="209" y="556"/>
                </a:lnTo>
                <a:lnTo>
                  <a:pt x="178" y="587"/>
                </a:lnTo>
                <a:lnTo>
                  <a:pt x="178" y="607"/>
                </a:lnTo>
                <a:lnTo>
                  <a:pt x="178" y="607"/>
                </a:lnTo>
                <a:lnTo>
                  <a:pt x="179" y="608"/>
                </a:lnTo>
                <a:lnTo>
                  <a:pt x="181" y="609"/>
                </a:lnTo>
                <a:lnTo>
                  <a:pt x="183" y="615"/>
                </a:lnTo>
                <a:lnTo>
                  <a:pt x="184" y="623"/>
                </a:lnTo>
                <a:lnTo>
                  <a:pt x="184" y="623"/>
                </a:lnTo>
                <a:lnTo>
                  <a:pt x="184" y="639"/>
                </a:lnTo>
                <a:lnTo>
                  <a:pt x="184" y="656"/>
                </a:lnTo>
                <a:lnTo>
                  <a:pt x="186" y="686"/>
                </a:lnTo>
                <a:lnTo>
                  <a:pt x="186" y="686"/>
                </a:lnTo>
                <a:lnTo>
                  <a:pt x="189" y="697"/>
                </a:lnTo>
                <a:lnTo>
                  <a:pt x="190" y="710"/>
                </a:lnTo>
                <a:lnTo>
                  <a:pt x="191" y="716"/>
                </a:lnTo>
                <a:lnTo>
                  <a:pt x="190" y="722"/>
                </a:lnTo>
                <a:lnTo>
                  <a:pt x="187" y="728"/>
                </a:lnTo>
                <a:lnTo>
                  <a:pt x="184" y="733"/>
                </a:lnTo>
                <a:lnTo>
                  <a:pt x="184" y="733"/>
                </a:lnTo>
                <a:lnTo>
                  <a:pt x="178" y="738"/>
                </a:lnTo>
                <a:lnTo>
                  <a:pt x="168" y="740"/>
                </a:lnTo>
                <a:lnTo>
                  <a:pt x="159" y="741"/>
                </a:lnTo>
                <a:lnTo>
                  <a:pt x="147" y="741"/>
                </a:lnTo>
                <a:lnTo>
                  <a:pt x="136" y="740"/>
                </a:lnTo>
                <a:lnTo>
                  <a:pt x="125" y="739"/>
                </a:lnTo>
                <a:lnTo>
                  <a:pt x="115" y="737"/>
                </a:lnTo>
                <a:lnTo>
                  <a:pt x="108" y="733"/>
                </a:lnTo>
                <a:lnTo>
                  <a:pt x="108" y="733"/>
                </a:lnTo>
                <a:lnTo>
                  <a:pt x="103" y="729"/>
                </a:lnTo>
                <a:lnTo>
                  <a:pt x="98" y="726"/>
                </a:lnTo>
                <a:lnTo>
                  <a:pt x="91" y="716"/>
                </a:lnTo>
                <a:lnTo>
                  <a:pt x="86" y="708"/>
                </a:lnTo>
                <a:lnTo>
                  <a:pt x="83" y="703"/>
                </a:lnTo>
                <a:lnTo>
                  <a:pt x="83" y="703"/>
                </a:lnTo>
                <a:lnTo>
                  <a:pt x="79" y="693"/>
                </a:lnTo>
                <a:lnTo>
                  <a:pt x="75" y="687"/>
                </a:lnTo>
                <a:lnTo>
                  <a:pt x="75" y="680"/>
                </a:lnTo>
                <a:lnTo>
                  <a:pt x="75" y="680"/>
                </a:lnTo>
                <a:lnTo>
                  <a:pt x="75" y="667"/>
                </a:lnTo>
                <a:lnTo>
                  <a:pt x="77" y="649"/>
                </a:lnTo>
                <a:lnTo>
                  <a:pt x="80" y="631"/>
                </a:lnTo>
                <a:lnTo>
                  <a:pt x="82" y="623"/>
                </a:lnTo>
                <a:lnTo>
                  <a:pt x="83" y="619"/>
                </a:lnTo>
                <a:lnTo>
                  <a:pt x="83" y="619"/>
                </a:lnTo>
                <a:lnTo>
                  <a:pt x="89" y="611"/>
                </a:lnTo>
                <a:lnTo>
                  <a:pt x="94" y="607"/>
                </a:lnTo>
                <a:lnTo>
                  <a:pt x="98" y="602"/>
                </a:lnTo>
                <a:lnTo>
                  <a:pt x="100" y="601"/>
                </a:lnTo>
                <a:lnTo>
                  <a:pt x="100" y="598"/>
                </a:lnTo>
                <a:lnTo>
                  <a:pt x="100" y="598"/>
                </a:lnTo>
                <a:lnTo>
                  <a:pt x="100" y="596"/>
                </a:lnTo>
                <a:lnTo>
                  <a:pt x="102" y="592"/>
                </a:lnTo>
                <a:lnTo>
                  <a:pt x="103" y="587"/>
                </a:lnTo>
                <a:lnTo>
                  <a:pt x="103" y="581"/>
                </a:lnTo>
                <a:lnTo>
                  <a:pt x="103" y="581"/>
                </a:lnTo>
                <a:lnTo>
                  <a:pt x="103" y="577"/>
                </a:lnTo>
                <a:lnTo>
                  <a:pt x="106" y="570"/>
                </a:lnTo>
                <a:lnTo>
                  <a:pt x="108" y="564"/>
                </a:lnTo>
                <a:lnTo>
                  <a:pt x="108" y="564"/>
                </a:lnTo>
                <a:lnTo>
                  <a:pt x="89" y="557"/>
                </a:lnTo>
                <a:lnTo>
                  <a:pt x="71" y="550"/>
                </a:lnTo>
                <a:lnTo>
                  <a:pt x="53" y="539"/>
                </a:lnTo>
                <a:lnTo>
                  <a:pt x="53" y="539"/>
                </a:lnTo>
                <a:lnTo>
                  <a:pt x="49" y="537"/>
                </a:lnTo>
                <a:lnTo>
                  <a:pt x="45" y="533"/>
                </a:lnTo>
                <a:lnTo>
                  <a:pt x="44" y="530"/>
                </a:lnTo>
                <a:lnTo>
                  <a:pt x="42" y="525"/>
                </a:lnTo>
                <a:lnTo>
                  <a:pt x="41" y="516"/>
                </a:lnTo>
                <a:lnTo>
                  <a:pt x="42" y="507"/>
                </a:lnTo>
                <a:lnTo>
                  <a:pt x="43" y="497"/>
                </a:lnTo>
                <a:lnTo>
                  <a:pt x="44" y="490"/>
                </a:lnTo>
                <a:lnTo>
                  <a:pt x="47" y="484"/>
                </a:lnTo>
                <a:lnTo>
                  <a:pt x="47" y="484"/>
                </a:lnTo>
                <a:lnTo>
                  <a:pt x="44" y="478"/>
                </a:lnTo>
                <a:lnTo>
                  <a:pt x="38" y="462"/>
                </a:lnTo>
                <a:lnTo>
                  <a:pt x="30" y="440"/>
                </a:lnTo>
                <a:lnTo>
                  <a:pt x="27" y="428"/>
                </a:lnTo>
                <a:lnTo>
                  <a:pt x="25" y="416"/>
                </a:lnTo>
                <a:lnTo>
                  <a:pt x="25" y="416"/>
                </a:lnTo>
                <a:lnTo>
                  <a:pt x="20" y="379"/>
                </a:lnTo>
                <a:lnTo>
                  <a:pt x="19" y="366"/>
                </a:lnTo>
                <a:lnTo>
                  <a:pt x="19" y="366"/>
                </a:lnTo>
                <a:lnTo>
                  <a:pt x="15" y="357"/>
                </a:lnTo>
                <a:lnTo>
                  <a:pt x="7" y="336"/>
                </a:lnTo>
                <a:lnTo>
                  <a:pt x="3" y="324"/>
                </a:lnTo>
                <a:lnTo>
                  <a:pt x="0" y="312"/>
                </a:lnTo>
                <a:lnTo>
                  <a:pt x="0" y="301"/>
                </a:lnTo>
                <a:lnTo>
                  <a:pt x="1" y="296"/>
                </a:lnTo>
                <a:lnTo>
                  <a:pt x="2" y="292"/>
                </a:lnTo>
                <a:lnTo>
                  <a:pt x="2" y="292"/>
                </a:lnTo>
                <a:lnTo>
                  <a:pt x="7" y="286"/>
                </a:lnTo>
                <a:lnTo>
                  <a:pt x="12" y="282"/>
                </a:lnTo>
                <a:lnTo>
                  <a:pt x="16" y="278"/>
                </a:lnTo>
                <a:lnTo>
                  <a:pt x="20" y="276"/>
                </a:lnTo>
                <a:lnTo>
                  <a:pt x="27" y="273"/>
                </a:lnTo>
                <a:lnTo>
                  <a:pt x="30" y="273"/>
                </a:lnTo>
                <a:lnTo>
                  <a:pt x="30" y="273"/>
                </a:lnTo>
                <a:lnTo>
                  <a:pt x="32" y="271"/>
                </a:lnTo>
                <a:lnTo>
                  <a:pt x="33" y="267"/>
                </a:lnTo>
                <a:lnTo>
                  <a:pt x="33" y="267"/>
                </a:lnTo>
                <a:lnTo>
                  <a:pt x="36" y="266"/>
                </a:lnTo>
                <a:lnTo>
                  <a:pt x="41" y="266"/>
                </a:lnTo>
                <a:lnTo>
                  <a:pt x="59" y="263"/>
                </a:lnTo>
                <a:lnTo>
                  <a:pt x="83" y="262"/>
                </a:lnTo>
                <a:lnTo>
                  <a:pt x="83" y="262"/>
                </a:lnTo>
                <a:lnTo>
                  <a:pt x="89" y="259"/>
                </a:lnTo>
                <a:lnTo>
                  <a:pt x="94" y="255"/>
                </a:lnTo>
                <a:lnTo>
                  <a:pt x="100" y="254"/>
                </a:lnTo>
                <a:lnTo>
                  <a:pt x="100" y="254"/>
                </a:lnTo>
                <a:lnTo>
                  <a:pt x="104" y="253"/>
                </a:lnTo>
                <a:lnTo>
                  <a:pt x="108" y="253"/>
                </a:lnTo>
                <a:lnTo>
                  <a:pt x="122" y="254"/>
                </a:lnTo>
                <a:lnTo>
                  <a:pt x="122" y="254"/>
                </a:lnTo>
                <a:lnTo>
                  <a:pt x="130" y="253"/>
                </a:lnTo>
                <a:lnTo>
                  <a:pt x="137" y="251"/>
                </a:lnTo>
                <a:lnTo>
                  <a:pt x="153" y="245"/>
                </a:lnTo>
                <a:lnTo>
                  <a:pt x="166" y="239"/>
                </a:lnTo>
                <a:lnTo>
                  <a:pt x="173" y="237"/>
                </a:lnTo>
                <a:lnTo>
                  <a:pt x="173" y="237"/>
                </a:lnTo>
                <a:lnTo>
                  <a:pt x="190" y="231"/>
                </a:lnTo>
                <a:lnTo>
                  <a:pt x="212" y="225"/>
                </a:lnTo>
                <a:lnTo>
                  <a:pt x="212" y="225"/>
                </a:lnTo>
                <a:lnTo>
                  <a:pt x="219" y="224"/>
                </a:lnTo>
                <a:lnTo>
                  <a:pt x="225" y="224"/>
                </a:lnTo>
                <a:lnTo>
                  <a:pt x="228" y="224"/>
                </a:lnTo>
                <a:lnTo>
                  <a:pt x="231" y="223"/>
                </a:lnTo>
                <a:lnTo>
                  <a:pt x="231" y="223"/>
                </a:lnTo>
                <a:lnTo>
                  <a:pt x="236" y="218"/>
                </a:lnTo>
                <a:lnTo>
                  <a:pt x="239" y="214"/>
                </a:lnTo>
                <a:lnTo>
                  <a:pt x="248" y="2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8" name="Freeform 9">
            <a:extLst>
              <a:ext uri="{FF2B5EF4-FFF2-40B4-BE49-F238E27FC236}">
                <a16:creationId xmlns:a16="http://schemas.microsoft.com/office/drawing/2014/main" id="{4D15A598-1F95-4246-BE12-E46B8E1E4924}"/>
              </a:ext>
            </a:extLst>
          </p:cNvPr>
          <p:cNvSpPr>
            <a:spLocks/>
          </p:cNvSpPr>
          <p:nvPr/>
        </p:nvSpPr>
        <p:spPr bwMode="auto">
          <a:xfrm>
            <a:off x="4696334" y="3764246"/>
            <a:ext cx="817864" cy="1627154"/>
          </a:xfrm>
          <a:custGeom>
            <a:avLst/>
            <a:gdLst>
              <a:gd name="T0" fmla="*/ 143 w 477"/>
              <a:gd name="T1" fmla="*/ 7 h 949"/>
              <a:gd name="T2" fmla="*/ 123 w 477"/>
              <a:gd name="T3" fmla="*/ 59 h 949"/>
              <a:gd name="T4" fmla="*/ 123 w 477"/>
              <a:gd name="T5" fmla="*/ 103 h 949"/>
              <a:gd name="T6" fmla="*/ 118 w 477"/>
              <a:gd name="T7" fmla="*/ 146 h 949"/>
              <a:gd name="T8" fmla="*/ 135 w 477"/>
              <a:gd name="T9" fmla="*/ 193 h 949"/>
              <a:gd name="T10" fmla="*/ 115 w 477"/>
              <a:gd name="T11" fmla="*/ 213 h 949"/>
              <a:gd name="T12" fmla="*/ 65 w 477"/>
              <a:gd name="T13" fmla="*/ 228 h 949"/>
              <a:gd name="T14" fmla="*/ 66 w 477"/>
              <a:gd name="T15" fmla="*/ 257 h 949"/>
              <a:gd name="T16" fmla="*/ 60 w 477"/>
              <a:gd name="T17" fmla="*/ 221 h 949"/>
              <a:gd name="T18" fmla="*/ 56 w 477"/>
              <a:gd name="T19" fmla="*/ 187 h 949"/>
              <a:gd name="T20" fmla="*/ 44 w 477"/>
              <a:gd name="T21" fmla="*/ 196 h 949"/>
              <a:gd name="T22" fmla="*/ 26 w 477"/>
              <a:gd name="T23" fmla="*/ 199 h 949"/>
              <a:gd name="T24" fmla="*/ 14 w 477"/>
              <a:gd name="T25" fmla="*/ 204 h 949"/>
              <a:gd name="T26" fmla="*/ 4 w 477"/>
              <a:gd name="T27" fmla="*/ 220 h 949"/>
              <a:gd name="T28" fmla="*/ 7 w 477"/>
              <a:gd name="T29" fmla="*/ 263 h 949"/>
              <a:gd name="T30" fmla="*/ 31 w 477"/>
              <a:gd name="T31" fmla="*/ 331 h 949"/>
              <a:gd name="T32" fmla="*/ 56 w 477"/>
              <a:gd name="T33" fmla="*/ 378 h 949"/>
              <a:gd name="T34" fmla="*/ 98 w 477"/>
              <a:gd name="T35" fmla="*/ 375 h 949"/>
              <a:gd name="T36" fmla="*/ 84 w 477"/>
              <a:gd name="T37" fmla="*/ 419 h 949"/>
              <a:gd name="T38" fmla="*/ 60 w 477"/>
              <a:gd name="T39" fmla="*/ 519 h 949"/>
              <a:gd name="T40" fmla="*/ 70 w 477"/>
              <a:gd name="T41" fmla="*/ 574 h 949"/>
              <a:gd name="T42" fmla="*/ 97 w 477"/>
              <a:gd name="T43" fmla="*/ 632 h 949"/>
              <a:gd name="T44" fmla="*/ 128 w 477"/>
              <a:gd name="T45" fmla="*/ 818 h 949"/>
              <a:gd name="T46" fmla="*/ 129 w 477"/>
              <a:gd name="T47" fmla="*/ 862 h 949"/>
              <a:gd name="T48" fmla="*/ 128 w 477"/>
              <a:gd name="T49" fmla="*/ 892 h 949"/>
              <a:gd name="T50" fmla="*/ 118 w 477"/>
              <a:gd name="T51" fmla="*/ 940 h 949"/>
              <a:gd name="T52" fmla="*/ 167 w 477"/>
              <a:gd name="T53" fmla="*/ 949 h 949"/>
              <a:gd name="T54" fmla="*/ 187 w 477"/>
              <a:gd name="T55" fmla="*/ 925 h 949"/>
              <a:gd name="T56" fmla="*/ 196 w 477"/>
              <a:gd name="T57" fmla="*/ 837 h 949"/>
              <a:gd name="T58" fmla="*/ 178 w 477"/>
              <a:gd name="T59" fmla="*/ 702 h 949"/>
              <a:gd name="T60" fmla="*/ 178 w 477"/>
              <a:gd name="T61" fmla="*/ 594 h 949"/>
              <a:gd name="T62" fmla="*/ 216 w 477"/>
              <a:gd name="T63" fmla="*/ 739 h 949"/>
              <a:gd name="T64" fmla="*/ 212 w 477"/>
              <a:gd name="T65" fmla="*/ 759 h 949"/>
              <a:gd name="T66" fmla="*/ 221 w 477"/>
              <a:gd name="T67" fmla="*/ 839 h 949"/>
              <a:gd name="T68" fmla="*/ 243 w 477"/>
              <a:gd name="T69" fmla="*/ 867 h 949"/>
              <a:gd name="T70" fmla="*/ 275 w 477"/>
              <a:gd name="T71" fmla="*/ 845 h 949"/>
              <a:gd name="T72" fmla="*/ 273 w 477"/>
              <a:gd name="T73" fmla="*/ 797 h 949"/>
              <a:gd name="T74" fmla="*/ 271 w 477"/>
              <a:gd name="T75" fmla="*/ 750 h 949"/>
              <a:gd name="T76" fmla="*/ 281 w 477"/>
              <a:gd name="T77" fmla="*/ 678 h 949"/>
              <a:gd name="T78" fmla="*/ 284 w 477"/>
              <a:gd name="T79" fmla="*/ 547 h 949"/>
              <a:gd name="T80" fmla="*/ 290 w 477"/>
              <a:gd name="T81" fmla="*/ 494 h 949"/>
              <a:gd name="T82" fmla="*/ 305 w 477"/>
              <a:gd name="T83" fmla="*/ 434 h 949"/>
              <a:gd name="T84" fmla="*/ 298 w 477"/>
              <a:gd name="T85" fmla="*/ 388 h 949"/>
              <a:gd name="T86" fmla="*/ 319 w 477"/>
              <a:gd name="T87" fmla="*/ 312 h 949"/>
              <a:gd name="T88" fmla="*/ 349 w 477"/>
              <a:gd name="T89" fmla="*/ 352 h 949"/>
              <a:gd name="T90" fmla="*/ 412 w 477"/>
              <a:gd name="T91" fmla="*/ 365 h 949"/>
              <a:gd name="T92" fmla="*/ 464 w 477"/>
              <a:gd name="T93" fmla="*/ 376 h 949"/>
              <a:gd name="T94" fmla="*/ 477 w 477"/>
              <a:gd name="T95" fmla="*/ 343 h 949"/>
              <a:gd name="T96" fmla="*/ 462 w 477"/>
              <a:gd name="T97" fmla="*/ 325 h 949"/>
              <a:gd name="T98" fmla="*/ 435 w 477"/>
              <a:gd name="T99" fmla="*/ 309 h 949"/>
              <a:gd name="T100" fmla="*/ 415 w 477"/>
              <a:gd name="T101" fmla="*/ 308 h 949"/>
              <a:gd name="T102" fmla="*/ 385 w 477"/>
              <a:gd name="T103" fmla="*/ 284 h 949"/>
              <a:gd name="T104" fmla="*/ 358 w 477"/>
              <a:gd name="T105" fmla="*/ 237 h 949"/>
              <a:gd name="T106" fmla="*/ 324 w 477"/>
              <a:gd name="T107" fmla="*/ 189 h 949"/>
              <a:gd name="T108" fmla="*/ 284 w 477"/>
              <a:gd name="T109" fmla="*/ 159 h 949"/>
              <a:gd name="T110" fmla="*/ 267 w 477"/>
              <a:gd name="T111" fmla="*/ 119 h 949"/>
              <a:gd name="T112" fmla="*/ 247 w 477"/>
              <a:gd name="T113" fmla="*/ 91 h 949"/>
              <a:gd name="T114" fmla="*/ 230 w 477"/>
              <a:gd name="T115" fmla="*/ 20 h 949"/>
              <a:gd name="T116" fmla="*/ 194 w 477"/>
              <a:gd name="T117" fmla="*/ 0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7" h="949">
                <a:moveTo>
                  <a:pt x="178" y="4"/>
                </a:moveTo>
                <a:lnTo>
                  <a:pt x="178" y="4"/>
                </a:lnTo>
                <a:lnTo>
                  <a:pt x="174" y="4"/>
                </a:lnTo>
                <a:lnTo>
                  <a:pt x="167" y="2"/>
                </a:lnTo>
                <a:lnTo>
                  <a:pt x="161" y="2"/>
                </a:lnTo>
                <a:lnTo>
                  <a:pt x="156" y="2"/>
                </a:lnTo>
                <a:lnTo>
                  <a:pt x="149" y="4"/>
                </a:lnTo>
                <a:lnTo>
                  <a:pt x="143" y="7"/>
                </a:lnTo>
                <a:lnTo>
                  <a:pt x="143" y="7"/>
                </a:lnTo>
                <a:lnTo>
                  <a:pt x="134" y="14"/>
                </a:lnTo>
                <a:lnTo>
                  <a:pt x="128" y="21"/>
                </a:lnTo>
                <a:lnTo>
                  <a:pt x="124" y="28"/>
                </a:lnTo>
                <a:lnTo>
                  <a:pt x="123" y="38"/>
                </a:lnTo>
                <a:lnTo>
                  <a:pt x="123" y="38"/>
                </a:lnTo>
                <a:lnTo>
                  <a:pt x="122" y="49"/>
                </a:lnTo>
                <a:lnTo>
                  <a:pt x="123" y="59"/>
                </a:lnTo>
                <a:lnTo>
                  <a:pt x="125" y="69"/>
                </a:lnTo>
                <a:lnTo>
                  <a:pt x="125" y="78"/>
                </a:lnTo>
                <a:lnTo>
                  <a:pt x="125" y="78"/>
                </a:lnTo>
                <a:lnTo>
                  <a:pt x="125" y="85"/>
                </a:lnTo>
                <a:lnTo>
                  <a:pt x="124" y="91"/>
                </a:lnTo>
                <a:lnTo>
                  <a:pt x="123" y="99"/>
                </a:lnTo>
                <a:lnTo>
                  <a:pt x="123" y="99"/>
                </a:lnTo>
                <a:lnTo>
                  <a:pt x="123" y="103"/>
                </a:lnTo>
                <a:lnTo>
                  <a:pt x="124" y="107"/>
                </a:lnTo>
                <a:lnTo>
                  <a:pt x="125" y="113"/>
                </a:lnTo>
                <a:lnTo>
                  <a:pt x="125" y="113"/>
                </a:lnTo>
                <a:lnTo>
                  <a:pt x="123" y="119"/>
                </a:lnTo>
                <a:lnTo>
                  <a:pt x="120" y="127"/>
                </a:lnTo>
                <a:lnTo>
                  <a:pt x="118" y="135"/>
                </a:lnTo>
                <a:lnTo>
                  <a:pt x="118" y="135"/>
                </a:lnTo>
                <a:lnTo>
                  <a:pt x="118" y="146"/>
                </a:lnTo>
                <a:lnTo>
                  <a:pt x="118" y="158"/>
                </a:lnTo>
                <a:lnTo>
                  <a:pt x="119" y="169"/>
                </a:lnTo>
                <a:lnTo>
                  <a:pt x="122" y="178"/>
                </a:lnTo>
                <a:lnTo>
                  <a:pt x="122" y="178"/>
                </a:lnTo>
                <a:lnTo>
                  <a:pt x="123" y="182"/>
                </a:lnTo>
                <a:lnTo>
                  <a:pt x="125" y="185"/>
                </a:lnTo>
                <a:lnTo>
                  <a:pt x="130" y="190"/>
                </a:lnTo>
                <a:lnTo>
                  <a:pt x="135" y="193"/>
                </a:lnTo>
                <a:lnTo>
                  <a:pt x="136" y="194"/>
                </a:lnTo>
                <a:lnTo>
                  <a:pt x="136" y="194"/>
                </a:lnTo>
                <a:lnTo>
                  <a:pt x="136" y="195"/>
                </a:lnTo>
                <a:lnTo>
                  <a:pt x="137" y="196"/>
                </a:lnTo>
                <a:lnTo>
                  <a:pt x="138" y="197"/>
                </a:lnTo>
                <a:lnTo>
                  <a:pt x="138" y="197"/>
                </a:lnTo>
                <a:lnTo>
                  <a:pt x="115" y="213"/>
                </a:lnTo>
                <a:lnTo>
                  <a:pt x="115" y="213"/>
                </a:lnTo>
                <a:lnTo>
                  <a:pt x="109" y="216"/>
                </a:lnTo>
                <a:lnTo>
                  <a:pt x="101" y="219"/>
                </a:lnTo>
                <a:lnTo>
                  <a:pt x="95" y="221"/>
                </a:lnTo>
                <a:lnTo>
                  <a:pt x="88" y="216"/>
                </a:lnTo>
                <a:lnTo>
                  <a:pt x="88" y="216"/>
                </a:lnTo>
                <a:lnTo>
                  <a:pt x="76" y="222"/>
                </a:lnTo>
                <a:lnTo>
                  <a:pt x="68" y="226"/>
                </a:lnTo>
                <a:lnTo>
                  <a:pt x="65" y="228"/>
                </a:lnTo>
                <a:lnTo>
                  <a:pt x="63" y="230"/>
                </a:lnTo>
                <a:lnTo>
                  <a:pt x="63" y="230"/>
                </a:lnTo>
                <a:lnTo>
                  <a:pt x="67" y="235"/>
                </a:lnTo>
                <a:lnTo>
                  <a:pt x="73" y="245"/>
                </a:lnTo>
                <a:lnTo>
                  <a:pt x="81" y="258"/>
                </a:lnTo>
                <a:lnTo>
                  <a:pt x="68" y="288"/>
                </a:lnTo>
                <a:lnTo>
                  <a:pt x="66" y="257"/>
                </a:lnTo>
                <a:lnTo>
                  <a:pt x="66" y="257"/>
                </a:lnTo>
                <a:lnTo>
                  <a:pt x="65" y="252"/>
                </a:lnTo>
                <a:lnTo>
                  <a:pt x="61" y="247"/>
                </a:lnTo>
                <a:lnTo>
                  <a:pt x="57" y="241"/>
                </a:lnTo>
                <a:lnTo>
                  <a:pt x="57" y="241"/>
                </a:lnTo>
                <a:lnTo>
                  <a:pt x="57" y="238"/>
                </a:lnTo>
                <a:lnTo>
                  <a:pt x="57" y="234"/>
                </a:lnTo>
                <a:lnTo>
                  <a:pt x="57" y="234"/>
                </a:lnTo>
                <a:lnTo>
                  <a:pt x="60" y="221"/>
                </a:lnTo>
                <a:lnTo>
                  <a:pt x="61" y="210"/>
                </a:lnTo>
                <a:lnTo>
                  <a:pt x="62" y="202"/>
                </a:lnTo>
                <a:lnTo>
                  <a:pt x="62" y="202"/>
                </a:lnTo>
                <a:lnTo>
                  <a:pt x="62" y="197"/>
                </a:lnTo>
                <a:lnTo>
                  <a:pt x="61" y="191"/>
                </a:lnTo>
                <a:lnTo>
                  <a:pt x="60" y="188"/>
                </a:lnTo>
                <a:lnTo>
                  <a:pt x="57" y="188"/>
                </a:lnTo>
                <a:lnTo>
                  <a:pt x="56" y="187"/>
                </a:lnTo>
                <a:lnTo>
                  <a:pt x="56" y="187"/>
                </a:lnTo>
                <a:lnTo>
                  <a:pt x="54" y="188"/>
                </a:lnTo>
                <a:lnTo>
                  <a:pt x="53" y="189"/>
                </a:lnTo>
                <a:lnTo>
                  <a:pt x="50" y="193"/>
                </a:lnTo>
                <a:lnTo>
                  <a:pt x="48" y="199"/>
                </a:lnTo>
                <a:lnTo>
                  <a:pt x="48" y="199"/>
                </a:lnTo>
                <a:lnTo>
                  <a:pt x="47" y="197"/>
                </a:lnTo>
                <a:lnTo>
                  <a:pt x="44" y="196"/>
                </a:lnTo>
                <a:lnTo>
                  <a:pt x="41" y="195"/>
                </a:lnTo>
                <a:lnTo>
                  <a:pt x="41" y="195"/>
                </a:lnTo>
                <a:lnTo>
                  <a:pt x="37" y="195"/>
                </a:lnTo>
                <a:lnTo>
                  <a:pt x="36" y="197"/>
                </a:lnTo>
                <a:lnTo>
                  <a:pt x="35" y="200"/>
                </a:lnTo>
                <a:lnTo>
                  <a:pt x="35" y="200"/>
                </a:lnTo>
                <a:lnTo>
                  <a:pt x="30" y="199"/>
                </a:lnTo>
                <a:lnTo>
                  <a:pt x="26" y="199"/>
                </a:lnTo>
                <a:lnTo>
                  <a:pt x="23" y="201"/>
                </a:lnTo>
                <a:lnTo>
                  <a:pt x="23" y="201"/>
                </a:lnTo>
                <a:lnTo>
                  <a:pt x="20" y="203"/>
                </a:lnTo>
                <a:lnTo>
                  <a:pt x="19" y="207"/>
                </a:lnTo>
                <a:lnTo>
                  <a:pt x="19" y="209"/>
                </a:lnTo>
                <a:lnTo>
                  <a:pt x="19" y="209"/>
                </a:lnTo>
                <a:lnTo>
                  <a:pt x="17" y="207"/>
                </a:lnTo>
                <a:lnTo>
                  <a:pt x="14" y="204"/>
                </a:lnTo>
                <a:lnTo>
                  <a:pt x="12" y="203"/>
                </a:lnTo>
                <a:lnTo>
                  <a:pt x="12" y="203"/>
                </a:lnTo>
                <a:lnTo>
                  <a:pt x="10" y="203"/>
                </a:lnTo>
                <a:lnTo>
                  <a:pt x="7" y="204"/>
                </a:lnTo>
                <a:lnTo>
                  <a:pt x="4" y="208"/>
                </a:lnTo>
                <a:lnTo>
                  <a:pt x="4" y="208"/>
                </a:lnTo>
                <a:lnTo>
                  <a:pt x="3" y="213"/>
                </a:lnTo>
                <a:lnTo>
                  <a:pt x="4" y="220"/>
                </a:lnTo>
                <a:lnTo>
                  <a:pt x="5" y="231"/>
                </a:lnTo>
                <a:lnTo>
                  <a:pt x="5" y="231"/>
                </a:lnTo>
                <a:lnTo>
                  <a:pt x="3" y="232"/>
                </a:lnTo>
                <a:lnTo>
                  <a:pt x="0" y="232"/>
                </a:lnTo>
                <a:lnTo>
                  <a:pt x="0" y="233"/>
                </a:lnTo>
                <a:lnTo>
                  <a:pt x="0" y="233"/>
                </a:lnTo>
                <a:lnTo>
                  <a:pt x="4" y="247"/>
                </a:lnTo>
                <a:lnTo>
                  <a:pt x="7" y="263"/>
                </a:lnTo>
                <a:lnTo>
                  <a:pt x="7" y="263"/>
                </a:lnTo>
                <a:lnTo>
                  <a:pt x="9" y="271"/>
                </a:lnTo>
                <a:lnTo>
                  <a:pt x="11" y="284"/>
                </a:lnTo>
                <a:lnTo>
                  <a:pt x="14" y="300"/>
                </a:lnTo>
                <a:lnTo>
                  <a:pt x="17" y="307"/>
                </a:lnTo>
                <a:lnTo>
                  <a:pt x="19" y="312"/>
                </a:lnTo>
                <a:lnTo>
                  <a:pt x="19" y="312"/>
                </a:lnTo>
                <a:lnTo>
                  <a:pt x="31" y="331"/>
                </a:lnTo>
                <a:lnTo>
                  <a:pt x="37" y="339"/>
                </a:lnTo>
                <a:lnTo>
                  <a:pt x="41" y="346"/>
                </a:lnTo>
                <a:lnTo>
                  <a:pt x="41" y="346"/>
                </a:lnTo>
                <a:lnTo>
                  <a:pt x="45" y="359"/>
                </a:lnTo>
                <a:lnTo>
                  <a:pt x="48" y="366"/>
                </a:lnTo>
                <a:lnTo>
                  <a:pt x="51" y="371"/>
                </a:lnTo>
                <a:lnTo>
                  <a:pt x="51" y="371"/>
                </a:lnTo>
                <a:lnTo>
                  <a:pt x="56" y="378"/>
                </a:lnTo>
                <a:lnTo>
                  <a:pt x="61" y="382"/>
                </a:lnTo>
                <a:lnTo>
                  <a:pt x="68" y="385"/>
                </a:lnTo>
                <a:lnTo>
                  <a:pt x="68" y="385"/>
                </a:lnTo>
                <a:lnTo>
                  <a:pt x="73" y="387"/>
                </a:lnTo>
                <a:lnTo>
                  <a:pt x="78" y="385"/>
                </a:lnTo>
                <a:lnTo>
                  <a:pt x="84" y="383"/>
                </a:lnTo>
                <a:lnTo>
                  <a:pt x="90" y="381"/>
                </a:lnTo>
                <a:lnTo>
                  <a:pt x="98" y="375"/>
                </a:lnTo>
                <a:lnTo>
                  <a:pt x="101" y="372"/>
                </a:lnTo>
                <a:lnTo>
                  <a:pt x="95" y="393"/>
                </a:lnTo>
                <a:lnTo>
                  <a:pt x="95" y="393"/>
                </a:lnTo>
                <a:lnTo>
                  <a:pt x="93" y="395"/>
                </a:lnTo>
                <a:lnTo>
                  <a:pt x="93" y="395"/>
                </a:lnTo>
                <a:lnTo>
                  <a:pt x="91" y="400"/>
                </a:lnTo>
                <a:lnTo>
                  <a:pt x="88" y="408"/>
                </a:lnTo>
                <a:lnTo>
                  <a:pt x="84" y="419"/>
                </a:lnTo>
                <a:lnTo>
                  <a:pt x="85" y="424"/>
                </a:lnTo>
                <a:lnTo>
                  <a:pt x="85" y="424"/>
                </a:lnTo>
                <a:lnTo>
                  <a:pt x="72" y="461"/>
                </a:lnTo>
                <a:lnTo>
                  <a:pt x="62" y="488"/>
                </a:lnTo>
                <a:lnTo>
                  <a:pt x="59" y="505"/>
                </a:lnTo>
                <a:lnTo>
                  <a:pt x="59" y="505"/>
                </a:lnTo>
                <a:lnTo>
                  <a:pt x="59" y="512"/>
                </a:lnTo>
                <a:lnTo>
                  <a:pt x="60" y="519"/>
                </a:lnTo>
                <a:lnTo>
                  <a:pt x="62" y="528"/>
                </a:lnTo>
                <a:lnTo>
                  <a:pt x="62" y="528"/>
                </a:lnTo>
                <a:lnTo>
                  <a:pt x="59" y="539"/>
                </a:lnTo>
                <a:lnTo>
                  <a:pt x="56" y="545"/>
                </a:lnTo>
                <a:lnTo>
                  <a:pt x="55" y="550"/>
                </a:lnTo>
                <a:lnTo>
                  <a:pt x="55" y="550"/>
                </a:lnTo>
                <a:lnTo>
                  <a:pt x="59" y="570"/>
                </a:lnTo>
                <a:lnTo>
                  <a:pt x="70" y="574"/>
                </a:lnTo>
                <a:lnTo>
                  <a:pt x="75" y="578"/>
                </a:lnTo>
                <a:lnTo>
                  <a:pt x="84" y="577"/>
                </a:lnTo>
                <a:lnTo>
                  <a:pt x="84" y="577"/>
                </a:lnTo>
                <a:lnTo>
                  <a:pt x="86" y="596"/>
                </a:lnTo>
                <a:lnTo>
                  <a:pt x="90" y="612"/>
                </a:lnTo>
                <a:lnTo>
                  <a:pt x="94" y="625"/>
                </a:lnTo>
                <a:lnTo>
                  <a:pt x="94" y="625"/>
                </a:lnTo>
                <a:lnTo>
                  <a:pt x="97" y="632"/>
                </a:lnTo>
                <a:lnTo>
                  <a:pt x="98" y="643"/>
                </a:lnTo>
                <a:lnTo>
                  <a:pt x="103" y="670"/>
                </a:lnTo>
                <a:lnTo>
                  <a:pt x="107" y="721"/>
                </a:lnTo>
                <a:lnTo>
                  <a:pt x="107" y="721"/>
                </a:lnTo>
                <a:lnTo>
                  <a:pt x="111" y="742"/>
                </a:lnTo>
                <a:lnTo>
                  <a:pt x="116" y="770"/>
                </a:lnTo>
                <a:lnTo>
                  <a:pt x="123" y="797"/>
                </a:lnTo>
                <a:lnTo>
                  <a:pt x="128" y="818"/>
                </a:lnTo>
                <a:lnTo>
                  <a:pt x="128" y="818"/>
                </a:lnTo>
                <a:lnTo>
                  <a:pt x="137" y="844"/>
                </a:lnTo>
                <a:lnTo>
                  <a:pt x="137" y="844"/>
                </a:lnTo>
                <a:lnTo>
                  <a:pt x="134" y="847"/>
                </a:lnTo>
                <a:lnTo>
                  <a:pt x="132" y="851"/>
                </a:lnTo>
                <a:lnTo>
                  <a:pt x="131" y="856"/>
                </a:lnTo>
                <a:lnTo>
                  <a:pt x="131" y="856"/>
                </a:lnTo>
                <a:lnTo>
                  <a:pt x="129" y="862"/>
                </a:lnTo>
                <a:lnTo>
                  <a:pt x="129" y="864"/>
                </a:lnTo>
                <a:lnTo>
                  <a:pt x="129" y="867"/>
                </a:lnTo>
                <a:lnTo>
                  <a:pt x="129" y="867"/>
                </a:lnTo>
                <a:lnTo>
                  <a:pt x="130" y="876"/>
                </a:lnTo>
                <a:lnTo>
                  <a:pt x="130" y="886"/>
                </a:lnTo>
                <a:lnTo>
                  <a:pt x="130" y="886"/>
                </a:lnTo>
                <a:lnTo>
                  <a:pt x="130" y="888"/>
                </a:lnTo>
                <a:lnTo>
                  <a:pt x="128" y="892"/>
                </a:lnTo>
                <a:lnTo>
                  <a:pt x="125" y="899"/>
                </a:lnTo>
                <a:lnTo>
                  <a:pt x="125" y="899"/>
                </a:lnTo>
                <a:lnTo>
                  <a:pt x="122" y="913"/>
                </a:lnTo>
                <a:lnTo>
                  <a:pt x="122" y="913"/>
                </a:lnTo>
                <a:lnTo>
                  <a:pt x="118" y="924"/>
                </a:lnTo>
                <a:lnTo>
                  <a:pt x="117" y="933"/>
                </a:lnTo>
                <a:lnTo>
                  <a:pt x="117" y="937"/>
                </a:lnTo>
                <a:lnTo>
                  <a:pt x="118" y="940"/>
                </a:lnTo>
                <a:lnTo>
                  <a:pt x="118" y="940"/>
                </a:lnTo>
                <a:lnTo>
                  <a:pt x="122" y="943"/>
                </a:lnTo>
                <a:lnTo>
                  <a:pt x="126" y="945"/>
                </a:lnTo>
                <a:lnTo>
                  <a:pt x="132" y="948"/>
                </a:lnTo>
                <a:lnTo>
                  <a:pt x="138" y="949"/>
                </a:lnTo>
                <a:lnTo>
                  <a:pt x="154" y="949"/>
                </a:lnTo>
                <a:lnTo>
                  <a:pt x="167" y="949"/>
                </a:lnTo>
                <a:lnTo>
                  <a:pt x="167" y="949"/>
                </a:lnTo>
                <a:lnTo>
                  <a:pt x="172" y="948"/>
                </a:lnTo>
                <a:lnTo>
                  <a:pt x="176" y="946"/>
                </a:lnTo>
                <a:lnTo>
                  <a:pt x="179" y="944"/>
                </a:lnTo>
                <a:lnTo>
                  <a:pt x="181" y="942"/>
                </a:lnTo>
                <a:lnTo>
                  <a:pt x="185" y="937"/>
                </a:lnTo>
                <a:lnTo>
                  <a:pt x="186" y="932"/>
                </a:lnTo>
                <a:lnTo>
                  <a:pt x="186" y="932"/>
                </a:lnTo>
                <a:lnTo>
                  <a:pt x="187" y="925"/>
                </a:lnTo>
                <a:lnTo>
                  <a:pt x="191" y="918"/>
                </a:lnTo>
                <a:lnTo>
                  <a:pt x="196" y="903"/>
                </a:lnTo>
                <a:lnTo>
                  <a:pt x="196" y="903"/>
                </a:lnTo>
                <a:lnTo>
                  <a:pt x="197" y="887"/>
                </a:lnTo>
                <a:lnTo>
                  <a:pt x="197" y="863"/>
                </a:lnTo>
                <a:lnTo>
                  <a:pt x="197" y="863"/>
                </a:lnTo>
                <a:lnTo>
                  <a:pt x="197" y="844"/>
                </a:lnTo>
                <a:lnTo>
                  <a:pt x="196" y="837"/>
                </a:lnTo>
                <a:lnTo>
                  <a:pt x="193" y="833"/>
                </a:lnTo>
                <a:lnTo>
                  <a:pt x="193" y="833"/>
                </a:lnTo>
                <a:lnTo>
                  <a:pt x="190" y="832"/>
                </a:lnTo>
                <a:lnTo>
                  <a:pt x="186" y="832"/>
                </a:lnTo>
                <a:lnTo>
                  <a:pt x="181" y="832"/>
                </a:lnTo>
                <a:lnTo>
                  <a:pt x="175" y="717"/>
                </a:lnTo>
                <a:lnTo>
                  <a:pt x="175" y="717"/>
                </a:lnTo>
                <a:lnTo>
                  <a:pt x="178" y="702"/>
                </a:lnTo>
                <a:lnTo>
                  <a:pt x="180" y="683"/>
                </a:lnTo>
                <a:lnTo>
                  <a:pt x="180" y="683"/>
                </a:lnTo>
                <a:lnTo>
                  <a:pt x="179" y="656"/>
                </a:lnTo>
                <a:lnTo>
                  <a:pt x="176" y="633"/>
                </a:lnTo>
                <a:lnTo>
                  <a:pt x="176" y="633"/>
                </a:lnTo>
                <a:lnTo>
                  <a:pt x="176" y="613"/>
                </a:lnTo>
                <a:lnTo>
                  <a:pt x="178" y="594"/>
                </a:lnTo>
                <a:lnTo>
                  <a:pt x="178" y="594"/>
                </a:lnTo>
                <a:lnTo>
                  <a:pt x="193" y="675"/>
                </a:lnTo>
                <a:lnTo>
                  <a:pt x="193" y="675"/>
                </a:lnTo>
                <a:lnTo>
                  <a:pt x="198" y="696"/>
                </a:lnTo>
                <a:lnTo>
                  <a:pt x="201" y="708"/>
                </a:lnTo>
                <a:lnTo>
                  <a:pt x="205" y="715"/>
                </a:lnTo>
                <a:lnTo>
                  <a:pt x="205" y="715"/>
                </a:lnTo>
                <a:lnTo>
                  <a:pt x="211" y="728"/>
                </a:lnTo>
                <a:lnTo>
                  <a:pt x="216" y="739"/>
                </a:lnTo>
                <a:lnTo>
                  <a:pt x="216" y="739"/>
                </a:lnTo>
                <a:lnTo>
                  <a:pt x="216" y="751"/>
                </a:lnTo>
                <a:lnTo>
                  <a:pt x="216" y="751"/>
                </a:lnTo>
                <a:lnTo>
                  <a:pt x="216" y="750"/>
                </a:lnTo>
                <a:lnTo>
                  <a:pt x="215" y="750"/>
                </a:lnTo>
                <a:lnTo>
                  <a:pt x="213" y="752"/>
                </a:lnTo>
                <a:lnTo>
                  <a:pt x="212" y="759"/>
                </a:lnTo>
                <a:lnTo>
                  <a:pt x="212" y="759"/>
                </a:lnTo>
                <a:lnTo>
                  <a:pt x="213" y="775"/>
                </a:lnTo>
                <a:lnTo>
                  <a:pt x="216" y="792"/>
                </a:lnTo>
                <a:lnTo>
                  <a:pt x="218" y="807"/>
                </a:lnTo>
                <a:lnTo>
                  <a:pt x="218" y="817"/>
                </a:lnTo>
                <a:lnTo>
                  <a:pt x="218" y="817"/>
                </a:lnTo>
                <a:lnTo>
                  <a:pt x="218" y="827"/>
                </a:lnTo>
                <a:lnTo>
                  <a:pt x="219" y="834"/>
                </a:lnTo>
                <a:lnTo>
                  <a:pt x="221" y="839"/>
                </a:lnTo>
                <a:lnTo>
                  <a:pt x="221" y="839"/>
                </a:lnTo>
                <a:lnTo>
                  <a:pt x="223" y="844"/>
                </a:lnTo>
                <a:lnTo>
                  <a:pt x="227" y="852"/>
                </a:lnTo>
                <a:lnTo>
                  <a:pt x="230" y="857"/>
                </a:lnTo>
                <a:lnTo>
                  <a:pt x="234" y="861"/>
                </a:lnTo>
                <a:lnTo>
                  <a:pt x="237" y="864"/>
                </a:lnTo>
                <a:lnTo>
                  <a:pt x="243" y="867"/>
                </a:lnTo>
                <a:lnTo>
                  <a:pt x="243" y="867"/>
                </a:lnTo>
                <a:lnTo>
                  <a:pt x="248" y="868"/>
                </a:lnTo>
                <a:lnTo>
                  <a:pt x="253" y="868"/>
                </a:lnTo>
                <a:lnTo>
                  <a:pt x="257" y="867"/>
                </a:lnTo>
                <a:lnTo>
                  <a:pt x="261" y="864"/>
                </a:lnTo>
                <a:lnTo>
                  <a:pt x="268" y="857"/>
                </a:lnTo>
                <a:lnTo>
                  <a:pt x="273" y="849"/>
                </a:lnTo>
                <a:lnTo>
                  <a:pt x="273" y="849"/>
                </a:lnTo>
                <a:lnTo>
                  <a:pt x="275" y="845"/>
                </a:lnTo>
                <a:lnTo>
                  <a:pt x="278" y="839"/>
                </a:lnTo>
                <a:lnTo>
                  <a:pt x="279" y="826"/>
                </a:lnTo>
                <a:lnTo>
                  <a:pt x="279" y="814"/>
                </a:lnTo>
                <a:lnTo>
                  <a:pt x="278" y="809"/>
                </a:lnTo>
                <a:lnTo>
                  <a:pt x="277" y="806"/>
                </a:lnTo>
                <a:lnTo>
                  <a:pt x="277" y="806"/>
                </a:lnTo>
                <a:lnTo>
                  <a:pt x="274" y="801"/>
                </a:lnTo>
                <a:lnTo>
                  <a:pt x="273" y="797"/>
                </a:lnTo>
                <a:lnTo>
                  <a:pt x="273" y="794"/>
                </a:lnTo>
                <a:lnTo>
                  <a:pt x="274" y="790"/>
                </a:lnTo>
                <a:lnTo>
                  <a:pt x="274" y="790"/>
                </a:lnTo>
                <a:lnTo>
                  <a:pt x="274" y="774"/>
                </a:lnTo>
                <a:lnTo>
                  <a:pt x="274" y="758"/>
                </a:lnTo>
                <a:lnTo>
                  <a:pt x="274" y="758"/>
                </a:lnTo>
                <a:lnTo>
                  <a:pt x="272" y="753"/>
                </a:lnTo>
                <a:lnTo>
                  <a:pt x="271" y="750"/>
                </a:lnTo>
                <a:lnTo>
                  <a:pt x="271" y="750"/>
                </a:lnTo>
                <a:lnTo>
                  <a:pt x="277" y="736"/>
                </a:lnTo>
                <a:lnTo>
                  <a:pt x="284" y="715"/>
                </a:lnTo>
                <a:lnTo>
                  <a:pt x="284" y="715"/>
                </a:lnTo>
                <a:lnTo>
                  <a:pt x="285" y="707"/>
                </a:lnTo>
                <a:lnTo>
                  <a:pt x="284" y="697"/>
                </a:lnTo>
                <a:lnTo>
                  <a:pt x="282" y="688"/>
                </a:lnTo>
                <a:lnTo>
                  <a:pt x="281" y="678"/>
                </a:lnTo>
                <a:lnTo>
                  <a:pt x="281" y="678"/>
                </a:lnTo>
                <a:lnTo>
                  <a:pt x="284" y="618"/>
                </a:lnTo>
                <a:lnTo>
                  <a:pt x="285" y="599"/>
                </a:lnTo>
                <a:lnTo>
                  <a:pt x="292" y="596"/>
                </a:lnTo>
                <a:lnTo>
                  <a:pt x="291" y="589"/>
                </a:lnTo>
                <a:lnTo>
                  <a:pt x="291" y="589"/>
                </a:lnTo>
                <a:lnTo>
                  <a:pt x="286" y="565"/>
                </a:lnTo>
                <a:lnTo>
                  <a:pt x="284" y="547"/>
                </a:lnTo>
                <a:lnTo>
                  <a:pt x="282" y="538"/>
                </a:lnTo>
                <a:lnTo>
                  <a:pt x="282" y="538"/>
                </a:lnTo>
                <a:lnTo>
                  <a:pt x="285" y="537"/>
                </a:lnTo>
                <a:lnTo>
                  <a:pt x="286" y="536"/>
                </a:lnTo>
                <a:lnTo>
                  <a:pt x="287" y="532"/>
                </a:lnTo>
                <a:lnTo>
                  <a:pt x="288" y="524"/>
                </a:lnTo>
                <a:lnTo>
                  <a:pt x="288" y="524"/>
                </a:lnTo>
                <a:lnTo>
                  <a:pt x="290" y="494"/>
                </a:lnTo>
                <a:lnTo>
                  <a:pt x="290" y="474"/>
                </a:lnTo>
                <a:lnTo>
                  <a:pt x="290" y="474"/>
                </a:lnTo>
                <a:lnTo>
                  <a:pt x="293" y="459"/>
                </a:lnTo>
                <a:lnTo>
                  <a:pt x="296" y="449"/>
                </a:lnTo>
                <a:lnTo>
                  <a:pt x="299" y="441"/>
                </a:lnTo>
                <a:lnTo>
                  <a:pt x="299" y="441"/>
                </a:lnTo>
                <a:lnTo>
                  <a:pt x="302" y="438"/>
                </a:lnTo>
                <a:lnTo>
                  <a:pt x="305" y="434"/>
                </a:lnTo>
                <a:lnTo>
                  <a:pt x="306" y="430"/>
                </a:lnTo>
                <a:lnTo>
                  <a:pt x="306" y="424"/>
                </a:lnTo>
                <a:lnTo>
                  <a:pt x="306" y="424"/>
                </a:lnTo>
                <a:lnTo>
                  <a:pt x="305" y="416"/>
                </a:lnTo>
                <a:lnTo>
                  <a:pt x="303" y="412"/>
                </a:lnTo>
                <a:lnTo>
                  <a:pt x="299" y="406"/>
                </a:lnTo>
                <a:lnTo>
                  <a:pt x="299" y="406"/>
                </a:lnTo>
                <a:lnTo>
                  <a:pt x="298" y="388"/>
                </a:lnTo>
                <a:lnTo>
                  <a:pt x="298" y="372"/>
                </a:lnTo>
                <a:lnTo>
                  <a:pt x="300" y="360"/>
                </a:lnTo>
                <a:lnTo>
                  <a:pt x="300" y="360"/>
                </a:lnTo>
                <a:lnTo>
                  <a:pt x="303" y="345"/>
                </a:lnTo>
                <a:lnTo>
                  <a:pt x="307" y="324"/>
                </a:lnTo>
                <a:lnTo>
                  <a:pt x="311" y="296"/>
                </a:lnTo>
                <a:lnTo>
                  <a:pt x="311" y="296"/>
                </a:lnTo>
                <a:lnTo>
                  <a:pt x="319" y="312"/>
                </a:lnTo>
                <a:lnTo>
                  <a:pt x="329" y="328"/>
                </a:lnTo>
                <a:lnTo>
                  <a:pt x="329" y="328"/>
                </a:lnTo>
                <a:lnTo>
                  <a:pt x="333" y="331"/>
                </a:lnTo>
                <a:lnTo>
                  <a:pt x="334" y="333"/>
                </a:lnTo>
                <a:lnTo>
                  <a:pt x="337" y="338"/>
                </a:lnTo>
                <a:lnTo>
                  <a:pt x="337" y="338"/>
                </a:lnTo>
                <a:lnTo>
                  <a:pt x="342" y="345"/>
                </a:lnTo>
                <a:lnTo>
                  <a:pt x="349" y="352"/>
                </a:lnTo>
                <a:lnTo>
                  <a:pt x="356" y="358"/>
                </a:lnTo>
                <a:lnTo>
                  <a:pt x="361" y="360"/>
                </a:lnTo>
                <a:lnTo>
                  <a:pt x="361" y="360"/>
                </a:lnTo>
                <a:lnTo>
                  <a:pt x="379" y="365"/>
                </a:lnTo>
                <a:lnTo>
                  <a:pt x="391" y="368"/>
                </a:lnTo>
                <a:lnTo>
                  <a:pt x="398" y="368"/>
                </a:lnTo>
                <a:lnTo>
                  <a:pt x="398" y="368"/>
                </a:lnTo>
                <a:lnTo>
                  <a:pt x="412" y="365"/>
                </a:lnTo>
                <a:lnTo>
                  <a:pt x="423" y="364"/>
                </a:lnTo>
                <a:lnTo>
                  <a:pt x="423" y="364"/>
                </a:lnTo>
                <a:lnTo>
                  <a:pt x="430" y="369"/>
                </a:lnTo>
                <a:lnTo>
                  <a:pt x="437" y="371"/>
                </a:lnTo>
                <a:lnTo>
                  <a:pt x="444" y="374"/>
                </a:lnTo>
                <a:lnTo>
                  <a:pt x="444" y="374"/>
                </a:lnTo>
                <a:lnTo>
                  <a:pt x="458" y="376"/>
                </a:lnTo>
                <a:lnTo>
                  <a:pt x="464" y="376"/>
                </a:lnTo>
                <a:lnTo>
                  <a:pt x="467" y="375"/>
                </a:lnTo>
                <a:lnTo>
                  <a:pt x="467" y="375"/>
                </a:lnTo>
                <a:lnTo>
                  <a:pt x="469" y="370"/>
                </a:lnTo>
                <a:lnTo>
                  <a:pt x="473" y="360"/>
                </a:lnTo>
                <a:lnTo>
                  <a:pt x="473" y="360"/>
                </a:lnTo>
                <a:lnTo>
                  <a:pt x="477" y="351"/>
                </a:lnTo>
                <a:lnTo>
                  <a:pt x="477" y="345"/>
                </a:lnTo>
                <a:lnTo>
                  <a:pt x="477" y="343"/>
                </a:lnTo>
                <a:lnTo>
                  <a:pt x="475" y="340"/>
                </a:lnTo>
                <a:lnTo>
                  <a:pt x="475" y="340"/>
                </a:lnTo>
                <a:lnTo>
                  <a:pt x="472" y="337"/>
                </a:lnTo>
                <a:lnTo>
                  <a:pt x="468" y="333"/>
                </a:lnTo>
                <a:lnTo>
                  <a:pt x="466" y="331"/>
                </a:lnTo>
                <a:lnTo>
                  <a:pt x="464" y="327"/>
                </a:lnTo>
                <a:lnTo>
                  <a:pt x="464" y="327"/>
                </a:lnTo>
                <a:lnTo>
                  <a:pt x="462" y="325"/>
                </a:lnTo>
                <a:lnTo>
                  <a:pt x="462" y="324"/>
                </a:lnTo>
                <a:lnTo>
                  <a:pt x="461" y="321"/>
                </a:lnTo>
                <a:lnTo>
                  <a:pt x="455" y="316"/>
                </a:lnTo>
                <a:lnTo>
                  <a:pt x="455" y="316"/>
                </a:lnTo>
                <a:lnTo>
                  <a:pt x="449" y="312"/>
                </a:lnTo>
                <a:lnTo>
                  <a:pt x="443" y="310"/>
                </a:lnTo>
                <a:lnTo>
                  <a:pt x="439" y="309"/>
                </a:lnTo>
                <a:lnTo>
                  <a:pt x="435" y="309"/>
                </a:lnTo>
                <a:lnTo>
                  <a:pt x="435" y="309"/>
                </a:lnTo>
                <a:lnTo>
                  <a:pt x="430" y="309"/>
                </a:lnTo>
                <a:lnTo>
                  <a:pt x="425" y="310"/>
                </a:lnTo>
                <a:lnTo>
                  <a:pt x="422" y="312"/>
                </a:lnTo>
                <a:lnTo>
                  <a:pt x="422" y="312"/>
                </a:lnTo>
                <a:lnTo>
                  <a:pt x="421" y="310"/>
                </a:lnTo>
                <a:lnTo>
                  <a:pt x="415" y="308"/>
                </a:lnTo>
                <a:lnTo>
                  <a:pt x="415" y="308"/>
                </a:lnTo>
                <a:lnTo>
                  <a:pt x="402" y="302"/>
                </a:lnTo>
                <a:lnTo>
                  <a:pt x="396" y="300"/>
                </a:lnTo>
                <a:lnTo>
                  <a:pt x="394" y="297"/>
                </a:lnTo>
                <a:lnTo>
                  <a:pt x="393" y="295"/>
                </a:lnTo>
                <a:lnTo>
                  <a:pt x="393" y="295"/>
                </a:lnTo>
                <a:lnTo>
                  <a:pt x="392" y="293"/>
                </a:lnTo>
                <a:lnTo>
                  <a:pt x="390" y="289"/>
                </a:lnTo>
                <a:lnTo>
                  <a:pt x="385" y="284"/>
                </a:lnTo>
                <a:lnTo>
                  <a:pt x="385" y="284"/>
                </a:lnTo>
                <a:lnTo>
                  <a:pt x="383" y="281"/>
                </a:lnTo>
                <a:lnTo>
                  <a:pt x="378" y="274"/>
                </a:lnTo>
                <a:lnTo>
                  <a:pt x="378" y="274"/>
                </a:lnTo>
                <a:lnTo>
                  <a:pt x="369" y="258"/>
                </a:lnTo>
                <a:lnTo>
                  <a:pt x="369" y="258"/>
                </a:lnTo>
                <a:lnTo>
                  <a:pt x="363" y="246"/>
                </a:lnTo>
                <a:lnTo>
                  <a:pt x="358" y="237"/>
                </a:lnTo>
                <a:lnTo>
                  <a:pt x="354" y="227"/>
                </a:lnTo>
                <a:lnTo>
                  <a:pt x="354" y="227"/>
                </a:lnTo>
                <a:lnTo>
                  <a:pt x="352" y="220"/>
                </a:lnTo>
                <a:lnTo>
                  <a:pt x="346" y="212"/>
                </a:lnTo>
                <a:lnTo>
                  <a:pt x="338" y="203"/>
                </a:lnTo>
                <a:lnTo>
                  <a:pt x="329" y="193"/>
                </a:lnTo>
                <a:lnTo>
                  <a:pt x="329" y="193"/>
                </a:lnTo>
                <a:lnTo>
                  <a:pt x="324" y="189"/>
                </a:lnTo>
                <a:lnTo>
                  <a:pt x="318" y="185"/>
                </a:lnTo>
                <a:lnTo>
                  <a:pt x="309" y="181"/>
                </a:lnTo>
                <a:lnTo>
                  <a:pt x="302" y="179"/>
                </a:lnTo>
                <a:lnTo>
                  <a:pt x="298" y="179"/>
                </a:lnTo>
                <a:lnTo>
                  <a:pt x="278" y="178"/>
                </a:lnTo>
                <a:lnTo>
                  <a:pt x="278" y="178"/>
                </a:lnTo>
                <a:lnTo>
                  <a:pt x="281" y="169"/>
                </a:lnTo>
                <a:lnTo>
                  <a:pt x="284" y="159"/>
                </a:lnTo>
                <a:lnTo>
                  <a:pt x="285" y="150"/>
                </a:lnTo>
                <a:lnTo>
                  <a:pt x="285" y="150"/>
                </a:lnTo>
                <a:lnTo>
                  <a:pt x="284" y="141"/>
                </a:lnTo>
                <a:lnTo>
                  <a:pt x="281" y="134"/>
                </a:lnTo>
                <a:lnTo>
                  <a:pt x="278" y="127"/>
                </a:lnTo>
                <a:lnTo>
                  <a:pt x="272" y="121"/>
                </a:lnTo>
                <a:lnTo>
                  <a:pt x="272" y="121"/>
                </a:lnTo>
                <a:lnTo>
                  <a:pt x="267" y="119"/>
                </a:lnTo>
                <a:lnTo>
                  <a:pt x="262" y="118"/>
                </a:lnTo>
                <a:lnTo>
                  <a:pt x="259" y="116"/>
                </a:lnTo>
                <a:lnTo>
                  <a:pt x="255" y="114"/>
                </a:lnTo>
                <a:lnTo>
                  <a:pt x="255" y="114"/>
                </a:lnTo>
                <a:lnTo>
                  <a:pt x="252" y="108"/>
                </a:lnTo>
                <a:lnTo>
                  <a:pt x="249" y="103"/>
                </a:lnTo>
                <a:lnTo>
                  <a:pt x="248" y="97"/>
                </a:lnTo>
                <a:lnTo>
                  <a:pt x="247" y="91"/>
                </a:lnTo>
                <a:lnTo>
                  <a:pt x="247" y="91"/>
                </a:lnTo>
                <a:lnTo>
                  <a:pt x="246" y="69"/>
                </a:lnTo>
                <a:lnTo>
                  <a:pt x="244" y="53"/>
                </a:lnTo>
                <a:lnTo>
                  <a:pt x="241" y="40"/>
                </a:lnTo>
                <a:lnTo>
                  <a:pt x="241" y="40"/>
                </a:lnTo>
                <a:lnTo>
                  <a:pt x="237" y="29"/>
                </a:lnTo>
                <a:lnTo>
                  <a:pt x="234" y="24"/>
                </a:lnTo>
                <a:lnTo>
                  <a:pt x="230" y="20"/>
                </a:lnTo>
                <a:lnTo>
                  <a:pt x="225" y="15"/>
                </a:lnTo>
                <a:lnTo>
                  <a:pt x="225" y="15"/>
                </a:lnTo>
                <a:lnTo>
                  <a:pt x="217" y="8"/>
                </a:lnTo>
                <a:lnTo>
                  <a:pt x="212" y="4"/>
                </a:lnTo>
                <a:lnTo>
                  <a:pt x="204" y="1"/>
                </a:lnTo>
                <a:lnTo>
                  <a:pt x="204" y="1"/>
                </a:lnTo>
                <a:lnTo>
                  <a:pt x="199" y="0"/>
                </a:lnTo>
                <a:lnTo>
                  <a:pt x="194" y="0"/>
                </a:lnTo>
                <a:lnTo>
                  <a:pt x="186" y="2"/>
                </a:lnTo>
                <a:lnTo>
                  <a:pt x="180" y="4"/>
                </a:lnTo>
                <a:lnTo>
                  <a:pt x="178" y="4"/>
                </a:lnTo>
                <a:lnTo>
                  <a:pt x="178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9" name="Freeform 18">
            <a:extLst>
              <a:ext uri="{FF2B5EF4-FFF2-40B4-BE49-F238E27FC236}">
                <a16:creationId xmlns:a16="http://schemas.microsoft.com/office/drawing/2014/main" id="{EC5B0894-2889-498E-A1B3-153CD62D1BA7}"/>
              </a:ext>
            </a:extLst>
          </p:cNvPr>
          <p:cNvSpPr>
            <a:spLocks/>
          </p:cNvSpPr>
          <p:nvPr/>
        </p:nvSpPr>
        <p:spPr bwMode="auto">
          <a:xfrm>
            <a:off x="765448" y="3861177"/>
            <a:ext cx="1061065" cy="2355090"/>
          </a:xfrm>
          <a:custGeom>
            <a:avLst/>
            <a:gdLst>
              <a:gd name="T0" fmla="*/ 65 w 624"/>
              <a:gd name="T1" fmla="*/ 94 h 1385"/>
              <a:gd name="T2" fmla="*/ 83 w 624"/>
              <a:gd name="T3" fmla="*/ 36 h 1385"/>
              <a:gd name="T4" fmla="*/ 175 w 624"/>
              <a:gd name="T5" fmla="*/ 0 h 1385"/>
              <a:gd name="T6" fmla="*/ 256 w 624"/>
              <a:gd name="T7" fmla="*/ 47 h 1385"/>
              <a:gd name="T8" fmla="*/ 249 w 624"/>
              <a:gd name="T9" fmla="*/ 92 h 1385"/>
              <a:gd name="T10" fmla="*/ 252 w 624"/>
              <a:gd name="T11" fmla="*/ 144 h 1385"/>
              <a:gd name="T12" fmla="*/ 235 w 624"/>
              <a:gd name="T13" fmla="*/ 178 h 1385"/>
              <a:gd name="T14" fmla="*/ 230 w 624"/>
              <a:gd name="T15" fmla="*/ 205 h 1385"/>
              <a:gd name="T16" fmla="*/ 190 w 624"/>
              <a:gd name="T17" fmla="*/ 226 h 1385"/>
              <a:gd name="T18" fmla="*/ 249 w 624"/>
              <a:gd name="T19" fmla="*/ 278 h 1385"/>
              <a:gd name="T20" fmla="*/ 253 w 624"/>
              <a:gd name="T21" fmla="*/ 249 h 1385"/>
              <a:gd name="T22" fmla="*/ 235 w 624"/>
              <a:gd name="T23" fmla="*/ 211 h 1385"/>
              <a:gd name="T24" fmla="*/ 247 w 624"/>
              <a:gd name="T25" fmla="*/ 168 h 1385"/>
              <a:gd name="T26" fmla="*/ 316 w 624"/>
              <a:gd name="T27" fmla="*/ 133 h 1385"/>
              <a:gd name="T28" fmla="*/ 380 w 624"/>
              <a:gd name="T29" fmla="*/ 178 h 1385"/>
              <a:gd name="T30" fmla="*/ 388 w 624"/>
              <a:gd name="T31" fmla="*/ 256 h 1385"/>
              <a:gd name="T32" fmla="*/ 409 w 624"/>
              <a:gd name="T33" fmla="*/ 301 h 1385"/>
              <a:gd name="T34" fmla="*/ 426 w 624"/>
              <a:gd name="T35" fmla="*/ 352 h 1385"/>
              <a:gd name="T36" fmla="*/ 452 w 624"/>
              <a:gd name="T37" fmla="*/ 387 h 1385"/>
              <a:gd name="T38" fmla="*/ 425 w 624"/>
              <a:gd name="T39" fmla="*/ 435 h 1385"/>
              <a:gd name="T40" fmla="*/ 415 w 624"/>
              <a:gd name="T41" fmla="*/ 460 h 1385"/>
              <a:gd name="T42" fmla="*/ 410 w 624"/>
              <a:gd name="T43" fmla="*/ 510 h 1385"/>
              <a:gd name="T44" fmla="*/ 425 w 624"/>
              <a:gd name="T45" fmla="*/ 549 h 1385"/>
              <a:gd name="T46" fmla="*/ 410 w 624"/>
              <a:gd name="T47" fmla="*/ 578 h 1385"/>
              <a:gd name="T48" fmla="*/ 386 w 624"/>
              <a:gd name="T49" fmla="*/ 628 h 1385"/>
              <a:gd name="T50" fmla="*/ 351 w 624"/>
              <a:gd name="T51" fmla="*/ 639 h 1385"/>
              <a:gd name="T52" fmla="*/ 365 w 624"/>
              <a:gd name="T53" fmla="*/ 720 h 1385"/>
              <a:gd name="T54" fmla="*/ 376 w 624"/>
              <a:gd name="T55" fmla="*/ 790 h 1385"/>
              <a:gd name="T56" fmla="*/ 414 w 624"/>
              <a:gd name="T57" fmla="*/ 845 h 1385"/>
              <a:gd name="T58" fmla="*/ 399 w 624"/>
              <a:gd name="T59" fmla="*/ 957 h 1385"/>
              <a:gd name="T60" fmla="*/ 402 w 624"/>
              <a:gd name="T61" fmla="*/ 1032 h 1385"/>
              <a:gd name="T62" fmla="*/ 431 w 624"/>
              <a:gd name="T63" fmla="*/ 1135 h 1385"/>
              <a:gd name="T64" fmla="*/ 505 w 624"/>
              <a:gd name="T65" fmla="*/ 1230 h 1385"/>
              <a:gd name="T66" fmla="*/ 547 w 624"/>
              <a:gd name="T67" fmla="*/ 1243 h 1385"/>
              <a:gd name="T68" fmla="*/ 610 w 624"/>
              <a:gd name="T69" fmla="*/ 1235 h 1385"/>
              <a:gd name="T70" fmla="*/ 604 w 624"/>
              <a:gd name="T71" fmla="*/ 1284 h 1385"/>
              <a:gd name="T72" fmla="*/ 502 w 624"/>
              <a:gd name="T73" fmla="*/ 1333 h 1385"/>
              <a:gd name="T74" fmla="*/ 436 w 624"/>
              <a:gd name="T75" fmla="*/ 1346 h 1385"/>
              <a:gd name="T76" fmla="*/ 427 w 624"/>
              <a:gd name="T77" fmla="*/ 1322 h 1385"/>
              <a:gd name="T78" fmla="*/ 413 w 624"/>
              <a:gd name="T79" fmla="*/ 1279 h 1385"/>
              <a:gd name="T80" fmla="*/ 371 w 624"/>
              <a:gd name="T81" fmla="*/ 1219 h 1385"/>
              <a:gd name="T82" fmla="*/ 333 w 624"/>
              <a:gd name="T83" fmla="*/ 1136 h 1385"/>
              <a:gd name="T84" fmla="*/ 275 w 624"/>
              <a:gd name="T85" fmla="*/ 1035 h 1385"/>
              <a:gd name="T86" fmla="*/ 221 w 624"/>
              <a:gd name="T87" fmla="*/ 1011 h 1385"/>
              <a:gd name="T88" fmla="*/ 192 w 624"/>
              <a:gd name="T89" fmla="*/ 1070 h 1385"/>
              <a:gd name="T90" fmla="*/ 129 w 624"/>
              <a:gd name="T91" fmla="*/ 1170 h 1385"/>
              <a:gd name="T92" fmla="*/ 109 w 624"/>
              <a:gd name="T93" fmla="*/ 1277 h 1385"/>
              <a:gd name="T94" fmla="*/ 193 w 624"/>
              <a:gd name="T95" fmla="*/ 1341 h 1385"/>
              <a:gd name="T96" fmla="*/ 225 w 624"/>
              <a:gd name="T97" fmla="*/ 1368 h 1385"/>
              <a:gd name="T98" fmla="*/ 162 w 624"/>
              <a:gd name="T99" fmla="*/ 1383 h 1385"/>
              <a:gd name="T100" fmla="*/ 0 w 624"/>
              <a:gd name="T101" fmla="*/ 1356 h 1385"/>
              <a:gd name="T102" fmla="*/ 8 w 624"/>
              <a:gd name="T103" fmla="*/ 1324 h 1385"/>
              <a:gd name="T104" fmla="*/ 5 w 624"/>
              <a:gd name="T105" fmla="*/ 1289 h 1385"/>
              <a:gd name="T106" fmla="*/ 7 w 624"/>
              <a:gd name="T107" fmla="*/ 1225 h 1385"/>
              <a:gd name="T108" fmla="*/ 60 w 624"/>
              <a:gd name="T109" fmla="*/ 1073 h 1385"/>
              <a:gd name="T110" fmla="*/ 115 w 624"/>
              <a:gd name="T111" fmla="*/ 858 h 1385"/>
              <a:gd name="T112" fmla="*/ 121 w 624"/>
              <a:gd name="T113" fmla="*/ 782 h 1385"/>
              <a:gd name="T114" fmla="*/ 72 w 624"/>
              <a:gd name="T115" fmla="*/ 756 h 1385"/>
              <a:gd name="T116" fmla="*/ 28 w 624"/>
              <a:gd name="T117" fmla="*/ 365 h 1385"/>
              <a:gd name="T118" fmla="*/ 70 w 624"/>
              <a:gd name="T119" fmla="*/ 210 h 1385"/>
              <a:gd name="T120" fmla="*/ 78 w 624"/>
              <a:gd name="T121" fmla="*/ 190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4" h="1385">
                <a:moveTo>
                  <a:pt x="78" y="190"/>
                </a:moveTo>
                <a:lnTo>
                  <a:pt x="78" y="190"/>
                </a:lnTo>
                <a:lnTo>
                  <a:pt x="76" y="187"/>
                </a:lnTo>
                <a:lnTo>
                  <a:pt x="70" y="179"/>
                </a:lnTo>
                <a:lnTo>
                  <a:pt x="64" y="168"/>
                </a:lnTo>
                <a:lnTo>
                  <a:pt x="63" y="162"/>
                </a:lnTo>
                <a:lnTo>
                  <a:pt x="61" y="156"/>
                </a:lnTo>
                <a:lnTo>
                  <a:pt x="61" y="156"/>
                </a:lnTo>
                <a:lnTo>
                  <a:pt x="64" y="123"/>
                </a:lnTo>
                <a:lnTo>
                  <a:pt x="65" y="94"/>
                </a:lnTo>
                <a:lnTo>
                  <a:pt x="65" y="94"/>
                </a:lnTo>
                <a:lnTo>
                  <a:pt x="64" y="87"/>
                </a:lnTo>
                <a:lnTo>
                  <a:pt x="63" y="79"/>
                </a:lnTo>
                <a:lnTo>
                  <a:pt x="61" y="75"/>
                </a:lnTo>
                <a:lnTo>
                  <a:pt x="63" y="71"/>
                </a:lnTo>
                <a:lnTo>
                  <a:pt x="63" y="66"/>
                </a:lnTo>
                <a:lnTo>
                  <a:pt x="65" y="61"/>
                </a:lnTo>
                <a:lnTo>
                  <a:pt x="65" y="61"/>
                </a:lnTo>
                <a:lnTo>
                  <a:pt x="74" y="50"/>
                </a:lnTo>
                <a:lnTo>
                  <a:pt x="83" y="36"/>
                </a:lnTo>
                <a:lnTo>
                  <a:pt x="95" y="21"/>
                </a:lnTo>
                <a:lnTo>
                  <a:pt x="100" y="17"/>
                </a:lnTo>
                <a:lnTo>
                  <a:pt x="106" y="13"/>
                </a:lnTo>
                <a:lnTo>
                  <a:pt x="106" y="13"/>
                </a:lnTo>
                <a:lnTo>
                  <a:pt x="118" y="8"/>
                </a:lnTo>
                <a:lnTo>
                  <a:pt x="132" y="3"/>
                </a:lnTo>
                <a:lnTo>
                  <a:pt x="144" y="1"/>
                </a:lnTo>
                <a:lnTo>
                  <a:pt x="153" y="0"/>
                </a:lnTo>
                <a:lnTo>
                  <a:pt x="153" y="0"/>
                </a:lnTo>
                <a:lnTo>
                  <a:pt x="175" y="0"/>
                </a:lnTo>
                <a:lnTo>
                  <a:pt x="186" y="0"/>
                </a:lnTo>
                <a:lnTo>
                  <a:pt x="196" y="2"/>
                </a:lnTo>
                <a:lnTo>
                  <a:pt x="196" y="2"/>
                </a:lnTo>
                <a:lnTo>
                  <a:pt x="209" y="8"/>
                </a:lnTo>
                <a:lnTo>
                  <a:pt x="226" y="18"/>
                </a:lnTo>
                <a:lnTo>
                  <a:pt x="243" y="27"/>
                </a:lnTo>
                <a:lnTo>
                  <a:pt x="252" y="33"/>
                </a:lnTo>
                <a:lnTo>
                  <a:pt x="252" y="33"/>
                </a:lnTo>
                <a:lnTo>
                  <a:pt x="254" y="40"/>
                </a:lnTo>
                <a:lnTo>
                  <a:pt x="256" y="47"/>
                </a:lnTo>
                <a:lnTo>
                  <a:pt x="259" y="58"/>
                </a:lnTo>
                <a:lnTo>
                  <a:pt x="259" y="58"/>
                </a:lnTo>
                <a:lnTo>
                  <a:pt x="258" y="61"/>
                </a:lnTo>
                <a:lnTo>
                  <a:pt x="256" y="64"/>
                </a:lnTo>
                <a:lnTo>
                  <a:pt x="254" y="69"/>
                </a:lnTo>
                <a:lnTo>
                  <a:pt x="241" y="66"/>
                </a:lnTo>
                <a:lnTo>
                  <a:pt x="241" y="66"/>
                </a:lnTo>
                <a:lnTo>
                  <a:pt x="245" y="77"/>
                </a:lnTo>
                <a:lnTo>
                  <a:pt x="248" y="86"/>
                </a:lnTo>
                <a:lnTo>
                  <a:pt x="249" y="92"/>
                </a:lnTo>
                <a:lnTo>
                  <a:pt x="249" y="92"/>
                </a:lnTo>
                <a:lnTo>
                  <a:pt x="250" y="100"/>
                </a:lnTo>
                <a:lnTo>
                  <a:pt x="249" y="109"/>
                </a:lnTo>
                <a:lnTo>
                  <a:pt x="249" y="109"/>
                </a:lnTo>
                <a:lnTo>
                  <a:pt x="245" y="128"/>
                </a:lnTo>
                <a:lnTo>
                  <a:pt x="245" y="128"/>
                </a:lnTo>
                <a:lnTo>
                  <a:pt x="247" y="132"/>
                </a:lnTo>
                <a:lnTo>
                  <a:pt x="249" y="136"/>
                </a:lnTo>
                <a:lnTo>
                  <a:pt x="252" y="141"/>
                </a:lnTo>
                <a:lnTo>
                  <a:pt x="252" y="144"/>
                </a:lnTo>
                <a:lnTo>
                  <a:pt x="252" y="145"/>
                </a:lnTo>
                <a:lnTo>
                  <a:pt x="252" y="145"/>
                </a:lnTo>
                <a:lnTo>
                  <a:pt x="247" y="152"/>
                </a:lnTo>
                <a:lnTo>
                  <a:pt x="243" y="156"/>
                </a:lnTo>
                <a:lnTo>
                  <a:pt x="243" y="156"/>
                </a:lnTo>
                <a:lnTo>
                  <a:pt x="243" y="163"/>
                </a:lnTo>
                <a:lnTo>
                  <a:pt x="241" y="170"/>
                </a:lnTo>
                <a:lnTo>
                  <a:pt x="241" y="170"/>
                </a:lnTo>
                <a:lnTo>
                  <a:pt x="237" y="175"/>
                </a:lnTo>
                <a:lnTo>
                  <a:pt x="235" y="178"/>
                </a:lnTo>
                <a:lnTo>
                  <a:pt x="235" y="179"/>
                </a:lnTo>
                <a:lnTo>
                  <a:pt x="235" y="179"/>
                </a:lnTo>
                <a:lnTo>
                  <a:pt x="237" y="184"/>
                </a:lnTo>
                <a:lnTo>
                  <a:pt x="237" y="186"/>
                </a:lnTo>
                <a:lnTo>
                  <a:pt x="235" y="187"/>
                </a:lnTo>
                <a:lnTo>
                  <a:pt x="235" y="187"/>
                </a:lnTo>
                <a:lnTo>
                  <a:pt x="233" y="188"/>
                </a:lnTo>
                <a:lnTo>
                  <a:pt x="232" y="191"/>
                </a:lnTo>
                <a:lnTo>
                  <a:pt x="231" y="198"/>
                </a:lnTo>
                <a:lnTo>
                  <a:pt x="230" y="205"/>
                </a:lnTo>
                <a:lnTo>
                  <a:pt x="229" y="211"/>
                </a:lnTo>
                <a:lnTo>
                  <a:pt x="229" y="211"/>
                </a:lnTo>
                <a:lnTo>
                  <a:pt x="225" y="219"/>
                </a:lnTo>
                <a:lnTo>
                  <a:pt x="222" y="221"/>
                </a:lnTo>
                <a:lnTo>
                  <a:pt x="218" y="222"/>
                </a:lnTo>
                <a:lnTo>
                  <a:pt x="218" y="222"/>
                </a:lnTo>
                <a:lnTo>
                  <a:pt x="203" y="219"/>
                </a:lnTo>
                <a:lnTo>
                  <a:pt x="193" y="215"/>
                </a:lnTo>
                <a:lnTo>
                  <a:pt x="190" y="226"/>
                </a:lnTo>
                <a:lnTo>
                  <a:pt x="190" y="226"/>
                </a:lnTo>
                <a:lnTo>
                  <a:pt x="197" y="237"/>
                </a:lnTo>
                <a:lnTo>
                  <a:pt x="204" y="247"/>
                </a:lnTo>
                <a:lnTo>
                  <a:pt x="213" y="256"/>
                </a:lnTo>
                <a:lnTo>
                  <a:pt x="213" y="256"/>
                </a:lnTo>
                <a:lnTo>
                  <a:pt x="218" y="260"/>
                </a:lnTo>
                <a:lnTo>
                  <a:pt x="221" y="265"/>
                </a:lnTo>
                <a:lnTo>
                  <a:pt x="225" y="273"/>
                </a:lnTo>
                <a:lnTo>
                  <a:pt x="229" y="282"/>
                </a:lnTo>
                <a:lnTo>
                  <a:pt x="229" y="282"/>
                </a:lnTo>
                <a:lnTo>
                  <a:pt x="249" y="278"/>
                </a:lnTo>
                <a:lnTo>
                  <a:pt x="249" y="278"/>
                </a:lnTo>
                <a:lnTo>
                  <a:pt x="248" y="273"/>
                </a:lnTo>
                <a:lnTo>
                  <a:pt x="245" y="270"/>
                </a:lnTo>
                <a:lnTo>
                  <a:pt x="245" y="267"/>
                </a:lnTo>
                <a:lnTo>
                  <a:pt x="245" y="267"/>
                </a:lnTo>
                <a:lnTo>
                  <a:pt x="247" y="265"/>
                </a:lnTo>
                <a:lnTo>
                  <a:pt x="250" y="261"/>
                </a:lnTo>
                <a:lnTo>
                  <a:pt x="256" y="259"/>
                </a:lnTo>
                <a:lnTo>
                  <a:pt x="256" y="259"/>
                </a:lnTo>
                <a:lnTo>
                  <a:pt x="253" y="249"/>
                </a:lnTo>
                <a:lnTo>
                  <a:pt x="248" y="239"/>
                </a:lnTo>
                <a:lnTo>
                  <a:pt x="248" y="239"/>
                </a:lnTo>
                <a:lnTo>
                  <a:pt x="247" y="239"/>
                </a:lnTo>
                <a:lnTo>
                  <a:pt x="244" y="242"/>
                </a:lnTo>
                <a:lnTo>
                  <a:pt x="243" y="242"/>
                </a:lnTo>
                <a:lnTo>
                  <a:pt x="242" y="240"/>
                </a:lnTo>
                <a:lnTo>
                  <a:pt x="239" y="233"/>
                </a:lnTo>
                <a:lnTo>
                  <a:pt x="239" y="233"/>
                </a:lnTo>
                <a:lnTo>
                  <a:pt x="235" y="215"/>
                </a:lnTo>
                <a:lnTo>
                  <a:pt x="235" y="211"/>
                </a:lnTo>
                <a:lnTo>
                  <a:pt x="236" y="210"/>
                </a:lnTo>
                <a:lnTo>
                  <a:pt x="237" y="209"/>
                </a:lnTo>
                <a:lnTo>
                  <a:pt x="237" y="209"/>
                </a:lnTo>
                <a:lnTo>
                  <a:pt x="241" y="208"/>
                </a:lnTo>
                <a:lnTo>
                  <a:pt x="241" y="207"/>
                </a:lnTo>
                <a:lnTo>
                  <a:pt x="241" y="207"/>
                </a:lnTo>
                <a:lnTo>
                  <a:pt x="241" y="201"/>
                </a:lnTo>
                <a:lnTo>
                  <a:pt x="242" y="186"/>
                </a:lnTo>
                <a:lnTo>
                  <a:pt x="244" y="178"/>
                </a:lnTo>
                <a:lnTo>
                  <a:pt x="247" y="168"/>
                </a:lnTo>
                <a:lnTo>
                  <a:pt x="252" y="158"/>
                </a:lnTo>
                <a:lnTo>
                  <a:pt x="259" y="150"/>
                </a:lnTo>
                <a:lnTo>
                  <a:pt x="259" y="150"/>
                </a:lnTo>
                <a:lnTo>
                  <a:pt x="266" y="142"/>
                </a:lnTo>
                <a:lnTo>
                  <a:pt x="276" y="138"/>
                </a:lnTo>
                <a:lnTo>
                  <a:pt x="285" y="134"/>
                </a:lnTo>
                <a:lnTo>
                  <a:pt x="295" y="133"/>
                </a:lnTo>
                <a:lnTo>
                  <a:pt x="310" y="132"/>
                </a:lnTo>
                <a:lnTo>
                  <a:pt x="316" y="133"/>
                </a:lnTo>
                <a:lnTo>
                  <a:pt x="316" y="133"/>
                </a:lnTo>
                <a:lnTo>
                  <a:pt x="321" y="132"/>
                </a:lnTo>
                <a:lnTo>
                  <a:pt x="333" y="133"/>
                </a:lnTo>
                <a:lnTo>
                  <a:pt x="341" y="135"/>
                </a:lnTo>
                <a:lnTo>
                  <a:pt x="350" y="138"/>
                </a:lnTo>
                <a:lnTo>
                  <a:pt x="357" y="142"/>
                </a:lnTo>
                <a:lnTo>
                  <a:pt x="365" y="150"/>
                </a:lnTo>
                <a:lnTo>
                  <a:pt x="365" y="150"/>
                </a:lnTo>
                <a:lnTo>
                  <a:pt x="371" y="158"/>
                </a:lnTo>
                <a:lnTo>
                  <a:pt x="376" y="168"/>
                </a:lnTo>
                <a:lnTo>
                  <a:pt x="380" y="178"/>
                </a:lnTo>
                <a:lnTo>
                  <a:pt x="382" y="188"/>
                </a:lnTo>
                <a:lnTo>
                  <a:pt x="383" y="198"/>
                </a:lnTo>
                <a:lnTo>
                  <a:pt x="383" y="208"/>
                </a:lnTo>
                <a:lnTo>
                  <a:pt x="382" y="222"/>
                </a:lnTo>
                <a:lnTo>
                  <a:pt x="382" y="222"/>
                </a:lnTo>
                <a:lnTo>
                  <a:pt x="380" y="237"/>
                </a:lnTo>
                <a:lnTo>
                  <a:pt x="380" y="242"/>
                </a:lnTo>
                <a:lnTo>
                  <a:pt x="380" y="242"/>
                </a:lnTo>
                <a:lnTo>
                  <a:pt x="381" y="243"/>
                </a:lnTo>
                <a:lnTo>
                  <a:pt x="388" y="256"/>
                </a:lnTo>
                <a:lnTo>
                  <a:pt x="388" y="256"/>
                </a:lnTo>
                <a:lnTo>
                  <a:pt x="394" y="267"/>
                </a:lnTo>
                <a:lnTo>
                  <a:pt x="399" y="278"/>
                </a:lnTo>
                <a:lnTo>
                  <a:pt x="402" y="288"/>
                </a:lnTo>
                <a:lnTo>
                  <a:pt x="402" y="288"/>
                </a:lnTo>
                <a:lnTo>
                  <a:pt x="404" y="290"/>
                </a:lnTo>
                <a:lnTo>
                  <a:pt x="406" y="291"/>
                </a:lnTo>
                <a:lnTo>
                  <a:pt x="408" y="295"/>
                </a:lnTo>
                <a:lnTo>
                  <a:pt x="408" y="295"/>
                </a:lnTo>
                <a:lnTo>
                  <a:pt x="409" y="301"/>
                </a:lnTo>
                <a:lnTo>
                  <a:pt x="409" y="302"/>
                </a:lnTo>
                <a:lnTo>
                  <a:pt x="408" y="303"/>
                </a:lnTo>
                <a:lnTo>
                  <a:pt x="408" y="303"/>
                </a:lnTo>
                <a:lnTo>
                  <a:pt x="410" y="310"/>
                </a:lnTo>
                <a:lnTo>
                  <a:pt x="416" y="323"/>
                </a:lnTo>
                <a:lnTo>
                  <a:pt x="422" y="337"/>
                </a:lnTo>
                <a:lnTo>
                  <a:pt x="425" y="346"/>
                </a:lnTo>
                <a:lnTo>
                  <a:pt x="425" y="346"/>
                </a:lnTo>
                <a:lnTo>
                  <a:pt x="425" y="351"/>
                </a:lnTo>
                <a:lnTo>
                  <a:pt x="426" y="352"/>
                </a:lnTo>
                <a:lnTo>
                  <a:pt x="429" y="354"/>
                </a:lnTo>
                <a:lnTo>
                  <a:pt x="429" y="354"/>
                </a:lnTo>
                <a:lnTo>
                  <a:pt x="434" y="358"/>
                </a:lnTo>
                <a:lnTo>
                  <a:pt x="440" y="363"/>
                </a:lnTo>
                <a:lnTo>
                  <a:pt x="446" y="371"/>
                </a:lnTo>
                <a:lnTo>
                  <a:pt x="446" y="371"/>
                </a:lnTo>
                <a:lnTo>
                  <a:pt x="451" y="377"/>
                </a:lnTo>
                <a:lnTo>
                  <a:pt x="454" y="381"/>
                </a:lnTo>
                <a:lnTo>
                  <a:pt x="452" y="387"/>
                </a:lnTo>
                <a:lnTo>
                  <a:pt x="452" y="387"/>
                </a:lnTo>
                <a:lnTo>
                  <a:pt x="450" y="403"/>
                </a:lnTo>
                <a:lnTo>
                  <a:pt x="449" y="412"/>
                </a:lnTo>
                <a:lnTo>
                  <a:pt x="446" y="416"/>
                </a:lnTo>
                <a:lnTo>
                  <a:pt x="444" y="418"/>
                </a:lnTo>
                <a:lnTo>
                  <a:pt x="444" y="418"/>
                </a:lnTo>
                <a:lnTo>
                  <a:pt x="440" y="425"/>
                </a:lnTo>
                <a:lnTo>
                  <a:pt x="436" y="429"/>
                </a:lnTo>
                <a:lnTo>
                  <a:pt x="432" y="434"/>
                </a:lnTo>
                <a:lnTo>
                  <a:pt x="428" y="435"/>
                </a:lnTo>
                <a:lnTo>
                  <a:pt x="425" y="435"/>
                </a:lnTo>
                <a:lnTo>
                  <a:pt x="425" y="435"/>
                </a:lnTo>
                <a:lnTo>
                  <a:pt x="409" y="434"/>
                </a:lnTo>
                <a:lnTo>
                  <a:pt x="402" y="433"/>
                </a:lnTo>
                <a:lnTo>
                  <a:pt x="402" y="433"/>
                </a:lnTo>
                <a:lnTo>
                  <a:pt x="404" y="435"/>
                </a:lnTo>
                <a:lnTo>
                  <a:pt x="409" y="441"/>
                </a:lnTo>
                <a:lnTo>
                  <a:pt x="411" y="446"/>
                </a:lnTo>
                <a:lnTo>
                  <a:pt x="414" y="450"/>
                </a:lnTo>
                <a:lnTo>
                  <a:pt x="415" y="455"/>
                </a:lnTo>
                <a:lnTo>
                  <a:pt x="415" y="460"/>
                </a:lnTo>
                <a:lnTo>
                  <a:pt x="415" y="460"/>
                </a:lnTo>
                <a:lnTo>
                  <a:pt x="411" y="467"/>
                </a:lnTo>
                <a:lnTo>
                  <a:pt x="408" y="474"/>
                </a:lnTo>
                <a:lnTo>
                  <a:pt x="405" y="478"/>
                </a:lnTo>
                <a:lnTo>
                  <a:pt x="404" y="480"/>
                </a:lnTo>
                <a:lnTo>
                  <a:pt x="404" y="480"/>
                </a:lnTo>
                <a:lnTo>
                  <a:pt x="405" y="494"/>
                </a:lnTo>
                <a:lnTo>
                  <a:pt x="408" y="503"/>
                </a:lnTo>
                <a:lnTo>
                  <a:pt x="409" y="508"/>
                </a:lnTo>
                <a:lnTo>
                  <a:pt x="410" y="510"/>
                </a:lnTo>
                <a:lnTo>
                  <a:pt x="410" y="510"/>
                </a:lnTo>
                <a:lnTo>
                  <a:pt x="421" y="523"/>
                </a:lnTo>
                <a:lnTo>
                  <a:pt x="427" y="530"/>
                </a:lnTo>
                <a:lnTo>
                  <a:pt x="432" y="536"/>
                </a:lnTo>
                <a:lnTo>
                  <a:pt x="432" y="536"/>
                </a:lnTo>
                <a:lnTo>
                  <a:pt x="432" y="538"/>
                </a:lnTo>
                <a:lnTo>
                  <a:pt x="432" y="541"/>
                </a:lnTo>
                <a:lnTo>
                  <a:pt x="429" y="544"/>
                </a:lnTo>
                <a:lnTo>
                  <a:pt x="426" y="547"/>
                </a:lnTo>
                <a:lnTo>
                  <a:pt x="425" y="549"/>
                </a:lnTo>
                <a:lnTo>
                  <a:pt x="425" y="549"/>
                </a:lnTo>
                <a:lnTo>
                  <a:pt x="425" y="555"/>
                </a:lnTo>
                <a:lnTo>
                  <a:pt x="423" y="564"/>
                </a:lnTo>
                <a:lnTo>
                  <a:pt x="423" y="564"/>
                </a:lnTo>
                <a:lnTo>
                  <a:pt x="421" y="566"/>
                </a:lnTo>
                <a:lnTo>
                  <a:pt x="417" y="569"/>
                </a:lnTo>
                <a:lnTo>
                  <a:pt x="414" y="570"/>
                </a:lnTo>
                <a:lnTo>
                  <a:pt x="413" y="570"/>
                </a:lnTo>
                <a:lnTo>
                  <a:pt x="413" y="570"/>
                </a:lnTo>
                <a:lnTo>
                  <a:pt x="410" y="578"/>
                </a:lnTo>
                <a:lnTo>
                  <a:pt x="409" y="586"/>
                </a:lnTo>
                <a:lnTo>
                  <a:pt x="408" y="594"/>
                </a:lnTo>
                <a:lnTo>
                  <a:pt x="408" y="594"/>
                </a:lnTo>
                <a:lnTo>
                  <a:pt x="408" y="599"/>
                </a:lnTo>
                <a:lnTo>
                  <a:pt x="408" y="604"/>
                </a:lnTo>
                <a:lnTo>
                  <a:pt x="406" y="609"/>
                </a:lnTo>
                <a:lnTo>
                  <a:pt x="402" y="613"/>
                </a:lnTo>
                <a:lnTo>
                  <a:pt x="402" y="613"/>
                </a:lnTo>
                <a:lnTo>
                  <a:pt x="391" y="623"/>
                </a:lnTo>
                <a:lnTo>
                  <a:pt x="386" y="628"/>
                </a:lnTo>
                <a:lnTo>
                  <a:pt x="377" y="632"/>
                </a:lnTo>
                <a:lnTo>
                  <a:pt x="377" y="632"/>
                </a:lnTo>
                <a:lnTo>
                  <a:pt x="365" y="638"/>
                </a:lnTo>
                <a:lnTo>
                  <a:pt x="359" y="640"/>
                </a:lnTo>
                <a:lnTo>
                  <a:pt x="359" y="640"/>
                </a:lnTo>
                <a:lnTo>
                  <a:pt x="357" y="640"/>
                </a:lnTo>
                <a:lnTo>
                  <a:pt x="354" y="638"/>
                </a:lnTo>
                <a:lnTo>
                  <a:pt x="352" y="634"/>
                </a:lnTo>
                <a:lnTo>
                  <a:pt x="352" y="634"/>
                </a:lnTo>
                <a:lnTo>
                  <a:pt x="351" y="639"/>
                </a:lnTo>
                <a:lnTo>
                  <a:pt x="351" y="645"/>
                </a:lnTo>
                <a:lnTo>
                  <a:pt x="351" y="653"/>
                </a:lnTo>
                <a:lnTo>
                  <a:pt x="351" y="653"/>
                </a:lnTo>
                <a:lnTo>
                  <a:pt x="351" y="675"/>
                </a:lnTo>
                <a:lnTo>
                  <a:pt x="352" y="695"/>
                </a:lnTo>
                <a:lnTo>
                  <a:pt x="352" y="695"/>
                </a:lnTo>
                <a:lnTo>
                  <a:pt x="354" y="703"/>
                </a:lnTo>
                <a:lnTo>
                  <a:pt x="359" y="710"/>
                </a:lnTo>
                <a:lnTo>
                  <a:pt x="365" y="720"/>
                </a:lnTo>
                <a:lnTo>
                  <a:pt x="365" y="720"/>
                </a:lnTo>
                <a:lnTo>
                  <a:pt x="367" y="721"/>
                </a:lnTo>
                <a:lnTo>
                  <a:pt x="369" y="728"/>
                </a:lnTo>
                <a:lnTo>
                  <a:pt x="373" y="741"/>
                </a:lnTo>
                <a:lnTo>
                  <a:pt x="374" y="748"/>
                </a:lnTo>
                <a:lnTo>
                  <a:pt x="374" y="759"/>
                </a:lnTo>
                <a:lnTo>
                  <a:pt x="374" y="759"/>
                </a:lnTo>
                <a:lnTo>
                  <a:pt x="374" y="774"/>
                </a:lnTo>
                <a:lnTo>
                  <a:pt x="375" y="784"/>
                </a:lnTo>
                <a:lnTo>
                  <a:pt x="376" y="790"/>
                </a:lnTo>
                <a:lnTo>
                  <a:pt x="376" y="790"/>
                </a:lnTo>
                <a:lnTo>
                  <a:pt x="376" y="795"/>
                </a:lnTo>
                <a:lnTo>
                  <a:pt x="377" y="801"/>
                </a:lnTo>
                <a:lnTo>
                  <a:pt x="380" y="807"/>
                </a:lnTo>
                <a:lnTo>
                  <a:pt x="380" y="807"/>
                </a:lnTo>
                <a:lnTo>
                  <a:pt x="386" y="818"/>
                </a:lnTo>
                <a:lnTo>
                  <a:pt x="391" y="824"/>
                </a:lnTo>
                <a:lnTo>
                  <a:pt x="391" y="824"/>
                </a:lnTo>
                <a:lnTo>
                  <a:pt x="403" y="835"/>
                </a:lnTo>
                <a:lnTo>
                  <a:pt x="411" y="842"/>
                </a:lnTo>
                <a:lnTo>
                  <a:pt x="414" y="845"/>
                </a:lnTo>
                <a:lnTo>
                  <a:pt x="415" y="848"/>
                </a:lnTo>
                <a:lnTo>
                  <a:pt x="415" y="848"/>
                </a:lnTo>
                <a:lnTo>
                  <a:pt x="415" y="853"/>
                </a:lnTo>
                <a:lnTo>
                  <a:pt x="415" y="856"/>
                </a:lnTo>
                <a:lnTo>
                  <a:pt x="415" y="857"/>
                </a:lnTo>
                <a:lnTo>
                  <a:pt x="415" y="857"/>
                </a:lnTo>
                <a:lnTo>
                  <a:pt x="365" y="897"/>
                </a:lnTo>
                <a:lnTo>
                  <a:pt x="396" y="949"/>
                </a:lnTo>
                <a:lnTo>
                  <a:pt x="396" y="949"/>
                </a:lnTo>
                <a:lnTo>
                  <a:pt x="399" y="957"/>
                </a:lnTo>
                <a:lnTo>
                  <a:pt x="403" y="971"/>
                </a:lnTo>
                <a:lnTo>
                  <a:pt x="405" y="984"/>
                </a:lnTo>
                <a:lnTo>
                  <a:pt x="405" y="995"/>
                </a:lnTo>
                <a:lnTo>
                  <a:pt x="405" y="995"/>
                </a:lnTo>
                <a:lnTo>
                  <a:pt x="406" y="1003"/>
                </a:lnTo>
                <a:lnTo>
                  <a:pt x="408" y="1011"/>
                </a:lnTo>
                <a:lnTo>
                  <a:pt x="408" y="1017"/>
                </a:lnTo>
                <a:lnTo>
                  <a:pt x="405" y="1023"/>
                </a:lnTo>
                <a:lnTo>
                  <a:pt x="405" y="1023"/>
                </a:lnTo>
                <a:lnTo>
                  <a:pt x="402" y="1032"/>
                </a:lnTo>
                <a:lnTo>
                  <a:pt x="399" y="1038"/>
                </a:lnTo>
                <a:lnTo>
                  <a:pt x="399" y="1038"/>
                </a:lnTo>
                <a:lnTo>
                  <a:pt x="399" y="1042"/>
                </a:lnTo>
                <a:lnTo>
                  <a:pt x="402" y="1052"/>
                </a:lnTo>
                <a:lnTo>
                  <a:pt x="409" y="1080"/>
                </a:lnTo>
                <a:lnTo>
                  <a:pt x="417" y="1109"/>
                </a:lnTo>
                <a:lnTo>
                  <a:pt x="423" y="1126"/>
                </a:lnTo>
                <a:lnTo>
                  <a:pt x="423" y="1126"/>
                </a:lnTo>
                <a:lnTo>
                  <a:pt x="426" y="1129"/>
                </a:lnTo>
                <a:lnTo>
                  <a:pt x="431" y="1135"/>
                </a:lnTo>
                <a:lnTo>
                  <a:pt x="445" y="1149"/>
                </a:lnTo>
                <a:lnTo>
                  <a:pt x="460" y="1162"/>
                </a:lnTo>
                <a:lnTo>
                  <a:pt x="468" y="1170"/>
                </a:lnTo>
                <a:lnTo>
                  <a:pt x="468" y="1170"/>
                </a:lnTo>
                <a:lnTo>
                  <a:pt x="475" y="1184"/>
                </a:lnTo>
                <a:lnTo>
                  <a:pt x="483" y="1198"/>
                </a:lnTo>
                <a:lnTo>
                  <a:pt x="483" y="1198"/>
                </a:lnTo>
                <a:lnTo>
                  <a:pt x="492" y="1215"/>
                </a:lnTo>
                <a:lnTo>
                  <a:pt x="498" y="1224"/>
                </a:lnTo>
                <a:lnTo>
                  <a:pt x="505" y="1230"/>
                </a:lnTo>
                <a:lnTo>
                  <a:pt x="505" y="1230"/>
                </a:lnTo>
                <a:lnTo>
                  <a:pt x="511" y="1236"/>
                </a:lnTo>
                <a:lnTo>
                  <a:pt x="515" y="1237"/>
                </a:lnTo>
                <a:lnTo>
                  <a:pt x="515" y="1237"/>
                </a:lnTo>
                <a:lnTo>
                  <a:pt x="523" y="1237"/>
                </a:lnTo>
                <a:lnTo>
                  <a:pt x="528" y="1237"/>
                </a:lnTo>
                <a:lnTo>
                  <a:pt x="535" y="1238"/>
                </a:lnTo>
                <a:lnTo>
                  <a:pt x="535" y="1238"/>
                </a:lnTo>
                <a:lnTo>
                  <a:pt x="542" y="1242"/>
                </a:lnTo>
                <a:lnTo>
                  <a:pt x="547" y="1243"/>
                </a:lnTo>
                <a:lnTo>
                  <a:pt x="566" y="1243"/>
                </a:lnTo>
                <a:lnTo>
                  <a:pt x="566" y="1243"/>
                </a:lnTo>
                <a:lnTo>
                  <a:pt x="570" y="1243"/>
                </a:lnTo>
                <a:lnTo>
                  <a:pt x="575" y="1241"/>
                </a:lnTo>
                <a:lnTo>
                  <a:pt x="584" y="1237"/>
                </a:lnTo>
                <a:lnTo>
                  <a:pt x="594" y="1233"/>
                </a:lnTo>
                <a:lnTo>
                  <a:pt x="598" y="1232"/>
                </a:lnTo>
                <a:lnTo>
                  <a:pt x="603" y="1232"/>
                </a:lnTo>
                <a:lnTo>
                  <a:pt x="603" y="1232"/>
                </a:lnTo>
                <a:lnTo>
                  <a:pt x="610" y="1235"/>
                </a:lnTo>
                <a:lnTo>
                  <a:pt x="617" y="1237"/>
                </a:lnTo>
                <a:lnTo>
                  <a:pt x="622" y="1242"/>
                </a:lnTo>
                <a:lnTo>
                  <a:pt x="624" y="1248"/>
                </a:lnTo>
                <a:lnTo>
                  <a:pt x="624" y="1248"/>
                </a:lnTo>
                <a:lnTo>
                  <a:pt x="624" y="1253"/>
                </a:lnTo>
                <a:lnTo>
                  <a:pt x="622" y="1258"/>
                </a:lnTo>
                <a:lnTo>
                  <a:pt x="617" y="1265"/>
                </a:lnTo>
                <a:lnTo>
                  <a:pt x="617" y="1265"/>
                </a:lnTo>
                <a:lnTo>
                  <a:pt x="609" y="1277"/>
                </a:lnTo>
                <a:lnTo>
                  <a:pt x="604" y="1284"/>
                </a:lnTo>
                <a:lnTo>
                  <a:pt x="599" y="1290"/>
                </a:lnTo>
                <a:lnTo>
                  <a:pt x="599" y="1290"/>
                </a:lnTo>
                <a:lnTo>
                  <a:pt x="594" y="1293"/>
                </a:lnTo>
                <a:lnTo>
                  <a:pt x="587" y="1296"/>
                </a:lnTo>
                <a:lnTo>
                  <a:pt x="564" y="1304"/>
                </a:lnTo>
                <a:lnTo>
                  <a:pt x="540" y="1313"/>
                </a:lnTo>
                <a:lnTo>
                  <a:pt x="521" y="1319"/>
                </a:lnTo>
                <a:lnTo>
                  <a:pt x="521" y="1319"/>
                </a:lnTo>
                <a:lnTo>
                  <a:pt x="511" y="1325"/>
                </a:lnTo>
                <a:lnTo>
                  <a:pt x="502" y="1333"/>
                </a:lnTo>
                <a:lnTo>
                  <a:pt x="492" y="1339"/>
                </a:lnTo>
                <a:lnTo>
                  <a:pt x="486" y="1341"/>
                </a:lnTo>
                <a:lnTo>
                  <a:pt x="479" y="1343"/>
                </a:lnTo>
                <a:lnTo>
                  <a:pt x="479" y="1343"/>
                </a:lnTo>
                <a:lnTo>
                  <a:pt x="465" y="1347"/>
                </a:lnTo>
                <a:lnTo>
                  <a:pt x="452" y="1348"/>
                </a:lnTo>
                <a:lnTo>
                  <a:pt x="444" y="1350"/>
                </a:lnTo>
                <a:lnTo>
                  <a:pt x="438" y="1347"/>
                </a:lnTo>
                <a:lnTo>
                  <a:pt x="438" y="1347"/>
                </a:lnTo>
                <a:lnTo>
                  <a:pt x="436" y="1346"/>
                </a:lnTo>
                <a:lnTo>
                  <a:pt x="432" y="1343"/>
                </a:lnTo>
                <a:lnTo>
                  <a:pt x="428" y="1339"/>
                </a:lnTo>
                <a:lnTo>
                  <a:pt x="426" y="1333"/>
                </a:lnTo>
                <a:lnTo>
                  <a:pt x="425" y="1330"/>
                </a:lnTo>
                <a:lnTo>
                  <a:pt x="425" y="1330"/>
                </a:lnTo>
                <a:lnTo>
                  <a:pt x="426" y="1329"/>
                </a:lnTo>
                <a:lnTo>
                  <a:pt x="427" y="1328"/>
                </a:lnTo>
                <a:lnTo>
                  <a:pt x="428" y="1325"/>
                </a:lnTo>
                <a:lnTo>
                  <a:pt x="427" y="1322"/>
                </a:lnTo>
                <a:lnTo>
                  <a:pt x="427" y="1322"/>
                </a:lnTo>
                <a:lnTo>
                  <a:pt x="423" y="1310"/>
                </a:lnTo>
                <a:lnTo>
                  <a:pt x="421" y="1299"/>
                </a:lnTo>
                <a:lnTo>
                  <a:pt x="423" y="1282"/>
                </a:lnTo>
                <a:lnTo>
                  <a:pt x="423" y="1282"/>
                </a:lnTo>
                <a:lnTo>
                  <a:pt x="422" y="1283"/>
                </a:lnTo>
                <a:lnTo>
                  <a:pt x="421" y="1285"/>
                </a:lnTo>
                <a:lnTo>
                  <a:pt x="420" y="1285"/>
                </a:lnTo>
                <a:lnTo>
                  <a:pt x="417" y="1285"/>
                </a:lnTo>
                <a:lnTo>
                  <a:pt x="415" y="1283"/>
                </a:lnTo>
                <a:lnTo>
                  <a:pt x="413" y="1279"/>
                </a:lnTo>
                <a:lnTo>
                  <a:pt x="413" y="1279"/>
                </a:lnTo>
                <a:lnTo>
                  <a:pt x="408" y="1271"/>
                </a:lnTo>
                <a:lnTo>
                  <a:pt x="404" y="1264"/>
                </a:lnTo>
                <a:lnTo>
                  <a:pt x="402" y="1258"/>
                </a:lnTo>
                <a:lnTo>
                  <a:pt x="397" y="1251"/>
                </a:lnTo>
                <a:lnTo>
                  <a:pt x="397" y="1251"/>
                </a:lnTo>
                <a:lnTo>
                  <a:pt x="391" y="1244"/>
                </a:lnTo>
                <a:lnTo>
                  <a:pt x="382" y="1236"/>
                </a:lnTo>
                <a:lnTo>
                  <a:pt x="375" y="1225"/>
                </a:lnTo>
                <a:lnTo>
                  <a:pt x="371" y="1219"/>
                </a:lnTo>
                <a:lnTo>
                  <a:pt x="369" y="1213"/>
                </a:lnTo>
                <a:lnTo>
                  <a:pt x="369" y="1213"/>
                </a:lnTo>
                <a:lnTo>
                  <a:pt x="365" y="1201"/>
                </a:lnTo>
                <a:lnTo>
                  <a:pt x="360" y="1187"/>
                </a:lnTo>
                <a:lnTo>
                  <a:pt x="351" y="1164"/>
                </a:lnTo>
                <a:lnTo>
                  <a:pt x="351" y="1164"/>
                </a:lnTo>
                <a:lnTo>
                  <a:pt x="345" y="1155"/>
                </a:lnTo>
                <a:lnTo>
                  <a:pt x="340" y="1147"/>
                </a:lnTo>
                <a:lnTo>
                  <a:pt x="335" y="1141"/>
                </a:lnTo>
                <a:lnTo>
                  <a:pt x="333" y="1136"/>
                </a:lnTo>
                <a:lnTo>
                  <a:pt x="333" y="1136"/>
                </a:lnTo>
                <a:lnTo>
                  <a:pt x="329" y="1124"/>
                </a:lnTo>
                <a:lnTo>
                  <a:pt x="321" y="1106"/>
                </a:lnTo>
                <a:lnTo>
                  <a:pt x="304" y="1072"/>
                </a:lnTo>
                <a:lnTo>
                  <a:pt x="304" y="1072"/>
                </a:lnTo>
                <a:lnTo>
                  <a:pt x="296" y="1064"/>
                </a:lnTo>
                <a:lnTo>
                  <a:pt x="289" y="1057"/>
                </a:lnTo>
                <a:lnTo>
                  <a:pt x="279" y="1048"/>
                </a:lnTo>
                <a:lnTo>
                  <a:pt x="279" y="1048"/>
                </a:lnTo>
                <a:lnTo>
                  <a:pt x="275" y="1035"/>
                </a:lnTo>
                <a:lnTo>
                  <a:pt x="265" y="1006"/>
                </a:lnTo>
                <a:lnTo>
                  <a:pt x="255" y="975"/>
                </a:lnTo>
                <a:lnTo>
                  <a:pt x="249" y="961"/>
                </a:lnTo>
                <a:lnTo>
                  <a:pt x="249" y="961"/>
                </a:lnTo>
                <a:lnTo>
                  <a:pt x="247" y="958"/>
                </a:lnTo>
                <a:lnTo>
                  <a:pt x="244" y="957"/>
                </a:lnTo>
                <a:lnTo>
                  <a:pt x="241" y="957"/>
                </a:lnTo>
                <a:lnTo>
                  <a:pt x="241" y="957"/>
                </a:lnTo>
                <a:lnTo>
                  <a:pt x="233" y="977"/>
                </a:lnTo>
                <a:lnTo>
                  <a:pt x="221" y="1011"/>
                </a:lnTo>
                <a:lnTo>
                  <a:pt x="221" y="1011"/>
                </a:lnTo>
                <a:lnTo>
                  <a:pt x="216" y="1024"/>
                </a:lnTo>
                <a:lnTo>
                  <a:pt x="209" y="1036"/>
                </a:lnTo>
                <a:lnTo>
                  <a:pt x="203" y="1046"/>
                </a:lnTo>
                <a:lnTo>
                  <a:pt x="201" y="1050"/>
                </a:lnTo>
                <a:lnTo>
                  <a:pt x="201" y="1050"/>
                </a:lnTo>
                <a:lnTo>
                  <a:pt x="201" y="1053"/>
                </a:lnTo>
                <a:lnTo>
                  <a:pt x="201" y="1057"/>
                </a:lnTo>
                <a:lnTo>
                  <a:pt x="199" y="1061"/>
                </a:lnTo>
                <a:lnTo>
                  <a:pt x="192" y="1070"/>
                </a:lnTo>
                <a:lnTo>
                  <a:pt x="192" y="1070"/>
                </a:lnTo>
                <a:lnTo>
                  <a:pt x="178" y="1084"/>
                </a:lnTo>
                <a:lnTo>
                  <a:pt x="168" y="1092"/>
                </a:lnTo>
                <a:lnTo>
                  <a:pt x="168" y="1092"/>
                </a:lnTo>
                <a:lnTo>
                  <a:pt x="164" y="1095"/>
                </a:lnTo>
                <a:lnTo>
                  <a:pt x="160" y="1104"/>
                </a:lnTo>
                <a:lnTo>
                  <a:pt x="145" y="1128"/>
                </a:lnTo>
                <a:lnTo>
                  <a:pt x="139" y="1143"/>
                </a:lnTo>
                <a:lnTo>
                  <a:pt x="133" y="1157"/>
                </a:lnTo>
                <a:lnTo>
                  <a:pt x="129" y="1170"/>
                </a:lnTo>
                <a:lnTo>
                  <a:pt x="128" y="1181"/>
                </a:lnTo>
                <a:lnTo>
                  <a:pt x="128" y="1181"/>
                </a:lnTo>
                <a:lnTo>
                  <a:pt x="127" y="1191"/>
                </a:lnTo>
                <a:lnTo>
                  <a:pt x="126" y="1202"/>
                </a:lnTo>
                <a:lnTo>
                  <a:pt x="120" y="1221"/>
                </a:lnTo>
                <a:lnTo>
                  <a:pt x="114" y="1238"/>
                </a:lnTo>
                <a:lnTo>
                  <a:pt x="111" y="1249"/>
                </a:lnTo>
                <a:lnTo>
                  <a:pt x="111" y="1249"/>
                </a:lnTo>
                <a:lnTo>
                  <a:pt x="109" y="1264"/>
                </a:lnTo>
                <a:lnTo>
                  <a:pt x="109" y="1277"/>
                </a:lnTo>
                <a:lnTo>
                  <a:pt x="109" y="1277"/>
                </a:lnTo>
                <a:lnTo>
                  <a:pt x="111" y="1285"/>
                </a:lnTo>
                <a:lnTo>
                  <a:pt x="116" y="1296"/>
                </a:lnTo>
                <a:lnTo>
                  <a:pt x="123" y="1310"/>
                </a:lnTo>
                <a:lnTo>
                  <a:pt x="123" y="1310"/>
                </a:lnTo>
                <a:lnTo>
                  <a:pt x="151" y="1324"/>
                </a:lnTo>
                <a:lnTo>
                  <a:pt x="174" y="1335"/>
                </a:lnTo>
                <a:lnTo>
                  <a:pt x="185" y="1339"/>
                </a:lnTo>
                <a:lnTo>
                  <a:pt x="193" y="1341"/>
                </a:lnTo>
                <a:lnTo>
                  <a:pt x="193" y="1341"/>
                </a:lnTo>
                <a:lnTo>
                  <a:pt x="215" y="1343"/>
                </a:lnTo>
                <a:lnTo>
                  <a:pt x="219" y="1345"/>
                </a:lnTo>
                <a:lnTo>
                  <a:pt x="221" y="1346"/>
                </a:lnTo>
                <a:lnTo>
                  <a:pt x="224" y="1348"/>
                </a:lnTo>
                <a:lnTo>
                  <a:pt x="226" y="1352"/>
                </a:lnTo>
                <a:lnTo>
                  <a:pt x="226" y="1352"/>
                </a:lnTo>
                <a:lnTo>
                  <a:pt x="227" y="1356"/>
                </a:lnTo>
                <a:lnTo>
                  <a:pt x="229" y="1360"/>
                </a:lnTo>
                <a:lnTo>
                  <a:pt x="227" y="1364"/>
                </a:lnTo>
                <a:lnTo>
                  <a:pt x="225" y="1368"/>
                </a:lnTo>
                <a:lnTo>
                  <a:pt x="222" y="1371"/>
                </a:lnTo>
                <a:lnTo>
                  <a:pt x="218" y="1375"/>
                </a:lnTo>
                <a:lnTo>
                  <a:pt x="213" y="1377"/>
                </a:lnTo>
                <a:lnTo>
                  <a:pt x="207" y="1380"/>
                </a:lnTo>
                <a:lnTo>
                  <a:pt x="207" y="1380"/>
                </a:lnTo>
                <a:lnTo>
                  <a:pt x="197" y="1382"/>
                </a:lnTo>
                <a:lnTo>
                  <a:pt x="191" y="1385"/>
                </a:lnTo>
                <a:lnTo>
                  <a:pt x="181" y="1385"/>
                </a:lnTo>
                <a:lnTo>
                  <a:pt x="162" y="1383"/>
                </a:lnTo>
                <a:lnTo>
                  <a:pt x="162" y="1383"/>
                </a:lnTo>
                <a:lnTo>
                  <a:pt x="89" y="1380"/>
                </a:lnTo>
                <a:lnTo>
                  <a:pt x="31" y="1375"/>
                </a:lnTo>
                <a:lnTo>
                  <a:pt x="31" y="1375"/>
                </a:lnTo>
                <a:lnTo>
                  <a:pt x="26" y="1375"/>
                </a:lnTo>
                <a:lnTo>
                  <a:pt x="20" y="1373"/>
                </a:lnTo>
                <a:lnTo>
                  <a:pt x="12" y="1369"/>
                </a:lnTo>
                <a:lnTo>
                  <a:pt x="5" y="1363"/>
                </a:lnTo>
                <a:lnTo>
                  <a:pt x="1" y="1358"/>
                </a:lnTo>
                <a:lnTo>
                  <a:pt x="1" y="1358"/>
                </a:lnTo>
                <a:lnTo>
                  <a:pt x="0" y="1356"/>
                </a:lnTo>
                <a:lnTo>
                  <a:pt x="0" y="1352"/>
                </a:lnTo>
                <a:lnTo>
                  <a:pt x="0" y="1350"/>
                </a:lnTo>
                <a:lnTo>
                  <a:pt x="1" y="1347"/>
                </a:lnTo>
                <a:lnTo>
                  <a:pt x="1" y="1347"/>
                </a:lnTo>
                <a:lnTo>
                  <a:pt x="5" y="1343"/>
                </a:lnTo>
                <a:lnTo>
                  <a:pt x="6" y="1341"/>
                </a:lnTo>
                <a:lnTo>
                  <a:pt x="6" y="1337"/>
                </a:lnTo>
                <a:lnTo>
                  <a:pt x="6" y="1337"/>
                </a:lnTo>
                <a:lnTo>
                  <a:pt x="7" y="1329"/>
                </a:lnTo>
                <a:lnTo>
                  <a:pt x="8" y="1324"/>
                </a:lnTo>
                <a:lnTo>
                  <a:pt x="8" y="1324"/>
                </a:lnTo>
                <a:lnTo>
                  <a:pt x="5" y="1325"/>
                </a:lnTo>
                <a:lnTo>
                  <a:pt x="2" y="1324"/>
                </a:lnTo>
                <a:lnTo>
                  <a:pt x="1" y="1319"/>
                </a:lnTo>
                <a:lnTo>
                  <a:pt x="1" y="1319"/>
                </a:lnTo>
                <a:lnTo>
                  <a:pt x="1" y="1308"/>
                </a:lnTo>
                <a:lnTo>
                  <a:pt x="1" y="1302"/>
                </a:lnTo>
                <a:lnTo>
                  <a:pt x="1" y="1299"/>
                </a:lnTo>
                <a:lnTo>
                  <a:pt x="1" y="1299"/>
                </a:lnTo>
                <a:lnTo>
                  <a:pt x="5" y="1289"/>
                </a:lnTo>
                <a:lnTo>
                  <a:pt x="6" y="1282"/>
                </a:lnTo>
                <a:lnTo>
                  <a:pt x="6" y="1271"/>
                </a:lnTo>
                <a:lnTo>
                  <a:pt x="6" y="1271"/>
                </a:lnTo>
                <a:lnTo>
                  <a:pt x="6" y="1259"/>
                </a:lnTo>
                <a:lnTo>
                  <a:pt x="5" y="1249"/>
                </a:lnTo>
                <a:lnTo>
                  <a:pt x="3" y="1239"/>
                </a:lnTo>
                <a:lnTo>
                  <a:pt x="5" y="1235"/>
                </a:lnTo>
                <a:lnTo>
                  <a:pt x="6" y="1230"/>
                </a:lnTo>
                <a:lnTo>
                  <a:pt x="6" y="1230"/>
                </a:lnTo>
                <a:lnTo>
                  <a:pt x="7" y="1225"/>
                </a:lnTo>
                <a:lnTo>
                  <a:pt x="9" y="1216"/>
                </a:lnTo>
                <a:lnTo>
                  <a:pt x="13" y="1195"/>
                </a:lnTo>
                <a:lnTo>
                  <a:pt x="15" y="1182"/>
                </a:lnTo>
                <a:lnTo>
                  <a:pt x="20" y="1169"/>
                </a:lnTo>
                <a:lnTo>
                  <a:pt x="25" y="1156"/>
                </a:lnTo>
                <a:lnTo>
                  <a:pt x="31" y="1143"/>
                </a:lnTo>
                <a:lnTo>
                  <a:pt x="31" y="1143"/>
                </a:lnTo>
                <a:lnTo>
                  <a:pt x="38" y="1128"/>
                </a:lnTo>
                <a:lnTo>
                  <a:pt x="46" y="1111"/>
                </a:lnTo>
                <a:lnTo>
                  <a:pt x="60" y="1073"/>
                </a:lnTo>
                <a:lnTo>
                  <a:pt x="75" y="1030"/>
                </a:lnTo>
                <a:lnTo>
                  <a:pt x="75" y="1030"/>
                </a:lnTo>
                <a:lnTo>
                  <a:pt x="87" y="985"/>
                </a:lnTo>
                <a:lnTo>
                  <a:pt x="98" y="951"/>
                </a:lnTo>
                <a:lnTo>
                  <a:pt x="106" y="925"/>
                </a:lnTo>
                <a:lnTo>
                  <a:pt x="106" y="925"/>
                </a:lnTo>
                <a:lnTo>
                  <a:pt x="110" y="915"/>
                </a:lnTo>
                <a:lnTo>
                  <a:pt x="111" y="904"/>
                </a:lnTo>
                <a:lnTo>
                  <a:pt x="114" y="880"/>
                </a:lnTo>
                <a:lnTo>
                  <a:pt x="115" y="858"/>
                </a:lnTo>
                <a:lnTo>
                  <a:pt x="116" y="848"/>
                </a:lnTo>
                <a:lnTo>
                  <a:pt x="117" y="841"/>
                </a:lnTo>
                <a:lnTo>
                  <a:pt x="117" y="841"/>
                </a:lnTo>
                <a:lnTo>
                  <a:pt x="123" y="823"/>
                </a:lnTo>
                <a:lnTo>
                  <a:pt x="124" y="817"/>
                </a:lnTo>
                <a:lnTo>
                  <a:pt x="126" y="810"/>
                </a:lnTo>
                <a:lnTo>
                  <a:pt x="126" y="810"/>
                </a:lnTo>
                <a:lnTo>
                  <a:pt x="124" y="800"/>
                </a:lnTo>
                <a:lnTo>
                  <a:pt x="123" y="790"/>
                </a:lnTo>
                <a:lnTo>
                  <a:pt x="121" y="782"/>
                </a:lnTo>
                <a:lnTo>
                  <a:pt x="120" y="777"/>
                </a:lnTo>
                <a:lnTo>
                  <a:pt x="120" y="777"/>
                </a:lnTo>
                <a:lnTo>
                  <a:pt x="95" y="777"/>
                </a:lnTo>
                <a:lnTo>
                  <a:pt x="80" y="776"/>
                </a:lnTo>
                <a:lnTo>
                  <a:pt x="75" y="773"/>
                </a:lnTo>
                <a:lnTo>
                  <a:pt x="72" y="772"/>
                </a:lnTo>
                <a:lnTo>
                  <a:pt x="72" y="771"/>
                </a:lnTo>
                <a:lnTo>
                  <a:pt x="72" y="771"/>
                </a:lnTo>
                <a:lnTo>
                  <a:pt x="72" y="764"/>
                </a:lnTo>
                <a:lnTo>
                  <a:pt x="72" y="756"/>
                </a:lnTo>
                <a:lnTo>
                  <a:pt x="72" y="756"/>
                </a:lnTo>
                <a:lnTo>
                  <a:pt x="68" y="681"/>
                </a:lnTo>
                <a:lnTo>
                  <a:pt x="64" y="630"/>
                </a:lnTo>
                <a:lnTo>
                  <a:pt x="61" y="598"/>
                </a:lnTo>
                <a:lnTo>
                  <a:pt x="61" y="598"/>
                </a:lnTo>
                <a:lnTo>
                  <a:pt x="43" y="495"/>
                </a:lnTo>
                <a:lnTo>
                  <a:pt x="37" y="457"/>
                </a:lnTo>
                <a:lnTo>
                  <a:pt x="31" y="422"/>
                </a:lnTo>
                <a:lnTo>
                  <a:pt x="29" y="391"/>
                </a:lnTo>
                <a:lnTo>
                  <a:pt x="28" y="365"/>
                </a:lnTo>
                <a:lnTo>
                  <a:pt x="28" y="365"/>
                </a:lnTo>
                <a:lnTo>
                  <a:pt x="29" y="343"/>
                </a:lnTo>
                <a:lnTo>
                  <a:pt x="32" y="322"/>
                </a:lnTo>
                <a:lnTo>
                  <a:pt x="37" y="300"/>
                </a:lnTo>
                <a:lnTo>
                  <a:pt x="42" y="279"/>
                </a:lnTo>
                <a:lnTo>
                  <a:pt x="54" y="245"/>
                </a:lnTo>
                <a:lnTo>
                  <a:pt x="61" y="226"/>
                </a:lnTo>
                <a:lnTo>
                  <a:pt x="61" y="226"/>
                </a:lnTo>
                <a:lnTo>
                  <a:pt x="65" y="217"/>
                </a:lnTo>
                <a:lnTo>
                  <a:pt x="70" y="210"/>
                </a:lnTo>
                <a:lnTo>
                  <a:pt x="75" y="205"/>
                </a:lnTo>
                <a:lnTo>
                  <a:pt x="75" y="205"/>
                </a:lnTo>
                <a:lnTo>
                  <a:pt x="72" y="205"/>
                </a:lnTo>
                <a:lnTo>
                  <a:pt x="71" y="204"/>
                </a:lnTo>
                <a:lnTo>
                  <a:pt x="70" y="203"/>
                </a:lnTo>
                <a:lnTo>
                  <a:pt x="70" y="203"/>
                </a:lnTo>
                <a:lnTo>
                  <a:pt x="71" y="199"/>
                </a:lnTo>
                <a:lnTo>
                  <a:pt x="74" y="196"/>
                </a:lnTo>
                <a:lnTo>
                  <a:pt x="78" y="190"/>
                </a:lnTo>
                <a:lnTo>
                  <a:pt x="78" y="1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0" name="Freeform 18">
            <a:extLst>
              <a:ext uri="{FF2B5EF4-FFF2-40B4-BE49-F238E27FC236}">
                <a16:creationId xmlns:a16="http://schemas.microsoft.com/office/drawing/2014/main" id="{7FC182D1-D996-419D-A413-00552AA92CB2}"/>
              </a:ext>
            </a:extLst>
          </p:cNvPr>
          <p:cNvSpPr>
            <a:spLocks/>
          </p:cNvSpPr>
          <p:nvPr/>
        </p:nvSpPr>
        <p:spPr bwMode="auto">
          <a:xfrm>
            <a:off x="5352916" y="3586398"/>
            <a:ext cx="557587" cy="1222611"/>
          </a:xfrm>
          <a:custGeom>
            <a:avLst/>
            <a:gdLst>
              <a:gd name="T0" fmla="*/ 59 w 410"/>
              <a:gd name="T1" fmla="*/ 158 h 899"/>
              <a:gd name="T2" fmla="*/ 29 w 410"/>
              <a:gd name="T3" fmla="*/ 162 h 899"/>
              <a:gd name="T4" fmla="*/ 27 w 410"/>
              <a:gd name="T5" fmla="*/ 165 h 899"/>
              <a:gd name="T6" fmla="*/ 50 w 410"/>
              <a:gd name="T7" fmla="*/ 174 h 899"/>
              <a:gd name="T8" fmla="*/ 61 w 410"/>
              <a:gd name="T9" fmla="*/ 172 h 899"/>
              <a:gd name="T10" fmla="*/ 52 w 410"/>
              <a:gd name="T11" fmla="*/ 198 h 899"/>
              <a:gd name="T12" fmla="*/ 26 w 410"/>
              <a:gd name="T13" fmla="*/ 246 h 899"/>
              <a:gd name="T14" fmla="*/ 5 w 410"/>
              <a:gd name="T15" fmla="*/ 297 h 899"/>
              <a:gd name="T16" fmla="*/ 1 w 410"/>
              <a:gd name="T17" fmla="*/ 347 h 899"/>
              <a:gd name="T18" fmla="*/ 18 w 410"/>
              <a:gd name="T19" fmla="*/ 395 h 899"/>
              <a:gd name="T20" fmla="*/ 47 w 410"/>
              <a:gd name="T21" fmla="*/ 407 h 899"/>
              <a:gd name="T22" fmla="*/ 40 w 410"/>
              <a:gd name="T23" fmla="*/ 430 h 899"/>
              <a:gd name="T24" fmla="*/ 36 w 410"/>
              <a:gd name="T25" fmla="*/ 482 h 899"/>
              <a:gd name="T26" fmla="*/ 44 w 410"/>
              <a:gd name="T27" fmla="*/ 548 h 899"/>
              <a:gd name="T28" fmla="*/ 52 w 410"/>
              <a:gd name="T29" fmla="*/ 562 h 899"/>
              <a:gd name="T30" fmla="*/ 39 w 410"/>
              <a:gd name="T31" fmla="*/ 631 h 899"/>
              <a:gd name="T32" fmla="*/ 58 w 410"/>
              <a:gd name="T33" fmla="*/ 647 h 899"/>
              <a:gd name="T34" fmla="*/ 109 w 410"/>
              <a:gd name="T35" fmla="*/ 659 h 899"/>
              <a:gd name="T36" fmla="*/ 103 w 410"/>
              <a:gd name="T37" fmla="*/ 728 h 899"/>
              <a:gd name="T38" fmla="*/ 94 w 410"/>
              <a:gd name="T39" fmla="*/ 744 h 899"/>
              <a:gd name="T40" fmla="*/ 87 w 410"/>
              <a:gd name="T41" fmla="*/ 760 h 899"/>
              <a:gd name="T42" fmla="*/ 81 w 410"/>
              <a:gd name="T43" fmla="*/ 767 h 899"/>
              <a:gd name="T44" fmla="*/ 73 w 410"/>
              <a:gd name="T45" fmla="*/ 785 h 899"/>
              <a:gd name="T46" fmla="*/ 96 w 410"/>
              <a:gd name="T47" fmla="*/ 830 h 899"/>
              <a:gd name="T48" fmla="*/ 121 w 410"/>
              <a:gd name="T49" fmla="*/ 848 h 899"/>
              <a:gd name="T50" fmla="*/ 148 w 410"/>
              <a:gd name="T51" fmla="*/ 839 h 899"/>
              <a:gd name="T52" fmla="*/ 157 w 410"/>
              <a:gd name="T53" fmla="*/ 846 h 899"/>
              <a:gd name="T54" fmla="*/ 143 w 410"/>
              <a:gd name="T55" fmla="*/ 869 h 899"/>
              <a:gd name="T56" fmla="*/ 143 w 410"/>
              <a:gd name="T57" fmla="*/ 893 h 899"/>
              <a:gd name="T58" fmla="*/ 186 w 410"/>
              <a:gd name="T59" fmla="*/ 895 h 899"/>
              <a:gd name="T60" fmla="*/ 219 w 410"/>
              <a:gd name="T61" fmla="*/ 876 h 899"/>
              <a:gd name="T62" fmla="*/ 212 w 410"/>
              <a:gd name="T63" fmla="*/ 801 h 899"/>
              <a:gd name="T64" fmla="*/ 197 w 410"/>
              <a:gd name="T65" fmla="*/ 789 h 899"/>
              <a:gd name="T66" fmla="*/ 176 w 410"/>
              <a:gd name="T67" fmla="*/ 685 h 899"/>
              <a:gd name="T68" fmla="*/ 177 w 410"/>
              <a:gd name="T69" fmla="*/ 632 h 899"/>
              <a:gd name="T70" fmla="*/ 214 w 410"/>
              <a:gd name="T71" fmla="*/ 650 h 899"/>
              <a:gd name="T72" fmla="*/ 214 w 410"/>
              <a:gd name="T73" fmla="*/ 621 h 899"/>
              <a:gd name="T74" fmla="*/ 240 w 410"/>
              <a:gd name="T75" fmla="*/ 541 h 899"/>
              <a:gd name="T76" fmla="*/ 341 w 410"/>
              <a:gd name="T77" fmla="*/ 536 h 899"/>
              <a:gd name="T78" fmla="*/ 407 w 410"/>
              <a:gd name="T79" fmla="*/ 504 h 899"/>
              <a:gd name="T80" fmla="*/ 403 w 410"/>
              <a:gd name="T81" fmla="*/ 486 h 899"/>
              <a:gd name="T82" fmla="*/ 344 w 410"/>
              <a:gd name="T83" fmla="*/ 423 h 899"/>
              <a:gd name="T84" fmla="*/ 350 w 410"/>
              <a:gd name="T85" fmla="*/ 391 h 899"/>
              <a:gd name="T86" fmla="*/ 371 w 410"/>
              <a:gd name="T87" fmla="*/ 328 h 899"/>
              <a:gd name="T88" fmla="*/ 364 w 410"/>
              <a:gd name="T89" fmla="*/ 277 h 899"/>
              <a:gd name="T90" fmla="*/ 330 w 410"/>
              <a:gd name="T91" fmla="*/ 231 h 899"/>
              <a:gd name="T92" fmla="*/ 315 w 410"/>
              <a:gd name="T93" fmla="*/ 195 h 899"/>
              <a:gd name="T94" fmla="*/ 290 w 410"/>
              <a:gd name="T95" fmla="*/ 187 h 899"/>
              <a:gd name="T96" fmla="*/ 268 w 410"/>
              <a:gd name="T97" fmla="*/ 177 h 899"/>
              <a:gd name="T98" fmla="*/ 271 w 410"/>
              <a:gd name="T99" fmla="*/ 152 h 899"/>
              <a:gd name="T100" fmla="*/ 239 w 410"/>
              <a:gd name="T101" fmla="*/ 58 h 899"/>
              <a:gd name="T102" fmla="*/ 210 w 410"/>
              <a:gd name="T103" fmla="*/ 14 h 899"/>
              <a:gd name="T104" fmla="*/ 179 w 410"/>
              <a:gd name="T105" fmla="*/ 5 h 899"/>
              <a:gd name="T106" fmla="*/ 142 w 410"/>
              <a:gd name="T107" fmla="*/ 6 h 899"/>
              <a:gd name="T108" fmla="*/ 105 w 410"/>
              <a:gd name="T109" fmla="*/ 49 h 899"/>
              <a:gd name="T110" fmla="*/ 80 w 410"/>
              <a:gd name="T111" fmla="*/ 126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0" h="899">
                <a:moveTo>
                  <a:pt x="80" y="126"/>
                </a:moveTo>
                <a:lnTo>
                  <a:pt x="80" y="126"/>
                </a:lnTo>
                <a:lnTo>
                  <a:pt x="73" y="139"/>
                </a:lnTo>
                <a:lnTo>
                  <a:pt x="66" y="149"/>
                </a:lnTo>
                <a:lnTo>
                  <a:pt x="63" y="154"/>
                </a:lnTo>
                <a:lnTo>
                  <a:pt x="59" y="158"/>
                </a:lnTo>
                <a:lnTo>
                  <a:pt x="59" y="158"/>
                </a:lnTo>
                <a:lnTo>
                  <a:pt x="51" y="161"/>
                </a:lnTo>
                <a:lnTo>
                  <a:pt x="42" y="162"/>
                </a:lnTo>
                <a:lnTo>
                  <a:pt x="34" y="162"/>
                </a:lnTo>
                <a:lnTo>
                  <a:pt x="29" y="162"/>
                </a:lnTo>
                <a:lnTo>
                  <a:pt x="29" y="162"/>
                </a:lnTo>
                <a:lnTo>
                  <a:pt x="18" y="154"/>
                </a:lnTo>
                <a:lnTo>
                  <a:pt x="18" y="154"/>
                </a:lnTo>
                <a:lnTo>
                  <a:pt x="20" y="159"/>
                </a:lnTo>
                <a:lnTo>
                  <a:pt x="23" y="162"/>
                </a:lnTo>
                <a:lnTo>
                  <a:pt x="27" y="165"/>
                </a:lnTo>
                <a:lnTo>
                  <a:pt x="27" y="165"/>
                </a:lnTo>
                <a:lnTo>
                  <a:pt x="34" y="167"/>
                </a:lnTo>
                <a:lnTo>
                  <a:pt x="45" y="168"/>
                </a:lnTo>
                <a:lnTo>
                  <a:pt x="57" y="168"/>
                </a:lnTo>
                <a:lnTo>
                  <a:pt x="57" y="168"/>
                </a:lnTo>
                <a:lnTo>
                  <a:pt x="50" y="174"/>
                </a:lnTo>
                <a:lnTo>
                  <a:pt x="50" y="174"/>
                </a:lnTo>
                <a:lnTo>
                  <a:pt x="44" y="180"/>
                </a:lnTo>
                <a:lnTo>
                  <a:pt x="40" y="185"/>
                </a:lnTo>
                <a:lnTo>
                  <a:pt x="40" y="185"/>
                </a:lnTo>
                <a:lnTo>
                  <a:pt x="47" y="179"/>
                </a:lnTo>
                <a:lnTo>
                  <a:pt x="54" y="175"/>
                </a:lnTo>
                <a:lnTo>
                  <a:pt x="61" y="172"/>
                </a:lnTo>
                <a:lnTo>
                  <a:pt x="61" y="172"/>
                </a:lnTo>
                <a:lnTo>
                  <a:pt x="73" y="169"/>
                </a:lnTo>
                <a:lnTo>
                  <a:pt x="71" y="181"/>
                </a:lnTo>
                <a:lnTo>
                  <a:pt x="71" y="181"/>
                </a:lnTo>
                <a:lnTo>
                  <a:pt x="65" y="186"/>
                </a:lnTo>
                <a:lnTo>
                  <a:pt x="52" y="198"/>
                </a:lnTo>
                <a:lnTo>
                  <a:pt x="52" y="198"/>
                </a:lnTo>
                <a:lnTo>
                  <a:pt x="47" y="205"/>
                </a:lnTo>
                <a:lnTo>
                  <a:pt x="42" y="213"/>
                </a:lnTo>
                <a:lnTo>
                  <a:pt x="34" y="231"/>
                </a:lnTo>
                <a:lnTo>
                  <a:pt x="34" y="231"/>
                </a:lnTo>
                <a:lnTo>
                  <a:pt x="26" y="246"/>
                </a:lnTo>
                <a:lnTo>
                  <a:pt x="19" y="264"/>
                </a:lnTo>
                <a:lnTo>
                  <a:pt x="19" y="264"/>
                </a:lnTo>
                <a:lnTo>
                  <a:pt x="14" y="275"/>
                </a:lnTo>
                <a:lnTo>
                  <a:pt x="8" y="288"/>
                </a:lnTo>
                <a:lnTo>
                  <a:pt x="8" y="288"/>
                </a:lnTo>
                <a:lnTo>
                  <a:pt x="5" y="297"/>
                </a:lnTo>
                <a:lnTo>
                  <a:pt x="1" y="309"/>
                </a:lnTo>
                <a:lnTo>
                  <a:pt x="0" y="316"/>
                </a:lnTo>
                <a:lnTo>
                  <a:pt x="0" y="324"/>
                </a:lnTo>
                <a:lnTo>
                  <a:pt x="0" y="335"/>
                </a:lnTo>
                <a:lnTo>
                  <a:pt x="1" y="347"/>
                </a:lnTo>
                <a:lnTo>
                  <a:pt x="1" y="347"/>
                </a:lnTo>
                <a:lnTo>
                  <a:pt x="2" y="359"/>
                </a:lnTo>
                <a:lnTo>
                  <a:pt x="2" y="367"/>
                </a:lnTo>
                <a:lnTo>
                  <a:pt x="3" y="376"/>
                </a:lnTo>
                <a:lnTo>
                  <a:pt x="5" y="380"/>
                </a:lnTo>
                <a:lnTo>
                  <a:pt x="7" y="385"/>
                </a:lnTo>
                <a:lnTo>
                  <a:pt x="18" y="395"/>
                </a:lnTo>
                <a:lnTo>
                  <a:pt x="18" y="395"/>
                </a:lnTo>
                <a:lnTo>
                  <a:pt x="26" y="401"/>
                </a:lnTo>
                <a:lnTo>
                  <a:pt x="33" y="405"/>
                </a:lnTo>
                <a:lnTo>
                  <a:pt x="39" y="407"/>
                </a:lnTo>
                <a:lnTo>
                  <a:pt x="44" y="407"/>
                </a:lnTo>
                <a:lnTo>
                  <a:pt x="47" y="407"/>
                </a:lnTo>
                <a:lnTo>
                  <a:pt x="51" y="406"/>
                </a:lnTo>
                <a:lnTo>
                  <a:pt x="52" y="405"/>
                </a:lnTo>
                <a:lnTo>
                  <a:pt x="52" y="405"/>
                </a:lnTo>
                <a:lnTo>
                  <a:pt x="48" y="412"/>
                </a:lnTo>
                <a:lnTo>
                  <a:pt x="45" y="420"/>
                </a:lnTo>
                <a:lnTo>
                  <a:pt x="40" y="430"/>
                </a:lnTo>
                <a:lnTo>
                  <a:pt x="36" y="442"/>
                </a:lnTo>
                <a:lnTo>
                  <a:pt x="34" y="455"/>
                </a:lnTo>
                <a:lnTo>
                  <a:pt x="34" y="468"/>
                </a:lnTo>
                <a:lnTo>
                  <a:pt x="34" y="475"/>
                </a:lnTo>
                <a:lnTo>
                  <a:pt x="36" y="482"/>
                </a:lnTo>
                <a:lnTo>
                  <a:pt x="36" y="482"/>
                </a:lnTo>
                <a:lnTo>
                  <a:pt x="44" y="504"/>
                </a:lnTo>
                <a:lnTo>
                  <a:pt x="47" y="518"/>
                </a:lnTo>
                <a:lnTo>
                  <a:pt x="47" y="527"/>
                </a:lnTo>
                <a:lnTo>
                  <a:pt x="47" y="534"/>
                </a:lnTo>
                <a:lnTo>
                  <a:pt x="47" y="534"/>
                </a:lnTo>
                <a:lnTo>
                  <a:pt x="44" y="548"/>
                </a:lnTo>
                <a:lnTo>
                  <a:pt x="42" y="553"/>
                </a:lnTo>
                <a:lnTo>
                  <a:pt x="44" y="556"/>
                </a:lnTo>
                <a:lnTo>
                  <a:pt x="44" y="556"/>
                </a:lnTo>
                <a:lnTo>
                  <a:pt x="46" y="559"/>
                </a:lnTo>
                <a:lnTo>
                  <a:pt x="48" y="560"/>
                </a:lnTo>
                <a:lnTo>
                  <a:pt x="52" y="562"/>
                </a:lnTo>
                <a:lnTo>
                  <a:pt x="52" y="562"/>
                </a:lnTo>
                <a:lnTo>
                  <a:pt x="50" y="572"/>
                </a:lnTo>
                <a:lnTo>
                  <a:pt x="42" y="594"/>
                </a:lnTo>
                <a:lnTo>
                  <a:pt x="40" y="607"/>
                </a:lnTo>
                <a:lnTo>
                  <a:pt x="39" y="620"/>
                </a:lnTo>
                <a:lnTo>
                  <a:pt x="39" y="631"/>
                </a:lnTo>
                <a:lnTo>
                  <a:pt x="40" y="636"/>
                </a:lnTo>
                <a:lnTo>
                  <a:pt x="42" y="638"/>
                </a:lnTo>
                <a:lnTo>
                  <a:pt x="42" y="638"/>
                </a:lnTo>
                <a:lnTo>
                  <a:pt x="45" y="641"/>
                </a:lnTo>
                <a:lnTo>
                  <a:pt x="48" y="644"/>
                </a:lnTo>
                <a:lnTo>
                  <a:pt x="58" y="647"/>
                </a:lnTo>
                <a:lnTo>
                  <a:pt x="68" y="651"/>
                </a:lnTo>
                <a:lnTo>
                  <a:pt x="79" y="653"/>
                </a:lnTo>
                <a:lnTo>
                  <a:pt x="99" y="657"/>
                </a:lnTo>
                <a:lnTo>
                  <a:pt x="106" y="658"/>
                </a:lnTo>
                <a:lnTo>
                  <a:pt x="109" y="659"/>
                </a:lnTo>
                <a:lnTo>
                  <a:pt x="109" y="659"/>
                </a:lnTo>
                <a:lnTo>
                  <a:pt x="110" y="667"/>
                </a:lnTo>
                <a:lnTo>
                  <a:pt x="111" y="676"/>
                </a:lnTo>
                <a:lnTo>
                  <a:pt x="111" y="676"/>
                </a:lnTo>
                <a:lnTo>
                  <a:pt x="105" y="712"/>
                </a:lnTo>
                <a:lnTo>
                  <a:pt x="105" y="712"/>
                </a:lnTo>
                <a:lnTo>
                  <a:pt x="103" y="728"/>
                </a:lnTo>
                <a:lnTo>
                  <a:pt x="103" y="737"/>
                </a:lnTo>
                <a:lnTo>
                  <a:pt x="103" y="737"/>
                </a:lnTo>
                <a:lnTo>
                  <a:pt x="100" y="741"/>
                </a:lnTo>
                <a:lnTo>
                  <a:pt x="98" y="743"/>
                </a:lnTo>
                <a:lnTo>
                  <a:pt x="94" y="744"/>
                </a:lnTo>
                <a:lnTo>
                  <a:pt x="94" y="744"/>
                </a:lnTo>
                <a:lnTo>
                  <a:pt x="91" y="747"/>
                </a:lnTo>
                <a:lnTo>
                  <a:pt x="89" y="748"/>
                </a:lnTo>
                <a:lnTo>
                  <a:pt x="87" y="751"/>
                </a:lnTo>
                <a:lnTo>
                  <a:pt x="86" y="756"/>
                </a:lnTo>
                <a:lnTo>
                  <a:pt x="86" y="756"/>
                </a:lnTo>
                <a:lnTo>
                  <a:pt x="87" y="760"/>
                </a:lnTo>
                <a:lnTo>
                  <a:pt x="89" y="762"/>
                </a:lnTo>
                <a:lnTo>
                  <a:pt x="89" y="762"/>
                </a:lnTo>
                <a:lnTo>
                  <a:pt x="87" y="764"/>
                </a:lnTo>
                <a:lnTo>
                  <a:pt x="87" y="764"/>
                </a:lnTo>
                <a:lnTo>
                  <a:pt x="85" y="766"/>
                </a:lnTo>
                <a:lnTo>
                  <a:pt x="81" y="767"/>
                </a:lnTo>
                <a:lnTo>
                  <a:pt x="79" y="768"/>
                </a:lnTo>
                <a:lnTo>
                  <a:pt x="78" y="770"/>
                </a:lnTo>
                <a:lnTo>
                  <a:pt x="76" y="774"/>
                </a:lnTo>
                <a:lnTo>
                  <a:pt x="74" y="779"/>
                </a:lnTo>
                <a:lnTo>
                  <a:pt x="74" y="779"/>
                </a:lnTo>
                <a:lnTo>
                  <a:pt x="73" y="785"/>
                </a:lnTo>
                <a:lnTo>
                  <a:pt x="74" y="790"/>
                </a:lnTo>
                <a:lnTo>
                  <a:pt x="77" y="798"/>
                </a:lnTo>
                <a:lnTo>
                  <a:pt x="80" y="803"/>
                </a:lnTo>
                <a:lnTo>
                  <a:pt x="89" y="816"/>
                </a:lnTo>
                <a:lnTo>
                  <a:pt x="96" y="830"/>
                </a:lnTo>
                <a:lnTo>
                  <a:pt x="96" y="830"/>
                </a:lnTo>
                <a:lnTo>
                  <a:pt x="100" y="839"/>
                </a:lnTo>
                <a:lnTo>
                  <a:pt x="104" y="843"/>
                </a:lnTo>
                <a:lnTo>
                  <a:pt x="106" y="845"/>
                </a:lnTo>
                <a:lnTo>
                  <a:pt x="112" y="847"/>
                </a:lnTo>
                <a:lnTo>
                  <a:pt x="121" y="848"/>
                </a:lnTo>
                <a:lnTo>
                  <a:pt x="121" y="848"/>
                </a:lnTo>
                <a:lnTo>
                  <a:pt x="130" y="850"/>
                </a:lnTo>
                <a:lnTo>
                  <a:pt x="138" y="848"/>
                </a:lnTo>
                <a:lnTo>
                  <a:pt x="144" y="847"/>
                </a:lnTo>
                <a:lnTo>
                  <a:pt x="148" y="844"/>
                </a:lnTo>
                <a:lnTo>
                  <a:pt x="148" y="844"/>
                </a:lnTo>
                <a:lnTo>
                  <a:pt x="148" y="839"/>
                </a:lnTo>
                <a:lnTo>
                  <a:pt x="149" y="832"/>
                </a:lnTo>
                <a:lnTo>
                  <a:pt x="149" y="822"/>
                </a:lnTo>
                <a:lnTo>
                  <a:pt x="149" y="822"/>
                </a:lnTo>
                <a:lnTo>
                  <a:pt x="154" y="833"/>
                </a:lnTo>
                <a:lnTo>
                  <a:pt x="156" y="840"/>
                </a:lnTo>
                <a:lnTo>
                  <a:pt x="157" y="846"/>
                </a:lnTo>
                <a:lnTo>
                  <a:pt x="157" y="846"/>
                </a:lnTo>
                <a:lnTo>
                  <a:pt x="156" y="853"/>
                </a:lnTo>
                <a:lnTo>
                  <a:pt x="155" y="857"/>
                </a:lnTo>
                <a:lnTo>
                  <a:pt x="152" y="859"/>
                </a:lnTo>
                <a:lnTo>
                  <a:pt x="152" y="859"/>
                </a:lnTo>
                <a:lnTo>
                  <a:pt x="143" y="869"/>
                </a:lnTo>
                <a:lnTo>
                  <a:pt x="137" y="874"/>
                </a:lnTo>
                <a:lnTo>
                  <a:pt x="134" y="878"/>
                </a:lnTo>
                <a:lnTo>
                  <a:pt x="134" y="878"/>
                </a:lnTo>
                <a:lnTo>
                  <a:pt x="134" y="882"/>
                </a:lnTo>
                <a:lnTo>
                  <a:pt x="137" y="887"/>
                </a:lnTo>
                <a:lnTo>
                  <a:pt x="143" y="893"/>
                </a:lnTo>
                <a:lnTo>
                  <a:pt x="148" y="896"/>
                </a:lnTo>
                <a:lnTo>
                  <a:pt x="151" y="898"/>
                </a:lnTo>
                <a:lnTo>
                  <a:pt x="151" y="898"/>
                </a:lnTo>
                <a:lnTo>
                  <a:pt x="160" y="899"/>
                </a:lnTo>
                <a:lnTo>
                  <a:pt x="167" y="898"/>
                </a:lnTo>
                <a:lnTo>
                  <a:pt x="186" y="895"/>
                </a:lnTo>
                <a:lnTo>
                  <a:pt x="186" y="895"/>
                </a:lnTo>
                <a:lnTo>
                  <a:pt x="209" y="890"/>
                </a:lnTo>
                <a:lnTo>
                  <a:pt x="216" y="887"/>
                </a:lnTo>
                <a:lnTo>
                  <a:pt x="219" y="886"/>
                </a:lnTo>
                <a:lnTo>
                  <a:pt x="219" y="886"/>
                </a:lnTo>
                <a:lnTo>
                  <a:pt x="219" y="876"/>
                </a:lnTo>
                <a:lnTo>
                  <a:pt x="215" y="856"/>
                </a:lnTo>
                <a:lnTo>
                  <a:pt x="212" y="822"/>
                </a:lnTo>
                <a:lnTo>
                  <a:pt x="212" y="822"/>
                </a:lnTo>
                <a:lnTo>
                  <a:pt x="212" y="812"/>
                </a:lnTo>
                <a:lnTo>
                  <a:pt x="212" y="806"/>
                </a:lnTo>
                <a:lnTo>
                  <a:pt x="212" y="801"/>
                </a:lnTo>
                <a:lnTo>
                  <a:pt x="212" y="801"/>
                </a:lnTo>
                <a:lnTo>
                  <a:pt x="208" y="798"/>
                </a:lnTo>
                <a:lnTo>
                  <a:pt x="206" y="795"/>
                </a:lnTo>
                <a:lnTo>
                  <a:pt x="201" y="793"/>
                </a:lnTo>
                <a:lnTo>
                  <a:pt x="201" y="793"/>
                </a:lnTo>
                <a:lnTo>
                  <a:pt x="197" y="789"/>
                </a:lnTo>
                <a:lnTo>
                  <a:pt x="194" y="786"/>
                </a:lnTo>
                <a:lnTo>
                  <a:pt x="194" y="786"/>
                </a:lnTo>
                <a:lnTo>
                  <a:pt x="186" y="743"/>
                </a:lnTo>
                <a:lnTo>
                  <a:pt x="177" y="698"/>
                </a:lnTo>
                <a:lnTo>
                  <a:pt x="177" y="698"/>
                </a:lnTo>
                <a:lnTo>
                  <a:pt x="176" y="685"/>
                </a:lnTo>
                <a:lnTo>
                  <a:pt x="176" y="677"/>
                </a:lnTo>
                <a:lnTo>
                  <a:pt x="177" y="667"/>
                </a:lnTo>
                <a:lnTo>
                  <a:pt x="177" y="667"/>
                </a:lnTo>
                <a:lnTo>
                  <a:pt x="177" y="656"/>
                </a:lnTo>
                <a:lnTo>
                  <a:pt x="177" y="644"/>
                </a:lnTo>
                <a:lnTo>
                  <a:pt x="177" y="632"/>
                </a:lnTo>
                <a:lnTo>
                  <a:pt x="177" y="632"/>
                </a:lnTo>
                <a:lnTo>
                  <a:pt x="193" y="641"/>
                </a:lnTo>
                <a:lnTo>
                  <a:pt x="206" y="647"/>
                </a:lnTo>
                <a:lnTo>
                  <a:pt x="210" y="650"/>
                </a:lnTo>
                <a:lnTo>
                  <a:pt x="214" y="650"/>
                </a:lnTo>
                <a:lnTo>
                  <a:pt x="214" y="650"/>
                </a:lnTo>
                <a:lnTo>
                  <a:pt x="216" y="649"/>
                </a:lnTo>
                <a:lnTo>
                  <a:pt x="218" y="647"/>
                </a:lnTo>
                <a:lnTo>
                  <a:pt x="218" y="641"/>
                </a:lnTo>
                <a:lnTo>
                  <a:pt x="216" y="632"/>
                </a:lnTo>
                <a:lnTo>
                  <a:pt x="214" y="621"/>
                </a:lnTo>
                <a:lnTo>
                  <a:pt x="214" y="621"/>
                </a:lnTo>
                <a:lnTo>
                  <a:pt x="215" y="613"/>
                </a:lnTo>
                <a:lnTo>
                  <a:pt x="218" y="601"/>
                </a:lnTo>
                <a:lnTo>
                  <a:pt x="226" y="574"/>
                </a:lnTo>
                <a:lnTo>
                  <a:pt x="239" y="540"/>
                </a:lnTo>
                <a:lnTo>
                  <a:pt x="239" y="540"/>
                </a:lnTo>
                <a:lnTo>
                  <a:pt x="240" y="541"/>
                </a:lnTo>
                <a:lnTo>
                  <a:pt x="245" y="543"/>
                </a:lnTo>
                <a:lnTo>
                  <a:pt x="260" y="544"/>
                </a:lnTo>
                <a:lnTo>
                  <a:pt x="286" y="542"/>
                </a:lnTo>
                <a:lnTo>
                  <a:pt x="286" y="542"/>
                </a:lnTo>
                <a:lnTo>
                  <a:pt x="328" y="539"/>
                </a:lnTo>
                <a:lnTo>
                  <a:pt x="341" y="536"/>
                </a:lnTo>
                <a:lnTo>
                  <a:pt x="360" y="530"/>
                </a:lnTo>
                <a:lnTo>
                  <a:pt x="360" y="530"/>
                </a:lnTo>
                <a:lnTo>
                  <a:pt x="380" y="523"/>
                </a:lnTo>
                <a:lnTo>
                  <a:pt x="394" y="516"/>
                </a:lnTo>
                <a:lnTo>
                  <a:pt x="402" y="511"/>
                </a:lnTo>
                <a:lnTo>
                  <a:pt x="407" y="504"/>
                </a:lnTo>
                <a:lnTo>
                  <a:pt x="407" y="504"/>
                </a:lnTo>
                <a:lnTo>
                  <a:pt x="409" y="502"/>
                </a:lnTo>
                <a:lnTo>
                  <a:pt x="410" y="498"/>
                </a:lnTo>
                <a:lnTo>
                  <a:pt x="410" y="496"/>
                </a:lnTo>
                <a:lnTo>
                  <a:pt x="409" y="494"/>
                </a:lnTo>
                <a:lnTo>
                  <a:pt x="403" y="486"/>
                </a:lnTo>
                <a:lnTo>
                  <a:pt x="395" y="478"/>
                </a:lnTo>
                <a:lnTo>
                  <a:pt x="395" y="478"/>
                </a:lnTo>
                <a:lnTo>
                  <a:pt x="383" y="466"/>
                </a:lnTo>
                <a:lnTo>
                  <a:pt x="369" y="450"/>
                </a:lnTo>
                <a:lnTo>
                  <a:pt x="344" y="423"/>
                </a:lnTo>
                <a:lnTo>
                  <a:pt x="344" y="423"/>
                </a:lnTo>
                <a:lnTo>
                  <a:pt x="332" y="408"/>
                </a:lnTo>
                <a:lnTo>
                  <a:pt x="330" y="404"/>
                </a:lnTo>
                <a:lnTo>
                  <a:pt x="330" y="404"/>
                </a:lnTo>
                <a:lnTo>
                  <a:pt x="334" y="402"/>
                </a:lnTo>
                <a:lnTo>
                  <a:pt x="344" y="395"/>
                </a:lnTo>
                <a:lnTo>
                  <a:pt x="350" y="391"/>
                </a:lnTo>
                <a:lnTo>
                  <a:pt x="355" y="384"/>
                </a:lnTo>
                <a:lnTo>
                  <a:pt x="361" y="375"/>
                </a:lnTo>
                <a:lnTo>
                  <a:pt x="364" y="366"/>
                </a:lnTo>
                <a:lnTo>
                  <a:pt x="364" y="366"/>
                </a:lnTo>
                <a:lnTo>
                  <a:pt x="369" y="347"/>
                </a:lnTo>
                <a:lnTo>
                  <a:pt x="371" y="328"/>
                </a:lnTo>
                <a:lnTo>
                  <a:pt x="373" y="311"/>
                </a:lnTo>
                <a:lnTo>
                  <a:pt x="371" y="303"/>
                </a:lnTo>
                <a:lnTo>
                  <a:pt x="370" y="296"/>
                </a:lnTo>
                <a:lnTo>
                  <a:pt x="370" y="296"/>
                </a:lnTo>
                <a:lnTo>
                  <a:pt x="367" y="284"/>
                </a:lnTo>
                <a:lnTo>
                  <a:pt x="364" y="277"/>
                </a:lnTo>
                <a:lnTo>
                  <a:pt x="360" y="270"/>
                </a:lnTo>
                <a:lnTo>
                  <a:pt x="352" y="259"/>
                </a:lnTo>
                <a:lnTo>
                  <a:pt x="352" y="259"/>
                </a:lnTo>
                <a:lnTo>
                  <a:pt x="338" y="240"/>
                </a:lnTo>
                <a:lnTo>
                  <a:pt x="330" y="231"/>
                </a:lnTo>
                <a:lnTo>
                  <a:pt x="330" y="231"/>
                </a:lnTo>
                <a:lnTo>
                  <a:pt x="328" y="229"/>
                </a:lnTo>
                <a:lnTo>
                  <a:pt x="326" y="223"/>
                </a:lnTo>
                <a:lnTo>
                  <a:pt x="323" y="211"/>
                </a:lnTo>
                <a:lnTo>
                  <a:pt x="321" y="204"/>
                </a:lnTo>
                <a:lnTo>
                  <a:pt x="318" y="199"/>
                </a:lnTo>
                <a:lnTo>
                  <a:pt x="315" y="195"/>
                </a:lnTo>
                <a:lnTo>
                  <a:pt x="312" y="194"/>
                </a:lnTo>
                <a:lnTo>
                  <a:pt x="309" y="194"/>
                </a:lnTo>
                <a:lnTo>
                  <a:pt x="309" y="194"/>
                </a:lnTo>
                <a:lnTo>
                  <a:pt x="299" y="192"/>
                </a:lnTo>
                <a:lnTo>
                  <a:pt x="293" y="190"/>
                </a:lnTo>
                <a:lnTo>
                  <a:pt x="290" y="187"/>
                </a:lnTo>
                <a:lnTo>
                  <a:pt x="289" y="186"/>
                </a:lnTo>
                <a:lnTo>
                  <a:pt x="265" y="174"/>
                </a:lnTo>
                <a:lnTo>
                  <a:pt x="265" y="174"/>
                </a:lnTo>
                <a:lnTo>
                  <a:pt x="266" y="175"/>
                </a:lnTo>
                <a:lnTo>
                  <a:pt x="267" y="177"/>
                </a:lnTo>
                <a:lnTo>
                  <a:pt x="268" y="177"/>
                </a:lnTo>
                <a:lnTo>
                  <a:pt x="270" y="175"/>
                </a:lnTo>
                <a:lnTo>
                  <a:pt x="271" y="173"/>
                </a:lnTo>
                <a:lnTo>
                  <a:pt x="271" y="168"/>
                </a:lnTo>
                <a:lnTo>
                  <a:pt x="272" y="161"/>
                </a:lnTo>
                <a:lnTo>
                  <a:pt x="272" y="161"/>
                </a:lnTo>
                <a:lnTo>
                  <a:pt x="271" y="152"/>
                </a:lnTo>
                <a:lnTo>
                  <a:pt x="268" y="142"/>
                </a:lnTo>
                <a:lnTo>
                  <a:pt x="263" y="126"/>
                </a:lnTo>
                <a:lnTo>
                  <a:pt x="252" y="104"/>
                </a:lnTo>
                <a:lnTo>
                  <a:pt x="252" y="104"/>
                </a:lnTo>
                <a:lnTo>
                  <a:pt x="248" y="90"/>
                </a:lnTo>
                <a:lnTo>
                  <a:pt x="239" y="58"/>
                </a:lnTo>
                <a:lnTo>
                  <a:pt x="239" y="58"/>
                </a:lnTo>
                <a:lnTo>
                  <a:pt x="232" y="42"/>
                </a:lnTo>
                <a:lnTo>
                  <a:pt x="226" y="31"/>
                </a:lnTo>
                <a:lnTo>
                  <a:pt x="219" y="23"/>
                </a:lnTo>
                <a:lnTo>
                  <a:pt x="210" y="14"/>
                </a:lnTo>
                <a:lnTo>
                  <a:pt x="210" y="14"/>
                </a:lnTo>
                <a:lnTo>
                  <a:pt x="205" y="11"/>
                </a:lnTo>
                <a:lnTo>
                  <a:pt x="199" y="9"/>
                </a:lnTo>
                <a:lnTo>
                  <a:pt x="189" y="6"/>
                </a:lnTo>
                <a:lnTo>
                  <a:pt x="181" y="5"/>
                </a:lnTo>
                <a:lnTo>
                  <a:pt x="179" y="5"/>
                </a:lnTo>
                <a:lnTo>
                  <a:pt x="179" y="5"/>
                </a:lnTo>
                <a:lnTo>
                  <a:pt x="175" y="4"/>
                </a:lnTo>
                <a:lnTo>
                  <a:pt x="170" y="1"/>
                </a:lnTo>
                <a:lnTo>
                  <a:pt x="164" y="0"/>
                </a:lnTo>
                <a:lnTo>
                  <a:pt x="158" y="0"/>
                </a:lnTo>
                <a:lnTo>
                  <a:pt x="150" y="3"/>
                </a:lnTo>
                <a:lnTo>
                  <a:pt x="142" y="6"/>
                </a:lnTo>
                <a:lnTo>
                  <a:pt x="132" y="12"/>
                </a:lnTo>
                <a:lnTo>
                  <a:pt x="132" y="12"/>
                </a:lnTo>
                <a:lnTo>
                  <a:pt x="123" y="20"/>
                </a:lnTo>
                <a:lnTo>
                  <a:pt x="116" y="30"/>
                </a:lnTo>
                <a:lnTo>
                  <a:pt x="110" y="39"/>
                </a:lnTo>
                <a:lnTo>
                  <a:pt x="105" y="49"/>
                </a:lnTo>
                <a:lnTo>
                  <a:pt x="98" y="67"/>
                </a:lnTo>
                <a:lnTo>
                  <a:pt x="94" y="78"/>
                </a:lnTo>
                <a:lnTo>
                  <a:pt x="94" y="78"/>
                </a:lnTo>
                <a:lnTo>
                  <a:pt x="91" y="90"/>
                </a:lnTo>
                <a:lnTo>
                  <a:pt x="86" y="107"/>
                </a:lnTo>
                <a:lnTo>
                  <a:pt x="80" y="126"/>
                </a:lnTo>
                <a:lnTo>
                  <a:pt x="80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1" name="Freeform 25">
            <a:extLst>
              <a:ext uri="{FF2B5EF4-FFF2-40B4-BE49-F238E27FC236}">
                <a16:creationId xmlns:a16="http://schemas.microsoft.com/office/drawing/2014/main" id="{166C8823-856C-4463-BAA6-9A580F2A4BFB}"/>
              </a:ext>
            </a:extLst>
          </p:cNvPr>
          <p:cNvSpPr>
            <a:spLocks/>
          </p:cNvSpPr>
          <p:nvPr/>
        </p:nvSpPr>
        <p:spPr bwMode="auto">
          <a:xfrm>
            <a:off x="8806226" y="3088414"/>
            <a:ext cx="412695" cy="788508"/>
          </a:xfrm>
          <a:custGeom>
            <a:avLst/>
            <a:gdLst>
              <a:gd name="T0" fmla="*/ 305 w 649"/>
              <a:gd name="T1" fmla="*/ 153 h 1240"/>
              <a:gd name="T2" fmla="*/ 234 w 649"/>
              <a:gd name="T3" fmla="*/ 278 h 1240"/>
              <a:gd name="T4" fmla="*/ 280 w 649"/>
              <a:gd name="T5" fmla="*/ 237 h 1240"/>
              <a:gd name="T6" fmla="*/ 244 w 649"/>
              <a:gd name="T7" fmla="*/ 306 h 1240"/>
              <a:gd name="T8" fmla="*/ 215 w 649"/>
              <a:gd name="T9" fmla="*/ 517 h 1240"/>
              <a:gd name="T10" fmla="*/ 173 w 649"/>
              <a:gd name="T11" fmla="*/ 627 h 1240"/>
              <a:gd name="T12" fmla="*/ 153 w 649"/>
              <a:gd name="T13" fmla="*/ 838 h 1240"/>
              <a:gd name="T14" fmla="*/ 206 w 649"/>
              <a:gd name="T15" fmla="*/ 858 h 1240"/>
              <a:gd name="T16" fmla="*/ 82 w 649"/>
              <a:gd name="T17" fmla="*/ 961 h 1240"/>
              <a:gd name="T18" fmla="*/ 21 w 649"/>
              <a:gd name="T19" fmla="*/ 996 h 1240"/>
              <a:gd name="T20" fmla="*/ 2 w 649"/>
              <a:gd name="T21" fmla="*/ 1048 h 1240"/>
              <a:gd name="T22" fmla="*/ 8 w 649"/>
              <a:gd name="T23" fmla="*/ 1165 h 1240"/>
              <a:gd name="T24" fmla="*/ 57 w 649"/>
              <a:gd name="T25" fmla="*/ 1194 h 1240"/>
              <a:gd name="T26" fmla="*/ 94 w 649"/>
              <a:gd name="T27" fmla="*/ 1182 h 1240"/>
              <a:gd name="T28" fmla="*/ 114 w 649"/>
              <a:gd name="T29" fmla="*/ 1088 h 1240"/>
              <a:gd name="T30" fmla="*/ 220 w 649"/>
              <a:gd name="T31" fmla="*/ 962 h 1240"/>
              <a:gd name="T32" fmla="*/ 306 w 649"/>
              <a:gd name="T33" fmla="*/ 918 h 1240"/>
              <a:gd name="T34" fmla="*/ 291 w 649"/>
              <a:gd name="T35" fmla="*/ 981 h 1240"/>
              <a:gd name="T36" fmla="*/ 244 w 649"/>
              <a:gd name="T37" fmla="*/ 1155 h 1240"/>
              <a:gd name="T38" fmla="*/ 230 w 649"/>
              <a:gd name="T39" fmla="*/ 1183 h 1240"/>
              <a:gd name="T40" fmla="*/ 230 w 649"/>
              <a:gd name="T41" fmla="*/ 1221 h 1240"/>
              <a:gd name="T42" fmla="*/ 303 w 649"/>
              <a:gd name="T43" fmla="*/ 1235 h 1240"/>
              <a:gd name="T44" fmla="*/ 424 w 649"/>
              <a:gd name="T45" fmla="*/ 1234 h 1240"/>
              <a:gd name="T46" fmla="*/ 443 w 649"/>
              <a:gd name="T47" fmla="*/ 1198 h 1240"/>
              <a:gd name="T48" fmla="*/ 343 w 649"/>
              <a:gd name="T49" fmla="*/ 1141 h 1240"/>
              <a:gd name="T50" fmla="*/ 385 w 649"/>
              <a:gd name="T51" fmla="*/ 1000 h 1240"/>
              <a:gd name="T52" fmla="*/ 423 w 649"/>
              <a:gd name="T53" fmla="*/ 934 h 1240"/>
              <a:gd name="T54" fmla="*/ 515 w 649"/>
              <a:gd name="T55" fmla="*/ 849 h 1240"/>
              <a:gd name="T56" fmla="*/ 470 w 649"/>
              <a:gd name="T57" fmla="*/ 759 h 1240"/>
              <a:gd name="T58" fmla="*/ 531 w 649"/>
              <a:gd name="T59" fmla="*/ 750 h 1240"/>
              <a:gd name="T60" fmla="*/ 552 w 649"/>
              <a:gd name="T61" fmla="*/ 805 h 1240"/>
              <a:gd name="T62" fmla="*/ 564 w 649"/>
              <a:gd name="T63" fmla="*/ 783 h 1240"/>
              <a:gd name="T64" fmla="*/ 605 w 649"/>
              <a:gd name="T65" fmla="*/ 805 h 1240"/>
              <a:gd name="T66" fmla="*/ 622 w 649"/>
              <a:gd name="T67" fmla="*/ 796 h 1240"/>
              <a:gd name="T68" fmla="*/ 632 w 649"/>
              <a:gd name="T69" fmla="*/ 803 h 1240"/>
              <a:gd name="T70" fmla="*/ 635 w 649"/>
              <a:gd name="T71" fmla="*/ 783 h 1240"/>
              <a:gd name="T72" fmla="*/ 649 w 649"/>
              <a:gd name="T73" fmla="*/ 779 h 1240"/>
              <a:gd name="T74" fmla="*/ 631 w 649"/>
              <a:gd name="T75" fmla="*/ 722 h 1240"/>
              <a:gd name="T76" fmla="*/ 588 w 649"/>
              <a:gd name="T77" fmla="*/ 684 h 1240"/>
              <a:gd name="T78" fmla="*/ 561 w 649"/>
              <a:gd name="T79" fmla="*/ 628 h 1240"/>
              <a:gd name="T80" fmla="*/ 542 w 649"/>
              <a:gd name="T81" fmla="*/ 585 h 1240"/>
              <a:gd name="T82" fmla="*/ 555 w 649"/>
              <a:gd name="T83" fmla="*/ 412 h 1240"/>
              <a:gd name="T84" fmla="*/ 541 w 649"/>
              <a:gd name="T85" fmla="*/ 335 h 1240"/>
              <a:gd name="T86" fmla="*/ 522 w 649"/>
              <a:gd name="T87" fmla="*/ 300 h 1240"/>
              <a:gd name="T88" fmla="*/ 498 w 649"/>
              <a:gd name="T89" fmla="*/ 273 h 1240"/>
              <a:gd name="T90" fmla="*/ 520 w 649"/>
              <a:gd name="T91" fmla="*/ 257 h 1240"/>
              <a:gd name="T92" fmla="*/ 553 w 649"/>
              <a:gd name="T93" fmla="*/ 244 h 1240"/>
              <a:gd name="T94" fmla="*/ 572 w 649"/>
              <a:gd name="T95" fmla="*/ 210 h 1240"/>
              <a:gd name="T96" fmla="*/ 560 w 649"/>
              <a:gd name="T97" fmla="*/ 174 h 1240"/>
              <a:gd name="T98" fmla="*/ 572 w 649"/>
              <a:gd name="T99" fmla="*/ 158 h 1240"/>
              <a:gd name="T100" fmla="*/ 600 w 649"/>
              <a:gd name="T101" fmla="*/ 113 h 1240"/>
              <a:gd name="T102" fmla="*/ 582 w 649"/>
              <a:gd name="T103" fmla="*/ 43 h 1240"/>
              <a:gd name="T104" fmla="*/ 518 w 649"/>
              <a:gd name="T105" fmla="*/ 6 h 1240"/>
              <a:gd name="T106" fmla="*/ 455 w 649"/>
              <a:gd name="T107" fmla="*/ 2 h 1240"/>
              <a:gd name="T108" fmla="*/ 409 w 649"/>
              <a:gd name="T109" fmla="*/ 3 h 1240"/>
              <a:gd name="T110" fmla="*/ 332 w 649"/>
              <a:gd name="T111" fmla="*/ 65 h 1240"/>
              <a:gd name="T112" fmla="*/ 319 w 649"/>
              <a:gd name="T113" fmla="*/ 14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9" h="1240">
                <a:moveTo>
                  <a:pt x="319" y="141"/>
                </a:moveTo>
                <a:lnTo>
                  <a:pt x="319" y="141"/>
                </a:lnTo>
                <a:lnTo>
                  <a:pt x="318" y="141"/>
                </a:lnTo>
                <a:lnTo>
                  <a:pt x="316" y="141"/>
                </a:lnTo>
                <a:lnTo>
                  <a:pt x="313" y="144"/>
                </a:lnTo>
                <a:lnTo>
                  <a:pt x="310" y="146"/>
                </a:lnTo>
                <a:lnTo>
                  <a:pt x="305" y="153"/>
                </a:lnTo>
                <a:lnTo>
                  <a:pt x="298" y="161"/>
                </a:lnTo>
                <a:lnTo>
                  <a:pt x="291" y="174"/>
                </a:lnTo>
                <a:lnTo>
                  <a:pt x="291" y="174"/>
                </a:lnTo>
                <a:lnTo>
                  <a:pt x="254" y="239"/>
                </a:lnTo>
                <a:lnTo>
                  <a:pt x="234" y="278"/>
                </a:lnTo>
                <a:lnTo>
                  <a:pt x="234" y="278"/>
                </a:lnTo>
                <a:lnTo>
                  <a:pt x="234" y="278"/>
                </a:lnTo>
                <a:lnTo>
                  <a:pt x="238" y="277"/>
                </a:lnTo>
                <a:lnTo>
                  <a:pt x="246" y="269"/>
                </a:lnTo>
                <a:lnTo>
                  <a:pt x="267" y="250"/>
                </a:lnTo>
                <a:lnTo>
                  <a:pt x="296" y="221"/>
                </a:lnTo>
                <a:lnTo>
                  <a:pt x="296" y="221"/>
                </a:lnTo>
                <a:lnTo>
                  <a:pt x="289" y="228"/>
                </a:lnTo>
                <a:lnTo>
                  <a:pt x="280" y="237"/>
                </a:lnTo>
                <a:lnTo>
                  <a:pt x="272" y="246"/>
                </a:lnTo>
                <a:lnTo>
                  <a:pt x="263" y="259"/>
                </a:lnTo>
                <a:lnTo>
                  <a:pt x="254" y="273"/>
                </a:lnTo>
                <a:lnTo>
                  <a:pt x="247" y="290"/>
                </a:lnTo>
                <a:lnTo>
                  <a:pt x="245" y="298"/>
                </a:lnTo>
                <a:lnTo>
                  <a:pt x="244" y="306"/>
                </a:lnTo>
                <a:lnTo>
                  <a:pt x="244" y="306"/>
                </a:lnTo>
                <a:lnTo>
                  <a:pt x="237" y="362"/>
                </a:lnTo>
                <a:lnTo>
                  <a:pt x="234" y="382"/>
                </a:lnTo>
                <a:lnTo>
                  <a:pt x="234" y="382"/>
                </a:lnTo>
                <a:lnTo>
                  <a:pt x="233" y="399"/>
                </a:lnTo>
                <a:lnTo>
                  <a:pt x="228" y="442"/>
                </a:lnTo>
                <a:lnTo>
                  <a:pt x="220" y="493"/>
                </a:lnTo>
                <a:lnTo>
                  <a:pt x="215" y="517"/>
                </a:lnTo>
                <a:lnTo>
                  <a:pt x="211" y="537"/>
                </a:lnTo>
                <a:lnTo>
                  <a:pt x="211" y="537"/>
                </a:lnTo>
                <a:lnTo>
                  <a:pt x="200" y="568"/>
                </a:lnTo>
                <a:lnTo>
                  <a:pt x="191" y="592"/>
                </a:lnTo>
                <a:lnTo>
                  <a:pt x="181" y="610"/>
                </a:lnTo>
                <a:lnTo>
                  <a:pt x="173" y="627"/>
                </a:lnTo>
                <a:lnTo>
                  <a:pt x="173" y="627"/>
                </a:lnTo>
                <a:lnTo>
                  <a:pt x="165" y="640"/>
                </a:lnTo>
                <a:lnTo>
                  <a:pt x="149" y="662"/>
                </a:lnTo>
                <a:lnTo>
                  <a:pt x="110" y="718"/>
                </a:lnTo>
                <a:lnTo>
                  <a:pt x="55" y="792"/>
                </a:lnTo>
                <a:lnTo>
                  <a:pt x="55" y="792"/>
                </a:lnTo>
                <a:lnTo>
                  <a:pt x="110" y="818"/>
                </a:lnTo>
                <a:lnTo>
                  <a:pt x="153" y="838"/>
                </a:lnTo>
                <a:lnTo>
                  <a:pt x="171" y="845"/>
                </a:lnTo>
                <a:lnTo>
                  <a:pt x="182" y="849"/>
                </a:lnTo>
                <a:lnTo>
                  <a:pt x="182" y="849"/>
                </a:lnTo>
                <a:lnTo>
                  <a:pt x="195" y="852"/>
                </a:lnTo>
                <a:lnTo>
                  <a:pt x="202" y="855"/>
                </a:lnTo>
                <a:lnTo>
                  <a:pt x="206" y="857"/>
                </a:lnTo>
                <a:lnTo>
                  <a:pt x="206" y="858"/>
                </a:lnTo>
                <a:lnTo>
                  <a:pt x="206" y="858"/>
                </a:lnTo>
                <a:lnTo>
                  <a:pt x="174" y="882"/>
                </a:lnTo>
                <a:lnTo>
                  <a:pt x="146" y="904"/>
                </a:lnTo>
                <a:lnTo>
                  <a:pt x="121" y="924"/>
                </a:lnTo>
                <a:lnTo>
                  <a:pt x="121" y="924"/>
                </a:lnTo>
                <a:lnTo>
                  <a:pt x="101" y="943"/>
                </a:lnTo>
                <a:lnTo>
                  <a:pt x="82" y="961"/>
                </a:lnTo>
                <a:lnTo>
                  <a:pt x="64" y="981"/>
                </a:lnTo>
                <a:lnTo>
                  <a:pt x="64" y="981"/>
                </a:lnTo>
                <a:lnTo>
                  <a:pt x="57" y="982"/>
                </a:lnTo>
                <a:lnTo>
                  <a:pt x="49" y="983"/>
                </a:lnTo>
                <a:lnTo>
                  <a:pt x="40" y="987"/>
                </a:lnTo>
                <a:lnTo>
                  <a:pt x="30" y="990"/>
                </a:lnTo>
                <a:lnTo>
                  <a:pt x="21" y="996"/>
                </a:lnTo>
                <a:lnTo>
                  <a:pt x="17" y="1000"/>
                </a:lnTo>
                <a:lnTo>
                  <a:pt x="14" y="1004"/>
                </a:lnTo>
                <a:lnTo>
                  <a:pt x="10" y="1009"/>
                </a:lnTo>
                <a:lnTo>
                  <a:pt x="8" y="1014"/>
                </a:lnTo>
                <a:lnTo>
                  <a:pt x="8" y="1014"/>
                </a:lnTo>
                <a:lnTo>
                  <a:pt x="4" y="1028"/>
                </a:lnTo>
                <a:lnTo>
                  <a:pt x="2" y="1048"/>
                </a:lnTo>
                <a:lnTo>
                  <a:pt x="0" y="1070"/>
                </a:lnTo>
                <a:lnTo>
                  <a:pt x="0" y="1094"/>
                </a:lnTo>
                <a:lnTo>
                  <a:pt x="0" y="1117"/>
                </a:lnTo>
                <a:lnTo>
                  <a:pt x="1" y="1138"/>
                </a:lnTo>
                <a:lnTo>
                  <a:pt x="4" y="1154"/>
                </a:lnTo>
                <a:lnTo>
                  <a:pt x="5" y="1160"/>
                </a:lnTo>
                <a:lnTo>
                  <a:pt x="8" y="1165"/>
                </a:lnTo>
                <a:lnTo>
                  <a:pt x="8" y="1165"/>
                </a:lnTo>
                <a:lnTo>
                  <a:pt x="14" y="1171"/>
                </a:lnTo>
                <a:lnTo>
                  <a:pt x="21" y="1178"/>
                </a:lnTo>
                <a:lnTo>
                  <a:pt x="28" y="1182"/>
                </a:lnTo>
                <a:lnTo>
                  <a:pt x="37" y="1187"/>
                </a:lnTo>
                <a:lnTo>
                  <a:pt x="47" y="1192"/>
                </a:lnTo>
                <a:lnTo>
                  <a:pt x="57" y="1194"/>
                </a:lnTo>
                <a:lnTo>
                  <a:pt x="68" y="1194"/>
                </a:lnTo>
                <a:lnTo>
                  <a:pt x="79" y="1193"/>
                </a:lnTo>
                <a:lnTo>
                  <a:pt x="79" y="1193"/>
                </a:lnTo>
                <a:lnTo>
                  <a:pt x="83" y="1192"/>
                </a:lnTo>
                <a:lnTo>
                  <a:pt x="88" y="1189"/>
                </a:lnTo>
                <a:lnTo>
                  <a:pt x="92" y="1186"/>
                </a:lnTo>
                <a:lnTo>
                  <a:pt x="94" y="1182"/>
                </a:lnTo>
                <a:lnTo>
                  <a:pt x="97" y="1173"/>
                </a:lnTo>
                <a:lnTo>
                  <a:pt x="100" y="1161"/>
                </a:lnTo>
                <a:lnTo>
                  <a:pt x="103" y="1138"/>
                </a:lnTo>
                <a:lnTo>
                  <a:pt x="105" y="1125"/>
                </a:lnTo>
                <a:lnTo>
                  <a:pt x="107" y="1113"/>
                </a:lnTo>
                <a:lnTo>
                  <a:pt x="107" y="1113"/>
                </a:lnTo>
                <a:lnTo>
                  <a:pt x="114" y="1088"/>
                </a:lnTo>
                <a:lnTo>
                  <a:pt x="122" y="1064"/>
                </a:lnTo>
                <a:lnTo>
                  <a:pt x="130" y="1037"/>
                </a:lnTo>
                <a:lnTo>
                  <a:pt x="130" y="1037"/>
                </a:lnTo>
                <a:lnTo>
                  <a:pt x="161" y="1010"/>
                </a:lnTo>
                <a:lnTo>
                  <a:pt x="191" y="985"/>
                </a:lnTo>
                <a:lnTo>
                  <a:pt x="220" y="962"/>
                </a:lnTo>
                <a:lnTo>
                  <a:pt x="220" y="962"/>
                </a:lnTo>
                <a:lnTo>
                  <a:pt x="234" y="952"/>
                </a:lnTo>
                <a:lnTo>
                  <a:pt x="248" y="943"/>
                </a:lnTo>
                <a:lnTo>
                  <a:pt x="264" y="935"/>
                </a:lnTo>
                <a:lnTo>
                  <a:pt x="278" y="928"/>
                </a:lnTo>
                <a:lnTo>
                  <a:pt x="290" y="923"/>
                </a:lnTo>
                <a:lnTo>
                  <a:pt x="299" y="919"/>
                </a:lnTo>
                <a:lnTo>
                  <a:pt x="306" y="918"/>
                </a:lnTo>
                <a:lnTo>
                  <a:pt x="309" y="918"/>
                </a:lnTo>
                <a:lnTo>
                  <a:pt x="310" y="919"/>
                </a:lnTo>
                <a:lnTo>
                  <a:pt x="310" y="919"/>
                </a:lnTo>
                <a:lnTo>
                  <a:pt x="310" y="923"/>
                </a:lnTo>
                <a:lnTo>
                  <a:pt x="310" y="928"/>
                </a:lnTo>
                <a:lnTo>
                  <a:pt x="306" y="941"/>
                </a:lnTo>
                <a:lnTo>
                  <a:pt x="291" y="981"/>
                </a:lnTo>
                <a:lnTo>
                  <a:pt x="291" y="981"/>
                </a:lnTo>
                <a:lnTo>
                  <a:pt x="270" y="1049"/>
                </a:lnTo>
                <a:lnTo>
                  <a:pt x="253" y="1103"/>
                </a:lnTo>
                <a:lnTo>
                  <a:pt x="253" y="1103"/>
                </a:lnTo>
                <a:lnTo>
                  <a:pt x="247" y="1134"/>
                </a:lnTo>
                <a:lnTo>
                  <a:pt x="244" y="1155"/>
                </a:lnTo>
                <a:lnTo>
                  <a:pt x="244" y="1155"/>
                </a:lnTo>
                <a:lnTo>
                  <a:pt x="241" y="1158"/>
                </a:lnTo>
                <a:lnTo>
                  <a:pt x="237" y="1162"/>
                </a:lnTo>
                <a:lnTo>
                  <a:pt x="233" y="1167"/>
                </a:lnTo>
                <a:lnTo>
                  <a:pt x="231" y="1172"/>
                </a:lnTo>
                <a:lnTo>
                  <a:pt x="230" y="1178"/>
                </a:lnTo>
                <a:lnTo>
                  <a:pt x="230" y="1183"/>
                </a:lnTo>
                <a:lnTo>
                  <a:pt x="230" y="1183"/>
                </a:lnTo>
                <a:lnTo>
                  <a:pt x="230" y="1191"/>
                </a:lnTo>
                <a:lnTo>
                  <a:pt x="227" y="1198"/>
                </a:lnTo>
                <a:lnTo>
                  <a:pt x="226" y="1205"/>
                </a:lnTo>
                <a:lnTo>
                  <a:pt x="226" y="1212"/>
                </a:lnTo>
                <a:lnTo>
                  <a:pt x="227" y="1215"/>
                </a:lnTo>
                <a:lnTo>
                  <a:pt x="228" y="1218"/>
                </a:lnTo>
                <a:lnTo>
                  <a:pt x="230" y="1221"/>
                </a:lnTo>
                <a:lnTo>
                  <a:pt x="233" y="1224"/>
                </a:lnTo>
                <a:lnTo>
                  <a:pt x="238" y="1226"/>
                </a:lnTo>
                <a:lnTo>
                  <a:pt x="243" y="1228"/>
                </a:lnTo>
                <a:lnTo>
                  <a:pt x="250" y="1229"/>
                </a:lnTo>
                <a:lnTo>
                  <a:pt x="258" y="1231"/>
                </a:lnTo>
                <a:lnTo>
                  <a:pt x="258" y="1231"/>
                </a:lnTo>
                <a:lnTo>
                  <a:pt x="303" y="1235"/>
                </a:lnTo>
                <a:lnTo>
                  <a:pt x="329" y="1238"/>
                </a:lnTo>
                <a:lnTo>
                  <a:pt x="356" y="1239"/>
                </a:lnTo>
                <a:lnTo>
                  <a:pt x="379" y="1240"/>
                </a:lnTo>
                <a:lnTo>
                  <a:pt x="402" y="1239"/>
                </a:lnTo>
                <a:lnTo>
                  <a:pt x="410" y="1238"/>
                </a:lnTo>
                <a:lnTo>
                  <a:pt x="418" y="1237"/>
                </a:lnTo>
                <a:lnTo>
                  <a:pt x="424" y="1234"/>
                </a:lnTo>
                <a:lnTo>
                  <a:pt x="428" y="1231"/>
                </a:lnTo>
                <a:lnTo>
                  <a:pt x="428" y="1231"/>
                </a:lnTo>
                <a:lnTo>
                  <a:pt x="438" y="1218"/>
                </a:lnTo>
                <a:lnTo>
                  <a:pt x="442" y="1212"/>
                </a:lnTo>
                <a:lnTo>
                  <a:pt x="443" y="1207"/>
                </a:lnTo>
                <a:lnTo>
                  <a:pt x="444" y="1202"/>
                </a:lnTo>
                <a:lnTo>
                  <a:pt x="443" y="1198"/>
                </a:lnTo>
                <a:lnTo>
                  <a:pt x="438" y="1193"/>
                </a:lnTo>
                <a:lnTo>
                  <a:pt x="432" y="1188"/>
                </a:lnTo>
                <a:lnTo>
                  <a:pt x="432" y="1188"/>
                </a:lnTo>
                <a:lnTo>
                  <a:pt x="410" y="1175"/>
                </a:lnTo>
                <a:lnTo>
                  <a:pt x="380" y="1160"/>
                </a:lnTo>
                <a:lnTo>
                  <a:pt x="343" y="1141"/>
                </a:lnTo>
                <a:lnTo>
                  <a:pt x="343" y="1141"/>
                </a:lnTo>
                <a:lnTo>
                  <a:pt x="346" y="1123"/>
                </a:lnTo>
                <a:lnTo>
                  <a:pt x="357" y="1081"/>
                </a:lnTo>
                <a:lnTo>
                  <a:pt x="363" y="1057"/>
                </a:lnTo>
                <a:lnTo>
                  <a:pt x="370" y="1034"/>
                </a:lnTo>
                <a:lnTo>
                  <a:pt x="377" y="1014"/>
                </a:lnTo>
                <a:lnTo>
                  <a:pt x="382" y="1007"/>
                </a:lnTo>
                <a:lnTo>
                  <a:pt x="385" y="1000"/>
                </a:lnTo>
                <a:lnTo>
                  <a:pt x="385" y="1000"/>
                </a:lnTo>
                <a:lnTo>
                  <a:pt x="399" y="978"/>
                </a:lnTo>
                <a:lnTo>
                  <a:pt x="411" y="961"/>
                </a:lnTo>
                <a:lnTo>
                  <a:pt x="419" y="945"/>
                </a:lnTo>
                <a:lnTo>
                  <a:pt x="422" y="939"/>
                </a:lnTo>
                <a:lnTo>
                  <a:pt x="423" y="934"/>
                </a:lnTo>
                <a:lnTo>
                  <a:pt x="423" y="934"/>
                </a:lnTo>
                <a:lnTo>
                  <a:pt x="428" y="901"/>
                </a:lnTo>
                <a:lnTo>
                  <a:pt x="517" y="896"/>
                </a:lnTo>
                <a:lnTo>
                  <a:pt x="517" y="896"/>
                </a:lnTo>
                <a:lnTo>
                  <a:pt x="518" y="890"/>
                </a:lnTo>
                <a:lnTo>
                  <a:pt x="518" y="877"/>
                </a:lnTo>
                <a:lnTo>
                  <a:pt x="517" y="858"/>
                </a:lnTo>
                <a:lnTo>
                  <a:pt x="515" y="849"/>
                </a:lnTo>
                <a:lnTo>
                  <a:pt x="513" y="839"/>
                </a:lnTo>
                <a:lnTo>
                  <a:pt x="513" y="839"/>
                </a:lnTo>
                <a:lnTo>
                  <a:pt x="503" y="818"/>
                </a:lnTo>
                <a:lnTo>
                  <a:pt x="491" y="793"/>
                </a:lnTo>
                <a:lnTo>
                  <a:pt x="478" y="773"/>
                </a:lnTo>
                <a:lnTo>
                  <a:pt x="470" y="759"/>
                </a:lnTo>
                <a:lnTo>
                  <a:pt x="470" y="759"/>
                </a:lnTo>
                <a:lnTo>
                  <a:pt x="464" y="752"/>
                </a:lnTo>
                <a:lnTo>
                  <a:pt x="457" y="746"/>
                </a:lnTo>
                <a:lnTo>
                  <a:pt x="451" y="740"/>
                </a:lnTo>
                <a:lnTo>
                  <a:pt x="461" y="735"/>
                </a:lnTo>
                <a:lnTo>
                  <a:pt x="465" y="698"/>
                </a:lnTo>
                <a:lnTo>
                  <a:pt x="531" y="750"/>
                </a:lnTo>
                <a:lnTo>
                  <a:pt x="531" y="750"/>
                </a:lnTo>
                <a:lnTo>
                  <a:pt x="536" y="755"/>
                </a:lnTo>
                <a:lnTo>
                  <a:pt x="541" y="764"/>
                </a:lnTo>
                <a:lnTo>
                  <a:pt x="541" y="764"/>
                </a:lnTo>
                <a:lnTo>
                  <a:pt x="546" y="783"/>
                </a:lnTo>
                <a:lnTo>
                  <a:pt x="546" y="783"/>
                </a:lnTo>
                <a:lnTo>
                  <a:pt x="548" y="797"/>
                </a:lnTo>
                <a:lnTo>
                  <a:pt x="552" y="805"/>
                </a:lnTo>
                <a:lnTo>
                  <a:pt x="553" y="806"/>
                </a:lnTo>
                <a:lnTo>
                  <a:pt x="554" y="807"/>
                </a:lnTo>
                <a:lnTo>
                  <a:pt x="555" y="806"/>
                </a:lnTo>
                <a:lnTo>
                  <a:pt x="555" y="806"/>
                </a:lnTo>
                <a:lnTo>
                  <a:pt x="557" y="803"/>
                </a:lnTo>
                <a:lnTo>
                  <a:pt x="560" y="797"/>
                </a:lnTo>
                <a:lnTo>
                  <a:pt x="564" y="783"/>
                </a:lnTo>
                <a:lnTo>
                  <a:pt x="569" y="764"/>
                </a:lnTo>
                <a:lnTo>
                  <a:pt x="583" y="759"/>
                </a:lnTo>
                <a:lnTo>
                  <a:pt x="583" y="759"/>
                </a:lnTo>
                <a:lnTo>
                  <a:pt x="587" y="768"/>
                </a:lnTo>
                <a:lnTo>
                  <a:pt x="595" y="787"/>
                </a:lnTo>
                <a:lnTo>
                  <a:pt x="600" y="797"/>
                </a:lnTo>
                <a:lnTo>
                  <a:pt x="605" y="805"/>
                </a:lnTo>
                <a:lnTo>
                  <a:pt x="608" y="811"/>
                </a:lnTo>
                <a:lnTo>
                  <a:pt x="610" y="811"/>
                </a:lnTo>
                <a:lnTo>
                  <a:pt x="612" y="811"/>
                </a:lnTo>
                <a:lnTo>
                  <a:pt x="612" y="811"/>
                </a:lnTo>
                <a:lnTo>
                  <a:pt x="616" y="806"/>
                </a:lnTo>
                <a:lnTo>
                  <a:pt x="620" y="800"/>
                </a:lnTo>
                <a:lnTo>
                  <a:pt x="622" y="796"/>
                </a:lnTo>
                <a:lnTo>
                  <a:pt x="622" y="793"/>
                </a:lnTo>
                <a:lnTo>
                  <a:pt x="621" y="792"/>
                </a:lnTo>
                <a:lnTo>
                  <a:pt x="621" y="792"/>
                </a:lnTo>
                <a:lnTo>
                  <a:pt x="621" y="792"/>
                </a:lnTo>
                <a:lnTo>
                  <a:pt x="621" y="793"/>
                </a:lnTo>
                <a:lnTo>
                  <a:pt x="626" y="799"/>
                </a:lnTo>
                <a:lnTo>
                  <a:pt x="632" y="803"/>
                </a:lnTo>
                <a:lnTo>
                  <a:pt x="634" y="803"/>
                </a:lnTo>
                <a:lnTo>
                  <a:pt x="635" y="801"/>
                </a:lnTo>
                <a:lnTo>
                  <a:pt x="635" y="801"/>
                </a:lnTo>
                <a:lnTo>
                  <a:pt x="636" y="796"/>
                </a:lnTo>
                <a:lnTo>
                  <a:pt x="638" y="790"/>
                </a:lnTo>
                <a:lnTo>
                  <a:pt x="636" y="785"/>
                </a:lnTo>
                <a:lnTo>
                  <a:pt x="635" y="783"/>
                </a:lnTo>
                <a:lnTo>
                  <a:pt x="635" y="783"/>
                </a:lnTo>
                <a:lnTo>
                  <a:pt x="640" y="784"/>
                </a:lnTo>
                <a:lnTo>
                  <a:pt x="646" y="785"/>
                </a:lnTo>
                <a:lnTo>
                  <a:pt x="648" y="784"/>
                </a:lnTo>
                <a:lnTo>
                  <a:pt x="649" y="783"/>
                </a:lnTo>
                <a:lnTo>
                  <a:pt x="649" y="783"/>
                </a:lnTo>
                <a:lnTo>
                  <a:pt x="649" y="779"/>
                </a:lnTo>
                <a:lnTo>
                  <a:pt x="647" y="772"/>
                </a:lnTo>
                <a:lnTo>
                  <a:pt x="639" y="754"/>
                </a:lnTo>
                <a:lnTo>
                  <a:pt x="626" y="731"/>
                </a:lnTo>
                <a:lnTo>
                  <a:pt x="626" y="731"/>
                </a:lnTo>
                <a:lnTo>
                  <a:pt x="627" y="730"/>
                </a:lnTo>
                <a:lnTo>
                  <a:pt x="629" y="725"/>
                </a:lnTo>
                <a:lnTo>
                  <a:pt x="631" y="722"/>
                </a:lnTo>
                <a:lnTo>
                  <a:pt x="631" y="719"/>
                </a:lnTo>
                <a:lnTo>
                  <a:pt x="629" y="715"/>
                </a:lnTo>
                <a:lnTo>
                  <a:pt x="626" y="712"/>
                </a:lnTo>
                <a:lnTo>
                  <a:pt x="626" y="712"/>
                </a:lnTo>
                <a:lnTo>
                  <a:pt x="615" y="704"/>
                </a:lnTo>
                <a:lnTo>
                  <a:pt x="603" y="694"/>
                </a:lnTo>
                <a:lnTo>
                  <a:pt x="588" y="684"/>
                </a:lnTo>
                <a:lnTo>
                  <a:pt x="588" y="684"/>
                </a:lnTo>
                <a:lnTo>
                  <a:pt x="586" y="681"/>
                </a:lnTo>
                <a:lnTo>
                  <a:pt x="582" y="674"/>
                </a:lnTo>
                <a:lnTo>
                  <a:pt x="569" y="646"/>
                </a:lnTo>
                <a:lnTo>
                  <a:pt x="569" y="646"/>
                </a:lnTo>
                <a:lnTo>
                  <a:pt x="564" y="636"/>
                </a:lnTo>
                <a:lnTo>
                  <a:pt x="561" y="628"/>
                </a:lnTo>
                <a:lnTo>
                  <a:pt x="552" y="615"/>
                </a:lnTo>
                <a:lnTo>
                  <a:pt x="544" y="605"/>
                </a:lnTo>
                <a:lnTo>
                  <a:pt x="541" y="599"/>
                </a:lnTo>
                <a:lnTo>
                  <a:pt x="541" y="599"/>
                </a:lnTo>
                <a:lnTo>
                  <a:pt x="541" y="595"/>
                </a:lnTo>
                <a:lnTo>
                  <a:pt x="541" y="590"/>
                </a:lnTo>
                <a:lnTo>
                  <a:pt x="542" y="585"/>
                </a:lnTo>
                <a:lnTo>
                  <a:pt x="541" y="575"/>
                </a:lnTo>
                <a:lnTo>
                  <a:pt x="541" y="575"/>
                </a:lnTo>
                <a:lnTo>
                  <a:pt x="541" y="563"/>
                </a:lnTo>
                <a:lnTo>
                  <a:pt x="542" y="543"/>
                </a:lnTo>
                <a:lnTo>
                  <a:pt x="548" y="489"/>
                </a:lnTo>
                <a:lnTo>
                  <a:pt x="554" y="432"/>
                </a:lnTo>
                <a:lnTo>
                  <a:pt x="555" y="412"/>
                </a:lnTo>
                <a:lnTo>
                  <a:pt x="555" y="401"/>
                </a:lnTo>
                <a:lnTo>
                  <a:pt x="555" y="401"/>
                </a:lnTo>
                <a:lnTo>
                  <a:pt x="549" y="362"/>
                </a:lnTo>
                <a:lnTo>
                  <a:pt x="544" y="344"/>
                </a:lnTo>
                <a:lnTo>
                  <a:pt x="543" y="338"/>
                </a:lnTo>
                <a:lnTo>
                  <a:pt x="541" y="335"/>
                </a:lnTo>
                <a:lnTo>
                  <a:pt x="541" y="335"/>
                </a:lnTo>
                <a:lnTo>
                  <a:pt x="537" y="332"/>
                </a:lnTo>
                <a:lnTo>
                  <a:pt x="534" y="329"/>
                </a:lnTo>
                <a:lnTo>
                  <a:pt x="530" y="324"/>
                </a:lnTo>
                <a:lnTo>
                  <a:pt x="527" y="316"/>
                </a:lnTo>
                <a:lnTo>
                  <a:pt x="527" y="316"/>
                </a:lnTo>
                <a:lnTo>
                  <a:pt x="523" y="307"/>
                </a:lnTo>
                <a:lnTo>
                  <a:pt x="522" y="300"/>
                </a:lnTo>
                <a:lnTo>
                  <a:pt x="520" y="296"/>
                </a:lnTo>
                <a:lnTo>
                  <a:pt x="517" y="292"/>
                </a:lnTo>
                <a:lnTo>
                  <a:pt x="517" y="292"/>
                </a:lnTo>
                <a:lnTo>
                  <a:pt x="506" y="283"/>
                </a:lnTo>
                <a:lnTo>
                  <a:pt x="501" y="277"/>
                </a:lnTo>
                <a:lnTo>
                  <a:pt x="498" y="274"/>
                </a:lnTo>
                <a:lnTo>
                  <a:pt x="498" y="273"/>
                </a:lnTo>
                <a:lnTo>
                  <a:pt x="498" y="273"/>
                </a:lnTo>
                <a:lnTo>
                  <a:pt x="503" y="263"/>
                </a:lnTo>
                <a:lnTo>
                  <a:pt x="506" y="258"/>
                </a:lnTo>
                <a:lnTo>
                  <a:pt x="508" y="254"/>
                </a:lnTo>
                <a:lnTo>
                  <a:pt x="508" y="254"/>
                </a:lnTo>
                <a:lnTo>
                  <a:pt x="511" y="254"/>
                </a:lnTo>
                <a:lnTo>
                  <a:pt x="520" y="257"/>
                </a:lnTo>
                <a:lnTo>
                  <a:pt x="528" y="259"/>
                </a:lnTo>
                <a:lnTo>
                  <a:pt x="533" y="259"/>
                </a:lnTo>
                <a:lnTo>
                  <a:pt x="536" y="259"/>
                </a:lnTo>
                <a:lnTo>
                  <a:pt x="536" y="259"/>
                </a:lnTo>
                <a:lnTo>
                  <a:pt x="540" y="258"/>
                </a:lnTo>
                <a:lnTo>
                  <a:pt x="544" y="253"/>
                </a:lnTo>
                <a:lnTo>
                  <a:pt x="553" y="244"/>
                </a:lnTo>
                <a:lnTo>
                  <a:pt x="560" y="232"/>
                </a:lnTo>
                <a:lnTo>
                  <a:pt x="564" y="226"/>
                </a:lnTo>
                <a:lnTo>
                  <a:pt x="564" y="226"/>
                </a:lnTo>
                <a:lnTo>
                  <a:pt x="568" y="223"/>
                </a:lnTo>
                <a:lnTo>
                  <a:pt x="570" y="217"/>
                </a:lnTo>
                <a:lnTo>
                  <a:pt x="572" y="213"/>
                </a:lnTo>
                <a:lnTo>
                  <a:pt x="572" y="210"/>
                </a:lnTo>
                <a:lnTo>
                  <a:pt x="572" y="206"/>
                </a:lnTo>
                <a:lnTo>
                  <a:pt x="569" y="203"/>
                </a:lnTo>
                <a:lnTo>
                  <a:pt x="569" y="203"/>
                </a:lnTo>
                <a:lnTo>
                  <a:pt x="564" y="195"/>
                </a:lnTo>
                <a:lnTo>
                  <a:pt x="562" y="188"/>
                </a:lnTo>
                <a:lnTo>
                  <a:pt x="560" y="181"/>
                </a:lnTo>
                <a:lnTo>
                  <a:pt x="560" y="174"/>
                </a:lnTo>
                <a:lnTo>
                  <a:pt x="560" y="174"/>
                </a:lnTo>
                <a:lnTo>
                  <a:pt x="560" y="164"/>
                </a:lnTo>
                <a:lnTo>
                  <a:pt x="560" y="160"/>
                </a:lnTo>
                <a:lnTo>
                  <a:pt x="560" y="160"/>
                </a:lnTo>
                <a:lnTo>
                  <a:pt x="563" y="160"/>
                </a:lnTo>
                <a:lnTo>
                  <a:pt x="567" y="159"/>
                </a:lnTo>
                <a:lnTo>
                  <a:pt x="572" y="158"/>
                </a:lnTo>
                <a:lnTo>
                  <a:pt x="577" y="155"/>
                </a:lnTo>
                <a:lnTo>
                  <a:pt x="582" y="151"/>
                </a:lnTo>
                <a:lnTo>
                  <a:pt x="588" y="145"/>
                </a:lnTo>
                <a:lnTo>
                  <a:pt x="593" y="136"/>
                </a:lnTo>
                <a:lnTo>
                  <a:pt x="593" y="136"/>
                </a:lnTo>
                <a:lnTo>
                  <a:pt x="596" y="126"/>
                </a:lnTo>
                <a:lnTo>
                  <a:pt x="600" y="113"/>
                </a:lnTo>
                <a:lnTo>
                  <a:pt x="601" y="100"/>
                </a:lnTo>
                <a:lnTo>
                  <a:pt x="600" y="86"/>
                </a:lnTo>
                <a:lnTo>
                  <a:pt x="598" y="70"/>
                </a:lnTo>
                <a:lnTo>
                  <a:pt x="594" y="63"/>
                </a:lnTo>
                <a:lnTo>
                  <a:pt x="592" y="56"/>
                </a:lnTo>
                <a:lnTo>
                  <a:pt x="587" y="50"/>
                </a:lnTo>
                <a:lnTo>
                  <a:pt x="582" y="43"/>
                </a:lnTo>
                <a:lnTo>
                  <a:pt x="576" y="37"/>
                </a:lnTo>
                <a:lnTo>
                  <a:pt x="569" y="33"/>
                </a:lnTo>
                <a:lnTo>
                  <a:pt x="569" y="33"/>
                </a:lnTo>
                <a:lnTo>
                  <a:pt x="555" y="23"/>
                </a:lnTo>
                <a:lnTo>
                  <a:pt x="542" y="16"/>
                </a:lnTo>
                <a:lnTo>
                  <a:pt x="529" y="10"/>
                </a:lnTo>
                <a:lnTo>
                  <a:pt x="518" y="6"/>
                </a:lnTo>
                <a:lnTo>
                  <a:pt x="508" y="3"/>
                </a:lnTo>
                <a:lnTo>
                  <a:pt x="497" y="1"/>
                </a:lnTo>
                <a:lnTo>
                  <a:pt x="488" y="0"/>
                </a:lnTo>
                <a:lnTo>
                  <a:pt x="480" y="0"/>
                </a:lnTo>
                <a:lnTo>
                  <a:pt x="480" y="0"/>
                </a:lnTo>
                <a:lnTo>
                  <a:pt x="464" y="1"/>
                </a:lnTo>
                <a:lnTo>
                  <a:pt x="455" y="2"/>
                </a:lnTo>
                <a:lnTo>
                  <a:pt x="447" y="4"/>
                </a:lnTo>
                <a:lnTo>
                  <a:pt x="447" y="4"/>
                </a:lnTo>
                <a:lnTo>
                  <a:pt x="443" y="2"/>
                </a:lnTo>
                <a:lnTo>
                  <a:pt x="437" y="1"/>
                </a:lnTo>
                <a:lnTo>
                  <a:pt x="430" y="0"/>
                </a:lnTo>
                <a:lnTo>
                  <a:pt x="421" y="1"/>
                </a:lnTo>
                <a:lnTo>
                  <a:pt x="409" y="3"/>
                </a:lnTo>
                <a:lnTo>
                  <a:pt x="393" y="9"/>
                </a:lnTo>
                <a:lnTo>
                  <a:pt x="376" y="19"/>
                </a:lnTo>
                <a:lnTo>
                  <a:pt x="376" y="19"/>
                </a:lnTo>
                <a:lnTo>
                  <a:pt x="359" y="30"/>
                </a:lnTo>
                <a:lnTo>
                  <a:pt x="346" y="42"/>
                </a:lnTo>
                <a:lnTo>
                  <a:pt x="338" y="53"/>
                </a:lnTo>
                <a:lnTo>
                  <a:pt x="332" y="65"/>
                </a:lnTo>
                <a:lnTo>
                  <a:pt x="327" y="75"/>
                </a:lnTo>
                <a:lnTo>
                  <a:pt x="326" y="85"/>
                </a:lnTo>
                <a:lnTo>
                  <a:pt x="324" y="103"/>
                </a:lnTo>
                <a:lnTo>
                  <a:pt x="324" y="103"/>
                </a:lnTo>
                <a:lnTo>
                  <a:pt x="320" y="131"/>
                </a:lnTo>
                <a:lnTo>
                  <a:pt x="319" y="141"/>
                </a:lnTo>
                <a:lnTo>
                  <a:pt x="319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3" name="Freeform 9">
            <a:extLst>
              <a:ext uri="{FF2B5EF4-FFF2-40B4-BE49-F238E27FC236}">
                <a16:creationId xmlns:a16="http://schemas.microsoft.com/office/drawing/2014/main" id="{5CFFCA19-35E4-4127-BEC7-D9381A7DF9BC}"/>
              </a:ext>
            </a:extLst>
          </p:cNvPr>
          <p:cNvSpPr>
            <a:spLocks noEditPoints="1"/>
          </p:cNvSpPr>
          <p:nvPr/>
        </p:nvSpPr>
        <p:spPr bwMode="auto">
          <a:xfrm>
            <a:off x="3738287" y="1964637"/>
            <a:ext cx="315086" cy="913205"/>
          </a:xfrm>
          <a:custGeom>
            <a:avLst/>
            <a:gdLst>
              <a:gd name="T0" fmla="*/ 361 w 462"/>
              <a:gd name="T1" fmla="*/ 815 h 1339"/>
              <a:gd name="T2" fmla="*/ 375 w 462"/>
              <a:gd name="T3" fmla="*/ 810 h 1339"/>
              <a:gd name="T4" fmla="*/ 385 w 462"/>
              <a:gd name="T5" fmla="*/ 814 h 1339"/>
              <a:gd name="T6" fmla="*/ 414 w 462"/>
              <a:gd name="T7" fmla="*/ 799 h 1339"/>
              <a:gd name="T8" fmla="*/ 451 w 462"/>
              <a:gd name="T9" fmla="*/ 733 h 1339"/>
              <a:gd name="T10" fmla="*/ 457 w 462"/>
              <a:gd name="T11" fmla="*/ 589 h 1339"/>
              <a:gd name="T12" fmla="*/ 437 w 462"/>
              <a:gd name="T13" fmla="*/ 459 h 1339"/>
              <a:gd name="T14" fmla="*/ 378 w 462"/>
              <a:gd name="T15" fmla="*/ 306 h 1339"/>
              <a:gd name="T16" fmla="*/ 326 w 462"/>
              <a:gd name="T17" fmla="*/ 273 h 1339"/>
              <a:gd name="T18" fmla="*/ 287 w 462"/>
              <a:gd name="T19" fmla="*/ 259 h 1339"/>
              <a:gd name="T20" fmla="*/ 295 w 462"/>
              <a:gd name="T21" fmla="*/ 241 h 1339"/>
              <a:gd name="T22" fmla="*/ 314 w 462"/>
              <a:gd name="T23" fmla="*/ 189 h 1339"/>
              <a:gd name="T24" fmla="*/ 331 w 462"/>
              <a:gd name="T25" fmla="*/ 124 h 1339"/>
              <a:gd name="T26" fmla="*/ 341 w 462"/>
              <a:gd name="T27" fmla="*/ 82 h 1339"/>
              <a:gd name="T28" fmla="*/ 314 w 462"/>
              <a:gd name="T29" fmla="*/ 43 h 1339"/>
              <a:gd name="T30" fmla="*/ 252 w 462"/>
              <a:gd name="T31" fmla="*/ 19 h 1339"/>
              <a:gd name="T32" fmla="*/ 210 w 462"/>
              <a:gd name="T33" fmla="*/ 0 h 1339"/>
              <a:gd name="T34" fmla="*/ 167 w 462"/>
              <a:gd name="T35" fmla="*/ 44 h 1339"/>
              <a:gd name="T36" fmla="*/ 128 w 462"/>
              <a:gd name="T37" fmla="*/ 95 h 1339"/>
              <a:gd name="T38" fmla="*/ 136 w 462"/>
              <a:gd name="T39" fmla="*/ 181 h 1339"/>
              <a:gd name="T40" fmla="*/ 175 w 462"/>
              <a:gd name="T41" fmla="*/ 227 h 1339"/>
              <a:gd name="T42" fmla="*/ 143 w 462"/>
              <a:gd name="T43" fmla="*/ 250 h 1339"/>
              <a:gd name="T44" fmla="*/ 110 w 462"/>
              <a:gd name="T45" fmla="*/ 277 h 1339"/>
              <a:gd name="T46" fmla="*/ 51 w 462"/>
              <a:gd name="T47" fmla="*/ 317 h 1339"/>
              <a:gd name="T48" fmla="*/ 35 w 462"/>
              <a:gd name="T49" fmla="*/ 377 h 1339"/>
              <a:gd name="T50" fmla="*/ 13 w 462"/>
              <a:gd name="T51" fmla="*/ 439 h 1339"/>
              <a:gd name="T52" fmla="*/ 6 w 462"/>
              <a:gd name="T53" fmla="*/ 615 h 1339"/>
              <a:gd name="T54" fmla="*/ 3 w 462"/>
              <a:gd name="T55" fmla="*/ 684 h 1339"/>
              <a:gd name="T56" fmla="*/ 24 w 462"/>
              <a:gd name="T57" fmla="*/ 700 h 1339"/>
              <a:gd name="T58" fmla="*/ 26 w 462"/>
              <a:gd name="T59" fmla="*/ 751 h 1339"/>
              <a:gd name="T60" fmla="*/ 67 w 462"/>
              <a:gd name="T61" fmla="*/ 781 h 1339"/>
              <a:gd name="T62" fmla="*/ 58 w 462"/>
              <a:gd name="T63" fmla="*/ 750 h 1339"/>
              <a:gd name="T64" fmla="*/ 70 w 462"/>
              <a:gd name="T65" fmla="*/ 750 h 1339"/>
              <a:gd name="T66" fmla="*/ 87 w 462"/>
              <a:gd name="T67" fmla="*/ 762 h 1339"/>
              <a:gd name="T68" fmla="*/ 115 w 462"/>
              <a:gd name="T69" fmla="*/ 889 h 1339"/>
              <a:gd name="T70" fmla="*/ 128 w 462"/>
              <a:gd name="T71" fmla="*/ 985 h 1339"/>
              <a:gd name="T72" fmla="*/ 145 w 462"/>
              <a:gd name="T73" fmla="*/ 1155 h 1339"/>
              <a:gd name="T74" fmla="*/ 139 w 462"/>
              <a:gd name="T75" fmla="*/ 1253 h 1339"/>
              <a:gd name="T76" fmla="*/ 162 w 462"/>
              <a:gd name="T77" fmla="*/ 1320 h 1339"/>
              <a:gd name="T78" fmla="*/ 237 w 462"/>
              <a:gd name="T79" fmla="*/ 1339 h 1339"/>
              <a:gd name="T80" fmla="*/ 262 w 462"/>
              <a:gd name="T81" fmla="*/ 1307 h 1339"/>
              <a:gd name="T82" fmla="*/ 295 w 462"/>
              <a:gd name="T83" fmla="*/ 1297 h 1339"/>
              <a:gd name="T84" fmla="*/ 322 w 462"/>
              <a:gd name="T85" fmla="*/ 1264 h 1339"/>
              <a:gd name="T86" fmla="*/ 327 w 462"/>
              <a:gd name="T87" fmla="*/ 1153 h 1339"/>
              <a:gd name="T88" fmla="*/ 346 w 462"/>
              <a:gd name="T89" fmla="*/ 970 h 1339"/>
              <a:gd name="T90" fmla="*/ 247 w 462"/>
              <a:gd name="T91" fmla="*/ 1003 h 1339"/>
              <a:gd name="T92" fmla="*/ 252 w 462"/>
              <a:gd name="T93" fmla="*/ 1091 h 1339"/>
              <a:gd name="T94" fmla="*/ 243 w 462"/>
              <a:gd name="T95" fmla="*/ 1130 h 1339"/>
              <a:gd name="T96" fmla="*/ 247 w 462"/>
              <a:gd name="T97" fmla="*/ 1155 h 1339"/>
              <a:gd name="T98" fmla="*/ 249 w 462"/>
              <a:gd name="T99" fmla="*/ 1188 h 1339"/>
              <a:gd name="T100" fmla="*/ 253 w 462"/>
              <a:gd name="T101" fmla="*/ 1217 h 1339"/>
              <a:gd name="T102" fmla="*/ 243 w 462"/>
              <a:gd name="T103" fmla="*/ 1220 h 1339"/>
              <a:gd name="T104" fmla="*/ 219 w 462"/>
              <a:gd name="T105" fmla="*/ 1159 h 1339"/>
              <a:gd name="T106" fmla="*/ 236 w 462"/>
              <a:gd name="T107" fmla="*/ 1044 h 1339"/>
              <a:gd name="T108" fmla="*/ 366 w 462"/>
              <a:gd name="T109" fmla="*/ 591 h 1339"/>
              <a:gd name="T110" fmla="*/ 384 w 462"/>
              <a:gd name="T111" fmla="*/ 694 h 1339"/>
              <a:gd name="T112" fmla="*/ 380 w 462"/>
              <a:gd name="T113" fmla="*/ 719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2" h="1339">
                <a:moveTo>
                  <a:pt x="352" y="899"/>
                </a:moveTo>
                <a:lnTo>
                  <a:pt x="352" y="899"/>
                </a:lnTo>
                <a:lnTo>
                  <a:pt x="354" y="885"/>
                </a:lnTo>
                <a:lnTo>
                  <a:pt x="356" y="861"/>
                </a:lnTo>
                <a:lnTo>
                  <a:pt x="361" y="815"/>
                </a:lnTo>
                <a:lnTo>
                  <a:pt x="361" y="815"/>
                </a:lnTo>
                <a:lnTo>
                  <a:pt x="361" y="809"/>
                </a:lnTo>
                <a:lnTo>
                  <a:pt x="361" y="815"/>
                </a:lnTo>
                <a:lnTo>
                  <a:pt x="361" y="815"/>
                </a:lnTo>
                <a:lnTo>
                  <a:pt x="361" y="818"/>
                </a:lnTo>
                <a:lnTo>
                  <a:pt x="361" y="818"/>
                </a:lnTo>
                <a:lnTo>
                  <a:pt x="362" y="820"/>
                </a:lnTo>
                <a:lnTo>
                  <a:pt x="363" y="820"/>
                </a:lnTo>
                <a:lnTo>
                  <a:pt x="369" y="817"/>
                </a:lnTo>
                <a:lnTo>
                  <a:pt x="374" y="812"/>
                </a:lnTo>
                <a:lnTo>
                  <a:pt x="375" y="810"/>
                </a:lnTo>
                <a:lnTo>
                  <a:pt x="375" y="809"/>
                </a:lnTo>
                <a:lnTo>
                  <a:pt x="375" y="809"/>
                </a:lnTo>
                <a:lnTo>
                  <a:pt x="375" y="808"/>
                </a:lnTo>
                <a:lnTo>
                  <a:pt x="376" y="808"/>
                </a:lnTo>
                <a:lnTo>
                  <a:pt x="380" y="808"/>
                </a:lnTo>
                <a:lnTo>
                  <a:pt x="384" y="810"/>
                </a:lnTo>
                <a:lnTo>
                  <a:pt x="385" y="811"/>
                </a:lnTo>
                <a:lnTo>
                  <a:pt x="385" y="814"/>
                </a:lnTo>
                <a:lnTo>
                  <a:pt x="385" y="814"/>
                </a:lnTo>
                <a:lnTo>
                  <a:pt x="385" y="815"/>
                </a:lnTo>
                <a:lnTo>
                  <a:pt x="387" y="816"/>
                </a:lnTo>
                <a:lnTo>
                  <a:pt x="393" y="814"/>
                </a:lnTo>
                <a:lnTo>
                  <a:pt x="408" y="804"/>
                </a:lnTo>
                <a:lnTo>
                  <a:pt x="408" y="804"/>
                </a:lnTo>
                <a:lnTo>
                  <a:pt x="412" y="802"/>
                </a:lnTo>
                <a:lnTo>
                  <a:pt x="414" y="799"/>
                </a:lnTo>
                <a:lnTo>
                  <a:pt x="418" y="792"/>
                </a:lnTo>
                <a:lnTo>
                  <a:pt x="423" y="776"/>
                </a:lnTo>
                <a:lnTo>
                  <a:pt x="423" y="776"/>
                </a:lnTo>
                <a:lnTo>
                  <a:pt x="432" y="752"/>
                </a:lnTo>
                <a:lnTo>
                  <a:pt x="432" y="752"/>
                </a:lnTo>
                <a:lnTo>
                  <a:pt x="439" y="745"/>
                </a:lnTo>
                <a:lnTo>
                  <a:pt x="451" y="733"/>
                </a:lnTo>
                <a:lnTo>
                  <a:pt x="451" y="733"/>
                </a:lnTo>
                <a:lnTo>
                  <a:pt x="453" y="731"/>
                </a:lnTo>
                <a:lnTo>
                  <a:pt x="454" y="729"/>
                </a:lnTo>
                <a:lnTo>
                  <a:pt x="457" y="719"/>
                </a:lnTo>
                <a:lnTo>
                  <a:pt x="460" y="681"/>
                </a:lnTo>
                <a:lnTo>
                  <a:pt x="460" y="681"/>
                </a:lnTo>
                <a:lnTo>
                  <a:pt x="462" y="663"/>
                </a:lnTo>
                <a:lnTo>
                  <a:pt x="460" y="641"/>
                </a:lnTo>
                <a:lnTo>
                  <a:pt x="457" y="589"/>
                </a:lnTo>
                <a:lnTo>
                  <a:pt x="452" y="542"/>
                </a:lnTo>
                <a:lnTo>
                  <a:pt x="451" y="525"/>
                </a:lnTo>
                <a:lnTo>
                  <a:pt x="451" y="516"/>
                </a:lnTo>
                <a:lnTo>
                  <a:pt x="451" y="516"/>
                </a:lnTo>
                <a:lnTo>
                  <a:pt x="451" y="511"/>
                </a:lnTo>
                <a:lnTo>
                  <a:pt x="451" y="505"/>
                </a:lnTo>
                <a:lnTo>
                  <a:pt x="449" y="493"/>
                </a:lnTo>
                <a:lnTo>
                  <a:pt x="437" y="459"/>
                </a:lnTo>
                <a:lnTo>
                  <a:pt x="437" y="459"/>
                </a:lnTo>
                <a:lnTo>
                  <a:pt x="427" y="428"/>
                </a:lnTo>
                <a:lnTo>
                  <a:pt x="413" y="389"/>
                </a:lnTo>
                <a:lnTo>
                  <a:pt x="399" y="349"/>
                </a:lnTo>
                <a:lnTo>
                  <a:pt x="392" y="331"/>
                </a:lnTo>
                <a:lnTo>
                  <a:pt x="385" y="317"/>
                </a:lnTo>
                <a:lnTo>
                  <a:pt x="385" y="317"/>
                </a:lnTo>
                <a:lnTo>
                  <a:pt x="378" y="306"/>
                </a:lnTo>
                <a:lnTo>
                  <a:pt x="370" y="298"/>
                </a:lnTo>
                <a:lnTo>
                  <a:pt x="362" y="291"/>
                </a:lnTo>
                <a:lnTo>
                  <a:pt x="354" y="288"/>
                </a:lnTo>
                <a:lnTo>
                  <a:pt x="347" y="284"/>
                </a:lnTo>
                <a:lnTo>
                  <a:pt x="341" y="282"/>
                </a:lnTo>
                <a:lnTo>
                  <a:pt x="333" y="279"/>
                </a:lnTo>
                <a:lnTo>
                  <a:pt x="333" y="279"/>
                </a:lnTo>
                <a:lnTo>
                  <a:pt x="326" y="273"/>
                </a:lnTo>
                <a:lnTo>
                  <a:pt x="322" y="270"/>
                </a:lnTo>
                <a:lnTo>
                  <a:pt x="318" y="265"/>
                </a:lnTo>
                <a:lnTo>
                  <a:pt x="318" y="265"/>
                </a:lnTo>
                <a:lnTo>
                  <a:pt x="317" y="264"/>
                </a:lnTo>
                <a:lnTo>
                  <a:pt x="315" y="263"/>
                </a:lnTo>
                <a:lnTo>
                  <a:pt x="307" y="260"/>
                </a:lnTo>
                <a:lnTo>
                  <a:pt x="297" y="260"/>
                </a:lnTo>
                <a:lnTo>
                  <a:pt x="287" y="259"/>
                </a:lnTo>
                <a:lnTo>
                  <a:pt x="266" y="260"/>
                </a:lnTo>
                <a:lnTo>
                  <a:pt x="257" y="260"/>
                </a:lnTo>
                <a:lnTo>
                  <a:pt x="257" y="260"/>
                </a:lnTo>
                <a:lnTo>
                  <a:pt x="271" y="251"/>
                </a:lnTo>
                <a:lnTo>
                  <a:pt x="271" y="251"/>
                </a:lnTo>
                <a:lnTo>
                  <a:pt x="279" y="250"/>
                </a:lnTo>
                <a:lnTo>
                  <a:pt x="287" y="246"/>
                </a:lnTo>
                <a:lnTo>
                  <a:pt x="295" y="241"/>
                </a:lnTo>
                <a:lnTo>
                  <a:pt x="295" y="241"/>
                </a:lnTo>
                <a:lnTo>
                  <a:pt x="298" y="238"/>
                </a:lnTo>
                <a:lnTo>
                  <a:pt x="302" y="232"/>
                </a:lnTo>
                <a:lnTo>
                  <a:pt x="304" y="226"/>
                </a:lnTo>
                <a:lnTo>
                  <a:pt x="305" y="219"/>
                </a:lnTo>
                <a:lnTo>
                  <a:pt x="309" y="205"/>
                </a:lnTo>
                <a:lnTo>
                  <a:pt x="314" y="189"/>
                </a:lnTo>
                <a:lnTo>
                  <a:pt x="314" y="189"/>
                </a:lnTo>
                <a:lnTo>
                  <a:pt x="318" y="176"/>
                </a:lnTo>
                <a:lnTo>
                  <a:pt x="321" y="167"/>
                </a:lnTo>
                <a:lnTo>
                  <a:pt x="324" y="159"/>
                </a:lnTo>
                <a:lnTo>
                  <a:pt x="328" y="147"/>
                </a:lnTo>
                <a:lnTo>
                  <a:pt x="328" y="147"/>
                </a:lnTo>
                <a:lnTo>
                  <a:pt x="331" y="136"/>
                </a:lnTo>
                <a:lnTo>
                  <a:pt x="331" y="129"/>
                </a:lnTo>
                <a:lnTo>
                  <a:pt x="331" y="124"/>
                </a:lnTo>
                <a:lnTo>
                  <a:pt x="333" y="118"/>
                </a:lnTo>
                <a:lnTo>
                  <a:pt x="333" y="118"/>
                </a:lnTo>
                <a:lnTo>
                  <a:pt x="339" y="107"/>
                </a:lnTo>
                <a:lnTo>
                  <a:pt x="341" y="100"/>
                </a:lnTo>
                <a:lnTo>
                  <a:pt x="342" y="90"/>
                </a:lnTo>
                <a:lnTo>
                  <a:pt x="342" y="90"/>
                </a:lnTo>
                <a:lnTo>
                  <a:pt x="342" y="85"/>
                </a:lnTo>
                <a:lnTo>
                  <a:pt x="341" y="82"/>
                </a:lnTo>
                <a:lnTo>
                  <a:pt x="340" y="78"/>
                </a:lnTo>
                <a:lnTo>
                  <a:pt x="337" y="76"/>
                </a:lnTo>
                <a:lnTo>
                  <a:pt x="333" y="72"/>
                </a:lnTo>
                <a:lnTo>
                  <a:pt x="330" y="70"/>
                </a:lnTo>
                <a:lnTo>
                  <a:pt x="328" y="66"/>
                </a:lnTo>
                <a:lnTo>
                  <a:pt x="328" y="66"/>
                </a:lnTo>
                <a:lnTo>
                  <a:pt x="322" y="56"/>
                </a:lnTo>
                <a:lnTo>
                  <a:pt x="314" y="43"/>
                </a:lnTo>
                <a:lnTo>
                  <a:pt x="309" y="37"/>
                </a:lnTo>
                <a:lnTo>
                  <a:pt x="303" y="31"/>
                </a:lnTo>
                <a:lnTo>
                  <a:pt x="297" y="26"/>
                </a:lnTo>
                <a:lnTo>
                  <a:pt x="290" y="24"/>
                </a:lnTo>
                <a:lnTo>
                  <a:pt x="290" y="24"/>
                </a:lnTo>
                <a:lnTo>
                  <a:pt x="266" y="19"/>
                </a:lnTo>
                <a:lnTo>
                  <a:pt x="258" y="18"/>
                </a:lnTo>
                <a:lnTo>
                  <a:pt x="252" y="19"/>
                </a:lnTo>
                <a:lnTo>
                  <a:pt x="252" y="19"/>
                </a:lnTo>
                <a:lnTo>
                  <a:pt x="249" y="19"/>
                </a:lnTo>
                <a:lnTo>
                  <a:pt x="245" y="17"/>
                </a:lnTo>
                <a:lnTo>
                  <a:pt x="233" y="11"/>
                </a:lnTo>
                <a:lnTo>
                  <a:pt x="221" y="4"/>
                </a:lnTo>
                <a:lnTo>
                  <a:pt x="216" y="1"/>
                </a:lnTo>
                <a:lnTo>
                  <a:pt x="210" y="0"/>
                </a:lnTo>
                <a:lnTo>
                  <a:pt x="210" y="0"/>
                </a:lnTo>
                <a:lnTo>
                  <a:pt x="205" y="1"/>
                </a:lnTo>
                <a:lnTo>
                  <a:pt x="200" y="4"/>
                </a:lnTo>
                <a:lnTo>
                  <a:pt x="195" y="7"/>
                </a:lnTo>
                <a:lnTo>
                  <a:pt x="191" y="12"/>
                </a:lnTo>
                <a:lnTo>
                  <a:pt x="181" y="25"/>
                </a:lnTo>
                <a:lnTo>
                  <a:pt x="172" y="38"/>
                </a:lnTo>
                <a:lnTo>
                  <a:pt x="172" y="38"/>
                </a:lnTo>
                <a:lnTo>
                  <a:pt x="167" y="44"/>
                </a:lnTo>
                <a:lnTo>
                  <a:pt x="164" y="49"/>
                </a:lnTo>
                <a:lnTo>
                  <a:pt x="154" y="56"/>
                </a:lnTo>
                <a:lnTo>
                  <a:pt x="146" y="63"/>
                </a:lnTo>
                <a:lnTo>
                  <a:pt x="139" y="71"/>
                </a:lnTo>
                <a:lnTo>
                  <a:pt x="139" y="71"/>
                </a:lnTo>
                <a:lnTo>
                  <a:pt x="135" y="76"/>
                </a:lnTo>
                <a:lnTo>
                  <a:pt x="133" y="82"/>
                </a:lnTo>
                <a:lnTo>
                  <a:pt x="128" y="95"/>
                </a:lnTo>
                <a:lnTo>
                  <a:pt x="126" y="105"/>
                </a:lnTo>
                <a:lnTo>
                  <a:pt x="125" y="114"/>
                </a:lnTo>
                <a:lnTo>
                  <a:pt x="125" y="114"/>
                </a:lnTo>
                <a:lnTo>
                  <a:pt x="126" y="126"/>
                </a:lnTo>
                <a:lnTo>
                  <a:pt x="129" y="144"/>
                </a:lnTo>
                <a:lnTo>
                  <a:pt x="134" y="175"/>
                </a:lnTo>
                <a:lnTo>
                  <a:pt x="134" y="175"/>
                </a:lnTo>
                <a:lnTo>
                  <a:pt x="136" y="181"/>
                </a:lnTo>
                <a:lnTo>
                  <a:pt x="143" y="189"/>
                </a:lnTo>
                <a:lnTo>
                  <a:pt x="152" y="199"/>
                </a:lnTo>
                <a:lnTo>
                  <a:pt x="162" y="208"/>
                </a:lnTo>
                <a:lnTo>
                  <a:pt x="162" y="208"/>
                </a:lnTo>
                <a:lnTo>
                  <a:pt x="167" y="213"/>
                </a:lnTo>
                <a:lnTo>
                  <a:pt x="171" y="218"/>
                </a:lnTo>
                <a:lnTo>
                  <a:pt x="174" y="222"/>
                </a:lnTo>
                <a:lnTo>
                  <a:pt x="175" y="227"/>
                </a:lnTo>
                <a:lnTo>
                  <a:pt x="177" y="234"/>
                </a:lnTo>
                <a:lnTo>
                  <a:pt x="177" y="237"/>
                </a:lnTo>
                <a:lnTo>
                  <a:pt x="177" y="237"/>
                </a:lnTo>
                <a:lnTo>
                  <a:pt x="164" y="240"/>
                </a:lnTo>
                <a:lnTo>
                  <a:pt x="154" y="243"/>
                </a:lnTo>
                <a:lnTo>
                  <a:pt x="148" y="246"/>
                </a:lnTo>
                <a:lnTo>
                  <a:pt x="148" y="246"/>
                </a:lnTo>
                <a:lnTo>
                  <a:pt x="143" y="250"/>
                </a:lnTo>
                <a:lnTo>
                  <a:pt x="139" y="256"/>
                </a:lnTo>
                <a:lnTo>
                  <a:pt x="139" y="256"/>
                </a:lnTo>
                <a:lnTo>
                  <a:pt x="134" y="260"/>
                </a:lnTo>
                <a:lnTo>
                  <a:pt x="129" y="264"/>
                </a:lnTo>
                <a:lnTo>
                  <a:pt x="125" y="267"/>
                </a:lnTo>
                <a:lnTo>
                  <a:pt x="120" y="270"/>
                </a:lnTo>
                <a:lnTo>
                  <a:pt x="120" y="270"/>
                </a:lnTo>
                <a:lnTo>
                  <a:pt x="110" y="277"/>
                </a:lnTo>
                <a:lnTo>
                  <a:pt x="96" y="284"/>
                </a:lnTo>
                <a:lnTo>
                  <a:pt x="96" y="284"/>
                </a:lnTo>
                <a:lnTo>
                  <a:pt x="89" y="289"/>
                </a:lnTo>
                <a:lnTo>
                  <a:pt x="82" y="295"/>
                </a:lnTo>
                <a:lnTo>
                  <a:pt x="72" y="303"/>
                </a:lnTo>
                <a:lnTo>
                  <a:pt x="58" y="312"/>
                </a:lnTo>
                <a:lnTo>
                  <a:pt x="58" y="312"/>
                </a:lnTo>
                <a:lnTo>
                  <a:pt x="51" y="317"/>
                </a:lnTo>
                <a:lnTo>
                  <a:pt x="48" y="321"/>
                </a:lnTo>
                <a:lnTo>
                  <a:pt x="45" y="324"/>
                </a:lnTo>
                <a:lnTo>
                  <a:pt x="44" y="327"/>
                </a:lnTo>
                <a:lnTo>
                  <a:pt x="44" y="332"/>
                </a:lnTo>
                <a:lnTo>
                  <a:pt x="45" y="336"/>
                </a:lnTo>
                <a:lnTo>
                  <a:pt x="44" y="341"/>
                </a:lnTo>
                <a:lnTo>
                  <a:pt x="44" y="341"/>
                </a:lnTo>
                <a:lnTo>
                  <a:pt x="35" y="377"/>
                </a:lnTo>
                <a:lnTo>
                  <a:pt x="29" y="400"/>
                </a:lnTo>
                <a:lnTo>
                  <a:pt x="24" y="409"/>
                </a:lnTo>
                <a:lnTo>
                  <a:pt x="20" y="416"/>
                </a:lnTo>
                <a:lnTo>
                  <a:pt x="20" y="416"/>
                </a:lnTo>
                <a:lnTo>
                  <a:pt x="17" y="422"/>
                </a:lnTo>
                <a:lnTo>
                  <a:pt x="15" y="427"/>
                </a:lnTo>
                <a:lnTo>
                  <a:pt x="13" y="433"/>
                </a:lnTo>
                <a:lnTo>
                  <a:pt x="13" y="439"/>
                </a:lnTo>
                <a:lnTo>
                  <a:pt x="15" y="452"/>
                </a:lnTo>
                <a:lnTo>
                  <a:pt x="16" y="468"/>
                </a:lnTo>
                <a:lnTo>
                  <a:pt x="16" y="468"/>
                </a:lnTo>
                <a:lnTo>
                  <a:pt x="15" y="497"/>
                </a:lnTo>
                <a:lnTo>
                  <a:pt x="12" y="539"/>
                </a:lnTo>
                <a:lnTo>
                  <a:pt x="10" y="583"/>
                </a:lnTo>
                <a:lnTo>
                  <a:pt x="6" y="615"/>
                </a:lnTo>
                <a:lnTo>
                  <a:pt x="6" y="615"/>
                </a:lnTo>
                <a:lnTo>
                  <a:pt x="5" y="632"/>
                </a:lnTo>
                <a:lnTo>
                  <a:pt x="4" y="642"/>
                </a:lnTo>
                <a:lnTo>
                  <a:pt x="3" y="653"/>
                </a:lnTo>
                <a:lnTo>
                  <a:pt x="2" y="667"/>
                </a:lnTo>
                <a:lnTo>
                  <a:pt x="2" y="667"/>
                </a:lnTo>
                <a:lnTo>
                  <a:pt x="0" y="680"/>
                </a:lnTo>
                <a:lnTo>
                  <a:pt x="2" y="682"/>
                </a:lnTo>
                <a:lnTo>
                  <a:pt x="3" y="684"/>
                </a:lnTo>
                <a:lnTo>
                  <a:pt x="6" y="685"/>
                </a:lnTo>
                <a:lnTo>
                  <a:pt x="9" y="687"/>
                </a:lnTo>
                <a:lnTo>
                  <a:pt x="11" y="691"/>
                </a:lnTo>
                <a:lnTo>
                  <a:pt x="11" y="691"/>
                </a:lnTo>
                <a:lnTo>
                  <a:pt x="13" y="694"/>
                </a:lnTo>
                <a:lnTo>
                  <a:pt x="16" y="698"/>
                </a:lnTo>
                <a:lnTo>
                  <a:pt x="20" y="700"/>
                </a:lnTo>
                <a:lnTo>
                  <a:pt x="24" y="700"/>
                </a:lnTo>
                <a:lnTo>
                  <a:pt x="25" y="700"/>
                </a:lnTo>
                <a:lnTo>
                  <a:pt x="25" y="700"/>
                </a:lnTo>
                <a:lnTo>
                  <a:pt x="25" y="718"/>
                </a:lnTo>
                <a:lnTo>
                  <a:pt x="25" y="732"/>
                </a:lnTo>
                <a:lnTo>
                  <a:pt x="25" y="743"/>
                </a:lnTo>
                <a:lnTo>
                  <a:pt x="25" y="743"/>
                </a:lnTo>
                <a:lnTo>
                  <a:pt x="25" y="746"/>
                </a:lnTo>
                <a:lnTo>
                  <a:pt x="26" y="751"/>
                </a:lnTo>
                <a:lnTo>
                  <a:pt x="29" y="756"/>
                </a:lnTo>
                <a:lnTo>
                  <a:pt x="32" y="760"/>
                </a:lnTo>
                <a:lnTo>
                  <a:pt x="42" y="769"/>
                </a:lnTo>
                <a:lnTo>
                  <a:pt x="48" y="772"/>
                </a:lnTo>
                <a:lnTo>
                  <a:pt x="54" y="776"/>
                </a:lnTo>
                <a:lnTo>
                  <a:pt x="54" y="776"/>
                </a:lnTo>
                <a:lnTo>
                  <a:pt x="63" y="779"/>
                </a:lnTo>
                <a:lnTo>
                  <a:pt x="67" y="781"/>
                </a:lnTo>
                <a:lnTo>
                  <a:pt x="68" y="781"/>
                </a:lnTo>
                <a:lnTo>
                  <a:pt x="68" y="779"/>
                </a:lnTo>
                <a:lnTo>
                  <a:pt x="68" y="776"/>
                </a:lnTo>
                <a:lnTo>
                  <a:pt x="68" y="776"/>
                </a:lnTo>
                <a:lnTo>
                  <a:pt x="65" y="770"/>
                </a:lnTo>
                <a:lnTo>
                  <a:pt x="62" y="762"/>
                </a:lnTo>
                <a:lnTo>
                  <a:pt x="59" y="753"/>
                </a:lnTo>
                <a:lnTo>
                  <a:pt x="58" y="750"/>
                </a:lnTo>
                <a:lnTo>
                  <a:pt x="58" y="747"/>
                </a:lnTo>
                <a:lnTo>
                  <a:pt x="58" y="747"/>
                </a:lnTo>
                <a:lnTo>
                  <a:pt x="59" y="746"/>
                </a:lnTo>
                <a:lnTo>
                  <a:pt x="61" y="745"/>
                </a:lnTo>
                <a:lnTo>
                  <a:pt x="63" y="745"/>
                </a:lnTo>
                <a:lnTo>
                  <a:pt x="68" y="747"/>
                </a:lnTo>
                <a:lnTo>
                  <a:pt x="68" y="747"/>
                </a:lnTo>
                <a:lnTo>
                  <a:pt x="70" y="750"/>
                </a:lnTo>
                <a:lnTo>
                  <a:pt x="71" y="752"/>
                </a:lnTo>
                <a:lnTo>
                  <a:pt x="72" y="757"/>
                </a:lnTo>
                <a:lnTo>
                  <a:pt x="72" y="757"/>
                </a:lnTo>
                <a:lnTo>
                  <a:pt x="74" y="759"/>
                </a:lnTo>
                <a:lnTo>
                  <a:pt x="75" y="760"/>
                </a:lnTo>
                <a:lnTo>
                  <a:pt x="80" y="762"/>
                </a:lnTo>
                <a:lnTo>
                  <a:pt x="84" y="762"/>
                </a:lnTo>
                <a:lnTo>
                  <a:pt x="87" y="762"/>
                </a:lnTo>
                <a:lnTo>
                  <a:pt x="91" y="781"/>
                </a:lnTo>
                <a:lnTo>
                  <a:pt x="101" y="781"/>
                </a:lnTo>
                <a:lnTo>
                  <a:pt x="101" y="781"/>
                </a:lnTo>
                <a:lnTo>
                  <a:pt x="106" y="828"/>
                </a:lnTo>
                <a:lnTo>
                  <a:pt x="110" y="864"/>
                </a:lnTo>
                <a:lnTo>
                  <a:pt x="113" y="879"/>
                </a:lnTo>
                <a:lnTo>
                  <a:pt x="115" y="889"/>
                </a:lnTo>
                <a:lnTo>
                  <a:pt x="115" y="889"/>
                </a:lnTo>
                <a:lnTo>
                  <a:pt x="120" y="906"/>
                </a:lnTo>
                <a:lnTo>
                  <a:pt x="123" y="926"/>
                </a:lnTo>
                <a:lnTo>
                  <a:pt x="127" y="946"/>
                </a:lnTo>
                <a:lnTo>
                  <a:pt x="129" y="965"/>
                </a:lnTo>
                <a:lnTo>
                  <a:pt x="129" y="965"/>
                </a:lnTo>
                <a:lnTo>
                  <a:pt x="130" y="976"/>
                </a:lnTo>
                <a:lnTo>
                  <a:pt x="129" y="979"/>
                </a:lnTo>
                <a:lnTo>
                  <a:pt x="128" y="985"/>
                </a:lnTo>
                <a:lnTo>
                  <a:pt x="129" y="1003"/>
                </a:lnTo>
                <a:lnTo>
                  <a:pt x="129" y="1003"/>
                </a:lnTo>
                <a:lnTo>
                  <a:pt x="132" y="1026"/>
                </a:lnTo>
                <a:lnTo>
                  <a:pt x="135" y="1050"/>
                </a:lnTo>
                <a:lnTo>
                  <a:pt x="139" y="1083"/>
                </a:lnTo>
                <a:lnTo>
                  <a:pt x="143" y="1130"/>
                </a:lnTo>
                <a:lnTo>
                  <a:pt x="143" y="1130"/>
                </a:lnTo>
                <a:lnTo>
                  <a:pt x="145" y="1155"/>
                </a:lnTo>
                <a:lnTo>
                  <a:pt x="146" y="1175"/>
                </a:lnTo>
                <a:lnTo>
                  <a:pt x="145" y="1190"/>
                </a:lnTo>
                <a:lnTo>
                  <a:pt x="145" y="1200"/>
                </a:lnTo>
                <a:lnTo>
                  <a:pt x="141" y="1216"/>
                </a:lnTo>
                <a:lnTo>
                  <a:pt x="139" y="1230"/>
                </a:lnTo>
                <a:lnTo>
                  <a:pt x="139" y="1230"/>
                </a:lnTo>
                <a:lnTo>
                  <a:pt x="138" y="1244"/>
                </a:lnTo>
                <a:lnTo>
                  <a:pt x="139" y="1253"/>
                </a:lnTo>
                <a:lnTo>
                  <a:pt x="141" y="1261"/>
                </a:lnTo>
                <a:lnTo>
                  <a:pt x="143" y="1268"/>
                </a:lnTo>
                <a:lnTo>
                  <a:pt x="143" y="1268"/>
                </a:lnTo>
                <a:lnTo>
                  <a:pt x="147" y="1276"/>
                </a:lnTo>
                <a:lnTo>
                  <a:pt x="148" y="1277"/>
                </a:lnTo>
                <a:lnTo>
                  <a:pt x="148" y="1277"/>
                </a:lnTo>
                <a:lnTo>
                  <a:pt x="162" y="1320"/>
                </a:lnTo>
                <a:lnTo>
                  <a:pt x="162" y="1320"/>
                </a:lnTo>
                <a:lnTo>
                  <a:pt x="166" y="1327"/>
                </a:lnTo>
                <a:lnTo>
                  <a:pt x="169" y="1333"/>
                </a:lnTo>
                <a:lnTo>
                  <a:pt x="173" y="1335"/>
                </a:lnTo>
                <a:lnTo>
                  <a:pt x="180" y="1336"/>
                </a:lnTo>
                <a:lnTo>
                  <a:pt x="198" y="1337"/>
                </a:lnTo>
                <a:lnTo>
                  <a:pt x="229" y="1339"/>
                </a:lnTo>
                <a:lnTo>
                  <a:pt x="229" y="1339"/>
                </a:lnTo>
                <a:lnTo>
                  <a:pt x="237" y="1339"/>
                </a:lnTo>
                <a:lnTo>
                  <a:pt x="244" y="1337"/>
                </a:lnTo>
                <a:lnTo>
                  <a:pt x="250" y="1335"/>
                </a:lnTo>
                <a:lnTo>
                  <a:pt x="255" y="1333"/>
                </a:lnTo>
                <a:lnTo>
                  <a:pt x="258" y="1329"/>
                </a:lnTo>
                <a:lnTo>
                  <a:pt x="259" y="1326"/>
                </a:lnTo>
                <a:lnTo>
                  <a:pt x="262" y="1321"/>
                </a:lnTo>
                <a:lnTo>
                  <a:pt x="262" y="1316"/>
                </a:lnTo>
                <a:lnTo>
                  <a:pt x="262" y="1307"/>
                </a:lnTo>
                <a:lnTo>
                  <a:pt x="259" y="1300"/>
                </a:lnTo>
                <a:lnTo>
                  <a:pt x="257" y="1291"/>
                </a:lnTo>
                <a:lnTo>
                  <a:pt x="257" y="1291"/>
                </a:lnTo>
                <a:lnTo>
                  <a:pt x="268" y="1292"/>
                </a:lnTo>
                <a:lnTo>
                  <a:pt x="278" y="1294"/>
                </a:lnTo>
                <a:lnTo>
                  <a:pt x="290" y="1296"/>
                </a:lnTo>
                <a:lnTo>
                  <a:pt x="290" y="1296"/>
                </a:lnTo>
                <a:lnTo>
                  <a:pt x="295" y="1297"/>
                </a:lnTo>
                <a:lnTo>
                  <a:pt x="300" y="1296"/>
                </a:lnTo>
                <a:lnTo>
                  <a:pt x="303" y="1295"/>
                </a:lnTo>
                <a:lnTo>
                  <a:pt x="307" y="1291"/>
                </a:lnTo>
                <a:lnTo>
                  <a:pt x="311" y="1283"/>
                </a:lnTo>
                <a:lnTo>
                  <a:pt x="318" y="1272"/>
                </a:lnTo>
                <a:lnTo>
                  <a:pt x="318" y="1272"/>
                </a:lnTo>
                <a:lnTo>
                  <a:pt x="321" y="1269"/>
                </a:lnTo>
                <a:lnTo>
                  <a:pt x="322" y="1264"/>
                </a:lnTo>
                <a:lnTo>
                  <a:pt x="323" y="1251"/>
                </a:lnTo>
                <a:lnTo>
                  <a:pt x="324" y="1236"/>
                </a:lnTo>
                <a:lnTo>
                  <a:pt x="324" y="1219"/>
                </a:lnTo>
                <a:lnTo>
                  <a:pt x="324" y="1190"/>
                </a:lnTo>
                <a:lnTo>
                  <a:pt x="323" y="1173"/>
                </a:lnTo>
                <a:lnTo>
                  <a:pt x="323" y="1173"/>
                </a:lnTo>
                <a:lnTo>
                  <a:pt x="324" y="1165"/>
                </a:lnTo>
                <a:lnTo>
                  <a:pt x="327" y="1153"/>
                </a:lnTo>
                <a:lnTo>
                  <a:pt x="333" y="1130"/>
                </a:lnTo>
                <a:lnTo>
                  <a:pt x="333" y="1130"/>
                </a:lnTo>
                <a:lnTo>
                  <a:pt x="335" y="1115"/>
                </a:lnTo>
                <a:lnTo>
                  <a:pt x="339" y="1090"/>
                </a:lnTo>
                <a:lnTo>
                  <a:pt x="341" y="1064"/>
                </a:lnTo>
                <a:lnTo>
                  <a:pt x="342" y="1045"/>
                </a:lnTo>
                <a:lnTo>
                  <a:pt x="342" y="1045"/>
                </a:lnTo>
                <a:lnTo>
                  <a:pt x="346" y="970"/>
                </a:lnTo>
                <a:lnTo>
                  <a:pt x="349" y="924"/>
                </a:lnTo>
                <a:lnTo>
                  <a:pt x="352" y="899"/>
                </a:lnTo>
                <a:lnTo>
                  <a:pt x="352" y="899"/>
                </a:lnTo>
                <a:close/>
                <a:moveTo>
                  <a:pt x="247" y="1003"/>
                </a:moveTo>
                <a:lnTo>
                  <a:pt x="247" y="1003"/>
                </a:lnTo>
                <a:lnTo>
                  <a:pt x="247" y="1006"/>
                </a:lnTo>
                <a:lnTo>
                  <a:pt x="247" y="1006"/>
                </a:lnTo>
                <a:lnTo>
                  <a:pt x="247" y="1003"/>
                </a:lnTo>
                <a:lnTo>
                  <a:pt x="247" y="1003"/>
                </a:lnTo>
                <a:close/>
                <a:moveTo>
                  <a:pt x="247" y="1006"/>
                </a:moveTo>
                <a:lnTo>
                  <a:pt x="247" y="1006"/>
                </a:lnTo>
                <a:lnTo>
                  <a:pt x="250" y="1052"/>
                </a:lnTo>
                <a:lnTo>
                  <a:pt x="251" y="1077"/>
                </a:lnTo>
                <a:lnTo>
                  <a:pt x="252" y="1088"/>
                </a:lnTo>
                <a:lnTo>
                  <a:pt x="252" y="1088"/>
                </a:lnTo>
                <a:lnTo>
                  <a:pt x="252" y="1091"/>
                </a:lnTo>
                <a:lnTo>
                  <a:pt x="251" y="1100"/>
                </a:lnTo>
                <a:lnTo>
                  <a:pt x="250" y="1109"/>
                </a:lnTo>
                <a:lnTo>
                  <a:pt x="247" y="1116"/>
                </a:lnTo>
                <a:lnTo>
                  <a:pt x="247" y="1116"/>
                </a:lnTo>
                <a:lnTo>
                  <a:pt x="245" y="1121"/>
                </a:lnTo>
                <a:lnTo>
                  <a:pt x="244" y="1123"/>
                </a:lnTo>
                <a:lnTo>
                  <a:pt x="243" y="1126"/>
                </a:lnTo>
                <a:lnTo>
                  <a:pt x="243" y="1130"/>
                </a:lnTo>
                <a:lnTo>
                  <a:pt x="243" y="1130"/>
                </a:lnTo>
                <a:lnTo>
                  <a:pt x="244" y="1135"/>
                </a:lnTo>
                <a:lnTo>
                  <a:pt x="246" y="1138"/>
                </a:lnTo>
                <a:lnTo>
                  <a:pt x="247" y="1140"/>
                </a:lnTo>
                <a:lnTo>
                  <a:pt x="247" y="1145"/>
                </a:lnTo>
                <a:lnTo>
                  <a:pt x="247" y="1145"/>
                </a:lnTo>
                <a:lnTo>
                  <a:pt x="247" y="1151"/>
                </a:lnTo>
                <a:lnTo>
                  <a:pt x="247" y="1155"/>
                </a:lnTo>
                <a:lnTo>
                  <a:pt x="249" y="1160"/>
                </a:lnTo>
                <a:lnTo>
                  <a:pt x="247" y="1164"/>
                </a:lnTo>
                <a:lnTo>
                  <a:pt x="247" y="1164"/>
                </a:lnTo>
                <a:lnTo>
                  <a:pt x="246" y="1167"/>
                </a:lnTo>
                <a:lnTo>
                  <a:pt x="246" y="1172"/>
                </a:lnTo>
                <a:lnTo>
                  <a:pt x="247" y="1182"/>
                </a:lnTo>
                <a:lnTo>
                  <a:pt x="247" y="1182"/>
                </a:lnTo>
                <a:lnTo>
                  <a:pt x="249" y="1188"/>
                </a:lnTo>
                <a:lnTo>
                  <a:pt x="251" y="1194"/>
                </a:lnTo>
                <a:lnTo>
                  <a:pt x="252" y="1198"/>
                </a:lnTo>
                <a:lnTo>
                  <a:pt x="252" y="1200"/>
                </a:lnTo>
                <a:lnTo>
                  <a:pt x="252" y="1201"/>
                </a:lnTo>
                <a:lnTo>
                  <a:pt x="252" y="1201"/>
                </a:lnTo>
                <a:lnTo>
                  <a:pt x="252" y="1205"/>
                </a:lnTo>
                <a:lnTo>
                  <a:pt x="252" y="1211"/>
                </a:lnTo>
                <a:lnTo>
                  <a:pt x="253" y="1217"/>
                </a:lnTo>
                <a:lnTo>
                  <a:pt x="253" y="1218"/>
                </a:lnTo>
                <a:lnTo>
                  <a:pt x="252" y="1220"/>
                </a:lnTo>
                <a:lnTo>
                  <a:pt x="252" y="1220"/>
                </a:lnTo>
                <a:lnTo>
                  <a:pt x="250" y="1223"/>
                </a:lnTo>
                <a:lnTo>
                  <a:pt x="249" y="1224"/>
                </a:lnTo>
                <a:lnTo>
                  <a:pt x="246" y="1224"/>
                </a:lnTo>
                <a:lnTo>
                  <a:pt x="243" y="1220"/>
                </a:lnTo>
                <a:lnTo>
                  <a:pt x="243" y="1220"/>
                </a:lnTo>
                <a:lnTo>
                  <a:pt x="238" y="1213"/>
                </a:lnTo>
                <a:lnTo>
                  <a:pt x="233" y="1204"/>
                </a:lnTo>
                <a:lnTo>
                  <a:pt x="224" y="1187"/>
                </a:lnTo>
                <a:lnTo>
                  <a:pt x="224" y="1187"/>
                </a:lnTo>
                <a:lnTo>
                  <a:pt x="221" y="1184"/>
                </a:lnTo>
                <a:lnTo>
                  <a:pt x="219" y="1180"/>
                </a:lnTo>
                <a:lnTo>
                  <a:pt x="218" y="1172"/>
                </a:lnTo>
                <a:lnTo>
                  <a:pt x="219" y="1159"/>
                </a:lnTo>
                <a:lnTo>
                  <a:pt x="219" y="1159"/>
                </a:lnTo>
                <a:lnTo>
                  <a:pt x="221" y="1139"/>
                </a:lnTo>
                <a:lnTo>
                  <a:pt x="223" y="1115"/>
                </a:lnTo>
                <a:lnTo>
                  <a:pt x="224" y="1078"/>
                </a:lnTo>
                <a:lnTo>
                  <a:pt x="224" y="1078"/>
                </a:lnTo>
                <a:lnTo>
                  <a:pt x="226" y="1067"/>
                </a:lnTo>
                <a:lnTo>
                  <a:pt x="231" y="1054"/>
                </a:lnTo>
                <a:lnTo>
                  <a:pt x="236" y="1044"/>
                </a:lnTo>
                <a:lnTo>
                  <a:pt x="238" y="1041"/>
                </a:lnTo>
                <a:lnTo>
                  <a:pt x="238" y="1041"/>
                </a:lnTo>
                <a:lnTo>
                  <a:pt x="240" y="1036"/>
                </a:lnTo>
                <a:lnTo>
                  <a:pt x="243" y="1026"/>
                </a:lnTo>
                <a:lnTo>
                  <a:pt x="247" y="1006"/>
                </a:lnTo>
                <a:lnTo>
                  <a:pt x="247" y="1006"/>
                </a:lnTo>
                <a:close/>
                <a:moveTo>
                  <a:pt x="366" y="591"/>
                </a:moveTo>
                <a:lnTo>
                  <a:pt x="366" y="591"/>
                </a:lnTo>
                <a:lnTo>
                  <a:pt x="385" y="653"/>
                </a:lnTo>
                <a:lnTo>
                  <a:pt x="385" y="653"/>
                </a:lnTo>
                <a:lnTo>
                  <a:pt x="386" y="661"/>
                </a:lnTo>
                <a:lnTo>
                  <a:pt x="387" y="668"/>
                </a:lnTo>
                <a:lnTo>
                  <a:pt x="385" y="681"/>
                </a:lnTo>
                <a:lnTo>
                  <a:pt x="385" y="681"/>
                </a:lnTo>
                <a:lnTo>
                  <a:pt x="384" y="692"/>
                </a:lnTo>
                <a:lnTo>
                  <a:pt x="384" y="694"/>
                </a:lnTo>
                <a:lnTo>
                  <a:pt x="385" y="695"/>
                </a:lnTo>
                <a:lnTo>
                  <a:pt x="385" y="695"/>
                </a:lnTo>
                <a:lnTo>
                  <a:pt x="388" y="702"/>
                </a:lnTo>
                <a:lnTo>
                  <a:pt x="389" y="707"/>
                </a:lnTo>
                <a:lnTo>
                  <a:pt x="389" y="710"/>
                </a:lnTo>
                <a:lnTo>
                  <a:pt x="389" y="710"/>
                </a:lnTo>
                <a:lnTo>
                  <a:pt x="380" y="719"/>
                </a:lnTo>
                <a:lnTo>
                  <a:pt x="380" y="719"/>
                </a:lnTo>
                <a:lnTo>
                  <a:pt x="376" y="725"/>
                </a:lnTo>
                <a:lnTo>
                  <a:pt x="374" y="732"/>
                </a:lnTo>
                <a:lnTo>
                  <a:pt x="370" y="743"/>
                </a:lnTo>
                <a:lnTo>
                  <a:pt x="370" y="667"/>
                </a:lnTo>
                <a:lnTo>
                  <a:pt x="370" y="667"/>
                </a:lnTo>
                <a:lnTo>
                  <a:pt x="366" y="591"/>
                </a:lnTo>
                <a:lnTo>
                  <a:pt x="366" y="5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4" name="Freeform 11">
            <a:extLst>
              <a:ext uri="{FF2B5EF4-FFF2-40B4-BE49-F238E27FC236}">
                <a16:creationId xmlns:a16="http://schemas.microsoft.com/office/drawing/2014/main" id="{82DE0C34-9C6B-479D-9A20-67162E3976FE}"/>
              </a:ext>
            </a:extLst>
          </p:cNvPr>
          <p:cNvSpPr>
            <a:spLocks/>
          </p:cNvSpPr>
          <p:nvPr/>
        </p:nvSpPr>
        <p:spPr bwMode="auto">
          <a:xfrm>
            <a:off x="6306559" y="2654192"/>
            <a:ext cx="738554" cy="895614"/>
          </a:xfrm>
          <a:custGeom>
            <a:avLst/>
            <a:gdLst>
              <a:gd name="T0" fmla="*/ 373 w 790"/>
              <a:gd name="T1" fmla="*/ 287 h 958"/>
              <a:gd name="T2" fmla="*/ 410 w 790"/>
              <a:gd name="T3" fmla="*/ 356 h 958"/>
              <a:gd name="T4" fmla="*/ 301 w 790"/>
              <a:gd name="T5" fmla="*/ 433 h 958"/>
              <a:gd name="T6" fmla="*/ 251 w 790"/>
              <a:gd name="T7" fmla="*/ 447 h 958"/>
              <a:gd name="T8" fmla="*/ 165 w 790"/>
              <a:gd name="T9" fmla="*/ 346 h 958"/>
              <a:gd name="T10" fmla="*/ 171 w 790"/>
              <a:gd name="T11" fmla="*/ 239 h 958"/>
              <a:gd name="T12" fmla="*/ 62 w 790"/>
              <a:gd name="T13" fmla="*/ 240 h 958"/>
              <a:gd name="T14" fmla="*/ 52 w 790"/>
              <a:gd name="T15" fmla="*/ 314 h 958"/>
              <a:gd name="T16" fmla="*/ 68 w 790"/>
              <a:gd name="T17" fmla="*/ 371 h 958"/>
              <a:gd name="T18" fmla="*/ 79 w 790"/>
              <a:gd name="T19" fmla="*/ 390 h 958"/>
              <a:gd name="T20" fmla="*/ 37 w 790"/>
              <a:gd name="T21" fmla="*/ 517 h 958"/>
              <a:gd name="T22" fmla="*/ 3 w 790"/>
              <a:gd name="T23" fmla="*/ 582 h 958"/>
              <a:gd name="T24" fmla="*/ 15 w 790"/>
              <a:gd name="T25" fmla="*/ 610 h 958"/>
              <a:gd name="T26" fmla="*/ 37 w 790"/>
              <a:gd name="T27" fmla="*/ 604 h 958"/>
              <a:gd name="T28" fmla="*/ 62 w 790"/>
              <a:gd name="T29" fmla="*/ 584 h 958"/>
              <a:gd name="T30" fmla="*/ 74 w 790"/>
              <a:gd name="T31" fmla="*/ 666 h 958"/>
              <a:gd name="T32" fmla="*/ 91 w 790"/>
              <a:gd name="T33" fmla="*/ 760 h 958"/>
              <a:gd name="T34" fmla="*/ 109 w 790"/>
              <a:gd name="T35" fmla="*/ 885 h 958"/>
              <a:gd name="T36" fmla="*/ 81 w 790"/>
              <a:gd name="T37" fmla="*/ 925 h 958"/>
              <a:gd name="T38" fmla="*/ 159 w 790"/>
              <a:gd name="T39" fmla="*/ 923 h 958"/>
              <a:gd name="T40" fmla="*/ 155 w 790"/>
              <a:gd name="T41" fmla="*/ 806 h 958"/>
              <a:gd name="T42" fmla="*/ 172 w 790"/>
              <a:gd name="T43" fmla="*/ 731 h 958"/>
              <a:gd name="T44" fmla="*/ 213 w 790"/>
              <a:gd name="T45" fmla="*/ 874 h 958"/>
              <a:gd name="T46" fmla="*/ 203 w 790"/>
              <a:gd name="T47" fmla="*/ 934 h 958"/>
              <a:gd name="T48" fmla="*/ 278 w 790"/>
              <a:gd name="T49" fmla="*/ 924 h 958"/>
              <a:gd name="T50" fmla="*/ 273 w 790"/>
              <a:gd name="T51" fmla="*/ 875 h 958"/>
              <a:gd name="T52" fmla="*/ 249 w 790"/>
              <a:gd name="T53" fmla="*/ 760 h 958"/>
              <a:gd name="T54" fmla="*/ 234 w 790"/>
              <a:gd name="T55" fmla="*/ 677 h 958"/>
              <a:gd name="T56" fmla="*/ 241 w 790"/>
              <a:gd name="T57" fmla="*/ 616 h 958"/>
              <a:gd name="T58" fmla="*/ 261 w 790"/>
              <a:gd name="T59" fmla="*/ 512 h 958"/>
              <a:gd name="T60" fmla="*/ 310 w 790"/>
              <a:gd name="T61" fmla="*/ 496 h 958"/>
              <a:gd name="T62" fmla="*/ 353 w 790"/>
              <a:gd name="T63" fmla="*/ 465 h 958"/>
              <a:gd name="T64" fmla="*/ 422 w 790"/>
              <a:gd name="T65" fmla="*/ 452 h 958"/>
              <a:gd name="T66" fmla="*/ 508 w 790"/>
              <a:gd name="T67" fmla="*/ 364 h 958"/>
              <a:gd name="T68" fmla="*/ 479 w 790"/>
              <a:gd name="T69" fmla="*/ 481 h 958"/>
              <a:gd name="T70" fmla="*/ 459 w 790"/>
              <a:gd name="T71" fmla="*/ 645 h 958"/>
              <a:gd name="T72" fmla="*/ 458 w 790"/>
              <a:gd name="T73" fmla="*/ 852 h 958"/>
              <a:gd name="T74" fmla="*/ 422 w 790"/>
              <a:gd name="T75" fmla="*/ 885 h 958"/>
              <a:gd name="T76" fmla="*/ 365 w 790"/>
              <a:gd name="T77" fmla="*/ 929 h 958"/>
              <a:gd name="T78" fmla="*/ 401 w 790"/>
              <a:gd name="T79" fmla="*/ 954 h 958"/>
              <a:gd name="T80" fmla="*/ 584 w 790"/>
              <a:gd name="T81" fmla="*/ 952 h 958"/>
              <a:gd name="T82" fmla="*/ 585 w 790"/>
              <a:gd name="T83" fmla="*/ 894 h 958"/>
              <a:gd name="T84" fmla="*/ 637 w 790"/>
              <a:gd name="T85" fmla="*/ 653 h 958"/>
              <a:gd name="T86" fmla="*/ 644 w 790"/>
              <a:gd name="T87" fmla="*/ 599 h 958"/>
              <a:gd name="T88" fmla="*/ 750 w 790"/>
              <a:gd name="T89" fmla="*/ 343 h 958"/>
              <a:gd name="T90" fmla="*/ 753 w 790"/>
              <a:gd name="T91" fmla="*/ 230 h 958"/>
              <a:gd name="T92" fmla="*/ 529 w 790"/>
              <a:gd name="T93" fmla="*/ 81 h 958"/>
              <a:gd name="T94" fmla="*/ 374 w 790"/>
              <a:gd name="T95" fmla="*/ 74 h 958"/>
              <a:gd name="T96" fmla="*/ 307 w 790"/>
              <a:gd name="T97" fmla="*/ 73 h 958"/>
              <a:gd name="T98" fmla="*/ 255 w 790"/>
              <a:gd name="T99" fmla="*/ 7 h 958"/>
              <a:gd name="T100" fmla="*/ 195 w 790"/>
              <a:gd name="T101" fmla="*/ 4 h 958"/>
              <a:gd name="T102" fmla="*/ 157 w 790"/>
              <a:gd name="T103" fmla="*/ 16 h 958"/>
              <a:gd name="T104" fmla="*/ 144 w 790"/>
              <a:gd name="T105" fmla="*/ 33 h 958"/>
              <a:gd name="T106" fmla="*/ 140 w 790"/>
              <a:gd name="T107" fmla="*/ 57 h 958"/>
              <a:gd name="T108" fmla="*/ 146 w 790"/>
              <a:gd name="T109" fmla="*/ 79 h 958"/>
              <a:gd name="T110" fmla="*/ 155 w 790"/>
              <a:gd name="T111" fmla="*/ 127 h 958"/>
              <a:gd name="T112" fmla="*/ 182 w 790"/>
              <a:gd name="T113" fmla="*/ 178 h 958"/>
              <a:gd name="T114" fmla="*/ 205 w 790"/>
              <a:gd name="T115" fmla="*/ 191 h 958"/>
              <a:gd name="T116" fmla="*/ 213 w 790"/>
              <a:gd name="T117" fmla="*/ 202 h 958"/>
              <a:gd name="T118" fmla="*/ 301 w 790"/>
              <a:gd name="T119" fmla="*/ 199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0" h="958">
                <a:moveTo>
                  <a:pt x="301" y="199"/>
                </a:moveTo>
                <a:lnTo>
                  <a:pt x="301" y="199"/>
                </a:lnTo>
                <a:lnTo>
                  <a:pt x="308" y="217"/>
                </a:lnTo>
                <a:lnTo>
                  <a:pt x="315" y="231"/>
                </a:lnTo>
                <a:lnTo>
                  <a:pt x="319" y="237"/>
                </a:lnTo>
                <a:lnTo>
                  <a:pt x="324" y="241"/>
                </a:lnTo>
                <a:lnTo>
                  <a:pt x="324" y="241"/>
                </a:lnTo>
                <a:lnTo>
                  <a:pt x="339" y="255"/>
                </a:lnTo>
                <a:lnTo>
                  <a:pt x="351" y="268"/>
                </a:lnTo>
                <a:lnTo>
                  <a:pt x="351" y="268"/>
                </a:lnTo>
                <a:lnTo>
                  <a:pt x="356" y="272"/>
                </a:lnTo>
                <a:lnTo>
                  <a:pt x="364" y="278"/>
                </a:lnTo>
                <a:lnTo>
                  <a:pt x="373" y="287"/>
                </a:lnTo>
                <a:lnTo>
                  <a:pt x="373" y="287"/>
                </a:lnTo>
                <a:lnTo>
                  <a:pt x="385" y="304"/>
                </a:lnTo>
                <a:lnTo>
                  <a:pt x="399" y="325"/>
                </a:lnTo>
                <a:lnTo>
                  <a:pt x="399" y="325"/>
                </a:lnTo>
                <a:lnTo>
                  <a:pt x="401" y="328"/>
                </a:lnTo>
                <a:lnTo>
                  <a:pt x="403" y="331"/>
                </a:lnTo>
                <a:lnTo>
                  <a:pt x="407" y="334"/>
                </a:lnTo>
                <a:lnTo>
                  <a:pt x="408" y="338"/>
                </a:lnTo>
                <a:lnTo>
                  <a:pt x="408" y="338"/>
                </a:lnTo>
                <a:lnTo>
                  <a:pt x="408" y="343"/>
                </a:lnTo>
                <a:lnTo>
                  <a:pt x="410" y="348"/>
                </a:lnTo>
                <a:lnTo>
                  <a:pt x="411" y="352"/>
                </a:lnTo>
                <a:lnTo>
                  <a:pt x="411" y="355"/>
                </a:lnTo>
                <a:lnTo>
                  <a:pt x="410" y="356"/>
                </a:lnTo>
                <a:lnTo>
                  <a:pt x="410" y="356"/>
                </a:lnTo>
                <a:lnTo>
                  <a:pt x="388" y="379"/>
                </a:lnTo>
                <a:lnTo>
                  <a:pt x="366" y="401"/>
                </a:lnTo>
                <a:lnTo>
                  <a:pt x="366" y="401"/>
                </a:lnTo>
                <a:lnTo>
                  <a:pt x="356" y="407"/>
                </a:lnTo>
                <a:lnTo>
                  <a:pt x="351" y="410"/>
                </a:lnTo>
                <a:lnTo>
                  <a:pt x="349" y="413"/>
                </a:lnTo>
                <a:lnTo>
                  <a:pt x="349" y="413"/>
                </a:lnTo>
                <a:lnTo>
                  <a:pt x="349" y="417"/>
                </a:lnTo>
                <a:lnTo>
                  <a:pt x="348" y="419"/>
                </a:lnTo>
                <a:lnTo>
                  <a:pt x="348" y="419"/>
                </a:lnTo>
                <a:lnTo>
                  <a:pt x="315" y="426"/>
                </a:lnTo>
                <a:lnTo>
                  <a:pt x="315" y="426"/>
                </a:lnTo>
                <a:lnTo>
                  <a:pt x="307" y="429"/>
                </a:lnTo>
                <a:lnTo>
                  <a:pt x="301" y="433"/>
                </a:lnTo>
                <a:lnTo>
                  <a:pt x="296" y="440"/>
                </a:lnTo>
                <a:lnTo>
                  <a:pt x="296" y="440"/>
                </a:lnTo>
                <a:lnTo>
                  <a:pt x="291" y="440"/>
                </a:lnTo>
                <a:lnTo>
                  <a:pt x="287" y="441"/>
                </a:lnTo>
                <a:lnTo>
                  <a:pt x="282" y="442"/>
                </a:lnTo>
                <a:lnTo>
                  <a:pt x="282" y="442"/>
                </a:lnTo>
                <a:lnTo>
                  <a:pt x="279" y="446"/>
                </a:lnTo>
                <a:lnTo>
                  <a:pt x="274" y="452"/>
                </a:lnTo>
                <a:lnTo>
                  <a:pt x="268" y="459"/>
                </a:lnTo>
                <a:lnTo>
                  <a:pt x="261" y="459"/>
                </a:lnTo>
                <a:lnTo>
                  <a:pt x="261" y="459"/>
                </a:lnTo>
                <a:lnTo>
                  <a:pt x="257" y="454"/>
                </a:lnTo>
                <a:lnTo>
                  <a:pt x="251" y="447"/>
                </a:lnTo>
                <a:lnTo>
                  <a:pt x="251" y="447"/>
                </a:lnTo>
                <a:lnTo>
                  <a:pt x="241" y="436"/>
                </a:lnTo>
                <a:lnTo>
                  <a:pt x="241" y="436"/>
                </a:lnTo>
                <a:lnTo>
                  <a:pt x="241" y="425"/>
                </a:lnTo>
                <a:lnTo>
                  <a:pt x="240" y="415"/>
                </a:lnTo>
                <a:lnTo>
                  <a:pt x="238" y="408"/>
                </a:lnTo>
                <a:lnTo>
                  <a:pt x="238" y="408"/>
                </a:lnTo>
                <a:lnTo>
                  <a:pt x="232" y="400"/>
                </a:lnTo>
                <a:lnTo>
                  <a:pt x="224" y="390"/>
                </a:lnTo>
                <a:lnTo>
                  <a:pt x="215" y="379"/>
                </a:lnTo>
                <a:lnTo>
                  <a:pt x="188" y="367"/>
                </a:lnTo>
                <a:lnTo>
                  <a:pt x="176" y="357"/>
                </a:lnTo>
                <a:lnTo>
                  <a:pt x="176" y="357"/>
                </a:lnTo>
                <a:lnTo>
                  <a:pt x="170" y="351"/>
                </a:lnTo>
                <a:lnTo>
                  <a:pt x="165" y="346"/>
                </a:lnTo>
                <a:lnTo>
                  <a:pt x="164" y="343"/>
                </a:lnTo>
                <a:lnTo>
                  <a:pt x="164" y="343"/>
                </a:lnTo>
                <a:lnTo>
                  <a:pt x="166" y="337"/>
                </a:lnTo>
                <a:lnTo>
                  <a:pt x="172" y="323"/>
                </a:lnTo>
                <a:lnTo>
                  <a:pt x="178" y="305"/>
                </a:lnTo>
                <a:lnTo>
                  <a:pt x="184" y="286"/>
                </a:lnTo>
                <a:lnTo>
                  <a:pt x="184" y="286"/>
                </a:lnTo>
                <a:lnTo>
                  <a:pt x="187" y="269"/>
                </a:lnTo>
                <a:lnTo>
                  <a:pt x="187" y="264"/>
                </a:lnTo>
                <a:lnTo>
                  <a:pt x="186" y="258"/>
                </a:lnTo>
                <a:lnTo>
                  <a:pt x="184" y="254"/>
                </a:lnTo>
                <a:lnTo>
                  <a:pt x="181" y="249"/>
                </a:lnTo>
                <a:lnTo>
                  <a:pt x="171" y="239"/>
                </a:lnTo>
                <a:lnTo>
                  <a:pt x="171" y="239"/>
                </a:lnTo>
                <a:lnTo>
                  <a:pt x="159" y="228"/>
                </a:lnTo>
                <a:lnTo>
                  <a:pt x="150" y="223"/>
                </a:lnTo>
                <a:lnTo>
                  <a:pt x="146" y="220"/>
                </a:lnTo>
                <a:lnTo>
                  <a:pt x="144" y="220"/>
                </a:lnTo>
                <a:lnTo>
                  <a:pt x="144" y="220"/>
                </a:lnTo>
                <a:lnTo>
                  <a:pt x="137" y="220"/>
                </a:lnTo>
                <a:lnTo>
                  <a:pt x="119" y="220"/>
                </a:lnTo>
                <a:lnTo>
                  <a:pt x="97" y="223"/>
                </a:lnTo>
                <a:lnTo>
                  <a:pt x="86" y="225"/>
                </a:lnTo>
                <a:lnTo>
                  <a:pt x="78" y="229"/>
                </a:lnTo>
                <a:lnTo>
                  <a:pt x="78" y="229"/>
                </a:lnTo>
                <a:lnTo>
                  <a:pt x="71" y="232"/>
                </a:lnTo>
                <a:lnTo>
                  <a:pt x="66" y="236"/>
                </a:lnTo>
                <a:lnTo>
                  <a:pt x="62" y="240"/>
                </a:lnTo>
                <a:lnTo>
                  <a:pt x="60" y="242"/>
                </a:lnTo>
                <a:lnTo>
                  <a:pt x="58" y="247"/>
                </a:lnTo>
                <a:lnTo>
                  <a:pt x="58" y="249"/>
                </a:lnTo>
                <a:lnTo>
                  <a:pt x="58" y="249"/>
                </a:lnTo>
                <a:lnTo>
                  <a:pt x="55" y="255"/>
                </a:lnTo>
                <a:lnTo>
                  <a:pt x="52" y="263"/>
                </a:lnTo>
                <a:lnTo>
                  <a:pt x="51" y="272"/>
                </a:lnTo>
                <a:lnTo>
                  <a:pt x="51" y="272"/>
                </a:lnTo>
                <a:lnTo>
                  <a:pt x="50" y="292"/>
                </a:lnTo>
                <a:lnTo>
                  <a:pt x="51" y="303"/>
                </a:lnTo>
                <a:lnTo>
                  <a:pt x="51" y="303"/>
                </a:lnTo>
                <a:lnTo>
                  <a:pt x="52" y="308"/>
                </a:lnTo>
                <a:lnTo>
                  <a:pt x="52" y="314"/>
                </a:lnTo>
                <a:lnTo>
                  <a:pt x="52" y="314"/>
                </a:lnTo>
                <a:lnTo>
                  <a:pt x="52" y="316"/>
                </a:lnTo>
                <a:lnTo>
                  <a:pt x="51" y="317"/>
                </a:lnTo>
                <a:lnTo>
                  <a:pt x="50" y="320"/>
                </a:lnTo>
                <a:lnTo>
                  <a:pt x="51" y="326"/>
                </a:lnTo>
                <a:lnTo>
                  <a:pt x="51" y="326"/>
                </a:lnTo>
                <a:lnTo>
                  <a:pt x="56" y="341"/>
                </a:lnTo>
                <a:lnTo>
                  <a:pt x="61" y="351"/>
                </a:lnTo>
                <a:lnTo>
                  <a:pt x="61" y="351"/>
                </a:lnTo>
                <a:lnTo>
                  <a:pt x="63" y="354"/>
                </a:lnTo>
                <a:lnTo>
                  <a:pt x="63" y="357"/>
                </a:lnTo>
                <a:lnTo>
                  <a:pt x="63" y="357"/>
                </a:lnTo>
                <a:lnTo>
                  <a:pt x="65" y="362"/>
                </a:lnTo>
                <a:lnTo>
                  <a:pt x="66" y="366"/>
                </a:lnTo>
                <a:lnTo>
                  <a:pt x="68" y="371"/>
                </a:lnTo>
                <a:lnTo>
                  <a:pt x="72" y="373"/>
                </a:lnTo>
                <a:lnTo>
                  <a:pt x="72" y="373"/>
                </a:lnTo>
                <a:lnTo>
                  <a:pt x="79" y="374"/>
                </a:lnTo>
                <a:lnTo>
                  <a:pt x="90" y="373"/>
                </a:lnTo>
                <a:lnTo>
                  <a:pt x="104" y="371"/>
                </a:lnTo>
                <a:lnTo>
                  <a:pt x="104" y="371"/>
                </a:lnTo>
                <a:lnTo>
                  <a:pt x="106" y="373"/>
                </a:lnTo>
                <a:lnTo>
                  <a:pt x="108" y="375"/>
                </a:lnTo>
                <a:lnTo>
                  <a:pt x="108" y="375"/>
                </a:lnTo>
                <a:lnTo>
                  <a:pt x="100" y="377"/>
                </a:lnTo>
                <a:lnTo>
                  <a:pt x="90" y="379"/>
                </a:lnTo>
                <a:lnTo>
                  <a:pt x="90" y="379"/>
                </a:lnTo>
                <a:lnTo>
                  <a:pt x="86" y="383"/>
                </a:lnTo>
                <a:lnTo>
                  <a:pt x="79" y="390"/>
                </a:lnTo>
                <a:lnTo>
                  <a:pt x="72" y="398"/>
                </a:lnTo>
                <a:lnTo>
                  <a:pt x="67" y="403"/>
                </a:lnTo>
                <a:lnTo>
                  <a:pt x="67" y="403"/>
                </a:lnTo>
                <a:lnTo>
                  <a:pt x="58" y="407"/>
                </a:lnTo>
                <a:lnTo>
                  <a:pt x="56" y="409"/>
                </a:lnTo>
                <a:lnTo>
                  <a:pt x="55" y="410"/>
                </a:lnTo>
                <a:lnTo>
                  <a:pt x="55" y="410"/>
                </a:lnTo>
                <a:lnTo>
                  <a:pt x="48" y="473"/>
                </a:lnTo>
                <a:lnTo>
                  <a:pt x="48" y="473"/>
                </a:lnTo>
                <a:lnTo>
                  <a:pt x="45" y="492"/>
                </a:lnTo>
                <a:lnTo>
                  <a:pt x="43" y="500"/>
                </a:lnTo>
                <a:lnTo>
                  <a:pt x="42" y="507"/>
                </a:lnTo>
                <a:lnTo>
                  <a:pt x="42" y="507"/>
                </a:lnTo>
                <a:lnTo>
                  <a:pt x="37" y="517"/>
                </a:lnTo>
                <a:lnTo>
                  <a:pt x="31" y="530"/>
                </a:lnTo>
                <a:lnTo>
                  <a:pt x="31" y="530"/>
                </a:lnTo>
                <a:lnTo>
                  <a:pt x="23" y="544"/>
                </a:lnTo>
                <a:lnTo>
                  <a:pt x="20" y="555"/>
                </a:lnTo>
                <a:lnTo>
                  <a:pt x="20" y="555"/>
                </a:lnTo>
                <a:lnTo>
                  <a:pt x="19" y="558"/>
                </a:lnTo>
                <a:lnTo>
                  <a:pt x="20" y="559"/>
                </a:lnTo>
                <a:lnTo>
                  <a:pt x="20" y="561"/>
                </a:lnTo>
                <a:lnTo>
                  <a:pt x="16" y="564"/>
                </a:lnTo>
                <a:lnTo>
                  <a:pt x="16" y="564"/>
                </a:lnTo>
                <a:lnTo>
                  <a:pt x="9" y="574"/>
                </a:lnTo>
                <a:lnTo>
                  <a:pt x="6" y="578"/>
                </a:lnTo>
                <a:lnTo>
                  <a:pt x="6" y="578"/>
                </a:lnTo>
                <a:lnTo>
                  <a:pt x="3" y="582"/>
                </a:lnTo>
                <a:lnTo>
                  <a:pt x="3" y="582"/>
                </a:lnTo>
                <a:lnTo>
                  <a:pt x="0" y="586"/>
                </a:lnTo>
                <a:lnTo>
                  <a:pt x="0" y="588"/>
                </a:lnTo>
                <a:lnTo>
                  <a:pt x="0" y="592"/>
                </a:lnTo>
                <a:lnTo>
                  <a:pt x="0" y="592"/>
                </a:lnTo>
                <a:lnTo>
                  <a:pt x="0" y="598"/>
                </a:lnTo>
                <a:lnTo>
                  <a:pt x="2" y="601"/>
                </a:lnTo>
                <a:lnTo>
                  <a:pt x="4" y="603"/>
                </a:lnTo>
                <a:lnTo>
                  <a:pt x="4" y="603"/>
                </a:lnTo>
                <a:lnTo>
                  <a:pt x="9" y="609"/>
                </a:lnTo>
                <a:lnTo>
                  <a:pt x="11" y="611"/>
                </a:lnTo>
                <a:lnTo>
                  <a:pt x="12" y="611"/>
                </a:lnTo>
                <a:lnTo>
                  <a:pt x="12" y="611"/>
                </a:lnTo>
                <a:lnTo>
                  <a:pt x="15" y="610"/>
                </a:lnTo>
                <a:lnTo>
                  <a:pt x="16" y="610"/>
                </a:lnTo>
                <a:lnTo>
                  <a:pt x="16" y="610"/>
                </a:lnTo>
                <a:lnTo>
                  <a:pt x="19" y="613"/>
                </a:lnTo>
                <a:lnTo>
                  <a:pt x="20" y="614"/>
                </a:lnTo>
                <a:lnTo>
                  <a:pt x="22" y="615"/>
                </a:lnTo>
                <a:lnTo>
                  <a:pt x="22" y="615"/>
                </a:lnTo>
                <a:lnTo>
                  <a:pt x="26" y="611"/>
                </a:lnTo>
                <a:lnTo>
                  <a:pt x="27" y="610"/>
                </a:lnTo>
                <a:lnTo>
                  <a:pt x="27" y="610"/>
                </a:lnTo>
                <a:lnTo>
                  <a:pt x="29" y="605"/>
                </a:lnTo>
                <a:lnTo>
                  <a:pt x="31" y="601"/>
                </a:lnTo>
                <a:lnTo>
                  <a:pt x="31" y="601"/>
                </a:lnTo>
                <a:lnTo>
                  <a:pt x="33" y="603"/>
                </a:lnTo>
                <a:lnTo>
                  <a:pt x="37" y="604"/>
                </a:lnTo>
                <a:lnTo>
                  <a:pt x="40" y="604"/>
                </a:lnTo>
                <a:lnTo>
                  <a:pt x="40" y="604"/>
                </a:lnTo>
                <a:lnTo>
                  <a:pt x="42" y="604"/>
                </a:lnTo>
                <a:lnTo>
                  <a:pt x="43" y="603"/>
                </a:lnTo>
                <a:lnTo>
                  <a:pt x="44" y="598"/>
                </a:lnTo>
                <a:lnTo>
                  <a:pt x="46" y="593"/>
                </a:lnTo>
                <a:lnTo>
                  <a:pt x="48" y="591"/>
                </a:lnTo>
                <a:lnTo>
                  <a:pt x="50" y="590"/>
                </a:lnTo>
                <a:lnTo>
                  <a:pt x="50" y="590"/>
                </a:lnTo>
                <a:lnTo>
                  <a:pt x="54" y="587"/>
                </a:lnTo>
                <a:lnTo>
                  <a:pt x="56" y="587"/>
                </a:lnTo>
                <a:lnTo>
                  <a:pt x="58" y="586"/>
                </a:lnTo>
                <a:lnTo>
                  <a:pt x="62" y="584"/>
                </a:lnTo>
                <a:lnTo>
                  <a:pt x="62" y="584"/>
                </a:lnTo>
                <a:lnTo>
                  <a:pt x="71" y="576"/>
                </a:lnTo>
                <a:lnTo>
                  <a:pt x="73" y="573"/>
                </a:lnTo>
                <a:lnTo>
                  <a:pt x="73" y="573"/>
                </a:lnTo>
                <a:lnTo>
                  <a:pt x="69" y="591"/>
                </a:lnTo>
                <a:lnTo>
                  <a:pt x="68" y="605"/>
                </a:lnTo>
                <a:lnTo>
                  <a:pt x="68" y="614"/>
                </a:lnTo>
                <a:lnTo>
                  <a:pt x="69" y="620"/>
                </a:lnTo>
                <a:lnTo>
                  <a:pt x="69" y="620"/>
                </a:lnTo>
                <a:lnTo>
                  <a:pt x="74" y="641"/>
                </a:lnTo>
                <a:lnTo>
                  <a:pt x="75" y="648"/>
                </a:lnTo>
                <a:lnTo>
                  <a:pt x="77" y="654"/>
                </a:lnTo>
                <a:lnTo>
                  <a:pt x="77" y="654"/>
                </a:lnTo>
                <a:lnTo>
                  <a:pt x="74" y="666"/>
                </a:lnTo>
                <a:lnTo>
                  <a:pt x="74" y="666"/>
                </a:lnTo>
                <a:lnTo>
                  <a:pt x="75" y="667"/>
                </a:lnTo>
                <a:lnTo>
                  <a:pt x="78" y="667"/>
                </a:lnTo>
                <a:lnTo>
                  <a:pt x="78" y="667"/>
                </a:lnTo>
                <a:lnTo>
                  <a:pt x="79" y="672"/>
                </a:lnTo>
                <a:lnTo>
                  <a:pt x="80" y="691"/>
                </a:lnTo>
                <a:lnTo>
                  <a:pt x="80" y="691"/>
                </a:lnTo>
                <a:lnTo>
                  <a:pt x="83" y="712"/>
                </a:lnTo>
                <a:lnTo>
                  <a:pt x="84" y="719"/>
                </a:lnTo>
                <a:lnTo>
                  <a:pt x="86" y="726"/>
                </a:lnTo>
                <a:lnTo>
                  <a:pt x="86" y="726"/>
                </a:lnTo>
                <a:lnTo>
                  <a:pt x="90" y="742"/>
                </a:lnTo>
                <a:lnTo>
                  <a:pt x="91" y="753"/>
                </a:lnTo>
                <a:lnTo>
                  <a:pt x="91" y="753"/>
                </a:lnTo>
                <a:lnTo>
                  <a:pt x="91" y="760"/>
                </a:lnTo>
                <a:lnTo>
                  <a:pt x="92" y="769"/>
                </a:lnTo>
                <a:lnTo>
                  <a:pt x="96" y="781"/>
                </a:lnTo>
                <a:lnTo>
                  <a:pt x="96" y="781"/>
                </a:lnTo>
                <a:lnTo>
                  <a:pt x="102" y="804"/>
                </a:lnTo>
                <a:lnTo>
                  <a:pt x="104" y="812"/>
                </a:lnTo>
                <a:lnTo>
                  <a:pt x="106" y="820"/>
                </a:lnTo>
                <a:lnTo>
                  <a:pt x="106" y="820"/>
                </a:lnTo>
                <a:lnTo>
                  <a:pt x="106" y="845"/>
                </a:lnTo>
                <a:lnTo>
                  <a:pt x="106" y="866"/>
                </a:lnTo>
                <a:lnTo>
                  <a:pt x="106" y="866"/>
                </a:lnTo>
                <a:lnTo>
                  <a:pt x="104" y="873"/>
                </a:lnTo>
                <a:lnTo>
                  <a:pt x="102" y="878"/>
                </a:lnTo>
                <a:lnTo>
                  <a:pt x="102" y="878"/>
                </a:lnTo>
                <a:lnTo>
                  <a:pt x="109" y="885"/>
                </a:lnTo>
                <a:lnTo>
                  <a:pt x="109" y="885"/>
                </a:lnTo>
                <a:lnTo>
                  <a:pt x="102" y="894"/>
                </a:lnTo>
                <a:lnTo>
                  <a:pt x="90" y="904"/>
                </a:lnTo>
                <a:lnTo>
                  <a:pt x="90" y="904"/>
                </a:lnTo>
                <a:lnTo>
                  <a:pt x="86" y="907"/>
                </a:lnTo>
                <a:lnTo>
                  <a:pt x="81" y="908"/>
                </a:lnTo>
                <a:lnTo>
                  <a:pt x="79" y="909"/>
                </a:lnTo>
                <a:lnTo>
                  <a:pt x="78" y="911"/>
                </a:lnTo>
                <a:lnTo>
                  <a:pt x="77" y="913"/>
                </a:lnTo>
                <a:lnTo>
                  <a:pt x="77" y="915"/>
                </a:lnTo>
                <a:lnTo>
                  <a:pt x="77" y="915"/>
                </a:lnTo>
                <a:lnTo>
                  <a:pt x="77" y="919"/>
                </a:lnTo>
                <a:lnTo>
                  <a:pt x="79" y="923"/>
                </a:lnTo>
                <a:lnTo>
                  <a:pt x="81" y="925"/>
                </a:lnTo>
                <a:lnTo>
                  <a:pt x="85" y="927"/>
                </a:lnTo>
                <a:lnTo>
                  <a:pt x="94" y="930"/>
                </a:lnTo>
                <a:lnTo>
                  <a:pt x="106" y="931"/>
                </a:lnTo>
                <a:lnTo>
                  <a:pt x="106" y="931"/>
                </a:lnTo>
                <a:lnTo>
                  <a:pt x="126" y="931"/>
                </a:lnTo>
                <a:lnTo>
                  <a:pt x="135" y="931"/>
                </a:lnTo>
                <a:lnTo>
                  <a:pt x="141" y="930"/>
                </a:lnTo>
                <a:lnTo>
                  <a:pt x="141" y="930"/>
                </a:lnTo>
                <a:lnTo>
                  <a:pt x="147" y="929"/>
                </a:lnTo>
                <a:lnTo>
                  <a:pt x="153" y="929"/>
                </a:lnTo>
                <a:lnTo>
                  <a:pt x="157" y="927"/>
                </a:lnTo>
                <a:lnTo>
                  <a:pt x="159" y="925"/>
                </a:lnTo>
                <a:lnTo>
                  <a:pt x="159" y="923"/>
                </a:lnTo>
                <a:lnTo>
                  <a:pt x="159" y="923"/>
                </a:lnTo>
                <a:lnTo>
                  <a:pt x="161" y="915"/>
                </a:lnTo>
                <a:lnTo>
                  <a:pt x="163" y="913"/>
                </a:lnTo>
                <a:lnTo>
                  <a:pt x="163" y="913"/>
                </a:lnTo>
                <a:lnTo>
                  <a:pt x="161" y="890"/>
                </a:lnTo>
                <a:lnTo>
                  <a:pt x="161" y="890"/>
                </a:lnTo>
                <a:lnTo>
                  <a:pt x="163" y="881"/>
                </a:lnTo>
                <a:lnTo>
                  <a:pt x="163" y="881"/>
                </a:lnTo>
                <a:lnTo>
                  <a:pt x="163" y="860"/>
                </a:lnTo>
                <a:lnTo>
                  <a:pt x="161" y="844"/>
                </a:lnTo>
                <a:lnTo>
                  <a:pt x="161" y="833"/>
                </a:lnTo>
                <a:lnTo>
                  <a:pt x="161" y="833"/>
                </a:lnTo>
                <a:lnTo>
                  <a:pt x="158" y="818"/>
                </a:lnTo>
                <a:lnTo>
                  <a:pt x="155" y="812"/>
                </a:lnTo>
                <a:lnTo>
                  <a:pt x="155" y="806"/>
                </a:lnTo>
                <a:lnTo>
                  <a:pt x="155" y="806"/>
                </a:lnTo>
                <a:lnTo>
                  <a:pt x="157" y="793"/>
                </a:lnTo>
                <a:lnTo>
                  <a:pt x="157" y="788"/>
                </a:lnTo>
                <a:lnTo>
                  <a:pt x="157" y="783"/>
                </a:lnTo>
                <a:lnTo>
                  <a:pt x="157" y="783"/>
                </a:lnTo>
                <a:lnTo>
                  <a:pt x="155" y="774"/>
                </a:lnTo>
                <a:lnTo>
                  <a:pt x="155" y="774"/>
                </a:lnTo>
                <a:lnTo>
                  <a:pt x="157" y="739"/>
                </a:lnTo>
                <a:lnTo>
                  <a:pt x="157" y="739"/>
                </a:lnTo>
                <a:lnTo>
                  <a:pt x="158" y="719"/>
                </a:lnTo>
                <a:lnTo>
                  <a:pt x="160" y="711"/>
                </a:lnTo>
                <a:lnTo>
                  <a:pt x="161" y="707"/>
                </a:lnTo>
                <a:lnTo>
                  <a:pt x="161" y="707"/>
                </a:lnTo>
                <a:lnTo>
                  <a:pt x="172" y="731"/>
                </a:lnTo>
                <a:lnTo>
                  <a:pt x="180" y="749"/>
                </a:lnTo>
                <a:lnTo>
                  <a:pt x="183" y="762"/>
                </a:lnTo>
                <a:lnTo>
                  <a:pt x="183" y="762"/>
                </a:lnTo>
                <a:lnTo>
                  <a:pt x="186" y="776"/>
                </a:lnTo>
                <a:lnTo>
                  <a:pt x="187" y="783"/>
                </a:lnTo>
                <a:lnTo>
                  <a:pt x="190" y="791"/>
                </a:lnTo>
                <a:lnTo>
                  <a:pt x="190" y="791"/>
                </a:lnTo>
                <a:lnTo>
                  <a:pt x="204" y="821"/>
                </a:lnTo>
                <a:lnTo>
                  <a:pt x="213" y="846"/>
                </a:lnTo>
                <a:lnTo>
                  <a:pt x="213" y="846"/>
                </a:lnTo>
                <a:lnTo>
                  <a:pt x="213" y="850"/>
                </a:lnTo>
                <a:lnTo>
                  <a:pt x="213" y="856"/>
                </a:lnTo>
                <a:lnTo>
                  <a:pt x="213" y="874"/>
                </a:lnTo>
                <a:lnTo>
                  <a:pt x="213" y="874"/>
                </a:lnTo>
                <a:lnTo>
                  <a:pt x="215" y="894"/>
                </a:lnTo>
                <a:lnTo>
                  <a:pt x="215" y="903"/>
                </a:lnTo>
                <a:lnTo>
                  <a:pt x="215" y="903"/>
                </a:lnTo>
                <a:lnTo>
                  <a:pt x="211" y="909"/>
                </a:lnTo>
                <a:lnTo>
                  <a:pt x="207" y="914"/>
                </a:lnTo>
                <a:lnTo>
                  <a:pt x="205" y="915"/>
                </a:lnTo>
                <a:lnTo>
                  <a:pt x="205" y="915"/>
                </a:lnTo>
                <a:lnTo>
                  <a:pt x="203" y="917"/>
                </a:lnTo>
                <a:lnTo>
                  <a:pt x="200" y="919"/>
                </a:lnTo>
                <a:lnTo>
                  <a:pt x="198" y="923"/>
                </a:lnTo>
                <a:lnTo>
                  <a:pt x="199" y="925"/>
                </a:lnTo>
                <a:lnTo>
                  <a:pt x="200" y="929"/>
                </a:lnTo>
                <a:lnTo>
                  <a:pt x="200" y="929"/>
                </a:lnTo>
                <a:lnTo>
                  <a:pt x="203" y="934"/>
                </a:lnTo>
                <a:lnTo>
                  <a:pt x="205" y="936"/>
                </a:lnTo>
                <a:lnTo>
                  <a:pt x="210" y="937"/>
                </a:lnTo>
                <a:lnTo>
                  <a:pt x="221" y="938"/>
                </a:lnTo>
                <a:lnTo>
                  <a:pt x="221" y="938"/>
                </a:lnTo>
                <a:lnTo>
                  <a:pt x="232" y="937"/>
                </a:lnTo>
                <a:lnTo>
                  <a:pt x="240" y="937"/>
                </a:lnTo>
                <a:lnTo>
                  <a:pt x="251" y="935"/>
                </a:lnTo>
                <a:lnTo>
                  <a:pt x="251" y="935"/>
                </a:lnTo>
                <a:lnTo>
                  <a:pt x="258" y="934"/>
                </a:lnTo>
                <a:lnTo>
                  <a:pt x="265" y="931"/>
                </a:lnTo>
                <a:lnTo>
                  <a:pt x="273" y="927"/>
                </a:lnTo>
                <a:lnTo>
                  <a:pt x="276" y="926"/>
                </a:lnTo>
                <a:lnTo>
                  <a:pt x="278" y="924"/>
                </a:lnTo>
                <a:lnTo>
                  <a:pt x="278" y="924"/>
                </a:lnTo>
                <a:lnTo>
                  <a:pt x="280" y="921"/>
                </a:lnTo>
                <a:lnTo>
                  <a:pt x="281" y="920"/>
                </a:lnTo>
                <a:lnTo>
                  <a:pt x="282" y="919"/>
                </a:lnTo>
                <a:lnTo>
                  <a:pt x="282" y="918"/>
                </a:lnTo>
                <a:lnTo>
                  <a:pt x="281" y="911"/>
                </a:lnTo>
                <a:lnTo>
                  <a:pt x="281" y="911"/>
                </a:lnTo>
                <a:lnTo>
                  <a:pt x="278" y="894"/>
                </a:lnTo>
                <a:lnTo>
                  <a:pt x="276" y="886"/>
                </a:lnTo>
                <a:lnTo>
                  <a:pt x="276" y="886"/>
                </a:lnTo>
                <a:lnTo>
                  <a:pt x="275" y="886"/>
                </a:lnTo>
                <a:lnTo>
                  <a:pt x="275" y="886"/>
                </a:lnTo>
                <a:lnTo>
                  <a:pt x="275" y="886"/>
                </a:lnTo>
                <a:lnTo>
                  <a:pt x="273" y="875"/>
                </a:lnTo>
                <a:lnTo>
                  <a:pt x="273" y="875"/>
                </a:lnTo>
                <a:lnTo>
                  <a:pt x="270" y="860"/>
                </a:lnTo>
                <a:lnTo>
                  <a:pt x="268" y="844"/>
                </a:lnTo>
                <a:lnTo>
                  <a:pt x="268" y="844"/>
                </a:lnTo>
                <a:lnTo>
                  <a:pt x="264" y="822"/>
                </a:lnTo>
                <a:lnTo>
                  <a:pt x="263" y="808"/>
                </a:lnTo>
                <a:lnTo>
                  <a:pt x="263" y="808"/>
                </a:lnTo>
                <a:lnTo>
                  <a:pt x="263" y="800"/>
                </a:lnTo>
                <a:lnTo>
                  <a:pt x="261" y="792"/>
                </a:lnTo>
                <a:lnTo>
                  <a:pt x="258" y="779"/>
                </a:lnTo>
                <a:lnTo>
                  <a:pt x="258" y="779"/>
                </a:lnTo>
                <a:lnTo>
                  <a:pt x="256" y="775"/>
                </a:lnTo>
                <a:lnTo>
                  <a:pt x="253" y="771"/>
                </a:lnTo>
                <a:lnTo>
                  <a:pt x="251" y="766"/>
                </a:lnTo>
                <a:lnTo>
                  <a:pt x="249" y="760"/>
                </a:lnTo>
                <a:lnTo>
                  <a:pt x="249" y="760"/>
                </a:lnTo>
                <a:lnTo>
                  <a:pt x="245" y="748"/>
                </a:lnTo>
                <a:lnTo>
                  <a:pt x="242" y="742"/>
                </a:lnTo>
                <a:lnTo>
                  <a:pt x="242" y="742"/>
                </a:lnTo>
                <a:lnTo>
                  <a:pt x="241" y="735"/>
                </a:lnTo>
                <a:lnTo>
                  <a:pt x="240" y="729"/>
                </a:lnTo>
                <a:lnTo>
                  <a:pt x="240" y="729"/>
                </a:lnTo>
                <a:lnTo>
                  <a:pt x="241" y="723"/>
                </a:lnTo>
                <a:lnTo>
                  <a:pt x="244" y="711"/>
                </a:lnTo>
                <a:lnTo>
                  <a:pt x="244" y="711"/>
                </a:lnTo>
                <a:lnTo>
                  <a:pt x="244" y="706"/>
                </a:lnTo>
                <a:lnTo>
                  <a:pt x="244" y="701"/>
                </a:lnTo>
                <a:lnTo>
                  <a:pt x="240" y="690"/>
                </a:lnTo>
                <a:lnTo>
                  <a:pt x="234" y="677"/>
                </a:lnTo>
                <a:lnTo>
                  <a:pt x="234" y="677"/>
                </a:lnTo>
                <a:lnTo>
                  <a:pt x="235" y="666"/>
                </a:lnTo>
                <a:lnTo>
                  <a:pt x="238" y="656"/>
                </a:lnTo>
                <a:lnTo>
                  <a:pt x="238" y="656"/>
                </a:lnTo>
                <a:lnTo>
                  <a:pt x="239" y="656"/>
                </a:lnTo>
                <a:lnTo>
                  <a:pt x="240" y="655"/>
                </a:lnTo>
                <a:lnTo>
                  <a:pt x="241" y="654"/>
                </a:lnTo>
                <a:lnTo>
                  <a:pt x="241" y="654"/>
                </a:lnTo>
                <a:lnTo>
                  <a:pt x="239" y="642"/>
                </a:lnTo>
                <a:lnTo>
                  <a:pt x="238" y="633"/>
                </a:lnTo>
                <a:lnTo>
                  <a:pt x="238" y="627"/>
                </a:lnTo>
                <a:lnTo>
                  <a:pt x="238" y="627"/>
                </a:lnTo>
                <a:lnTo>
                  <a:pt x="239" y="622"/>
                </a:lnTo>
                <a:lnTo>
                  <a:pt x="241" y="616"/>
                </a:lnTo>
                <a:lnTo>
                  <a:pt x="245" y="609"/>
                </a:lnTo>
                <a:lnTo>
                  <a:pt x="245" y="609"/>
                </a:lnTo>
                <a:lnTo>
                  <a:pt x="245" y="590"/>
                </a:lnTo>
                <a:lnTo>
                  <a:pt x="245" y="564"/>
                </a:lnTo>
                <a:lnTo>
                  <a:pt x="245" y="564"/>
                </a:lnTo>
                <a:lnTo>
                  <a:pt x="246" y="553"/>
                </a:lnTo>
                <a:lnTo>
                  <a:pt x="245" y="538"/>
                </a:lnTo>
                <a:lnTo>
                  <a:pt x="245" y="524"/>
                </a:lnTo>
                <a:lnTo>
                  <a:pt x="245" y="518"/>
                </a:lnTo>
                <a:lnTo>
                  <a:pt x="245" y="518"/>
                </a:lnTo>
                <a:lnTo>
                  <a:pt x="258" y="515"/>
                </a:lnTo>
                <a:lnTo>
                  <a:pt x="258" y="515"/>
                </a:lnTo>
                <a:lnTo>
                  <a:pt x="261" y="513"/>
                </a:lnTo>
                <a:lnTo>
                  <a:pt x="261" y="512"/>
                </a:lnTo>
                <a:lnTo>
                  <a:pt x="267" y="512"/>
                </a:lnTo>
                <a:lnTo>
                  <a:pt x="267" y="512"/>
                </a:lnTo>
                <a:lnTo>
                  <a:pt x="279" y="510"/>
                </a:lnTo>
                <a:lnTo>
                  <a:pt x="282" y="509"/>
                </a:lnTo>
                <a:lnTo>
                  <a:pt x="282" y="509"/>
                </a:lnTo>
                <a:lnTo>
                  <a:pt x="285" y="507"/>
                </a:lnTo>
                <a:lnTo>
                  <a:pt x="288" y="506"/>
                </a:lnTo>
                <a:lnTo>
                  <a:pt x="288" y="506"/>
                </a:lnTo>
                <a:lnTo>
                  <a:pt x="292" y="506"/>
                </a:lnTo>
                <a:lnTo>
                  <a:pt x="295" y="506"/>
                </a:lnTo>
                <a:lnTo>
                  <a:pt x="299" y="504"/>
                </a:lnTo>
                <a:lnTo>
                  <a:pt x="299" y="504"/>
                </a:lnTo>
                <a:lnTo>
                  <a:pt x="305" y="500"/>
                </a:lnTo>
                <a:lnTo>
                  <a:pt x="310" y="496"/>
                </a:lnTo>
                <a:lnTo>
                  <a:pt x="315" y="492"/>
                </a:lnTo>
                <a:lnTo>
                  <a:pt x="316" y="487"/>
                </a:lnTo>
                <a:lnTo>
                  <a:pt x="316" y="487"/>
                </a:lnTo>
                <a:lnTo>
                  <a:pt x="318" y="475"/>
                </a:lnTo>
                <a:lnTo>
                  <a:pt x="318" y="475"/>
                </a:lnTo>
                <a:lnTo>
                  <a:pt x="320" y="473"/>
                </a:lnTo>
                <a:lnTo>
                  <a:pt x="326" y="471"/>
                </a:lnTo>
                <a:lnTo>
                  <a:pt x="326" y="471"/>
                </a:lnTo>
                <a:lnTo>
                  <a:pt x="333" y="467"/>
                </a:lnTo>
                <a:lnTo>
                  <a:pt x="333" y="467"/>
                </a:lnTo>
                <a:lnTo>
                  <a:pt x="341" y="467"/>
                </a:lnTo>
                <a:lnTo>
                  <a:pt x="348" y="466"/>
                </a:lnTo>
                <a:lnTo>
                  <a:pt x="353" y="465"/>
                </a:lnTo>
                <a:lnTo>
                  <a:pt x="353" y="465"/>
                </a:lnTo>
                <a:lnTo>
                  <a:pt x="359" y="460"/>
                </a:lnTo>
                <a:lnTo>
                  <a:pt x="361" y="458"/>
                </a:lnTo>
                <a:lnTo>
                  <a:pt x="361" y="458"/>
                </a:lnTo>
                <a:lnTo>
                  <a:pt x="370" y="465"/>
                </a:lnTo>
                <a:lnTo>
                  <a:pt x="376" y="470"/>
                </a:lnTo>
                <a:lnTo>
                  <a:pt x="382" y="473"/>
                </a:lnTo>
                <a:lnTo>
                  <a:pt x="382" y="473"/>
                </a:lnTo>
                <a:lnTo>
                  <a:pt x="387" y="475"/>
                </a:lnTo>
                <a:lnTo>
                  <a:pt x="389" y="476"/>
                </a:lnTo>
                <a:lnTo>
                  <a:pt x="393" y="475"/>
                </a:lnTo>
                <a:lnTo>
                  <a:pt x="393" y="475"/>
                </a:lnTo>
                <a:lnTo>
                  <a:pt x="399" y="471"/>
                </a:lnTo>
                <a:lnTo>
                  <a:pt x="407" y="465"/>
                </a:lnTo>
                <a:lnTo>
                  <a:pt x="422" y="452"/>
                </a:lnTo>
                <a:lnTo>
                  <a:pt x="422" y="452"/>
                </a:lnTo>
                <a:lnTo>
                  <a:pt x="445" y="425"/>
                </a:lnTo>
                <a:lnTo>
                  <a:pt x="465" y="401"/>
                </a:lnTo>
                <a:lnTo>
                  <a:pt x="465" y="401"/>
                </a:lnTo>
                <a:lnTo>
                  <a:pt x="494" y="362"/>
                </a:lnTo>
                <a:lnTo>
                  <a:pt x="494" y="362"/>
                </a:lnTo>
                <a:lnTo>
                  <a:pt x="499" y="351"/>
                </a:lnTo>
                <a:lnTo>
                  <a:pt x="503" y="344"/>
                </a:lnTo>
                <a:lnTo>
                  <a:pt x="504" y="343"/>
                </a:lnTo>
                <a:lnTo>
                  <a:pt x="505" y="343"/>
                </a:lnTo>
                <a:lnTo>
                  <a:pt x="505" y="343"/>
                </a:lnTo>
                <a:lnTo>
                  <a:pt x="506" y="351"/>
                </a:lnTo>
                <a:lnTo>
                  <a:pt x="508" y="364"/>
                </a:lnTo>
                <a:lnTo>
                  <a:pt x="508" y="364"/>
                </a:lnTo>
                <a:lnTo>
                  <a:pt x="509" y="369"/>
                </a:lnTo>
                <a:lnTo>
                  <a:pt x="509" y="372"/>
                </a:lnTo>
                <a:lnTo>
                  <a:pt x="508" y="377"/>
                </a:lnTo>
                <a:lnTo>
                  <a:pt x="504" y="386"/>
                </a:lnTo>
                <a:lnTo>
                  <a:pt x="504" y="386"/>
                </a:lnTo>
                <a:lnTo>
                  <a:pt x="498" y="403"/>
                </a:lnTo>
                <a:lnTo>
                  <a:pt x="494" y="420"/>
                </a:lnTo>
                <a:lnTo>
                  <a:pt x="491" y="435"/>
                </a:lnTo>
                <a:lnTo>
                  <a:pt x="488" y="447"/>
                </a:lnTo>
                <a:lnTo>
                  <a:pt x="488" y="447"/>
                </a:lnTo>
                <a:lnTo>
                  <a:pt x="487" y="454"/>
                </a:lnTo>
                <a:lnTo>
                  <a:pt x="485" y="461"/>
                </a:lnTo>
                <a:lnTo>
                  <a:pt x="483" y="470"/>
                </a:lnTo>
                <a:lnTo>
                  <a:pt x="479" y="481"/>
                </a:lnTo>
                <a:lnTo>
                  <a:pt x="479" y="481"/>
                </a:lnTo>
                <a:lnTo>
                  <a:pt x="474" y="495"/>
                </a:lnTo>
                <a:lnTo>
                  <a:pt x="471" y="510"/>
                </a:lnTo>
                <a:lnTo>
                  <a:pt x="468" y="538"/>
                </a:lnTo>
                <a:lnTo>
                  <a:pt x="468" y="538"/>
                </a:lnTo>
                <a:lnTo>
                  <a:pt x="462" y="563"/>
                </a:lnTo>
                <a:lnTo>
                  <a:pt x="459" y="575"/>
                </a:lnTo>
                <a:lnTo>
                  <a:pt x="457" y="591"/>
                </a:lnTo>
                <a:lnTo>
                  <a:pt x="457" y="591"/>
                </a:lnTo>
                <a:lnTo>
                  <a:pt x="456" y="607"/>
                </a:lnTo>
                <a:lnTo>
                  <a:pt x="457" y="620"/>
                </a:lnTo>
                <a:lnTo>
                  <a:pt x="458" y="632"/>
                </a:lnTo>
                <a:lnTo>
                  <a:pt x="459" y="645"/>
                </a:lnTo>
                <a:lnTo>
                  <a:pt x="459" y="645"/>
                </a:lnTo>
                <a:lnTo>
                  <a:pt x="460" y="707"/>
                </a:lnTo>
                <a:lnTo>
                  <a:pt x="460" y="741"/>
                </a:lnTo>
                <a:lnTo>
                  <a:pt x="460" y="753"/>
                </a:lnTo>
                <a:lnTo>
                  <a:pt x="459" y="758"/>
                </a:lnTo>
                <a:lnTo>
                  <a:pt x="459" y="758"/>
                </a:lnTo>
                <a:lnTo>
                  <a:pt x="457" y="766"/>
                </a:lnTo>
                <a:lnTo>
                  <a:pt x="452" y="783"/>
                </a:lnTo>
                <a:lnTo>
                  <a:pt x="449" y="804"/>
                </a:lnTo>
                <a:lnTo>
                  <a:pt x="448" y="814"/>
                </a:lnTo>
                <a:lnTo>
                  <a:pt x="448" y="822"/>
                </a:lnTo>
                <a:lnTo>
                  <a:pt x="448" y="822"/>
                </a:lnTo>
                <a:lnTo>
                  <a:pt x="449" y="831"/>
                </a:lnTo>
                <a:lnTo>
                  <a:pt x="452" y="838"/>
                </a:lnTo>
                <a:lnTo>
                  <a:pt x="458" y="852"/>
                </a:lnTo>
                <a:lnTo>
                  <a:pt x="463" y="862"/>
                </a:lnTo>
                <a:lnTo>
                  <a:pt x="464" y="865"/>
                </a:lnTo>
                <a:lnTo>
                  <a:pt x="464" y="866"/>
                </a:lnTo>
                <a:lnTo>
                  <a:pt x="464" y="866"/>
                </a:lnTo>
                <a:lnTo>
                  <a:pt x="457" y="866"/>
                </a:lnTo>
                <a:lnTo>
                  <a:pt x="452" y="866"/>
                </a:lnTo>
                <a:lnTo>
                  <a:pt x="448" y="867"/>
                </a:lnTo>
                <a:lnTo>
                  <a:pt x="448" y="867"/>
                </a:lnTo>
                <a:lnTo>
                  <a:pt x="443" y="868"/>
                </a:lnTo>
                <a:lnTo>
                  <a:pt x="442" y="869"/>
                </a:lnTo>
                <a:lnTo>
                  <a:pt x="439" y="873"/>
                </a:lnTo>
                <a:lnTo>
                  <a:pt x="439" y="873"/>
                </a:lnTo>
                <a:lnTo>
                  <a:pt x="433" y="878"/>
                </a:lnTo>
                <a:lnTo>
                  <a:pt x="422" y="885"/>
                </a:lnTo>
                <a:lnTo>
                  <a:pt x="422" y="885"/>
                </a:lnTo>
                <a:lnTo>
                  <a:pt x="406" y="897"/>
                </a:lnTo>
                <a:lnTo>
                  <a:pt x="395" y="903"/>
                </a:lnTo>
                <a:lnTo>
                  <a:pt x="395" y="903"/>
                </a:lnTo>
                <a:lnTo>
                  <a:pt x="377" y="907"/>
                </a:lnTo>
                <a:lnTo>
                  <a:pt x="366" y="911"/>
                </a:lnTo>
                <a:lnTo>
                  <a:pt x="362" y="912"/>
                </a:lnTo>
                <a:lnTo>
                  <a:pt x="361" y="913"/>
                </a:lnTo>
                <a:lnTo>
                  <a:pt x="361" y="913"/>
                </a:lnTo>
                <a:lnTo>
                  <a:pt x="360" y="917"/>
                </a:lnTo>
                <a:lnTo>
                  <a:pt x="360" y="921"/>
                </a:lnTo>
                <a:lnTo>
                  <a:pt x="361" y="925"/>
                </a:lnTo>
                <a:lnTo>
                  <a:pt x="362" y="927"/>
                </a:lnTo>
                <a:lnTo>
                  <a:pt x="365" y="929"/>
                </a:lnTo>
                <a:lnTo>
                  <a:pt x="365" y="929"/>
                </a:lnTo>
                <a:lnTo>
                  <a:pt x="372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2"/>
                </a:lnTo>
                <a:lnTo>
                  <a:pt x="377" y="935"/>
                </a:lnTo>
                <a:lnTo>
                  <a:pt x="383" y="941"/>
                </a:lnTo>
                <a:lnTo>
                  <a:pt x="383" y="941"/>
                </a:lnTo>
                <a:lnTo>
                  <a:pt x="387" y="944"/>
                </a:lnTo>
                <a:lnTo>
                  <a:pt x="389" y="947"/>
                </a:lnTo>
                <a:lnTo>
                  <a:pt x="393" y="952"/>
                </a:lnTo>
                <a:lnTo>
                  <a:pt x="395" y="953"/>
                </a:lnTo>
                <a:lnTo>
                  <a:pt x="401" y="954"/>
                </a:lnTo>
                <a:lnTo>
                  <a:pt x="419" y="957"/>
                </a:lnTo>
                <a:lnTo>
                  <a:pt x="419" y="957"/>
                </a:lnTo>
                <a:lnTo>
                  <a:pt x="486" y="958"/>
                </a:lnTo>
                <a:lnTo>
                  <a:pt x="486" y="958"/>
                </a:lnTo>
                <a:lnTo>
                  <a:pt x="532" y="958"/>
                </a:lnTo>
                <a:lnTo>
                  <a:pt x="552" y="958"/>
                </a:lnTo>
                <a:lnTo>
                  <a:pt x="564" y="957"/>
                </a:lnTo>
                <a:lnTo>
                  <a:pt x="564" y="957"/>
                </a:lnTo>
                <a:lnTo>
                  <a:pt x="568" y="955"/>
                </a:lnTo>
                <a:lnTo>
                  <a:pt x="572" y="955"/>
                </a:lnTo>
                <a:lnTo>
                  <a:pt x="577" y="955"/>
                </a:lnTo>
                <a:lnTo>
                  <a:pt x="579" y="955"/>
                </a:lnTo>
                <a:lnTo>
                  <a:pt x="581" y="954"/>
                </a:lnTo>
                <a:lnTo>
                  <a:pt x="584" y="952"/>
                </a:lnTo>
                <a:lnTo>
                  <a:pt x="585" y="948"/>
                </a:lnTo>
                <a:lnTo>
                  <a:pt x="585" y="948"/>
                </a:lnTo>
                <a:lnTo>
                  <a:pt x="590" y="932"/>
                </a:lnTo>
                <a:lnTo>
                  <a:pt x="591" y="927"/>
                </a:lnTo>
                <a:lnTo>
                  <a:pt x="590" y="925"/>
                </a:lnTo>
                <a:lnTo>
                  <a:pt x="590" y="925"/>
                </a:lnTo>
                <a:lnTo>
                  <a:pt x="586" y="921"/>
                </a:lnTo>
                <a:lnTo>
                  <a:pt x="585" y="918"/>
                </a:lnTo>
                <a:lnTo>
                  <a:pt x="584" y="913"/>
                </a:lnTo>
                <a:lnTo>
                  <a:pt x="584" y="913"/>
                </a:lnTo>
                <a:lnTo>
                  <a:pt x="583" y="901"/>
                </a:lnTo>
                <a:lnTo>
                  <a:pt x="581" y="895"/>
                </a:lnTo>
                <a:lnTo>
                  <a:pt x="581" y="895"/>
                </a:lnTo>
                <a:lnTo>
                  <a:pt x="585" y="894"/>
                </a:lnTo>
                <a:lnTo>
                  <a:pt x="587" y="892"/>
                </a:lnTo>
                <a:lnTo>
                  <a:pt x="590" y="891"/>
                </a:lnTo>
                <a:lnTo>
                  <a:pt x="590" y="891"/>
                </a:lnTo>
                <a:lnTo>
                  <a:pt x="604" y="846"/>
                </a:lnTo>
                <a:lnTo>
                  <a:pt x="620" y="793"/>
                </a:lnTo>
                <a:lnTo>
                  <a:pt x="620" y="793"/>
                </a:lnTo>
                <a:lnTo>
                  <a:pt x="621" y="783"/>
                </a:lnTo>
                <a:lnTo>
                  <a:pt x="624" y="766"/>
                </a:lnTo>
                <a:lnTo>
                  <a:pt x="626" y="722"/>
                </a:lnTo>
                <a:lnTo>
                  <a:pt x="629" y="679"/>
                </a:lnTo>
                <a:lnTo>
                  <a:pt x="630" y="665"/>
                </a:lnTo>
                <a:lnTo>
                  <a:pt x="631" y="659"/>
                </a:lnTo>
                <a:lnTo>
                  <a:pt x="631" y="659"/>
                </a:lnTo>
                <a:lnTo>
                  <a:pt x="637" y="653"/>
                </a:lnTo>
                <a:lnTo>
                  <a:pt x="640" y="648"/>
                </a:lnTo>
                <a:lnTo>
                  <a:pt x="641" y="644"/>
                </a:lnTo>
                <a:lnTo>
                  <a:pt x="641" y="644"/>
                </a:lnTo>
                <a:lnTo>
                  <a:pt x="641" y="638"/>
                </a:lnTo>
                <a:lnTo>
                  <a:pt x="640" y="631"/>
                </a:lnTo>
                <a:lnTo>
                  <a:pt x="636" y="621"/>
                </a:lnTo>
                <a:lnTo>
                  <a:pt x="636" y="621"/>
                </a:lnTo>
                <a:lnTo>
                  <a:pt x="635" y="619"/>
                </a:lnTo>
                <a:lnTo>
                  <a:pt x="636" y="616"/>
                </a:lnTo>
                <a:lnTo>
                  <a:pt x="640" y="610"/>
                </a:lnTo>
                <a:lnTo>
                  <a:pt x="640" y="610"/>
                </a:lnTo>
                <a:lnTo>
                  <a:pt x="644" y="605"/>
                </a:lnTo>
                <a:lnTo>
                  <a:pt x="646" y="603"/>
                </a:lnTo>
                <a:lnTo>
                  <a:pt x="644" y="599"/>
                </a:lnTo>
                <a:lnTo>
                  <a:pt x="644" y="599"/>
                </a:lnTo>
                <a:lnTo>
                  <a:pt x="638" y="592"/>
                </a:lnTo>
                <a:lnTo>
                  <a:pt x="637" y="588"/>
                </a:lnTo>
                <a:lnTo>
                  <a:pt x="638" y="585"/>
                </a:lnTo>
                <a:lnTo>
                  <a:pt x="638" y="585"/>
                </a:lnTo>
                <a:lnTo>
                  <a:pt x="646" y="574"/>
                </a:lnTo>
                <a:lnTo>
                  <a:pt x="654" y="563"/>
                </a:lnTo>
                <a:lnTo>
                  <a:pt x="654" y="563"/>
                </a:lnTo>
                <a:lnTo>
                  <a:pt x="705" y="441"/>
                </a:lnTo>
                <a:lnTo>
                  <a:pt x="705" y="441"/>
                </a:lnTo>
                <a:lnTo>
                  <a:pt x="725" y="394"/>
                </a:lnTo>
                <a:lnTo>
                  <a:pt x="745" y="351"/>
                </a:lnTo>
                <a:lnTo>
                  <a:pt x="745" y="351"/>
                </a:lnTo>
                <a:lnTo>
                  <a:pt x="750" y="343"/>
                </a:lnTo>
                <a:lnTo>
                  <a:pt x="758" y="328"/>
                </a:lnTo>
                <a:lnTo>
                  <a:pt x="758" y="328"/>
                </a:lnTo>
                <a:lnTo>
                  <a:pt x="761" y="321"/>
                </a:lnTo>
                <a:lnTo>
                  <a:pt x="763" y="316"/>
                </a:lnTo>
                <a:lnTo>
                  <a:pt x="765" y="308"/>
                </a:lnTo>
                <a:lnTo>
                  <a:pt x="765" y="308"/>
                </a:lnTo>
                <a:lnTo>
                  <a:pt x="779" y="288"/>
                </a:lnTo>
                <a:lnTo>
                  <a:pt x="786" y="277"/>
                </a:lnTo>
                <a:lnTo>
                  <a:pt x="790" y="269"/>
                </a:lnTo>
                <a:lnTo>
                  <a:pt x="790" y="269"/>
                </a:lnTo>
                <a:lnTo>
                  <a:pt x="790" y="268"/>
                </a:lnTo>
                <a:lnTo>
                  <a:pt x="787" y="264"/>
                </a:lnTo>
                <a:lnTo>
                  <a:pt x="780" y="255"/>
                </a:lnTo>
                <a:lnTo>
                  <a:pt x="753" y="230"/>
                </a:lnTo>
                <a:lnTo>
                  <a:pt x="723" y="202"/>
                </a:lnTo>
                <a:lnTo>
                  <a:pt x="709" y="191"/>
                </a:lnTo>
                <a:lnTo>
                  <a:pt x="698" y="183"/>
                </a:lnTo>
                <a:lnTo>
                  <a:pt x="698" y="183"/>
                </a:lnTo>
                <a:lnTo>
                  <a:pt x="669" y="165"/>
                </a:lnTo>
                <a:lnTo>
                  <a:pt x="656" y="156"/>
                </a:lnTo>
                <a:lnTo>
                  <a:pt x="641" y="145"/>
                </a:lnTo>
                <a:lnTo>
                  <a:pt x="641" y="145"/>
                </a:lnTo>
                <a:lnTo>
                  <a:pt x="618" y="128"/>
                </a:lnTo>
                <a:lnTo>
                  <a:pt x="594" y="115"/>
                </a:lnTo>
                <a:lnTo>
                  <a:pt x="594" y="115"/>
                </a:lnTo>
                <a:lnTo>
                  <a:pt x="555" y="93"/>
                </a:lnTo>
                <a:lnTo>
                  <a:pt x="538" y="85"/>
                </a:lnTo>
                <a:lnTo>
                  <a:pt x="529" y="81"/>
                </a:lnTo>
                <a:lnTo>
                  <a:pt x="523" y="80"/>
                </a:lnTo>
                <a:lnTo>
                  <a:pt x="523" y="80"/>
                </a:lnTo>
                <a:lnTo>
                  <a:pt x="502" y="76"/>
                </a:lnTo>
                <a:lnTo>
                  <a:pt x="493" y="75"/>
                </a:lnTo>
                <a:lnTo>
                  <a:pt x="485" y="74"/>
                </a:lnTo>
                <a:lnTo>
                  <a:pt x="485" y="74"/>
                </a:lnTo>
                <a:lnTo>
                  <a:pt x="474" y="74"/>
                </a:lnTo>
                <a:lnTo>
                  <a:pt x="459" y="71"/>
                </a:lnTo>
                <a:lnTo>
                  <a:pt x="445" y="70"/>
                </a:lnTo>
                <a:lnTo>
                  <a:pt x="430" y="70"/>
                </a:lnTo>
                <a:lnTo>
                  <a:pt x="430" y="70"/>
                </a:lnTo>
                <a:lnTo>
                  <a:pt x="401" y="73"/>
                </a:lnTo>
                <a:lnTo>
                  <a:pt x="387" y="74"/>
                </a:lnTo>
                <a:lnTo>
                  <a:pt x="374" y="74"/>
                </a:lnTo>
                <a:lnTo>
                  <a:pt x="374" y="74"/>
                </a:lnTo>
                <a:lnTo>
                  <a:pt x="359" y="75"/>
                </a:lnTo>
                <a:lnTo>
                  <a:pt x="354" y="75"/>
                </a:lnTo>
                <a:lnTo>
                  <a:pt x="351" y="78"/>
                </a:lnTo>
                <a:lnTo>
                  <a:pt x="351" y="78"/>
                </a:lnTo>
                <a:lnTo>
                  <a:pt x="344" y="84"/>
                </a:lnTo>
                <a:lnTo>
                  <a:pt x="338" y="87"/>
                </a:lnTo>
                <a:lnTo>
                  <a:pt x="338" y="87"/>
                </a:lnTo>
                <a:lnTo>
                  <a:pt x="324" y="87"/>
                </a:lnTo>
                <a:lnTo>
                  <a:pt x="308" y="88"/>
                </a:lnTo>
                <a:lnTo>
                  <a:pt x="308" y="88"/>
                </a:lnTo>
                <a:lnTo>
                  <a:pt x="307" y="79"/>
                </a:lnTo>
                <a:lnTo>
                  <a:pt x="307" y="79"/>
                </a:lnTo>
                <a:lnTo>
                  <a:pt x="307" y="73"/>
                </a:lnTo>
                <a:lnTo>
                  <a:pt x="307" y="67"/>
                </a:lnTo>
                <a:lnTo>
                  <a:pt x="307" y="61"/>
                </a:lnTo>
                <a:lnTo>
                  <a:pt x="304" y="53"/>
                </a:lnTo>
                <a:lnTo>
                  <a:pt x="304" y="53"/>
                </a:lnTo>
                <a:lnTo>
                  <a:pt x="298" y="45"/>
                </a:lnTo>
                <a:lnTo>
                  <a:pt x="292" y="36"/>
                </a:lnTo>
                <a:lnTo>
                  <a:pt x="285" y="28"/>
                </a:lnTo>
                <a:lnTo>
                  <a:pt x="280" y="23"/>
                </a:lnTo>
                <a:lnTo>
                  <a:pt x="280" y="23"/>
                </a:lnTo>
                <a:lnTo>
                  <a:pt x="279" y="22"/>
                </a:lnTo>
                <a:lnTo>
                  <a:pt x="278" y="21"/>
                </a:lnTo>
                <a:lnTo>
                  <a:pt x="269" y="15"/>
                </a:lnTo>
                <a:lnTo>
                  <a:pt x="269" y="15"/>
                </a:lnTo>
                <a:lnTo>
                  <a:pt x="255" y="7"/>
                </a:lnTo>
                <a:lnTo>
                  <a:pt x="247" y="4"/>
                </a:lnTo>
                <a:lnTo>
                  <a:pt x="247" y="4"/>
                </a:lnTo>
                <a:lnTo>
                  <a:pt x="244" y="2"/>
                </a:lnTo>
                <a:lnTo>
                  <a:pt x="242" y="1"/>
                </a:lnTo>
                <a:lnTo>
                  <a:pt x="240" y="0"/>
                </a:lnTo>
                <a:lnTo>
                  <a:pt x="234" y="0"/>
                </a:lnTo>
                <a:lnTo>
                  <a:pt x="234" y="0"/>
                </a:lnTo>
                <a:lnTo>
                  <a:pt x="222" y="1"/>
                </a:lnTo>
                <a:lnTo>
                  <a:pt x="215" y="1"/>
                </a:lnTo>
                <a:lnTo>
                  <a:pt x="215" y="1"/>
                </a:lnTo>
                <a:lnTo>
                  <a:pt x="212" y="0"/>
                </a:lnTo>
                <a:lnTo>
                  <a:pt x="204" y="1"/>
                </a:lnTo>
                <a:lnTo>
                  <a:pt x="204" y="1"/>
                </a:lnTo>
                <a:lnTo>
                  <a:pt x="195" y="4"/>
                </a:lnTo>
                <a:lnTo>
                  <a:pt x="193" y="4"/>
                </a:lnTo>
                <a:lnTo>
                  <a:pt x="190" y="4"/>
                </a:lnTo>
                <a:lnTo>
                  <a:pt x="190" y="4"/>
                </a:lnTo>
                <a:lnTo>
                  <a:pt x="184" y="2"/>
                </a:lnTo>
                <a:lnTo>
                  <a:pt x="177" y="4"/>
                </a:lnTo>
                <a:lnTo>
                  <a:pt x="177" y="4"/>
                </a:lnTo>
                <a:lnTo>
                  <a:pt x="169" y="6"/>
                </a:lnTo>
                <a:lnTo>
                  <a:pt x="169" y="6"/>
                </a:lnTo>
                <a:lnTo>
                  <a:pt x="165" y="7"/>
                </a:lnTo>
                <a:lnTo>
                  <a:pt x="163" y="7"/>
                </a:lnTo>
                <a:lnTo>
                  <a:pt x="161" y="10"/>
                </a:lnTo>
                <a:lnTo>
                  <a:pt x="161" y="10"/>
                </a:lnTo>
                <a:lnTo>
                  <a:pt x="159" y="13"/>
                </a:lnTo>
                <a:lnTo>
                  <a:pt x="157" y="16"/>
                </a:lnTo>
                <a:lnTo>
                  <a:pt x="157" y="16"/>
                </a:lnTo>
                <a:lnTo>
                  <a:pt x="155" y="16"/>
                </a:lnTo>
                <a:lnTo>
                  <a:pt x="154" y="16"/>
                </a:lnTo>
                <a:lnTo>
                  <a:pt x="154" y="16"/>
                </a:lnTo>
                <a:lnTo>
                  <a:pt x="153" y="19"/>
                </a:lnTo>
                <a:lnTo>
                  <a:pt x="153" y="19"/>
                </a:lnTo>
                <a:lnTo>
                  <a:pt x="150" y="23"/>
                </a:lnTo>
                <a:lnTo>
                  <a:pt x="149" y="27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6" y="29"/>
                </a:lnTo>
                <a:lnTo>
                  <a:pt x="144" y="33"/>
                </a:lnTo>
                <a:lnTo>
                  <a:pt x="144" y="33"/>
                </a:lnTo>
                <a:lnTo>
                  <a:pt x="142" y="36"/>
                </a:lnTo>
                <a:lnTo>
                  <a:pt x="141" y="40"/>
                </a:lnTo>
                <a:lnTo>
                  <a:pt x="141" y="40"/>
                </a:lnTo>
                <a:lnTo>
                  <a:pt x="141" y="41"/>
                </a:lnTo>
                <a:lnTo>
                  <a:pt x="140" y="42"/>
                </a:lnTo>
                <a:lnTo>
                  <a:pt x="140" y="44"/>
                </a:lnTo>
                <a:lnTo>
                  <a:pt x="140" y="45"/>
                </a:lnTo>
                <a:lnTo>
                  <a:pt x="140" y="45"/>
                </a:lnTo>
                <a:lnTo>
                  <a:pt x="141" y="50"/>
                </a:lnTo>
                <a:lnTo>
                  <a:pt x="141" y="53"/>
                </a:lnTo>
                <a:lnTo>
                  <a:pt x="141" y="53"/>
                </a:lnTo>
                <a:lnTo>
                  <a:pt x="141" y="56"/>
                </a:lnTo>
                <a:lnTo>
                  <a:pt x="140" y="57"/>
                </a:lnTo>
                <a:lnTo>
                  <a:pt x="140" y="57"/>
                </a:lnTo>
                <a:lnTo>
                  <a:pt x="137" y="58"/>
                </a:lnTo>
                <a:lnTo>
                  <a:pt x="136" y="61"/>
                </a:lnTo>
                <a:lnTo>
                  <a:pt x="136" y="63"/>
                </a:lnTo>
                <a:lnTo>
                  <a:pt x="136" y="63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71"/>
                </a:lnTo>
                <a:lnTo>
                  <a:pt x="137" y="71"/>
                </a:lnTo>
                <a:lnTo>
                  <a:pt x="141" y="76"/>
                </a:lnTo>
                <a:lnTo>
                  <a:pt x="143" y="78"/>
                </a:lnTo>
                <a:lnTo>
                  <a:pt x="143" y="78"/>
                </a:lnTo>
                <a:lnTo>
                  <a:pt x="146" y="79"/>
                </a:lnTo>
                <a:lnTo>
                  <a:pt x="147" y="81"/>
                </a:lnTo>
                <a:lnTo>
                  <a:pt x="147" y="82"/>
                </a:lnTo>
                <a:lnTo>
                  <a:pt x="147" y="82"/>
                </a:lnTo>
                <a:lnTo>
                  <a:pt x="147" y="84"/>
                </a:lnTo>
                <a:lnTo>
                  <a:pt x="147" y="85"/>
                </a:lnTo>
                <a:lnTo>
                  <a:pt x="148" y="87"/>
                </a:lnTo>
                <a:lnTo>
                  <a:pt x="148" y="87"/>
                </a:lnTo>
                <a:lnTo>
                  <a:pt x="150" y="88"/>
                </a:lnTo>
                <a:lnTo>
                  <a:pt x="152" y="90"/>
                </a:lnTo>
                <a:lnTo>
                  <a:pt x="152" y="90"/>
                </a:lnTo>
                <a:lnTo>
                  <a:pt x="152" y="105"/>
                </a:lnTo>
                <a:lnTo>
                  <a:pt x="153" y="119"/>
                </a:lnTo>
                <a:lnTo>
                  <a:pt x="154" y="124"/>
                </a:lnTo>
                <a:lnTo>
                  <a:pt x="155" y="127"/>
                </a:lnTo>
                <a:lnTo>
                  <a:pt x="155" y="127"/>
                </a:lnTo>
                <a:lnTo>
                  <a:pt x="160" y="133"/>
                </a:lnTo>
                <a:lnTo>
                  <a:pt x="161" y="136"/>
                </a:lnTo>
                <a:lnTo>
                  <a:pt x="163" y="138"/>
                </a:lnTo>
                <a:lnTo>
                  <a:pt x="163" y="138"/>
                </a:lnTo>
                <a:lnTo>
                  <a:pt x="163" y="156"/>
                </a:lnTo>
                <a:lnTo>
                  <a:pt x="163" y="166"/>
                </a:lnTo>
                <a:lnTo>
                  <a:pt x="164" y="168"/>
                </a:lnTo>
                <a:lnTo>
                  <a:pt x="165" y="171"/>
                </a:lnTo>
                <a:lnTo>
                  <a:pt x="165" y="171"/>
                </a:lnTo>
                <a:lnTo>
                  <a:pt x="173" y="172"/>
                </a:lnTo>
                <a:lnTo>
                  <a:pt x="181" y="173"/>
                </a:lnTo>
                <a:lnTo>
                  <a:pt x="181" y="173"/>
                </a:lnTo>
                <a:lnTo>
                  <a:pt x="182" y="178"/>
                </a:lnTo>
                <a:lnTo>
                  <a:pt x="183" y="182"/>
                </a:lnTo>
                <a:lnTo>
                  <a:pt x="184" y="183"/>
                </a:lnTo>
                <a:lnTo>
                  <a:pt x="184" y="183"/>
                </a:lnTo>
                <a:lnTo>
                  <a:pt x="190" y="184"/>
                </a:lnTo>
                <a:lnTo>
                  <a:pt x="190" y="184"/>
                </a:lnTo>
                <a:lnTo>
                  <a:pt x="192" y="186"/>
                </a:lnTo>
                <a:lnTo>
                  <a:pt x="193" y="188"/>
                </a:lnTo>
                <a:lnTo>
                  <a:pt x="194" y="188"/>
                </a:lnTo>
                <a:lnTo>
                  <a:pt x="194" y="188"/>
                </a:lnTo>
                <a:lnTo>
                  <a:pt x="199" y="186"/>
                </a:lnTo>
                <a:lnTo>
                  <a:pt x="203" y="185"/>
                </a:lnTo>
                <a:lnTo>
                  <a:pt x="206" y="188"/>
                </a:lnTo>
                <a:lnTo>
                  <a:pt x="206" y="188"/>
                </a:lnTo>
                <a:lnTo>
                  <a:pt x="205" y="191"/>
                </a:lnTo>
                <a:lnTo>
                  <a:pt x="204" y="194"/>
                </a:lnTo>
                <a:lnTo>
                  <a:pt x="204" y="195"/>
                </a:lnTo>
                <a:lnTo>
                  <a:pt x="204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7" y="197"/>
                </a:lnTo>
                <a:lnTo>
                  <a:pt x="209" y="200"/>
                </a:lnTo>
                <a:lnTo>
                  <a:pt x="209" y="200"/>
                </a:lnTo>
                <a:lnTo>
                  <a:pt x="209" y="200"/>
                </a:lnTo>
                <a:lnTo>
                  <a:pt x="210" y="201"/>
                </a:lnTo>
                <a:lnTo>
                  <a:pt x="213" y="202"/>
                </a:lnTo>
                <a:lnTo>
                  <a:pt x="213" y="202"/>
                </a:lnTo>
                <a:lnTo>
                  <a:pt x="217" y="207"/>
                </a:lnTo>
                <a:lnTo>
                  <a:pt x="221" y="209"/>
                </a:lnTo>
                <a:lnTo>
                  <a:pt x="228" y="211"/>
                </a:lnTo>
                <a:lnTo>
                  <a:pt x="228" y="211"/>
                </a:lnTo>
                <a:lnTo>
                  <a:pt x="232" y="209"/>
                </a:lnTo>
                <a:lnTo>
                  <a:pt x="236" y="208"/>
                </a:lnTo>
                <a:lnTo>
                  <a:pt x="247" y="202"/>
                </a:lnTo>
                <a:lnTo>
                  <a:pt x="258" y="196"/>
                </a:lnTo>
                <a:lnTo>
                  <a:pt x="264" y="195"/>
                </a:lnTo>
                <a:lnTo>
                  <a:pt x="270" y="194"/>
                </a:lnTo>
                <a:lnTo>
                  <a:pt x="270" y="194"/>
                </a:lnTo>
                <a:lnTo>
                  <a:pt x="282" y="194"/>
                </a:lnTo>
                <a:lnTo>
                  <a:pt x="292" y="196"/>
                </a:lnTo>
                <a:lnTo>
                  <a:pt x="301" y="199"/>
                </a:lnTo>
                <a:lnTo>
                  <a:pt x="301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625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74B8D1-4E3E-440A-B884-60D562AC6B76}"/>
              </a:ext>
            </a:extLst>
          </p:cNvPr>
          <p:cNvGrpSpPr/>
          <p:nvPr/>
        </p:nvGrpSpPr>
        <p:grpSpPr>
          <a:xfrm>
            <a:off x="443752" y="381001"/>
            <a:ext cx="9018496" cy="6095999"/>
            <a:chOff x="443752" y="381001"/>
            <a:chExt cx="9018496" cy="6095999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C330362-E3CE-4C60-B1FC-D1794A7B40D0}"/>
                </a:ext>
              </a:extLst>
            </p:cNvPr>
            <p:cNvSpPr/>
            <p:nvPr/>
          </p:nvSpPr>
          <p:spPr>
            <a:xfrm>
              <a:off x="443754" y="381001"/>
              <a:ext cx="9018492" cy="23876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A91C471-D9A6-4E17-AD2F-D967D02955D1}"/>
                </a:ext>
              </a:extLst>
            </p:cNvPr>
            <p:cNvSpPr/>
            <p:nvPr/>
          </p:nvSpPr>
          <p:spPr>
            <a:xfrm>
              <a:off x="443754" y="5477125"/>
              <a:ext cx="9018492" cy="999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0A0D88E9-91B4-464D-A1DF-DB4386567C8B}"/>
                </a:ext>
              </a:extLst>
            </p:cNvPr>
            <p:cNvSpPr/>
            <p:nvPr/>
          </p:nvSpPr>
          <p:spPr>
            <a:xfrm>
              <a:off x="443754" y="2822575"/>
              <a:ext cx="9018492" cy="2714625"/>
            </a:xfrm>
            <a:prstGeom prst="rect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7FB2EFE5-C36B-4362-A609-F566FD65A279}"/>
                </a:ext>
              </a:extLst>
            </p:cNvPr>
            <p:cNvSpPr/>
            <p:nvPr/>
          </p:nvSpPr>
          <p:spPr>
            <a:xfrm>
              <a:off x="443752" y="2628899"/>
              <a:ext cx="9018494" cy="33337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BDEE3E9D-2FAA-4A9C-AC8F-9088236DDCA3}"/>
                </a:ext>
              </a:extLst>
            </p:cNvPr>
            <p:cNvSpPr/>
            <p:nvPr/>
          </p:nvSpPr>
          <p:spPr>
            <a:xfrm>
              <a:off x="443752" y="2543174"/>
              <a:ext cx="9018494" cy="33337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A661A8F-2254-4DCA-89D4-81185F08B16A}"/>
                </a:ext>
              </a:extLst>
            </p:cNvPr>
            <p:cNvSpPr/>
            <p:nvPr/>
          </p:nvSpPr>
          <p:spPr>
            <a:xfrm>
              <a:off x="3729069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212A274-9E73-4D57-9CAB-86B88AA7BB0E}"/>
                </a:ext>
              </a:extLst>
            </p:cNvPr>
            <p:cNvSpPr/>
            <p:nvPr/>
          </p:nvSpPr>
          <p:spPr>
            <a:xfrm>
              <a:off x="5332905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8F336284-0906-42E3-B07C-2B99D21FAF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894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02258D28-D6EB-4DCD-BD9F-6362913F2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2618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61C2C857-C5F3-45D3-882E-793ABFB4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258" y="871870"/>
              <a:ext cx="989812" cy="1823882"/>
            </a:xfrm>
            <a:custGeom>
              <a:avLst/>
              <a:gdLst>
                <a:gd name="T0" fmla="*/ 1093 w 1144"/>
                <a:gd name="T1" fmla="*/ 420 h 2108"/>
                <a:gd name="T2" fmla="*/ 996 w 1144"/>
                <a:gd name="T3" fmla="*/ 375 h 2108"/>
                <a:gd name="T4" fmla="*/ 922 w 1144"/>
                <a:gd name="T5" fmla="*/ 356 h 2108"/>
                <a:gd name="T6" fmla="*/ 888 w 1144"/>
                <a:gd name="T7" fmla="*/ 275 h 2108"/>
                <a:gd name="T8" fmla="*/ 794 w 1144"/>
                <a:gd name="T9" fmla="*/ 199 h 2108"/>
                <a:gd name="T10" fmla="*/ 680 w 1144"/>
                <a:gd name="T11" fmla="*/ 99 h 2108"/>
                <a:gd name="T12" fmla="*/ 649 w 1144"/>
                <a:gd name="T13" fmla="*/ 126 h 2108"/>
                <a:gd name="T14" fmla="*/ 563 w 1144"/>
                <a:gd name="T15" fmla="*/ 73 h 2108"/>
                <a:gd name="T16" fmla="*/ 526 w 1144"/>
                <a:gd name="T17" fmla="*/ 47 h 2108"/>
                <a:gd name="T18" fmla="*/ 443 w 1144"/>
                <a:gd name="T19" fmla="*/ 106 h 2108"/>
                <a:gd name="T20" fmla="*/ 305 w 1144"/>
                <a:gd name="T21" fmla="*/ 154 h 2108"/>
                <a:gd name="T22" fmla="*/ 231 w 1144"/>
                <a:gd name="T23" fmla="*/ 253 h 2108"/>
                <a:gd name="T24" fmla="*/ 229 w 1144"/>
                <a:gd name="T25" fmla="*/ 397 h 2108"/>
                <a:gd name="T26" fmla="*/ 194 w 1144"/>
                <a:gd name="T27" fmla="*/ 354 h 2108"/>
                <a:gd name="T28" fmla="*/ 155 w 1144"/>
                <a:gd name="T29" fmla="*/ 357 h 2108"/>
                <a:gd name="T30" fmla="*/ 86 w 1144"/>
                <a:gd name="T31" fmla="*/ 615 h 2108"/>
                <a:gd name="T32" fmla="*/ 56 w 1144"/>
                <a:gd name="T33" fmla="*/ 690 h 2108"/>
                <a:gd name="T34" fmla="*/ 131 w 1144"/>
                <a:gd name="T35" fmla="*/ 821 h 2108"/>
                <a:gd name="T36" fmla="*/ 32 w 1144"/>
                <a:gd name="T37" fmla="*/ 926 h 2108"/>
                <a:gd name="T38" fmla="*/ 82 w 1144"/>
                <a:gd name="T39" fmla="*/ 995 h 2108"/>
                <a:gd name="T40" fmla="*/ 6 w 1144"/>
                <a:gd name="T41" fmla="*/ 978 h 2108"/>
                <a:gd name="T42" fmla="*/ 53 w 1144"/>
                <a:gd name="T43" fmla="*/ 1053 h 2108"/>
                <a:gd name="T44" fmla="*/ 146 w 1144"/>
                <a:gd name="T45" fmla="*/ 1142 h 2108"/>
                <a:gd name="T46" fmla="*/ 78 w 1144"/>
                <a:gd name="T47" fmla="*/ 1165 h 2108"/>
                <a:gd name="T48" fmla="*/ 235 w 1144"/>
                <a:gd name="T49" fmla="*/ 1227 h 2108"/>
                <a:gd name="T50" fmla="*/ 200 w 1144"/>
                <a:gd name="T51" fmla="*/ 1299 h 2108"/>
                <a:gd name="T52" fmla="*/ 270 w 1144"/>
                <a:gd name="T53" fmla="*/ 1306 h 2108"/>
                <a:gd name="T54" fmla="*/ 344 w 1144"/>
                <a:gd name="T55" fmla="*/ 1299 h 2108"/>
                <a:gd name="T56" fmla="*/ 476 w 1144"/>
                <a:gd name="T57" fmla="*/ 1458 h 2108"/>
                <a:gd name="T58" fmla="*/ 527 w 1144"/>
                <a:gd name="T59" fmla="*/ 1623 h 2108"/>
                <a:gd name="T60" fmla="*/ 528 w 1144"/>
                <a:gd name="T61" fmla="*/ 2102 h 2108"/>
                <a:gd name="T62" fmla="*/ 614 w 1144"/>
                <a:gd name="T63" fmla="*/ 2096 h 2108"/>
                <a:gd name="T64" fmla="*/ 635 w 1144"/>
                <a:gd name="T65" fmla="*/ 1430 h 2108"/>
                <a:gd name="T66" fmla="*/ 715 w 1144"/>
                <a:gd name="T67" fmla="*/ 1395 h 2108"/>
                <a:gd name="T68" fmla="*/ 800 w 1144"/>
                <a:gd name="T69" fmla="*/ 1378 h 2108"/>
                <a:gd name="T70" fmla="*/ 820 w 1144"/>
                <a:gd name="T71" fmla="*/ 1269 h 2108"/>
                <a:gd name="T72" fmla="*/ 746 w 1144"/>
                <a:gd name="T73" fmla="*/ 1215 h 2108"/>
                <a:gd name="T74" fmla="*/ 832 w 1144"/>
                <a:gd name="T75" fmla="*/ 1138 h 2108"/>
                <a:gd name="T76" fmla="*/ 931 w 1144"/>
                <a:gd name="T77" fmla="*/ 1058 h 2108"/>
                <a:gd name="T78" fmla="*/ 1090 w 1144"/>
                <a:gd name="T79" fmla="*/ 832 h 2108"/>
                <a:gd name="T80" fmla="*/ 1102 w 1144"/>
                <a:gd name="T81" fmla="*/ 699 h 2108"/>
                <a:gd name="T82" fmla="*/ 1067 w 1144"/>
                <a:gd name="T83" fmla="*/ 661 h 2108"/>
                <a:gd name="T84" fmla="*/ 1051 w 1144"/>
                <a:gd name="T85" fmla="*/ 543 h 2108"/>
                <a:gd name="T86" fmla="*/ 541 w 1144"/>
                <a:gd name="T87" fmla="*/ 1435 h 2108"/>
                <a:gd name="T88" fmla="*/ 501 w 1144"/>
                <a:gd name="T89" fmla="*/ 1332 h 2108"/>
                <a:gd name="T90" fmla="*/ 490 w 1144"/>
                <a:gd name="T91" fmla="*/ 1278 h 2108"/>
                <a:gd name="T92" fmla="*/ 521 w 1144"/>
                <a:gd name="T93" fmla="*/ 1259 h 2108"/>
                <a:gd name="T94" fmla="*/ 629 w 1144"/>
                <a:gd name="T95" fmla="*/ 1341 h 2108"/>
                <a:gd name="T96" fmla="*/ 653 w 1144"/>
                <a:gd name="T97" fmla="*/ 1360 h 2108"/>
                <a:gd name="T98" fmla="*/ 666 w 1144"/>
                <a:gd name="T99" fmla="*/ 1390 h 2108"/>
                <a:gd name="T100" fmla="*/ 614 w 1144"/>
                <a:gd name="T101" fmla="*/ 1360 h 2108"/>
                <a:gd name="T102" fmla="*/ 955 w 1144"/>
                <a:gd name="T103" fmla="*/ 515 h 2108"/>
                <a:gd name="T104" fmla="*/ 956 w 1144"/>
                <a:gd name="T105" fmla="*/ 560 h 2108"/>
                <a:gd name="T106" fmla="*/ 928 w 1144"/>
                <a:gd name="T107" fmla="*/ 544 h 2108"/>
                <a:gd name="T108" fmla="*/ 910 w 1144"/>
                <a:gd name="T109" fmla="*/ 511 h 2108"/>
                <a:gd name="T110" fmla="*/ 938 w 1144"/>
                <a:gd name="T111" fmla="*/ 488 h 2108"/>
                <a:gd name="T112" fmla="*/ 365 w 1144"/>
                <a:gd name="T113" fmla="*/ 1151 h 2108"/>
                <a:gd name="T114" fmla="*/ 413 w 1144"/>
                <a:gd name="T115" fmla="*/ 1165 h 2108"/>
                <a:gd name="T116" fmla="*/ 398 w 1144"/>
                <a:gd name="T117" fmla="*/ 1219 h 2108"/>
                <a:gd name="T118" fmla="*/ 374 w 1144"/>
                <a:gd name="T119" fmla="*/ 1238 h 2108"/>
                <a:gd name="T120" fmla="*/ 339 w 1144"/>
                <a:gd name="T121" fmla="*/ 1196 h 2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4" h="2108">
                  <a:moveTo>
                    <a:pt x="1062" y="466"/>
                  </a:moveTo>
                  <a:lnTo>
                    <a:pt x="1036" y="465"/>
                  </a:lnTo>
                  <a:lnTo>
                    <a:pt x="1036" y="465"/>
                  </a:lnTo>
                  <a:lnTo>
                    <a:pt x="1054" y="448"/>
                  </a:lnTo>
                  <a:lnTo>
                    <a:pt x="1067" y="436"/>
                  </a:lnTo>
                  <a:lnTo>
                    <a:pt x="1075" y="429"/>
                  </a:lnTo>
                  <a:lnTo>
                    <a:pt x="1075" y="429"/>
                  </a:lnTo>
                  <a:lnTo>
                    <a:pt x="1078" y="425"/>
                  </a:lnTo>
                  <a:lnTo>
                    <a:pt x="1085" y="422"/>
                  </a:lnTo>
                  <a:lnTo>
                    <a:pt x="1093" y="420"/>
                  </a:lnTo>
                  <a:lnTo>
                    <a:pt x="1093" y="420"/>
                  </a:lnTo>
                  <a:lnTo>
                    <a:pt x="1089" y="404"/>
                  </a:lnTo>
                  <a:lnTo>
                    <a:pt x="1084" y="386"/>
                  </a:lnTo>
                  <a:lnTo>
                    <a:pt x="1084" y="386"/>
                  </a:lnTo>
                  <a:lnTo>
                    <a:pt x="1081" y="385"/>
                  </a:lnTo>
                  <a:lnTo>
                    <a:pt x="1077" y="384"/>
                  </a:lnTo>
                  <a:lnTo>
                    <a:pt x="1064" y="383"/>
                  </a:lnTo>
                  <a:lnTo>
                    <a:pt x="1048" y="383"/>
                  </a:lnTo>
                  <a:lnTo>
                    <a:pt x="1046" y="401"/>
                  </a:lnTo>
                  <a:lnTo>
                    <a:pt x="999" y="443"/>
                  </a:lnTo>
                  <a:lnTo>
                    <a:pt x="1013" y="403"/>
                  </a:lnTo>
                  <a:lnTo>
                    <a:pt x="996" y="375"/>
                  </a:lnTo>
                  <a:lnTo>
                    <a:pt x="978" y="386"/>
                  </a:lnTo>
                  <a:lnTo>
                    <a:pt x="978" y="386"/>
                  </a:lnTo>
                  <a:lnTo>
                    <a:pt x="949" y="386"/>
                  </a:lnTo>
                  <a:lnTo>
                    <a:pt x="928" y="384"/>
                  </a:lnTo>
                  <a:lnTo>
                    <a:pt x="920" y="383"/>
                  </a:lnTo>
                  <a:lnTo>
                    <a:pt x="917" y="380"/>
                  </a:lnTo>
                  <a:lnTo>
                    <a:pt x="917" y="380"/>
                  </a:lnTo>
                  <a:lnTo>
                    <a:pt x="915" y="377"/>
                  </a:lnTo>
                  <a:lnTo>
                    <a:pt x="915" y="374"/>
                  </a:lnTo>
                  <a:lnTo>
                    <a:pt x="917" y="367"/>
                  </a:lnTo>
                  <a:lnTo>
                    <a:pt x="922" y="356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2"/>
                  </a:lnTo>
                  <a:lnTo>
                    <a:pt x="927" y="327"/>
                  </a:lnTo>
                  <a:lnTo>
                    <a:pt x="926" y="321"/>
                  </a:lnTo>
                  <a:lnTo>
                    <a:pt x="923" y="316"/>
                  </a:lnTo>
                  <a:lnTo>
                    <a:pt x="918" y="305"/>
                  </a:lnTo>
                  <a:lnTo>
                    <a:pt x="910" y="295"/>
                  </a:lnTo>
                  <a:lnTo>
                    <a:pt x="902" y="287"/>
                  </a:lnTo>
                  <a:lnTo>
                    <a:pt x="896" y="280"/>
                  </a:lnTo>
                  <a:lnTo>
                    <a:pt x="888" y="275"/>
                  </a:lnTo>
                  <a:lnTo>
                    <a:pt x="896" y="249"/>
                  </a:lnTo>
                  <a:lnTo>
                    <a:pt x="868" y="227"/>
                  </a:lnTo>
                  <a:lnTo>
                    <a:pt x="884" y="196"/>
                  </a:lnTo>
                  <a:lnTo>
                    <a:pt x="832" y="161"/>
                  </a:lnTo>
                  <a:lnTo>
                    <a:pt x="832" y="161"/>
                  </a:lnTo>
                  <a:lnTo>
                    <a:pt x="818" y="177"/>
                  </a:lnTo>
                  <a:lnTo>
                    <a:pt x="807" y="190"/>
                  </a:lnTo>
                  <a:lnTo>
                    <a:pt x="802" y="196"/>
                  </a:lnTo>
                  <a:lnTo>
                    <a:pt x="802" y="196"/>
                  </a:lnTo>
                  <a:lnTo>
                    <a:pt x="800" y="199"/>
                  </a:lnTo>
                  <a:lnTo>
                    <a:pt x="794" y="199"/>
                  </a:lnTo>
                  <a:lnTo>
                    <a:pt x="780" y="200"/>
                  </a:lnTo>
                  <a:lnTo>
                    <a:pt x="760" y="199"/>
                  </a:lnTo>
                  <a:lnTo>
                    <a:pt x="769" y="170"/>
                  </a:lnTo>
                  <a:lnTo>
                    <a:pt x="760" y="147"/>
                  </a:lnTo>
                  <a:lnTo>
                    <a:pt x="694" y="181"/>
                  </a:lnTo>
                  <a:lnTo>
                    <a:pt x="694" y="161"/>
                  </a:lnTo>
                  <a:lnTo>
                    <a:pt x="694" y="161"/>
                  </a:lnTo>
                  <a:lnTo>
                    <a:pt x="689" y="136"/>
                  </a:lnTo>
                  <a:lnTo>
                    <a:pt x="685" y="115"/>
                  </a:lnTo>
                  <a:lnTo>
                    <a:pt x="680" y="99"/>
                  </a:lnTo>
                  <a:lnTo>
                    <a:pt x="680" y="99"/>
                  </a:lnTo>
                  <a:lnTo>
                    <a:pt x="679" y="96"/>
                  </a:lnTo>
                  <a:lnTo>
                    <a:pt x="676" y="95"/>
                  </a:lnTo>
                  <a:lnTo>
                    <a:pt x="675" y="95"/>
                  </a:lnTo>
                  <a:lnTo>
                    <a:pt x="674" y="95"/>
                  </a:lnTo>
                  <a:lnTo>
                    <a:pt x="668" y="99"/>
                  </a:lnTo>
                  <a:lnTo>
                    <a:pt x="665" y="105"/>
                  </a:lnTo>
                  <a:lnTo>
                    <a:pt x="657" y="118"/>
                  </a:lnTo>
                  <a:lnTo>
                    <a:pt x="652" y="127"/>
                  </a:lnTo>
                  <a:lnTo>
                    <a:pt x="652" y="127"/>
                  </a:lnTo>
                  <a:lnTo>
                    <a:pt x="650" y="127"/>
                  </a:lnTo>
                  <a:lnTo>
                    <a:pt x="649" y="126"/>
                  </a:lnTo>
                  <a:lnTo>
                    <a:pt x="647" y="115"/>
                  </a:lnTo>
                  <a:lnTo>
                    <a:pt x="645" y="104"/>
                  </a:lnTo>
                  <a:lnTo>
                    <a:pt x="644" y="91"/>
                  </a:lnTo>
                  <a:lnTo>
                    <a:pt x="644" y="91"/>
                  </a:lnTo>
                  <a:lnTo>
                    <a:pt x="643" y="79"/>
                  </a:lnTo>
                  <a:lnTo>
                    <a:pt x="640" y="69"/>
                  </a:lnTo>
                  <a:lnTo>
                    <a:pt x="635" y="56"/>
                  </a:lnTo>
                  <a:lnTo>
                    <a:pt x="618" y="73"/>
                  </a:lnTo>
                  <a:lnTo>
                    <a:pt x="600" y="115"/>
                  </a:lnTo>
                  <a:lnTo>
                    <a:pt x="581" y="101"/>
                  </a:lnTo>
                  <a:lnTo>
                    <a:pt x="563" y="73"/>
                  </a:lnTo>
                  <a:lnTo>
                    <a:pt x="563" y="73"/>
                  </a:lnTo>
                  <a:lnTo>
                    <a:pt x="557" y="34"/>
                  </a:lnTo>
                  <a:lnTo>
                    <a:pt x="551" y="9"/>
                  </a:lnTo>
                  <a:lnTo>
                    <a:pt x="550" y="2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39" y="20"/>
                  </a:lnTo>
                  <a:lnTo>
                    <a:pt x="530" y="42"/>
                  </a:lnTo>
                  <a:lnTo>
                    <a:pt x="530" y="42"/>
                  </a:lnTo>
                  <a:lnTo>
                    <a:pt x="526" y="47"/>
                  </a:lnTo>
                  <a:lnTo>
                    <a:pt x="521" y="52"/>
                  </a:lnTo>
                  <a:lnTo>
                    <a:pt x="513" y="59"/>
                  </a:lnTo>
                  <a:lnTo>
                    <a:pt x="522" y="102"/>
                  </a:lnTo>
                  <a:lnTo>
                    <a:pt x="478" y="152"/>
                  </a:lnTo>
                  <a:lnTo>
                    <a:pt x="478" y="152"/>
                  </a:lnTo>
                  <a:lnTo>
                    <a:pt x="461" y="133"/>
                  </a:lnTo>
                  <a:lnTo>
                    <a:pt x="450" y="119"/>
                  </a:lnTo>
                  <a:lnTo>
                    <a:pt x="446" y="114"/>
                  </a:lnTo>
                  <a:lnTo>
                    <a:pt x="445" y="110"/>
                  </a:lnTo>
                  <a:lnTo>
                    <a:pt x="445" y="110"/>
                  </a:lnTo>
                  <a:lnTo>
                    <a:pt x="443" y="106"/>
                  </a:lnTo>
                  <a:lnTo>
                    <a:pt x="441" y="100"/>
                  </a:lnTo>
                  <a:lnTo>
                    <a:pt x="432" y="83"/>
                  </a:lnTo>
                  <a:lnTo>
                    <a:pt x="419" y="61"/>
                  </a:lnTo>
                  <a:lnTo>
                    <a:pt x="416" y="113"/>
                  </a:lnTo>
                  <a:lnTo>
                    <a:pt x="393" y="119"/>
                  </a:lnTo>
                  <a:lnTo>
                    <a:pt x="388" y="204"/>
                  </a:lnTo>
                  <a:lnTo>
                    <a:pt x="325" y="170"/>
                  </a:lnTo>
                  <a:lnTo>
                    <a:pt x="328" y="150"/>
                  </a:lnTo>
                  <a:lnTo>
                    <a:pt x="314" y="136"/>
                  </a:lnTo>
                  <a:lnTo>
                    <a:pt x="314" y="136"/>
                  </a:lnTo>
                  <a:lnTo>
                    <a:pt x="305" y="154"/>
                  </a:lnTo>
                  <a:lnTo>
                    <a:pt x="298" y="168"/>
                  </a:lnTo>
                  <a:lnTo>
                    <a:pt x="294" y="176"/>
                  </a:lnTo>
                  <a:lnTo>
                    <a:pt x="294" y="176"/>
                  </a:lnTo>
                  <a:lnTo>
                    <a:pt x="297" y="197"/>
                  </a:lnTo>
                  <a:lnTo>
                    <a:pt x="299" y="215"/>
                  </a:lnTo>
                  <a:lnTo>
                    <a:pt x="347" y="239"/>
                  </a:lnTo>
                  <a:lnTo>
                    <a:pt x="334" y="281"/>
                  </a:lnTo>
                  <a:lnTo>
                    <a:pt x="285" y="236"/>
                  </a:lnTo>
                  <a:lnTo>
                    <a:pt x="262" y="263"/>
                  </a:lnTo>
                  <a:lnTo>
                    <a:pt x="253" y="284"/>
                  </a:lnTo>
                  <a:lnTo>
                    <a:pt x="231" y="253"/>
                  </a:lnTo>
                  <a:lnTo>
                    <a:pt x="211" y="258"/>
                  </a:lnTo>
                  <a:lnTo>
                    <a:pt x="234" y="300"/>
                  </a:lnTo>
                  <a:lnTo>
                    <a:pt x="239" y="317"/>
                  </a:lnTo>
                  <a:lnTo>
                    <a:pt x="245" y="330"/>
                  </a:lnTo>
                  <a:lnTo>
                    <a:pt x="245" y="330"/>
                  </a:lnTo>
                  <a:lnTo>
                    <a:pt x="243" y="347"/>
                  </a:lnTo>
                  <a:lnTo>
                    <a:pt x="240" y="366"/>
                  </a:lnTo>
                  <a:lnTo>
                    <a:pt x="240" y="366"/>
                  </a:lnTo>
                  <a:lnTo>
                    <a:pt x="239" y="372"/>
                  </a:lnTo>
                  <a:lnTo>
                    <a:pt x="235" y="383"/>
                  </a:lnTo>
                  <a:lnTo>
                    <a:pt x="229" y="397"/>
                  </a:lnTo>
                  <a:lnTo>
                    <a:pt x="203" y="397"/>
                  </a:lnTo>
                  <a:lnTo>
                    <a:pt x="203" y="397"/>
                  </a:lnTo>
                  <a:lnTo>
                    <a:pt x="206" y="383"/>
                  </a:lnTo>
                  <a:lnTo>
                    <a:pt x="207" y="372"/>
                  </a:lnTo>
                  <a:lnTo>
                    <a:pt x="207" y="370"/>
                  </a:lnTo>
                  <a:lnTo>
                    <a:pt x="206" y="368"/>
                  </a:lnTo>
                  <a:lnTo>
                    <a:pt x="206" y="368"/>
                  </a:lnTo>
                  <a:lnTo>
                    <a:pt x="204" y="367"/>
                  </a:lnTo>
                  <a:lnTo>
                    <a:pt x="202" y="366"/>
                  </a:lnTo>
                  <a:lnTo>
                    <a:pt x="198" y="361"/>
                  </a:lnTo>
                  <a:lnTo>
                    <a:pt x="194" y="354"/>
                  </a:lnTo>
                  <a:lnTo>
                    <a:pt x="194" y="323"/>
                  </a:lnTo>
                  <a:lnTo>
                    <a:pt x="203" y="290"/>
                  </a:lnTo>
                  <a:lnTo>
                    <a:pt x="172" y="300"/>
                  </a:lnTo>
                  <a:lnTo>
                    <a:pt x="172" y="300"/>
                  </a:lnTo>
                  <a:lnTo>
                    <a:pt x="166" y="309"/>
                  </a:lnTo>
                  <a:lnTo>
                    <a:pt x="161" y="318"/>
                  </a:lnTo>
                  <a:lnTo>
                    <a:pt x="159" y="322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8" y="339"/>
                  </a:lnTo>
                  <a:lnTo>
                    <a:pt x="155" y="357"/>
                  </a:lnTo>
                  <a:lnTo>
                    <a:pt x="152" y="383"/>
                  </a:lnTo>
                  <a:lnTo>
                    <a:pt x="185" y="462"/>
                  </a:lnTo>
                  <a:lnTo>
                    <a:pt x="159" y="511"/>
                  </a:lnTo>
                  <a:lnTo>
                    <a:pt x="131" y="514"/>
                  </a:lnTo>
                  <a:lnTo>
                    <a:pt x="123" y="537"/>
                  </a:lnTo>
                  <a:lnTo>
                    <a:pt x="143" y="570"/>
                  </a:lnTo>
                  <a:lnTo>
                    <a:pt x="137" y="622"/>
                  </a:lnTo>
                  <a:lnTo>
                    <a:pt x="137" y="622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6" y="615"/>
                  </a:lnTo>
                  <a:lnTo>
                    <a:pt x="85" y="613"/>
                  </a:lnTo>
                  <a:lnTo>
                    <a:pt x="82" y="605"/>
                  </a:lnTo>
                  <a:lnTo>
                    <a:pt x="78" y="593"/>
                  </a:lnTo>
                  <a:lnTo>
                    <a:pt x="72" y="574"/>
                  </a:lnTo>
                  <a:lnTo>
                    <a:pt x="49" y="588"/>
                  </a:lnTo>
                  <a:lnTo>
                    <a:pt x="60" y="640"/>
                  </a:lnTo>
                  <a:lnTo>
                    <a:pt x="103" y="690"/>
                  </a:lnTo>
                  <a:lnTo>
                    <a:pt x="103" y="690"/>
                  </a:lnTo>
                  <a:lnTo>
                    <a:pt x="78" y="688"/>
                  </a:lnTo>
                  <a:lnTo>
                    <a:pt x="62" y="690"/>
                  </a:lnTo>
                  <a:lnTo>
                    <a:pt x="56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53" y="696"/>
                  </a:lnTo>
                  <a:lnTo>
                    <a:pt x="55" y="705"/>
                  </a:lnTo>
                  <a:lnTo>
                    <a:pt x="62" y="729"/>
                  </a:lnTo>
                  <a:lnTo>
                    <a:pt x="72" y="764"/>
                  </a:lnTo>
                  <a:lnTo>
                    <a:pt x="83" y="813"/>
                  </a:lnTo>
                  <a:lnTo>
                    <a:pt x="83" y="841"/>
                  </a:lnTo>
                  <a:lnTo>
                    <a:pt x="83" y="841"/>
                  </a:lnTo>
                  <a:lnTo>
                    <a:pt x="110" y="830"/>
                  </a:lnTo>
                  <a:lnTo>
                    <a:pt x="131" y="821"/>
                  </a:lnTo>
                  <a:lnTo>
                    <a:pt x="145" y="813"/>
                  </a:lnTo>
                  <a:lnTo>
                    <a:pt x="145" y="813"/>
                  </a:lnTo>
                  <a:lnTo>
                    <a:pt x="146" y="813"/>
                  </a:lnTo>
                  <a:lnTo>
                    <a:pt x="148" y="814"/>
                  </a:lnTo>
                  <a:lnTo>
                    <a:pt x="148" y="821"/>
                  </a:lnTo>
                  <a:lnTo>
                    <a:pt x="148" y="832"/>
                  </a:lnTo>
                  <a:lnTo>
                    <a:pt x="145" y="845"/>
                  </a:lnTo>
                  <a:lnTo>
                    <a:pt x="140" y="881"/>
                  </a:lnTo>
                  <a:lnTo>
                    <a:pt x="63" y="877"/>
                  </a:lnTo>
                  <a:lnTo>
                    <a:pt x="46" y="895"/>
                  </a:lnTo>
                  <a:lnTo>
                    <a:pt x="32" y="926"/>
                  </a:lnTo>
                  <a:lnTo>
                    <a:pt x="32" y="926"/>
                  </a:lnTo>
                  <a:lnTo>
                    <a:pt x="54" y="945"/>
                  </a:lnTo>
                  <a:lnTo>
                    <a:pt x="72" y="963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6" y="984"/>
                  </a:lnTo>
                  <a:lnTo>
                    <a:pt x="98" y="988"/>
                  </a:lnTo>
                  <a:lnTo>
                    <a:pt x="96" y="990"/>
                  </a:lnTo>
                  <a:lnTo>
                    <a:pt x="92" y="993"/>
                  </a:lnTo>
                  <a:lnTo>
                    <a:pt x="87" y="995"/>
                  </a:lnTo>
                  <a:lnTo>
                    <a:pt x="82" y="995"/>
                  </a:lnTo>
                  <a:lnTo>
                    <a:pt x="72" y="997"/>
                  </a:lnTo>
                  <a:lnTo>
                    <a:pt x="72" y="997"/>
                  </a:lnTo>
                  <a:lnTo>
                    <a:pt x="68" y="995"/>
                  </a:lnTo>
                  <a:lnTo>
                    <a:pt x="65" y="994"/>
                  </a:lnTo>
                  <a:lnTo>
                    <a:pt x="55" y="990"/>
                  </a:lnTo>
                  <a:lnTo>
                    <a:pt x="49" y="986"/>
                  </a:lnTo>
                  <a:lnTo>
                    <a:pt x="40" y="984"/>
                  </a:lnTo>
                  <a:lnTo>
                    <a:pt x="28" y="980"/>
                  </a:lnTo>
                  <a:lnTo>
                    <a:pt x="13" y="978"/>
                  </a:lnTo>
                  <a:lnTo>
                    <a:pt x="13" y="978"/>
                  </a:lnTo>
                  <a:lnTo>
                    <a:pt x="6" y="978"/>
                  </a:lnTo>
                  <a:lnTo>
                    <a:pt x="2" y="979"/>
                  </a:lnTo>
                  <a:lnTo>
                    <a:pt x="0" y="981"/>
                  </a:lnTo>
                  <a:lnTo>
                    <a:pt x="0" y="985"/>
                  </a:lnTo>
                  <a:lnTo>
                    <a:pt x="2" y="990"/>
                  </a:lnTo>
                  <a:lnTo>
                    <a:pt x="5" y="995"/>
                  </a:lnTo>
                  <a:lnTo>
                    <a:pt x="15" y="1008"/>
                  </a:lnTo>
                  <a:lnTo>
                    <a:pt x="38" y="1035"/>
                  </a:lnTo>
                  <a:lnTo>
                    <a:pt x="47" y="1046"/>
                  </a:lnTo>
                  <a:lnTo>
                    <a:pt x="51" y="1051"/>
                  </a:lnTo>
                  <a:lnTo>
                    <a:pt x="51" y="1051"/>
                  </a:lnTo>
                  <a:lnTo>
                    <a:pt x="53" y="1053"/>
                  </a:lnTo>
                  <a:lnTo>
                    <a:pt x="56" y="1058"/>
                  </a:lnTo>
                  <a:lnTo>
                    <a:pt x="67" y="1069"/>
                  </a:lnTo>
                  <a:lnTo>
                    <a:pt x="83" y="1082"/>
                  </a:lnTo>
                  <a:lnTo>
                    <a:pt x="121" y="1088"/>
                  </a:lnTo>
                  <a:lnTo>
                    <a:pt x="121" y="1088"/>
                  </a:lnTo>
                  <a:lnTo>
                    <a:pt x="134" y="1109"/>
                  </a:lnTo>
                  <a:lnTo>
                    <a:pt x="143" y="1124"/>
                  </a:lnTo>
                  <a:lnTo>
                    <a:pt x="146" y="1132"/>
                  </a:lnTo>
                  <a:lnTo>
                    <a:pt x="146" y="1137"/>
                  </a:lnTo>
                  <a:lnTo>
                    <a:pt x="146" y="1137"/>
                  </a:lnTo>
                  <a:lnTo>
                    <a:pt x="146" y="1142"/>
                  </a:lnTo>
                  <a:lnTo>
                    <a:pt x="145" y="1145"/>
                  </a:lnTo>
                  <a:lnTo>
                    <a:pt x="143" y="1147"/>
                  </a:lnTo>
                  <a:lnTo>
                    <a:pt x="140" y="1150"/>
                  </a:lnTo>
                  <a:lnTo>
                    <a:pt x="134" y="1154"/>
                  </a:lnTo>
                  <a:lnTo>
                    <a:pt x="126" y="1156"/>
                  </a:lnTo>
                  <a:lnTo>
                    <a:pt x="126" y="1156"/>
                  </a:lnTo>
                  <a:lnTo>
                    <a:pt x="116" y="1157"/>
                  </a:lnTo>
                  <a:lnTo>
                    <a:pt x="101" y="1159"/>
                  </a:lnTo>
                  <a:lnTo>
                    <a:pt x="87" y="1161"/>
                  </a:lnTo>
                  <a:lnTo>
                    <a:pt x="82" y="1163"/>
                  </a:lnTo>
                  <a:lnTo>
                    <a:pt x="78" y="1165"/>
                  </a:lnTo>
                  <a:lnTo>
                    <a:pt x="78" y="1165"/>
                  </a:lnTo>
                  <a:lnTo>
                    <a:pt x="77" y="1169"/>
                  </a:lnTo>
                  <a:lnTo>
                    <a:pt x="74" y="1174"/>
                  </a:lnTo>
                  <a:lnTo>
                    <a:pt x="73" y="1188"/>
                  </a:lnTo>
                  <a:lnTo>
                    <a:pt x="72" y="1205"/>
                  </a:lnTo>
                  <a:lnTo>
                    <a:pt x="146" y="1205"/>
                  </a:lnTo>
                  <a:lnTo>
                    <a:pt x="189" y="1205"/>
                  </a:lnTo>
                  <a:lnTo>
                    <a:pt x="189" y="1227"/>
                  </a:lnTo>
                  <a:lnTo>
                    <a:pt x="234" y="1227"/>
                  </a:lnTo>
                  <a:lnTo>
                    <a:pt x="234" y="1227"/>
                  </a:lnTo>
                  <a:lnTo>
                    <a:pt x="235" y="1227"/>
                  </a:lnTo>
                  <a:lnTo>
                    <a:pt x="236" y="1229"/>
                  </a:lnTo>
                  <a:lnTo>
                    <a:pt x="235" y="1235"/>
                  </a:lnTo>
                  <a:lnTo>
                    <a:pt x="231" y="1244"/>
                  </a:lnTo>
                  <a:lnTo>
                    <a:pt x="229" y="1253"/>
                  </a:lnTo>
                  <a:lnTo>
                    <a:pt x="229" y="1253"/>
                  </a:lnTo>
                  <a:lnTo>
                    <a:pt x="227" y="1256"/>
                  </a:lnTo>
                  <a:lnTo>
                    <a:pt x="224" y="1263"/>
                  </a:lnTo>
                  <a:lnTo>
                    <a:pt x="215" y="1274"/>
                  </a:lnTo>
                  <a:lnTo>
                    <a:pt x="206" y="1287"/>
                  </a:lnTo>
                  <a:lnTo>
                    <a:pt x="203" y="1294"/>
                  </a:lnTo>
                  <a:lnTo>
                    <a:pt x="200" y="1299"/>
                  </a:lnTo>
                  <a:lnTo>
                    <a:pt x="200" y="1299"/>
                  </a:lnTo>
                  <a:lnTo>
                    <a:pt x="200" y="1301"/>
                  </a:lnTo>
                  <a:lnTo>
                    <a:pt x="202" y="1304"/>
                  </a:lnTo>
                  <a:lnTo>
                    <a:pt x="207" y="1308"/>
                  </a:lnTo>
                  <a:lnTo>
                    <a:pt x="215" y="1310"/>
                  </a:lnTo>
                  <a:lnTo>
                    <a:pt x="224" y="1313"/>
                  </a:lnTo>
                  <a:lnTo>
                    <a:pt x="240" y="1315"/>
                  </a:lnTo>
                  <a:lnTo>
                    <a:pt x="248" y="1315"/>
                  </a:lnTo>
                  <a:lnTo>
                    <a:pt x="271" y="1295"/>
                  </a:lnTo>
                  <a:lnTo>
                    <a:pt x="271" y="1295"/>
                  </a:lnTo>
                  <a:lnTo>
                    <a:pt x="270" y="1306"/>
                  </a:lnTo>
                  <a:lnTo>
                    <a:pt x="269" y="1324"/>
                  </a:lnTo>
                  <a:lnTo>
                    <a:pt x="269" y="1324"/>
                  </a:lnTo>
                  <a:lnTo>
                    <a:pt x="270" y="1327"/>
                  </a:lnTo>
                  <a:lnTo>
                    <a:pt x="270" y="1328"/>
                  </a:lnTo>
                  <a:lnTo>
                    <a:pt x="275" y="1331"/>
                  </a:lnTo>
                  <a:lnTo>
                    <a:pt x="280" y="1332"/>
                  </a:lnTo>
                  <a:lnTo>
                    <a:pt x="287" y="1333"/>
                  </a:lnTo>
                  <a:lnTo>
                    <a:pt x="298" y="1335"/>
                  </a:lnTo>
                  <a:lnTo>
                    <a:pt x="305" y="1335"/>
                  </a:lnTo>
                  <a:lnTo>
                    <a:pt x="328" y="1299"/>
                  </a:lnTo>
                  <a:lnTo>
                    <a:pt x="344" y="1299"/>
                  </a:lnTo>
                  <a:lnTo>
                    <a:pt x="377" y="1270"/>
                  </a:lnTo>
                  <a:lnTo>
                    <a:pt x="377" y="1270"/>
                  </a:lnTo>
                  <a:lnTo>
                    <a:pt x="398" y="1314"/>
                  </a:lnTo>
                  <a:lnTo>
                    <a:pt x="415" y="1350"/>
                  </a:lnTo>
                  <a:lnTo>
                    <a:pt x="428" y="1378"/>
                  </a:lnTo>
                  <a:lnTo>
                    <a:pt x="428" y="1378"/>
                  </a:lnTo>
                  <a:lnTo>
                    <a:pt x="440" y="1402"/>
                  </a:lnTo>
                  <a:lnTo>
                    <a:pt x="454" y="1427"/>
                  </a:lnTo>
                  <a:lnTo>
                    <a:pt x="467" y="1447"/>
                  </a:lnTo>
                  <a:lnTo>
                    <a:pt x="476" y="1458"/>
                  </a:lnTo>
                  <a:lnTo>
                    <a:pt x="476" y="1458"/>
                  </a:lnTo>
                  <a:lnTo>
                    <a:pt x="486" y="1474"/>
                  </a:lnTo>
                  <a:lnTo>
                    <a:pt x="501" y="1498"/>
                  </a:lnTo>
                  <a:lnTo>
                    <a:pt x="517" y="1522"/>
                  </a:lnTo>
                  <a:lnTo>
                    <a:pt x="524" y="1537"/>
                  </a:lnTo>
                  <a:lnTo>
                    <a:pt x="524" y="1537"/>
                  </a:lnTo>
                  <a:lnTo>
                    <a:pt x="526" y="1539"/>
                  </a:lnTo>
                  <a:lnTo>
                    <a:pt x="527" y="1545"/>
                  </a:lnTo>
                  <a:lnTo>
                    <a:pt x="527" y="1565"/>
                  </a:lnTo>
                  <a:lnTo>
                    <a:pt x="527" y="1590"/>
                  </a:lnTo>
                  <a:lnTo>
                    <a:pt x="527" y="1623"/>
                  </a:lnTo>
                  <a:lnTo>
                    <a:pt x="527" y="1623"/>
                  </a:lnTo>
                  <a:lnTo>
                    <a:pt x="527" y="1635"/>
                  </a:lnTo>
                  <a:lnTo>
                    <a:pt x="526" y="1656"/>
                  </a:lnTo>
                  <a:lnTo>
                    <a:pt x="519" y="1714"/>
                  </a:lnTo>
                  <a:lnTo>
                    <a:pt x="499" y="1872"/>
                  </a:lnTo>
                  <a:lnTo>
                    <a:pt x="478" y="2021"/>
                  </a:lnTo>
                  <a:lnTo>
                    <a:pt x="469" y="2088"/>
                  </a:lnTo>
                  <a:lnTo>
                    <a:pt x="459" y="2103"/>
                  </a:lnTo>
                  <a:lnTo>
                    <a:pt x="506" y="2108"/>
                  </a:lnTo>
                  <a:lnTo>
                    <a:pt x="506" y="2108"/>
                  </a:lnTo>
                  <a:lnTo>
                    <a:pt x="518" y="2104"/>
                  </a:lnTo>
                  <a:lnTo>
                    <a:pt x="528" y="2102"/>
                  </a:lnTo>
                  <a:lnTo>
                    <a:pt x="541" y="2099"/>
                  </a:lnTo>
                  <a:lnTo>
                    <a:pt x="541" y="2099"/>
                  </a:lnTo>
                  <a:lnTo>
                    <a:pt x="559" y="2096"/>
                  </a:lnTo>
                  <a:lnTo>
                    <a:pt x="564" y="2094"/>
                  </a:lnTo>
                  <a:lnTo>
                    <a:pt x="564" y="2094"/>
                  </a:lnTo>
                  <a:lnTo>
                    <a:pt x="573" y="2093"/>
                  </a:lnTo>
                  <a:lnTo>
                    <a:pt x="580" y="2093"/>
                  </a:lnTo>
                  <a:lnTo>
                    <a:pt x="586" y="2094"/>
                  </a:lnTo>
                  <a:lnTo>
                    <a:pt x="586" y="2094"/>
                  </a:lnTo>
                  <a:lnTo>
                    <a:pt x="596" y="2096"/>
                  </a:lnTo>
                  <a:lnTo>
                    <a:pt x="614" y="2096"/>
                  </a:lnTo>
                  <a:lnTo>
                    <a:pt x="638" y="2094"/>
                  </a:lnTo>
                  <a:lnTo>
                    <a:pt x="638" y="2094"/>
                  </a:lnTo>
                  <a:lnTo>
                    <a:pt x="631" y="2063"/>
                  </a:lnTo>
                  <a:lnTo>
                    <a:pt x="627" y="2039"/>
                  </a:lnTo>
                  <a:lnTo>
                    <a:pt x="626" y="2021"/>
                  </a:lnTo>
                  <a:lnTo>
                    <a:pt x="626" y="2021"/>
                  </a:lnTo>
                  <a:lnTo>
                    <a:pt x="621" y="1705"/>
                  </a:lnTo>
                  <a:lnTo>
                    <a:pt x="612" y="1489"/>
                  </a:lnTo>
                  <a:lnTo>
                    <a:pt x="612" y="1489"/>
                  </a:lnTo>
                  <a:lnTo>
                    <a:pt x="625" y="1456"/>
                  </a:lnTo>
                  <a:lnTo>
                    <a:pt x="635" y="1430"/>
                  </a:lnTo>
                  <a:lnTo>
                    <a:pt x="640" y="1412"/>
                  </a:lnTo>
                  <a:lnTo>
                    <a:pt x="640" y="1412"/>
                  </a:lnTo>
                  <a:lnTo>
                    <a:pt x="641" y="1409"/>
                  </a:lnTo>
                  <a:lnTo>
                    <a:pt x="643" y="1409"/>
                  </a:lnTo>
                  <a:lnTo>
                    <a:pt x="650" y="1409"/>
                  </a:lnTo>
                  <a:lnTo>
                    <a:pt x="661" y="1413"/>
                  </a:lnTo>
                  <a:lnTo>
                    <a:pt x="672" y="1420"/>
                  </a:lnTo>
                  <a:lnTo>
                    <a:pt x="694" y="1431"/>
                  </a:lnTo>
                  <a:lnTo>
                    <a:pt x="703" y="1438"/>
                  </a:lnTo>
                  <a:lnTo>
                    <a:pt x="703" y="1438"/>
                  </a:lnTo>
                  <a:lnTo>
                    <a:pt x="715" y="1395"/>
                  </a:lnTo>
                  <a:lnTo>
                    <a:pt x="715" y="1395"/>
                  </a:lnTo>
                  <a:lnTo>
                    <a:pt x="716" y="1394"/>
                  </a:lnTo>
                  <a:lnTo>
                    <a:pt x="717" y="1393"/>
                  </a:lnTo>
                  <a:lnTo>
                    <a:pt x="722" y="1390"/>
                  </a:lnTo>
                  <a:lnTo>
                    <a:pt x="730" y="1389"/>
                  </a:lnTo>
                  <a:lnTo>
                    <a:pt x="738" y="1387"/>
                  </a:lnTo>
                  <a:lnTo>
                    <a:pt x="753" y="1386"/>
                  </a:lnTo>
                  <a:lnTo>
                    <a:pt x="760" y="1386"/>
                  </a:lnTo>
                  <a:lnTo>
                    <a:pt x="779" y="1395"/>
                  </a:lnTo>
                  <a:lnTo>
                    <a:pt x="779" y="1395"/>
                  </a:lnTo>
                  <a:lnTo>
                    <a:pt x="800" y="1378"/>
                  </a:lnTo>
                  <a:lnTo>
                    <a:pt x="815" y="1366"/>
                  </a:lnTo>
                  <a:lnTo>
                    <a:pt x="823" y="1358"/>
                  </a:lnTo>
                  <a:lnTo>
                    <a:pt x="823" y="1358"/>
                  </a:lnTo>
                  <a:lnTo>
                    <a:pt x="829" y="1337"/>
                  </a:lnTo>
                  <a:lnTo>
                    <a:pt x="832" y="1318"/>
                  </a:lnTo>
                  <a:lnTo>
                    <a:pt x="832" y="1318"/>
                  </a:lnTo>
                  <a:lnTo>
                    <a:pt x="832" y="1315"/>
                  </a:lnTo>
                  <a:lnTo>
                    <a:pt x="829" y="1314"/>
                  </a:lnTo>
                  <a:lnTo>
                    <a:pt x="821" y="1310"/>
                  </a:lnTo>
                  <a:lnTo>
                    <a:pt x="811" y="1306"/>
                  </a:lnTo>
                  <a:lnTo>
                    <a:pt x="820" y="1269"/>
                  </a:lnTo>
                  <a:lnTo>
                    <a:pt x="774" y="1267"/>
                  </a:lnTo>
                  <a:lnTo>
                    <a:pt x="769" y="1299"/>
                  </a:lnTo>
                  <a:lnTo>
                    <a:pt x="689" y="1327"/>
                  </a:lnTo>
                  <a:lnTo>
                    <a:pt x="640" y="1290"/>
                  </a:lnTo>
                  <a:lnTo>
                    <a:pt x="675" y="1250"/>
                  </a:lnTo>
                  <a:lnTo>
                    <a:pt x="675" y="1250"/>
                  </a:lnTo>
                  <a:lnTo>
                    <a:pt x="677" y="1247"/>
                  </a:lnTo>
                  <a:lnTo>
                    <a:pt x="681" y="1246"/>
                  </a:lnTo>
                  <a:lnTo>
                    <a:pt x="694" y="1241"/>
                  </a:lnTo>
                  <a:lnTo>
                    <a:pt x="711" y="1236"/>
                  </a:lnTo>
                  <a:lnTo>
                    <a:pt x="746" y="1215"/>
                  </a:lnTo>
                  <a:lnTo>
                    <a:pt x="746" y="1215"/>
                  </a:lnTo>
                  <a:lnTo>
                    <a:pt x="752" y="1196"/>
                  </a:lnTo>
                  <a:lnTo>
                    <a:pt x="757" y="1182"/>
                  </a:lnTo>
                  <a:lnTo>
                    <a:pt x="760" y="1173"/>
                  </a:lnTo>
                  <a:lnTo>
                    <a:pt x="760" y="1173"/>
                  </a:lnTo>
                  <a:lnTo>
                    <a:pt x="761" y="1170"/>
                  </a:lnTo>
                  <a:lnTo>
                    <a:pt x="765" y="1166"/>
                  </a:lnTo>
                  <a:lnTo>
                    <a:pt x="779" y="1160"/>
                  </a:lnTo>
                  <a:lnTo>
                    <a:pt x="797" y="1154"/>
                  </a:lnTo>
                  <a:lnTo>
                    <a:pt x="797" y="1154"/>
                  </a:lnTo>
                  <a:lnTo>
                    <a:pt x="832" y="1138"/>
                  </a:lnTo>
                  <a:lnTo>
                    <a:pt x="859" y="1127"/>
                  </a:lnTo>
                  <a:lnTo>
                    <a:pt x="869" y="1120"/>
                  </a:lnTo>
                  <a:lnTo>
                    <a:pt x="874" y="1116"/>
                  </a:lnTo>
                  <a:lnTo>
                    <a:pt x="874" y="1116"/>
                  </a:lnTo>
                  <a:lnTo>
                    <a:pt x="882" y="1111"/>
                  </a:lnTo>
                  <a:lnTo>
                    <a:pt x="887" y="1109"/>
                  </a:lnTo>
                  <a:lnTo>
                    <a:pt x="893" y="1107"/>
                  </a:lnTo>
                  <a:lnTo>
                    <a:pt x="893" y="1107"/>
                  </a:lnTo>
                  <a:lnTo>
                    <a:pt x="911" y="1084"/>
                  </a:lnTo>
                  <a:lnTo>
                    <a:pt x="926" y="1066"/>
                  </a:lnTo>
                  <a:lnTo>
                    <a:pt x="931" y="1058"/>
                  </a:lnTo>
                  <a:lnTo>
                    <a:pt x="933" y="1053"/>
                  </a:lnTo>
                  <a:lnTo>
                    <a:pt x="933" y="1053"/>
                  </a:lnTo>
                  <a:lnTo>
                    <a:pt x="951" y="1016"/>
                  </a:lnTo>
                  <a:lnTo>
                    <a:pt x="967" y="988"/>
                  </a:lnTo>
                  <a:lnTo>
                    <a:pt x="967" y="971"/>
                  </a:lnTo>
                  <a:lnTo>
                    <a:pt x="1007" y="945"/>
                  </a:lnTo>
                  <a:lnTo>
                    <a:pt x="1001" y="921"/>
                  </a:lnTo>
                  <a:lnTo>
                    <a:pt x="996" y="906"/>
                  </a:lnTo>
                  <a:lnTo>
                    <a:pt x="1067" y="855"/>
                  </a:lnTo>
                  <a:lnTo>
                    <a:pt x="1069" y="841"/>
                  </a:lnTo>
                  <a:lnTo>
                    <a:pt x="1090" y="832"/>
                  </a:lnTo>
                  <a:lnTo>
                    <a:pt x="1104" y="812"/>
                  </a:lnTo>
                  <a:lnTo>
                    <a:pt x="1078" y="795"/>
                  </a:lnTo>
                  <a:lnTo>
                    <a:pt x="1041" y="786"/>
                  </a:lnTo>
                  <a:lnTo>
                    <a:pt x="1036" y="769"/>
                  </a:lnTo>
                  <a:lnTo>
                    <a:pt x="1050" y="764"/>
                  </a:lnTo>
                  <a:lnTo>
                    <a:pt x="1114" y="733"/>
                  </a:lnTo>
                  <a:lnTo>
                    <a:pt x="1114" y="733"/>
                  </a:lnTo>
                  <a:lnTo>
                    <a:pt x="1109" y="722"/>
                  </a:lnTo>
                  <a:lnTo>
                    <a:pt x="1105" y="710"/>
                  </a:lnTo>
                  <a:lnTo>
                    <a:pt x="1102" y="699"/>
                  </a:lnTo>
                  <a:lnTo>
                    <a:pt x="1102" y="699"/>
                  </a:lnTo>
                  <a:lnTo>
                    <a:pt x="1102" y="694"/>
                  </a:lnTo>
                  <a:lnTo>
                    <a:pt x="1103" y="691"/>
                  </a:lnTo>
                  <a:lnTo>
                    <a:pt x="1103" y="688"/>
                  </a:lnTo>
                  <a:lnTo>
                    <a:pt x="1105" y="686"/>
                  </a:lnTo>
                  <a:lnTo>
                    <a:pt x="1108" y="685"/>
                  </a:lnTo>
                  <a:lnTo>
                    <a:pt x="1109" y="685"/>
                  </a:lnTo>
                  <a:lnTo>
                    <a:pt x="1144" y="665"/>
                  </a:lnTo>
                  <a:lnTo>
                    <a:pt x="1140" y="631"/>
                  </a:lnTo>
                  <a:lnTo>
                    <a:pt x="1140" y="631"/>
                  </a:lnTo>
                  <a:lnTo>
                    <a:pt x="1067" y="661"/>
                  </a:lnTo>
                  <a:lnTo>
                    <a:pt x="1067" y="661"/>
                  </a:lnTo>
                  <a:lnTo>
                    <a:pt x="1063" y="663"/>
                  </a:lnTo>
                  <a:lnTo>
                    <a:pt x="1059" y="663"/>
                  </a:lnTo>
                  <a:lnTo>
                    <a:pt x="1051" y="660"/>
                  </a:lnTo>
                  <a:lnTo>
                    <a:pt x="1048" y="658"/>
                  </a:lnTo>
                  <a:lnTo>
                    <a:pt x="1046" y="656"/>
                  </a:lnTo>
                  <a:lnTo>
                    <a:pt x="1022" y="613"/>
                  </a:lnTo>
                  <a:lnTo>
                    <a:pt x="1067" y="579"/>
                  </a:lnTo>
                  <a:lnTo>
                    <a:pt x="1067" y="579"/>
                  </a:lnTo>
                  <a:lnTo>
                    <a:pt x="1063" y="571"/>
                  </a:lnTo>
                  <a:lnTo>
                    <a:pt x="1055" y="553"/>
                  </a:lnTo>
                  <a:lnTo>
                    <a:pt x="1051" y="543"/>
                  </a:lnTo>
                  <a:lnTo>
                    <a:pt x="1048" y="533"/>
                  </a:lnTo>
                  <a:lnTo>
                    <a:pt x="1048" y="523"/>
                  </a:lnTo>
                  <a:lnTo>
                    <a:pt x="1048" y="519"/>
                  </a:lnTo>
                  <a:lnTo>
                    <a:pt x="1048" y="516"/>
                  </a:lnTo>
                  <a:lnTo>
                    <a:pt x="1048" y="516"/>
                  </a:lnTo>
                  <a:lnTo>
                    <a:pt x="1053" y="501"/>
                  </a:lnTo>
                  <a:lnTo>
                    <a:pt x="1058" y="485"/>
                  </a:lnTo>
                  <a:lnTo>
                    <a:pt x="1062" y="466"/>
                  </a:lnTo>
                  <a:lnTo>
                    <a:pt x="1062" y="466"/>
                  </a:lnTo>
                  <a:close/>
                  <a:moveTo>
                    <a:pt x="541" y="1435"/>
                  </a:moveTo>
                  <a:lnTo>
                    <a:pt x="541" y="1435"/>
                  </a:lnTo>
                  <a:lnTo>
                    <a:pt x="526" y="1413"/>
                  </a:lnTo>
                  <a:lnTo>
                    <a:pt x="509" y="1389"/>
                  </a:lnTo>
                  <a:lnTo>
                    <a:pt x="509" y="1389"/>
                  </a:lnTo>
                  <a:lnTo>
                    <a:pt x="505" y="1382"/>
                  </a:lnTo>
                  <a:lnTo>
                    <a:pt x="504" y="1376"/>
                  </a:lnTo>
                  <a:lnTo>
                    <a:pt x="504" y="1376"/>
                  </a:lnTo>
                  <a:lnTo>
                    <a:pt x="506" y="1363"/>
                  </a:lnTo>
                  <a:lnTo>
                    <a:pt x="513" y="1344"/>
                  </a:lnTo>
                  <a:lnTo>
                    <a:pt x="513" y="1344"/>
                  </a:lnTo>
                  <a:lnTo>
                    <a:pt x="506" y="1337"/>
                  </a:lnTo>
                  <a:lnTo>
                    <a:pt x="501" y="1332"/>
                  </a:lnTo>
                  <a:lnTo>
                    <a:pt x="499" y="1327"/>
                  </a:lnTo>
                  <a:lnTo>
                    <a:pt x="499" y="1327"/>
                  </a:lnTo>
                  <a:lnTo>
                    <a:pt x="495" y="1317"/>
                  </a:lnTo>
                  <a:lnTo>
                    <a:pt x="492" y="1310"/>
                  </a:lnTo>
                  <a:lnTo>
                    <a:pt x="492" y="1306"/>
                  </a:lnTo>
                  <a:lnTo>
                    <a:pt x="492" y="1306"/>
                  </a:lnTo>
                  <a:lnTo>
                    <a:pt x="496" y="1296"/>
                  </a:lnTo>
                  <a:lnTo>
                    <a:pt x="496" y="1296"/>
                  </a:lnTo>
                  <a:lnTo>
                    <a:pt x="492" y="1288"/>
                  </a:lnTo>
                  <a:lnTo>
                    <a:pt x="491" y="1282"/>
                  </a:lnTo>
                  <a:lnTo>
                    <a:pt x="490" y="1278"/>
                  </a:lnTo>
                  <a:lnTo>
                    <a:pt x="490" y="1278"/>
                  </a:lnTo>
                  <a:lnTo>
                    <a:pt x="490" y="1277"/>
                  </a:lnTo>
                  <a:lnTo>
                    <a:pt x="491" y="1277"/>
                  </a:lnTo>
                  <a:lnTo>
                    <a:pt x="495" y="1277"/>
                  </a:lnTo>
                  <a:lnTo>
                    <a:pt x="497" y="1278"/>
                  </a:lnTo>
                  <a:lnTo>
                    <a:pt x="501" y="1278"/>
                  </a:lnTo>
                  <a:lnTo>
                    <a:pt x="501" y="1278"/>
                  </a:lnTo>
                  <a:lnTo>
                    <a:pt x="508" y="1278"/>
                  </a:lnTo>
                  <a:lnTo>
                    <a:pt x="510" y="1278"/>
                  </a:lnTo>
                  <a:lnTo>
                    <a:pt x="510" y="1278"/>
                  </a:lnTo>
                  <a:lnTo>
                    <a:pt x="521" y="1259"/>
                  </a:lnTo>
                  <a:lnTo>
                    <a:pt x="521" y="1259"/>
                  </a:lnTo>
                  <a:lnTo>
                    <a:pt x="522" y="1259"/>
                  </a:lnTo>
                  <a:lnTo>
                    <a:pt x="523" y="1259"/>
                  </a:lnTo>
                  <a:lnTo>
                    <a:pt x="530" y="1261"/>
                  </a:lnTo>
                  <a:lnTo>
                    <a:pt x="539" y="1267"/>
                  </a:lnTo>
                  <a:lnTo>
                    <a:pt x="536" y="1306"/>
                  </a:lnTo>
                  <a:lnTo>
                    <a:pt x="541" y="1435"/>
                  </a:lnTo>
                  <a:close/>
                  <a:moveTo>
                    <a:pt x="618" y="1336"/>
                  </a:moveTo>
                  <a:lnTo>
                    <a:pt x="618" y="1336"/>
                  </a:lnTo>
                  <a:lnTo>
                    <a:pt x="623" y="1339"/>
                  </a:lnTo>
                  <a:lnTo>
                    <a:pt x="629" y="1341"/>
                  </a:lnTo>
                  <a:lnTo>
                    <a:pt x="630" y="1344"/>
                  </a:lnTo>
                  <a:lnTo>
                    <a:pt x="630" y="1344"/>
                  </a:lnTo>
                  <a:lnTo>
                    <a:pt x="631" y="1348"/>
                  </a:lnTo>
                  <a:lnTo>
                    <a:pt x="631" y="1354"/>
                  </a:lnTo>
                  <a:lnTo>
                    <a:pt x="632" y="1358"/>
                  </a:lnTo>
                  <a:lnTo>
                    <a:pt x="634" y="1360"/>
                  </a:lnTo>
                  <a:lnTo>
                    <a:pt x="636" y="1362"/>
                  </a:lnTo>
                  <a:lnTo>
                    <a:pt x="640" y="1363"/>
                  </a:lnTo>
                  <a:lnTo>
                    <a:pt x="640" y="1363"/>
                  </a:lnTo>
                  <a:lnTo>
                    <a:pt x="648" y="1362"/>
                  </a:lnTo>
                  <a:lnTo>
                    <a:pt x="653" y="1360"/>
                  </a:lnTo>
                  <a:lnTo>
                    <a:pt x="657" y="1359"/>
                  </a:lnTo>
                  <a:lnTo>
                    <a:pt x="658" y="1360"/>
                  </a:lnTo>
                  <a:lnTo>
                    <a:pt x="658" y="1360"/>
                  </a:lnTo>
                  <a:lnTo>
                    <a:pt x="667" y="1369"/>
                  </a:lnTo>
                  <a:lnTo>
                    <a:pt x="675" y="1378"/>
                  </a:lnTo>
                  <a:lnTo>
                    <a:pt x="675" y="1378"/>
                  </a:lnTo>
                  <a:lnTo>
                    <a:pt x="675" y="1382"/>
                  </a:lnTo>
                  <a:lnTo>
                    <a:pt x="674" y="1386"/>
                  </a:lnTo>
                  <a:lnTo>
                    <a:pt x="671" y="1389"/>
                  </a:lnTo>
                  <a:lnTo>
                    <a:pt x="670" y="1389"/>
                  </a:lnTo>
                  <a:lnTo>
                    <a:pt x="666" y="1390"/>
                  </a:lnTo>
                  <a:lnTo>
                    <a:pt x="661" y="1389"/>
                  </a:lnTo>
                  <a:lnTo>
                    <a:pt x="661" y="1389"/>
                  </a:lnTo>
                  <a:lnTo>
                    <a:pt x="653" y="1385"/>
                  </a:lnTo>
                  <a:lnTo>
                    <a:pt x="649" y="1382"/>
                  </a:lnTo>
                  <a:lnTo>
                    <a:pt x="645" y="1381"/>
                  </a:lnTo>
                  <a:lnTo>
                    <a:pt x="640" y="1384"/>
                  </a:lnTo>
                  <a:lnTo>
                    <a:pt x="640" y="1384"/>
                  </a:lnTo>
                  <a:lnTo>
                    <a:pt x="617" y="1395"/>
                  </a:lnTo>
                  <a:lnTo>
                    <a:pt x="617" y="1395"/>
                  </a:lnTo>
                  <a:lnTo>
                    <a:pt x="614" y="1375"/>
                  </a:lnTo>
                  <a:lnTo>
                    <a:pt x="614" y="1360"/>
                  </a:lnTo>
                  <a:lnTo>
                    <a:pt x="618" y="1336"/>
                  </a:lnTo>
                  <a:close/>
                  <a:moveTo>
                    <a:pt x="938" y="488"/>
                  </a:moveTo>
                  <a:lnTo>
                    <a:pt x="938" y="488"/>
                  </a:lnTo>
                  <a:lnTo>
                    <a:pt x="938" y="488"/>
                  </a:lnTo>
                  <a:lnTo>
                    <a:pt x="940" y="488"/>
                  </a:lnTo>
                  <a:lnTo>
                    <a:pt x="942" y="493"/>
                  </a:lnTo>
                  <a:lnTo>
                    <a:pt x="945" y="502"/>
                  </a:lnTo>
                  <a:lnTo>
                    <a:pt x="954" y="494"/>
                  </a:lnTo>
                  <a:lnTo>
                    <a:pt x="954" y="514"/>
                  </a:lnTo>
                  <a:lnTo>
                    <a:pt x="954" y="514"/>
                  </a:lnTo>
                  <a:lnTo>
                    <a:pt x="955" y="515"/>
                  </a:lnTo>
                  <a:lnTo>
                    <a:pt x="956" y="515"/>
                  </a:lnTo>
                  <a:lnTo>
                    <a:pt x="960" y="515"/>
                  </a:lnTo>
                  <a:lnTo>
                    <a:pt x="968" y="514"/>
                  </a:lnTo>
                  <a:lnTo>
                    <a:pt x="968" y="514"/>
                  </a:lnTo>
                  <a:lnTo>
                    <a:pt x="971" y="515"/>
                  </a:lnTo>
                  <a:lnTo>
                    <a:pt x="973" y="519"/>
                  </a:lnTo>
                  <a:lnTo>
                    <a:pt x="978" y="525"/>
                  </a:lnTo>
                  <a:lnTo>
                    <a:pt x="964" y="534"/>
                  </a:lnTo>
                  <a:lnTo>
                    <a:pt x="964" y="534"/>
                  </a:lnTo>
                  <a:lnTo>
                    <a:pt x="956" y="560"/>
                  </a:lnTo>
                  <a:lnTo>
                    <a:pt x="956" y="560"/>
                  </a:lnTo>
                  <a:lnTo>
                    <a:pt x="954" y="561"/>
                  </a:lnTo>
                  <a:lnTo>
                    <a:pt x="949" y="562"/>
                  </a:lnTo>
                  <a:lnTo>
                    <a:pt x="940" y="562"/>
                  </a:lnTo>
                  <a:lnTo>
                    <a:pt x="940" y="562"/>
                  </a:lnTo>
                  <a:lnTo>
                    <a:pt x="938" y="555"/>
                  </a:lnTo>
                  <a:lnTo>
                    <a:pt x="936" y="542"/>
                  </a:lnTo>
                  <a:lnTo>
                    <a:pt x="936" y="542"/>
                  </a:lnTo>
                  <a:lnTo>
                    <a:pt x="935" y="539"/>
                  </a:lnTo>
                  <a:lnTo>
                    <a:pt x="933" y="538"/>
                  </a:lnTo>
                  <a:lnTo>
                    <a:pt x="931" y="539"/>
                  </a:lnTo>
                  <a:lnTo>
                    <a:pt x="928" y="544"/>
                  </a:lnTo>
                  <a:lnTo>
                    <a:pt x="913" y="548"/>
                  </a:lnTo>
                  <a:lnTo>
                    <a:pt x="913" y="548"/>
                  </a:lnTo>
                  <a:lnTo>
                    <a:pt x="908" y="542"/>
                  </a:lnTo>
                  <a:lnTo>
                    <a:pt x="905" y="535"/>
                  </a:lnTo>
                  <a:lnTo>
                    <a:pt x="902" y="530"/>
                  </a:lnTo>
                  <a:lnTo>
                    <a:pt x="902" y="530"/>
                  </a:lnTo>
                  <a:lnTo>
                    <a:pt x="902" y="525"/>
                  </a:lnTo>
                  <a:lnTo>
                    <a:pt x="904" y="519"/>
                  </a:lnTo>
                  <a:lnTo>
                    <a:pt x="908" y="511"/>
                  </a:lnTo>
                  <a:lnTo>
                    <a:pt x="908" y="511"/>
                  </a:lnTo>
                  <a:lnTo>
                    <a:pt x="910" y="511"/>
                  </a:lnTo>
                  <a:lnTo>
                    <a:pt x="915" y="511"/>
                  </a:lnTo>
                  <a:lnTo>
                    <a:pt x="928" y="514"/>
                  </a:lnTo>
                  <a:lnTo>
                    <a:pt x="928" y="514"/>
                  </a:lnTo>
                  <a:lnTo>
                    <a:pt x="932" y="514"/>
                  </a:lnTo>
                  <a:lnTo>
                    <a:pt x="933" y="514"/>
                  </a:lnTo>
                  <a:lnTo>
                    <a:pt x="937" y="510"/>
                  </a:lnTo>
                  <a:lnTo>
                    <a:pt x="938" y="506"/>
                  </a:lnTo>
                  <a:lnTo>
                    <a:pt x="938" y="505"/>
                  </a:lnTo>
                  <a:lnTo>
                    <a:pt x="938" y="505"/>
                  </a:lnTo>
                  <a:lnTo>
                    <a:pt x="937" y="497"/>
                  </a:lnTo>
                  <a:lnTo>
                    <a:pt x="938" y="488"/>
                  </a:lnTo>
                  <a:lnTo>
                    <a:pt x="938" y="488"/>
                  </a:lnTo>
                  <a:close/>
                  <a:moveTo>
                    <a:pt x="307" y="1156"/>
                  </a:moveTo>
                  <a:lnTo>
                    <a:pt x="339" y="116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56" y="1150"/>
                  </a:lnTo>
                  <a:lnTo>
                    <a:pt x="357" y="1147"/>
                  </a:lnTo>
                  <a:lnTo>
                    <a:pt x="359" y="1147"/>
                  </a:lnTo>
                  <a:lnTo>
                    <a:pt x="360" y="1147"/>
                  </a:lnTo>
                  <a:lnTo>
                    <a:pt x="362" y="1148"/>
                  </a:lnTo>
                  <a:lnTo>
                    <a:pt x="365" y="1151"/>
                  </a:lnTo>
                  <a:lnTo>
                    <a:pt x="365" y="1151"/>
                  </a:lnTo>
                  <a:lnTo>
                    <a:pt x="369" y="1159"/>
                  </a:lnTo>
                  <a:lnTo>
                    <a:pt x="371" y="1163"/>
                  </a:lnTo>
                  <a:lnTo>
                    <a:pt x="371" y="1165"/>
                  </a:lnTo>
                  <a:lnTo>
                    <a:pt x="374" y="1165"/>
                  </a:lnTo>
                  <a:lnTo>
                    <a:pt x="374" y="1165"/>
                  </a:lnTo>
                  <a:lnTo>
                    <a:pt x="383" y="1164"/>
                  </a:lnTo>
                  <a:lnTo>
                    <a:pt x="397" y="1160"/>
                  </a:lnTo>
                  <a:lnTo>
                    <a:pt x="415" y="1154"/>
                  </a:lnTo>
                  <a:lnTo>
                    <a:pt x="413" y="1165"/>
                  </a:lnTo>
                  <a:lnTo>
                    <a:pt x="413" y="1165"/>
                  </a:lnTo>
                  <a:lnTo>
                    <a:pt x="396" y="1173"/>
                  </a:lnTo>
                  <a:lnTo>
                    <a:pt x="384" y="1179"/>
                  </a:lnTo>
                  <a:lnTo>
                    <a:pt x="379" y="1182"/>
                  </a:lnTo>
                  <a:lnTo>
                    <a:pt x="379" y="1182"/>
                  </a:lnTo>
                  <a:lnTo>
                    <a:pt x="384" y="1190"/>
                  </a:lnTo>
                  <a:lnTo>
                    <a:pt x="387" y="1195"/>
                  </a:lnTo>
                  <a:lnTo>
                    <a:pt x="388" y="1199"/>
                  </a:lnTo>
                  <a:lnTo>
                    <a:pt x="388" y="1199"/>
                  </a:lnTo>
                  <a:lnTo>
                    <a:pt x="389" y="1202"/>
                  </a:lnTo>
                  <a:lnTo>
                    <a:pt x="393" y="1209"/>
                  </a:lnTo>
                  <a:lnTo>
                    <a:pt x="398" y="1219"/>
                  </a:lnTo>
                  <a:lnTo>
                    <a:pt x="398" y="1219"/>
                  </a:lnTo>
                  <a:lnTo>
                    <a:pt x="401" y="1226"/>
                  </a:lnTo>
                  <a:lnTo>
                    <a:pt x="401" y="1231"/>
                  </a:lnTo>
                  <a:lnTo>
                    <a:pt x="400" y="1232"/>
                  </a:lnTo>
                  <a:lnTo>
                    <a:pt x="398" y="1233"/>
                  </a:lnTo>
                  <a:lnTo>
                    <a:pt x="398" y="1233"/>
                  </a:lnTo>
                  <a:lnTo>
                    <a:pt x="384" y="1240"/>
                  </a:lnTo>
                  <a:lnTo>
                    <a:pt x="380" y="1241"/>
                  </a:lnTo>
                  <a:lnTo>
                    <a:pt x="378" y="1241"/>
                  </a:lnTo>
                  <a:lnTo>
                    <a:pt x="375" y="1241"/>
                  </a:lnTo>
                  <a:lnTo>
                    <a:pt x="374" y="1238"/>
                  </a:lnTo>
                  <a:lnTo>
                    <a:pt x="374" y="1238"/>
                  </a:lnTo>
                  <a:lnTo>
                    <a:pt x="374" y="1223"/>
                  </a:lnTo>
                  <a:lnTo>
                    <a:pt x="373" y="1217"/>
                  </a:lnTo>
                  <a:lnTo>
                    <a:pt x="371" y="1215"/>
                  </a:lnTo>
                  <a:lnTo>
                    <a:pt x="370" y="1215"/>
                  </a:lnTo>
                  <a:lnTo>
                    <a:pt x="370" y="1215"/>
                  </a:lnTo>
                  <a:lnTo>
                    <a:pt x="339" y="1224"/>
                  </a:lnTo>
                  <a:lnTo>
                    <a:pt x="334" y="1202"/>
                  </a:lnTo>
                  <a:lnTo>
                    <a:pt x="334" y="1202"/>
                  </a:lnTo>
                  <a:lnTo>
                    <a:pt x="338" y="1199"/>
                  </a:lnTo>
                  <a:lnTo>
                    <a:pt x="339" y="1196"/>
                  </a:lnTo>
                  <a:lnTo>
                    <a:pt x="338" y="1195"/>
                  </a:lnTo>
                  <a:lnTo>
                    <a:pt x="337" y="1193"/>
                  </a:lnTo>
                  <a:lnTo>
                    <a:pt x="323" y="1191"/>
                  </a:lnTo>
                  <a:lnTo>
                    <a:pt x="320" y="1182"/>
                  </a:lnTo>
                  <a:lnTo>
                    <a:pt x="307" y="115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96C17518-744A-4943-8B7D-E1DA92AA4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440" y="871870"/>
              <a:ext cx="1099808" cy="1823882"/>
            </a:xfrm>
            <a:custGeom>
              <a:avLst/>
              <a:gdLst>
                <a:gd name="T0" fmla="*/ 111 w 1285"/>
                <a:gd name="T1" fmla="*/ 1003 h 2131"/>
                <a:gd name="T2" fmla="*/ 48 w 1285"/>
                <a:gd name="T3" fmla="*/ 938 h 2131"/>
                <a:gd name="T4" fmla="*/ 37 w 1285"/>
                <a:gd name="T5" fmla="*/ 860 h 2131"/>
                <a:gd name="T6" fmla="*/ 36 w 1285"/>
                <a:gd name="T7" fmla="*/ 778 h 2131"/>
                <a:gd name="T8" fmla="*/ 63 w 1285"/>
                <a:gd name="T9" fmla="*/ 694 h 2131"/>
                <a:gd name="T10" fmla="*/ 105 w 1285"/>
                <a:gd name="T11" fmla="*/ 683 h 2131"/>
                <a:gd name="T12" fmla="*/ 135 w 1285"/>
                <a:gd name="T13" fmla="*/ 537 h 2131"/>
                <a:gd name="T14" fmla="*/ 198 w 1285"/>
                <a:gd name="T15" fmla="*/ 616 h 2131"/>
                <a:gd name="T16" fmla="*/ 158 w 1285"/>
                <a:gd name="T17" fmla="*/ 508 h 2131"/>
                <a:gd name="T18" fmla="*/ 223 w 1285"/>
                <a:gd name="T19" fmla="*/ 450 h 2131"/>
                <a:gd name="T20" fmla="*/ 248 w 1285"/>
                <a:gd name="T21" fmla="*/ 467 h 2131"/>
                <a:gd name="T22" fmla="*/ 227 w 1285"/>
                <a:gd name="T23" fmla="*/ 366 h 2131"/>
                <a:gd name="T24" fmla="*/ 286 w 1285"/>
                <a:gd name="T25" fmla="*/ 318 h 2131"/>
                <a:gd name="T26" fmla="*/ 271 w 1285"/>
                <a:gd name="T27" fmla="*/ 207 h 2131"/>
                <a:gd name="T28" fmla="*/ 327 w 1285"/>
                <a:gd name="T29" fmla="*/ 219 h 2131"/>
                <a:gd name="T30" fmla="*/ 356 w 1285"/>
                <a:gd name="T31" fmla="*/ 90 h 2131"/>
                <a:gd name="T32" fmla="*/ 399 w 1285"/>
                <a:gd name="T33" fmla="*/ 112 h 2131"/>
                <a:gd name="T34" fmla="*/ 523 w 1285"/>
                <a:gd name="T35" fmla="*/ 54 h 2131"/>
                <a:gd name="T36" fmla="*/ 621 w 1285"/>
                <a:gd name="T37" fmla="*/ 34 h 2131"/>
                <a:gd name="T38" fmla="*/ 711 w 1285"/>
                <a:gd name="T39" fmla="*/ 94 h 2131"/>
                <a:gd name="T40" fmla="*/ 797 w 1285"/>
                <a:gd name="T41" fmla="*/ 122 h 2131"/>
                <a:gd name="T42" fmla="*/ 899 w 1285"/>
                <a:gd name="T43" fmla="*/ 158 h 2131"/>
                <a:gd name="T44" fmla="*/ 934 w 1285"/>
                <a:gd name="T45" fmla="*/ 214 h 2131"/>
                <a:gd name="T46" fmla="*/ 978 w 1285"/>
                <a:gd name="T47" fmla="*/ 241 h 2131"/>
                <a:gd name="T48" fmla="*/ 1018 w 1285"/>
                <a:gd name="T49" fmla="*/ 347 h 2131"/>
                <a:gd name="T50" fmla="*/ 1032 w 1285"/>
                <a:gd name="T51" fmla="*/ 500 h 2131"/>
                <a:gd name="T52" fmla="*/ 1063 w 1285"/>
                <a:gd name="T53" fmla="*/ 442 h 2131"/>
                <a:gd name="T54" fmla="*/ 1088 w 1285"/>
                <a:gd name="T55" fmla="*/ 499 h 2131"/>
                <a:gd name="T56" fmla="*/ 1124 w 1285"/>
                <a:gd name="T57" fmla="*/ 635 h 2131"/>
                <a:gd name="T58" fmla="*/ 1198 w 1285"/>
                <a:gd name="T59" fmla="*/ 611 h 2131"/>
                <a:gd name="T60" fmla="*/ 1217 w 1285"/>
                <a:gd name="T61" fmla="*/ 765 h 2131"/>
                <a:gd name="T62" fmla="*/ 1244 w 1285"/>
                <a:gd name="T63" fmla="*/ 778 h 2131"/>
                <a:gd name="T64" fmla="*/ 1223 w 1285"/>
                <a:gd name="T65" fmla="*/ 883 h 2131"/>
                <a:gd name="T66" fmla="*/ 1118 w 1285"/>
                <a:gd name="T67" fmla="*/ 949 h 2131"/>
                <a:gd name="T68" fmla="*/ 1225 w 1285"/>
                <a:gd name="T69" fmla="*/ 986 h 2131"/>
                <a:gd name="T70" fmla="*/ 1123 w 1285"/>
                <a:gd name="T71" fmla="*/ 1230 h 2131"/>
                <a:gd name="T72" fmla="*/ 952 w 1285"/>
                <a:gd name="T73" fmla="*/ 1293 h 2131"/>
                <a:gd name="T74" fmla="*/ 829 w 1285"/>
                <a:gd name="T75" fmla="*/ 1387 h 2131"/>
                <a:gd name="T76" fmla="*/ 812 w 1285"/>
                <a:gd name="T77" fmla="*/ 1500 h 2131"/>
                <a:gd name="T78" fmla="*/ 740 w 1285"/>
                <a:gd name="T79" fmla="*/ 2131 h 2131"/>
                <a:gd name="T80" fmla="*/ 677 w 1285"/>
                <a:gd name="T81" fmla="*/ 2018 h 2131"/>
                <a:gd name="T82" fmla="*/ 668 w 1285"/>
                <a:gd name="T83" fmla="*/ 1783 h 2131"/>
                <a:gd name="T84" fmla="*/ 632 w 1285"/>
                <a:gd name="T85" fmla="*/ 1515 h 2131"/>
                <a:gd name="T86" fmla="*/ 585 w 1285"/>
                <a:gd name="T87" fmla="*/ 1554 h 2131"/>
                <a:gd name="T88" fmla="*/ 563 w 1285"/>
                <a:gd name="T89" fmla="*/ 1616 h 2131"/>
                <a:gd name="T90" fmla="*/ 527 w 1285"/>
                <a:gd name="T91" fmla="*/ 1581 h 2131"/>
                <a:gd name="T92" fmla="*/ 525 w 1285"/>
                <a:gd name="T93" fmla="*/ 1508 h 2131"/>
                <a:gd name="T94" fmla="*/ 450 w 1285"/>
                <a:gd name="T95" fmla="*/ 1497 h 2131"/>
                <a:gd name="T96" fmla="*/ 393 w 1285"/>
                <a:gd name="T97" fmla="*/ 1506 h 2131"/>
                <a:gd name="T98" fmla="*/ 443 w 1285"/>
                <a:gd name="T99" fmla="*/ 1418 h 2131"/>
                <a:gd name="T100" fmla="*/ 330 w 1285"/>
                <a:gd name="T101" fmla="*/ 1427 h 2131"/>
                <a:gd name="T102" fmla="*/ 432 w 1285"/>
                <a:gd name="T103" fmla="*/ 1339 h 2131"/>
                <a:gd name="T104" fmla="*/ 309 w 1285"/>
                <a:gd name="T105" fmla="*/ 1357 h 2131"/>
                <a:gd name="T106" fmla="*/ 286 w 1285"/>
                <a:gd name="T107" fmla="*/ 1301 h 2131"/>
                <a:gd name="T108" fmla="*/ 333 w 1285"/>
                <a:gd name="T109" fmla="*/ 1276 h 2131"/>
                <a:gd name="T110" fmla="*/ 321 w 1285"/>
                <a:gd name="T111" fmla="*/ 1234 h 2131"/>
                <a:gd name="T112" fmla="*/ 133 w 1285"/>
                <a:gd name="T113" fmla="*/ 1222 h 2131"/>
                <a:gd name="T114" fmla="*/ 145 w 1285"/>
                <a:gd name="T115" fmla="*/ 1143 h 2131"/>
                <a:gd name="T116" fmla="*/ 48 w 1285"/>
                <a:gd name="T117" fmla="*/ 1051 h 2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2131">
                  <a:moveTo>
                    <a:pt x="9" y="988"/>
                  </a:moveTo>
                  <a:lnTo>
                    <a:pt x="9" y="988"/>
                  </a:lnTo>
                  <a:lnTo>
                    <a:pt x="3" y="974"/>
                  </a:lnTo>
                  <a:lnTo>
                    <a:pt x="0" y="963"/>
                  </a:lnTo>
                  <a:lnTo>
                    <a:pt x="0" y="950"/>
                  </a:lnTo>
                  <a:lnTo>
                    <a:pt x="25" y="963"/>
                  </a:lnTo>
                  <a:lnTo>
                    <a:pt x="39" y="972"/>
                  </a:lnTo>
                  <a:lnTo>
                    <a:pt x="52" y="988"/>
                  </a:lnTo>
                  <a:lnTo>
                    <a:pt x="52" y="988"/>
                  </a:lnTo>
                  <a:lnTo>
                    <a:pt x="68" y="990"/>
                  </a:lnTo>
                  <a:lnTo>
                    <a:pt x="86" y="992"/>
                  </a:lnTo>
                  <a:lnTo>
                    <a:pt x="86" y="992"/>
                  </a:lnTo>
                  <a:lnTo>
                    <a:pt x="92" y="995"/>
                  </a:lnTo>
                  <a:lnTo>
                    <a:pt x="101" y="999"/>
                  </a:lnTo>
                  <a:lnTo>
                    <a:pt x="111" y="1003"/>
                  </a:lnTo>
                  <a:lnTo>
                    <a:pt x="119" y="1004"/>
                  </a:lnTo>
                  <a:lnTo>
                    <a:pt x="119" y="1004"/>
                  </a:lnTo>
                  <a:lnTo>
                    <a:pt x="128" y="1004"/>
                  </a:lnTo>
                  <a:lnTo>
                    <a:pt x="140" y="1004"/>
                  </a:lnTo>
                  <a:lnTo>
                    <a:pt x="144" y="1003"/>
                  </a:lnTo>
                  <a:lnTo>
                    <a:pt x="146" y="1001"/>
                  </a:lnTo>
                  <a:lnTo>
                    <a:pt x="146" y="1000"/>
                  </a:lnTo>
                  <a:lnTo>
                    <a:pt x="146" y="1000"/>
                  </a:lnTo>
                  <a:lnTo>
                    <a:pt x="142" y="997"/>
                  </a:lnTo>
                  <a:lnTo>
                    <a:pt x="142" y="997"/>
                  </a:lnTo>
                  <a:lnTo>
                    <a:pt x="120" y="986"/>
                  </a:lnTo>
                  <a:lnTo>
                    <a:pt x="90" y="967"/>
                  </a:lnTo>
                  <a:lnTo>
                    <a:pt x="60" y="949"/>
                  </a:lnTo>
                  <a:lnTo>
                    <a:pt x="51" y="942"/>
                  </a:lnTo>
                  <a:lnTo>
                    <a:pt x="48" y="938"/>
                  </a:lnTo>
                  <a:lnTo>
                    <a:pt x="48" y="938"/>
                  </a:lnTo>
                  <a:lnTo>
                    <a:pt x="50" y="934"/>
                  </a:lnTo>
                  <a:lnTo>
                    <a:pt x="52" y="931"/>
                  </a:lnTo>
                  <a:lnTo>
                    <a:pt x="54" y="927"/>
                  </a:lnTo>
                  <a:lnTo>
                    <a:pt x="54" y="925"/>
                  </a:lnTo>
                  <a:lnTo>
                    <a:pt x="52" y="924"/>
                  </a:lnTo>
                  <a:lnTo>
                    <a:pt x="52" y="924"/>
                  </a:lnTo>
                  <a:lnTo>
                    <a:pt x="36" y="918"/>
                  </a:lnTo>
                  <a:lnTo>
                    <a:pt x="23" y="913"/>
                  </a:lnTo>
                  <a:lnTo>
                    <a:pt x="0" y="887"/>
                  </a:lnTo>
                  <a:lnTo>
                    <a:pt x="6" y="847"/>
                  </a:lnTo>
                  <a:lnTo>
                    <a:pt x="6" y="847"/>
                  </a:lnTo>
                  <a:lnTo>
                    <a:pt x="23" y="852"/>
                  </a:lnTo>
                  <a:lnTo>
                    <a:pt x="34" y="857"/>
                  </a:lnTo>
                  <a:lnTo>
                    <a:pt x="37" y="860"/>
                  </a:lnTo>
                  <a:lnTo>
                    <a:pt x="39" y="861"/>
                  </a:lnTo>
                  <a:lnTo>
                    <a:pt x="39" y="861"/>
                  </a:lnTo>
                  <a:lnTo>
                    <a:pt x="41" y="882"/>
                  </a:lnTo>
                  <a:lnTo>
                    <a:pt x="77" y="892"/>
                  </a:lnTo>
                  <a:lnTo>
                    <a:pt x="83" y="870"/>
                  </a:lnTo>
                  <a:lnTo>
                    <a:pt x="51" y="805"/>
                  </a:lnTo>
                  <a:lnTo>
                    <a:pt x="51" y="805"/>
                  </a:lnTo>
                  <a:lnTo>
                    <a:pt x="38" y="794"/>
                  </a:lnTo>
                  <a:lnTo>
                    <a:pt x="32" y="787"/>
                  </a:lnTo>
                  <a:lnTo>
                    <a:pt x="30" y="783"/>
                  </a:lnTo>
                  <a:lnTo>
                    <a:pt x="30" y="782"/>
                  </a:lnTo>
                  <a:lnTo>
                    <a:pt x="32" y="782"/>
                  </a:lnTo>
                  <a:lnTo>
                    <a:pt x="32" y="782"/>
                  </a:lnTo>
                  <a:lnTo>
                    <a:pt x="34" y="780"/>
                  </a:lnTo>
                  <a:lnTo>
                    <a:pt x="36" y="778"/>
                  </a:lnTo>
                  <a:lnTo>
                    <a:pt x="38" y="770"/>
                  </a:lnTo>
                  <a:lnTo>
                    <a:pt x="39" y="761"/>
                  </a:lnTo>
                  <a:lnTo>
                    <a:pt x="27" y="742"/>
                  </a:lnTo>
                  <a:lnTo>
                    <a:pt x="27" y="742"/>
                  </a:lnTo>
                  <a:lnTo>
                    <a:pt x="30" y="721"/>
                  </a:lnTo>
                  <a:lnTo>
                    <a:pt x="33" y="707"/>
                  </a:lnTo>
                  <a:lnTo>
                    <a:pt x="34" y="702"/>
                  </a:lnTo>
                  <a:lnTo>
                    <a:pt x="37" y="699"/>
                  </a:lnTo>
                  <a:lnTo>
                    <a:pt x="37" y="699"/>
                  </a:lnTo>
                  <a:lnTo>
                    <a:pt x="42" y="695"/>
                  </a:lnTo>
                  <a:lnTo>
                    <a:pt x="48" y="690"/>
                  </a:lnTo>
                  <a:lnTo>
                    <a:pt x="52" y="689"/>
                  </a:lnTo>
                  <a:lnTo>
                    <a:pt x="56" y="688"/>
                  </a:lnTo>
                  <a:lnTo>
                    <a:pt x="60" y="690"/>
                  </a:lnTo>
                  <a:lnTo>
                    <a:pt x="63" y="694"/>
                  </a:lnTo>
                  <a:lnTo>
                    <a:pt x="63" y="694"/>
                  </a:lnTo>
                  <a:lnTo>
                    <a:pt x="66" y="708"/>
                  </a:lnTo>
                  <a:lnTo>
                    <a:pt x="69" y="721"/>
                  </a:lnTo>
                  <a:lnTo>
                    <a:pt x="69" y="734"/>
                  </a:lnTo>
                  <a:lnTo>
                    <a:pt x="105" y="744"/>
                  </a:lnTo>
                  <a:lnTo>
                    <a:pt x="105" y="744"/>
                  </a:lnTo>
                  <a:lnTo>
                    <a:pt x="113" y="739"/>
                  </a:lnTo>
                  <a:lnTo>
                    <a:pt x="118" y="734"/>
                  </a:lnTo>
                  <a:lnTo>
                    <a:pt x="120" y="731"/>
                  </a:lnTo>
                  <a:lnTo>
                    <a:pt x="120" y="730"/>
                  </a:lnTo>
                  <a:lnTo>
                    <a:pt x="120" y="730"/>
                  </a:lnTo>
                  <a:lnTo>
                    <a:pt x="119" y="722"/>
                  </a:lnTo>
                  <a:lnTo>
                    <a:pt x="114" y="708"/>
                  </a:lnTo>
                  <a:lnTo>
                    <a:pt x="105" y="683"/>
                  </a:lnTo>
                  <a:lnTo>
                    <a:pt x="105" y="683"/>
                  </a:lnTo>
                  <a:lnTo>
                    <a:pt x="100" y="676"/>
                  </a:lnTo>
                  <a:lnTo>
                    <a:pt x="96" y="670"/>
                  </a:lnTo>
                  <a:lnTo>
                    <a:pt x="92" y="661"/>
                  </a:lnTo>
                  <a:lnTo>
                    <a:pt x="91" y="656"/>
                  </a:lnTo>
                  <a:lnTo>
                    <a:pt x="91" y="650"/>
                  </a:lnTo>
                  <a:lnTo>
                    <a:pt x="91" y="650"/>
                  </a:lnTo>
                  <a:lnTo>
                    <a:pt x="92" y="643"/>
                  </a:lnTo>
                  <a:lnTo>
                    <a:pt x="97" y="632"/>
                  </a:lnTo>
                  <a:lnTo>
                    <a:pt x="110" y="608"/>
                  </a:lnTo>
                  <a:lnTo>
                    <a:pt x="124" y="586"/>
                  </a:lnTo>
                  <a:lnTo>
                    <a:pt x="131" y="577"/>
                  </a:lnTo>
                  <a:lnTo>
                    <a:pt x="105" y="523"/>
                  </a:lnTo>
                  <a:lnTo>
                    <a:pt x="88" y="500"/>
                  </a:lnTo>
                  <a:lnTo>
                    <a:pt x="131" y="517"/>
                  </a:lnTo>
                  <a:lnTo>
                    <a:pt x="135" y="53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63" y="573"/>
                  </a:lnTo>
                  <a:lnTo>
                    <a:pt x="169" y="577"/>
                  </a:lnTo>
                  <a:lnTo>
                    <a:pt x="173" y="580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180" y="591"/>
                  </a:lnTo>
                  <a:lnTo>
                    <a:pt x="186" y="606"/>
                  </a:lnTo>
                  <a:lnTo>
                    <a:pt x="191" y="617"/>
                  </a:lnTo>
                  <a:lnTo>
                    <a:pt x="194" y="620"/>
                  </a:lnTo>
                  <a:lnTo>
                    <a:pt x="195" y="620"/>
                  </a:lnTo>
                  <a:lnTo>
                    <a:pt x="196" y="620"/>
                  </a:lnTo>
                  <a:lnTo>
                    <a:pt x="196" y="620"/>
                  </a:lnTo>
                  <a:lnTo>
                    <a:pt x="198" y="616"/>
                  </a:lnTo>
                  <a:lnTo>
                    <a:pt x="200" y="607"/>
                  </a:lnTo>
                  <a:lnTo>
                    <a:pt x="204" y="585"/>
                  </a:lnTo>
                  <a:lnTo>
                    <a:pt x="204" y="573"/>
                  </a:lnTo>
                  <a:lnTo>
                    <a:pt x="204" y="563"/>
                  </a:lnTo>
                  <a:lnTo>
                    <a:pt x="201" y="555"/>
                  </a:lnTo>
                  <a:lnTo>
                    <a:pt x="200" y="553"/>
                  </a:lnTo>
                  <a:lnTo>
                    <a:pt x="199" y="552"/>
                  </a:lnTo>
                  <a:lnTo>
                    <a:pt x="199" y="552"/>
                  </a:lnTo>
                  <a:lnTo>
                    <a:pt x="189" y="548"/>
                  </a:lnTo>
                  <a:lnTo>
                    <a:pt x="177" y="541"/>
                  </a:lnTo>
                  <a:lnTo>
                    <a:pt x="167" y="531"/>
                  </a:lnTo>
                  <a:lnTo>
                    <a:pt x="163" y="526"/>
                  </a:lnTo>
                  <a:lnTo>
                    <a:pt x="160" y="521"/>
                  </a:lnTo>
                  <a:lnTo>
                    <a:pt x="160" y="521"/>
                  </a:lnTo>
                  <a:lnTo>
                    <a:pt x="158" y="508"/>
                  </a:lnTo>
                  <a:lnTo>
                    <a:pt x="154" y="490"/>
                  </a:lnTo>
                  <a:lnTo>
                    <a:pt x="151" y="469"/>
                  </a:lnTo>
                  <a:lnTo>
                    <a:pt x="180" y="440"/>
                  </a:lnTo>
                  <a:lnTo>
                    <a:pt x="159" y="406"/>
                  </a:lnTo>
                  <a:lnTo>
                    <a:pt x="163" y="369"/>
                  </a:lnTo>
                  <a:lnTo>
                    <a:pt x="185" y="397"/>
                  </a:lnTo>
                  <a:lnTo>
                    <a:pt x="213" y="406"/>
                  </a:lnTo>
                  <a:lnTo>
                    <a:pt x="227" y="418"/>
                  </a:lnTo>
                  <a:lnTo>
                    <a:pt x="227" y="418"/>
                  </a:lnTo>
                  <a:lnTo>
                    <a:pt x="222" y="429"/>
                  </a:lnTo>
                  <a:lnTo>
                    <a:pt x="221" y="438"/>
                  </a:lnTo>
                  <a:lnTo>
                    <a:pt x="221" y="442"/>
                  </a:lnTo>
                  <a:lnTo>
                    <a:pt x="222" y="446"/>
                  </a:lnTo>
                  <a:lnTo>
                    <a:pt x="222" y="446"/>
                  </a:lnTo>
                  <a:lnTo>
                    <a:pt x="223" y="450"/>
                  </a:lnTo>
                  <a:lnTo>
                    <a:pt x="223" y="455"/>
                  </a:lnTo>
                  <a:lnTo>
                    <a:pt x="221" y="469"/>
                  </a:lnTo>
                  <a:lnTo>
                    <a:pt x="217" y="489"/>
                  </a:lnTo>
                  <a:lnTo>
                    <a:pt x="217" y="489"/>
                  </a:lnTo>
                  <a:lnTo>
                    <a:pt x="231" y="500"/>
                  </a:lnTo>
                  <a:lnTo>
                    <a:pt x="241" y="508"/>
                  </a:lnTo>
                  <a:lnTo>
                    <a:pt x="244" y="512"/>
                  </a:lnTo>
                  <a:lnTo>
                    <a:pt x="245" y="514"/>
                  </a:lnTo>
                  <a:lnTo>
                    <a:pt x="245" y="514"/>
                  </a:lnTo>
                  <a:lnTo>
                    <a:pt x="246" y="517"/>
                  </a:lnTo>
                  <a:lnTo>
                    <a:pt x="252" y="519"/>
                  </a:lnTo>
                  <a:lnTo>
                    <a:pt x="264" y="526"/>
                  </a:lnTo>
                  <a:lnTo>
                    <a:pt x="282" y="534"/>
                  </a:lnTo>
                  <a:lnTo>
                    <a:pt x="250" y="481"/>
                  </a:lnTo>
                  <a:lnTo>
                    <a:pt x="248" y="467"/>
                  </a:lnTo>
                  <a:lnTo>
                    <a:pt x="248" y="467"/>
                  </a:lnTo>
                  <a:lnTo>
                    <a:pt x="259" y="462"/>
                  </a:lnTo>
                  <a:lnTo>
                    <a:pt x="268" y="456"/>
                  </a:lnTo>
                  <a:lnTo>
                    <a:pt x="272" y="454"/>
                  </a:lnTo>
                  <a:lnTo>
                    <a:pt x="273" y="451"/>
                  </a:lnTo>
                  <a:lnTo>
                    <a:pt x="273" y="451"/>
                  </a:lnTo>
                  <a:lnTo>
                    <a:pt x="275" y="444"/>
                  </a:lnTo>
                  <a:lnTo>
                    <a:pt x="276" y="433"/>
                  </a:lnTo>
                  <a:lnTo>
                    <a:pt x="276" y="418"/>
                  </a:lnTo>
                  <a:lnTo>
                    <a:pt x="276" y="418"/>
                  </a:lnTo>
                  <a:lnTo>
                    <a:pt x="275" y="415"/>
                  </a:lnTo>
                  <a:lnTo>
                    <a:pt x="272" y="411"/>
                  </a:lnTo>
                  <a:lnTo>
                    <a:pt x="266" y="401"/>
                  </a:lnTo>
                  <a:lnTo>
                    <a:pt x="255" y="387"/>
                  </a:lnTo>
                  <a:lnTo>
                    <a:pt x="227" y="366"/>
                  </a:lnTo>
                  <a:lnTo>
                    <a:pt x="231" y="346"/>
                  </a:lnTo>
                  <a:lnTo>
                    <a:pt x="231" y="346"/>
                  </a:lnTo>
                  <a:lnTo>
                    <a:pt x="246" y="355"/>
                  </a:lnTo>
                  <a:lnTo>
                    <a:pt x="257" y="361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70" y="365"/>
                  </a:lnTo>
                  <a:lnTo>
                    <a:pt x="279" y="369"/>
                  </a:lnTo>
                  <a:lnTo>
                    <a:pt x="290" y="373"/>
                  </a:lnTo>
                  <a:lnTo>
                    <a:pt x="290" y="373"/>
                  </a:lnTo>
                  <a:lnTo>
                    <a:pt x="293" y="365"/>
                  </a:lnTo>
                  <a:lnTo>
                    <a:pt x="295" y="357"/>
                  </a:lnTo>
                  <a:lnTo>
                    <a:pt x="295" y="350"/>
                  </a:lnTo>
                  <a:lnTo>
                    <a:pt x="295" y="350"/>
                  </a:lnTo>
                  <a:lnTo>
                    <a:pt x="286" y="318"/>
                  </a:lnTo>
                  <a:lnTo>
                    <a:pt x="281" y="300"/>
                  </a:lnTo>
                  <a:lnTo>
                    <a:pt x="279" y="293"/>
                  </a:lnTo>
                  <a:lnTo>
                    <a:pt x="276" y="289"/>
                  </a:lnTo>
                  <a:lnTo>
                    <a:pt x="276" y="289"/>
                  </a:lnTo>
                  <a:lnTo>
                    <a:pt x="275" y="286"/>
                  </a:lnTo>
                  <a:lnTo>
                    <a:pt x="272" y="282"/>
                  </a:lnTo>
                  <a:lnTo>
                    <a:pt x="268" y="269"/>
                  </a:lnTo>
                  <a:lnTo>
                    <a:pt x="266" y="256"/>
                  </a:lnTo>
                  <a:lnTo>
                    <a:pt x="264" y="247"/>
                  </a:lnTo>
                  <a:lnTo>
                    <a:pt x="264" y="247"/>
                  </a:lnTo>
                  <a:lnTo>
                    <a:pt x="266" y="238"/>
                  </a:lnTo>
                  <a:lnTo>
                    <a:pt x="268" y="226"/>
                  </a:lnTo>
                  <a:lnTo>
                    <a:pt x="270" y="215"/>
                  </a:lnTo>
                  <a:lnTo>
                    <a:pt x="271" y="207"/>
                  </a:lnTo>
                  <a:lnTo>
                    <a:pt x="271" y="207"/>
                  </a:lnTo>
                  <a:lnTo>
                    <a:pt x="268" y="167"/>
                  </a:lnTo>
                  <a:lnTo>
                    <a:pt x="268" y="167"/>
                  </a:lnTo>
                  <a:lnTo>
                    <a:pt x="271" y="166"/>
                  </a:lnTo>
                  <a:lnTo>
                    <a:pt x="276" y="163"/>
                  </a:lnTo>
                  <a:lnTo>
                    <a:pt x="279" y="163"/>
                  </a:lnTo>
                  <a:lnTo>
                    <a:pt x="281" y="163"/>
                  </a:lnTo>
                  <a:lnTo>
                    <a:pt x="282" y="166"/>
                  </a:lnTo>
                  <a:lnTo>
                    <a:pt x="282" y="170"/>
                  </a:lnTo>
                  <a:lnTo>
                    <a:pt x="282" y="170"/>
                  </a:lnTo>
                  <a:lnTo>
                    <a:pt x="285" y="184"/>
                  </a:lnTo>
                  <a:lnTo>
                    <a:pt x="288" y="207"/>
                  </a:lnTo>
                  <a:lnTo>
                    <a:pt x="293" y="235"/>
                  </a:lnTo>
                  <a:lnTo>
                    <a:pt x="302" y="265"/>
                  </a:lnTo>
                  <a:lnTo>
                    <a:pt x="325" y="275"/>
                  </a:lnTo>
                  <a:lnTo>
                    <a:pt x="327" y="219"/>
                  </a:lnTo>
                  <a:lnTo>
                    <a:pt x="327" y="219"/>
                  </a:lnTo>
                  <a:lnTo>
                    <a:pt x="322" y="211"/>
                  </a:lnTo>
                  <a:lnTo>
                    <a:pt x="320" y="203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21" y="179"/>
                  </a:lnTo>
                  <a:lnTo>
                    <a:pt x="322" y="165"/>
                  </a:lnTo>
                  <a:lnTo>
                    <a:pt x="322" y="165"/>
                  </a:lnTo>
                  <a:lnTo>
                    <a:pt x="330" y="147"/>
                  </a:lnTo>
                  <a:lnTo>
                    <a:pt x="335" y="133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40" y="117"/>
                  </a:lnTo>
                  <a:lnTo>
                    <a:pt x="347" y="106"/>
                  </a:lnTo>
                  <a:lnTo>
                    <a:pt x="356" y="90"/>
                  </a:lnTo>
                  <a:lnTo>
                    <a:pt x="372" y="160"/>
                  </a:lnTo>
                  <a:lnTo>
                    <a:pt x="381" y="207"/>
                  </a:lnTo>
                  <a:lnTo>
                    <a:pt x="381" y="207"/>
                  </a:lnTo>
                  <a:lnTo>
                    <a:pt x="390" y="214"/>
                  </a:lnTo>
                  <a:lnTo>
                    <a:pt x="397" y="219"/>
                  </a:lnTo>
                  <a:lnTo>
                    <a:pt x="403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7"/>
                  </a:lnTo>
                  <a:lnTo>
                    <a:pt x="403" y="207"/>
                  </a:lnTo>
                  <a:lnTo>
                    <a:pt x="399" y="178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6" y="125"/>
                  </a:lnTo>
                  <a:lnTo>
                    <a:pt x="399" y="112"/>
                  </a:lnTo>
                  <a:lnTo>
                    <a:pt x="407" y="90"/>
                  </a:lnTo>
                  <a:lnTo>
                    <a:pt x="407" y="90"/>
                  </a:lnTo>
                  <a:lnTo>
                    <a:pt x="426" y="31"/>
                  </a:lnTo>
                  <a:lnTo>
                    <a:pt x="457" y="52"/>
                  </a:lnTo>
                  <a:lnTo>
                    <a:pt x="457" y="90"/>
                  </a:lnTo>
                  <a:lnTo>
                    <a:pt x="457" y="90"/>
                  </a:lnTo>
                  <a:lnTo>
                    <a:pt x="457" y="91"/>
                  </a:lnTo>
                  <a:lnTo>
                    <a:pt x="459" y="94"/>
                  </a:lnTo>
                  <a:lnTo>
                    <a:pt x="464" y="99"/>
                  </a:lnTo>
                  <a:lnTo>
                    <a:pt x="475" y="108"/>
                  </a:lnTo>
                  <a:lnTo>
                    <a:pt x="475" y="108"/>
                  </a:lnTo>
                  <a:lnTo>
                    <a:pt x="479" y="115"/>
                  </a:lnTo>
                  <a:lnTo>
                    <a:pt x="484" y="124"/>
                  </a:lnTo>
                  <a:lnTo>
                    <a:pt x="489" y="134"/>
                  </a:lnTo>
                  <a:lnTo>
                    <a:pt x="523" y="54"/>
                  </a:lnTo>
                  <a:lnTo>
                    <a:pt x="534" y="85"/>
                  </a:lnTo>
                  <a:lnTo>
                    <a:pt x="520" y="113"/>
                  </a:lnTo>
                  <a:lnTo>
                    <a:pt x="546" y="122"/>
                  </a:lnTo>
                  <a:lnTo>
                    <a:pt x="583" y="62"/>
                  </a:lnTo>
                  <a:lnTo>
                    <a:pt x="581" y="97"/>
                  </a:lnTo>
                  <a:lnTo>
                    <a:pt x="609" y="106"/>
                  </a:lnTo>
                  <a:lnTo>
                    <a:pt x="609" y="106"/>
                  </a:lnTo>
                  <a:lnTo>
                    <a:pt x="614" y="97"/>
                  </a:lnTo>
                  <a:lnTo>
                    <a:pt x="617" y="88"/>
                  </a:lnTo>
                  <a:lnTo>
                    <a:pt x="618" y="80"/>
                  </a:lnTo>
                  <a:lnTo>
                    <a:pt x="618" y="80"/>
                  </a:lnTo>
                  <a:lnTo>
                    <a:pt x="617" y="58"/>
                  </a:lnTo>
                  <a:lnTo>
                    <a:pt x="618" y="44"/>
                  </a:lnTo>
                  <a:lnTo>
                    <a:pt x="619" y="39"/>
                  </a:lnTo>
                  <a:lnTo>
                    <a:pt x="621" y="34"/>
                  </a:lnTo>
                  <a:lnTo>
                    <a:pt x="621" y="34"/>
                  </a:lnTo>
                  <a:lnTo>
                    <a:pt x="624" y="29"/>
                  </a:lnTo>
                  <a:lnTo>
                    <a:pt x="630" y="23"/>
                  </a:lnTo>
                  <a:lnTo>
                    <a:pt x="641" y="13"/>
                  </a:lnTo>
                  <a:lnTo>
                    <a:pt x="657" y="0"/>
                  </a:lnTo>
                  <a:lnTo>
                    <a:pt x="640" y="102"/>
                  </a:lnTo>
                  <a:lnTo>
                    <a:pt x="666" y="142"/>
                  </a:lnTo>
                  <a:lnTo>
                    <a:pt x="672" y="167"/>
                  </a:lnTo>
                  <a:lnTo>
                    <a:pt x="696" y="153"/>
                  </a:lnTo>
                  <a:lnTo>
                    <a:pt x="696" y="153"/>
                  </a:lnTo>
                  <a:lnTo>
                    <a:pt x="702" y="125"/>
                  </a:lnTo>
                  <a:lnTo>
                    <a:pt x="705" y="104"/>
                  </a:lnTo>
                  <a:lnTo>
                    <a:pt x="708" y="98"/>
                  </a:lnTo>
                  <a:lnTo>
                    <a:pt x="711" y="94"/>
                  </a:lnTo>
                  <a:lnTo>
                    <a:pt x="711" y="94"/>
                  </a:lnTo>
                  <a:lnTo>
                    <a:pt x="713" y="94"/>
                  </a:lnTo>
                  <a:lnTo>
                    <a:pt x="718" y="95"/>
                  </a:lnTo>
                  <a:lnTo>
                    <a:pt x="730" y="99"/>
                  </a:lnTo>
                  <a:lnTo>
                    <a:pt x="741" y="104"/>
                  </a:lnTo>
                  <a:lnTo>
                    <a:pt x="745" y="107"/>
                  </a:lnTo>
                  <a:lnTo>
                    <a:pt x="748" y="108"/>
                  </a:lnTo>
                  <a:lnTo>
                    <a:pt x="748" y="108"/>
                  </a:lnTo>
                  <a:lnTo>
                    <a:pt x="753" y="115"/>
                  </a:lnTo>
                  <a:lnTo>
                    <a:pt x="761" y="124"/>
                  </a:lnTo>
                  <a:lnTo>
                    <a:pt x="771" y="134"/>
                  </a:lnTo>
                  <a:lnTo>
                    <a:pt x="780" y="43"/>
                  </a:lnTo>
                  <a:lnTo>
                    <a:pt x="780" y="43"/>
                  </a:lnTo>
                  <a:lnTo>
                    <a:pt x="789" y="80"/>
                  </a:lnTo>
                  <a:lnTo>
                    <a:pt x="794" y="107"/>
                  </a:lnTo>
                  <a:lnTo>
                    <a:pt x="797" y="122"/>
                  </a:lnTo>
                  <a:lnTo>
                    <a:pt x="797" y="122"/>
                  </a:lnTo>
                  <a:lnTo>
                    <a:pt x="798" y="127"/>
                  </a:lnTo>
                  <a:lnTo>
                    <a:pt x="802" y="136"/>
                  </a:lnTo>
                  <a:lnTo>
                    <a:pt x="811" y="161"/>
                  </a:lnTo>
                  <a:lnTo>
                    <a:pt x="825" y="193"/>
                  </a:lnTo>
                  <a:lnTo>
                    <a:pt x="836" y="228"/>
                  </a:lnTo>
                  <a:lnTo>
                    <a:pt x="862" y="221"/>
                  </a:lnTo>
                  <a:lnTo>
                    <a:pt x="862" y="221"/>
                  </a:lnTo>
                  <a:lnTo>
                    <a:pt x="867" y="201"/>
                  </a:lnTo>
                  <a:lnTo>
                    <a:pt x="872" y="185"/>
                  </a:lnTo>
                  <a:lnTo>
                    <a:pt x="875" y="180"/>
                  </a:lnTo>
                  <a:lnTo>
                    <a:pt x="876" y="176"/>
                  </a:lnTo>
                  <a:lnTo>
                    <a:pt x="876" y="176"/>
                  </a:lnTo>
                  <a:lnTo>
                    <a:pt x="892" y="165"/>
                  </a:lnTo>
                  <a:lnTo>
                    <a:pt x="899" y="158"/>
                  </a:lnTo>
                  <a:lnTo>
                    <a:pt x="902" y="154"/>
                  </a:lnTo>
                  <a:lnTo>
                    <a:pt x="902" y="151"/>
                  </a:lnTo>
                  <a:lnTo>
                    <a:pt x="902" y="151"/>
                  </a:lnTo>
                  <a:lnTo>
                    <a:pt x="905" y="104"/>
                  </a:lnTo>
                  <a:lnTo>
                    <a:pt x="926" y="157"/>
                  </a:lnTo>
                  <a:lnTo>
                    <a:pt x="926" y="157"/>
                  </a:lnTo>
                  <a:lnTo>
                    <a:pt x="917" y="185"/>
                  </a:lnTo>
                  <a:lnTo>
                    <a:pt x="912" y="206"/>
                  </a:lnTo>
                  <a:lnTo>
                    <a:pt x="910" y="219"/>
                  </a:lnTo>
                  <a:lnTo>
                    <a:pt x="910" y="219"/>
                  </a:lnTo>
                  <a:lnTo>
                    <a:pt x="911" y="235"/>
                  </a:lnTo>
                  <a:lnTo>
                    <a:pt x="912" y="247"/>
                  </a:lnTo>
                  <a:lnTo>
                    <a:pt x="912" y="247"/>
                  </a:lnTo>
                  <a:lnTo>
                    <a:pt x="925" y="228"/>
                  </a:lnTo>
                  <a:lnTo>
                    <a:pt x="934" y="214"/>
                  </a:lnTo>
                  <a:lnTo>
                    <a:pt x="938" y="205"/>
                  </a:lnTo>
                  <a:lnTo>
                    <a:pt x="938" y="205"/>
                  </a:lnTo>
                  <a:lnTo>
                    <a:pt x="942" y="196"/>
                  </a:lnTo>
                  <a:lnTo>
                    <a:pt x="951" y="179"/>
                  </a:lnTo>
                  <a:lnTo>
                    <a:pt x="964" y="157"/>
                  </a:lnTo>
                  <a:lnTo>
                    <a:pt x="964" y="157"/>
                  </a:lnTo>
                  <a:lnTo>
                    <a:pt x="966" y="196"/>
                  </a:lnTo>
                  <a:lnTo>
                    <a:pt x="966" y="196"/>
                  </a:lnTo>
                  <a:lnTo>
                    <a:pt x="964" y="207"/>
                  </a:lnTo>
                  <a:lnTo>
                    <a:pt x="960" y="228"/>
                  </a:lnTo>
                  <a:lnTo>
                    <a:pt x="955" y="256"/>
                  </a:lnTo>
                  <a:lnTo>
                    <a:pt x="955" y="256"/>
                  </a:lnTo>
                  <a:lnTo>
                    <a:pt x="959" y="252"/>
                  </a:lnTo>
                  <a:lnTo>
                    <a:pt x="970" y="243"/>
                  </a:lnTo>
                  <a:lnTo>
                    <a:pt x="978" y="241"/>
                  </a:lnTo>
                  <a:lnTo>
                    <a:pt x="984" y="238"/>
                  </a:lnTo>
                  <a:lnTo>
                    <a:pt x="987" y="238"/>
                  </a:lnTo>
                  <a:lnTo>
                    <a:pt x="989" y="239"/>
                  </a:lnTo>
                  <a:lnTo>
                    <a:pt x="992" y="242"/>
                  </a:lnTo>
                  <a:lnTo>
                    <a:pt x="995" y="244"/>
                  </a:lnTo>
                  <a:lnTo>
                    <a:pt x="995" y="244"/>
                  </a:lnTo>
                  <a:lnTo>
                    <a:pt x="997" y="252"/>
                  </a:lnTo>
                  <a:lnTo>
                    <a:pt x="1000" y="261"/>
                  </a:lnTo>
                  <a:lnTo>
                    <a:pt x="1005" y="280"/>
                  </a:lnTo>
                  <a:lnTo>
                    <a:pt x="1007" y="298"/>
                  </a:lnTo>
                  <a:lnTo>
                    <a:pt x="1009" y="310"/>
                  </a:lnTo>
                  <a:lnTo>
                    <a:pt x="1009" y="310"/>
                  </a:lnTo>
                  <a:lnTo>
                    <a:pt x="1010" y="320"/>
                  </a:lnTo>
                  <a:lnTo>
                    <a:pt x="1014" y="333"/>
                  </a:lnTo>
                  <a:lnTo>
                    <a:pt x="1018" y="347"/>
                  </a:lnTo>
                  <a:lnTo>
                    <a:pt x="1019" y="354"/>
                  </a:lnTo>
                  <a:lnTo>
                    <a:pt x="1020" y="359"/>
                  </a:lnTo>
                  <a:lnTo>
                    <a:pt x="1020" y="359"/>
                  </a:lnTo>
                  <a:lnTo>
                    <a:pt x="1019" y="374"/>
                  </a:lnTo>
                  <a:lnTo>
                    <a:pt x="1018" y="393"/>
                  </a:lnTo>
                  <a:lnTo>
                    <a:pt x="1013" y="426"/>
                  </a:lnTo>
                  <a:lnTo>
                    <a:pt x="1013" y="426"/>
                  </a:lnTo>
                  <a:lnTo>
                    <a:pt x="1013" y="435"/>
                  </a:lnTo>
                  <a:lnTo>
                    <a:pt x="1014" y="447"/>
                  </a:lnTo>
                  <a:lnTo>
                    <a:pt x="1016" y="460"/>
                  </a:lnTo>
                  <a:lnTo>
                    <a:pt x="1020" y="469"/>
                  </a:lnTo>
                  <a:lnTo>
                    <a:pt x="1020" y="469"/>
                  </a:lnTo>
                  <a:lnTo>
                    <a:pt x="1028" y="485"/>
                  </a:lnTo>
                  <a:lnTo>
                    <a:pt x="1031" y="492"/>
                  </a:lnTo>
                  <a:lnTo>
                    <a:pt x="1032" y="500"/>
                  </a:lnTo>
                  <a:lnTo>
                    <a:pt x="1032" y="500"/>
                  </a:lnTo>
                  <a:lnTo>
                    <a:pt x="1031" y="510"/>
                  </a:lnTo>
                  <a:lnTo>
                    <a:pt x="1031" y="523"/>
                  </a:lnTo>
                  <a:lnTo>
                    <a:pt x="1032" y="530"/>
                  </a:lnTo>
                  <a:lnTo>
                    <a:pt x="1033" y="534"/>
                  </a:lnTo>
                  <a:lnTo>
                    <a:pt x="1033" y="534"/>
                  </a:lnTo>
                  <a:lnTo>
                    <a:pt x="1034" y="535"/>
                  </a:lnTo>
                  <a:lnTo>
                    <a:pt x="1038" y="534"/>
                  </a:lnTo>
                  <a:lnTo>
                    <a:pt x="1038" y="534"/>
                  </a:lnTo>
                  <a:lnTo>
                    <a:pt x="1041" y="530"/>
                  </a:lnTo>
                  <a:lnTo>
                    <a:pt x="1043" y="526"/>
                  </a:lnTo>
                  <a:lnTo>
                    <a:pt x="1047" y="513"/>
                  </a:lnTo>
                  <a:lnTo>
                    <a:pt x="1052" y="495"/>
                  </a:lnTo>
                  <a:lnTo>
                    <a:pt x="1056" y="477"/>
                  </a:lnTo>
                  <a:lnTo>
                    <a:pt x="1063" y="442"/>
                  </a:lnTo>
                  <a:lnTo>
                    <a:pt x="1064" y="427"/>
                  </a:lnTo>
                  <a:lnTo>
                    <a:pt x="1078" y="397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088" y="409"/>
                  </a:lnTo>
                  <a:lnTo>
                    <a:pt x="1082" y="423"/>
                  </a:lnTo>
                  <a:lnTo>
                    <a:pt x="1079" y="428"/>
                  </a:lnTo>
                  <a:lnTo>
                    <a:pt x="1078" y="432"/>
                  </a:lnTo>
                  <a:lnTo>
                    <a:pt x="1078" y="432"/>
                  </a:lnTo>
                  <a:lnTo>
                    <a:pt x="1077" y="459"/>
                  </a:lnTo>
                  <a:lnTo>
                    <a:pt x="1078" y="476"/>
                  </a:lnTo>
                  <a:lnTo>
                    <a:pt x="1079" y="483"/>
                  </a:lnTo>
                  <a:lnTo>
                    <a:pt x="1081" y="489"/>
                  </a:lnTo>
                  <a:lnTo>
                    <a:pt x="1081" y="489"/>
                  </a:lnTo>
                  <a:lnTo>
                    <a:pt x="1088" y="499"/>
                  </a:lnTo>
                  <a:lnTo>
                    <a:pt x="1097" y="512"/>
                  </a:lnTo>
                  <a:lnTo>
                    <a:pt x="1109" y="526"/>
                  </a:lnTo>
                  <a:lnTo>
                    <a:pt x="1123" y="451"/>
                  </a:lnTo>
                  <a:lnTo>
                    <a:pt x="1137" y="489"/>
                  </a:lnTo>
                  <a:lnTo>
                    <a:pt x="1137" y="489"/>
                  </a:lnTo>
                  <a:lnTo>
                    <a:pt x="1135" y="517"/>
                  </a:lnTo>
                  <a:lnTo>
                    <a:pt x="1132" y="537"/>
                  </a:lnTo>
                  <a:lnTo>
                    <a:pt x="1131" y="552"/>
                  </a:lnTo>
                  <a:lnTo>
                    <a:pt x="1131" y="552"/>
                  </a:lnTo>
                  <a:lnTo>
                    <a:pt x="1126" y="566"/>
                  </a:lnTo>
                  <a:lnTo>
                    <a:pt x="1124" y="573"/>
                  </a:lnTo>
                  <a:lnTo>
                    <a:pt x="1123" y="582"/>
                  </a:lnTo>
                  <a:lnTo>
                    <a:pt x="1123" y="582"/>
                  </a:lnTo>
                  <a:lnTo>
                    <a:pt x="1123" y="617"/>
                  </a:lnTo>
                  <a:lnTo>
                    <a:pt x="1124" y="635"/>
                  </a:lnTo>
                  <a:lnTo>
                    <a:pt x="1126" y="645"/>
                  </a:lnTo>
                  <a:lnTo>
                    <a:pt x="1126" y="645"/>
                  </a:lnTo>
                  <a:lnTo>
                    <a:pt x="1130" y="650"/>
                  </a:lnTo>
                  <a:lnTo>
                    <a:pt x="1137" y="658"/>
                  </a:lnTo>
                  <a:lnTo>
                    <a:pt x="1146" y="667"/>
                  </a:lnTo>
                  <a:lnTo>
                    <a:pt x="1172" y="589"/>
                  </a:lnTo>
                  <a:lnTo>
                    <a:pt x="1158" y="546"/>
                  </a:lnTo>
                  <a:lnTo>
                    <a:pt x="1168" y="528"/>
                  </a:lnTo>
                  <a:lnTo>
                    <a:pt x="1184" y="552"/>
                  </a:lnTo>
                  <a:lnTo>
                    <a:pt x="1211" y="573"/>
                  </a:lnTo>
                  <a:lnTo>
                    <a:pt x="1211" y="573"/>
                  </a:lnTo>
                  <a:lnTo>
                    <a:pt x="1204" y="589"/>
                  </a:lnTo>
                  <a:lnTo>
                    <a:pt x="1200" y="602"/>
                  </a:lnTo>
                  <a:lnTo>
                    <a:pt x="1198" y="611"/>
                  </a:lnTo>
                  <a:lnTo>
                    <a:pt x="1198" y="611"/>
                  </a:lnTo>
                  <a:lnTo>
                    <a:pt x="1199" y="612"/>
                  </a:lnTo>
                  <a:lnTo>
                    <a:pt x="1200" y="612"/>
                  </a:lnTo>
                  <a:lnTo>
                    <a:pt x="1205" y="613"/>
                  </a:lnTo>
                  <a:lnTo>
                    <a:pt x="1222" y="615"/>
                  </a:lnTo>
                  <a:lnTo>
                    <a:pt x="1245" y="613"/>
                  </a:lnTo>
                  <a:lnTo>
                    <a:pt x="1220" y="640"/>
                  </a:lnTo>
                  <a:lnTo>
                    <a:pt x="1198" y="697"/>
                  </a:lnTo>
                  <a:lnTo>
                    <a:pt x="1196" y="739"/>
                  </a:lnTo>
                  <a:lnTo>
                    <a:pt x="1196" y="739"/>
                  </a:lnTo>
                  <a:lnTo>
                    <a:pt x="1204" y="753"/>
                  </a:lnTo>
                  <a:lnTo>
                    <a:pt x="1209" y="764"/>
                  </a:lnTo>
                  <a:lnTo>
                    <a:pt x="1213" y="766"/>
                  </a:lnTo>
                  <a:lnTo>
                    <a:pt x="1214" y="767"/>
                  </a:lnTo>
                  <a:lnTo>
                    <a:pt x="1214" y="767"/>
                  </a:lnTo>
                  <a:lnTo>
                    <a:pt x="1217" y="765"/>
                  </a:lnTo>
                  <a:lnTo>
                    <a:pt x="1222" y="758"/>
                  </a:lnTo>
                  <a:lnTo>
                    <a:pt x="1232" y="738"/>
                  </a:lnTo>
                  <a:lnTo>
                    <a:pt x="1248" y="708"/>
                  </a:lnTo>
                  <a:lnTo>
                    <a:pt x="1285" y="674"/>
                  </a:lnTo>
                  <a:lnTo>
                    <a:pt x="1285" y="674"/>
                  </a:lnTo>
                  <a:lnTo>
                    <a:pt x="1285" y="693"/>
                  </a:lnTo>
                  <a:lnTo>
                    <a:pt x="1283" y="706"/>
                  </a:lnTo>
                  <a:lnTo>
                    <a:pt x="1283" y="711"/>
                  </a:lnTo>
                  <a:lnTo>
                    <a:pt x="1280" y="713"/>
                  </a:lnTo>
                  <a:lnTo>
                    <a:pt x="1280" y="713"/>
                  </a:lnTo>
                  <a:lnTo>
                    <a:pt x="1277" y="717"/>
                  </a:lnTo>
                  <a:lnTo>
                    <a:pt x="1274" y="725"/>
                  </a:lnTo>
                  <a:lnTo>
                    <a:pt x="1262" y="747"/>
                  </a:lnTo>
                  <a:lnTo>
                    <a:pt x="1249" y="769"/>
                  </a:lnTo>
                  <a:lnTo>
                    <a:pt x="1244" y="778"/>
                  </a:lnTo>
                  <a:lnTo>
                    <a:pt x="1240" y="782"/>
                  </a:lnTo>
                  <a:lnTo>
                    <a:pt x="1240" y="782"/>
                  </a:lnTo>
                  <a:lnTo>
                    <a:pt x="1238" y="783"/>
                  </a:lnTo>
                  <a:lnTo>
                    <a:pt x="1234" y="783"/>
                  </a:lnTo>
                  <a:lnTo>
                    <a:pt x="1231" y="783"/>
                  </a:lnTo>
                  <a:lnTo>
                    <a:pt x="1227" y="784"/>
                  </a:lnTo>
                  <a:lnTo>
                    <a:pt x="1225" y="787"/>
                  </a:lnTo>
                  <a:lnTo>
                    <a:pt x="1222" y="791"/>
                  </a:lnTo>
                  <a:lnTo>
                    <a:pt x="1220" y="798"/>
                  </a:lnTo>
                  <a:lnTo>
                    <a:pt x="1220" y="810"/>
                  </a:lnTo>
                  <a:lnTo>
                    <a:pt x="1220" y="810"/>
                  </a:lnTo>
                  <a:lnTo>
                    <a:pt x="1221" y="836"/>
                  </a:lnTo>
                  <a:lnTo>
                    <a:pt x="1223" y="859"/>
                  </a:lnTo>
                  <a:lnTo>
                    <a:pt x="1225" y="877"/>
                  </a:lnTo>
                  <a:lnTo>
                    <a:pt x="1223" y="883"/>
                  </a:lnTo>
                  <a:lnTo>
                    <a:pt x="1222" y="887"/>
                  </a:lnTo>
                  <a:lnTo>
                    <a:pt x="1222" y="887"/>
                  </a:lnTo>
                  <a:lnTo>
                    <a:pt x="1218" y="890"/>
                  </a:lnTo>
                  <a:lnTo>
                    <a:pt x="1213" y="892"/>
                  </a:lnTo>
                  <a:lnTo>
                    <a:pt x="1200" y="899"/>
                  </a:lnTo>
                  <a:lnTo>
                    <a:pt x="1172" y="909"/>
                  </a:lnTo>
                  <a:lnTo>
                    <a:pt x="1172" y="909"/>
                  </a:lnTo>
                  <a:lnTo>
                    <a:pt x="1158" y="911"/>
                  </a:lnTo>
                  <a:lnTo>
                    <a:pt x="1141" y="915"/>
                  </a:lnTo>
                  <a:lnTo>
                    <a:pt x="1121" y="920"/>
                  </a:lnTo>
                  <a:lnTo>
                    <a:pt x="1121" y="920"/>
                  </a:lnTo>
                  <a:lnTo>
                    <a:pt x="1122" y="932"/>
                  </a:lnTo>
                  <a:lnTo>
                    <a:pt x="1121" y="941"/>
                  </a:lnTo>
                  <a:lnTo>
                    <a:pt x="1119" y="945"/>
                  </a:lnTo>
                  <a:lnTo>
                    <a:pt x="1118" y="949"/>
                  </a:lnTo>
                  <a:lnTo>
                    <a:pt x="1118" y="949"/>
                  </a:lnTo>
                  <a:lnTo>
                    <a:pt x="1118" y="950"/>
                  </a:lnTo>
                  <a:lnTo>
                    <a:pt x="1119" y="950"/>
                  </a:lnTo>
                  <a:lnTo>
                    <a:pt x="1122" y="951"/>
                  </a:lnTo>
                  <a:lnTo>
                    <a:pt x="1136" y="952"/>
                  </a:lnTo>
                  <a:lnTo>
                    <a:pt x="1157" y="952"/>
                  </a:lnTo>
                  <a:lnTo>
                    <a:pt x="1182" y="936"/>
                  </a:lnTo>
                  <a:lnTo>
                    <a:pt x="1182" y="936"/>
                  </a:lnTo>
                  <a:lnTo>
                    <a:pt x="1191" y="931"/>
                  </a:lnTo>
                  <a:lnTo>
                    <a:pt x="1198" y="928"/>
                  </a:lnTo>
                  <a:lnTo>
                    <a:pt x="1200" y="927"/>
                  </a:lnTo>
                  <a:lnTo>
                    <a:pt x="1203" y="927"/>
                  </a:lnTo>
                  <a:lnTo>
                    <a:pt x="1203" y="927"/>
                  </a:lnTo>
                  <a:lnTo>
                    <a:pt x="1257" y="960"/>
                  </a:lnTo>
                  <a:lnTo>
                    <a:pt x="1225" y="986"/>
                  </a:lnTo>
                  <a:lnTo>
                    <a:pt x="1245" y="1023"/>
                  </a:lnTo>
                  <a:lnTo>
                    <a:pt x="1182" y="1063"/>
                  </a:lnTo>
                  <a:lnTo>
                    <a:pt x="1182" y="1063"/>
                  </a:lnTo>
                  <a:lnTo>
                    <a:pt x="1173" y="1067"/>
                  </a:lnTo>
                  <a:lnTo>
                    <a:pt x="1168" y="1071"/>
                  </a:lnTo>
                  <a:lnTo>
                    <a:pt x="1166" y="1073"/>
                  </a:lnTo>
                  <a:lnTo>
                    <a:pt x="1166" y="1075"/>
                  </a:lnTo>
                  <a:lnTo>
                    <a:pt x="1166" y="1075"/>
                  </a:lnTo>
                  <a:lnTo>
                    <a:pt x="1171" y="1140"/>
                  </a:lnTo>
                  <a:lnTo>
                    <a:pt x="1146" y="1148"/>
                  </a:lnTo>
                  <a:lnTo>
                    <a:pt x="1135" y="1176"/>
                  </a:lnTo>
                  <a:lnTo>
                    <a:pt x="1135" y="1176"/>
                  </a:lnTo>
                  <a:lnTo>
                    <a:pt x="1131" y="1198"/>
                  </a:lnTo>
                  <a:lnTo>
                    <a:pt x="1127" y="1216"/>
                  </a:lnTo>
                  <a:lnTo>
                    <a:pt x="1123" y="1230"/>
                  </a:lnTo>
                  <a:lnTo>
                    <a:pt x="1123" y="1230"/>
                  </a:lnTo>
                  <a:lnTo>
                    <a:pt x="1109" y="1260"/>
                  </a:lnTo>
                  <a:lnTo>
                    <a:pt x="1097" y="1281"/>
                  </a:lnTo>
                  <a:lnTo>
                    <a:pt x="1097" y="1281"/>
                  </a:lnTo>
                  <a:lnTo>
                    <a:pt x="1081" y="1287"/>
                  </a:lnTo>
                  <a:lnTo>
                    <a:pt x="1060" y="1293"/>
                  </a:lnTo>
                  <a:lnTo>
                    <a:pt x="1060" y="1293"/>
                  </a:lnTo>
                  <a:lnTo>
                    <a:pt x="1055" y="1293"/>
                  </a:lnTo>
                  <a:lnTo>
                    <a:pt x="1043" y="1294"/>
                  </a:lnTo>
                  <a:lnTo>
                    <a:pt x="1013" y="1294"/>
                  </a:lnTo>
                  <a:lnTo>
                    <a:pt x="969" y="1293"/>
                  </a:lnTo>
                  <a:lnTo>
                    <a:pt x="969" y="1293"/>
                  </a:lnTo>
                  <a:lnTo>
                    <a:pt x="965" y="1292"/>
                  </a:lnTo>
                  <a:lnTo>
                    <a:pt x="957" y="1292"/>
                  </a:lnTo>
                  <a:lnTo>
                    <a:pt x="952" y="1293"/>
                  </a:lnTo>
                  <a:lnTo>
                    <a:pt x="947" y="1294"/>
                  </a:lnTo>
                  <a:lnTo>
                    <a:pt x="943" y="1298"/>
                  </a:lnTo>
                  <a:lnTo>
                    <a:pt x="941" y="1305"/>
                  </a:lnTo>
                  <a:lnTo>
                    <a:pt x="941" y="1305"/>
                  </a:lnTo>
                  <a:lnTo>
                    <a:pt x="928" y="1342"/>
                  </a:lnTo>
                  <a:lnTo>
                    <a:pt x="921" y="1365"/>
                  </a:lnTo>
                  <a:lnTo>
                    <a:pt x="884" y="1378"/>
                  </a:lnTo>
                  <a:lnTo>
                    <a:pt x="884" y="1378"/>
                  </a:lnTo>
                  <a:lnTo>
                    <a:pt x="874" y="1377"/>
                  </a:lnTo>
                  <a:lnTo>
                    <a:pt x="854" y="1378"/>
                  </a:lnTo>
                  <a:lnTo>
                    <a:pt x="844" y="1379"/>
                  </a:lnTo>
                  <a:lnTo>
                    <a:pt x="835" y="1382"/>
                  </a:lnTo>
                  <a:lnTo>
                    <a:pt x="833" y="1383"/>
                  </a:lnTo>
                  <a:lnTo>
                    <a:pt x="830" y="1384"/>
                  </a:lnTo>
                  <a:lnTo>
                    <a:pt x="829" y="1387"/>
                  </a:lnTo>
                  <a:lnTo>
                    <a:pt x="830" y="1389"/>
                  </a:lnTo>
                  <a:lnTo>
                    <a:pt x="830" y="1389"/>
                  </a:lnTo>
                  <a:lnTo>
                    <a:pt x="831" y="1395"/>
                  </a:lnTo>
                  <a:lnTo>
                    <a:pt x="833" y="1401"/>
                  </a:lnTo>
                  <a:lnTo>
                    <a:pt x="834" y="1413"/>
                  </a:lnTo>
                  <a:lnTo>
                    <a:pt x="833" y="1423"/>
                  </a:lnTo>
                  <a:lnTo>
                    <a:pt x="833" y="1427"/>
                  </a:lnTo>
                  <a:lnTo>
                    <a:pt x="847" y="1445"/>
                  </a:lnTo>
                  <a:lnTo>
                    <a:pt x="847" y="1445"/>
                  </a:lnTo>
                  <a:lnTo>
                    <a:pt x="839" y="1461"/>
                  </a:lnTo>
                  <a:lnTo>
                    <a:pt x="839" y="1461"/>
                  </a:lnTo>
                  <a:lnTo>
                    <a:pt x="834" y="1473"/>
                  </a:lnTo>
                  <a:lnTo>
                    <a:pt x="825" y="1486"/>
                  </a:lnTo>
                  <a:lnTo>
                    <a:pt x="816" y="1497"/>
                  </a:lnTo>
                  <a:lnTo>
                    <a:pt x="812" y="1500"/>
                  </a:lnTo>
                  <a:lnTo>
                    <a:pt x="808" y="1501"/>
                  </a:lnTo>
                  <a:lnTo>
                    <a:pt x="808" y="1501"/>
                  </a:lnTo>
                  <a:lnTo>
                    <a:pt x="800" y="1500"/>
                  </a:lnTo>
                  <a:lnTo>
                    <a:pt x="790" y="1496"/>
                  </a:lnTo>
                  <a:lnTo>
                    <a:pt x="776" y="1490"/>
                  </a:lnTo>
                  <a:lnTo>
                    <a:pt x="757" y="1518"/>
                  </a:lnTo>
                  <a:lnTo>
                    <a:pt x="740" y="1933"/>
                  </a:lnTo>
                  <a:lnTo>
                    <a:pt x="740" y="2060"/>
                  </a:lnTo>
                  <a:lnTo>
                    <a:pt x="757" y="2115"/>
                  </a:lnTo>
                  <a:lnTo>
                    <a:pt x="757" y="2115"/>
                  </a:lnTo>
                  <a:lnTo>
                    <a:pt x="756" y="2119"/>
                  </a:lnTo>
                  <a:lnTo>
                    <a:pt x="750" y="2124"/>
                  </a:lnTo>
                  <a:lnTo>
                    <a:pt x="748" y="2128"/>
                  </a:lnTo>
                  <a:lnTo>
                    <a:pt x="744" y="2130"/>
                  </a:lnTo>
                  <a:lnTo>
                    <a:pt x="740" y="2131"/>
                  </a:lnTo>
                  <a:lnTo>
                    <a:pt x="736" y="2130"/>
                  </a:lnTo>
                  <a:lnTo>
                    <a:pt x="736" y="2130"/>
                  </a:lnTo>
                  <a:lnTo>
                    <a:pt x="682" y="2128"/>
                  </a:lnTo>
                  <a:lnTo>
                    <a:pt x="682" y="2128"/>
                  </a:lnTo>
                  <a:lnTo>
                    <a:pt x="655" y="2126"/>
                  </a:lnTo>
                  <a:lnTo>
                    <a:pt x="648" y="2126"/>
                  </a:lnTo>
                  <a:lnTo>
                    <a:pt x="645" y="2124"/>
                  </a:lnTo>
                  <a:lnTo>
                    <a:pt x="645" y="2123"/>
                  </a:lnTo>
                  <a:lnTo>
                    <a:pt x="645" y="2123"/>
                  </a:lnTo>
                  <a:lnTo>
                    <a:pt x="659" y="2092"/>
                  </a:lnTo>
                  <a:lnTo>
                    <a:pt x="659" y="2092"/>
                  </a:lnTo>
                  <a:lnTo>
                    <a:pt x="663" y="2079"/>
                  </a:lnTo>
                  <a:lnTo>
                    <a:pt x="668" y="2059"/>
                  </a:lnTo>
                  <a:lnTo>
                    <a:pt x="673" y="2036"/>
                  </a:lnTo>
                  <a:lnTo>
                    <a:pt x="677" y="2018"/>
                  </a:lnTo>
                  <a:lnTo>
                    <a:pt x="677" y="2018"/>
                  </a:lnTo>
                  <a:lnTo>
                    <a:pt x="685" y="1973"/>
                  </a:lnTo>
                  <a:lnTo>
                    <a:pt x="689" y="1948"/>
                  </a:lnTo>
                  <a:lnTo>
                    <a:pt x="690" y="1939"/>
                  </a:lnTo>
                  <a:lnTo>
                    <a:pt x="689" y="1933"/>
                  </a:lnTo>
                  <a:lnTo>
                    <a:pt x="689" y="1933"/>
                  </a:lnTo>
                  <a:lnTo>
                    <a:pt x="685" y="1923"/>
                  </a:lnTo>
                  <a:lnTo>
                    <a:pt x="680" y="1907"/>
                  </a:lnTo>
                  <a:lnTo>
                    <a:pt x="676" y="1897"/>
                  </a:lnTo>
                  <a:lnTo>
                    <a:pt x="673" y="1885"/>
                  </a:lnTo>
                  <a:lnTo>
                    <a:pt x="672" y="1871"/>
                  </a:lnTo>
                  <a:lnTo>
                    <a:pt x="671" y="1856"/>
                  </a:lnTo>
                  <a:lnTo>
                    <a:pt x="671" y="1856"/>
                  </a:lnTo>
                  <a:lnTo>
                    <a:pt x="668" y="1806"/>
                  </a:lnTo>
                  <a:lnTo>
                    <a:pt x="668" y="1783"/>
                  </a:lnTo>
                  <a:lnTo>
                    <a:pt x="668" y="1706"/>
                  </a:lnTo>
                  <a:lnTo>
                    <a:pt x="668" y="1706"/>
                  </a:lnTo>
                  <a:lnTo>
                    <a:pt x="671" y="1675"/>
                  </a:lnTo>
                  <a:lnTo>
                    <a:pt x="673" y="1612"/>
                  </a:lnTo>
                  <a:lnTo>
                    <a:pt x="675" y="1578"/>
                  </a:lnTo>
                  <a:lnTo>
                    <a:pt x="673" y="1549"/>
                  </a:lnTo>
                  <a:lnTo>
                    <a:pt x="673" y="1537"/>
                  </a:lnTo>
                  <a:lnTo>
                    <a:pt x="671" y="1528"/>
                  </a:lnTo>
                  <a:lnTo>
                    <a:pt x="668" y="1522"/>
                  </a:lnTo>
                  <a:lnTo>
                    <a:pt x="667" y="1520"/>
                  </a:lnTo>
                  <a:lnTo>
                    <a:pt x="666" y="1520"/>
                  </a:lnTo>
                  <a:lnTo>
                    <a:pt x="666" y="1520"/>
                  </a:lnTo>
                  <a:lnTo>
                    <a:pt x="653" y="1519"/>
                  </a:lnTo>
                  <a:lnTo>
                    <a:pt x="644" y="1518"/>
                  </a:lnTo>
                  <a:lnTo>
                    <a:pt x="632" y="1515"/>
                  </a:lnTo>
                  <a:lnTo>
                    <a:pt x="632" y="1515"/>
                  </a:lnTo>
                  <a:lnTo>
                    <a:pt x="619" y="1513"/>
                  </a:lnTo>
                  <a:lnTo>
                    <a:pt x="612" y="1511"/>
                  </a:lnTo>
                  <a:lnTo>
                    <a:pt x="606" y="1511"/>
                  </a:lnTo>
                  <a:lnTo>
                    <a:pt x="606" y="1511"/>
                  </a:lnTo>
                  <a:lnTo>
                    <a:pt x="595" y="1517"/>
                  </a:lnTo>
                  <a:lnTo>
                    <a:pt x="588" y="1520"/>
                  </a:lnTo>
                  <a:lnTo>
                    <a:pt x="587" y="1523"/>
                  </a:lnTo>
                  <a:lnTo>
                    <a:pt x="586" y="1526"/>
                  </a:lnTo>
                  <a:lnTo>
                    <a:pt x="586" y="1526"/>
                  </a:lnTo>
                  <a:lnTo>
                    <a:pt x="583" y="1531"/>
                  </a:lnTo>
                  <a:lnTo>
                    <a:pt x="583" y="1536"/>
                  </a:lnTo>
                  <a:lnTo>
                    <a:pt x="583" y="1544"/>
                  </a:lnTo>
                  <a:lnTo>
                    <a:pt x="583" y="1544"/>
                  </a:lnTo>
                  <a:lnTo>
                    <a:pt x="585" y="1554"/>
                  </a:lnTo>
                  <a:lnTo>
                    <a:pt x="585" y="1565"/>
                  </a:lnTo>
                  <a:lnTo>
                    <a:pt x="582" y="1576"/>
                  </a:lnTo>
                  <a:lnTo>
                    <a:pt x="581" y="1578"/>
                  </a:lnTo>
                  <a:lnTo>
                    <a:pt x="578" y="1581"/>
                  </a:lnTo>
                  <a:lnTo>
                    <a:pt x="578" y="1581"/>
                  </a:lnTo>
                  <a:lnTo>
                    <a:pt x="576" y="1582"/>
                  </a:lnTo>
                  <a:lnTo>
                    <a:pt x="573" y="1582"/>
                  </a:lnTo>
                  <a:lnTo>
                    <a:pt x="569" y="1582"/>
                  </a:lnTo>
                  <a:lnTo>
                    <a:pt x="568" y="1582"/>
                  </a:lnTo>
                  <a:lnTo>
                    <a:pt x="565" y="1583"/>
                  </a:lnTo>
                  <a:lnTo>
                    <a:pt x="565" y="1586"/>
                  </a:lnTo>
                  <a:lnTo>
                    <a:pt x="565" y="1591"/>
                  </a:lnTo>
                  <a:lnTo>
                    <a:pt x="565" y="1591"/>
                  </a:lnTo>
                  <a:lnTo>
                    <a:pt x="564" y="1609"/>
                  </a:lnTo>
                  <a:lnTo>
                    <a:pt x="563" y="1616"/>
                  </a:lnTo>
                  <a:lnTo>
                    <a:pt x="561" y="1618"/>
                  </a:lnTo>
                  <a:lnTo>
                    <a:pt x="560" y="1619"/>
                  </a:lnTo>
                  <a:lnTo>
                    <a:pt x="560" y="1619"/>
                  </a:lnTo>
                  <a:lnTo>
                    <a:pt x="554" y="1621"/>
                  </a:lnTo>
                  <a:lnTo>
                    <a:pt x="546" y="1622"/>
                  </a:lnTo>
                  <a:lnTo>
                    <a:pt x="542" y="1622"/>
                  </a:lnTo>
                  <a:lnTo>
                    <a:pt x="538" y="1621"/>
                  </a:lnTo>
                  <a:lnTo>
                    <a:pt x="536" y="1619"/>
                  </a:lnTo>
                  <a:lnTo>
                    <a:pt x="534" y="1617"/>
                  </a:lnTo>
                  <a:lnTo>
                    <a:pt x="534" y="1617"/>
                  </a:lnTo>
                  <a:lnTo>
                    <a:pt x="528" y="1600"/>
                  </a:lnTo>
                  <a:lnTo>
                    <a:pt x="525" y="1592"/>
                  </a:lnTo>
                  <a:lnTo>
                    <a:pt x="524" y="1586"/>
                  </a:lnTo>
                  <a:lnTo>
                    <a:pt x="524" y="1586"/>
                  </a:lnTo>
                  <a:lnTo>
                    <a:pt x="527" y="1581"/>
                  </a:lnTo>
                  <a:lnTo>
                    <a:pt x="528" y="1576"/>
                  </a:lnTo>
                  <a:lnTo>
                    <a:pt x="529" y="1572"/>
                  </a:lnTo>
                  <a:lnTo>
                    <a:pt x="529" y="1568"/>
                  </a:lnTo>
                  <a:lnTo>
                    <a:pt x="528" y="1563"/>
                  </a:lnTo>
                  <a:lnTo>
                    <a:pt x="524" y="1558"/>
                  </a:lnTo>
                  <a:lnTo>
                    <a:pt x="524" y="1558"/>
                  </a:lnTo>
                  <a:lnTo>
                    <a:pt x="518" y="1547"/>
                  </a:lnTo>
                  <a:lnTo>
                    <a:pt x="510" y="1538"/>
                  </a:lnTo>
                  <a:lnTo>
                    <a:pt x="507" y="1535"/>
                  </a:lnTo>
                  <a:lnTo>
                    <a:pt x="506" y="1532"/>
                  </a:lnTo>
                  <a:lnTo>
                    <a:pt x="506" y="1528"/>
                  </a:lnTo>
                  <a:lnTo>
                    <a:pt x="509" y="1526"/>
                  </a:lnTo>
                  <a:lnTo>
                    <a:pt x="509" y="1526"/>
                  </a:lnTo>
                  <a:lnTo>
                    <a:pt x="520" y="1513"/>
                  </a:lnTo>
                  <a:lnTo>
                    <a:pt x="525" y="1508"/>
                  </a:lnTo>
                  <a:lnTo>
                    <a:pt x="527" y="1504"/>
                  </a:lnTo>
                  <a:lnTo>
                    <a:pt x="527" y="1504"/>
                  </a:lnTo>
                  <a:lnTo>
                    <a:pt x="524" y="1490"/>
                  </a:lnTo>
                  <a:lnTo>
                    <a:pt x="522" y="1482"/>
                  </a:lnTo>
                  <a:lnTo>
                    <a:pt x="520" y="1478"/>
                  </a:lnTo>
                  <a:lnTo>
                    <a:pt x="520" y="1478"/>
                  </a:lnTo>
                  <a:lnTo>
                    <a:pt x="516" y="1477"/>
                  </a:lnTo>
                  <a:lnTo>
                    <a:pt x="511" y="1478"/>
                  </a:lnTo>
                  <a:lnTo>
                    <a:pt x="501" y="1479"/>
                  </a:lnTo>
                  <a:lnTo>
                    <a:pt x="487" y="1486"/>
                  </a:lnTo>
                  <a:lnTo>
                    <a:pt x="487" y="1486"/>
                  </a:lnTo>
                  <a:lnTo>
                    <a:pt x="471" y="1491"/>
                  </a:lnTo>
                  <a:lnTo>
                    <a:pt x="459" y="1493"/>
                  </a:lnTo>
                  <a:lnTo>
                    <a:pt x="453" y="1495"/>
                  </a:lnTo>
                  <a:lnTo>
                    <a:pt x="450" y="1497"/>
                  </a:lnTo>
                  <a:lnTo>
                    <a:pt x="447" y="1500"/>
                  </a:lnTo>
                  <a:lnTo>
                    <a:pt x="444" y="1504"/>
                  </a:lnTo>
                  <a:lnTo>
                    <a:pt x="444" y="1504"/>
                  </a:lnTo>
                  <a:lnTo>
                    <a:pt x="446" y="1509"/>
                  </a:lnTo>
                  <a:lnTo>
                    <a:pt x="448" y="1515"/>
                  </a:lnTo>
                  <a:lnTo>
                    <a:pt x="455" y="1527"/>
                  </a:lnTo>
                  <a:lnTo>
                    <a:pt x="456" y="1532"/>
                  </a:lnTo>
                  <a:lnTo>
                    <a:pt x="456" y="1533"/>
                  </a:lnTo>
                  <a:lnTo>
                    <a:pt x="455" y="1535"/>
                  </a:lnTo>
                  <a:lnTo>
                    <a:pt x="450" y="1533"/>
                  </a:lnTo>
                  <a:lnTo>
                    <a:pt x="438" y="1529"/>
                  </a:lnTo>
                  <a:lnTo>
                    <a:pt x="438" y="1529"/>
                  </a:lnTo>
                  <a:lnTo>
                    <a:pt x="411" y="1518"/>
                  </a:lnTo>
                  <a:lnTo>
                    <a:pt x="401" y="1513"/>
                  </a:lnTo>
                  <a:lnTo>
                    <a:pt x="393" y="1506"/>
                  </a:lnTo>
                  <a:lnTo>
                    <a:pt x="388" y="1501"/>
                  </a:lnTo>
                  <a:lnTo>
                    <a:pt x="385" y="1497"/>
                  </a:lnTo>
                  <a:lnTo>
                    <a:pt x="385" y="1495"/>
                  </a:lnTo>
                  <a:lnTo>
                    <a:pt x="387" y="1492"/>
                  </a:lnTo>
                  <a:lnTo>
                    <a:pt x="390" y="1487"/>
                  </a:lnTo>
                  <a:lnTo>
                    <a:pt x="390" y="1487"/>
                  </a:lnTo>
                  <a:lnTo>
                    <a:pt x="399" y="1481"/>
                  </a:lnTo>
                  <a:lnTo>
                    <a:pt x="408" y="1472"/>
                  </a:lnTo>
                  <a:lnTo>
                    <a:pt x="419" y="1460"/>
                  </a:lnTo>
                  <a:lnTo>
                    <a:pt x="429" y="1447"/>
                  </a:lnTo>
                  <a:lnTo>
                    <a:pt x="437" y="1436"/>
                  </a:lnTo>
                  <a:lnTo>
                    <a:pt x="442" y="1425"/>
                  </a:lnTo>
                  <a:lnTo>
                    <a:pt x="443" y="1422"/>
                  </a:lnTo>
                  <a:lnTo>
                    <a:pt x="443" y="1419"/>
                  </a:lnTo>
                  <a:lnTo>
                    <a:pt x="443" y="1418"/>
                  </a:lnTo>
                  <a:lnTo>
                    <a:pt x="441" y="1418"/>
                  </a:lnTo>
                  <a:lnTo>
                    <a:pt x="441" y="1418"/>
                  </a:lnTo>
                  <a:lnTo>
                    <a:pt x="425" y="1420"/>
                  </a:lnTo>
                  <a:lnTo>
                    <a:pt x="405" y="1427"/>
                  </a:lnTo>
                  <a:lnTo>
                    <a:pt x="365" y="1441"/>
                  </a:lnTo>
                  <a:lnTo>
                    <a:pt x="365" y="1441"/>
                  </a:lnTo>
                  <a:lnTo>
                    <a:pt x="351" y="1445"/>
                  </a:lnTo>
                  <a:lnTo>
                    <a:pt x="339" y="1447"/>
                  </a:lnTo>
                  <a:lnTo>
                    <a:pt x="327" y="1447"/>
                  </a:lnTo>
                  <a:lnTo>
                    <a:pt x="327" y="1447"/>
                  </a:lnTo>
                  <a:lnTo>
                    <a:pt x="326" y="1445"/>
                  </a:lnTo>
                  <a:lnTo>
                    <a:pt x="325" y="1438"/>
                  </a:lnTo>
                  <a:lnTo>
                    <a:pt x="325" y="1433"/>
                  </a:lnTo>
                  <a:lnTo>
                    <a:pt x="326" y="1429"/>
                  </a:lnTo>
                  <a:lnTo>
                    <a:pt x="330" y="1427"/>
                  </a:lnTo>
                  <a:lnTo>
                    <a:pt x="335" y="1424"/>
                  </a:lnTo>
                  <a:lnTo>
                    <a:pt x="335" y="1424"/>
                  </a:lnTo>
                  <a:lnTo>
                    <a:pt x="348" y="1419"/>
                  </a:lnTo>
                  <a:lnTo>
                    <a:pt x="361" y="1411"/>
                  </a:lnTo>
                  <a:lnTo>
                    <a:pt x="379" y="1398"/>
                  </a:lnTo>
                  <a:lnTo>
                    <a:pt x="379" y="1398"/>
                  </a:lnTo>
                  <a:lnTo>
                    <a:pt x="397" y="1388"/>
                  </a:lnTo>
                  <a:lnTo>
                    <a:pt x="408" y="1382"/>
                  </a:lnTo>
                  <a:lnTo>
                    <a:pt x="416" y="1375"/>
                  </a:lnTo>
                  <a:lnTo>
                    <a:pt x="416" y="1375"/>
                  </a:lnTo>
                  <a:lnTo>
                    <a:pt x="420" y="1370"/>
                  </a:lnTo>
                  <a:lnTo>
                    <a:pt x="424" y="1364"/>
                  </a:lnTo>
                  <a:lnTo>
                    <a:pt x="428" y="1355"/>
                  </a:lnTo>
                  <a:lnTo>
                    <a:pt x="430" y="1347"/>
                  </a:lnTo>
                  <a:lnTo>
                    <a:pt x="432" y="1339"/>
                  </a:lnTo>
                  <a:lnTo>
                    <a:pt x="432" y="1333"/>
                  </a:lnTo>
                  <a:lnTo>
                    <a:pt x="430" y="1330"/>
                  </a:lnTo>
                  <a:lnTo>
                    <a:pt x="428" y="1329"/>
                  </a:lnTo>
                  <a:lnTo>
                    <a:pt x="425" y="1328"/>
                  </a:lnTo>
                  <a:lnTo>
                    <a:pt x="421" y="1328"/>
                  </a:lnTo>
                  <a:lnTo>
                    <a:pt x="421" y="1328"/>
                  </a:lnTo>
                  <a:lnTo>
                    <a:pt x="402" y="1330"/>
                  </a:lnTo>
                  <a:lnTo>
                    <a:pt x="379" y="1334"/>
                  </a:lnTo>
                  <a:lnTo>
                    <a:pt x="357" y="1338"/>
                  </a:lnTo>
                  <a:lnTo>
                    <a:pt x="348" y="1341"/>
                  </a:lnTo>
                  <a:lnTo>
                    <a:pt x="342" y="1344"/>
                  </a:lnTo>
                  <a:lnTo>
                    <a:pt x="342" y="1344"/>
                  </a:lnTo>
                  <a:lnTo>
                    <a:pt x="330" y="1351"/>
                  </a:lnTo>
                  <a:lnTo>
                    <a:pt x="320" y="1355"/>
                  </a:lnTo>
                  <a:lnTo>
                    <a:pt x="309" y="1357"/>
                  </a:lnTo>
                  <a:lnTo>
                    <a:pt x="302" y="1359"/>
                  </a:lnTo>
                  <a:lnTo>
                    <a:pt x="302" y="1359"/>
                  </a:lnTo>
                  <a:lnTo>
                    <a:pt x="289" y="1355"/>
                  </a:lnTo>
                  <a:lnTo>
                    <a:pt x="268" y="1346"/>
                  </a:lnTo>
                  <a:lnTo>
                    <a:pt x="250" y="1337"/>
                  </a:lnTo>
                  <a:lnTo>
                    <a:pt x="245" y="1333"/>
                  </a:lnTo>
                  <a:lnTo>
                    <a:pt x="245" y="1332"/>
                  </a:lnTo>
                  <a:lnTo>
                    <a:pt x="245" y="1330"/>
                  </a:lnTo>
                  <a:lnTo>
                    <a:pt x="245" y="1330"/>
                  </a:lnTo>
                  <a:lnTo>
                    <a:pt x="253" y="1323"/>
                  </a:lnTo>
                  <a:lnTo>
                    <a:pt x="264" y="1312"/>
                  </a:lnTo>
                  <a:lnTo>
                    <a:pt x="271" y="1307"/>
                  </a:lnTo>
                  <a:lnTo>
                    <a:pt x="277" y="1303"/>
                  </a:lnTo>
                  <a:lnTo>
                    <a:pt x="284" y="1301"/>
                  </a:lnTo>
                  <a:lnTo>
                    <a:pt x="286" y="1301"/>
                  </a:lnTo>
                  <a:lnTo>
                    <a:pt x="290" y="1302"/>
                  </a:lnTo>
                  <a:lnTo>
                    <a:pt x="290" y="1302"/>
                  </a:lnTo>
                  <a:lnTo>
                    <a:pt x="300" y="1307"/>
                  </a:lnTo>
                  <a:lnTo>
                    <a:pt x="309" y="1312"/>
                  </a:lnTo>
                  <a:lnTo>
                    <a:pt x="316" y="1316"/>
                  </a:lnTo>
                  <a:lnTo>
                    <a:pt x="327" y="1299"/>
                  </a:lnTo>
                  <a:lnTo>
                    <a:pt x="327" y="1299"/>
                  </a:lnTo>
                  <a:lnTo>
                    <a:pt x="325" y="1298"/>
                  </a:lnTo>
                  <a:lnTo>
                    <a:pt x="320" y="1292"/>
                  </a:lnTo>
                  <a:lnTo>
                    <a:pt x="317" y="1288"/>
                  </a:lnTo>
                  <a:lnTo>
                    <a:pt x="317" y="1285"/>
                  </a:lnTo>
                  <a:lnTo>
                    <a:pt x="320" y="1281"/>
                  </a:lnTo>
                  <a:lnTo>
                    <a:pt x="325" y="1279"/>
                  </a:lnTo>
                  <a:lnTo>
                    <a:pt x="325" y="1279"/>
                  </a:lnTo>
                  <a:lnTo>
                    <a:pt x="333" y="1276"/>
                  </a:lnTo>
                  <a:lnTo>
                    <a:pt x="339" y="1275"/>
                  </a:lnTo>
                  <a:lnTo>
                    <a:pt x="352" y="1274"/>
                  </a:lnTo>
                  <a:lnTo>
                    <a:pt x="357" y="1272"/>
                  </a:lnTo>
                  <a:lnTo>
                    <a:pt x="361" y="1272"/>
                  </a:lnTo>
                  <a:lnTo>
                    <a:pt x="362" y="1270"/>
                  </a:lnTo>
                  <a:lnTo>
                    <a:pt x="362" y="1267"/>
                  </a:lnTo>
                  <a:lnTo>
                    <a:pt x="362" y="1267"/>
                  </a:lnTo>
                  <a:lnTo>
                    <a:pt x="361" y="1262"/>
                  </a:lnTo>
                  <a:lnTo>
                    <a:pt x="358" y="1257"/>
                  </a:lnTo>
                  <a:lnTo>
                    <a:pt x="353" y="1252"/>
                  </a:lnTo>
                  <a:lnTo>
                    <a:pt x="348" y="1247"/>
                  </a:lnTo>
                  <a:lnTo>
                    <a:pt x="342" y="1242"/>
                  </a:lnTo>
                  <a:lnTo>
                    <a:pt x="335" y="1236"/>
                  </a:lnTo>
                  <a:lnTo>
                    <a:pt x="327" y="1235"/>
                  </a:lnTo>
                  <a:lnTo>
                    <a:pt x="321" y="1234"/>
                  </a:lnTo>
                  <a:lnTo>
                    <a:pt x="321" y="1234"/>
                  </a:lnTo>
                  <a:lnTo>
                    <a:pt x="317" y="1235"/>
                  </a:lnTo>
                  <a:lnTo>
                    <a:pt x="315" y="1236"/>
                  </a:lnTo>
                  <a:lnTo>
                    <a:pt x="312" y="1240"/>
                  </a:lnTo>
                  <a:lnTo>
                    <a:pt x="309" y="1244"/>
                  </a:lnTo>
                  <a:lnTo>
                    <a:pt x="306" y="1248"/>
                  </a:lnTo>
                  <a:lnTo>
                    <a:pt x="299" y="1252"/>
                  </a:lnTo>
                  <a:lnTo>
                    <a:pt x="295" y="1253"/>
                  </a:lnTo>
                  <a:lnTo>
                    <a:pt x="289" y="1254"/>
                  </a:lnTo>
                  <a:lnTo>
                    <a:pt x="273" y="1254"/>
                  </a:lnTo>
                  <a:lnTo>
                    <a:pt x="250" y="1251"/>
                  </a:lnTo>
                  <a:lnTo>
                    <a:pt x="250" y="1251"/>
                  </a:lnTo>
                  <a:lnTo>
                    <a:pt x="200" y="1240"/>
                  </a:lnTo>
                  <a:lnTo>
                    <a:pt x="159" y="1230"/>
                  </a:lnTo>
                  <a:lnTo>
                    <a:pt x="133" y="1222"/>
                  </a:lnTo>
                  <a:lnTo>
                    <a:pt x="126" y="1220"/>
                  </a:lnTo>
                  <a:lnTo>
                    <a:pt x="123" y="1217"/>
                  </a:lnTo>
                  <a:lnTo>
                    <a:pt x="123" y="1217"/>
                  </a:lnTo>
                  <a:lnTo>
                    <a:pt x="124" y="1195"/>
                  </a:lnTo>
                  <a:lnTo>
                    <a:pt x="127" y="1180"/>
                  </a:lnTo>
                  <a:lnTo>
                    <a:pt x="128" y="1174"/>
                  </a:lnTo>
                  <a:lnTo>
                    <a:pt x="131" y="1168"/>
                  </a:lnTo>
                  <a:lnTo>
                    <a:pt x="131" y="1168"/>
                  </a:lnTo>
                  <a:lnTo>
                    <a:pt x="133" y="1165"/>
                  </a:lnTo>
                  <a:lnTo>
                    <a:pt x="138" y="1162"/>
                  </a:lnTo>
                  <a:lnTo>
                    <a:pt x="147" y="1158"/>
                  </a:lnTo>
                  <a:lnTo>
                    <a:pt x="151" y="1156"/>
                  </a:lnTo>
                  <a:lnTo>
                    <a:pt x="153" y="1153"/>
                  </a:lnTo>
                  <a:lnTo>
                    <a:pt x="150" y="1149"/>
                  </a:lnTo>
                  <a:lnTo>
                    <a:pt x="145" y="1143"/>
                  </a:lnTo>
                  <a:lnTo>
                    <a:pt x="145" y="1143"/>
                  </a:lnTo>
                  <a:lnTo>
                    <a:pt x="127" y="1129"/>
                  </a:lnTo>
                  <a:lnTo>
                    <a:pt x="106" y="1114"/>
                  </a:lnTo>
                  <a:lnTo>
                    <a:pt x="90" y="1104"/>
                  </a:lnTo>
                  <a:lnTo>
                    <a:pt x="79" y="1098"/>
                  </a:lnTo>
                  <a:lnTo>
                    <a:pt x="79" y="1098"/>
                  </a:lnTo>
                  <a:lnTo>
                    <a:pt x="69" y="1094"/>
                  </a:lnTo>
                  <a:lnTo>
                    <a:pt x="55" y="1086"/>
                  </a:lnTo>
                  <a:lnTo>
                    <a:pt x="42" y="1078"/>
                  </a:lnTo>
                  <a:lnTo>
                    <a:pt x="38" y="1073"/>
                  </a:lnTo>
                  <a:lnTo>
                    <a:pt x="37" y="1069"/>
                  </a:lnTo>
                  <a:lnTo>
                    <a:pt x="37" y="1069"/>
                  </a:lnTo>
                  <a:lnTo>
                    <a:pt x="38" y="1066"/>
                  </a:lnTo>
                  <a:lnTo>
                    <a:pt x="41" y="1062"/>
                  </a:lnTo>
                  <a:lnTo>
                    <a:pt x="48" y="1051"/>
                  </a:lnTo>
                  <a:lnTo>
                    <a:pt x="60" y="1040"/>
                  </a:lnTo>
                  <a:lnTo>
                    <a:pt x="43" y="1012"/>
                  </a:lnTo>
                  <a:lnTo>
                    <a:pt x="25" y="1014"/>
                  </a:lnTo>
                  <a:lnTo>
                    <a:pt x="29" y="1000"/>
                  </a:lnTo>
                  <a:lnTo>
                    <a:pt x="29" y="1000"/>
                  </a:lnTo>
                  <a:lnTo>
                    <a:pt x="28" y="1000"/>
                  </a:lnTo>
                  <a:lnTo>
                    <a:pt x="23" y="1001"/>
                  </a:lnTo>
                  <a:lnTo>
                    <a:pt x="19" y="1000"/>
                  </a:lnTo>
                  <a:lnTo>
                    <a:pt x="15" y="997"/>
                  </a:lnTo>
                  <a:lnTo>
                    <a:pt x="12" y="994"/>
                  </a:lnTo>
                  <a:lnTo>
                    <a:pt x="9" y="988"/>
                  </a:lnTo>
                  <a:lnTo>
                    <a:pt x="9" y="988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F7342BA5-1EBD-4B49-B8A7-3BF99C412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589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04A46ABE-17A4-4344-9B26-601B8DECE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2314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8895C9-C556-4121-9478-6ECF1ACD25D3}"/>
                </a:ext>
              </a:extLst>
            </p:cNvPr>
            <p:cNvGrpSpPr/>
            <p:nvPr/>
          </p:nvGrpSpPr>
          <p:grpSpPr>
            <a:xfrm>
              <a:off x="856876" y="2441752"/>
              <a:ext cx="1182954" cy="660578"/>
              <a:chOff x="-78384" y="208174"/>
              <a:chExt cx="2014858" cy="1125125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40CD26C1-3BA6-4739-918F-05402331C084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F52209A-FFE6-4653-A57A-0411BAEB2403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AEBD0E1-52AB-4EA4-B667-3FBA103DD426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72C61A3F-32E5-4122-A5F4-352EE4F0969B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A0160CDC-AA95-4501-85FC-A1C743DD5B78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363AB336-E4DF-4D49-8492-9DDE216C0C1A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CEFD6E79-1E9E-4857-A411-A23A3AF9D98F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04954DF0-7EE8-4BA3-84DB-C3F14D62E5E5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D6EBE93-1067-4E85-A471-9C5FE937FFD1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D964B9BE-ED29-4D35-98F9-5A3970E6A898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03D7660-D86E-4976-8576-807BB2CC6F11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74B3885-0FEB-4B62-9B9F-4FD1CADB1531}"/>
                </a:ext>
              </a:extLst>
            </p:cNvPr>
            <p:cNvGrpSpPr/>
            <p:nvPr/>
          </p:nvGrpSpPr>
          <p:grpSpPr>
            <a:xfrm>
              <a:off x="2342776" y="2441752"/>
              <a:ext cx="1182954" cy="660578"/>
              <a:chOff x="-78384" y="208174"/>
              <a:chExt cx="2014858" cy="1125125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0E0AD7A-D46F-4FF0-9FDC-7A758A07FA9F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D991EEEA-F5D5-46FD-94BE-1E1591659707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040E3DEC-9163-45FD-A1A4-A3F5D15AB6AD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96B78995-7662-4AE5-B8B1-99BD60349891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BD4EE7F7-2194-4661-8371-425003BC11BD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73127C41-F4D2-4F71-8730-4C119992F8C5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B522424B-5B4D-4168-933C-73256C60E0A0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F8C5A965-EB30-48D4-A946-0C022006523E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4F5CA078-93DF-4A49-A6B4-851C3DE8D0A7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834AF9C8-7E55-4184-82C0-FA0549F633F5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99055870-4183-4ABE-9900-E517CE6332C2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A25FA4D-9686-463F-9CAC-F26E7D524EE1}"/>
                </a:ext>
              </a:extLst>
            </p:cNvPr>
            <p:cNvGrpSpPr/>
            <p:nvPr/>
          </p:nvGrpSpPr>
          <p:grpSpPr>
            <a:xfrm>
              <a:off x="550749" y="2132281"/>
              <a:ext cx="3225489" cy="2618143"/>
              <a:chOff x="2179241" y="4836990"/>
              <a:chExt cx="2115235" cy="1716945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8A7ABBF-8095-4B41-A0EC-42970C052465}"/>
                  </a:ext>
                </a:extLst>
              </p:cNvPr>
              <p:cNvSpPr/>
              <p:nvPr/>
            </p:nvSpPr>
            <p:spPr bwMode="auto">
              <a:xfrm>
                <a:off x="2986598" y="483699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96DBF7B-2D22-4D6C-99F2-1166A29E39E2}"/>
                  </a:ext>
                </a:extLst>
              </p:cNvPr>
              <p:cNvSpPr/>
              <p:nvPr/>
            </p:nvSpPr>
            <p:spPr bwMode="auto">
              <a:xfrm>
                <a:off x="2537236" y="5271293"/>
                <a:ext cx="1393781" cy="450050"/>
              </a:xfrm>
              <a:custGeom>
                <a:avLst/>
                <a:gdLst>
                  <a:gd name="connsiteX0" fmla="*/ 39289 w 1393781"/>
                  <a:gd name="connsiteY0" fmla="*/ 0 h 450050"/>
                  <a:gd name="connsiteX1" fmla="*/ 455766 w 1393781"/>
                  <a:gd name="connsiteY1" fmla="*/ 0 h 450050"/>
                  <a:gd name="connsiteX2" fmla="*/ 473053 w 1393781"/>
                  <a:gd name="connsiteY2" fmla="*/ 7160 h 450050"/>
                  <a:gd name="connsiteX3" fmla="*/ 490339 w 1393781"/>
                  <a:gd name="connsiteY3" fmla="*/ 0 h 450050"/>
                  <a:gd name="connsiteX4" fmla="*/ 906816 w 1393781"/>
                  <a:gd name="connsiteY4" fmla="*/ 0 h 450050"/>
                  <a:gd name="connsiteX5" fmla="*/ 922416 w 1393781"/>
                  <a:gd name="connsiteY5" fmla="*/ 6462 h 450050"/>
                  <a:gd name="connsiteX6" fmla="*/ 938015 w 1393781"/>
                  <a:gd name="connsiteY6" fmla="*/ 0 h 450050"/>
                  <a:gd name="connsiteX7" fmla="*/ 1354492 w 1393781"/>
                  <a:gd name="connsiteY7" fmla="*/ 0 h 450050"/>
                  <a:gd name="connsiteX8" fmla="*/ 1393781 w 1393781"/>
                  <a:gd name="connsiteY8" fmla="*/ 39289 h 450050"/>
                  <a:gd name="connsiteX9" fmla="*/ 1393781 w 1393781"/>
                  <a:gd name="connsiteY9" fmla="*/ 450050 h 450050"/>
                  <a:gd name="connsiteX10" fmla="*/ 1342029 w 1393781"/>
                  <a:gd name="connsiteY10" fmla="*/ 450050 h 450050"/>
                  <a:gd name="connsiteX11" fmla="*/ 1342029 w 1393781"/>
                  <a:gd name="connsiteY11" fmla="*/ 62979 h 450050"/>
                  <a:gd name="connsiteX12" fmla="*/ 1329276 w 1393781"/>
                  <a:gd name="connsiteY12" fmla="*/ 50226 h 450050"/>
                  <a:gd name="connsiteX13" fmla="*/ 963230 w 1393781"/>
                  <a:gd name="connsiteY13" fmla="*/ 50226 h 450050"/>
                  <a:gd name="connsiteX14" fmla="*/ 950477 w 1393781"/>
                  <a:gd name="connsiteY14" fmla="*/ 62979 h 450050"/>
                  <a:gd name="connsiteX15" fmla="*/ 950477 w 1393781"/>
                  <a:gd name="connsiteY15" fmla="*/ 450050 h 450050"/>
                  <a:gd name="connsiteX16" fmla="*/ 946105 w 1393781"/>
                  <a:gd name="connsiteY16" fmla="*/ 450050 h 450050"/>
                  <a:gd name="connsiteX17" fmla="*/ 898726 w 1393781"/>
                  <a:gd name="connsiteY17" fmla="*/ 450050 h 450050"/>
                  <a:gd name="connsiteX18" fmla="*/ 894353 w 1393781"/>
                  <a:gd name="connsiteY18" fmla="*/ 450050 h 450050"/>
                  <a:gd name="connsiteX19" fmla="*/ 894353 w 1393781"/>
                  <a:gd name="connsiteY19" fmla="*/ 62979 h 450050"/>
                  <a:gd name="connsiteX20" fmla="*/ 881600 w 1393781"/>
                  <a:gd name="connsiteY20" fmla="*/ 50226 h 450050"/>
                  <a:gd name="connsiteX21" fmla="*/ 515554 w 1393781"/>
                  <a:gd name="connsiteY21" fmla="*/ 50226 h 450050"/>
                  <a:gd name="connsiteX22" fmla="*/ 502801 w 1393781"/>
                  <a:gd name="connsiteY22" fmla="*/ 62979 h 450050"/>
                  <a:gd name="connsiteX23" fmla="*/ 502801 w 1393781"/>
                  <a:gd name="connsiteY23" fmla="*/ 450050 h 450050"/>
                  <a:gd name="connsiteX24" fmla="*/ 495055 w 1393781"/>
                  <a:gd name="connsiteY24" fmla="*/ 450050 h 450050"/>
                  <a:gd name="connsiteX25" fmla="*/ 451050 w 1393781"/>
                  <a:gd name="connsiteY25" fmla="*/ 450050 h 450050"/>
                  <a:gd name="connsiteX26" fmla="*/ 443303 w 1393781"/>
                  <a:gd name="connsiteY26" fmla="*/ 450050 h 450050"/>
                  <a:gd name="connsiteX27" fmla="*/ 443303 w 1393781"/>
                  <a:gd name="connsiteY27" fmla="*/ 62979 h 450050"/>
                  <a:gd name="connsiteX28" fmla="*/ 430550 w 1393781"/>
                  <a:gd name="connsiteY28" fmla="*/ 50226 h 450050"/>
                  <a:gd name="connsiteX29" fmla="*/ 64504 w 1393781"/>
                  <a:gd name="connsiteY29" fmla="*/ 50226 h 450050"/>
                  <a:gd name="connsiteX30" fmla="*/ 51751 w 1393781"/>
                  <a:gd name="connsiteY30" fmla="*/ 62979 h 450050"/>
                  <a:gd name="connsiteX31" fmla="*/ 51751 w 1393781"/>
                  <a:gd name="connsiteY31" fmla="*/ 450050 h 450050"/>
                  <a:gd name="connsiteX32" fmla="*/ 0 w 1393781"/>
                  <a:gd name="connsiteY32" fmla="*/ 450050 h 450050"/>
                  <a:gd name="connsiteX33" fmla="*/ 0 w 1393781"/>
                  <a:gd name="connsiteY33" fmla="*/ 39289 h 450050"/>
                  <a:gd name="connsiteX34" fmla="*/ 39289 w 1393781"/>
                  <a:gd name="connsiteY34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93781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3053" y="7160"/>
                    </a:lnTo>
                    <a:lnTo>
                      <a:pt x="490339" y="0"/>
                    </a:lnTo>
                    <a:lnTo>
                      <a:pt x="906816" y="0"/>
                    </a:lnTo>
                    <a:lnTo>
                      <a:pt x="922416" y="6462"/>
                    </a:lnTo>
                    <a:lnTo>
                      <a:pt x="938015" y="0"/>
                    </a:lnTo>
                    <a:lnTo>
                      <a:pt x="1354492" y="0"/>
                    </a:lnTo>
                    <a:cubicBezTo>
                      <a:pt x="1376191" y="0"/>
                      <a:pt x="1393781" y="17590"/>
                      <a:pt x="1393781" y="39289"/>
                    </a:cubicBezTo>
                    <a:lnTo>
                      <a:pt x="1393781" y="450050"/>
                    </a:lnTo>
                    <a:lnTo>
                      <a:pt x="1342029" y="450050"/>
                    </a:lnTo>
                    <a:lnTo>
                      <a:pt x="1342029" y="62979"/>
                    </a:lnTo>
                    <a:cubicBezTo>
                      <a:pt x="1342029" y="55936"/>
                      <a:pt x="1336319" y="50226"/>
                      <a:pt x="1329276" y="50226"/>
                    </a:cubicBezTo>
                    <a:lnTo>
                      <a:pt x="963230" y="50226"/>
                    </a:lnTo>
                    <a:cubicBezTo>
                      <a:pt x="956187" y="50226"/>
                      <a:pt x="950477" y="55936"/>
                      <a:pt x="950477" y="62979"/>
                    </a:cubicBezTo>
                    <a:lnTo>
                      <a:pt x="950477" y="450050"/>
                    </a:lnTo>
                    <a:lnTo>
                      <a:pt x="946105" y="450050"/>
                    </a:lnTo>
                    <a:lnTo>
                      <a:pt x="898726" y="450050"/>
                    </a:lnTo>
                    <a:lnTo>
                      <a:pt x="894353" y="450050"/>
                    </a:lnTo>
                    <a:lnTo>
                      <a:pt x="894353" y="62979"/>
                    </a:lnTo>
                    <a:cubicBezTo>
                      <a:pt x="894353" y="55936"/>
                      <a:pt x="888643" y="50226"/>
                      <a:pt x="881600" y="50226"/>
                    </a:cubicBezTo>
                    <a:lnTo>
                      <a:pt x="515554" y="50226"/>
                    </a:lnTo>
                    <a:cubicBezTo>
                      <a:pt x="508511" y="50226"/>
                      <a:pt x="502801" y="55936"/>
                      <a:pt x="502801" y="62979"/>
                    </a:cubicBezTo>
                    <a:lnTo>
                      <a:pt x="502801" y="450050"/>
                    </a:lnTo>
                    <a:lnTo>
                      <a:pt x="495055" y="450050"/>
                    </a:lnTo>
                    <a:lnTo>
                      <a:pt x="451050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F2D5030-B994-4139-B635-AAC121B4123C}"/>
                  </a:ext>
                </a:extLst>
              </p:cNvPr>
              <p:cNvSpPr/>
              <p:nvPr/>
            </p:nvSpPr>
            <p:spPr bwMode="auto">
              <a:xfrm>
                <a:off x="2762762" y="5271062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3319ED0-2F5C-4637-8366-A00DEE8C08A5}"/>
                  </a:ext>
                </a:extLst>
              </p:cNvPr>
              <p:cNvSpPr/>
              <p:nvPr/>
            </p:nvSpPr>
            <p:spPr bwMode="auto">
              <a:xfrm>
                <a:off x="2616798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0C918E6-42A0-4FC2-90E5-D902A0289278}"/>
                  </a:ext>
                </a:extLst>
              </p:cNvPr>
              <p:cNvSpPr/>
              <p:nvPr/>
            </p:nvSpPr>
            <p:spPr bwMode="auto">
              <a:xfrm>
                <a:off x="3338561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03075A8-8D4F-4B06-8A1E-A06C125C1653}"/>
                  </a:ext>
                </a:extLst>
              </p:cNvPr>
              <p:cNvSpPr/>
              <p:nvPr/>
            </p:nvSpPr>
            <p:spPr bwMode="auto">
              <a:xfrm>
                <a:off x="2538926" y="6103653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858E05F-07E5-49AB-A019-5AB902FC4363}"/>
                  </a:ext>
                </a:extLst>
              </p:cNvPr>
              <p:cNvSpPr/>
              <p:nvPr/>
            </p:nvSpPr>
            <p:spPr bwMode="auto">
              <a:xfrm>
                <a:off x="3439039" y="6103653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FECC1AA-6360-4A4E-B6B9-E95A23BE5549}"/>
                  </a:ext>
                </a:extLst>
              </p:cNvPr>
              <p:cNvSpPr/>
              <p:nvPr/>
            </p:nvSpPr>
            <p:spPr bwMode="auto">
              <a:xfrm>
                <a:off x="2315088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A96953A-654B-45DA-9702-2568D5A7EF89}"/>
                  </a:ext>
                </a:extLst>
              </p:cNvPr>
              <p:cNvSpPr/>
              <p:nvPr/>
            </p:nvSpPr>
            <p:spPr bwMode="auto">
              <a:xfrm>
                <a:off x="3658113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FBF677E-B556-4859-A2BC-A6550EF240A5}"/>
                  </a:ext>
                </a:extLst>
              </p:cNvPr>
              <p:cNvSpPr/>
              <p:nvPr/>
            </p:nvSpPr>
            <p:spPr bwMode="auto">
              <a:xfrm>
                <a:off x="2762762" y="5698840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9A3DC8C7-8FBF-428A-BBBC-AF7B08E2ED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79241" y="6553935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993FCFE-1BB3-48F0-B3B8-492685A702FD}"/>
                  </a:ext>
                </a:extLst>
              </p:cNvPr>
              <p:cNvSpPr/>
              <p:nvPr/>
            </p:nvSpPr>
            <p:spPr bwMode="auto">
              <a:xfrm>
                <a:off x="2315088" y="6103884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5B35199-475F-4F23-B884-95F8B5E571EE}"/>
                  </a:ext>
                </a:extLst>
              </p:cNvPr>
              <p:cNvSpPr/>
              <p:nvPr/>
            </p:nvSpPr>
            <p:spPr bwMode="auto">
              <a:xfrm>
                <a:off x="3658113" y="6103884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7C6C713-E696-4DB6-ACB4-7553B391647C}"/>
                  </a:ext>
                </a:extLst>
              </p:cNvPr>
              <p:cNvSpPr/>
              <p:nvPr/>
            </p:nvSpPr>
            <p:spPr bwMode="auto">
              <a:xfrm>
                <a:off x="2762762" y="6103884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C1E1798C-B8F9-4144-9492-C7B3D457EBEC}"/>
                </a:ext>
              </a:extLst>
            </p:cNvPr>
            <p:cNvSpPr/>
            <p:nvPr/>
          </p:nvSpPr>
          <p:spPr>
            <a:xfrm>
              <a:off x="443754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1FB9967-DF4F-40E0-8E33-FE5E4C117E38}"/>
                </a:ext>
              </a:extLst>
            </p:cNvPr>
            <p:cNvGrpSpPr/>
            <p:nvPr/>
          </p:nvGrpSpPr>
          <p:grpSpPr>
            <a:xfrm>
              <a:off x="5953457" y="4031484"/>
              <a:ext cx="3052803" cy="962124"/>
              <a:chOff x="4634118" y="2483895"/>
              <a:chExt cx="2115235" cy="666639"/>
            </a:xfrm>
          </p:grpSpPr>
          <p:sp>
            <p:nvSpPr>
              <p:cNvPr id="152" name="アーチ 151">
                <a:extLst>
                  <a:ext uri="{FF2B5EF4-FFF2-40B4-BE49-F238E27FC236}">
                    <a16:creationId xmlns:a16="http://schemas.microsoft.com/office/drawing/2014/main" id="{1520D2C7-0A8C-4EAA-B09F-751B2767BA1D}"/>
                  </a:ext>
                </a:extLst>
              </p:cNvPr>
              <p:cNvSpPr/>
              <p:nvPr/>
            </p:nvSpPr>
            <p:spPr bwMode="auto">
              <a:xfrm>
                <a:off x="4667024" y="2799542"/>
                <a:ext cx="350992" cy="350992"/>
              </a:xfrm>
              <a:prstGeom prst="blockArc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アーチ 152">
                <a:extLst>
                  <a:ext uri="{FF2B5EF4-FFF2-40B4-BE49-F238E27FC236}">
                    <a16:creationId xmlns:a16="http://schemas.microsoft.com/office/drawing/2014/main" id="{9A0ED119-6091-47E7-8039-05B28599C042}"/>
                  </a:ext>
                </a:extLst>
              </p:cNvPr>
              <p:cNvSpPr/>
              <p:nvPr/>
            </p:nvSpPr>
            <p:spPr bwMode="auto">
              <a:xfrm>
                <a:off x="6349845" y="2799542"/>
                <a:ext cx="350992" cy="350992"/>
              </a:xfrm>
              <a:prstGeom prst="blockArc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362C5B0E-8843-4E0B-B370-F0AA05D1C2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34118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2E1A1955-B0BA-48FF-A834-6C3F774DA5FD}"/>
                  </a:ext>
                </a:extLst>
              </p:cNvPr>
              <p:cNvGrpSpPr/>
              <p:nvPr/>
            </p:nvGrpSpPr>
            <p:grpSpPr>
              <a:xfrm rot="486790">
                <a:off x="4701625" y="2483895"/>
                <a:ext cx="1980220" cy="187505"/>
                <a:chOff x="4701625" y="2483895"/>
                <a:chExt cx="1980220" cy="187505"/>
              </a:xfrm>
            </p:grpSpPr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EAB80D65-9EC6-44FD-B6DD-F3142D5CE655}"/>
                    </a:ext>
                  </a:extLst>
                </p:cNvPr>
                <p:cNvSpPr/>
                <p:nvPr/>
              </p:nvSpPr>
              <p:spPr bwMode="auto">
                <a:xfrm>
                  <a:off x="4864167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47B9707B-9059-4D51-8A4E-B6021335EFFD}"/>
                    </a:ext>
                  </a:extLst>
                </p:cNvPr>
                <p:cNvSpPr/>
                <p:nvPr/>
              </p:nvSpPr>
              <p:spPr bwMode="auto">
                <a:xfrm>
                  <a:off x="5068955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41E6B3D4-EFF3-4204-9F63-562E1D986626}"/>
                    </a:ext>
                  </a:extLst>
                </p:cNvPr>
                <p:cNvSpPr/>
                <p:nvPr/>
              </p:nvSpPr>
              <p:spPr bwMode="auto">
                <a:xfrm>
                  <a:off x="6250054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A75315AF-EAD5-4A30-B884-71CA3E74F0A1}"/>
                    </a:ext>
                  </a:extLst>
                </p:cNvPr>
                <p:cNvSpPr/>
                <p:nvPr/>
              </p:nvSpPr>
              <p:spPr bwMode="auto">
                <a:xfrm>
                  <a:off x="6454842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A4FAB7A9-C5D7-470D-A517-21A79BFBFE27}"/>
                    </a:ext>
                  </a:extLst>
                </p:cNvPr>
                <p:cNvSpPr/>
                <p:nvPr/>
              </p:nvSpPr>
              <p:spPr bwMode="auto">
                <a:xfrm>
                  <a:off x="4701625" y="2582553"/>
                  <a:ext cx="1980220" cy="88847"/>
                </a:xfrm>
                <a:prstGeom prst="roundRect">
                  <a:avLst/>
                </a:prstGeom>
                <a:solidFill>
                  <a:srgbClr val="FF0066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56ED4908-797E-4137-B95B-D6F18F54F593}"/>
                  </a:ext>
                </a:extLst>
              </p:cNvPr>
              <p:cNvSpPr/>
              <p:nvPr/>
            </p:nvSpPr>
            <p:spPr bwMode="auto">
              <a:xfrm>
                <a:off x="5646730" y="2615852"/>
                <a:ext cx="90010" cy="3248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36379AEE-5B4B-404C-B7AF-4D67FABB439B}"/>
                  </a:ext>
                </a:extLst>
              </p:cNvPr>
              <p:cNvGrpSpPr/>
              <p:nvPr/>
            </p:nvGrpSpPr>
            <p:grpSpPr>
              <a:xfrm rot="21117119">
                <a:off x="4701625" y="2483895"/>
                <a:ext cx="1980220" cy="187505"/>
                <a:chOff x="4804019" y="2483895"/>
                <a:chExt cx="1980220" cy="187505"/>
              </a:xfrm>
            </p:grpSpPr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1AD6FA3A-D79C-4FCF-946F-DFA4A1065FDE}"/>
                    </a:ext>
                  </a:extLst>
                </p:cNvPr>
                <p:cNvSpPr/>
                <p:nvPr/>
              </p:nvSpPr>
              <p:spPr bwMode="auto">
                <a:xfrm>
                  <a:off x="4966561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D8AFB001-704E-4FEE-A960-00978F40B27E}"/>
                    </a:ext>
                  </a:extLst>
                </p:cNvPr>
                <p:cNvSpPr/>
                <p:nvPr/>
              </p:nvSpPr>
              <p:spPr bwMode="auto">
                <a:xfrm>
                  <a:off x="5171349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E1269B59-C6AC-40A4-969C-AB1DB593036F}"/>
                    </a:ext>
                  </a:extLst>
                </p:cNvPr>
                <p:cNvSpPr/>
                <p:nvPr/>
              </p:nvSpPr>
              <p:spPr bwMode="auto">
                <a:xfrm>
                  <a:off x="6352448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F18BD3A7-276C-41B8-8C81-8707DEA5A7E3}"/>
                    </a:ext>
                  </a:extLst>
                </p:cNvPr>
                <p:cNvSpPr/>
                <p:nvPr/>
              </p:nvSpPr>
              <p:spPr bwMode="auto">
                <a:xfrm>
                  <a:off x="6557236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1473FA4B-C83F-4CDC-BCB0-43ACD098B747}"/>
                    </a:ext>
                  </a:extLst>
                </p:cNvPr>
                <p:cNvSpPr/>
                <p:nvPr/>
              </p:nvSpPr>
              <p:spPr bwMode="auto">
                <a:xfrm>
                  <a:off x="4804019" y="2582553"/>
                  <a:ext cx="1980220" cy="88847"/>
                </a:xfrm>
                <a:prstGeom prst="roundRect">
                  <a:avLst/>
                </a:pr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7476DBE7-3156-42A7-B151-47D561B04935}"/>
                  </a:ext>
                </a:extLst>
              </p:cNvPr>
              <p:cNvSpPr/>
              <p:nvPr/>
            </p:nvSpPr>
            <p:spPr bwMode="auto">
              <a:xfrm>
                <a:off x="5511715" y="2869662"/>
                <a:ext cx="360040" cy="710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54E66B9D-C6AC-48E5-BFB6-A0AAE88C5510}"/>
                </a:ext>
              </a:extLst>
            </p:cNvPr>
            <p:cNvGrpSpPr/>
            <p:nvPr/>
          </p:nvGrpSpPr>
          <p:grpSpPr>
            <a:xfrm>
              <a:off x="6809412" y="1414619"/>
              <a:ext cx="2489400" cy="1798391"/>
              <a:chOff x="6869318" y="1461752"/>
              <a:chExt cx="2115235" cy="1528087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DDC129F6-F008-423E-981B-6E85180C20A9}"/>
                  </a:ext>
                </a:extLst>
              </p:cNvPr>
              <p:cNvGrpSpPr/>
              <p:nvPr/>
            </p:nvGrpSpPr>
            <p:grpSpPr>
              <a:xfrm flipH="1">
                <a:off x="7274252" y="1461752"/>
                <a:ext cx="1394339" cy="1474842"/>
                <a:chOff x="7210752" y="1466000"/>
                <a:chExt cx="1394339" cy="1474842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8E5EB7AC-7D5E-46E9-9188-1B4199EFBC36}"/>
                    </a:ext>
                  </a:extLst>
                </p:cNvPr>
                <p:cNvSpPr/>
                <p:nvPr/>
              </p:nvSpPr>
              <p:spPr bwMode="auto">
                <a:xfrm rot="253207">
                  <a:off x="7210752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666127B6-F08F-4860-8677-120AADB42551}"/>
                    </a:ext>
                  </a:extLst>
                </p:cNvPr>
                <p:cNvSpPr/>
                <p:nvPr/>
              </p:nvSpPr>
              <p:spPr bwMode="auto">
                <a:xfrm rot="253207">
                  <a:off x="7546708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C7E230C1-B72A-4FAD-838B-B915CDF7C408}"/>
                    </a:ext>
                  </a:extLst>
                </p:cNvPr>
                <p:cNvSpPr/>
                <p:nvPr/>
              </p:nvSpPr>
              <p:spPr bwMode="auto">
                <a:xfrm rot="253207">
                  <a:off x="7882664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48E5E746-3864-4440-9274-E67FDE49DD26}"/>
                    </a:ext>
                  </a:extLst>
                </p:cNvPr>
                <p:cNvSpPr/>
                <p:nvPr/>
              </p:nvSpPr>
              <p:spPr bwMode="auto">
                <a:xfrm rot="253207">
                  <a:off x="8218620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B733343C-ACFA-4B14-A06F-DDCC28D06CFC}"/>
                    </a:ext>
                  </a:extLst>
                </p:cNvPr>
                <p:cNvSpPr/>
                <p:nvPr/>
              </p:nvSpPr>
              <p:spPr bwMode="auto">
                <a:xfrm rot="253207">
                  <a:off x="8554574" y="1466002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9132D2B-B428-408A-8354-56A58CF58C17}"/>
                  </a:ext>
                </a:extLst>
              </p:cNvPr>
              <p:cNvSpPr/>
              <p:nvPr/>
            </p:nvSpPr>
            <p:spPr bwMode="auto">
              <a:xfrm>
                <a:off x="6991124" y="1599355"/>
                <a:ext cx="1838752" cy="1390484"/>
              </a:xfrm>
              <a:custGeom>
                <a:avLst/>
                <a:gdLst>
                  <a:gd name="connsiteX0" fmla="*/ 70720 w 1838752"/>
                  <a:gd name="connsiteY0" fmla="*/ 0 h 1390484"/>
                  <a:gd name="connsiteX1" fmla="*/ 1768032 w 1838752"/>
                  <a:gd name="connsiteY1" fmla="*/ 0 h 1390484"/>
                  <a:gd name="connsiteX2" fmla="*/ 1838752 w 1838752"/>
                  <a:gd name="connsiteY2" fmla="*/ 70720 h 1390484"/>
                  <a:gd name="connsiteX3" fmla="*/ 1838752 w 1838752"/>
                  <a:gd name="connsiteY3" fmla="*/ 1390484 h 1390484"/>
                  <a:gd name="connsiteX4" fmla="*/ 1778226 w 1838752"/>
                  <a:gd name="connsiteY4" fmla="*/ 1390484 h 1390484"/>
                  <a:gd name="connsiteX5" fmla="*/ 1778226 w 1838752"/>
                  <a:gd name="connsiteY5" fmla="*/ 96116 h 1390484"/>
                  <a:gd name="connsiteX6" fmla="*/ 1742435 w 1838752"/>
                  <a:gd name="connsiteY6" fmla="*/ 60325 h 1390484"/>
                  <a:gd name="connsiteX7" fmla="*/ 96317 w 1838752"/>
                  <a:gd name="connsiteY7" fmla="*/ 60325 h 1390484"/>
                  <a:gd name="connsiteX8" fmla="*/ 60526 w 1838752"/>
                  <a:gd name="connsiteY8" fmla="*/ 96116 h 1390484"/>
                  <a:gd name="connsiteX9" fmla="*/ 60526 w 1838752"/>
                  <a:gd name="connsiteY9" fmla="*/ 1390484 h 1390484"/>
                  <a:gd name="connsiteX10" fmla="*/ 0 w 1838752"/>
                  <a:gd name="connsiteY10" fmla="*/ 1390484 h 1390484"/>
                  <a:gd name="connsiteX11" fmla="*/ 0 w 1838752"/>
                  <a:gd name="connsiteY11" fmla="*/ 70720 h 1390484"/>
                  <a:gd name="connsiteX12" fmla="*/ 70720 w 1838752"/>
                  <a:gd name="connsiteY12" fmla="*/ 0 h 1390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8752" h="1390484">
                    <a:moveTo>
                      <a:pt x="70720" y="0"/>
                    </a:moveTo>
                    <a:lnTo>
                      <a:pt x="1768032" y="0"/>
                    </a:lnTo>
                    <a:cubicBezTo>
                      <a:pt x="1807090" y="0"/>
                      <a:pt x="1838752" y="31662"/>
                      <a:pt x="1838752" y="70720"/>
                    </a:cubicBezTo>
                    <a:lnTo>
                      <a:pt x="1838752" y="1390484"/>
                    </a:lnTo>
                    <a:lnTo>
                      <a:pt x="1778226" y="1390484"/>
                    </a:lnTo>
                    <a:lnTo>
                      <a:pt x="1778226" y="96116"/>
                    </a:lnTo>
                    <a:cubicBezTo>
                      <a:pt x="1778226" y="76349"/>
                      <a:pt x="1762202" y="60325"/>
                      <a:pt x="1742435" y="60325"/>
                    </a:cubicBezTo>
                    <a:lnTo>
                      <a:pt x="96317" y="60325"/>
                    </a:lnTo>
                    <a:cubicBezTo>
                      <a:pt x="76550" y="60325"/>
                      <a:pt x="60526" y="76349"/>
                      <a:pt x="60526" y="96116"/>
                    </a:cubicBezTo>
                    <a:lnTo>
                      <a:pt x="60526" y="1390484"/>
                    </a:lnTo>
                    <a:lnTo>
                      <a:pt x="0" y="1390484"/>
                    </a:lnTo>
                    <a:lnTo>
                      <a:pt x="0" y="70720"/>
                    </a:lnTo>
                    <a:cubicBezTo>
                      <a:pt x="0" y="31662"/>
                      <a:pt x="31662" y="0"/>
                      <a:pt x="707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B0C99F49-18FD-4D52-9E36-F02F710CC9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869318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C437B65D-D665-47BD-94FC-ADF15363F813}"/>
                  </a:ext>
                </a:extLst>
              </p:cNvPr>
              <p:cNvGrpSpPr/>
              <p:nvPr/>
            </p:nvGrpSpPr>
            <p:grpSpPr>
              <a:xfrm>
                <a:off x="7157236" y="1461752"/>
                <a:ext cx="1394339" cy="1474842"/>
                <a:chOff x="7210752" y="1466000"/>
                <a:chExt cx="1394339" cy="1474842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167BA850-A860-419E-B142-7335063FD687}"/>
                    </a:ext>
                  </a:extLst>
                </p:cNvPr>
                <p:cNvSpPr/>
                <p:nvPr/>
              </p:nvSpPr>
              <p:spPr bwMode="auto">
                <a:xfrm rot="253207">
                  <a:off x="7210752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552F5644-3142-4BE5-B814-D727F12F6630}"/>
                    </a:ext>
                  </a:extLst>
                </p:cNvPr>
                <p:cNvSpPr/>
                <p:nvPr/>
              </p:nvSpPr>
              <p:spPr bwMode="auto">
                <a:xfrm rot="253207">
                  <a:off x="7546708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C0A37E1B-F12D-4527-81E6-9B1B6A2C4E27}"/>
                    </a:ext>
                  </a:extLst>
                </p:cNvPr>
                <p:cNvSpPr/>
                <p:nvPr/>
              </p:nvSpPr>
              <p:spPr bwMode="auto">
                <a:xfrm rot="253207">
                  <a:off x="7882664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DD105AC1-09D7-4866-91C6-DEDF809C54CD}"/>
                    </a:ext>
                  </a:extLst>
                </p:cNvPr>
                <p:cNvSpPr/>
                <p:nvPr/>
              </p:nvSpPr>
              <p:spPr bwMode="auto">
                <a:xfrm rot="253207">
                  <a:off x="8218620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F5B6B3C7-776D-466A-84EF-766345A74DBA}"/>
                    </a:ext>
                  </a:extLst>
                </p:cNvPr>
                <p:cNvSpPr/>
                <p:nvPr/>
              </p:nvSpPr>
              <p:spPr bwMode="auto">
                <a:xfrm rot="253207">
                  <a:off x="8554574" y="1466002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7CA2374-1ED1-4DCA-8070-A696FFEA0A55}"/>
                </a:ext>
              </a:extLst>
            </p:cNvPr>
            <p:cNvGrpSpPr/>
            <p:nvPr/>
          </p:nvGrpSpPr>
          <p:grpSpPr>
            <a:xfrm>
              <a:off x="3988607" y="2149971"/>
              <a:ext cx="2360413" cy="968697"/>
              <a:chOff x="3584782" y="1589160"/>
              <a:chExt cx="3742012" cy="1535694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F5334CE-DE5C-40A0-A07A-67B5D289EA8E}"/>
                  </a:ext>
                </a:extLst>
              </p:cNvPr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B3E5200-FE88-437A-A4BC-4790471D1079}"/>
                  </a:ext>
                </a:extLst>
              </p:cNvPr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CF84257-F9DA-49DC-88D7-AA573FF05269}"/>
                  </a:ext>
                </a:extLst>
              </p:cNvPr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F4505DDC-B99F-478B-80EC-BC2ECD6383DE}"/>
                </a:ext>
              </a:extLst>
            </p:cNvPr>
            <p:cNvSpPr/>
            <p:nvPr/>
          </p:nvSpPr>
          <p:spPr>
            <a:xfrm>
              <a:off x="6893861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1981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74B8D1-4E3E-440A-B884-60D562AC6B76}"/>
              </a:ext>
            </a:extLst>
          </p:cNvPr>
          <p:cNvGrpSpPr/>
          <p:nvPr/>
        </p:nvGrpSpPr>
        <p:grpSpPr>
          <a:xfrm>
            <a:off x="443752" y="381001"/>
            <a:ext cx="9018496" cy="6095999"/>
            <a:chOff x="443752" y="381001"/>
            <a:chExt cx="9018496" cy="6095999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C330362-E3CE-4C60-B1FC-D1794A7B40D0}"/>
                </a:ext>
              </a:extLst>
            </p:cNvPr>
            <p:cNvSpPr/>
            <p:nvPr/>
          </p:nvSpPr>
          <p:spPr>
            <a:xfrm>
              <a:off x="443754" y="381001"/>
              <a:ext cx="9018492" cy="23876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A91C471-D9A6-4E17-AD2F-D967D02955D1}"/>
                </a:ext>
              </a:extLst>
            </p:cNvPr>
            <p:cNvSpPr/>
            <p:nvPr/>
          </p:nvSpPr>
          <p:spPr>
            <a:xfrm>
              <a:off x="443754" y="5477125"/>
              <a:ext cx="9018492" cy="999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0A0D88E9-91B4-464D-A1DF-DB4386567C8B}"/>
                </a:ext>
              </a:extLst>
            </p:cNvPr>
            <p:cNvSpPr/>
            <p:nvPr/>
          </p:nvSpPr>
          <p:spPr>
            <a:xfrm>
              <a:off x="443754" y="2822575"/>
              <a:ext cx="9018492" cy="2714625"/>
            </a:xfrm>
            <a:prstGeom prst="rect">
              <a:avLst/>
            </a:prstGeom>
            <a:pattFill prst="lgConfetti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7FB2EFE5-C36B-4362-A609-F566FD65A279}"/>
                </a:ext>
              </a:extLst>
            </p:cNvPr>
            <p:cNvSpPr/>
            <p:nvPr/>
          </p:nvSpPr>
          <p:spPr>
            <a:xfrm>
              <a:off x="443752" y="2628899"/>
              <a:ext cx="9018494" cy="33337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BDEE3E9D-2FAA-4A9C-AC8F-9088236DDCA3}"/>
                </a:ext>
              </a:extLst>
            </p:cNvPr>
            <p:cNvSpPr/>
            <p:nvPr/>
          </p:nvSpPr>
          <p:spPr>
            <a:xfrm>
              <a:off x="443752" y="2543174"/>
              <a:ext cx="9018494" cy="33337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A661A8F-2254-4DCA-89D4-81185F08B16A}"/>
                </a:ext>
              </a:extLst>
            </p:cNvPr>
            <p:cNvSpPr/>
            <p:nvPr/>
          </p:nvSpPr>
          <p:spPr>
            <a:xfrm>
              <a:off x="3729069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212A274-9E73-4D57-9CAB-86B88AA7BB0E}"/>
                </a:ext>
              </a:extLst>
            </p:cNvPr>
            <p:cNvSpPr/>
            <p:nvPr/>
          </p:nvSpPr>
          <p:spPr>
            <a:xfrm>
              <a:off x="5332905" y="4912851"/>
              <a:ext cx="867784" cy="728190"/>
            </a:xfrm>
            <a:custGeom>
              <a:avLst/>
              <a:gdLst>
                <a:gd name="connsiteX0" fmla="*/ 181618 w 1089689"/>
                <a:gd name="connsiteY0" fmla="*/ 0 h 914400"/>
                <a:gd name="connsiteX1" fmla="*/ 908071 w 1089689"/>
                <a:gd name="connsiteY1" fmla="*/ 0 h 914400"/>
                <a:gd name="connsiteX2" fmla="*/ 1089689 w 1089689"/>
                <a:gd name="connsiteY2" fmla="*/ 181618 h 914400"/>
                <a:gd name="connsiteX3" fmla="*/ 1089689 w 1089689"/>
                <a:gd name="connsiteY3" fmla="*/ 914400 h 914400"/>
                <a:gd name="connsiteX4" fmla="*/ 1010025 w 1089689"/>
                <a:gd name="connsiteY4" fmla="*/ 914400 h 914400"/>
                <a:gd name="connsiteX5" fmla="*/ 1010025 w 1089689"/>
                <a:gd name="connsiteY5" fmla="*/ 203624 h 914400"/>
                <a:gd name="connsiteX6" fmla="*/ 893060 w 1089689"/>
                <a:gd name="connsiteY6" fmla="*/ 86659 h 914400"/>
                <a:gd name="connsiteX7" fmla="*/ 196630 w 1089689"/>
                <a:gd name="connsiteY7" fmla="*/ 86659 h 914400"/>
                <a:gd name="connsiteX8" fmla="*/ 79665 w 1089689"/>
                <a:gd name="connsiteY8" fmla="*/ 203624 h 914400"/>
                <a:gd name="connsiteX9" fmla="*/ 79665 w 1089689"/>
                <a:gd name="connsiteY9" fmla="*/ 914400 h 914400"/>
                <a:gd name="connsiteX10" fmla="*/ 0 w 1089689"/>
                <a:gd name="connsiteY10" fmla="*/ 914400 h 914400"/>
                <a:gd name="connsiteX11" fmla="*/ 0 w 1089689"/>
                <a:gd name="connsiteY11" fmla="*/ 181618 h 914400"/>
                <a:gd name="connsiteX12" fmla="*/ 181618 w 1089689"/>
                <a:gd name="connsiteY1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9689" h="914400">
                  <a:moveTo>
                    <a:pt x="181618" y="0"/>
                  </a:moveTo>
                  <a:lnTo>
                    <a:pt x="908071" y="0"/>
                  </a:lnTo>
                  <a:cubicBezTo>
                    <a:pt x="1008376" y="0"/>
                    <a:pt x="1089689" y="81313"/>
                    <a:pt x="1089689" y="181618"/>
                  </a:cubicBezTo>
                  <a:lnTo>
                    <a:pt x="1089689" y="914400"/>
                  </a:lnTo>
                  <a:lnTo>
                    <a:pt x="1010025" y="914400"/>
                  </a:lnTo>
                  <a:lnTo>
                    <a:pt x="1010025" y="203624"/>
                  </a:lnTo>
                  <a:cubicBezTo>
                    <a:pt x="1010025" y="139026"/>
                    <a:pt x="957658" y="86659"/>
                    <a:pt x="893060" y="86659"/>
                  </a:cubicBezTo>
                  <a:lnTo>
                    <a:pt x="196630" y="86659"/>
                  </a:lnTo>
                  <a:cubicBezTo>
                    <a:pt x="132032" y="86659"/>
                    <a:pt x="79665" y="139026"/>
                    <a:pt x="79665" y="203624"/>
                  </a:cubicBezTo>
                  <a:lnTo>
                    <a:pt x="79665" y="914400"/>
                  </a:lnTo>
                  <a:lnTo>
                    <a:pt x="0" y="914400"/>
                  </a:lnTo>
                  <a:lnTo>
                    <a:pt x="0" y="181618"/>
                  </a:lnTo>
                  <a:cubicBezTo>
                    <a:pt x="0" y="81313"/>
                    <a:pt x="81313" y="0"/>
                    <a:pt x="18161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8F336284-0906-42E3-B07C-2B99D21FAF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894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02258D28-D6EB-4DCD-BD9F-6362913F2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2618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61C2C857-C5F3-45D3-882E-793ABFB4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258" y="871870"/>
              <a:ext cx="989812" cy="1823882"/>
            </a:xfrm>
            <a:custGeom>
              <a:avLst/>
              <a:gdLst>
                <a:gd name="T0" fmla="*/ 1093 w 1144"/>
                <a:gd name="T1" fmla="*/ 420 h 2108"/>
                <a:gd name="T2" fmla="*/ 996 w 1144"/>
                <a:gd name="T3" fmla="*/ 375 h 2108"/>
                <a:gd name="T4" fmla="*/ 922 w 1144"/>
                <a:gd name="T5" fmla="*/ 356 h 2108"/>
                <a:gd name="T6" fmla="*/ 888 w 1144"/>
                <a:gd name="T7" fmla="*/ 275 h 2108"/>
                <a:gd name="T8" fmla="*/ 794 w 1144"/>
                <a:gd name="T9" fmla="*/ 199 h 2108"/>
                <a:gd name="T10" fmla="*/ 680 w 1144"/>
                <a:gd name="T11" fmla="*/ 99 h 2108"/>
                <a:gd name="T12" fmla="*/ 649 w 1144"/>
                <a:gd name="T13" fmla="*/ 126 h 2108"/>
                <a:gd name="T14" fmla="*/ 563 w 1144"/>
                <a:gd name="T15" fmla="*/ 73 h 2108"/>
                <a:gd name="T16" fmla="*/ 526 w 1144"/>
                <a:gd name="T17" fmla="*/ 47 h 2108"/>
                <a:gd name="T18" fmla="*/ 443 w 1144"/>
                <a:gd name="T19" fmla="*/ 106 h 2108"/>
                <a:gd name="T20" fmla="*/ 305 w 1144"/>
                <a:gd name="T21" fmla="*/ 154 h 2108"/>
                <a:gd name="T22" fmla="*/ 231 w 1144"/>
                <a:gd name="T23" fmla="*/ 253 h 2108"/>
                <a:gd name="T24" fmla="*/ 229 w 1144"/>
                <a:gd name="T25" fmla="*/ 397 h 2108"/>
                <a:gd name="T26" fmla="*/ 194 w 1144"/>
                <a:gd name="T27" fmla="*/ 354 h 2108"/>
                <a:gd name="T28" fmla="*/ 155 w 1144"/>
                <a:gd name="T29" fmla="*/ 357 h 2108"/>
                <a:gd name="T30" fmla="*/ 86 w 1144"/>
                <a:gd name="T31" fmla="*/ 615 h 2108"/>
                <a:gd name="T32" fmla="*/ 56 w 1144"/>
                <a:gd name="T33" fmla="*/ 690 h 2108"/>
                <a:gd name="T34" fmla="*/ 131 w 1144"/>
                <a:gd name="T35" fmla="*/ 821 h 2108"/>
                <a:gd name="T36" fmla="*/ 32 w 1144"/>
                <a:gd name="T37" fmla="*/ 926 h 2108"/>
                <a:gd name="T38" fmla="*/ 82 w 1144"/>
                <a:gd name="T39" fmla="*/ 995 h 2108"/>
                <a:gd name="T40" fmla="*/ 6 w 1144"/>
                <a:gd name="T41" fmla="*/ 978 h 2108"/>
                <a:gd name="T42" fmla="*/ 53 w 1144"/>
                <a:gd name="T43" fmla="*/ 1053 h 2108"/>
                <a:gd name="T44" fmla="*/ 146 w 1144"/>
                <a:gd name="T45" fmla="*/ 1142 h 2108"/>
                <a:gd name="T46" fmla="*/ 78 w 1144"/>
                <a:gd name="T47" fmla="*/ 1165 h 2108"/>
                <a:gd name="T48" fmla="*/ 235 w 1144"/>
                <a:gd name="T49" fmla="*/ 1227 h 2108"/>
                <a:gd name="T50" fmla="*/ 200 w 1144"/>
                <a:gd name="T51" fmla="*/ 1299 h 2108"/>
                <a:gd name="T52" fmla="*/ 270 w 1144"/>
                <a:gd name="T53" fmla="*/ 1306 h 2108"/>
                <a:gd name="T54" fmla="*/ 344 w 1144"/>
                <a:gd name="T55" fmla="*/ 1299 h 2108"/>
                <a:gd name="T56" fmla="*/ 476 w 1144"/>
                <a:gd name="T57" fmla="*/ 1458 h 2108"/>
                <a:gd name="T58" fmla="*/ 527 w 1144"/>
                <a:gd name="T59" fmla="*/ 1623 h 2108"/>
                <a:gd name="T60" fmla="*/ 528 w 1144"/>
                <a:gd name="T61" fmla="*/ 2102 h 2108"/>
                <a:gd name="T62" fmla="*/ 614 w 1144"/>
                <a:gd name="T63" fmla="*/ 2096 h 2108"/>
                <a:gd name="T64" fmla="*/ 635 w 1144"/>
                <a:gd name="T65" fmla="*/ 1430 h 2108"/>
                <a:gd name="T66" fmla="*/ 715 w 1144"/>
                <a:gd name="T67" fmla="*/ 1395 h 2108"/>
                <a:gd name="T68" fmla="*/ 800 w 1144"/>
                <a:gd name="T69" fmla="*/ 1378 h 2108"/>
                <a:gd name="T70" fmla="*/ 820 w 1144"/>
                <a:gd name="T71" fmla="*/ 1269 h 2108"/>
                <a:gd name="T72" fmla="*/ 746 w 1144"/>
                <a:gd name="T73" fmla="*/ 1215 h 2108"/>
                <a:gd name="T74" fmla="*/ 832 w 1144"/>
                <a:gd name="T75" fmla="*/ 1138 h 2108"/>
                <a:gd name="T76" fmla="*/ 931 w 1144"/>
                <a:gd name="T77" fmla="*/ 1058 h 2108"/>
                <a:gd name="T78" fmla="*/ 1090 w 1144"/>
                <a:gd name="T79" fmla="*/ 832 h 2108"/>
                <a:gd name="T80" fmla="*/ 1102 w 1144"/>
                <a:gd name="T81" fmla="*/ 699 h 2108"/>
                <a:gd name="T82" fmla="*/ 1067 w 1144"/>
                <a:gd name="T83" fmla="*/ 661 h 2108"/>
                <a:gd name="T84" fmla="*/ 1051 w 1144"/>
                <a:gd name="T85" fmla="*/ 543 h 2108"/>
                <a:gd name="T86" fmla="*/ 541 w 1144"/>
                <a:gd name="T87" fmla="*/ 1435 h 2108"/>
                <a:gd name="T88" fmla="*/ 501 w 1144"/>
                <a:gd name="T89" fmla="*/ 1332 h 2108"/>
                <a:gd name="T90" fmla="*/ 490 w 1144"/>
                <a:gd name="T91" fmla="*/ 1278 h 2108"/>
                <a:gd name="T92" fmla="*/ 521 w 1144"/>
                <a:gd name="T93" fmla="*/ 1259 h 2108"/>
                <a:gd name="T94" fmla="*/ 629 w 1144"/>
                <a:gd name="T95" fmla="*/ 1341 h 2108"/>
                <a:gd name="T96" fmla="*/ 653 w 1144"/>
                <a:gd name="T97" fmla="*/ 1360 h 2108"/>
                <a:gd name="T98" fmla="*/ 666 w 1144"/>
                <a:gd name="T99" fmla="*/ 1390 h 2108"/>
                <a:gd name="T100" fmla="*/ 614 w 1144"/>
                <a:gd name="T101" fmla="*/ 1360 h 2108"/>
                <a:gd name="T102" fmla="*/ 955 w 1144"/>
                <a:gd name="T103" fmla="*/ 515 h 2108"/>
                <a:gd name="T104" fmla="*/ 956 w 1144"/>
                <a:gd name="T105" fmla="*/ 560 h 2108"/>
                <a:gd name="T106" fmla="*/ 928 w 1144"/>
                <a:gd name="T107" fmla="*/ 544 h 2108"/>
                <a:gd name="T108" fmla="*/ 910 w 1144"/>
                <a:gd name="T109" fmla="*/ 511 h 2108"/>
                <a:gd name="T110" fmla="*/ 938 w 1144"/>
                <a:gd name="T111" fmla="*/ 488 h 2108"/>
                <a:gd name="T112" fmla="*/ 365 w 1144"/>
                <a:gd name="T113" fmla="*/ 1151 h 2108"/>
                <a:gd name="T114" fmla="*/ 413 w 1144"/>
                <a:gd name="T115" fmla="*/ 1165 h 2108"/>
                <a:gd name="T116" fmla="*/ 398 w 1144"/>
                <a:gd name="T117" fmla="*/ 1219 h 2108"/>
                <a:gd name="T118" fmla="*/ 374 w 1144"/>
                <a:gd name="T119" fmla="*/ 1238 h 2108"/>
                <a:gd name="T120" fmla="*/ 339 w 1144"/>
                <a:gd name="T121" fmla="*/ 1196 h 2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4" h="2108">
                  <a:moveTo>
                    <a:pt x="1062" y="466"/>
                  </a:moveTo>
                  <a:lnTo>
                    <a:pt x="1036" y="465"/>
                  </a:lnTo>
                  <a:lnTo>
                    <a:pt x="1036" y="465"/>
                  </a:lnTo>
                  <a:lnTo>
                    <a:pt x="1054" y="448"/>
                  </a:lnTo>
                  <a:lnTo>
                    <a:pt x="1067" y="436"/>
                  </a:lnTo>
                  <a:lnTo>
                    <a:pt x="1075" y="429"/>
                  </a:lnTo>
                  <a:lnTo>
                    <a:pt x="1075" y="429"/>
                  </a:lnTo>
                  <a:lnTo>
                    <a:pt x="1078" y="425"/>
                  </a:lnTo>
                  <a:lnTo>
                    <a:pt x="1085" y="422"/>
                  </a:lnTo>
                  <a:lnTo>
                    <a:pt x="1093" y="420"/>
                  </a:lnTo>
                  <a:lnTo>
                    <a:pt x="1093" y="420"/>
                  </a:lnTo>
                  <a:lnTo>
                    <a:pt x="1089" y="404"/>
                  </a:lnTo>
                  <a:lnTo>
                    <a:pt x="1084" y="386"/>
                  </a:lnTo>
                  <a:lnTo>
                    <a:pt x="1084" y="386"/>
                  </a:lnTo>
                  <a:lnTo>
                    <a:pt x="1081" y="385"/>
                  </a:lnTo>
                  <a:lnTo>
                    <a:pt x="1077" y="384"/>
                  </a:lnTo>
                  <a:lnTo>
                    <a:pt x="1064" y="383"/>
                  </a:lnTo>
                  <a:lnTo>
                    <a:pt x="1048" y="383"/>
                  </a:lnTo>
                  <a:lnTo>
                    <a:pt x="1046" y="401"/>
                  </a:lnTo>
                  <a:lnTo>
                    <a:pt x="999" y="443"/>
                  </a:lnTo>
                  <a:lnTo>
                    <a:pt x="1013" y="403"/>
                  </a:lnTo>
                  <a:lnTo>
                    <a:pt x="996" y="375"/>
                  </a:lnTo>
                  <a:lnTo>
                    <a:pt x="978" y="386"/>
                  </a:lnTo>
                  <a:lnTo>
                    <a:pt x="978" y="386"/>
                  </a:lnTo>
                  <a:lnTo>
                    <a:pt x="949" y="386"/>
                  </a:lnTo>
                  <a:lnTo>
                    <a:pt x="928" y="384"/>
                  </a:lnTo>
                  <a:lnTo>
                    <a:pt x="920" y="383"/>
                  </a:lnTo>
                  <a:lnTo>
                    <a:pt x="917" y="380"/>
                  </a:lnTo>
                  <a:lnTo>
                    <a:pt x="917" y="380"/>
                  </a:lnTo>
                  <a:lnTo>
                    <a:pt x="915" y="377"/>
                  </a:lnTo>
                  <a:lnTo>
                    <a:pt x="915" y="374"/>
                  </a:lnTo>
                  <a:lnTo>
                    <a:pt x="917" y="367"/>
                  </a:lnTo>
                  <a:lnTo>
                    <a:pt x="922" y="356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2"/>
                  </a:lnTo>
                  <a:lnTo>
                    <a:pt x="927" y="327"/>
                  </a:lnTo>
                  <a:lnTo>
                    <a:pt x="926" y="321"/>
                  </a:lnTo>
                  <a:lnTo>
                    <a:pt x="923" y="316"/>
                  </a:lnTo>
                  <a:lnTo>
                    <a:pt x="918" y="305"/>
                  </a:lnTo>
                  <a:lnTo>
                    <a:pt x="910" y="295"/>
                  </a:lnTo>
                  <a:lnTo>
                    <a:pt x="902" y="287"/>
                  </a:lnTo>
                  <a:lnTo>
                    <a:pt x="896" y="280"/>
                  </a:lnTo>
                  <a:lnTo>
                    <a:pt x="888" y="275"/>
                  </a:lnTo>
                  <a:lnTo>
                    <a:pt x="896" y="249"/>
                  </a:lnTo>
                  <a:lnTo>
                    <a:pt x="868" y="227"/>
                  </a:lnTo>
                  <a:lnTo>
                    <a:pt x="884" y="196"/>
                  </a:lnTo>
                  <a:lnTo>
                    <a:pt x="832" y="161"/>
                  </a:lnTo>
                  <a:lnTo>
                    <a:pt x="832" y="161"/>
                  </a:lnTo>
                  <a:lnTo>
                    <a:pt x="818" y="177"/>
                  </a:lnTo>
                  <a:lnTo>
                    <a:pt x="807" y="190"/>
                  </a:lnTo>
                  <a:lnTo>
                    <a:pt x="802" y="196"/>
                  </a:lnTo>
                  <a:lnTo>
                    <a:pt x="802" y="196"/>
                  </a:lnTo>
                  <a:lnTo>
                    <a:pt x="800" y="199"/>
                  </a:lnTo>
                  <a:lnTo>
                    <a:pt x="794" y="199"/>
                  </a:lnTo>
                  <a:lnTo>
                    <a:pt x="780" y="200"/>
                  </a:lnTo>
                  <a:lnTo>
                    <a:pt x="760" y="199"/>
                  </a:lnTo>
                  <a:lnTo>
                    <a:pt x="769" y="170"/>
                  </a:lnTo>
                  <a:lnTo>
                    <a:pt x="760" y="147"/>
                  </a:lnTo>
                  <a:lnTo>
                    <a:pt x="694" y="181"/>
                  </a:lnTo>
                  <a:lnTo>
                    <a:pt x="694" y="161"/>
                  </a:lnTo>
                  <a:lnTo>
                    <a:pt x="694" y="161"/>
                  </a:lnTo>
                  <a:lnTo>
                    <a:pt x="689" y="136"/>
                  </a:lnTo>
                  <a:lnTo>
                    <a:pt x="685" y="115"/>
                  </a:lnTo>
                  <a:lnTo>
                    <a:pt x="680" y="99"/>
                  </a:lnTo>
                  <a:lnTo>
                    <a:pt x="680" y="99"/>
                  </a:lnTo>
                  <a:lnTo>
                    <a:pt x="679" y="96"/>
                  </a:lnTo>
                  <a:lnTo>
                    <a:pt x="676" y="95"/>
                  </a:lnTo>
                  <a:lnTo>
                    <a:pt x="675" y="95"/>
                  </a:lnTo>
                  <a:lnTo>
                    <a:pt x="674" y="95"/>
                  </a:lnTo>
                  <a:lnTo>
                    <a:pt x="668" y="99"/>
                  </a:lnTo>
                  <a:lnTo>
                    <a:pt x="665" y="105"/>
                  </a:lnTo>
                  <a:lnTo>
                    <a:pt x="657" y="118"/>
                  </a:lnTo>
                  <a:lnTo>
                    <a:pt x="652" y="127"/>
                  </a:lnTo>
                  <a:lnTo>
                    <a:pt x="652" y="127"/>
                  </a:lnTo>
                  <a:lnTo>
                    <a:pt x="650" y="127"/>
                  </a:lnTo>
                  <a:lnTo>
                    <a:pt x="649" y="126"/>
                  </a:lnTo>
                  <a:lnTo>
                    <a:pt x="647" y="115"/>
                  </a:lnTo>
                  <a:lnTo>
                    <a:pt x="645" y="104"/>
                  </a:lnTo>
                  <a:lnTo>
                    <a:pt x="644" y="91"/>
                  </a:lnTo>
                  <a:lnTo>
                    <a:pt x="644" y="91"/>
                  </a:lnTo>
                  <a:lnTo>
                    <a:pt x="643" y="79"/>
                  </a:lnTo>
                  <a:lnTo>
                    <a:pt x="640" y="69"/>
                  </a:lnTo>
                  <a:lnTo>
                    <a:pt x="635" y="56"/>
                  </a:lnTo>
                  <a:lnTo>
                    <a:pt x="618" y="73"/>
                  </a:lnTo>
                  <a:lnTo>
                    <a:pt x="600" y="115"/>
                  </a:lnTo>
                  <a:lnTo>
                    <a:pt x="581" y="101"/>
                  </a:lnTo>
                  <a:lnTo>
                    <a:pt x="563" y="73"/>
                  </a:lnTo>
                  <a:lnTo>
                    <a:pt x="563" y="73"/>
                  </a:lnTo>
                  <a:lnTo>
                    <a:pt x="557" y="34"/>
                  </a:lnTo>
                  <a:lnTo>
                    <a:pt x="551" y="9"/>
                  </a:lnTo>
                  <a:lnTo>
                    <a:pt x="550" y="2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39" y="20"/>
                  </a:lnTo>
                  <a:lnTo>
                    <a:pt x="530" y="42"/>
                  </a:lnTo>
                  <a:lnTo>
                    <a:pt x="530" y="42"/>
                  </a:lnTo>
                  <a:lnTo>
                    <a:pt x="526" y="47"/>
                  </a:lnTo>
                  <a:lnTo>
                    <a:pt x="521" y="52"/>
                  </a:lnTo>
                  <a:lnTo>
                    <a:pt x="513" y="59"/>
                  </a:lnTo>
                  <a:lnTo>
                    <a:pt x="522" y="102"/>
                  </a:lnTo>
                  <a:lnTo>
                    <a:pt x="478" y="152"/>
                  </a:lnTo>
                  <a:lnTo>
                    <a:pt x="478" y="152"/>
                  </a:lnTo>
                  <a:lnTo>
                    <a:pt x="461" y="133"/>
                  </a:lnTo>
                  <a:lnTo>
                    <a:pt x="450" y="119"/>
                  </a:lnTo>
                  <a:lnTo>
                    <a:pt x="446" y="114"/>
                  </a:lnTo>
                  <a:lnTo>
                    <a:pt x="445" y="110"/>
                  </a:lnTo>
                  <a:lnTo>
                    <a:pt x="445" y="110"/>
                  </a:lnTo>
                  <a:lnTo>
                    <a:pt x="443" y="106"/>
                  </a:lnTo>
                  <a:lnTo>
                    <a:pt x="441" y="100"/>
                  </a:lnTo>
                  <a:lnTo>
                    <a:pt x="432" y="83"/>
                  </a:lnTo>
                  <a:lnTo>
                    <a:pt x="419" y="61"/>
                  </a:lnTo>
                  <a:lnTo>
                    <a:pt x="416" y="113"/>
                  </a:lnTo>
                  <a:lnTo>
                    <a:pt x="393" y="119"/>
                  </a:lnTo>
                  <a:lnTo>
                    <a:pt x="388" y="204"/>
                  </a:lnTo>
                  <a:lnTo>
                    <a:pt x="325" y="170"/>
                  </a:lnTo>
                  <a:lnTo>
                    <a:pt x="328" y="150"/>
                  </a:lnTo>
                  <a:lnTo>
                    <a:pt x="314" y="136"/>
                  </a:lnTo>
                  <a:lnTo>
                    <a:pt x="314" y="136"/>
                  </a:lnTo>
                  <a:lnTo>
                    <a:pt x="305" y="154"/>
                  </a:lnTo>
                  <a:lnTo>
                    <a:pt x="298" y="168"/>
                  </a:lnTo>
                  <a:lnTo>
                    <a:pt x="294" y="176"/>
                  </a:lnTo>
                  <a:lnTo>
                    <a:pt x="294" y="176"/>
                  </a:lnTo>
                  <a:lnTo>
                    <a:pt x="297" y="197"/>
                  </a:lnTo>
                  <a:lnTo>
                    <a:pt x="299" y="215"/>
                  </a:lnTo>
                  <a:lnTo>
                    <a:pt x="347" y="239"/>
                  </a:lnTo>
                  <a:lnTo>
                    <a:pt x="334" y="281"/>
                  </a:lnTo>
                  <a:lnTo>
                    <a:pt x="285" y="236"/>
                  </a:lnTo>
                  <a:lnTo>
                    <a:pt x="262" y="263"/>
                  </a:lnTo>
                  <a:lnTo>
                    <a:pt x="253" y="284"/>
                  </a:lnTo>
                  <a:lnTo>
                    <a:pt x="231" y="253"/>
                  </a:lnTo>
                  <a:lnTo>
                    <a:pt x="211" y="258"/>
                  </a:lnTo>
                  <a:lnTo>
                    <a:pt x="234" y="300"/>
                  </a:lnTo>
                  <a:lnTo>
                    <a:pt x="239" y="317"/>
                  </a:lnTo>
                  <a:lnTo>
                    <a:pt x="245" y="330"/>
                  </a:lnTo>
                  <a:lnTo>
                    <a:pt x="245" y="330"/>
                  </a:lnTo>
                  <a:lnTo>
                    <a:pt x="243" y="347"/>
                  </a:lnTo>
                  <a:lnTo>
                    <a:pt x="240" y="366"/>
                  </a:lnTo>
                  <a:lnTo>
                    <a:pt x="240" y="366"/>
                  </a:lnTo>
                  <a:lnTo>
                    <a:pt x="239" y="372"/>
                  </a:lnTo>
                  <a:lnTo>
                    <a:pt x="235" y="383"/>
                  </a:lnTo>
                  <a:lnTo>
                    <a:pt x="229" y="397"/>
                  </a:lnTo>
                  <a:lnTo>
                    <a:pt x="203" y="397"/>
                  </a:lnTo>
                  <a:lnTo>
                    <a:pt x="203" y="397"/>
                  </a:lnTo>
                  <a:lnTo>
                    <a:pt x="206" y="383"/>
                  </a:lnTo>
                  <a:lnTo>
                    <a:pt x="207" y="372"/>
                  </a:lnTo>
                  <a:lnTo>
                    <a:pt x="207" y="370"/>
                  </a:lnTo>
                  <a:lnTo>
                    <a:pt x="206" y="368"/>
                  </a:lnTo>
                  <a:lnTo>
                    <a:pt x="206" y="368"/>
                  </a:lnTo>
                  <a:lnTo>
                    <a:pt x="204" y="367"/>
                  </a:lnTo>
                  <a:lnTo>
                    <a:pt x="202" y="366"/>
                  </a:lnTo>
                  <a:lnTo>
                    <a:pt x="198" y="361"/>
                  </a:lnTo>
                  <a:lnTo>
                    <a:pt x="194" y="354"/>
                  </a:lnTo>
                  <a:lnTo>
                    <a:pt x="194" y="323"/>
                  </a:lnTo>
                  <a:lnTo>
                    <a:pt x="203" y="290"/>
                  </a:lnTo>
                  <a:lnTo>
                    <a:pt x="172" y="300"/>
                  </a:lnTo>
                  <a:lnTo>
                    <a:pt x="172" y="300"/>
                  </a:lnTo>
                  <a:lnTo>
                    <a:pt x="166" y="309"/>
                  </a:lnTo>
                  <a:lnTo>
                    <a:pt x="161" y="318"/>
                  </a:lnTo>
                  <a:lnTo>
                    <a:pt x="159" y="322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8" y="339"/>
                  </a:lnTo>
                  <a:lnTo>
                    <a:pt x="155" y="357"/>
                  </a:lnTo>
                  <a:lnTo>
                    <a:pt x="152" y="383"/>
                  </a:lnTo>
                  <a:lnTo>
                    <a:pt x="185" y="462"/>
                  </a:lnTo>
                  <a:lnTo>
                    <a:pt x="159" y="511"/>
                  </a:lnTo>
                  <a:lnTo>
                    <a:pt x="131" y="514"/>
                  </a:lnTo>
                  <a:lnTo>
                    <a:pt x="123" y="537"/>
                  </a:lnTo>
                  <a:lnTo>
                    <a:pt x="143" y="570"/>
                  </a:lnTo>
                  <a:lnTo>
                    <a:pt x="137" y="622"/>
                  </a:lnTo>
                  <a:lnTo>
                    <a:pt x="137" y="622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6" y="615"/>
                  </a:lnTo>
                  <a:lnTo>
                    <a:pt x="85" y="613"/>
                  </a:lnTo>
                  <a:lnTo>
                    <a:pt x="82" y="605"/>
                  </a:lnTo>
                  <a:lnTo>
                    <a:pt x="78" y="593"/>
                  </a:lnTo>
                  <a:lnTo>
                    <a:pt x="72" y="574"/>
                  </a:lnTo>
                  <a:lnTo>
                    <a:pt x="49" y="588"/>
                  </a:lnTo>
                  <a:lnTo>
                    <a:pt x="60" y="640"/>
                  </a:lnTo>
                  <a:lnTo>
                    <a:pt x="103" y="690"/>
                  </a:lnTo>
                  <a:lnTo>
                    <a:pt x="103" y="690"/>
                  </a:lnTo>
                  <a:lnTo>
                    <a:pt x="78" y="688"/>
                  </a:lnTo>
                  <a:lnTo>
                    <a:pt x="62" y="690"/>
                  </a:lnTo>
                  <a:lnTo>
                    <a:pt x="56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53" y="696"/>
                  </a:lnTo>
                  <a:lnTo>
                    <a:pt x="55" y="705"/>
                  </a:lnTo>
                  <a:lnTo>
                    <a:pt x="62" y="729"/>
                  </a:lnTo>
                  <a:lnTo>
                    <a:pt x="72" y="764"/>
                  </a:lnTo>
                  <a:lnTo>
                    <a:pt x="83" y="813"/>
                  </a:lnTo>
                  <a:lnTo>
                    <a:pt x="83" y="841"/>
                  </a:lnTo>
                  <a:lnTo>
                    <a:pt x="83" y="841"/>
                  </a:lnTo>
                  <a:lnTo>
                    <a:pt x="110" y="830"/>
                  </a:lnTo>
                  <a:lnTo>
                    <a:pt x="131" y="821"/>
                  </a:lnTo>
                  <a:lnTo>
                    <a:pt x="145" y="813"/>
                  </a:lnTo>
                  <a:lnTo>
                    <a:pt x="145" y="813"/>
                  </a:lnTo>
                  <a:lnTo>
                    <a:pt x="146" y="813"/>
                  </a:lnTo>
                  <a:lnTo>
                    <a:pt x="148" y="814"/>
                  </a:lnTo>
                  <a:lnTo>
                    <a:pt x="148" y="821"/>
                  </a:lnTo>
                  <a:lnTo>
                    <a:pt x="148" y="832"/>
                  </a:lnTo>
                  <a:lnTo>
                    <a:pt x="145" y="845"/>
                  </a:lnTo>
                  <a:lnTo>
                    <a:pt x="140" y="881"/>
                  </a:lnTo>
                  <a:lnTo>
                    <a:pt x="63" y="877"/>
                  </a:lnTo>
                  <a:lnTo>
                    <a:pt x="46" y="895"/>
                  </a:lnTo>
                  <a:lnTo>
                    <a:pt x="32" y="926"/>
                  </a:lnTo>
                  <a:lnTo>
                    <a:pt x="32" y="926"/>
                  </a:lnTo>
                  <a:lnTo>
                    <a:pt x="54" y="945"/>
                  </a:lnTo>
                  <a:lnTo>
                    <a:pt x="72" y="963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6" y="984"/>
                  </a:lnTo>
                  <a:lnTo>
                    <a:pt x="98" y="988"/>
                  </a:lnTo>
                  <a:lnTo>
                    <a:pt x="96" y="990"/>
                  </a:lnTo>
                  <a:lnTo>
                    <a:pt x="92" y="993"/>
                  </a:lnTo>
                  <a:lnTo>
                    <a:pt x="87" y="995"/>
                  </a:lnTo>
                  <a:lnTo>
                    <a:pt x="82" y="995"/>
                  </a:lnTo>
                  <a:lnTo>
                    <a:pt x="72" y="997"/>
                  </a:lnTo>
                  <a:lnTo>
                    <a:pt x="72" y="997"/>
                  </a:lnTo>
                  <a:lnTo>
                    <a:pt x="68" y="995"/>
                  </a:lnTo>
                  <a:lnTo>
                    <a:pt x="65" y="994"/>
                  </a:lnTo>
                  <a:lnTo>
                    <a:pt x="55" y="990"/>
                  </a:lnTo>
                  <a:lnTo>
                    <a:pt x="49" y="986"/>
                  </a:lnTo>
                  <a:lnTo>
                    <a:pt x="40" y="984"/>
                  </a:lnTo>
                  <a:lnTo>
                    <a:pt x="28" y="980"/>
                  </a:lnTo>
                  <a:lnTo>
                    <a:pt x="13" y="978"/>
                  </a:lnTo>
                  <a:lnTo>
                    <a:pt x="13" y="978"/>
                  </a:lnTo>
                  <a:lnTo>
                    <a:pt x="6" y="978"/>
                  </a:lnTo>
                  <a:lnTo>
                    <a:pt x="2" y="979"/>
                  </a:lnTo>
                  <a:lnTo>
                    <a:pt x="0" y="981"/>
                  </a:lnTo>
                  <a:lnTo>
                    <a:pt x="0" y="985"/>
                  </a:lnTo>
                  <a:lnTo>
                    <a:pt x="2" y="990"/>
                  </a:lnTo>
                  <a:lnTo>
                    <a:pt x="5" y="995"/>
                  </a:lnTo>
                  <a:lnTo>
                    <a:pt x="15" y="1008"/>
                  </a:lnTo>
                  <a:lnTo>
                    <a:pt x="38" y="1035"/>
                  </a:lnTo>
                  <a:lnTo>
                    <a:pt x="47" y="1046"/>
                  </a:lnTo>
                  <a:lnTo>
                    <a:pt x="51" y="1051"/>
                  </a:lnTo>
                  <a:lnTo>
                    <a:pt x="51" y="1051"/>
                  </a:lnTo>
                  <a:lnTo>
                    <a:pt x="53" y="1053"/>
                  </a:lnTo>
                  <a:lnTo>
                    <a:pt x="56" y="1058"/>
                  </a:lnTo>
                  <a:lnTo>
                    <a:pt x="67" y="1069"/>
                  </a:lnTo>
                  <a:lnTo>
                    <a:pt x="83" y="1082"/>
                  </a:lnTo>
                  <a:lnTo>
                    <a:pt x="121" y="1088"/>
                  </a:lnTo>
                  <a:lnTo>
                    <a:pt x="121" y="1088"/>
                  </a:lnTo>
                  <a:lnTo>
                    <a:pt x="134" y="1109"/>
                  </a:lnTo>
                  <a:lnTo>
                    <a:pt x="143" y="1124"/>
                  </a:lnTo>
                  <a:lnTo>
                    <a:pt x="146" y="1132"/>
                  </a:lnTo>
                  <a:lnTo>
                    <a:pt x="146" y="1137"/>
                  </a:lnTo>
                  <a:lnTo>
                    <a:pt x="146" y="1137"/>
                  </a:lnTo>
                  <a:lnTo>
                    <a:pt x="146" y="1142"/>
                  </a:lnTo>
                  <a:lnTo>
                    <a:pt x="145" y="1145"/>
                  </a:lnTo>
                  <a:lnTo>
                    <a:pt x="143" y="1147"/>
                  </a:lnTo>
                  <a:lnTo>
                    <a:pt x="140" y="1150"/>
                  </a:lnTo>
                  <a:lnTo>
                    <a:pt x="134" y="1154"/>
                  </a:lnTo>
                  <a:lnTo>
                    <a:pt x="126" y="1156"/>
                  </a:lnTo>
                  <a:lnTo>
                    <a:pt x="126" y="1156"/>
                  </a:lnTo>
                  <a:lnTo>
                    <a:pt x="116" y="1157"/>
                  </a:lnTo>
                  <a:lnTo>
                    <a:pt x="101" y="1159"/>
                  </a:lnTo>
                  <a:lnTo>
                    <a:pt x="87" y="1161"/>
                  </a:lnTo>
                  <a:lnTo>
                    <a:pt x="82" y="1163"/>
                  </a:lnTo>
                  <a:lnTo>
                    <a:pt x="78" y="1165"/>
                  </a:lnTo>
                  <a:lnTo>
                    <a:pt x="78" y="1165"/>
                  </a:lnTo>
                  <a:lnTo>
                    <a:pt x="77" y="1169"/>
                  </a:lnTo>
                  <a:lnTo>
                    <a:pt x="74" y="1174"/>
                  </a:lnTo>
                  <a:lnTo>
                    <a:pt x="73" y="1188"/>
                  </a:lnTo>
                  <a:lnTo>
                    <a:pt x="72" y="1205"/>
                  </a:lnTo>
                  <a:lnTo>
                    <a:pt x="146" y="1205"/>
                  </a:lnTo>
                  <a:lnTo>
                    <a:pt x="189" y="1205"/>
                  </a:lnTo>
                  <a:lnTo>
                    <a:pt x="189" y="1227"/>
                  </a:lnTo>
                  <a:lnTo>
                    <a:pt x="234" y="1227"/>
                  </a:lnTo>
                  <a:lnTo>
                    <a:pt x="234" y="1227"/>
                  </a:lnTo>
                  <a:lnTo>
                    <a:pt x="235" y="1227"/>
                  </a:lnTo>
                  <a:lnTo>
                    <a:pt x="236" y="1229"/>
                  </a:lnTo>
                  <a:lnTo>
                    <a:pt x="235" y="1235"/>
                  </a:lnTo>
                  <a:lnTo>
                    <a:pt x="231" y="1244"/>
                  </a:lnTo>
                  <a:lnTo>
                    <a:pt x="229" y="1253"/>
                  </a:lnTo>
                  <a:lnTo>
                    <a:pt x="229" y="1253"/>
                  </a:lnTo>
                  <a:lnTo>
                    <a:pt x="227" y="1256"/>
                  </a:lnTo>
                  <a:lnTo>
                    <a:pt x="224" y="1263"/>
                  </a:lnTo>
                  <a:lnTo>
                    <a:pt x="215" y="1274"/>
                  </a:lnTo>
                  <a:lnTo>
                    <a:pt x="206" y="1287"/>
                  </a:lnTo>
                  <a:lnTo>
                    <a:pt x="203" y="1294"/>
                  </a:lnTo>
                  <a:lnTo>
                    <a:pt x="200" y="1299"/>
                  </a:lnTo>
                  <a:lnTo>
                    <a:pt x="200" y="1299"/>
                  </a:lnTo>
                  <a:lnTo>
                    <a:pt x="200" y="1301"/>
                  </a:lnTo>
                  <a:lnTo>
                    <a:pt x="202" y="1304"/>
                  </a:lnTo>
                  <a:lnTo>
                    <a:pt x="207" y="1308"/>
                  </a:lnTo>
                  <a:lnTo>
                    <a:pt x="215" y="1310"/>
                  </a:lnTo>
                  <a:lnTo>
                    <a:pt x="224" y="1313"/>
                  </a:lnTo>
                  <a:lnTo>
                    <a:pt x="240" y="1315"/>
                  </a:lnTo>
                  <a:lnTo>
                    <a:pt x="248" y="1315"/>
                  </a:lnTo>
                  <a:lnTo>
                    <a:pt x="271" y="1295"/>
                  </a:lnTo>
                  <a:lnTo>
                    <a:pt x="271" y="1295"/>
                  </a:lnTo>
                  <a:lnTo>
                    <a:pt x="270" y="1306"/>
                  </a:lnTo>
                  <a:lnTo>
                    <a:pt x="269" y="1324"/>
                  </a:lnTo>
                  <a:lnTo>
                    <a:pt x="269" y="1324"/>
                  </a:lnTo>
                  <a:lnTo>
                    <a:pt x="270" y="1327"/>
                  </a:lnTo>
                  <a:lnTo>
                    <a:pt x="270" y="1328"/>
                  </a:lnTo>
                  <a:lnTo>
                    <a:pt x="275" y="1331"/>
                  </a:lnTo>
                  <a:lnTo>
                    <a:pt x="280" y="1332"/>
                  </a:lnTo>
                  <a:lnTo>
                    <a:pt x="287" y="1333"/>
                  </a:lnTo>
                  <a:lnTo>
                    <a:pt x="298" y="1335"/>
                  </a:lnTo>
                  <a:lnTo>
                    <a:pt x="305" y="1335"/>
                  </a:lnTo>
                  <a:lnTo>
                    <a:pt x="328" y="1299"/>
                  </a:lnTo>
                  <a:lnTo>
                    <a:pt x="344" y="1299"/>
                  </a:lnTo>
                  <a:lnTo>
                    <a:pt x="377" y="1270"/>
                  </a:lnTo>
                  <a:lnTo>
                    <a:pt x="377" y="1270"/>
                  </a:lnTo>
                  <a:lnTo>
                    <a:pt x="398" y="1314"/>
                  </a:lnTo>
                  <a:lnTo>
                    <a:pt x="415" y="1350"/>
                  </a:lnTo>
                  <a:lnTo>
                    <a:pt x="428" y="1378"/>
                  </a:lnTo>
                  <a:lnTo>
                    <a:pt x="428" y="1378"/>
                  </a:lnTo>
                  <a:lnTo>
                    <a:pt x="440" y="1402"/>
                  </a:lnTo>
                  <a:lnTo>
                    <a:pt x="454" y="1427"/>
                  </a:lnTo>
                  <a:lnTo>
                    <a:pt x="467" y="1447"/>
                  </a:lnTo>
                  <a:lnTo>
                    <a:pt x="476" y="1458"/>
                  </a:lnTo>
                  <a:lnTo>
                    <a:pt x="476" y="1458"/>
                  </a:lnTo>
                  <a:lnTo>
                    <a:pt x="486" y="1474"/>
                  </a:lnTo>
                  <a:lnTo>
                    <a:pt x="501" y="1498"/>
                  </a:lnTo>
                  <a:lnTo>
                    <a:pt x="517" y="1522"/>
                  </a:lnTo>
                  <a:lnTo>
                    <a:pt x="524" y="1537"/>
                  </a:lnTo>
                  <a:lnTo>
                    <a:pt x="524" y="1537"/>
                  </a:lnTo>
                  <a:lnTo>
                    <a:pt x="526" y="1539"/>
                  </a:lnTo>
                  <a:lnTo>
                    <a:pt x="527" y="1545"/>
                  </a:lnTo>
                  <a:lnTo>
                    <a:pt x="527" y="1565"/>
                  </a:lnTo>
                  <a:lnTo>
                    <a:pt x="527" y="1590"/>
                  </a:lnTo>
                  <a:lnTo>
                    <a:pt x="527" y="1623"/>
                  </a:lnTo>
                  <a:lnTo>
                    <a:pt x="527" y="1623"/>
                  </a:lnTo>
                  <a:lnTo>
                    <a:pt x="527" y="1635"/>
                  </a:lnTo>
                  <a:lnTo>
                    <a:pt x="526" y="1656"/>
                  </a:lnTo>
                  <a:lnTo>
                    <a:pt x="519" y="1714"/>
                  </a:lnTo>
                  <a:lnTo>
                    <a:pt x="499" y="1872"/>
                  </a:lnTo>
                  <a:lnTo>
                    <a:pt x="478" y="2021"/>
                  </a:lnTo>
                  <a:lnTo>
                    <a:pt x="469" y="2088"/>
                  </a:lnTo>
                  <a:lnTo>
                    <a:pt x="459" y="2103"/>
                  </a:lnTo>
                  <a:lnTo>
                    <a:pt x="506" y="2108"/>
                  </a:lnTo>
                  <a:lnTo>
                    <a:pt x="506" y="2108"/>
                  </a:lnTo>
                  <a:lnTo>
                    <a:pt x="518" y="2104"/>
                  </a:lnTo>
                  <a:lnTo>
                    <a:pt x="528" y="2102"/>
                  </a:lnTo>
                  <a:lnTo>
                    <a:pt x="541" y="2099"/>
                  </a:lnTo>
                  <a:lnTo>
                    <a:pt x="541" y="2099"/>
                  </a:lnTo>
                  <a:lnTo>
                    <a:pt x="559" y="2096"/>
                  </a:lnTo>
                  <a:lnTo>
                    <a:pt x="564" y="2094"/>
                  </a:lnTo>
                  <a:lnTo>
                    <a:pt x="564" y="2094"/>
                  </a:lnTo>
                  <a:lnTo>
                    <a:pt x="573" y="2093"/>
                  </a:lnTo>
                  <a:lnTo>
                    <a:pt x="580" y="2093"/>
                  </a:lnTo>
                  <a:lnTo>
                    <a:pt x="586" y="2094"/>
                  </a:lnTo>
                  <a:lnTo>
                    <a:pt x="586" y="2094"/>
                  </a:lnTo>
                  <a:lnTo>
                    <a:pt x="596" y="2096"/>
                  </a:lnTo>
                  <a:lnTo>
                    <a:pt x="614" y="2096"/>
                  </a:lnTo>
                  <a:lnTo>
                    <a:pt x="638" y="2094"/>
                  </a:lnTo>
                  <a:lnTo>
                    <a:pt x="638" y="2094"/>
                  </a:lnTo>
                  <a:lnTo>
                    <a:pt x="631" y="2063"/>
                  </a:lnTo>
                  <a:lnTo>
                    <a:pt x="627" y="2039"/>
                  </a:lnTo>
                  <a:lnTo>
                    <a:pt x="626" y="2021"/>
                  </a:lnTo>
                  <a:lnTo>
                    <a:pt x="626" y="2021"/>
                  </a:lnTo>
                  <a:lnTo>
                    <a:pt x="621" y="1705"/>
                  </a:lnTo>
                  <a:lnTo>
                    <a:pt x="612" y="1489"/>
                  </a:lnTo>
                  <a:lnTo>
                    <a:pt x="612" y="1489"/>
                  </a:lnTo>
                  <a:lnTo>
                    <a:pt x="625" y="1456"/>
                  </a:lnTo>
                  <a:lnTo>
                    <a:pt x="635" y="1430"/>
                  </a:lnTo>
                  <a:lnTo>
                    <a:pt x="640" y="1412"/>
                  </a:lnTo>
                  <a:lnTo>
                    <a:pt x="640" y="1412"/>
                  </a:lnTo>
                  <a:lnTo>
                    <a:pt x="641" y="1409"/>
                  </a:lnTo>
                  <a:lnTo>
                    <a:pt x="643" y="1409"/>
                  </a:lnTo>
                  <a:lnTo>
                    <a:pt x="650" y="1409"/>
                  </a:lnTo>
                  <a:lnTo>
                    <a:pt x="661" y="1413"/>
                  </a:lnTo>
                  <a:lnTo>
                    <a:pt x="672" y="1420"/>
                  </a:lnTo>
                  <a:lnTo>
                    <a:pt x="694" y="1431"/>
                  </a:lnTo>
                  <a:lnTo>
                    <a:pt x="703" y="1438"/>
                  </a:lnTo>
                  <a:lnTo>
                    <a:pt x="703" y="1438"/>
                  </a:lnTo>
                  <a:lnTo>
                    <a:pt x="715" y="1395"/>
                  </a:lnTo>
                  <a:lnTo>
                    <a:pt x="715" y="1395"/>
                  </a:lnTo>
                  <a:lnTo>
                    <a:pt x="716" y="1394"/>
                  </a:lnTo>
                  <a:lnTo>
                    <a:pt x="717" y="1393"/>
                  </a:lnTo>
                  <a:lnTo>
                    <a:pt x="722" y="1390"/>
                  </a:lnTo>
                  <a:lnTo>
                    <a:pt x="730" y="1389"/>
                  </a:lnTo>
                  <a:lnTo>
                    <a:pt x="738" y="1387"/>
                  </a:lnTo>
                  <a:lnTo>
                    <a:pt x="753" y="1386"/>
                  </a:lnTo>
                  <a:lnTo>
                    <a:pt x="760" y="1386"/>
                  </a:lnTo>
                  <a:lnTo>
                    <a:pt x="779" y="1395"/>
                  </a:lnTo>
                  <a:lnTo>
                    <a:pt x="779" y="1395"/>
                  </a:lnTo>
                  <a:lnTo>
                    <a:pt x="800" y="1378"/>
                  </a:lnTo>
                  <a:lnTo>
                    <a:pt x="815" y="1366"/>
                  </a:lnTo>
                  <a:lnTo>
                    <a:pt x="823" y="1358"/>
                  </a:lnTo>
                  <a:lnTo>
                    <a:pt x="823" y="1358"/>
                  </a:lnTo>
                  <a:lnTo>
                    <a:pt x="829" y="1337"/>
                  </a:lnTo>
                  <a:lnTo>
                    <a:pt x="832" y="1318"/>
                  </a:lnTo>
                  <a:lnTo>
                    <a:pt x="832" y="1318"/>
                  </a:lnTo>
                  <a:lnTo>
                    <a:pt x="832" y="1315"/>
                  </a:lnTo>
                  <a:lnTo>
                    <a:pt x="829" y="1314"/>
                  </a:lnTo>
                  <a:lnTo>
                    <a:pt x="821" y="1310"/>
                  </a:lnTo>
                  <a:lnTo>
                    <a:pt x="811" y="1306"/>
                  </a:lnTo>
                  <a:lnTo>
                    <a:pt x="820" y="1269"/>
                  </a:lnTo>
                  <a:lnTo>
                    <a:pt x="774" y="1267"/>
                  </a:lnTo>
                  <a:lnTo>
                    <a:pt x="769" y="1299"/>
                  </a:lnTo>
                  <a:lnTo>
                    <a:pt x="689" y="1327"/>
                  </a:lnTo>
                  <a:lnTo>
                    <a:pt x="640" y="1290"/>
                  </a:lnTo>
                  <a:lnTo>
                    <a:pt x="675" y="1250"/>
                  </a:lnTo>
                  <a:lnTo>
                    <a:pt x="675" y="1250"/>
                  </a:lnTo>
                  <a:lnTo>
                    <a:pt x="677" y="1247"/>
                  </a:lnTo>
                  <a:lnTo>
                    <a:pt x="681" y="1246"/>
                  </a:lnTo>
                  <a:lnTo>
                    <a:pt x="694" y="1241"/>
                  </a:lnTo>
                  <a:lnTo>
                    <a:pt x="711" y="1236"/>
                  </a:lnTo>
                  <a:lnTo>
                    <a:pt x="746" y="1215"/>
                  </a:lnTo>
                  <a:lnTo>
                    <a:pt x="746" y="1215"/>
                  </a:lnTo>
                  <a:lnTo>
                    <a:pt x="752" y="1196"/>
                  </a:lnTo>
                  <a:lnTo>
                    <a:pt x="757" y="1182"/>
                  </a:lnTo>
                  <a:lnTo>
                    <a:pt x="760" y="1173"/>
                  </a:lnTo>
                  <a:lnTo>
                    <a:pt x="760" y="1173"/>
                  </a:lnTo>
                  <a:lnTo>
                    <a:pt x="761" y="1170"/>
                  </a:lnTo>
                  <a:lnTo>
                    <a:pt x="765" y="1166"/>
                  </a:lnTo>
                  <a:lnTo>
                    <a:pt x="779" y="1160"/>
                  </a:lnTo>
                  <a:lnTo>
                    <a:pt x="797" y="1154"/>
                  </a:lnTo>
                  <a:lnTo>
                    <a:pt x="797" y="1154"/>
                  </a:lnTo>
                  <a:lnTo>
                    <a:pt x="832" y="1138"/>
                  </a:lnTo>
                  <a:lnTo>
                    <a:pt x="859" y="1127"/>
                  </a:lnTo>
                  <a:lnTo>
                    <a:pt x="869" y="1120"/>
                  </a:lnTo>
                  <a:lnTo>
                    <a:pt x="874" y="1116"/>
                  </a:lnTo>
                  <a:lnTo>
                    <a:pt x="874" y="1116"/>
                  </a:lnTo>
                  <a:lnTo>
                    <a:pt x="882" y="1111"/>
                  </a:lnTo>
                  <a:lnTo>
                    <a:pt x="887" y="1109"/>
                  </a:lnTo>
                  <a:lnTo>
                    <a:pt x="893" y="1107"/>
                  </a:lnTo>
                  <a:lnTo>
                    <a:pt x="893" y="1107"/>
                  </a:lnTo>
                  <a:lnTo>
                    <a:pt x="911" y="1084"/>
                  </a:lnTo>
                  <a:lnTo>
                    <a:pt x="926" y="1066"/>
                  </a:lnTo>
                  <a:lnTo>
                    <a:pt x="931" y="1058"/>
                  </a:lnTo>
                  <a:lnTo>
                    <a:pt x="933" y="1053"/>
                  </a:lnTo>
                  <a:lnTo>
                    <a:pt x="933" y="1053"/>
                  </a:lnTo>
                  <a:lnTo>
                    <a:pt x="951" y="1016"/>
                  </a:lnTo>
                  <a:lnTo>
                    <a:pt x="967" y="988"/>
                  </a:lnTo>
                  <a:lnTo>
                    <a:pt x="967" y="971"/>
                  </a:lnTo>
                  <a:lnTo>
                    <a:pt x="1007" y="945"/>
                  </a:lnTo>
                  <a:lnTo>
                    <a:pt x="1001" y="921"/>
                  </a:lnTo>
                  <a:lnTo>
                    <a:pt x="996" y="906"/>
                  </a:lnTo>
                  <a:lnTo>
                    <a:pt x="1067" y="855"/>
                  </a:lnTo>
                  <a:lnTo>
                    <a:pt x="1069" y="841"/>
                  </a:lnTo>
                  <a:lnTo>
                    <a:pt x="1090" y="832"/>
                  </a:lnTo>
                  <a:lnTo>
                    <a:pt x="1104" y="812"/>
                  </a:lnTo>
                  <a:lnTo>
                    <a:pt x="1078" y="795"/>
                  </a:lnTo>
                  <a:lnTo>
                    <a:pt x="1041" y="786"/>
                  </a:lnTo>
                  <a:lnTo>
                    <a:pt x="1036" y="769"/>
                  </a:lnTo>
                  <a:lnTo>
                    <a:pt x="1050" y="764"/>
                  </a:lnTo>
                  <a:lnTo>
                    <a:pt x="1114" y="733"/>
                  </a:lnTo>
                  <a:lnTo>
                    <a:pt x="1114" y="733"/>
                  </a:lnTo>
                  <a:lnTo>
                    <a:pt x="1109" y="722"/>
                  </a:lnTo>
                  <a:lnTo>
                    <a:pt x="1105" y="710"/>
                  </a:lnTo>
                  <a:lnTo>
                    <a:pt x="1102" y="699"/>
                  </a:lnTo>
                  <a:lnTo>
                    <a:pt x="1102" y="699"/>
                  </a:lnTo>
                  <a:lnTo>
                    <a:pt x="1102" y="694"/>
                  </a:lnTo>
                  <a:lnTo>
                    <a:pt x="1103" y="691"/>
                  </a:lnTo>
                  <a:lnTo>
                    <a:pt x="1103" y="688"/>
                  </a:lnTo>
                  <a:lnTo>
                    <a:pt x="1105" y="686"/>
                  </a:lnTo>
                  <a:lnTo>
                    <a:pt x="1108" y="685"/>
                  </a:lnTo>
                  <a:lnTo>
                    <a:pt x="1109" y="685"/>
                  </a:lnTo>
                  <a:lnTo>
                    <a:pt x="1144" y="665"/>
                  </a:lnTo>
                  <a:lnTo>
                    <a:pt x="1140" y="631"/>
                  </a:lnTo>
                  <a:lnTo>
                    <a:pt x="1140" y="631"/>
                  </a:lnTo>
                  <a:lnTo>
                    <a:pt x="1067" y="661"/>
                  </a:lnTo>
                  <a:lnTo>
                    <a:pt x="1067" y="661"/>
                  </a:lnTo>
                  <a:lnTo>
                    <a:pt x="1063" y="663"/>
                  </a:lnTo>
                  <a:lnTo>
                    <a:pt x="1059" y="663"/>
                  </a:lnTo>
                  <a:lnTo>
                    <a:pt x="1051" y="660"/>
                  </a:lnTo>
                  <a:lnTo>
                    <a:pt x="1048" y="658"/>
                  </a:lnTo>
                  <a:lnTo>
                    <a:pt x="1046" y="656"/>
                  </a:lnTo>
                  <a:lnTo>
                    <a:pt x="1022" y="613"/>
                  </a:lnTo>
                  <a:lnTo>
                    <a:pt x="1067" y="579"/>
                  </a:lnTo>
                  <a:lnTo>
                    <a:pt x="1067" y="579"/>
                  </a:lnTo>
                  <a:lnTo>
                    <a:pt x="1063" y="571"/>
                  </a:lnTo>
                  <a:lnTo>
                    <a:pt x="1055" y="553"/>
                  </a:lnTo>
                  <a:lnTo>
                    <a:pt x="1051" y="543"/>
                  </a:lnTo>
                  <a:lnTo>
                    <a:pt x="1048" y="533"/>
                  </a:lnTo>
                  <a:lnTo>
                    <a:pt x="1048" y="523"/>
                  </a:lnTo>
                  <a:lnTo>
                    <a:pt x="1048" y="519"/>
                  </a:lnTo>
                  <a:lnTo>
                    <a:pt x="1048" y="516"/>
                  </a:lnTo>
                  <a:lnTo>
                    <a:pt x="1048" y="516"/>
                  </a:lnTo>
                  <a:lnTo>
                    <a:pt x="1053" y="501"/>
                  </a:lnTo>
                  <a:lnTo>
                    <a:pt x="1058" y="485"/>
                  </a:lnTo>
                  <a:lnTo>
                    <a:pt x="1062" y="466"/>
                  </a:lnTo>
                  <a:lnTo>
                    <a:pt x="1062" y="466"/>
                  </a:lnTo>
                  <a:close/>
                  <a:moveTo>
                    <a:pt x="541" y="1435"/>
                  </a:moveTo>
                  <a:lnTo>
                    <a:pt x="541" y="1435"/>
                  </a:lnTo>
                  <a:lnTo>
                    <a:pt x="526" y="1413"/>
                  </a:lnTo>
                  <a:lnTo>
                    <a:pt x="509" y="1389"/>
                  </a:lnTo>
                  <a:lnTo>
                    <a:pt x="509" y="1389"/>
                  </a:lnTo>
                  <a:lnTo>
                    <a:pt x="505" y="1382"/>
                  </a:lnTo>
                  <a:lnTo>
                    <a:pt x="504" y="1376"/>
                  </a:lnTo>
                  <a:lnTo>
                    <a:pt x="504" y="1376"/>
                  </a:lnTo>
                  <a:lnTo>
                    <a:pt x="506" y="1363"/>
                  </a:lnTo>
                  <a:lnTo>
                    <a:pt x="513" y="1344"/>
                  </a:lnTo>
                  <a:lnTo>
                    <a:pt x="513" y="1344"/>
                  </a:lnTo>
                  <a:lnTo>
                    <a:pt x="506" y="1337"/>
                  </a:lnTo>
                  <a:lnTo>
                    <a:pt x="501" y="1332"/>
                  </a:lnTo>
                  <a:lnTo>
                    <a:pt x="499" y="1327"/>
                  </a:lnTo>
                  <a:lnTo>
                    <a:pt x="499" y="1327"/>
                  </a:lnTo>
                  <a:lnTo>
                    <a:pt x="495" y="1317"/>
                  </a:lnTo>
                  <a:lnTo>
                    <a:pt x="492" y="1310"/>
                  </a:lnTo>
                  <a:lnTo>
                    <a:pt x="492" y="1306"/>
                  </a:lnTo>
                  <a:lnTo>
                    <a:pt x="492" y="1306"/>
                  </a:lnTo>
                  <a:lnTo>
                    <a:pt x="496" y="1296"/>
                  </a:lnTo>
                  <a:lnTo>
                    <a:pt x="496" y="1296"/>
                  </a:lnTo>
                  <a:lnTo>
                    <a:pt x="492" y="1288"/>
                  </a:lnTo>
                  <a:lnTo>
                    <a:pt x="491" y="1282"/>
                  </a:lnTo>
                  <a:lnTo>
                    <a:pt x="490" y="1278"/>
                  </a:lnTo>
                  <a:lnTo>
                    <a:pt x="490" y="1278"/>
                  </a:lnTo>
                  <a:lnTo>
                    <a:pt x="490" y="1277"/>
                  </a:lnTo>
                  <a:lnTo>
                    <a:pt x="491" y="1277"/>
                  </a:lnTo>
                  <a:lnTo>
                    <a:pt x="495" y="1277"/>
                  </a:lnTo>
                  <a:lnTo>
                    <a:pt x="497" y="1278"/>
                  </a:lnTo>
                  <a:lnTo>
                    <a:pt x="501" y="1278"/>
                  </a:lnTo>
                  <a:lnTo>
                    <a:pt x="501" y="1278"/>
                  </a:lnTo>
                  <a:lnTo>
                    <a:pt x="508" y="1278"/>
                  </a:lnTo>
                  <a:lnTo>
                    <a:pt x="510" y="1278"/>
                  </a:lnTo>
                  <a:lnTo>
                    <a:pt x="510" y="1278"/>
                  </a:lnTo>
                  <a:lnTo>
                    <a:pt x="521" y="1259"/>
                  </a:lnTo>
                  <a:lnTo>
                    <a:pt x="521" y="1259"/>
                  </a:lnTo>
                  <a:lnTo>
                    <a:pt x="522" y="1259"/>
                  </a:lnTo>
                  <a:lnTo>
                    <a:pt x="523" y="1259"/>
                  </a:lnTo>
                  <a:lnTo>
                    <a:pt x="530" y="1261"/>
                  </a:lnTo>
                  <a:lnTo>
                    <a:pt x="539" y="1267"/>
                  </a:lnTo>
                  <a:lnTo>
                    <a:pt x="536" y="1306"/>
                  </a:lnTo>
                  <a:lnTo>
                    <a:pt x="541" y="1435"/>
                  </a:lnTo>
                  <a:close/>
                  <a:moveTo>
                    <a:pt x="618" y="1336"/>
                  </a:moveTo>
                  <a:lnTo>
                    <a:pt x="618" y="1336"/>
                  </a:lnTo>
                  <a:lnTo>
                    <a:pt x="623" y="1339"/>
                  </a:lnTo>
                  <a:lnTo>
                    <a:pt x="629" y="1341"/>
                  </a:lnTo>
                  <a:lnTo>
                    <a:pt x="630" y="1344"/>
                  </a:lnTo>
                  <a:lnTo>
                    <a:pt x="630" y="1344"/>
                  </a:lnTo>
                  <a:lnTo>
                    <a:pt x="631" y="1348"/>
                  </a:lnTo>
                  <a:lnTo>
                    <a:pt x="631" y="1354"/>
                  </a:lnTo>
                  <a:lnTo>
                    <a:pt x="632" y="1358"/>
                  </a:lnTo>
                  <a:lnTo>
                    <a:pt x="634" y="1360"/>
                  </a:lnTo>
                  <a:lnTo>
                    <a:pt x="636" y="1362"/>
                  </a:lnTo>
                  <a:lnTo>
                    <a:pt x="640" y="1363"/>
                  </a:lnTo>
                  <a:lnTo>
                    <a:pt x="640" y="1363"/>
                  </a:lnTo>
                  <a:lnTo>
                    <a:pt x="648" y="1362"/>
                  </a:lnTo>
                  <a:lnTo>
                    <a:pt x="653" y="1360"/>
                  </a:lnTo>
                  <a:lnTo>
                    <a:pt x="657" y="1359"/>
                  </a:lnTo>
                  <a:lnTo>
                    <a:pt x="658" y="1360"/>
                  </a:lnTo>
                  <a:lnTo>
                    <a:pt x="658" y="1360"/>
                  </a:lnTo>
                  <a:lnTo>
                    <a:pt x="667" y="1369"/>
                  </a:lnTo>
                  <a:lnTo>
                    <a:pt x="675" y="1378"/>
                  </a:lnTo>
                  <a:lnTo>
                    <a:pt x="675" y="1378"/>
                  </a:lnTo>
                  <a:lnTo>
                    <a:pt x="675" y="1382"/>
                  </a:lnTo>
                  <a:lnTo>
                    <a:pt x="674" y="1386"/>
                  </a:lnTo>
                  <a:lnTo>
                    <a:pt x="671" y="1389"/>
                  </a:lnTo>
                  <a:lnTo>
                    <a:pt x="670" y="1389"/>
                  </a:lnTo>
                  <a:lnTo>
                    <a:pt x="666" y="1390"/>
                  </a:lnTo>
                  <a:lnTo>
                    <a:pt x="661" y="1389"/>
                  </a:lnTo>
                  <a:lnTo>
                    <a:pt x="661" y="1389"/>
                  </a:lnTo>
                  <a:lnTo>
                    <a:pt x="653" y="1385"/>
                  </a:lnTo>
                  <a:lnTo>
                    <a:pt x="649" y="1382"/>
                  </a:lnTo>
                  <a:lnTo>
                    <a:pt x="645" y="1381"/>
                  </a:lnTo>
                  <a:lnTo>
                    <a:pt x="640" y="1384"/>
                  </a:lnTo>
                  <a:lnTo>
                    <a:pt x="640" y="1384"/>
                  </a:lnTo>
                  <a:lnTo>
                    <a:pt x="617" y="1395"/>
                  </a:lnTo>
                  <a:lnTo>
                    <a:pt x="617" y="1395"/>
                  </a:lnTo>
                  <a:lnTo>
                    <a:pt x="614" y="1375"/>
                  </a:lnTo>
                  <a:lnTo>
                    <a:pt x="614" y="1360"/>
                  </a:lnTo>
                  <a:lnTo>
                    <a:pt x="618" y="1336"/>
                  </a:lnTo>
                  <a:close/>
                  <a:moveTo>
                    <a:pt x="938" y="488"/>
                  </a:moveTo>
                  <a:lnTo>
                    <a:pt x="938" y="488"/>
                  </a:lnTo>
                  <a:lnTo>
                    <a:pt x="938" y="488"/>
                  </a:lnTo>
                  <a:lnTo>
                    <a:pt x="940" y="488"/>
                  </a:lnTo>
                  <a:lnTo>
                    <a:pt x="942" y="493"/>
                  </a:lnTo>
                  <a:lnTo>
                    <a:pt x="945" y="502"/>
                  </a:lnTo>
                  <a:lnTo>
                    <a:pt x="954" y="494"/>
                  </a:lnTo>
                  <a:lnTo>
                    <a:pt x="954" y="514"/>
                  </a:lnTo>
                  <a:lnTo>
                    <a:pt x="954" y="514"/>
                  </a:lnTo>
                  <a:lnTo>
                    <a:pt x="955" y="515"/>
                  </a:lnTo>
                  <a:lnTo>
                    <a:pt x="956" y="515"/>
                  </a:lnTo>
                  <a:lnTo>
                    <a:pt x="960" y="515"/>
                  </a:lnTo>
                  <a:lnTo>
                    <a:pt x="968" y="514"/>
                  </a:lnTo>
                  <a:lnTo>
                    <a:pt x="968" y="514"/>
                  </a:lnTo>
                  <a:lnTo>
                    <a:pt x="971" y="515"/>
                  </a:lnTo>
                  <a:lnTo>
                    <a:pt x="973" y="519"/>
                  </a:lnTo>
                  <a:lnTo>
                    <a:pt x="978" y="525"/>
                  </a:lnTo>
                  <a:lnTo>
                    <a:pt x="964" y="534"/>
                  </a:lnTo>
                  <a:lnTo>
                    <a:pt x="964" y="534"/>
                  </a:lnTo>
                  <a:lnTo>
                    <a:pt x="956" y="560"/>
                  </a:lnTo>
                  <a:lnTo>
                    <a:pt x="956" y="560"/>
                  </a:lnTo>
                  <a:lnTo>
                    <a:pt x="954" y="561"/>
                  </a:lnTo>
                  <a:lnTo>
                    <a:pt x="949" y="562"/>
                  </a:lnTo>
                  <a:lnTo>
                    <a:pt x="940" y="562"/>
                  </a:lnTo>
                  <a:lnTo>
                    <a:pt x="940" y="562"/>
                  </a:lnTo>
                  <a:lnTo>
                    <a:pt x="938" y="555"/>
                  </a:lnTo>
                  <a:lnTo>
                    <a:pt x="936" y="542"/>
                  </a:lnTo>
                  <a:lnTo>
                    <a:pt x="936" y="542"/>
                  </a:lnTo>
                  <a:lnTo>
                    <a:pt x="935" y="539"/>
                  </a:lnTo>
                  <a:lnTo>
                    <a:pt x="933" y="538"/>
                  </a:lnTo>
                  <a:lnTo>
                    <a:pt x="931" y="539"/>
                  </a:lnTo>
                  <a:lnTo>
                    <a:pt x="928" y="544"/>
                  </a:lnTo>
                  <a:lnTo>
                    <a:pt x="913" y="548"/>
                  </a:lnTo>
                  <a:lnTo>
                    <a:pt x="913" y="548"/>
                  </a:lnTo>
                  <a:lnTo>
                    <a:pt x="908" y="542"/>
                  </a:lnTo>
                  <a:lnTo>
                    <a:pt x="905" y="535"/>
                  </a:lnTo>
                  <a:lnTo>
                    <a:pt x="902" y="530"/>
                  </a:lnTo>
                  <a:lnTo>
                    <a:pt x="902" y="530"/>
                  </a:lnTo>
                  <a:lnTo>
                    <a:pt x="902" y="525"/>
                  </a:lnTo>
                  <a:lnTo>
                    <a:pt x="904" y="519"/>
                  </a:lnTo>
                  <a:lnTo>
                    <a:pt x="908" y="511"/>
                  </a:lnTo>
                  <a:lnTo>
                    <a:pt x="908" y="511"/>
                  </a:lnTo>
                  <a:lnTo>
                    <a:pt x="910" y="511"/>
                  </a:lnTo>
                  <a:lnTo>
                    <a:pt x="915" y="511"/>
                  </a:lnTo>
                  <a:lnTo>
                    <a:pt x="928" y="514"/>
                  </a:lnTo>
                  <a:lnTo>
                    <a:pt x="928" y="514"/>
                  </a:lnTo>
                  <a:lnTo>
                    <a:pt x="932" y="514"/>
                  </a:lnTo>
                  <a:lnTo>
                    <a:pt x="933" y="514"/>
                  </a:lnTo>
                  <a:lnTo>
                    <a:pt x="937" y="510"/>
                  </a:lnTo>
                  <a:lnTo>
                    <a:pt x="938" y="506"/>
                  </a:lnTo>
                  <a:lnTo>
                    <a:pt x="938" y="505"/>
                  </a:lnTo>
                  <a:lnTo>
                    <a:pt x="938" y="505"/>
                  </a:lnTo>
                  <a:lnTo>
                    <a:pt x="937" y="497"/>
                  </a:lnTo>
                  <a:lnTo>
                    <a:pt x="938" y="488"/>
                  </a:lnTo>
                  <a:lnTo>
                    <a:pt x="938" y="488"/>
                  </a:lnTo>
                  <a:close/>
                  <a:moveTo>
                    <a:pt x="307" y="1156"/>
                  </a:moveTo>
                  <a:lnTo>
                    <a:pt x="339" y="116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56" y="1150"/>
                  </a:lnTo>
                  <a:lnTo>
                    <a:pt x="357" y="1147"/>
                  </a:lnTo>
                  <a:lnTo>
                    <a:pt x="359" y="1147"/>
                  </a:lnTo>
                  <a:lnTo>
                    <a:pt x="360" y="1147"/>
                  </a:lnTo>
                  <a:lnTo>
                    <a:pt x="362" y="1148"/>
                  </a:lnTo>
                  <a:lnTo>
                    <a:pt x="365" y="1151"/>
                  </a:lnTo>
                  <a:lnTo>
                    <a:pt x="365" y="1151"/>
                  </a:lnTo>
                  <a:lnTo>
                    <a:pt x="369" y="1159"/>
                  </a:lnTo>
                  <a:lnTo>
                    <a:pt x="371" y="1163"/>
                  </a:lnTo>
                  <a:lnTo>
                    <a:pt x="371" y="1165"/>
                  </a:lnTo>
                  <a:lnTo>
                    <a:pt x="374" y="1165"/>
                  </a:lnTo>
                  <a:lnTo>
                    <a:pt x="374" y="1165"/>
                  </a:lnTo>
                  <a:lnTo>
                    <a:pt x="383" y="1164"/>
                  </a:lnTo>
                  <a:lnTo>
                    <a:pt x="397" y="1160"/>
                  </a:lnTo>
                  <a:lnTo>
                    <a:pt x="415" y="1154"/>
                  </a:lnTo>
                  <a:lnTo>
                    <a:pt x="413" y="1165"/>
                  </a:lnTo>
                  <a:lnTo>
                    <a:pt x="413" y="1165"/>
                  </a:lnTo>
                  <a:lnTo>
                    <a:pt x="396" y="1173"/>
                  </a:lnTo>
                  <a:lnTo>
                    <a:pt x="384" y="1179"/>
                  </a:lnTo>
                  <a:lnTo>
                    <a:pt x="379" y="1182"/>
                  </a:lnTo>
                  <a:lnTo>
                    <a:pt x="379" y="1182"/>
                  </a:lnTo>
                  <a:lnTo>
                    <a:pt x="384" y="1190"/>
                  </a:lnTo>
                  <a:lnTo>
                    <a:pt x="387" y="1195"/>
                  </a:lnTo>
                  <a:lnTo>
                    <a:pt x="388" y="1199"/>
                  </a:lnTo>
                  <a:lnTo>
                    <a:pt x="388" y="1199"/>
                  </a:lnTo>
                  <a:lnTo>
                    <a:pt x="389" y="1202"/>
                  </a:lnTo>
                  <a:lnTo>
                    <a:pt x="393" y="1209"/>
                  </a:lnTo>
                  <a:lnTo>
                    <a:pt x="398" y="1219"/>
                  </a:lnTo>
                  <a:lnTo>
                    <a:pt x="398" y="1219"/>
                  </a:lnTo>
                  <a:lnTo>
                    <a:pt x="401" y="1226"/>
                  </a:lnTo>
                  <a:lnTo>
                    <a:pt x="401" y="1231"/>
                  </a:lnTo>
                  <a:lnTo>
                    <a:pt x="400" y="1232"/>
                  </a:lnTo>
                  <a:lnTo>
                    <a:pt x="398" y="1233"/>
                  </a:lnTo>
                  <a:lnTo>
                    <a:pt x="398" y="1233"/>
                  </a:lnTo>
                  <a:lnTo>
                    <a:pt x="384" y="1240"/>
                  </a:lnTo>
                  <a:lnTo>
                    <a:pt x="380" y="1241"/>
                  </a:lnTo>
                  <a:lnTo>
                    <a:pt x="378" y="1241"/>
                  </a:lnTo>
                  <a:lnTo>
                    <a:pt x="375" y="1241"/>
                  </a:lnTo>
                  <a:lnTo>
                    <a:pt x="374" y="1238"/>
                  </a:lnTo>
                  <a:lnTo>
                    <a:pt x="374" y="1238"/>
                  </a:lnTo>
                  <a:lnTo>
                    <a:pt x="374" y="1223"/>
                  </a:lnTo>
                  <a:lnTo>
                    <a:pt x="373" y="1217"/>
                  </a:lnTo>
                  <a:lnTo>
                    <a:pt x="371" y="1215"/>
                  </a:lnTo>
                  <a:lnTo>
                    <a:pt x="370" y="1215"/>
                  </a:lnTo>
                  <a:lnTo>
                    <a:pt x="370" y="1215"/>
                  </a:lnTo>
                  <a:lnTo>
                    <a:pt x="339" y="1224"/>
                  </a:lnTo>
                  <a:lnTo>
                    <a:pt x="334" y="1202"/>
                  </a:lnTo>
                  <a:lnTo>
                    <a:pt x="334" y="1202"/>
                  </a:lnTo>
                  <a:lnTo>
                    <a:pt x="338" y="1199"/>
                  </a:lnTo>
                  <a:lnTo>
                    <a:pt x="339" y="1196"/>
                  </a:lnTo>
                  <a:lnTo>
                    <a:pt x="338" y="1195"/>
                  </a:lnTo>
                  <a:lnTo>
                    <a:pt x="337" y="1193"/>
                  </a:lnTo>
                  <a:lnTo>
                    <a:pt x="323" y="1191"/>
                  </a:lnTo>
                  <a:lnTo>
                    <a:pt x="320" y="1182"/>
                  </a:lnTo>
                  <a:lnTo>
                    <a:pt x="307" y="115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96C17518-744A-4943-8B7D-E1DA92AA4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440" y="871870"/>
              <a:ext cx="1099808" cy="1823882"/>
            </a:xfrm>
            <a:custGeom>
              <a:avLst/>
              <a:gdLst>
                <a:gd name="T0" fmla="*/ 111 w 1285"/>
                <a:gd name="T1" fmla="*/ 1003 h 2131"/>
                <a:gd name="T2" fmla="*/ 48 w 1285"/>
                <a:gd name="T3" fmla="*/ 938 h 2131"/>
                <a:gd name="T4" fmla="*/ 37 w 1285"/>
                <a:gd name="T5" fmla="*/ 860 h 2131"/>
                <a:gd name="T6" fmla="*/ 36 w 1285"/>
                <a:gd name="T7" fmla="*/ 778 h 2131"/>
                <a:gd name="T8" fmla="*/ 63 w 1285"/>
                <a:gd name="T9" fmla="*/ 694 h 2131"/>
                <a:gd name="T10" fmla="*/ 105 w 1285"/>
                <a:gd name="T11" fmla="*/ 683 h 2131"/>
                <a:gd name="T12" fmla="*/ 135 w 1285"/>
                <a:gd name="T13" fmla="*/ 537 h 2131"/>
                <a:gd name="T14" fmla="*/ 198 w 1285"/>
                <a:gd name="T15" fmla="*/ 616 h 2131"/>
                <a:gd name="T16" fmla="*/ 158 w 1285"/>
                <a:gd name="T17" fmla="*/ 508 h 2131"/>
                <a:gd name="T18" fmla="*/ 223 w 1285"/>
                <a:gd name="T19" fmla="*/ 450 h 2131"/>
                <a:gd name="T20" fmla="*/ 248 w 1285"/>
                <a:gd name="T21" fmla="*/ 467 h 2131"/>
                <a:gd name="T22" fmla="*/ 227 w 1285"/>
                <a:gd name="T23" fmla="*/ 366 h 2131"/>
                <a:gd name="T24" fmla="*/ 286 w 1285"/>
                <a:gd name="T25" fmla="*/ 318 h 2131"/>
                <a:gd name="T26" fmla="*/ 271 w 1285"/>
                <a:gd name="T27" fmla="*/ 207 h 2131"/>
                <a:gd name="T28" fmla="*/ 327 w 1285"/>
                <a:gd name="T29" fmla="*/ 219 h 2131"/>
                <a:gd name="T30" fmla="*/ 356 w 1285"/>
                <a:gd name="T31" fmla="*/ 90 h 2131"/>
                <a:gd name="T32" fmla="*/ 399 w 1285"/>
                <a:gd name="T33" fmla="*/ 112 h 2131"/>
                <a:gd name="T34" fmla="*/ 523 w 1285"/>
                <a:gd name="T35" fmla="*/ 54 h 2131"/>
                <a:gd name="T36" fmla="*/ 621 w 1285"/>
                <a:gd name="T37" fmla="*/ 34 h 2131"/>
                <a:gd name="T38" fmla="*/ 711 w 1285"/>
                <a:gd name="T39" fmla="*/ 94 h 2131"/>
                <a:gd name="T40" fmla="*/ 797 w 1285"/>
                <a:gd name="T41" fmla="*/ 122 h 2131"/>
                <a:gd name="T42" fmla="*/ 899 w 1285"/>
                <a:gd name="T43" fmla="*/ 158 h 2131"/>
                <a:gd name="T44" fmla="*/ 934 w 1285"/>
                <a:gd name="T45" fmla="*/ 214 h 2131"/>
                <a:gd name="T46" fmla="*/ 978 w 1285"/>
                <a:gd name="T47" fmla="*/ 241 h 2131"/>
                <a:gd name="T48" fmla="*/ 1018 w 1285"/>
                <a:gd name="T49" fmla="*/ 347 h 2131"/>
                <a:gd name="T50" fmla="*/ 1032 w 1285"/>
                <a:gd name="T51" fmla="*/ 500 h 2131"/>
                <a:gd name="T52" fmla="*/ 1063 w 1285"/>
                <a:gd name="T53" fmla="*/ 442 h 2131"/>
                <a:gd name="T54" fmla="*/ 1088 w 1285"/>
                <a:gd name="T55" fmla="*/ 499 h 2131"/>
                <a:gd name="T56" fmla="*/ 1124 w 1285"/>
                <a:gd name="T57" fmla="*/ 635 h 2131"/>
                <a:gd name="T58" fmla="*/ 1198 w 1285"/>
                <a:gd name="T59" fmla="*/ 611 h 2131"/>
                <a:gd name="T60" fmla="*/ 1217 w 1285"/>
                <a:gd name="T61" fmla="*/ 765 h 2131"/>
                <a:gd name="T62" fmla="*/ 1244 w 1285"/>
                <a:gd name="T63" fmla="*/ 778 h 2131"/>
                <a:gd name="T64" fmla="*/ 1223 w 1285"/>
                <a:gd name="T65" fmla="*/ 883 h 2131"/>
                <a:gd name="T66" fmla="*/ 1118 w 1285"/>
                <a:gd name="T67" fmla="*/ 949 h 2131"/>
                <a:gd name="T68" fmla="*/ 1225 w 1285"/>
                <a:gd name="T69" fmla="*/ 986 h 2131"/>
                <a:gd name="T70" fmla="*/ 1123 w 1285"/>
                <a:gd name="T71" fmla="*/ 1230 h 2131"/>
                <a:gd name="T72" fmla="*/ 952 w 1285"/>
                <a:gd name="T73" fmla="*/ 1293 h 2131"/>
                <a:gd name="T74" fmla="*/ 829 w 1285"/>
                <a:gd name="T75" fmla="*/ 1387 h 2131"/>
                <a:gd name="T76" fmla="*/ 812 w 1285"/>
                <a:gd name="T77" fmla="*/ 1500 h 2131"/>
                <a:gd name="T78" fmla="*/ 740 w 1285"/>
                <a:gd name="T79" fmla="*/ 2131 h 2131"/>
                <a:gd name="T80" fmla="*/ 677 w 1285"/>
                <a:gd name="T81" fmla="*/ 2018 h 2131"/>
                <a:gd name="T82" fmla="*/ 668 w 1285"/>
                <a:gd name="T83" fmla="*/ 1783 h 2131"/>
                <a:gd name="T84" fmla="*/ 632 w 1285"/>
                <a:gd name="T85" fmla="*/ 1515 h 2131"/>
                <a:gd name="T86" fmla="*/ 585 w 1285"/>
                <a:gd name="T87" fmla="*/ 1554 h 2131"/>
                <a:gd name="T88" fmla="*/ 563 w 1285"/>
                <a:gd name="T89" fmla="*/ 1616 h 2131"/>
                <a:gd name="T90" fmla="*/ 527 w 1285"/>
                <a:gd name="T91" fmla="*/ 1581 h 2131"/>
                <a:gd name="T92" fmla="*/ 525 w 1285"/>
                <a:gd name="T93" fmla="*/ 1508 h 2131"/>
                <a:gd name="T94" fmla="*/ 450 w 1285"/>
                <a:gd name="T95" fmla="*/ 1497 h 2131"/>
                <a:gd name="T96" fmla="*/ 393 w 1285"/>
                <a:gd name="T97" fmla="*/ 1506 h 2131"/>
                <a:gd name="T98" fmla="*/ 443 w 1285"/>
                <a:gd name="T99" fmla="*/ 1418 h 2131"/>
                <a:gd name="T100" fmla="*/ 330 w 1285"/>
                <a:gd name="T101" fmla="*/ 1427 h 2131"/>
                <a:gd name="T102" fmla="*/ 432 w 1285"/>
                <a:gd name="T103" fmla="*/ 1339 h 2131"/>
                <a:gd name="T104" fmla="*/ 309 w 1285"/>
                <a:gd name="T105" fmla="*/ 1357 h 2131"/>
                <a:gd name="T106" fmla="*/ 286 w 1285"/>
                <a:gd name="T107" fmla="*/ 1301 h 2131"/>
                <a:gd name="T108" fmla="*/ 333 w 1285"/>
                <a:gd name="T109" fmla="*/ 1276 h 2131"/>
                <a:gd name="T110" fmla="*/ 321 w 1285"/>
                <a:gd name="T111" fmla="*/ 1234 h 2131"/>
                <a:gd name="T112" fmla="*/ 133 w 1285"/>
                <a:gd name="T113" fmla="*/ 1222 h 2131"/>
                <a:gd name="T114" fmla="*/ 145 w 1285"/>
                <a:gd name="T115" fmla="*/ 1143 h 2131"/>
                <a:gd name="T116" fmla="*/ 48 w 1285"/>
                <a:gd name="T117" fmla="*/ 1051 h 2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2131">
                  <a:moveTo>
                    <a:pt x="9" y="988"/>
                  </a:moveTo>
                  <a:lnTo>
                    <a:pt x="9" y="988"/>
                  </a:lnTo>
                  <a:lnTo>
                    <a:pt x="3" y="974"/>
                  </a:lnTo>
                  <a:lnTo>
                    <a:pt x="0" y="963"/>
                  </a:lnTo>
                  <a:lnTo>
                    <a:pt x="0" y="950"/>
                  </a:lnTo>
                  <a:lnTo>
                    <a:pt x="25" y="963"/>
                  </a:lnTo>
                  <a:lnTo>
                    <a:pt x="39" y="972"/>
                  </a:lnTo>
                  <a:lnTo>
                    <a:pt x="52" y="988"/>
                  </a:lnTo>
                  <a:lnTo>
                    <a:pt x="52" y="988"/>
                  </a:lnTo>
                  <a:lnTo>
                    <a:pt x="68" y="990"/>
                  </a:lnTo>
                  <a:lnTo>
                    <a:pt x="86" y="992"/>
                  </a:lnTo>
                  <a:lnTo>
                    <a:pt x="86" y="992"/>
                  </a:lnTo>
                  <a:lnTo>
                    <a:pt x="92" y="995"/>
                  </a:lnTo>
                  <a:lnTo>
                    <a:pt x="101" y="999"/>
                  </a:lnTo>
                  <a:lnTo>
                    <a:pt x="111" y="1003"/>
                  </a:lnTo>
                  <a:lnTo>
                    <a:pt x="119" y="1004"/>
                  </a:lnTo>
                  <a:lnTo>
                    <a:pt x="119" y="1004"/>
                  </a:lnTo>
                  <a:lnTo>
                    <a:pt x="128" y="1004"/>
                  </a:lnTo>
                  <a:lnTo>
                    <a:pt x="140" y="1004"/>
                  </a:lnTo>
                  <a:lnTo>
                    <a:pt x="144" y="1003"/>
                  </a:lnTo>
                  <a:lnTo>
                    <a:pt x="146" y="1001"/>
                  </a:lnTo>
                  <a:lnTo>
                    <a:pt x="146" y="1000"/>
                  </a:lnTo>
                  <a:lnTo>
                    <a:pt x="146" y="1000"/>
                  </a:lnTo>
                  <a:lnTo>
                    <a:pt x="142" y="997"/>
                  </a:lnTo>
                  <a:lnTo>
                    <a:pt x="142" y="997"/>
                  </a:lnTo>
                  <a:lnTo>
                    <a:pt x="120" y="986"/>
                  </a:lnTo>
                  <a:lnTo>
                    <a:pt x="90" y="967"/>
                  </a:lnTo>
                  <a:lnTo>
                    <a:pt x="60" y="949"/>
                  </a:lnTo>
                  <a:lnTo>
                    <a:pt x="51" y="942"/>
                  </a:lnTo>
                  <a:lnTo>
                    <a:pt x="48" y="938"/>
                  </a:lnTo>
                  <a:lnTo>
                    <a:pt x="48" y="938"/>
                  </a:lnTo>
                  <a:lnTo>
                    <a:pt x="50" y="934"/>
                  </a:lnTo>
                  <a:lnTo>
                    <a:pt x="52" y="931"/>
                  </a:lnTo>
                  <a:lnTo>
                    <a:pt x="54" y="927"/>
                  </a:lnTo>
                  <a:lnTo>
                    <a:pt x="54" y="925"/>
                  </a:lnTo>
                  <a:lnTo>
                    <a:pt x="52" y="924"/>
                  </a:lnTo>
                  <a:lnTo>
                    <a:pt x="52" y="924"/>
                  </a:lnTo>
                  <a:lnTo>
                    <a:pt x="36" y="918"/>
                  </a:lnTo>
                  <a:lnTo>
                    <a:pt x="23" y="913"/>
                  </a:lnTo>
                  <a:lnTo>
                    <a:pt x="0" y="887"/>
                  </a:lnTo>
                  <a:lnTo>
                    <a:pt x="6" y="847"/>
                  </a:lnTo>
                  <a:lnTo>
                    <a:pt x="6" y="847"/>
                  </a:lnTo>
                  <a:lnTo>
                    <a:pt x="23" y="852"/>
                  </a:lnTo>
                  <a:lnTo>
                    <a:pt x="34" y="857"/>
                  </a:lnTo>
                  <a:lnTo>
                    <a:pt x="37" y="860"/>
                  </a:lnTo>
                  <a:lnTo>
                    <a:pt x="39" y="861"/>
                  </a:lnTo>
                  <a:lnTo>
                    <a:pt x="39" y="861"/>
                  </a:lnTo>
                  <a:lnTo>
                    <a:pt x="41" y="882"/>
                  </a:lnTo>
                  <a:lnTo>
                    <a:pt x="77" y="892"/>
                  </a:lnTo>
                  <a:lnTo>
                    <a:pt x="83" y="870"/>
                  </a:lnTo>
                  <a:lnTo>
                    <a:pt x="51" y="805"/>
                  </a:lnTo>
                  <a:lnTo>
                    <a:pt x="51" y="805"/>
                  </a:lnTo>
                  <a:lnTo>
                    <a:pt x="38" y="794"/>
                  </a:lnTo>
                  <a:lnTo>
                    <a:pt x="32" y="787"/>
                  </a:lnTo>
                  <a:lnTo>
                    <a:pt x="30" y="783"/>
                  </a:lnTo>
                  <a:lnTo>
                    <a:pt x="30" y="782"/>
                  </a:lnTo>
                  <a:lnTo>
                    <a:pt x="32" y="782"/>
                  </a:lnTo>
                  <a:lnTo>
                    <a:pt x="32" y="782"/>
                  </a:lnTo>
                  <a:lnTo>
                    <a:pt x="34" y="780"/>
                  </a:lnTo>
                  <a:lnTo>
                    <a:pt x="36" y="778"/>
                  </a:lnTo>
                  <a:lnTo>
                    <a:pt x="38" y="770"/>
                  </a:lnTo>
                  <a:lnTo>
                    <a:pt x="39" y="761"/>
                  </a:lnTo>
                  <a:lnTo>
                    <a:pt x="27" y="742"/>
                  </a:lnTo>
                  <a:lnTo>
                    <a:pt x="27" y="742"/>
                  </a:lnTo>
                  <a:lnTo>
                    <a:pt x="30" y="721"/>
                  </a:lnTo>
                  <a:lnTo>
                    <a:pt x="33" y="707"/>
                  </a:lnTo>
                  <a:lnTo>
                    <a:pt x="34" y="702"/>
                  </a:lnTo>
                  <a:lnTo>
                    <a:pt x="37" y="699"/>
                  </a:lnTo>
                  <a:lnTo>
                    <a:pt x="37" y="699"/>
                  </a:lnTo>
                  <a:lnTo>
                    <a:pt x="42" y="695"/>
                  </a:lnTo>
                  <a:lnTo>
                    <a:pt x="48" y="690"/>
                  </a:lnTo>
                  <a:lnTo>
                    <a:pt x="52" y="689"/>
                  </a:lnTo>
                  <a:lnTo>
                    <a:pt x="56" y="688"/>
                  </a:lnTo>
                  <a:lnTo>
                    <a:pt x="60" y="690"/>
                  </a:lnTo>
                  <a:lnTo>
                    <a:pt x="63" y="694"/>
                  </a:lnTo>
                  <a:lnTo>
                    <a:pt x="63" y="694"/>
                  </a:lnTo>
                  <a:lnTo>
                    <a:pt x="66" y="708"/>
                  </a:lnTo>
                  <a:lnTo>
                    <a:pt x="69" y="721"/>
                  </a:lnTo>
                  <a:lnTo>
                    <a:pt x="69" y="734"/>
                  </a:lnTo>
                  <a:lnTo>
                    <a:pt x="105" y="744"/>
                  </a:lnTo>
                  <a:lnTo>
                    <a:pt x="105" y="744"/>
                  </a:lnTo>
                  <a:lnTo>
                    <a:pt x="113" y="739"/>
                  </a:lnTo>
                  <a:lnTo>
                    <a:pt x="118" y="734"/>
                  </a:lnTo>
                  <a:lnTo>
                    <a:pt x="120" y="731"/>
                  </a:lnTo>
                  <a:lnTo>
                    <a:pt x="120" y="730"/>
                  </a:lnTo>
                  <a:lnTo>
                    <a:pt x="120" y="730"/>
                  </a:lnTo>
                  <a:lnTo>
                    <a:pt x="119" y="722"/>
                  </a:lnTo>
                  <a:lnTo>
                    <a:pt x="114" y="708"/>
                  </a:lnTo>
                  <a:lnTo>
                    <a:pt x="105" y="683"/>
                  </a:lnTo>
                  <a:lnTo>
                    <a:pt x="105" y="683"/>
                  </a:lnTo>
                  <a:lnTo>
                    <a:pt x="100" y="676"/>
                  </a:lnTo>
                  <a:lnTo>
                    <a:pt x="96" y="670"/>
                  </a:lnTo>
                  <a:lnTo>
                    <a:pt x="92" y="661"/>
                  </a:lnTo>
                  <a:lnTo>
                    <a:pt x="91" y="656"/>
                  </a:lnTo>
                  <a:lnTo>
                    <a:pt x="91" y="650"/>
                  </a:lnTo>
                  <a:lnTo>
                    <a:pt x="91" y="650"/>
                  </a:lnTo>
                  <a:lnTo>
                    <a:pt x="92" y="643"/>
                  </a:lnTo>
                  <a:lnTo>
                    <a:pt x="97" y="632"/>
                  </a:lnTo>
                  <a:lnTo>
                    <a:pt x="110" y="608"/>
                  </a:lnTo>
                  <a:lnTo>
                    <a:pt x="124" y="586"/>
                  </a:lnTo>
                  <a:lnTo>
                    <a:pt x="131" y="577"/>
                  </a:lnTo>
                  <a:lnTo>
                    <a:pt x="105" y="523"/>
                  </a:lnTo>
                  <a:lnTo>
                    <a:pt x="88" y="500"/>
                  </a:lnTo>
                  <a:lnTo>
                    <a:pt x="131" y="517"/>
                  </a:lnTo>
                  <a:lnTo>
                    <a:pt x="135" y="53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63" y="573"/>
                  </a:lnTo>
                  <a:lnTo>
                    <a:pt x="169" y="577"/>
                  </a:lnTo>
                  <a:lnTo>
                    <a:pt x="173" y="580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180" y="591"/>
                  </a:lnTo>
                  <a:lnTo>
                    <a:pt x="186" y="606"/>
                  </a:lnTo>
                  <a:lnTo>
                    <a:pt x="191" y="617"/>
                  </a:lnTo>
                  <a:lnTo>
                    <a:pt x="194" y="620"/>
                  </a:lnTo>
                  <a:lnTo>
                    <a:pt x="195" y="620"/>
                  </a:lnTo>
                  <a:lnTo>
                    <a:pt x="196" y="620"/>
                  </a:lnTo>
                  <a:lnTo>
                    <a:pt x="196" y="620"/>
                  </a:lnTo>
                  <a:lnTo>
                    <a:pt x="198" y="616"/>
                  </a:lnTo>
                  <a:lnTo>
                    <a:pt x="200" y="607"/>
                  </a:lnTo>
                  <a:lnTo>
                    <a:pt x="204" y="585"/>
                  </a:lnTo>
                  <a:lnTo>
                    <a:pt x="204" y="573"/>
                  </a:lnTo>
                  <a:lnTo>
                    <a:pt x="204" y="563"/>
                  </a:lnTo>
                  <a:lnTo>
                    <a:pt x="201" y="555"/>
                  </a:lnTo>
                  <a:lnTo>
                    <a:pt x="200" y="553"/>
                  </a:lnTo>
                  <a:lnTo>
                    <a:pt x="199" y="552"/>
                  </a:lnTo>
                  <a:lnTo>
                    <a:pt x="199" y="552"/>
                  </a:lnTo>
                  <a:lnTo>
                    <a:pt x="189" y="548"/>
                  </a:lnTo>
                  <a:lnTo>
                    <a:pt x="177" y="541"/>
                  </a:lnTo>
                  <a:lnTo>
                    <a:pt x="167" y="531"/>
                  </a:lnTo>
                  <a:lnTo>
                    <a:pt x="163" y="526"/>
                  </a:lnTo>
                  <a:lnTo>
                    <a:pt x="160" y="521"/>
                  </a:lnTo>
                  <a:lnTo>
                    <a:pt x="160" y="521"/>
                  </a:lnTo>
                  <a:lnTo>
                    <a:pt x="158" y="508"/>
                  </a:lnTo>
                  <a:lnTo>
                    <a:pt x="154" y="490"/>
                  </a:lnTo>
                  <a:lnTo>
                    <a:pt x="151" y="469"/>
                  </a:lnTo>
                  <a:lnTo>
                    <a:pt x="180" y="440"/>
                  </a:lnTo>
                  <a:lnTo>
                    <a:pt x="159" y="406"/>
                  </a:lnTo>
                  <a:lnTo>
                    <a:pt x="163" y="369"/>
                  </a:lnTo>
                  <a:lnTo>
                    <a:pt x="185" y="397"/>
                  </a:lnTo>
                  <a:lnTo>
                    <a:pt x="213" y="406"/>
                  </a:lnTo>
                  <a:lnTo>
                    <a:pt x="227" y="418"/>
                  </a:lnTo>
                  <a:lnTo>
                    <a:pt x="227" y="418"/>
                  </a:lnTo>
                  <a:lnTo>
                    <a:pt x="222" y="429"/>
                  </a:lnTo>
                  <a:lnTo>
                    <a:pt x="221" y="438"/>
                  </a:lnTo>
                  <a:lnTo>
                    <a:pt x="221" y="442"/>
                  </a:lnTo>
                  <a:lnTo>
                    <a:pt x="222" y="446"/>
                  </a:lnTo>
                  <a:lnTo>
                    <a:pt x="222" y="446"/>
                  </a:lnTo>
                  <a:lnTo>
                    <a:pt x="223" y="450"/>
                  </a:lnTo>
                  <a:lnTo>
                    <a:pt x="223" y="455"/>
                  </a:lnTo>
                  <a:lnTo>
                    <a:pt x="221" y="469"/>
                  </a:lnTo>
                  <a:lnTo>
                    <a:pt x="217" y="489"/>
                  </a:lnTo>
                  <a:lnTo>
                    <a:pt x="217" y="489"/>
                  </a:lnTo>
                  <a:lnTo>
                    <a:pt x="231" y="500"/>
                  </a:lnTo>
                  <a:lnTo>
                    <a:pt x="241" y="508"/>
                  </a:lnTo>
                  <a:lnTo>
                    <a:pt x="244" y="512"/>
                  </a:lnTo>
                  <a:lnTo>
                    <a:pt x="245" y="514"/>
                  </a:lnTo>
                  <a:lnTo>
                    <a:pt x="245" y="514"/>
                  </a:lnTo>
                  <a:lnTo>
                    <a:pt x="246" y="517"/>
                  </a:lnTo>
                  <a:lnTo>
                    <a:pt x="252" y="519"/>
                  </a:lnTo>
                  <a:lnTo>
                    <a:pt x="264" y="526"/>
                  </a:lnTo>
                  <a:lnTo>
                    <a:pt x="282" y="534"/>
                  </a:lnTo>
                  <a:lnTo>
                    <a:pt x="250" y="481"/>
                  </a:lnTo>
                  <a:lnTo>
                    <a:pt x="248" y="467"/>
                  </a:lnTo>
                  <a:lnTo>
                    <a:pt x="248" y="467"/>
                  </a:lnTo>
                  <a:lnTo>
                    <a:pt x="259" y="462"/>
                  </a:lnTo>
                  <a:lnTo>
                    <a:pt x="268" y="456"/>
                  </a:lnTo>
                  <a:lnTo>
                    <a:pt x="272" y="454"/>
                  </a:lnTo>
                  <a:lnTo>
                    <a:pt x="273" y="451"/>
                  </a:lnTo>
                  <a:lnTo>
                    <a:pt x="273" y="451"/>
                  </a:lnTo>
                  <a:lnTo>
                    <a:pt x="275" y="444"/>
                  </a:lnTo>
                  <a:lnTo>
                    <a:pt x="276" y="433"/>
                  </a:lnTo>
                  <a:lnTo>
                    <a:pt x="276" y="418"/>
                  </a:lnTo>
                  <a:lnTo>
                    <a:pt x="276" y="418"/>
                  </a:lnTo>
                  <a:lnTo>
                    <a:pt x="275" y="415"/>
                  </a:lnTo>
                  <a:lnTo>
                    <a:pt x="272" y="411"/>
                  </a:lnTo>
                  <a:lnTo>
                    <a:pt x="266" y="401"/>
                  </a:lnTo>
                  <a:lnTo>
                    <a:pt x="255" y="387"/>
                  </a:lnTo>
                  <a:lnTo>
                    <a:pt x="227" y="366"/>
                  </a:lnTo>
                  <a:lnTo>
                    <a:pt x="231" y="346"/>
                  </a:lnTo>
                  <a:lnTo>
                    <a:pt x="231" y="346"/>
                  </a:lnTo>
                  <a:lnTo>
                    <a:pt x="246" y="355"/>
                  </a:lnTo>
                  <a:lnTo>
                    <a:pt x="257" y="361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70" y="365"/>
                  </a:lnTo>
                  <a:lnTo>
                    <a:pt x="279" y="369"/>
                  </a:lnTo>
                  <a:lnTo>
                    <a:pt x="290" y="373"/>
                  </a:lnTo>
                  <a:lnTo>
                    <a:pt x="290" y="373"/>
                  </a:lnTo>
                  <a:lnTo>
                    <a:pt x="293" y="365"/>
                  </a:lnTo>
                  <a:lnTo>
                    <a:pt x="295" y="357"/>
                  </a:lnTo>
                  <a:lnTo>
                    <a:pt x="295" y="350"/>
                  </a:lnTo>
                  <a:lnTo>
                    <a:pt x="295" y="350"/>
                  </a:lnTo>
                  <a:lnTo>
                    <a:pt x="286" y="318"/>
                  </a:lnTo>
                  <a:lnTo>
                    <a:pt x="281" y="300"/>
                  </a:lnTo>
                  <a:lnTo>
                    <a:pt x="279" y="293"/>
                  </a:lnTo>
                  <a:lnTo>
                    <a:pt x="276" y="289"/>
                  </a:lnTo>
                  <a:lnTo>
                    <a:pt x="276" y="289"/>
                  </a:lnTo>
                  <a:lnTo>
                    <a:pt x="275" y="286"/>
                  </a:lnTo>
                  <a:lnTo>
                    <a:pt x="272" y="282"/>
                  </a:lnTo>
                  <a:lnTo>
                    <a:pt x="268" y="269"/>
                  </a:lnTo>
                  <a:lnTo>
                    <a:pt x="266" y="256"/>
                  </a:lnTo>
                  <a:lnTo>
                    <a:pt x="264" y="247"/>
                  </a:lnTo>
                  <a:lnTo>
                    <a:pt x="264" y="247"/>
                  </a:lnTo>
                  <a:lnTo>
                    <a:pt x="266" y="238"/>
                  </a:lnTo>
                  <a:lnTo>
                    <a:pt x="268" y="226"/>
                  </a:lnTo>
                  <a:lnTo>
                    <a:pt x="270" y="215"/>
                  </a:lnTo>
                  <a:lnTo>
                    <a:pt x="271" y="207"/>
                  </a:lnTo>
                  <a:lnTo>
                    <a:pt x="271" y="207"/>
                  </a:lnTo>
                  <a:lnTo>
                    <a:pt x="268" y="167"/>
                  </a:lnTo>
                  <a:lnTo>
                    <a:pt x="268" y="167"/>
                  </a:lnTo>
                  <a:lnTo>
                    <a:pt x="271" y="166"/>
                  </a:lnTo>
                  <a:lnTo>
                    <a:pt x="276" y="163"/>
                  </a:lnTo>
                  <a:lnTo>
                    <a:pt x="279" y="163"/>
                  </a:lnTo>
                  <a:lnTo>
                    <a:pt x="281" y="163"/>
                  </a:lnTo>
                  <a:lnTo>
                    <a:pt x="282" y="166"/>
                  </a:lnTo>
                  <a:lnTo>
                    <a:pt x="282" y="170"/>
                  </a:lnTo>
                  <a:lnTo>
                    <a:pt x="282" y="170"/>
                  </a:lnTo>
                  <a:lnTo>
                    <a:pt x="285" y="184"/>
                  </a:lnTo>
                  <a:lnTo>
                    <a:pt x="288" y="207"/>
                  </a:lnTo>
                  <a:lnTo>
                    <a:pt x="293" y="235"/>
                  </a:lnTo>
                  <a:lnTo>
                    <a:pt x="302" y="265"/>
                  </a:lnTo>
                  <a:lnTo>
                    <a:pt x="325" y="275"/>
                  </a:lnTo>
                  <a:lnTo>
                    <a:pt x="327" y="219"/>
                  </a:lnTo>
                  <a:lnTo>
                    <a:pt x="327" y="219"/>
                  </a:lnTo>
                  <a:lnTo>
                    <a:pt x="322" y="211"/>
                  </a:lnTo>
                  <a:lnTo>
                    <a:pt x="320" y="203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21" y="179"/>
                  </a:lnTo>
                  <a:lnTo>
                    <a:pt x="322" y="165"/>
                  </a:lnTo>
                  <a:lnTo>
                    <a:pt x="322" y="165"/>
                  </a:lnTo>
                  <a:lnTo>
                    <a:pt x="330" y="147"/>
                  </a:lnTo>
                  <a:lnTo>
                    <a:pt x="335" y="133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40" y="117"/>
                  </a:lnTo>
                  <a:lnTo>
                    <a:pt x="347" y="106"/>
                  </a:lnTo>
                  <a:lnTo>
                    <a:pt x="356" y="90"/>
                  </a:lnTo>
                  <a:lnTo>
                    <a:pt x="372" y="160"/>
                  </a:lnTo>
                  <a:lnTo>
                    <a:pt x="381" y="207"/>
                  </a:lnTo>
                  <a:lnTo>
                    <a:pt x="381" y="207"/>
                  </a:lnTo>
                  <a:lnTo>
                    <a:pt x="390" y="214"/>
                  </a:lnTo>
                  <a:lnTo>
                    <a:pt x="397" y="219"/>
                  </a:lnTo>
                  <a:lnTo>
                    <a:pt x="403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7"/>
                  </a:lnTo>
                  <a:lnTo>
                    <a:pt x="403" y="207"/>
                  </a:lnTo>
                  <a:lnTo>
                    <a:pt x="399" y="178"/>
                  </a:lnTo>
                  <a:lnTo>
                    <a:pt x="393" y="131"/>
                  </a:lnTo>
                  <a:lnTo>
                    <a:pt x="393" y="131"/>
                  </a:lnTo>
                  <a:lnTo>
                    <a:pt x="396" y="125"/>
                  </a:lnTo>
                  <a:lnTo>
                    <a:pt x="399" y="112"/>
                  </a:lnTo>
                  <a:lnTo>
                    <a:pt x="407" y="90"/>
                  </a:lnTo>
                  <a:lnTo>
                    <a:pt x="407" y="90"/>
                  </a:lnTo>
                  <a:lnTo>
                    <a:pt x="426" y="31"/>
                  </a:lnTo>
                  <a:lnTo>
                    <a:pt x="457" y="52"/>
                  </a:lnTo>
                  <a:lnTo>
                    <a:pt x="457" y="90"/>
                  </a:lnTo>
                  <a:lnTo>
                    <a:pt x="457" y="90"/>
                  </a:lnTo>
                  <a:lnTo>
                    <a:pt x="457" y="91"/>
                  </a:lnTo>
                  <a:lnTo>
                    <a:pt x="459" y="94"/>
                  </a:lnTo>
                  <a:lnTo>
                    <a:pt x="464" y="99"/>
                  </a:lnTo>
                  <a:lnTo>
                    <a:pt x="475" y="108"/>
                  </a:lnTo>
                  <a:lnTo>
                    <a:pt x="475" y="108"/>
                  </a:lnTo>
                  <a:lnTo>
                    <a:pt x="479" y="115"/>
                  </a:lnTo>
                  <a:lnTo>
                    <a:pt x="484" y="124"/>
                  </a:lnTo>
                  <a:lnTo>
                    <a:pt x="489" y="134"/>
                  </a:lnTo>
                  <a:lnTo>
                    <a:pt x="523" y="54"/>
                  </a:lnTo>
                  <a:lnTo>
                    <a:pt x="534" y="85"/>
                  </a:lnTo>
                  <a:lnTo>
                    <a:pt x="520" y="113"/>
                  </a:lnTo>
                  <a:lnTo>
                    <a:pt x="546" y="122"/>
                  </a:lnTo>
                  <a:lnTo>
                    <a:pt x="583" y="62"/>
                  </a:lnTo>
                  <a:lnTo>
                    <a:pt x="581" y="97"/>
                  </a:lnTo>
                  <a:lnTo>
                    <a:pt x="609" y="106"/>
                  </a:lnTo>
                  <a:lnTo>
                    <a:pt x="609" y="106"/>
                  </a:lnTo>
                  <a:lnTo>
                    <a:pt x="614" y="97"/>
                  </a:lnTo>
                  <a:lnTo>
                    <a:pt x="617" y="88"/>
                  </a:lnTo>
                  <a:lnTo>
                    <a:pt x="618" y="80"/>
                  </a:lnTo>
                  <a:lnTo>
                    <a:pt x="618" y="80"/>
                  </a:lnTo>
                  <a:lnTo>
                    <a:pt x="617" y="58"/>
                  </a:lnTo>
                  <a:lnTo>
                    <a:pt x="618" y="44"/>
                  </a:lnTo>
                  <a:lnTo>
                    <a:pt x="619" y="39"/>
                  </a:lnTo>
                  <a:lnTo>
                    <a:pt x="621" y="34"/>
                  </a:lnTo>
                  <a:lnTo>
                    <a:pt x="621" y="34"/>
                  </a:lnTo>
                  <a:lnTo>
                    <a:pt x="624" y="29"/>
                  </a:lnTo>
                  <a:lnTo>
                    <a:pt x="630" y="23"/>
                  </a:lnTo>
                  <a:lnTo>
                    <a:pt x="641" y="13"/>
                  </a:lnTo>
                  <a:lnTo>
                    <a:pt x="657" y="0"/>
                  </a:lnTo>
                  <a:lnTo>
                    <a:pt x="640" y="102"/>
                  </a:lnTo>
                  <a:lnTo>
                    <a:pt x="666" y="142"/>
                  </a:lnTo>
                  <a:lnTo>
                    <a:pt x="672" y="167"/>
                  </a:lnTo>
                  <a:lnTo>
                    <a:pt x="696" y="153"/>
                  </a:lnTo>
                  <a:lnTo>
                    <a:pt x="696" y="153"/>
                  </a:lnTo>
                  <a:lnTo>
                    <a:pt x="702" y="125"/>
                  </a:lnTo>
                  <a:lnTo>
                    <a:pt x="705" y="104"/>
                  </a:lnTo>
                  <a:lnTo>
                    <a:pt x="708" y="98"/>
                  </a:lnTo>
                  <a:lnTo>
                    <a:pt x="711" y="94"/>
                  </a:lnTo>
                  <a:lnTo>
                    <a:pt x="711" y="94"/>
                  </a:lnTo>
                  <a:lnTo>
                    <a:pt x="713" y="94"/>
                  </a:lnTo>
                  <a:lnTo>
                    <a:pt x="718" y="95"/>
                  </a:lnTo>
                  <a:lnTo>
                    <a:pt x="730" y="99"/>
                  </a:lnTo>
                  <a:lnTo>
                    <a:pt x="741" y="104"/>
                  </a:lnTo>
                  <a:lnTo>
                    <a:pt x="745" y="107"/>
                  </a:lnTo>
                  <a:lnTo>
                    <a:pt x="748" y="108"/>
                  </a:lnTo>
                  <a:lnTo>
                    <a:pt x="748" y="108"/>
                  </a:lnTo>
                  <a:lnTo>
                    <a:pt x="753" y="115"/>
                  </a:lnTo>
                  <a:lnTo>
                    <a:pt x="761" y="124"/>
                  </a:lnTo>
                  <a:lnTo>
                    <a:pt x="771" y="134"/>
                  </a:lnTo>
                  <a:lnTo>
                    <a:pt x="780" y="43"/>
                  </a:lnTo>
                  <a:lnTo>
                    <a:pt x="780" y="43"/>
                  </a:lnTo>
                  <a:lnTo>
                    <a:pt x="789" y="80"/>
                  </a:lnTo>
                  <a:lnTo>
                    <a:pt x="794" y="107"/>
                  </a:lnTo>
                  <a:lnTo>
                    <a:pt x="797" y="122"/>
                  </a:lnTo>
                  <a:lnTo>
                    <a:pt x="797" y="122"/>
                  </a:lnTo>
                  <a:lnTo>
                    <a:pt x="798" y="127"/>
                  </a:lnTo>
                  <a:lnTo>
                    <a:pt x="802" y="136"/>
                  </a:lnTo>
                  <a:lnTo>
                    <a:pt x="811" y="161"/>
                  </a:lnTo>
                  <a:lnTo>
                    <a:pt x="825" y="193"/>
                  </a:lnTo>
                  <a:lnTo>
                    <a:pt x="836" y="228"/>
                  </a:lnTo>
                  <a:lnTo>
                    <a:pt x="862" y="221"/>
                  </a:lnTo>
                  <a:lnTo>
                    <a:pt x="862" y="221"/>
                  </a:lnTo>
                  <a:lnTo>
                    <a:pt x="867" y="201"/>
                  </a:lnTo>
                  <a:lnTo>
                    <a:pt x="872" y="185"/>
                  </a:lnTo>
                  <a:lnTo>
                    <a:pt x="875" y="180"/>
                  </a:lnTo>
                  <a:lnTo>
                    <a:pt x="876" y="176"/>
                  </a:lnTo>
                  <a:lnTo>
                    <a:pt x="876" y="176"/>
                  </a:lnTo>
                  <a:lnTo>
                    <a:pt x="892" y="165"/>
                  </a:lnTo>
                  <a:lnTo>
                    <a:pt x="899" y="158"/>
                  </a:lnTo>
                  <a:lnTo>
                    <a:pt x="902" y="154"/>
                  </a:lnTo>
                  <a:lnTo>
                    <a:pt x="902" y="151"/>
                  </a:lnTo>
                  <a:lnTo>
                    <a:pt x="902" y="151"/>
                  </a:lnTo>
                  <a:lnTo>
                    <a:pt x="905" y="104"/>
                  </a:lnTo>
                  <a:lnTo>
                    <a:pt x="926" y="157"/>
                  </a:lnTo>
                  <a:lnTo>
                    <a:pt x="926" y="157"/>
                  </a:lnTo>
                  <a:lnTo>
                    <a:pt x="917" y="185"/>
                  </a:lnTo>
                  <a:lnTo>
                    <a:pt x="912" y="206"/>
                  </a:lnTo>
                  <a:lnTo>
                    <a:pt x="910" y="219"/>
                  </a:lnTo>
                  <a:lnTo>
                    <a:pt x="910" y="219"/>
                  </a:lnTo>
                  <a:lnTo>
                    <a:pt x="911" y="235"/>
                  </a:lnTo>
                  <a:lnTo>
                    <a:pt x="912" y="247"/>
                  </a:lnTo>
                  <a:lnTo>
                    <a:pt x="912" y="247"/>
                  </a:lnTo>
                  <a:lnTo>
                    <a:pt x="925" y="228"/>
                  </a:lnTo>
                  <a:lnTo>
                    <a:pt x="934" y="214"/>
                  </a:lnTo>
                  <a:lnTo>
                    <a:pt x="938" y="205"/>
                  </a:lnTo>
                  <a:lnTo>
                    <a:pt x="938" y="205"/>
                  </a:lnTo>
                  <a:lnTo>
                    <a:pt x="942" y="196"/>
                  </a:lnTo>
                  <a:lnTo>
                    <a:pt x="951" y="179"/>
                  </a:lnTo>
                  <a:lnTo>
                    <a:pt x="964" y="157"/>
                  </a:lnTo>
                  <a:lnTo>
                    <a:pt x="964" y="157"/>
                  </a:lnTo>
                  <a:lnTo>
                    <a:pt x="966" y="196"/>
                  </a:lnTo>
                  <a:lnTo>
                    <a:pt x="966" y="196"/>
                  </a:lnTo>
                  <a:lnTo>
                    <a:pt x="964" y="207"/>
                  </a:lnTo>
                  <a:lnTo>
                    <a:pt x="960" y="228"/>
                  </a:lnTo>
                  <a:lnTo>
                    <a:pt x="955" y="256"/>
                  </a:lnTo>
                  <a:lnTo>
                    <a:pt x="955" y="256"/>
                  </a:lnTo>
                  <a:lnTo>
                    <a:pt x="959" y="252"/>
                  </a:lnTo>
                  <a:lnTo>
                    <a:pt x="970" y="243"/>
                  </a:lnTo>
                  <a:lnTo>
                    <a:pt x="978" y="241"/>
                  </a:lnTo>
                  <a:lnTo>
                    <a:pt x="984" y="238"/>
                  </a:lnTo>
                  <a:lnTo>
                    <a:pt x="987" y="238"/>
                  </a:lnTo>
                  <a:lnTo>
                    <a:pt x="989" y="239"/>
                  </a:lnTo>
                  <a:lnTo>
                    <a:pt x="992" y="242"/>
                  </a:lnTo>
                  <a:lnTo>
                    <a:pt x="995" y="244"/>
                  </a:lnTo>
                  <a:lnTo>
                    <a:pt x="995" y="244"/>
                  </a:lnTo>
                  <a:lnTo>
                    <a:pt x="997" y="252"/>
                  </a:lnTo>
                  <a:lnTo>
                    <a:pt x="1000" y="261"/>
                  </a:lnTo>
                  <a:lnTo>
                    <a:pt x="1005" y="280"/>
                  </a:lnTo>
                  <a:lnTo>
                    <a:pt x="1007" y="298"/>
                  </a:lnTo>
                  <a:lnTo>
                    <a:pt x="1009" y="310"/>
                  </a:lnTo>
                  <a:lnTo>
                    <a:pt x="1009" y="310"/>
                  </a:lnTo>
                  <a:lnTo>
                    <a:pt x="1010" y="320"/>
                  </a:lnTo>
                  <a:lnTo>
                    <a:pt x="1014" y="333"/>
                  </a:lnTo>
                  <a:lnTo>
                    <a:pt x="1018" y="347"/>
                  </a:lnTo>
                  <a:lnTo>
                    <a:pt x="1019" y="354"/>
                  </a:lnTo>
                  <a:lnTo>
                    <a:pt x="1020" y="359"/>
                  </a:lnTo>
                  <a:lnTo>
                    <a:pt x="1020" y="359"/>
                  </a:lnTo>
                  <a:lnTo>
                    <a:pt x="1019" y="374"/>
                  </a:lnTo>
                  <a:lnTo>
                    <a:pt x="1018" y="393"/>
                  </a:lnTo>
                  <a:lnTo>
                    <a:pt x="1013" y="426"/>
                  </a:lnTo>
                  <a:lnTo>
                    <a:pt x="1013" y="426"/>
                  </a:lnTo>
                  <a:lnTo>
                    <a:pt x="1013" y="435"/>
                  </a:lnTo>
                  <a:lnTo>
                    <a:pt x="1014" y="447"/>
                  </a:lnTo>
                  <a:lnTo>
                    <a:pt x="1016" y="460"/>
                  </a:lnTo>
                  <a:lnTo>
                    <a:pt x="1020" y="469"/>
                  </a:lnTo>
                  <a:lnTo>
                    <a:pt x="1020" y="469"/>
                  </a:lnTo>
                  <a:lnTo>
                    <a:pt x="1028" y="485"/>
                  </a:lnTo>
                  <a:lnTo>
                    <a:pt x="1031" y="492"/>
                  </a:lnTo>
                  <a:lnTo>
                    <a:pt x="1032" y="500"/>
                  </a:lnTo>
                  <a:lnTo>
                    <a:pt x="1032" y="500"/>
                  </a:lnTo>
                  <a:lnTo>
                    <a:pt x="1031" y="510"/>
                  </a:lnTo>
                  <a:lnTo>
                    <a:pt x="1031" y="523"/>
                  </a:lnTo>
                  <a:lnTo>
                    <a:pt x="1032" y="530"/>
                  </a:lnTo>
                  <a:lnTo>
                    <a:pt x="1033" y="534"/>
                  </a:lnTo>
                  <a:lnTo>
                    <a:pt x="1033" y="534"/>
                  </a:lnTo>
                  <a:lnTo>
                    <a:pt x="1034" y="535"/>
                  </a:lnTo>
                  <a:lnTo>
                    <a:pt x="1038" y="534"/>
                  </a:lnTo>
                  <a:lnTo>
                    <a:pt x="1038" y="534"/>
                  </a:lnTo>
                  <a:lnTo>
                    <a:pt x="1041" y="530"/>
                  </a:lnTo>
                  <a:lnTo>
                    <a:pt x="1043" y="526"/>
                  </a:lnTo>
                  <a:lnTo>
                    <a:pt x="1047" y="513"/>
                  </a:lnTo>
                  <a:lnTo>
                    <a:pt x="1052" y="495"/>
                  </a:lnTo>
                  <a:lnTo>
                    <a:pt x="1056" y="477"/>
                  </a:lnTo>
                  <a:lnTo>
                    <a:pt x="1063" y="442"/>
                  </a:lnTo>
                  <a:lnTo>
                    <a:pt x="1064" y="427"/>
                  </a:lnTo>
                  <a:lnTo>
                    <a:pt x="1078" y="397"/>
                  </a:lnTo>
                  <a:lnTo>
                    <a:pt x="1097" y="390"/>
                  </a:lnTo>
                  <a:lnTo>
                    <a:pt x="1097" y="390"/>
                  </a:lnTo>
                  <a:lnTo>
                    <a:pt x="1088" y="409"/>
                  </a:lnTo>
                  <a:lnTo>
                    <a:pt x="1082" y="423"/>
                  </a:lnTo>
                  <a:lnTo>
                    <a:pt x="1079" y="428"/>
                  </a:lnTo>
                  <a:lnTo>
                    <a:pt x="1078" y="432"/>
                  </a:lnTo>
                  <a:lnTo>
                    <a:pt x="1078" y="432"/>
                  </a:lnTo>
                  <a:lnTo>
                    <a:pt x="1077" y="459"/>
                  </a:lnTo>
                  <a:lnTo>
                    <a:pt x="1078" y="476"/>
                  </a:lnTo>
                  <a:lnTo>
                    <a:pt x="1079" y="483"/>
                  </a:lnTo>
                  <a:lnTo>
                    <a:pt x="1081" y="489"/>
                  </a:lnTo>
                  <a:lnTo>
                    <a:pt x="1081" y="489"/>
                  </a:lnTo>
                  <a:lnTo>
                    <a:pt x="1088" y="499"/>
                  </a:lnTo>
                  <a:lnTo>
                    <a:pt x="1097" y="512"/>
                  </a:lnTo>
                  <a:lnTo>
                    <a:pt x="1109" y="526"/>
                  </a:lnTo>
                  <a:lnTo>
                    <a:pt x="1123" y="451"/>
                  </a:lnTo>
                  <a:lnTo>
                    <a:pt x="1137" y="489"/>
                  </a:lnTo>
                  <a:lnTo>
                    <a:pt x="1137" y="489"/>
                  </a:lnTo>
                  <a:lnTo>
                    <a:pt x="1135" y="517"/>
                  </a:lnTo>
                  <a:lnTo>
                    <a:pt x="1132" y="537"/>
                  </a:lnTo>
                  <a:lnTo>
                    <a:pt x="1131" y="552"/>
                  </a:lnTo>
                  <a:lnTo>
                    <a:pt x="1131" y="552"/>
                  </a:lnTo>
                  <a:lnTo>
                    <a:pt x="1126" y="566"/>
                  </a:lnTo>
                  <a:lnTo>
                    <a:pt x="1124" y="573"/>
                  </a:lnTo>
                  <a:lnTo>
                    <a:pt x="1123" y="582"/>
                  </a:lnTo>
                  <a:lnTo>
                    <a:pt x="1123" y="582"/>
                  </a:lnTo>
                  <a:lnTo>
                    <a:pt x="1123" y="617"/>
                  </a:lnTo>
                  <a:lnTo>
                    <a:pt x="1124" y="635"/>
                  </a:lnTo>
                  <a:lnTo>
                    <a:pt x="1126" y="645"/>
                  </a:lnTo>
                  <a:lnTo>
                    <a:pt x="1126" y="645"/>
                  </a:lnTo>
                  <a:lnTo>
                    <a:pt x="1130" y="650"/>
                  </a:lnTo>
                  <a:lnTo>
                    <a:pt x="1137" y="658"/>
                  </a:lnTo>
                  <a:lnTo>
                    <a:pt x="1146" y="667"/>
                  </a:lnTo>
                  <a:lnTo>
                    <a:pt x="1172" y="589"/>
                  </a:lnTo>
                  <a:lnTo>
                    <a:pt x="1158" y="546"/>
                  </a:lnTo>
                  <a:lnTo>
                    <a:pt x="1168" y="528"/>
                  </a:lnTo>
                  <a:lnTo>
                    <a:pt x="1184" y="552"/>
                  </a:lnTo>
                  <a:lnTo>
                    <a:pt x="1211" y="573"/>
                  </a:lnTo>
                  <a:lnTo>
                    <a:pt x="1211" y="573"/>
                  </a:lnTo>
                  <a:lnTo>
                    <a:pt x="1204" y="589"/>
                  </a:lnTo>
                  <a:lnTo>
                    <a:pt x="1200" y="602"/>
                  </a:lnTo>
                  <a:lnTo>
                    <a:pt x="1198" y="611"/>
                  </a:lnTo>
                  <a:lnTo>
                    <a:pt x="1198" y="611"/>
                  </a:lnTo>
                  <a:lnTo>
                    <a:pt x="1199" y="612"/>
                  </a:lnTo>
                  <a:lnTo>
                    <a:pt x="1200" y="612"/>
                  </a:lnTo>
                  <a:lnTo>
                    <a:pt x="1205" y="613"/>
                  </a:lnTo>
                  <a:lnTo>
                    <a:pt x="1222" y="615"/>
                  </a:lnTo>
                  <a:lnTo>
                    <a:pt x="1245" y="613"/>
                  </a:lnTo>
                  <a:lnTo>
                    <a:pt x="1220" y="640"/>
                  </a:lnTo>
                  <a:lnTo>
                    <a:pt x="1198" y="697"/>
                  </a:lnTo>
                  <a:lnTo>
                    <a:pt x="1196" y="739"/>
                  </a:lnTo>
                  <a:lnTo>
                    <a:pt x="1196" y="739"/>
                  </a:lnTo>
                  <a:lnTo>
                    <a:pt x="1204" y="753"/>
                  </a:lnTo>
                  <a:lnTo>
                    <a:pt x="1209" y="764"/>
                  </a:lnTo>
                  <a:lnTo>
                    <a:pt x="1213" y="766"/>
                  </a:lnTo>
                  <a:lnTo>
                    <a:pt x="1214" y="767"/>
                  </a:lnTo>
                  <a:lnTo>
                    <a:pt x="1214" y="767"/>
                  </a:lnTo>
                  <a:lnTo>
                    <a:pt x="1217" y="765"/>
                  </a:lnTo>
                  <a:lnTo>
                    <a:pt x="1222" y="758"/>
                  </a:lnTo>
                  <a:lnTo>
                    <a:pt x="1232" y="738"/>
                  </a:lnTo>
                  <a:lnTo>
                    <a:pt x="1248" y="708"/>
                  </a:lnTo>
                  <a:lnTo>
                    <a:pt x="1285" y="674"/>
                  </a:lnTo>
                  <a:lnTo>
                    <a:pt x="1285" y="674"/>
                  </a:lnTo>
                  <a:lnTo>
                    <a:pt x="1285" y="693"/>
                  </a:lnTo>
                  <a:lnTo>
                    <a:pt x="1283" y="706"/>
                  </a:lnTo>
                  <a:lnTo>
                    <a:pt x="1283" y="711"/>
                  </a:lnTo>
                  <a:lnTo>
                    <a:pt x="1280" y="713"/>
                  </a:lnTo>
                  <a:lnTo>
                    <a:pt x="1280" y="713"/>
                  </a:lnTo>
                  <a:lnTo>
                    <a:pt x="1277" y="717"/>
                  </a:lnTo>
                  <a:lnTo>
                    <a:pt x="1274" y="725"/>
                  </a:lnTo>
                  <a:lnTo>
                    <a:pt x="1262" y="747"/>
                  </a:lnTo>
                  <a:lnTo>
                    <a:pt x="1249" y="769"/>
                  </a:lnTo>
                  <a:lnTo>
                    <a:pt x="1244" y="778"/>
                  </a:lnTo>
                  <a:lnTo>
                    <a:pt x="1240" y="782"/>
                  </a:lnTo>
                  <a:lnTo>
                    <a:pt x="1240" y="782"/>
                  </a:lnTo>
                  <a:lnTo>
                    <a:pt x="1238" y="783"/>
                  </a:lnTo>
                  <a:lnTo>
                    <a:pt x="1234" y="783"/>
                  </a:lnTo>
                  <a:lnTo>
                    <a:pt x="1231" y="783"/>
                  </a:lnTo>
                  <a:lnTo>
                    <a:pt x="1227" y="784"/>
                  </a:lnTo>
                  <a:lnTo>
                    <a:pt x="1225" y="787"/>
                  </a:lnTo>
                  <a:lnTo>
                    <a:pt x="1222" y="791"/>
                  </a:lnTo>
                  <a:lnTo>
                    <a:pt x="1220" y="798"/>
                  </a:lnTo>
                  <a:lnTo>
                    <a:pt x="1220" y="810"/>
                  </a:lnTo>
                  <a:lnTo>
                    <a:pt x="1220" y="810"/>
                  </a:lnTo>
                  <a:lnTo>
                    <a:pt x="1221" y="836"/>
                  </a:lnTo>
                  <a:lnTo>
                    <a:pt x="1223" y="859"/>
                  </a:lnTo>
                  <a:lnTo>
                    <a:pt x="1225" y="877"/>
                  </a:lnTo>
                  <a:lnTo>
                    <a:pt x="1223" y="883"/>
                  </a:lnTo>
                  <a:lnTo>
                    <a:pt x="1222" y="887"/>
                  </a:lnTo>
                  <a:lnTo>
                    <a:pt x="1222" y="887"/>
                  </a:lnTo>
                  <a:lnTo>
                    <a:pt x="1218" y="890"/>
                  </a:lnTo>
                  <a:lnTo>
                    <a:pt x="1213" y="892"/>
                  </a:lnTo>
                  <a:lnTo>
                    <a:pt x="1200" y="899"/>
                  </a:lnTo>
                  <a:lnTo>
                    <a:pt x="1172" y="909"/>
                  </a:lnTo>
                  <a:lnTo>
                    <a:pt x="1172" y="909"/>
                  </a:lnTo>
                  <a:lnTo>
                    <a:pt x="1158" y="911"/>
                  </a:lnTo>
                  <a:lnTo>
                    <a:pt x="1141" y="915"/>
                  </a:lnTo>
                  <a:lnTo>
                    <a:pt x="1121" y="920"/>
                  </a:lnTo>
                  <a:lnTo>
                    <a:pt x="1121" y="920"/>
                  </a:lnTo>
                  <a:lnTo>
                    <a:pt x="1122" y="932"/>
                  </a:lnTo>
                  <a:lnTo>
                    <a:pt x="1121" y="941"/>
                  </a:lnTo>
                  <a:lnTo>
                    <a:pt x="1119" y="945"/>
                  </a:lnTo>
                  <a:lnTo>
                    <a:pt x="1118" y="949"/>
                  </a:lnTo>
                  <a:lnTo>
                    <a:pt x="1118" y="949"/>
                  </a:lnTo>
                  <a:lnTo>
                    <a:pt x="1118" y="950"/>
                  </a:lnTo>
                  <a:lnTo>
                    <a:pt x="1119" y="950"/>
                  </a:lnTo>
                  <a:lnTo>
                    <a:pt x="1122" y="951"/>
                  </a:lnTo>
                  <a:lnTo>
                    <a:pt x="1136" y="952"/>
                  </a:lnTo>
                  <a:lnTo>
                    <a:pt x="1157" y="952"/>
                  </a:lnTo>
                  <a:lnTo>
                    <a:pt x="1182" y="936"/>
                  </a:lnTo>
                  <a:lnTo>
                    <a:pt x="1182" y="936"/>
                  </a:lnTo>
                  <a:lnTo>
                    <a:pt x="1191" y="931"/>
                  </a:lnTo>
                  <a:lnTo>
                    <a:pt x="1198" y="928"/>
                  </a:lnTo>
                  <a:lnTo>
                    <a:pt x="1200" y="927"/>
                  </a:lnTo>
                  <a:lnTo>
                    <a:pt x="1203" y="927"/>
                  </a:lnTo>
                  <a:lnTo>
                    <a:pt x="1203" y="927"/>
                  </a:lnTo>
                  <a:lnTo>
                    <a:pt x="1257" y="960"/>
                  </a:lnTo>
                  <a:lnTo>
                    <a:pt x="1225" y="986"/>
                  </a:lnTo>
                  <a:lnTo>
                    <a:pt x="1245" y="1023"/>
                  </a:lnTo>
                  <a:lnTo>
                    <a:pt x="1182" y="1063"/>
                  </a:lnTo>
                  <a:lnTo>
                    <a:pt x="1182" y="1063"/>
                  </a:lnTo>
                  <a:lnTo>
                    <a:pt x="1173" y="1067"/>
                  </a:lnTo>
                  <a:lnTo>
                    <a:pt x="1168" y="1071"/>
                  </a:lnTo>
                  <a:lnTo>
                    <a:pt x="1166" y="1073"/>
                  </a:lnTo>
                  <a:lnTo>
                    <a:pt x="1166" y="1075"/>
                  </a:lnTo>
                  <a:lnTo>
                    <a:pt x="1166" y="1075"/>
                  </a:lnTo>
                  <a:lnTo>
                    <a:pt x="1171" y="1140"/>
                  </a:lnTo>
                  <a:lnTo>
                    <a:pt x="1146" y="1148"/>
                  </a:lnTo>
                  <a:lnTo>
                    <a:pt x="1135" y="1176"/>
                  </a:lnTo>
                  <a:lnTo>
                    <a:pt x="1135" y="1176"/>
                  </a:lnTo>
                  <a:lnTo>
                    <a:pt x="1131" y="1198"/>
                  </a:lnTo>
                  <a:lnTo>
                    <a:pt x="1127" y="1216"/>
                  </a:lnTo>
                  <a:lnTo>
                    <a:pt x="1123" y="1230"/>
                  </a:lnTo>
                  <a:lnTo>
                    <a:pt x="1123" y="1230"/>
                  </a:lnTo>
                  <a:lnTo>
                    <a:pt x="1109" y="1260"/>
                  </a:lnTo>
                  <a:lnTo>
                    <a:pt x="1097" y="1281"/>
                  </a:lnTo>
                  <a:lnTo>
                    <a:pt x="1097" y="1281"/>
                  </a:lnTo>
                  <a:lnTo>
                    <a:pt x="1081" y="1287"/>
                  </a:lnTo>
                  <a:lnTo>
                    <a:pt x="1060" y="1293"/>
                  </a:lnTo>
                  <a:lnTo>
                    <a:pt x="1060" y="1293"/>
                  </a:lnTo>
                  <a:lnTo>
                    <a:pt x="1055" y="1293"/>
                  </a:lnTo>
                  <a:lnTo>
                    <a:pt x="1043" y="1294"/>
                  </a:lnTo>
                  <a:lnTo>
                    <a:pt x="1013" y="1294"/>
                  </a:lnTo>
                  <a:lnTo>
                    <a:pt x="969" y="1293"/>
                  </a:lnTo>
                  <a:lnTo>
                    <a:pt x="969" y="1293"/>
                  </a:lnTo>
                  <a:lnTo>
                    <a:pt x="965" y="1292"/>
                  </a:lnTo>
                  <a:lnTo>
                    <a:pt x="957" y="1292"/>
                  </a:lnTo>
                  <a:lnTo>
                    <a:pt x="952" y="1293"/>
                  </a:lnTo>
                  <a:lnTo>
                    <a:pt x="947" y="1294"/>
                  </a:lnTo>
                  <a:lnTo>
                    <a:pt x="943" y="1298"/>
                  </a:lnTo>
                  <a:lnTo>
                    <a:pt x="941" y="1305"/>
                  </a:lnTo>
                  <a:lnTo>
                    <a:pt x="941" y="1305"/>
                  </a:lnTo>
                  <a:lnTo>
                    <a:pt x="928" y="1342"/>
                  </a:lnTo>
                  <a:lnTo>
                    <a:pt x="921" y="1365"/>
                  </a:lnTo>
                  <a:lnTo>
                    <a:pt x="884" y="1378"/>
                  </a:lnTo>
                  <a:lnTo>
                    <a:pt x="884" y="1378"/>
                  </a:lnTo>
                  <a:lnTo>
                    <a:pt x="874" y="1377"/>
                  </a:lnTo>
                  <a:lnTo>
                    <a:pt x="854" y="1378"/>
                  </a:lnTo>
                  <a:lnTo>
                    <a:pt x="844" y="1379"/>
                  </a:lnTo>
                  <a:lnTo>
                    <a:pt x="835" y="1382"/>
                  </a:lnTo>
                  <a:lnTo>
                    <a:pt x="833" y="1383"/>
                  </a:lnTo>
                  <a:lnTo>
                    <a:pt x="830" y="1384"/>
                  </a:lnTo>
                  <a:lnTo>
                    <a:pt x="829" y="1387"/>
                  </a:lnTo>
                  <a:lnTo>
                    <a:pt x="830" y="1389"/>
                  </a:lnTo>
                  <a:lnTo>
                    <a:pt x="830" y="1389"/>
                  </a:lnTo>
                  <a:lnTo>
                    <a:pt x="831" y="1395"/>
                  </a:lnTo>
                  <a:lnTo>
                    <a:pt x="833" y="1401"/>
                  </a:lnTo>
                  <a:lnTo>
                    <a:pt x="834" y="1413"/>
                  </a:lnTo>
                  <a:lnTo>
                    <a:pt x="833" y="1423"/>
                  </a:lnTo>
                  <a:lnTo>
                    <a:pt x="833" y="1427"/>
                  </a:lnTo>
                  <a:lnTo>
                    <a:pt x="847" y="1445"/>
                  </a:lnTo>
                  <a:lnTo>
                    <a:pt x="847" y="1445"/>
                  </a:lnTo>
                  <a:lnTo>
                    <a:pt x="839" y="1461"/>
                  </a:lnTo>
                  <a:lnTo>
                    <a:pt x="839" y="1461"/>
                  </a:lnTo>
                  <a:lnTo>
                    <a:pt x="834" y="1473"/>
                  </a:lnTo>
                  <a:lnTo>
                    <a:pt x="825" y="1486"/>
                  </a:lnTo>
                  <a:lnTo>
                    <a:pt x="816" y="1497"/>
                  </a:lnTo>
                  <a:lnTo>
                    <a:pt x="812" y="1500"/>
                  </a:lnTo>
                  <a:lnTo>
                    <a:pt x="808" y="1501"/>
                  </a:lnTo>
                  <a:lnTo>
                    <a:pt x="808" y="1501"/>
                  </a:lnTo>
                  <a:lnTo>
                    <a:pt x="800" y="1500"/>
                  </a:lnTo>
                  <a:lnTo>
                    <a:pt x="790" y="1496"/>
                  </a:lnTo>
                  <a:lnTo>
                    <a:pt x="776" y="1490"/>
                  </a:lnTo>
                  <a:lnTo>
                    <a:pt x="757" y="1518"/>
                  </a:lnTo>
                  <a:lnTo>
                    <a:pt x="740" y="1933"/>
                  </a:lnTo>
                  <a:lnTo>
                    <a:pt x="740" y="2060"/>
                  </a:lnTo>
                  <a:lnTo>
                    <a:pt x="757" y="2115"/>
                  </a:lnTo>
                  <a:lnTo>
                    <a:pt x="757" y="2115"/>
                  </a:lnTo>
                  <a:lnTo>
                    <a:pt x="756" y="2119"/>
                  </a:lnTo>
                  <a:lnTo>
                    <a:pt x="750" y="2124"/>
                  </a:lnTo>
                  <a:lnTo>
                    <a:pt x="748" y="2128"/>
                  </a:lnTo>
                  <a:lnTo>
                    <a:pt x="744" y="2130"/>
                  </a:lnTo>
                  <a:lnTo>
                    <a:pt x="740" y="2131"/>
                  </a:lnTo>
                  <a:lnTo>
                    <a:pt x="736" y="2130"/>
                  </a:lnTo>
                  <a:lnTo>
                    <a:pt x="736" y="2130"/>
                  </a:lnTo>
                  <a:lnTo>
                    <a:pt x="682" y="2128"/>
                  </a:lnTo>
                  <a:lnTo>
                    <a:pt x="682" y="2128"/>
                  </a:lnTo>
                  <a:lnTo>
                    <a:pt x="655" y="2126"/>
                  </a:lnTo>
                  <a:lnTo>
                    <a:pt x="648" y="2126"/>
                  </a:lnTo>
                  <a:lnTo>
                    <a:pt x="645" y="2124"/>
                  </a:lnTo>
                  <a:lnTo>
                    <a:pt x="645" y="2123"/>
                  </a:lnTo>
                  <a:lnTo>
                    <a:pt x="645" y="2123"/>
                  </a:lnTo>
                  <a:lnTo>
                    <a:pt x="659" y="2092"/>
                  </a:lnTo>
                  <a:lnTo>
                    <a:pt x="659" y="2092"/>
                  </a:lnTo>
                  <a:lnTo>
                    <a:pt x="663" y="2079"/>
                  </a:lnTo>
                  <a:lnTo>
                    <a:pt x="668" y="2059"/>
                  </a:lnTo>
                  <a:lnTo>
                    <a:pt x="673" y="2036"/>
                  </a:lnTo>
                  <a:lnTo>
                    <a:pt x="677" y="2018"/>
                  </a:lnTo>
                  <a:lnTo>
                    <a:pt x="677" y="2018"/>
                  </a:lnTo>
                  <a:lnTo>
                    <a:pt x="685" y="1973"/>
                  </a:lnTo>
                  <a:lnTo>
                    <a:pt x="689" y="1948"/>
                  </a:lnTo>
                  <a:lnTo>
                    <a:pt x="690" y="1939"/>
                  </a:lnTo>
                  <a:lnTo>
                    <a:pt x="689" y="1933"/>
                  </a:lnTo>
                  <a:lnTo>
                    <a:pt x="689" y="1933"/>
                  </a:lnTo>
                  <a:lnTo>
                    <a:pt x="685" y="1923"/>
                  </a:lnTo>
                  <a:lnTo>
                    <a:pt x="680" y="1907"/>
                  </a:lnTo>
                  <a:lnTo>
                    <a:pt x="676" y="1897"/>
                  </a:lnTo>
                  <a:lnTo>
                    <a:pt x="673" y="1885"/>
                  </a:lnTo>
                  <a:lnTo>
                    <a:pt x="672" y="1871"/>
                  </a:lnTo>
                  <a:lnTo>
                    <a:pt x="671" y="1856"/>
                  </a:lnTo>
                  <a:lnTo>
                    <a:pt x="671" y="1856"/>
                  </a:lnTo>
                  <a:lnTo>
                    <a:pt x="668" y="1806"/>
                  </a:lnTo>
                  <a:lnTo>
                    <a:pt x="668" y="1783"/>
                  </a:lnTo>
                  <a:lnTo>
                    <a:pt x="668" y="1706"/>
                  </a:lnTo>
                  <a:lnTo>
                    <a:pt x="668" y="1706"/>
                  </a:lnTo>
                  <a:lnTo>
                    <a:pt x="671" y="1675"/>
                  </a:lnTo>
                  <a:lnTo>
                    <a:pt x="673" y="1612"/>
                  </a:lnTo>
                  <a:lnTo>
                    <a:pt x="675" y="1578"/>
                  </a:lnTo>
                  <a:lnTo>
                    <a:pt x="673" y="1549"/>
                  </a:lnTo>
                  <a:lnTo>
                    <a:pt x="673" y="1537"/>
                  </a:lnTo>
                  <a:lnTo>
                    <a:pt x="671" y="1528"/>
                  </a:lnTo>
                  <a:lnTo>
                    <a:pt x="668" y="1522"/>
                  </a:lnTo>
                  <a:lnTo>
                    <a:pt x="667" y="1520"/>
                  </a:lnTo>
                  <a:lnTo>
                    <a:pt x="666" y="1520"/>
                  </a:lnTo>
                  <a:lnTo>
                    <a:pt x="666" y="1520"/>
                  </a:lnTo>
                  <a:lnTo>
                    <a:pt x="653" y="1519"/>
                  </a:lnTo>
                  <a:lnTo>
                    <a:pt x="644" y="1518"/>
                  </a:lnTo>
                  <a:lnTo>
                    <a:pt x="632" y="1515"/>
                  </a:lnTo>
                  <a:lnTo>
                    <a:pt x="632" y="1515"/>
                  </a:lnTo>
                  <a:lnTo>
                    <a:pt x="619" y="1513"/>
                  </a:lnTo>
                  <a:lnTo>
                    <a:pt x="612" y="1511"/>
                  </a:lnTo>
                  <a:lnTo>
                    <a:pt x="606" y="1511"/>
                  </a:lnTo>
                  <a:lnTo>
                    <a:pt x="606" y="1511"/>
                  </a:lnTo>
                  <a:lnTo>
                    <a:pt x="595" y="1517"/>
                  </a:lnTo>
                  <a:lnTo>
                    <a:pt x="588" y="1520"/>
                  </a:lnTo>
                  <a:lnTo>
                    <a:pt x="587" y="1523"/>
                  </a:lnTo>
                  <a:lnTo>
                    <a:pt x="586" y="1526"/>
                  </a:lnTo>
                  <a:lnTo>
                    <a:pt x="586" y="1526"/>
                  </a:lnTo>
                  <a:lnTo>
                    <a:pt x="583" y="1531"/>
                  </a:lnTo>
                  <a:lnTo>
                    <a:pt x="583" y="1536"/>
                  </a:lnTo>
                  <a:lnTo>
                    <a:pt x="583" y="1544"/>
                  </a:lnTo>
                  <a:lnTo>
                    <a:pt x="583" y="1544"/>
                  </a:lnTo>
                  <a:lnTo>
                    <a:pt x="585" y="1554"/>
                  </a:lnTo>
                  <a:lnTo>
                    <a:pt x="585" y="1565"/>
                  </a:lnTo>
                  <a:lnTo>
                    <a:pt x="582" y="1576"/>
                  </a:lnTo>
                  <a:lnTo>
                    <a:pt x="581" y="1578"/>
                  </a:lnTo>
                  <a:lnTo>
                    <a:pt x="578" y="1581"/>
                  </a:lnTo>
                  <a:lnTo>
                    <a:pt x="578" y="1581"/>
                  </a:lnTo>
                  <a:lnTo>
                    <a:pt x="576" y="1582"/>
                  </a:lnTo>
                  <a:lnTo>
                    <a:pt x="573" y="1582"/>
                  </a:lnTo>
                  <a:lnTo>
                    <a:pt x="569" y="1582"/>
                  </a:lnTo>
                  <a:lnTo>
                    <a:pt x="568" y="1582"/>
                  </a:lnTo>
                  <a:lnTo>
                    <a:pt x="565" y="1583"/>
                  </a:lnTo>
                  <a:lnTo>
                    <a:pt x="565" y="1586"/>
                  </a:lnTo>
                  <a:lnTo>
                    <a:pt x="565" y="1591"/>
                  </a:lnTo>
                  <a:lnTo>
                    <a:pt x="565" y="1591"/>
                  </a:lnTo>
                  <a:lnTo>
                    <a:pt x="564" y="1609"/>
                  </a:lnTo>
                  <a:lnTo>
                    <a:pt x="563" y="1616"/>
                  </a:lnTo>
                  <a:lnTo>
                    <a:pt x="561" y="1618"/>
                  </a:lnTo>
                  <a:lnTo>
                    <a:pt x="560" y="1619"/>
                  </a:lnTo>
                  <a:lnTo>
                    <a:pt x="560" y="1619"/>
                  </a:lnTo>
                  <a:lnTo>
                    <a:pt x="554" y="1621"/>
                  </a:lnTo>
                  <a:lnTo>
                    <a:pt x="546" y="1622"/>
                  </a:lnTo>
                  <a:lnTo>
                    <a:pt x="542" y="1622"/>
                  </a:lnTo>
                  <a:lnTo>
                    <a:pt x="538" y="1621"/>
                  </a:lnTo>
                  <a:lnTo>
                    <a:pt x="536" y="1619"/>
                  </a:lnTo>
                  <a:lnTo>
                    <a:pt x="534" y="1617"/>
                  </a:lnTo>
                  <a:lnTo>
                    <a:pt x="534" y="1617"/>
                  </a:lnTo>
                  <a:lnTo>
                    <a:pt x="528" y="1600"/>
                  </a:lnTo>
                  <a:lnTo>
                    <a:pt x="525" y="1592"/>
                  </a:lnTo>
                  <a:lnTo>
                    <a:pt x="524" y="1586"/>
                  </a:lnTo>
                  <a:lnTo>
                    <a:pt x="524" y="1586"/>
                  </a:lnTo>
                  <a:lnTo>
                    <a:pt x="527" y="1581"/>
                  </a:lnTo>
                  <a:lnTo>
                    <a:pt x="528" y="1576"/>
                  </a:lnTo>
                  <a:lnTo>
                    <a:pt x="529" y="1572"/>
                  </a:lnTo>
                  <a:lnTo>
                    <a:pt x="529" y="1568"/>
                  </a:lnTo>
                  <a:lnTo>
                    <a:pt x="528" y="1563"/>
                  </a:lnTo>
                  <a:lnTo>
                    <a:pt x="524" y="1558"/>
                  </a:lnTo>
                  <a:lnTo>
                    <a:pt x="524" y="1558"/>
                  </a:lnTo>
                  <a:lnTo>
                    <a:pt x="518" y="1547"/>
                  </a:lnTo>
                  <a:lnTo>
                    <a:pt x="510" y="1538"/>
                  </a:lnTo>
                  <a:lnTo>
                    <a:pt x="507" y="1535"/>
                  </a:lnTo>
                  <a:lnTo>
                    <a:pt x="506" y="1532"/>
                  </a:lnTo>
                  <a:lnTo>
                    <a:pt x="506" y="1528"/>
                  </a:lnTo>
                  <a:lnTo>
                    <a:pt x="509" y="1526"/>
                  </a:lnTo>
                  <a:lnTo>
                    <a:pt x="509" y="1526"/>
                  </a:lnTo>
                  <a:lnTo>
                    <a:pt x="520" y="1513"/>
                  </a:lnTo>
                  <a:lnTo>
                    <a:pt x="525" y="1508"/>
                  </a:lnTo>
                  <a:lnTo>
                    <a:pt x="527" y="1504"/>
                  </a:lnTo>
                  <a:lnTo>
                    <a:pt x="527" y="1504"/>
                  </a:lnTo>
                  <a:lnTo>
                    <a:pt x="524" y="1490"/>
                  </a:lnTo>
                  <a:lnTo>
                    <a:pt x="522" y="1482"/>
                  </a:lnTo>
                  <a:lnTo>
                    <a:pt x="520" y="1478"/>
                  </a:lnTo>
                  <a:lnTo>
                    <a:pt x="520" y="1478"/>
                  </a:lnTo>
                  <a:lnTo>
                    <a:pt x="516" y="1477"/>
                  </a:lnTo>
                  <a:lnTo>
                    <a:pt x="511" y="1478"/>
                  </a:lnTo>
                  <a:lnTo>
                    <a:pt x="501" y="1479"/>
                  </a:lnTo>
                  <a:lnTo>
                    <a:pt x="487" y="1486"/>
                  </a:lnTo>
                  <a:lnTo>
                    <a:pt x="487" y="1486"/>
                  </a:lnTo>
                  <a:lnTo>
                    <a:pt x="471" y="1491"/>
                  </a:lnTo>
                  <a:lnTo>
                    <a:pt x="459" y="1493"/>
                  </a:lnTo>
                  <a:lnTo>
                    <a:pt x="453" y="1495"/>
                  </a:lnTo>
                  <a:lnTo>
                    <a:pt x="450" y="1497"/>
                  </a:lnTo>
                  <a:lnTo>
                    <a:pt x="447" y="1500"/>
                  </a:lnTo>
                  <a:lnTo>
                    <a:pt x="444" y="1504"/>
                  </a:lnTo>
                  <a:lnTo>
                    <a:pt x="444" y="1504"/>
                  </a:lnTo>
                  <a:lnTo>
                    <a:pt x="446" y="1509"/>
                  </a:lnTo>
                  <a:lnTo>
                    <a:pt x="448" y="1515"/>
                  </a:lnTo>
                  <a:lnTo>
                    <a:pt x="455" y="1527"/>
                  </a:lnTo>
                  <a:lnTo>
                    <a:pt x="456" y="1532"/>
                  </a:lnTo>
                  <a:lnTo>
                    <a:pt x="456" y="1533"/>
                  </a:lnTo>
                  <a:lnTo>
                    <a:pt x="455" y="1535"/>
                  </a:lnTo>
                  <a:lnTo>
                    <a:pt x="450" y="1533"/>
                  </a:lnTo>
                  <a:lnTo>
                    <a:pt x="438" y="1529"/>
                  </a:lnTo>
                  <a:lnTo>
                    <a:pt x="438" y="1529"/>
                  </a:lnTo>
                  <a:lnTo>
                    <a:pt x="411" y="1518"/>
                  </a:lnTo>
                  <a:lnTo>
                    <a:pt x="401" y="1513"/>
                  </a:lnTo>
                  <a:lnTo>
                    <a:pt x="393" y="1506"/>
                  </a:lnTo>
                  <a:lnTo>
                    <a:pt x="388" y="1501"/>
                  </a:lnTo>
                  <a:lnTo>
                    <a:pt x="385" y="1497"/>
                  </a:lnTo>
                  <a:lnTo>
                    <a:pt x="385" y="1495"/>
                  </a:lnTo>
                  <a:lnTo>
                    <a:pt x="387" y="1492"/>
                  </a:lnTo>
                  <a:lnTo>
                    <a:pt x="390" y="1487"/>
                  </a:lnTo>
                  <a:lnTo>
                    <a:pt x="390" y="1487"/>
                  </a:lnTo>
                  <a:lnTo>
                    <a:pt x="399" y="1481"/>
                  </a:lnTo>
                  <a:lnTo>
                    <a:pt x="408" y="1472"/>
                  </a:lnTo>
                  <a:lnTo>
                    <a:pt x="419" y="1460"/>
                  </a:lnTo>
                  <a:lnTo>
                    <a:pt x="429" y="1447"/>
                  </a:lnTo>
                  <a:lnTo>
                    <a:pt x="437" y="1436"/>
                  </a:lnTo>
                  <a:lnTo>
                    <a:pt x="442" y="1425"/>
                  </a:lnTo>
                  <a:lnTo>
                    <a:pt x="443" y="1422"/>
                  </a:lnTo>
                  <a:lnTo>
                    <a:pt x="443" y="1419"/>
                  </a:lnTo>
                  <a:lnTo>
                    <a:pt x="443" y="1418"/>
                  </a:lnTo>
                  <a:lnTo>
                    <a:pt x="441" y="1418"/>
                  </a:lnTo>
                  <a:lnTo>
                    <a:pt x="441" y="1418"/>
                  </a:lnTo>
                  <a:lnTo>
                    <a:pt x="425" y="1420"/>
                  </a:lnTo>
                  <a:lnTo>
                    <a:pt x="405" y="1427"/>
                  </a:lnTo>
                  <a:lnTo>
                    <a:pt x="365" y="1441"/>
                  </a:lnTo>
                  <a:lnTo>
                    <a:pt x="365" y="1441"/>
                  </a:lnTo>
                  <a:lnTo>
                    <a:pt x="351" y="1445"/>
                  </a:lnTo>
                  <a:lnTo>
                    <a:pt x="339" y="1447"/>
                  </a:lnTo>
                  <a:lnTo>
                    <a:pt x="327" y="1447"/>
                  </a:lnTo>
                  <a:lnTo>
                    <a:pt x="327" y="1447"/>
                  </a:lnTo>
                  <a:lnTo>
                    <a:pt x="326" y="1445"/>
                  </a:lnTo>
                  <a:lnTo>
                    <a:pt x="325" y="1438"/>
                  </a:lnTo>
                  <a:lnTo>
                    <a:pt x="325" y="1433"/>
                  </a:lnTo>
                  <a:lnTo>
                    <a:pt x="326" y="1429"/>
                  </a:lnTo>
                  <a:lnTo>
                    <a:pt x="330" y="1427"/>
                  </a:lnTo>
                  <a:lnTo>
                    <a:pt x="335" y="1424"/>
                  </a:lnTo>
                  <a:lnTo>
                    <a:pt x="335" y="1424"/>
                  </a:lnTo>
                  <a:lnTo>
                    <a:pt x="348" y="1419"/>
                  </a:lnTo>
                  <a:lnTo>
                    <a:pt x="361" y="1411"/>
                  </a:lnTo>
                  <a:lnTo>
                    <a:pt x="379" y="1398"/>
                  </a:lnTo>
                  <a:lnTo>
                    <a:pt x="379" y="1398"/>
                  </a:lnTo>
                  <a:lnTo>
                    <a:pt x="397" y="1388"/>
                  </a:lnTo>
                  <a:lnTo>
                    <a:pt x="408" y="1382"/>
                  </a:lnTo>
                  <a:lnTo>
                    <a:pt x="416" y="1375"/>
                  </a:lnTo>
                  <a:lnTo>
                    <a:pt x="416" y="1375"/>
                  </a:lnTo>
                  <a:lnTo>
                    <a:pt x="420" y="1370"/>
                  </a:lnTo>
                  <a:lnTo>
                    <a:pt x="424" y="1364"/>
                  </a:lnTo>
                  <a:lnTo>
                    <a:pt x="428" y="1355"/>
                  </a:lnTo>
                  <a:lnTo>
                    <a:pt x="430" y="1347"/>
                  </a:lnTo>
                  <a:lnTo>
                    <a:pt x="432" y="1339"/>
                  </a:lnTo>
                  <a:lnTo>
                    <a:pt x="432" y="1333"/>
                  </a:lnTo>
                  <a:lnTo>
                    <a:pt x="430" y="1330"/>
                  </a:lnTo>
                  <a:lnTo>
                    <a:pt x="428" y="1329"/>
                  </a:lnTo>
                  <a:lnTo>
                    <a:pt x="425" y="1328"/>
                  </a:lnTo>
                  <a:lnTo>
                    <a:pt x="421" y="1328"/>
                  </a:lnTo>
                  <a:lnTo>
                    <a:pt x="421" y="1328"/>
                  </a:lnTo>
                  <a:lnTo>
                    <a:pt x="402" y="1330"/>
                  </a:lnTo>
                  <a:lnTo>
                    <a:pt x="379" y="1334"/>
                  </a:lnTo>
                  <a:lnTo>
                    <a:pt x="357" y="1338"/>
                  </a:lnTo>
                  <a:lnTo>
                    <a:pt x="348" y="1341"/>
                  </a:lnTo>
                  <a:lnTo>
                    <a:pt x="342" y="1344"/>
                  </a:lnTo>
                  <a:lnTo>
                    <a:pt x="342" y="1344"/>
                  </a:lnTo>
                  <a:lnTo>
                    <a:pt x="330" y="1351"/>
                  </a:lnTo>
                  <a:lnTo>
                    <a:pt x="320" y="1355"/>
                  </a:lnTo>
                  <a:lnTo>
                    <a:pt x="309" y="1357"/>
                  </a:lnTo>
                  <a:lnTo>
                    <a:pt x="302" y="1359"/>
                  </a:lnTo>
                  <a:lnTo>
                    <a:pt x="302" y="1359"/>
                  </a:lnTo>
                  <a:lnTo>
                    <a:pt x="289" y="1355"/>
                  </a:lnTo>
                  <a:lnTo>
                    <a:pt x="268" y="1346"/>
                  </a:lnTo>
                  <a:lnTo>
                    <a:pt x="250" y="1337"/>
                  </a:lnTo>
                  <a:lnTo>
                    <a:pt x="245" y="1333"/>
                  </a:lnTo>
                  <a:lnTo>
                    <a:pt x="245" y="1332"/>
                  </a:lnTo>
                  <a:lnTo>
                    <a:pt x="245" y="1330"/>
                  </a:lnTo>
                  <a:lnTo>
                    <a:pt x="245" y="1330"/>
                  </a:lnTo>
                  <a:lnTo>
                    <a:pt x="253" y="1323"/>
                  </a:lnTo>
                  <a:lnTo>
                    <a:pt x="264" y="1312"/>
                  </a:lnTo>
                  <a:lnTo>
                    <a:pt x="271" y="1307"/>
                  </a:lnTo>
                  <a:lnTo>
                    <a:pt x="277" y="1303"/>
                  </a:lnTo>
                  <a:lnTo>
                    <a:pt x="284" y="1301"/>
                  </a:lnTo>
                  <a:lnTo>
                    <a:pt x="286" y="1301"/>
                  </a:lnTo>
                  <a:lnTo>
                    <a:pt x="290" y="1302"/>
                  </a:lnTo>
                  <a:lnTo>
                    <a:pt x="290" y="1302"/>
                  </a:lnTo>
                  <a:lnTo>
                    <a:pt x="300" y="1307"/>
                  </a:lnTo>
                  <a:lnTo>
                    <a:pt x="309" y="1312"/>
                  </a:lnTo>
                  <a:lnTo>
                    <a:pt x="316" y="1316"/>
                  </a:lnTo>
                  <a:lnTo>
                    <a:pt x="327" y="1299"/>
                  </a:lnTo>
                  <a:lnTo>
                    <a:pt x="327" y="1299"/>
                  </a:lnTo>
                  <a:lnTo>
                    <a:pt x="325" y="1298"/>
                  </a:lnTo>
                  <a:lnTo>
                    <a:pt x="320" y="1292"/>
                  </a:lnTo>
                  <a:lnTo>
                    <a:pt x="317" y="1288"/>
                  </a:lnTo>
                  <a:lnTo>
                    <a:pt x="317" y="1285"/>
                  </a:lnTo>
                  <a:lnTo>
                    <a:pt x="320" y="1281"/>
                  </a:lnTo>
                  <a:lnTo>
                    <a:pt x="325" y="1279"/>
                  </a:lnTo>
                  <a:lnTo>
                    <a:pt x="325" y="1279"/>
                  </a:lnTo>
                  <a:lnTo>
                    <a:pt x="333" y="1276"/>
                  </a:lnTo>
                  <a:lnTo>
                    <a:pt x="339" y="1275"/>
                  </a:lnTo>
                  <a:lnTo>
                    <a:pt x="352" y="1274"/>
                  </a:lnTo>
                  <a:lnTo>
                    <a:pt x="357" y="1272"/>
                  </a:lnTo>
                  <a:lnTo>
                    <a:pt x="361" y="1272"/>
                  </a:lnTo>
                  <a:lnTo>
                    <a:pt x="362" y="1270"/>
                  </a:lnTo>
                  <a:lnTo>
                    <a:pt x="362" y="1267"/>
                  </a:lnTo>
                  <a:lnTo>
                    <a:pt x="362" y="1267"/>
                  </a:lnTo>
                  <a:lnTo>
                    <a:pt x="361" y="1262"/>
                  </a:lnTo>
                  <a:lnTo>
                    <a:pt x="358" y="1257"/>
                  </a:lnTo>
                  <a:lnTo>
                    <a:pt x="353" y="1252"/>
                  </a:lnTo>
                  <a:lnTo>
                    <a:pt x="348" y="1247"/>
                  </a:lnTo>
                  <a:lnTo>
                    <a:pt x="342" y="1242"/>
                  </a:lnTo>
                  <a:lnTo>
                    <a:pt x="335" y="1236"/>
                  </a:lnTo>
                  <a:lnTo>
                    <a:pt x="327" y="1235"/>
                  </a:lnTo>
                  <a:lnTo>
                    <a:pt x="321" y="1234"/>
                  </a:lnTo>
                  <a:lnTo>
                    <a:pt x="321" y="1234"/>
                  </a:lnTo>
                  <a:lnTo>
                    <a:pt x="317" y="1235"/>
                  </a:lnTo>
                  <a:lnTo>
                    <a:pt x="315" y="1236"/>
                  </a:lnTo>
                  <a:lnTo>
                    <a:pt x="312" y="1240"/>
                  </a:lnTo>
                  <a:lnTo>
                    <a:pt x="309" y="1244"/>
                  </a:lnTo>
                  <a:lnTo>
                    <a:pt x="306" y="1248"/>
                  </a:lnTo>
                  <a:lnTo>
                    <a:pt x="299" y="1252"/>
                  </a:lnTo>
                  <a:lnTo>
                    <a:pt x="295" y="1253"/>
                  </a:lnTo>
                  <a:lnTo>
                    <a:pt x="289" y="1254"/>
                  </a:lnTo>
                  <a:lnTo>
                    <a:pt x="273" y="1254"/>
                  </a:lnTo>
                  <a:lnTo>
                    <a:pt x="250" y="1251"/>
                  </a:lnTo>
                  <a:lnTo>
                    <a:pt x="250" y="1251"/>
                  </a:lnTo>
                  <a:lnTo>
                    <a:pt x="200" y="1240"/>
                  </a:lnTo>
                  <a:lnTo>
                    <a:pt x="159" y="1230"/>
                  </a:lnTo>
                  <a:lnTo>
                    <a:pt x="133" y="1222"/>
                  </a:lnTo>
                  <a:lnTo>
                    <a:pt x="126" y="1220"/>
                  </a:lnTo>
                  <a:lnTo>
                    <a:pt x="123" y="1217"/>
                  </a:lnTo>
                  <a:lnTo>
                    <a:pt x="123" y="1217"/>
                  </a:lnTo>
                  <a:lnTo>
                    <a:pt x="124" y="1195"/>
                  </a:lnTo>
                  <a:lnTo>
                    <a:pt x="127" y="1180"/>
                  </a:lnTo>
                  <a:lnTo>
                    <a:pt x="128" y="1174"/>
                  </a:lnTo>
                  <a:lnTo>
                    <a:pt x="131" y="1168"/>
                  </a:lnTo>
                  <a:lnTo>
                    <a:pt x="131" y="1168"/>
                  </a:lnTo>
                  <a:lnTo>
                    <a:pt x="133" y="1165"/>
                  </a:lnTo>
                  <a:lnTo>
                    <a:pt x="138" y="1162"/>
                  </a:lnTo>
                  <a:lnTo>
                    <a:pt x="147" y="1158"/>
                  </a:lnTo>
                  <a:lnTo>
                    <a:pt x="151" y="1156"/>
                  </a:lnTo>
                  <a:lnTo>
                    <a:pt x="153" y="1153"/>
                  </a:lnTo>
                  <a:lnTo>
                    <a:pt x="150" y="1149"/>
                  </a:lnTo>
                  <a:lnTo>
                    <a:pt x="145" y="1143"/>
                  </a:lnTo>
                  <a:lnTo>
                    <a:pt x="145" y="1143"/>
                  </a:lnTo>
                  <a:lnTo>
                    <a:pt x="127" y="1129"/>
                  </a:lnTo>
                  <a:lnTo>
                    <a:pt x="106" y="1114"/>
                  </a:lnTo>
                  <a:lnTo>
                    <a:pt x="90" y="1104"/>
                  </a:lnTo>
                  <a:lnTo>
                    <a:pt x="79" y="1098"/>
                  </a:lnTo>
                  <a:lnTo>
                    <a:pt x="79" y="1098"/>
                  </a:lnTo>
                  <a:lnTo>
                    <a:pt x="69" y="1094"/>
                  </a:lnTo>
                  <a:lnTo>
                    <a:pt x="55" y="1086"/>
                  </a:lnTo>
                  <a:lnTo>
                    <a:pt x="42" y="1078"/>
                  </a:lnTo>
                  <a:lnTo>
                    <a:pt x="38" y="1073"/>
                  </a:lnTo>
                  <a:lnTo>
                    <a:pt x="37" y="1069"/>
                  </a:lnTo>
                  <a:lnTo>
                    <a:pt x="37" y="1069"/>
                  </a:lnTo>
                  <a:lnTo>
                    <a:pt x="38" y="1066"/>
                  </a:lnTo>
                  <a:lnTo>
                    <a:pt x="41" y="1062"/>
                  </a:lnTo>
                  <a:lnTo>
                    <a:pt x="48" y="1051"/>
                  </a:lnTo>
                  <a:lnTo>
                    <a:pt x="60" y="1040"/>
                  </a:lnTo>
                  <a:lnTo>
                    <a:pt x="43" y="1012"/>
                  </a:lnTo>
                  <a:lnTo>
                    <a:pt x="25" y="1014"/>
                  </a:lnTo>
                  <a:lnTo>
                    <a:pt x="29" y="1000"/>
                  </a:lnTo>
                  <a:lnTo>
                    <a:pt x="29" y="1000"/>
                  </a:lnTo>
                  <a:lnTo>
                    <a:pt x="28" y="1000"/>
                  </a:lnTo>
                  <a:lnTo>
                    <a:pt x="23" y="1001"/>
                  </a:lnTo>
                  <a:lnTo>
                    <a:pt x="19" y="1000"/>
                  </a:lnTo>
                  <a:lnTo>
                    <a:pt x="15" y="997"/>
                  </a:lnTo>
                  <a:lnTo>
                    <a:pt x="12" y="994"/>
                  </a:lnTo>
                  <a:lnTo>
                    <a:pt x="9" y="988"/>
                  </a:lnTo>
                  <a:lnTo>
                    <a:pt x="9" y="988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F7342BA5-1EBD-4B49-B8A7-3BF99C412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589" y="892562"/>
              <a:ext cx="1209050" cy="1808888"/>
            </a:xfrm>
            <a:custGeom>
              <a:avLst/>
              <a:gdLst>
                <a:gd name="T0" fmla="*/ 1162 w 1419"/>
                <a:gd name="T1" fmla="*/ 361 h 2123"/>
                <a:gd name="T2" fmla="*/ 1122 w 1419"/>
                <a:gd name="T3" fmla="*/ 347 h 2123"/>
                <a:gd name="T4" fmla="*/ 1063 w 1419"/>
                <a:gd name="T5" fmla="*/ 390 h 2123"/>
                <a:gd name="T6" fmla="*/ 1063 w 1419"/>
                <a:gd name="T7" fmla="*/ 316 h 2123"/>
                <a:gd name="T8" fmla="*/ 1007 w 1419"/>
                <a:gd name="T9" fmla="*/ 219 h 2123"/>
                <a:gd name="T10" fmla="*/ 991 w 1419"/>
                <a:gd name="T11" fmla="*/ 302 h 2123"/>
                <a:gd name="T12" fmla="*/ 934 w 1419"/>
                <a:gd name="T13" fmla="*/ 258 h 2123"/>
                <a:gd name="T14" fmla="*/ 959 w 1419"/>
                <a:gd name="T15" fmla="*/ 104 h 2123"/>
                <a:gd name="T16" fmla="*/ 889 w 1419"/>
                <a:gd name="T17" fmla="*/ 115 h 2123"/>
                <a:gd name="T18" fmla="*/ 840 w 1419"/>
                <a:gd name="T19" fmla="*/ 1 h 2123"/>
                <a:gd name="T20" fmla="*/ 808 w 1419"/>
                <a:gd name="T21" fmla="*/ 67 h 2123"/>
                <a:gd name="T22" fmla="*/ 765 w 1419"/>
                <a:gd name="T23" fmla="*/ 12 h 2123"/>
                <a:gd name="T24" fmla="*/ 740 w 1419"/>
                <a:gd name="T25" fmla="*/ 59 h 2123"/>
                <a:gd name="T26" fmla="*/ 738 w 1419"/>
                <a:gd name="T27" fmla="*/ 161 h 2123"/>
                <a:gd name="T28" fmla="*/ 700 w 1419"/>
                <a:gd name="T29" fmla="*/ 138 h 2123"/>
                <a:gd name="T30" fmla="*/ 668 w 1419"/>
                <a:gd name="T31" fmla="*/ 64 h 2123"/>
                <a:gd name="T32" fmla="*/ 622 w 1419"/>
                <a:gd name="T33" fmla="*/ 95 h 2123"/>
                <a:gd name="T34" fmla="*/ 597 w 1419"/>
                <a:gd name="T35" fmla="*/ 112 h 2123"/>
                <a:gd name="T36" fmla="*/ 531 w 1419"/>
                <a:gd name="T37" fmla="*/ 126 h 2123"/>
                <a:gd name="T38" fmla="*/ 473 w 1419"/>
                <a:gd name="T39" fmla="*/ 126 h 2123"/>
                <a:gd name="T40" fmla="*/ 419 w 1419"/>
                <a:gd name="T41" fmla="*/ 144 h 2123"/>
                <a:gd name="T42" fmla="*/ 401 w 1419"/>
                <a:gd name="T43" fmla="*/ 233 h 2123"/>
                <a:gd name="T44" fmla="*/ 371 w 1419"/>
                <a:gd name="T45" fmla="*/ 266 h 2123"/>
                <a:gd name="T46" fmla="*/ 351 w 1419"/>
                <a:gd name="T47" fmla="*/ 333 h 2123"/>
                <a:gd name="T48" fmla="*/ 279 w 1419"/>
                <a:gd name="T49" fmla="*/ 345 h 2123"/>
                <a:gd name="T50" fmla="*/ 216 w 1419"/>
                <a:gd name="T51" fmla="*/ 355 h 2123"/>
                <a:gd name="T52" fmla="*/ 258 w 1419"/>
                <a:gd name="T53" fmla="*/ 449 h 2123"/>
                <a:gd name="T54" fmla="*/ 207 w 1419"/>
                <a:gd name="T55" fmla="*/ 481 h 2123"/>
                <a:gd name="T56" fmla="*/ 100 w 1419"/>
                <a:gd name="T57" fmla="*/ 473 h 2123"/>
                <a:gd name="T58" fmla="*/ 123 w 1419"/>
                <a:gd name="T59" fmla="*/ 586 h 2123"/>
                <a:gd name="T60" fmla="*/ 48 w 1419"/>
                <a:gd name="T61" fmla="*/ 500 h 2123"/>
                <a:gd name="T62" fmla="*/ 91 w 1419"/>
                <a:gd name="T63" fmla="*/ 686 h 2123"/>
                <a:gd name="T64" fmla="*/ 19 w 1419"/>
                <a:gd name="T65" fmla="*/ 722 h 2123"/>
                <a:gd name="T66" fmla="*/ 86 w 1419"/>
                <a:gd name="T67" fmla="*/ 882 h 2123"/>
                <a:gd name="T68" fmla="*/ 221 w 1419"/>
                <a:gd name="T69" fmla="*/ 1150 h 2123"/>
                <a:gd name="T70" fmla="*/ 318 w 1419"/>
                <a:gd name="T71" fmla="*/ 1227 h 2123"/>
                <a:gd name="T72" fmla="*/ 381 w 1419"/>
                <a:gd name="T73" fmla="*/ 1308 h 2123"/>
                <a:gd name="T74" fmla="*/ 533 w 1419"/>
                <a:gd name="T75" fmla="*/ 1397 h 2123"/>
                <a:gd name="T76" fmla="*/ 569 w 1419"/>
                <a:gd name="T77" fmla="*/ 1488 h 2123"/>
                <a:gd name="T78" fmla="*/ 605 w 1419"/>
                <a:gd name="T79" fmla="*/ 1546 h 2123"/>
                <a:gd name="T80" fmla="*/ 626 w 1419"/>
                <a:gd name="T81" fmla="*/ 2106 h 2123"/>
                <a:gd name="T82" fmla="*/ 729 w 1419"/>
                <a:gd name="T83" fmla="*/ 2122 h 2123"/>
                <a:gd name="T84" fmla="*/ 761 w 1419"/>
                <a:gd name="T85" fmla="*/ 1876 h 2123"/>
                <a:gd name="T86" fmla="*/ 903 w 1419"/>
                <a:gd name="T87" fmla="*/ 1468 h 2123"/>
                <a:gd name="T88" fmla="*/ 948 w 1419"/>
                <a:gd name="T89" fmla="*/ 1400 h 2123"/>
                <a:gd name="T90" fmla="*/ 1051 w 1419"/>
                <a:gd name="T91" fmla="*/ 1378 h 2123"/>
                <a:gd name="T92" fmla="*/ 1108 w 1419"/>
                <a:gd name="T93" fmla="*/ 1290 h 2123"/>
                <a:gd name="T94" fmla="*/ 1157 w 1419"/>
                <a:gd name="T95" fmla="*/ 1243 h 2123"/>
                <a:gd name="T96" fmla="*/ 1272 w 1419"/>
                <a:gd name="T97" fmla="*/ 1188 h 2123"/>
                <a:gd name="T98" fmla="*/ 1340 w 1419"/>
                <a:gd name="T99" fmla="*/ 1064 h 2123"/>
                <a:gd name="T100" fmla="*/ 1331 w 1419"/>
                <a:gd name="T101" fmla="*/ 834 h 2123"/>
                <a:gd name="T102" fmla="*/ 1351 w 1419"/>
                <a:gd name="T103" fmla="*/ 775 h 2123"/>
                <a:gd name="T104" fmla="*/ 1400 w 1419"/>
                <a:gd name="T105" fmla="*/ 668 h 2123"/>
                <a:gd name="T106" fmla="*/ 1370 w 1419"/>
                <a:gd name="T107" fmla="*/ 540 h 2123"/>
                <a:gd name="T108" fmla="*/ 1298 w 1419"/>
                <a:gd name="T109" fmla="*/ 535 h 2123"/>
                <a:gd name="T110" fmla="*/ 1239 w 1419"/>
                <a:gd name="T111" fmla="*/ 540 h 2123"/>
                <a:gd name="T112" fmla="*/ 1209 w 1419"/>
                <a:gd name="T113" fmla="*/ 500 h 2123"/>
                <a:gd name="T114" fmla="*/ 1203 w 1419"/>
                <a:gd name="T115" fmla="*/ 373 h 2123"/>
                <a:gd name="T116" fmla="*/ 675 w 1419"/>
                <a:gd name="T117" fmla="*/ 1574 h 2123"/>
                <a:gd name="T118" fmla="*/ 668 w 1419"/>
                <a:gd name="T119" fmla="*/ 1487 h 2123"/>
                <a:gd name="T120" fmla="*/ 794 w 1419"/>
                <a:gd name="T121" fmla="*/ 1523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9" h="2123">
                  <a:moveTo>
                    <a:pt x="1177" y="390"/>
                  </a:moveTo>
                  <a:lnTo>
                    <a:pt x="1177" y="390"/>
                  </a:lnTo>
                  <a:lnTo>
                    <a:pt x="1177" y="390"/>
                  </a:lnTo>
                  <a:lnTo>
                    <a:pt x="1176" y="388"/>
                  </a:lnTo>
                  <a:lnTo>
                    <a:pt x="1176" y="381"/>
                  </a:lnTo>
                  <a:lnTo>
                    <a:pt x="1180" y="357"/>
                  </a:lnTo>
                  <a:lnTo>
                    <a:pt x="1189" y="310"/>
                  </a:lnTo>
                  <a:lnTo>
                    <a:pt x="1189" y="310"/>
                  </a:lnTo>
                  <a:lnTo>
                    <a:pt x="1186" y="316"/>
                  </a:lnTo>
                  <a:lnTo>
                    <a:pt x="1184" y="321"/>
                  </a:lnTo>
                  <a:lnTo>
                    <a:pt x="1180" y="328"/>
                  </a:lnTo>
                  <a:lnTo>
                    <a:pt x="1175" y="333"/>
                  </a:lnTo>
                  <a:lnTo>
                    <a:pt x="1175" y="333"/>
                  </a:lnTo>
                  <a:lnTo>
                    <a:pt x="1169" y="339"/>
                  </a:lnTo>
                  <a:lnTo>
                    <a:pt x="1166" y="345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62" y="361"/>
                  </a:lnTo>
                  <a:lnTo>
                    <a:pt x="1160" y="369"/>
                  </a:lnTo>
                  <a:lnTo>
                    <a:pt x="1160" y="369"/>
                  </a:lnTo>
                  <a:lnTo>
                    <a:pt x="1150" y="390"/>
                  </a:lnTo>
                  <a:lnTo>
                    <a:pt x="1150" y="390"/>
                  </a:lnTo>
                  <a:lnTo>
                    <a:pt x="1148" y="359"/>
                  </a:lnTo>
                  <a:lnTo>
                    <a:pt x="1146" y="336"/>
                  </a:lnTo>
                  <a:lnTo>
                    <a:pt x="1144" y="321"/>
                  </a:lnTo>
                  <a:lnTo>
                    <a:pt x="1144" y="321"/>
                  </a:lnTo>
                  <a:lnTo>
                    <a:pt x="1139" y="309"/>
                  </a:lnTo>
                  <a:lnTo>
                    <a:pt x="1135" y="305"/>
                  </a:lnTo>
                  <a:lnTo>
                    <a:pt x="1133" y="305"/>
                  </a:lnTo>
                  <a:lnTo>
                    <a:pt x="1132" y="305"/>
                  </a:lnTo>
                  <a:lnTo>
                    <a:pt x="1132" y="305"/>
                  </a:lnTo>
                  <a:lnTo>
                    <a:pt x="1130" y="312"/>
                  </a:lnTo>
                  <a:lnTo>
                    <a:pt x="1126" y="324"/>
                  </a:lnTo>
                  <a:lnTo>
                    <a:pt x="1123" y="338"/>
                  </a:lnTo>
                  <a:lnTo>
                    <a:pt x="1122" y="347"/>
                  </a:lnTo>
                  <a:lnTo>
                    <a:pt x="1122" y="347"/>
                  </a:lnTo>
                  <a:lnTo>
                    <a:pt x="1123" y="364"/>
                  </a:lnTo>
                  <a:lnTo>
                    <a:pt x="1122" y="373"/>
                  </a:lnTo>
                  <a:lnTo>
                    <a:pt x="1121" y="377"/>
                  </a:lnTo>
                  <a:lnTo>
                    <a:pt x="1119" y="381"/>
                  </a:lnTo>
                  <a:lnTo>
                    <a:pt x="1119" y="381"/>
                  </a:lnTo>
                  <a:lnTo>
                    <a:pt x="1108" y="397"/>
                  </a:lnTo>
                  <a:lnTo>
                    <a:pt x="1103" y="404"/>
                  </a:lnTo>
                  <a:lnTo>
                    <a:pt x="1099" y="406"/>
                  </a:lnTo>
                  <a:lnTo>
                    <a:pt x="1099" y="406"/>
                  </a:lnTo>
                  <a:lnTo>
                    <a:pt x="1097" y="405"/>
                  </a:lnTo>
                  <a:lnTo>
                    <a:pt x="1095" y="401"/>
                  </a:lnTo>
                  <a:lnTo>
                    <a:pt x="1091" y="397"/>
                  </a:lnTo>
                  <a:lnTo>
                    <a:pt x="1085" y="395"/>
                  </a:lnTo>
                  <a:lnTo>
                    <a:pt x="1085" y="395"/>
                  </a:lnTo>
                  <a:lnTo>
                    <a:pt x="1074" y="391"/>
                  </a:lnTo>
                  <a:lnTo>
                    <a:pt x="1069" y="390"/>
                  </a:lnTo>
                  <a:lnTo>
                    <a:pt x="1063" y="390"/>
                  </a:lnTo>
                  <a:lnTo>
                    <a:pt x="1063" y="390"/>
                  </a:lnTo>
                  <a:lnTo>
                    <a:pt x="1060" y="390"/>
                  </a:lnTo>
                  <a:lnTo>
                    <a:pt x="1058" y="392"/>
                  </a:lnTo>
                  <a:lnTo>
                    <a:pt x="1055" y="395"/>
                  </a:lnTo>
                  <a:lnTo>
                    <a:pt x="1054" y="395"/>
                  </a:lnTo>
                  <a:lnTo>
                    <a:pt x="1054" y="393"/>
                  </a:lnTo>
                  <a:lnTo>
                    <a:pt x="1055" y="387"/>
                  </a:lnTo>
                  <a:lnTo>
                    <a:pt x="1055" y="387"/>
                  </a:lnTo>
                  <a:lnTo>
                    <a:pt x="1055" y="379"/>
                  </a:lnTo>
                  <a:lnTo>
                    <a:pt x="1058" y="372"/>
                  </a:lnTo>
                  <a:lnTo>
                    <a:pt x="1064" y="355"/>
                  </a:lnTo>
                  <a:lnTo>
                    <a:pt x="1069" y="339"/>
                  </a:lnTo>
                  <a:lnTo>
                    <a:pt x="1069" y="334"/>
                  </a:lnTo>
                  <a:lnTo>
                    <a:pt x="1068" y="330"/>
                  </a:lnTo>
                  <a:lnTo>
                    <a:pt x="1068" y="330"/>
                  </a:lnTo>
                  <a:lnTo>
                    <a:pt x="1065" y="327"/>
                  </a:lnTo>
                  <a:lnTo>
                    <a:pt x="1065" y="324"/>
                  </a:lnTo>
                  <a:lnTo>
                    <a:pt x="1065" y="320"/>
                  </a:lnTo>
                  <a:lnTo>
                    <a:pt x="1063" y="316"/>
                  </a:lnTo>
                  <a:lnTo>
                    <a:pt x="1063" y="316"/>
                  </a:lnTo>
                  <a:lnTo>
                    <a:pt x="1064" y="297"/>
                  </a:lnTo>
                  <a:lnTo>
                    <a:pt x="1064" y="282"/>
                  </a:lnTo>
                  <a:lnTo>
                    <a:pt x="1064" y="275"/>
                  </a:lnTo>
                  <a:lnTo>
                    <a:pt x="1063" y="271"/>
                  </a:lnTo>
                  <a:lnTo>
                    <a:pt x="1063" y="271"/>
                  </a:lnTo>
                  <a:lnTo>
                    <a:pt x="1059" y="266"/>
                  </a:lnTo>
                  <a:lnTo>
                    <a:pt x="1052" y="262"/>
                  </a:lnTo>
                  <a:lnTo>
                    <a:pt x="1043" y="257"/>
                  </a:lnTo>
                  <a:lnTo>
                    <a:pt x="1043" y="257"/>
                  </a:lnTo>
                  <a:lnTo>
                    <a:pt x="1037" y="252"/>
                  </a:lnTo>
                  <a:lnTo>
                    <a:pt x="1027" y="242"/>
                  </a:lnTo>
                  <a:lnTo>
                    <a:pt x="1018" y="230"/>
                  </a:lnTo>
                  <a:lnTo>
                    <a:pt x="1013" y="224"/>
                  </a:lnTo>
                  <a:lnTo>
                    <a:pt x="1013" y="224"/>
                  </a:lnTo>
                  <a:lnTo>
                    <a:pt x="1011" y="221"/>
                  </a:lnTo>
                  <a:lnTo>
                    <a:pt x="1009" y="219"/>
                  </a:lnTo>
                  <a:lnTo>
                    <a:pt x="1007" y="219"/>
                  </a:lnTo>
                  <a:lnTo>
                    <a:pt x="1004" y="221"/>
                  </a:lnTo>
                  <a:lnTo>
                    <a:pt x="1004" y="221"/>
                  </a:lnTo>
                  <a:lnTo>
                    <a:pt x="1001" y="228"/>
                  </a:lnTo>
                  <a:lnTo>
                    <a:pt x="1001" y="235"/>
                  </a:lnTo>
                  <a:lnTo>
                    <a:pt x="1001" y="243"/>
                  </a:lnTo>
                  <a:lnTo>
                    <a:pt x="1001" y="249"/>
                  </a:lnTo>
                  <a:lnTo>
                    <a:pt x="1001" y="249"/>
                  </a:lnTo>
                  <a:lnTo>
                    <a:pt x="1004" y="262"/>
                  </a:lnTo>
                  <a:lnTo>
                    <a:pt x="1005" y="269"/>
                  </a:lnTo>
                  <a:lnTo>
                    <a:pt x="1004" y="274"/>
                  </a:lnTo>
                  <a:lnTo>
                    <a:pt x="1004" y="274"/>
                  </a:lnTo>
                  <a:lnTo>
                    <a:pt x="1001" y="279"/>
                  </a:lnTo>
                  <a:lnTo>
                    <a:pt x="998" y="283"/>
                  </a:lnTo>
                  <a:lnTo>
                    <a:pt x="996" y="288"/>
                  </a:lnTo>
                  <a:lnTo>
                    <a:pt x="993" y="294"/>
                  </a:lnTo>
                  <a:lnTo>
                    <a:pt x="993" y="294"/>
                  </a:lnTo>
                  <a:lnTo>
                    <a:pt x="992" y="298"/>
                  </a:lnTo>
                  <a:lnTo>
                    <a:pt x="991" y="302"/>
                  </a:lnTo>
                  <a:lnTo>
                    <a:pt x="991" y="312"/>
                  </a:lnTo>
                  <a:lnTo>
                    <a:pt x="989" y="321"/>
                  </a:lnTo>
                  <a:lnTo>
                    <a:pt x="989" y="325"/>
                  </a:lnTo>
                  <a:lnTo>
                    <a:pt x="987" y="328"/>
                  </a:lnTo>
                  <a:lnTo>
                    <a:pt x="987" y="328"/>
                  </a:lnTo>
                  <a:lnTo>
                    <a:pt x="982" y="333"/>
                  </a:lnTo>
                  <a:lnTo>
                    <a:pt x="977" y="338"/>
                  </a:lnTo>
                  <a:lnTo>
                    <a:pt x="973" y="339"/>
                  </a:lnTo>
                  <a:lnTo>
                    <a:pt x="969" y="339"/>
                  </a:lnTo>
                  <a:lnTo>
                    <a:pt x="965" y="338"/>
                  </a:lnTo>
                  <a:lnTo>
                    <a:pt x="962" y="333"/>
                  </a:lnTo>
                  <a:lnTo>
                    <a:pt x="962" y="333"/>
                  </a:lnTo>
                  <a:lnTo>
                    <a:pt x="944" y="306"/>
                  </a:lnTo>
                  <a:lnTo>
                    <a:pt x="937" y="292"/>
                  </a:lnTo>
                  <a:lnTo>
                    <a:pt x="935" y="285"/>
                  </a:lnTo>
                  <a:lnTo>
                    <a:pt x="934" y="280"/>
                  </a:lnTo>
                  <a:lnTo>
                    <a:pt x="934" y="280"/>
                  </a:lnTo>
                  <a:lnTo>
                    <a:pt x="934" y="258"/>
                  </a:lnTo>
                  <a:lnTo>
                    <a:pt x="935" y="247"/>
                  </a:lnTo>
                  <a:lnTo>
                    <a:pt x="937" y="243"/>
                  </a:lnTo>
                  <a:lnTo>
                    <a:pt x="939" y="238"/>
                  </a:lnTo>
                  <a:lnTo>
                    <a:pt x="939" y="238"/>
                  </a:lnTo>
                  <a:lnTo>
                    <a:pt x="947" y="229"/>
                  </a:lnTo>
                  <a:lnTo>
                    <a:pt x="956" y="217"/>
                  </a:lnTo>
                  <a:lnTo>
                    <a:pt x="964" y="204"/>
                  </a:lnTo>
                  <a:lnTo>
                    <a:pt x="966" y="197"/>
                  </a:lnTo>
                  <a:lnTo>
                    <a:pt x="968" y="190"/>
                  </a:lnTo>
                  <a:lnTo>
                    <a:pt x="968" y="190"/>
                  </a:lnTo>
                  <a:lnTo>
                    <a:pt x="968" y="176"/>
                  </a:lnTo>
                  <a:lnTo>
                    <a:pt x="966" y="163"/>
                  </a:lnTo>
                  <a:lnTo>
                    <a:pt x="962" y="140"/>
                  </a:lnTo>
                  <a:lnTo>
                    <a:pt x="962" y="140"/>
                  </a:lnTo>
                  <a:lnTo>
                    <a:pt x="961" y="120"/>
                  </a:lnTo>
                  <a:lnTo>
                    <a:pt x="961" y="111"/>
                  </a:lnTo>
                  <a:lnTo>
                    <a:pt x="959" y="104"/>
                  </a:lnTo>
                  <a:lnTo>
                    <a:pt x="959" y="104"/>
                  </a:lnTo>
                  <a:lnTo>
                    <a:pt x="957" y="97"/>
                  </a:lnTo>
                  <a:lnTo>
                    <a:pt x="953" y="90"/>
                  </a:lnTo>
                  <a:lnTo>
                    <a:pt x="952" y="88"/>
                  </a:lnTo>
                  <a:lnTo>
                    <a:pt x="950" y="88"/>
                  </a:lnTo>
                  <a:lnTo>
                    <a:pt x="948" y="89"/>
                  </a:lnTo>
                  <a:lnTo>
                    <a:pt x="946" y="93"/>
                  </a:lnTo>
                  <a:lnTo>
                    <a:pt x="946" y="93"/>
                  </a:lnTo>
                  <a:lnTo>
                    <a:pt x="943" y="99"/>
                  </a:lnTo>
                  <a:lnTo>
                    <a:pt x="942" y="107"/>
                  </a:lnTo>
                  <a:lnTo>
                    <a:pt x="939" y="124"/>
                  </a:lnTo>
                  <a:lnTo>
                    <a:pt x="937" y="139"/>
                  </a:lnTo>
                  <a:lnTo>
                    <a:pt x="935" y="144"/>
                  </a:lnTo>
                  <a:lnTo>
                    <a:pt x="934" y="145"/>
                  </a:lnTo>
                  <a:lnTo>
                    <a:pt x="934" y="145"/>
                  </a:lnTo>
                  <a:lnTo>
                    <a:pt x="930" y="144"/>
                  </a:lnTo>
                  <a:lnTo>
                    <a:pt x="925" y="142"/>
                  </a:lnTo>
                  <a:lnTo>
                    <a:pt x="910" y="131"/>
                  </a:lnTo>
                  <a:lnTo>
                    <a:pt x="889" y="115"/>
                  </a:lnTo>
                  <a:lnTo>
                    <a:pt x="889" y="115"/>
                  </a:lnTo>
                  <a:lnTo>
                    <a:pt x="889" y="103"/>
                  </a:lnTo>
                  <a:lnTo>
                    <a:pt x="888" y="94"/>
                  </a:lnTo>
                  <a:lnTo>
                    <a:pt x="888" y="91"/>
                  </a:lnTo>
                  <a:lnTo>
                    <a:pt x="887" y="90"/>
                  </a:lnTo>
                  <a:lnTo>
                    <a:pt x="887" y="90"/>
                  </a:lnTo>
                  <a:lnTo>
                    <a:pt x="884" y="88"/>
                  </a:lnTo>
                  <a:lnTo>
                    <a:pt x="880" y="84"/>
                  </a:lnTo>
                  <a:lnTo>
                    <a:pt x="878" y="79"/>
                  </a:lnTo>
                  <a:lnTo>
                    <a:pt x="875" y="73"/>
                  </a:lnTo>
                  <a:lnTo>
                    <a:pt x="875" y="73"/>
                  </a:lnTo>
                  <a:lnTo>
                    <a:pt x="872" y="66"/>
                  </a:lnTo>
                  <a:lnTo>
                    <a:pt x="867" y="58"/>
                  </a:lnTo>
                  <a:lnTo>
                    <a:pt x="861" y="50"/>
                  </a:lnTo>
                  <a:lnTo>
                    <a:pt x="853" y="0"/>
                  </a:lnTo>
                  <a:lnTo>
                    <a:pt x="853" y="0"/>
                  </a:lnTo>
                  <a:lnTo>
                    <a:pt x="845" y="0"/>
                  </a:lnTo>
                  <a:lnTo>
                    <a:pt x="840" y="1"/>
                  </a:lnTo>
                  <a:lnTo>
                    <a:pt x="838" y="3"/>
                  </a:lnTo>
                  <a:lnTo>
                    <a:pt x="836" y="5"/>
                  </a:lnTo>
                  <a:lnTo>
                    <a:pt x="836" y="5"/>
                  </a:lnTo>
                  <a:lnTo>
                    <a:pt x="834" y="14"/>
                  </a:lnTo>
                  <a:lnTo>
                    <a:pt x="833" y="25"/>
                  </a:lnTo>
                  <a:lnTo>
                    <a:pt x="830" y="43"/>
                  </a:lnTo>
                  <a:lnTo>
                    <a:pt x="830" y="43"/>
                  </a:lnTo>
                  <a:lnTo>
                    <a:pt x="830" y="46"/>
                  </a:lnTo>
                  <a:lnTo>
                    <a:pt x="831" y="52"/>
                  </a:lnTo>
                  <a:lnTo>
                    <a:pt x="831" y="53"/>
                  </a:lnTo>
                  <a:lnTo>
                    <a:pt x="830" y="55"/>
                  </a:lnTo>
                  <a:lnTo>
                    <a:pt x="829" y="55"/>
                  </a:lnTo>
                  <a:lnTo>
                    <a:pt x="825" y="55"/>
                  </a:lnTo>
                  <a:lnTo>
                    <a:pt x="825" y="55"/>
                  </a:lnTo>
                  <a:lnTo>
                    <a:pt x="817" y="55"/>
                  </a:lnTo>
                  <a:lnTo>
                    <a:pt x="813" y="58"/>
                  </a:lnTo>
                  <a:lnTo>
                    <a:pt x="809" y="61"/>
                  </a:lnTo>
                  <a:lnTo>
                    <a:pt x="808" y="67"/>
                  </a:lnTo>
                  <a:lnTo>
                    <a:pt x="808" y="67"/>
                  </a:lnTo>
                  <a:lnTo>
                    <a:pt x="808" y="77"/>
                  </a:lnTo>
                  <a:lnTo>
                    <a:pt x="811" y="89"/>
                  </a:lnTo>
                  <a:lnTo>
                    <a:pt x="811" y="94"/>
                  </a:lnTo>
                  <a:lnTo>
                    <a:pt x="811" y="98"/>
                  </a:lnTo>
                  <a:lnTo>
                    <a:pt x="808" y="99"/>
                  </a:lnTo>
                  <a:lnTo>
                    <a:pt x="806" y="98"/>
                  </a:lnTo>
                  <a:lnTo>
                    <a:pt x="806" y="98"/>
                  </a:lnTo>
                  <a:lnTo>
                    <a:pt x="798" y="93"/>
                  </a:lnTo>
                  <a:lnTo>
                    <a:pt x="793" y="84"/>
                  </a:lnTo>
                  <a:lnTo>
                    <a:pt x="789" y="73"/>
                  </a:lnTo>
                  <a:lnTo>
                    <a:pt x="785" y="59"/>
                  </a:lnTo>
                  <a:lnTo>
                    <a:pt x="785" y="59"/>
                  </a:lnTo>
                  <a:lnTo>
                    <a:pt x="781" y="41"/>
                  </a:lnTo>
                  <a:lnTo>
                    <a:pt x="775" y="27"/>
                  </a:lnTo>
                  <a:lnTo>
                    <a:pt x="772" y="21"/>
                  </a:lnTo>
                  <a:lnTo>
                    <a:pt x="768" y="16"/>
                  </a:lnTo>
                  <a:lnTo>
                    <a:pt x="765" y="12"/>
                  </a:lnTo>
                  <a:lnTo>
                    <a:pt x="761" y="12"/>
                  </a:lnTo>
                  <a:lnTo>
                    <a:pt x="761" y="12"/>
                  </a:lnTo>
                  <a:lnTo>
                    <a:pt x="753" y="10"/>
                  </a:lnTo>
                  <a:lnTo>
                    <a:pt x="744" y="9"/>
                  </a:lnTo>
                  <a:lnTo>
                    <a:pt x="740" y="9"/>
                  </a:lnTo>
                  <a:lnTo>
                    <a:pt x="738" y="10"/>
                  </a:lnTo>
                  <a:lnTo>
                    <a:pt x="736" y="13"/>
                  </a:lnTo>
                  <a:lnTo>
                    <a:pt x="735" y="17"/>
                  </a:lnTo>
                  <a:lnTo>
                    <a:pt x="735" y="17"/>
                  </a:lnTo>
                  <a:lnTo>
                    <a:pt x="736" y="22"/>
                  </a:lnTo>
                  <a:lnTo>
                    <a:pt x="739" y="27"/>
                  </a:lnTo>
                  <a:lnTo>
                    <a:pt x="744" y="40"/>
                  </a:lnTo>
                  <a:lnTo>
                    <a:pt x="748" y="45"/>
                  </a:lnTo>
                  <a:lnTo>
                    <a:pt x="749" y="50"/>
                  </a:lnTo>
                  <a:lnTo>
                    <a:pt x="749" y="54"/>
                  </a:lnTo>
                  <a:lnTo>
                    <a:pt x="747" y="55"/>
                  </a:lnTo>
                  <a:lnTo>
                    <a:pt x="747" y="55"/>
                  </a:lnTo>
                  <a:lnTo>
                    <a:pt x="740" y="59"/>
                  </a:lnTo>
                  <a:lnTo>
                    <a:pt x="736" y="66"/>
                  </a:lnTo>
                  <a:lnTo>
                    <a:pt x="735" y="71"/>
                  </a:lnTo>
                  <a:lnTo>
                    <a:pt x="735" y="79"/>
                  </a:lnTo>
                  <a:lnTo>
                    <a:pt x="735" y="79"/>
                  </a:lnTo>
                  <a:lnTo>
                    <a:pt x="739" y="86"/>
                  </a:lnTo>
                  <a:lnTo>
                    <a:pt x="744" y="95"/>
                  </a:lnTo>
                  <a:lnTo>
                    <a:pt x="749" y="104"/>
                  </a:lnTo>
                  <a:lnTo>
                    <a:pt x="752" y="112"/>
                  </a:lnTo>
                  <a:lnTo>
                    <a:pt x="752" y="112"/>
                  </a:lnTo>
                  <a:lnTo>
                    <a:pt x="753" y="116"/>
                  </a:lnTo>
                  <a:lnTo>
                    <a:pt x="752" y="118"/>
                  </a:lnTo>
                  <a:lnTo>
                    <a:pt x="748" y="127"/>
                  </a:lnTo>
                  <a:lnTo>
                    <a:pt x="743" y="135"/>
                  </a:lnTo>
                  <a:lnTo>
                    <a:pt x="738" y="143"/>
                  </a:lnTo>
                  <a:lnTo>
                    <a:pt x="738" y="143"/>
                  </a:lnTo>
                  <a:lnTo>
                    <a:pt x="738" y="147"/>
                  </a:lnTo>
                  <a:lnTo>
                    <a:pt x="736" y="152"/>
                  </a:lnTo>
                  <a:lnTo>
                    <a:pt x="738" y="161"/>
                  </a:lnTo>
                  <a:lnTo>
                    <a:pt x="738" y="170"/>
                  </a:lnTo>
                  <a:lnTo>
                    <a:pt x="738" y="176"/>
                  </a:lnTo>
                  <a:lnTo>
                    <a:pt x="738" y="176"/>
                  </a:lnTo>
                  <a:lnTo>
                    <a:pt x="734" y="184"/>
                  </a:lnTo>
                  <a:lnTo>
                    <a:pt x="726" y="195"/>
                  </a:lnTo>
                  <a:lnTo>
                    <a:pt x="718" y="206"/>
                  </a:lnTo>
                  <a:lnTo>
                    <a:pt x="713" y="210"/>
                  </a:lnTo>
                  <a:lnTo>
                    <a:pt x="713" y="210"/>
                  </a:lnTo>
                  <a:lnTo>
                    <a:pt x="712" y="210"/>
                  </a:lnTo>
                  <a:lnTo>
                    <a:pt x="709" y="206"/>
                  </a:lnTo>
                  <a:lnTo>
                    <a:pt x="705" y="195"/>
                  </a:lnTo>
                  <a:lnTo>
                    <a:pt x="702" y="183"/>
                  </a:lnTo>
                  <a:lnTo>
                    <a:pt x="699" y="171"/>
                  </a:lnTo>
                  <a:lnTo>
                    <a:pt x="699" y="171"/>
                  </a:lnTo>
                  <a:lnTo>
                    <a:pt x="699" y="162"/>
                  </a:lnTo>
                  <a:lnTo>
                    <a:pt x="700" y="153"/>
                  </a:lnTo>
                  <a:lnTo>
                    <a:pt x="702" y="143"/>
                  </a:lnTo>
                  <a:lnTo>
                    <a:pt x="700" y="138"/>
                  </a:lnTo>
                  <a:lnTo>
                    <a:pt x="699" y="131"/>
                  </a:lnTo>
                  <a:lnTo>
                    <a:pt x="699" y="131"/>
                  </a:lnTo>
                  <a:lnTo>
                    <a:pt x="694" y="121"/>
                  </a:lnTo>
                  <a:lnTo>
                    <a:pt x="690" y="116"/>
                  </a:lnTo>
                  <a:lnTo>
                    <a:pt x="686" y="113"/>
                  </a:lnTo>
                  <a:lnTo>
                    <a:pt x="685" y="112"/>
                  </a:lnTo>
                  <a:lnTo>
                    <a:pt x="685" y="112"/>
                  </a:lnTo>
                  <a:lnTo>
                    <a:pt x="686" y="94"/>
                  </a:lnTo>
                  <a:lnTo>
                    <a:pt x="686" y="80"/>
                  </a:lnTo>
                  <a:lnTo>
                    <a:pt x="685" y="75"/>
                  </a:lnTo>
                  <a:lnTo>
                    <a:pt x="682" y="70"/>
                  </a:lnTo>
                  <a:lnTo>
                    <a:pt x="682" y="70"/>
                  </a:lnTo>
                  <a:lnTo>
                    <a:pt x="678" y="64"/>
                  </a:lnTo>
                  <a:lnTo>
                    <a:pt x="677" y="61"/>
                  </a:lnTo>
                  <a:lnTo>
                    <a:pt x="675" y="61"/>
                  </a:lnTo>
                  <a:lnTo>
                    <a:pt x="671" y="62"/>
                  </a:lnTo>
                  <a:lnTo>
                    <a:pt x="671" y="62"/>
                  </a:lnTo>
                  <a:lnTo>
                    <a:pt x="668" y="64"/>
                  </a:lnTo>
                  <a:lnTo>
                    <a:pt x="664" y="71"/>
                  </a:lnTo>
                  <a:lnTo>
                    <a:pt x="657" y="85"/>
                  </a:lnTo>
                  <a:lnTo>
                    <a:pt x="649" y="107"/>
                  </a:lnTo>
                  <a:lnTo>
                    <a:pt x="649" y="107"/>
                  </a:lnTo>
                  <a:lnTo>
                    <a:pt x="648" y="85"/>
                  </a:lnTo>
                  <a:lnTo>
                    <a:pt x="648" y="70"/>
                  </a:lnTo>
                  <a:lnTo>
                    <a:pt x="646" y="64"/>
                  </a:lnTo>
                  <a:lnTo>
                    <a:pt x="646" y="62"/>
                  </a:lnTo>
                  <a:lnTo>
                    <a:pt x="646" y="62"/>
                  </a:lnTo>
                  <a:lnTo>
                    <a:pt x="642" y="61"/>
                  </a:lnTo>
                  <a:lnTo>
                    <a:pt x="640" y="59"/>
                  </a:lnTo>
                  <a:lnTo>
                    <a:pt x="637" y="61"/>
                  </a:lnTo>
                  <a:lnTo>
                    <a:pt x="635" y="62"/>
                  </a:lnTo>
                  <a:lnTo>
                    <a:pt x="632" y="64"/>
                  </a:lnTo>
                  <a:lnTo>
                    <a:pt x="628" y="71"/>
                  </a:lnTo>
                  <a:lnTo>
                    <a:pt x="626" y="79"/>
                  </a:lnTo>
                  <a:lnTo>
                    <a:pt x="626" y="79"/>
                  </a:lnTo>
                  <a:lnTo>
                    <a:pt x="622" y="95"/>
                  </a:lnTo>
                  <a:lnTo>
                    <a:pt x="621" y="107"/>
                  </a:lnTo>
                  <a:lnTo>
                    <a:pt x="619" y="112"/>
                  </a:lnTo>
                  <a:lnTo>
                    <a:pt x="619" y="113"/>
                  </a:lnTo>
                  <a:lnTo>
                    <a:pt x="618" y="112"/>
                  </a:lnTo>
                  <a:lnTo>
                    <a:pt x="618" y="112"/>
                  </a:lnTo>
                  <a:lnTo>
                    <a:pt x="615" y="108"/>
                  </a:lnTo>
                  <a:lnTo>
                    <a:pt x="613" y="99"/>
                  </a:lnTo>
                  <a:lnTo>
                    <a:pt x="606" y="76"/>
                  </a:lnTo>
                  <a:lnTo>
                    <a:pt x="599" y="43"/>
                  </a:lnTo>
                  <a:lnTo>
                    <a:pt x="599" y="43"/>
                  </a:lnTo>
                  <a:lnTo>
                    <a:pt x="595" y="53"/>
                  </a:lnTo>
                  <a:lnTo>
                    <a:pt x="592" y="63"/>
                  </a:lnTo>
                  <a:lnTo>
                    <a:pt x="592" y="73"/>
                  </a:lnTo>
                  <a:lnTo>
                    <a:pt x="592" y="73"/>
                  </a:lnTo>
                  <a:lnTo>
                    <a:pt x="596" y="94"/>
                  </a:lnTo>
                  <a:lnTo>
                    <a:pt x="599" y="109"/>
                  </a:lnTo>
                  <a:lnTo>
                    <a:pt x="599" y="109"/>
                  </a:lnTo>
                  <a:lnTo>
                    <a:pt x="597" y="112"/>
                  </a:lnTo>
                  <a:lnTo>
                    <a:pt x="594" y="116"/>
                  </a:lnTo>
                  <a:lnTo>
                    <a:pt x="586" y="125"/>
                  </a:lnTo>
                  <a:lnTo>
                    <a:pt x="573" y="138"/>
                  </a:lnTo>
                  <a:lnTo>
                    <a:pt x="573" y="138"/>
                  </a:lnTo>
                  <a:lnTo>
                    <a:pt x="567" y="127"/>
                  </a:lnTo>
                  <a:lnTo>
                    <a:pt x="563" y="121"/>
                  </a:lnTo>
                  <a:lnTo>
                    <a:pt x="559" y="117"/>
                  </a:lnTo>
                  <a:lnTo>
                    <a:pt x="559" y="117"/>
                  </a:lnTo>
                  <a:lnTo>
                    <a:pt x="558" y="118"/>
                  </a:lnTo>
                  <a:lnTo>
                    <a:pt x="555" y="122"/>
                  </a:lnTo>
                  <a:lnTo>
                    <a:pt x="550" y="134"/>
                  </a:lnTo>
                  <a:lnTo>
                    <a:pt x="546" y="147"/>
                  </a:lnTo>
                  <a:lnTo>
                    <a:pt x="545" y="154"/>
                  </a:lnTo>
                  <a:lnTo>
                    <a:pt x="545" y="154"/>
                  </a:lnTo>
                  <a:lnTo>
                    <a:pt x="540" y="144"/>
                  </a:lnTo>
                  <a:lnTo>
                    <a:pt x="534" y="134"/>
                  </a:lnTo>
                  <a:lnTo>
                    <a:pt x="531" y="126"/>
                  </a:lnTo>
                  <a:lnTo>
                    <a:pt x="531" y="126"/>
                  </a:lnTo>
                  <a:lnTo>
                    <a:pt x="532" y="117"/>
                  </a:lnTo>
                  <a:lnTo>
                    <a:pt x="533" y="107"/>
                  </a:lnTo>
                  <a:lnTo>
                    <a:pt x="533" y="103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25" y="112"/>
                  </a:lnTo>
                  <a:lnTo>
                    <a:pt x="525" y="112"/>
                  </a:lnTo>
                  <a:lnTo>
                    <a:pt x="516" y="130"/>
                  </a:lnTo>
                  <a:lnTo>
                    <a:pt x="511" y="140"/>
                  </a:lnTo>
                  <a:lnTo>
                    <a:pt x="509" y="148"/>
                  </a:lnTo>
                  <a:lnTo>
                    <a:pt x="480" y="129"/>
                  </a:lnTo>
                  <a:lnTo>
                    <a:pt x="480" y="129"/>
                  </a:lnTo>
                  <a:lnTo>
                    <a:pt x="478" y="124"/>
                  </a:lnTo>
                  <a:lnTo>
                    <a:pt x="477" y="122"/>
                  </a:lnTo>
                  <a:lnTo>
                    <a:pt x="474" y="122"/>
                  </a:lnTo>
                  <a:lnTo>
                    <a:pt x="473" y="124"/>
                  </a:lnTo>
                  <a:lnTo>
                    <a:pt x="473" y="126"/>
                  </a:lnTo>
                  <a:lnTo>
                    <a:pt x="473" y="126"/>
                  </a:lnTo>
                  <a:lnTo>
                    <a:pt x="471" y="134"/>
                  </a:lnTo>
                  <a:lnTo>
                    <a:pt x="471" y="140"/>
                  </a:lnTo>
                  <a:lnTo>
                    <a:pt x="475" y="154"/>
                  </a:lnTo>
                  <a:lnTo>
                    <a:pt x="475" y="154"/>
                  </a:lnTo>
                  <a:lnTo>
                    <a:pt x="479" y="169"/>
                  </a:lnTo>
                  <a:lnTo>
                    <a:pt x="480" y="176"/>
                  </a:lnTo>
                  <a:lnTo>
                    <a:pt x="480" y="176"/>
                  </a:lnTo>
                  <a:lnTo>
                    <a:pt x="477" y="177"/>
                  </a:lnTo>
                  <a:lnTo>
                    <a:pt x="465" y="177"/>
                  </a:lnTo>
                  <a:lnTo>
                    <a:pt x="460" y="177"/>
                  </a:lnTo>
                  <a:lnTo>
                    <a:pt x="453" y="176"/>
                  </a:lnTo>
                  <a:lnTo>
                    <a:pt x="448" y="172"/>
                  </a:lnTo>
                  <a:lnTo>
                    <a:pt x="444" y="169"/>
                  </a:lnTo>
                  <a:lnTo>
                    <a:pt x="444" y="169"/>
                  </a:lnTo>
                  <a:lnTo>
                    <a:pt x="439" y="162"/>
                  </a:lnTo>
                  <a:lnTo>
                    <a:pt x="434" y="156"/>
                  </a:lnTo>
                  <a:lnTo>
                    <a:pt x="419" y="144"/>
                  </a:lnTo>
                  <a:lnTo>
                    <a:pt x="405" y="135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12" y="161"/>
                  </a:lnTo>
                  <a:lnTo>
                    <a:pt x="420" y="183"/>
                  </a:lnTo>
                  <a:lnTo>
                    <a:pt x="425" y="193"/>
                  </a:lnTo>
                  <a:lnTo>
                    <a:pt x="425" y="193"/>
                  </a:lnTo>
                  <a:lnTo>
                    <a:pt x="425" y="197"/>
                  </a:lnTo>
                  <a:lnTo>
                    <a:pt x="425" y="203"/>
                  </a:lnTo>
                  <a:lnTo>
                    <a:pt x="424" y="207"/>
                  </a:lnTo>
                  <a:lnTo>
                    <a:pt x="421" y="211"/>
                  </a:lnTo>
                  <a:lnTo>
                    <a:pt x="416" y="216"/>
                  </a:lnTo>
                  <a:lnTo>
                    <a:pt x="411" y="221"/>
                  </a:lnTo>
                  <a:lnTo>
                    <a:pt x="411" y="221"/>
                  </a:lnTo>
                  <a:lnTo>
                    <a:pt x="405" y="226"/>
                  </a:lnTo>
                  <a:lnTo>
                    <a:pt x="402" y="229"/>
                  </a:lnTo>
                  <a:lnTo>
                    <a:pt x="401" y="231"/>
                  </a:lnTo>
                  <a:lnTo>
                    <a:pt x="401" y="233"/>
                  </a:lnTo>
                  <a:lnTo>
                    <a:pt x="406" y="237"/>
                  </a:lnTo>
                  <a:lnTo>
                    <a:pt x="408" y="238"/>
                  </a:lnTo>
                  <a:lnTo>
                    <a:pt x="411" y="240"/>
                  </a:lnTo>
                  <a:lnTo>
                    <a:pt x="411" y="240"/>
                  </a:lnTo>
                  <a:lnTo>
                    <a:pt x="415" y="247"/>
                  </a:lnTo>
                  <a:lnTo>
                    <a:pt x="417" y="253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6" y="260"/>
                  </a:lnTo>
                  <a:lnTo>
                    <a:pt x="414" y="261"/>
                  </a:lnTo>
                  <a:lnTo>
                    <a:pt x="414" y="261"/>
                  </a:lnTo>
                  <a:lnTo>
                    <a:pt x="405" y="261"/>
                  </a:lnTo>
                  <a:lnTo>
                    <a:pt x="392" y="260"/>
                  </a:lnTo>
                  <a:lnTo>
                    <a:pt x="381" y="258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74" y="261"/>
                  </a:lnTo>
                  <a:lnTo>
                    <a:pt x="371" y="266"/>
                  </a:lnTo>
                  <a:lnTo>
                    <a:pt x="370" y="274"/>
                  </a:lnTo>
                  <a:lnTo>
                    <a:pt x="367" y="283"/>
                  </a:lnTo>
                  <a:lnTo>
                    <a:pt x="366" y="288"/>
                  </a:lnTo>
                  <a:lnTo>
                    <a:pt x="366" y="288"/>
                  </a:lnTo>
                  <a:lnTo>
                    <a:pt x="362" y="294"/>
                  </a:lnTo>
                  <a:lnTo>
                    <a:pt x="361" y="298"/>
                  </a:lnTo>
                  <a:lnTo>
                    <a:pt x="357" y="302"/>
                  </a:lnTo>
                  <a:lnTo>
                    <a:pt x="357" y="302"/>
                  </a:lnTo>
                  <a:lnTo>
                    <a:pt x="356" y="305"/>
                  </a:lnTo>
                  <a:lnTo>
                    <a:pt x="356" y="307"/>
                  </a:lnTo>
                  <a:lnTo>
                    <a:pt x="360" y="312"/>
                  </a:lnTo>
                  <a:lnTo>
                    <a:pt x="362" y="318"/>
                  </a:lnTo>
                  <a:lnTo>
                    <a:pt x="363" y="320"/>
                  </a:lnTo>
                  <a:lnTo>
                    <a:pt x="363" y="321"/>
                  </a:lnTo>
                  <a:lnTo>
                    <a:pt x="363" y="321"/>
                  </a:lnTo>
                  <a:lnTo>
                    <a:pt x="360" y="325"/>
                  </a:lnTo>
                  <a:lnTo>
                    <a:pt x="356" y="329"/>
                  </a:lnTo>
                  <a:lnTo>
                    <a:pt x="351" y="333"/>
                  </a:lnTo>
                  <a:lnTo>
                    <a:pt x="347" y="339"/>
                  </a:lnTo>
                  <a:lnTo>
                    <a:pt x="347" y="339"/>
                  </a:lnTo>
                  <a:lnTo>
                    <a:pt x="344" y="345"/>
                  </a:lnTo>
                  <a:lnTo>
                    <a:pt x="343" y="351"/>
                  </a:lnTo>
                  <a:lnTo>
                    <a:pt x="342" y="352"/>
                  </a:lnTo>
                  <a:lnTo>
                    <a:pt x="339" y="354"/>
                  </a:lnTo>
                  <a:lnTo>
                    <a:pt x="336" y="354"/>
                  </a:lnTo>
                  <a:lnTo>
                    <a:pt x="333" y="352"/>
                  </a:lnTo>
                  <a:lnTo>
                    <a:pt x="333" y="352"/>
                  </a:lnTo>
                  <a:lnTo>
                    <a:pt x="327" y="351"/>
                  </a:lnTo>
                  <a:lnTo>
                    <a:pt x="322" y="347"/>
                  </a:lnTo>
                  <a:lnTo>
                    <a:pt x="312" y="339"/>
                  </a:lnTo>
                  <a:lnTo>
                    <a:pt x="302" y="330"/>
                  </a:lnTo>
                  <a:lnTo>
                    <a:pt x="302" y="330"/>
                  </a:lnTo>
                  <a:lnTo>
                    <a:pt x="297" y="336"/>
                  </a:lnTo>
                  <a:lnTo>
                    <a:pt x="289" y="33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73" y="346"/>
                  </a:lnTo>
                  <a:lnTo>
                    <a:pt x="266" y="346"/>
                  </a:lnTo>
                  <a:lnTo>
                    <a:pt x="254" y="345"/>
                  </a:lnTo>
                  <a:lnTo>
                    <a:pt x="244" y="343"/>
                  </a:lnTo>
                  <a:lnTo>
                    <a:pt x="240" y="342"/>
                  </a:lnTo>
                  <a:lnTo>
                    <a:pt x="240" y="342"/>
                  </a:lnTo>
                  <a:lnTo>
                    <a:pt x="231" y="327"/>
                  </a:lnTo>
                  <a:lnTo>
                    <a:pt x="225" y="315"/>
                  </a:lnTo>
                  <a:lnTo>
                    <a:pt x="222" y="312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18" y="311"/>
                  </a:lnTo>
                  <a:lnTo>
                    <a:pt x="218" y="314"/>
                  </a:lnTo>
                  <a:lnTo>
                    <a:pt x="217" y="321"/>
                  </a:lnTo>
                  <a:lnTo>
                    <a:pt x="214" y="339"/>
                  </a:lnTo>
                  <a:lnTo>
                    <a:pt x="214" y="339"/>
                  </a:lnTo>
                  <a:lnTo>
                    <a:pt x="214" y="347"/>
                  </a:lnTo>
                  <a:lnTo>
                    <a:pt x="216" y="355"/>
                  </a:lnTo>
                  <a:lnTo>
                    <a:pt x="221" y="369"/>
                  </a:lnTo>
                  <a:lnTo>
                    <a:pt x="221" y="369"/>
                  </a:lnTo>
                  <a:lnTo>
                    <a:pt x="223" y="381"/>
                  </a:lnTo>
                  <a:lnTo>
                    <a:pt x="223" y="387"/>
                  </a:lnTo>
                  <a:lnTo>
                    <a:pt x="223" y="392"/>
                  </a:lnTo>
                  <a:lnTo>
                    <a:pt x="223" y="392"/>
                  </a:lnTo>
                  <a:lnTo>
                    <a:pt x="222" y="396"/>
                  </a:lnTo>
                  <a:lnTo>
                    <a:pt x="223" y="399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8" y="410"/>
                  </a:lnTo>
                  <a:lnTo>
                    <a:pt x="232" y="414"/>
                  </a:lnTo>
                  <a:lnTo>
                    <a:pt x="236" y="418"/>
                  </a:lnTo>
                  <a:lnTo>
                    <a:pt x="237" y="423"/>
                  </a:lnTo>
                  <a:lnTo>
                    <a:pt x="237" y="423"/>
                  </a:lnTo>
                  <a:lnTo>
                    <a:pt x="239" y="427"/>
                  </a:lnTo>
                  <a:lnTo>
                    <a:pt x="244" y="433"/>
                  </a:lnTo>
                  <a:lnTo>
                    <a:pt x="258" y="449"/>
                  </a:lnTo>
                  <a:lnTo>
                    <a:pt x="273" y="464"/>
                  </a:lnTo>
                  <a:lnTo>
                    <a:pt x="277" y="469"/>
                  </a:lnTo>
                  <a:lnTo>
                    <a:pt x="279" y="473"/>
                  </a:lnTo>
                  <a:lnTo>
                    <a:pt x="279" y="473"/>
                  </a:lnTo>
                  <a:lnTo>
                    <a:pt x="275" y="483"/>
                  </a:lnTo>
                  <a:lnTo>
                    <a:pt x="267" y="499"/>
                  </a:lnTo>
                  <a:lnTo>
                    <a:pt x="259" y="514"/>
                  </a:lnTo>
                  <a:lnTo>
                    <a:pt x="255" y="519"/>
                  </a:lnTo>
                  <a:lnTo>
                    <a:pt x="254" y="521"/>
                  </a:lnTo>
                  <a:lnTo>
                    <a:pt x="254" y="521"/>
                  </a:lnTo>
                  <a:lnTo>
                    <a:pt x="246" y="515"/>
                  </a:lnTo>
                  <a:lnTo>
                    <a:pt x="232" y="503"/>
                  </a:lnTo>
                  <a:lnTo>
                    <a:pt x="217" y="490"/>
                  </a:lnTo>
                  <a:lnTo>
                    <a:pt x="212" y="486"/>
                  </a:lnTo>
                  <a:lnTo>
                    <a:pt x="209" y="485"/>
                  </a:lnTo>
                  <a:lnTo>
                    <a:pt x="209" y="485"/>
                  </a:lnTo>
                  <a:lnTo>
                    <a:pt x="208" y="483"/>
                  </a:lnTo>
                  <a:lnTo>
                    <a:pt x="207" y="481"/>
                  </a:lnTo>
                  <a:lnTo>
                    <a:pt x="204" y="473"/>
                  </a:lnTo>
                  <a:lnTo>
                    <a:pt x="201" y="464"/>
                  </a:lnTo>
                  <a:lnTo>
                    <a:pt x="200" y="461"/>
                  </a:lnTo>
                  <a:lnTo>
                    <a:pt x="198" y="459"/>
                  </a:lnTo>
                  <a:lnTo>
                    <a:pt x="198" y="459"/>
                  </a:lnTo>
                  <a:lnTo>
                    <a:pt x="191" y="456"/>
                  </a:lnTo>
                  <a:lnTo>
                    <a:pt x="183" y="451"/>
                  </a:lnTo>
                  <a:lnTo>
                    <a:pt x="176" y="445"/>
                  </a:lnTo>
                  <a:lnTo>
                    <a:pt x="147" y="461"/>
                  </a:lnTo>
                  <a:lnTo>
                    <a:pt x="147" y="496"/>
                  </a:lnTo>
                  <a:lnTo>
                    <a:pt x="147" y="496"/>
                  </a:lnTo>
                  <a:lnTo>
                    <a:pt x="141" y="490"/>
                  </a:lnTo>
                  <a:lnTo>
                    <a:pt x="127" y="473"/>
                  </a:lnTo>
                  <a:lnTo>
                    <a:pt x="105" y="447"/>
                  </a:lnTo>
                  <a:lnTo>
                    <a:pt x="105" y="447"/>
                  </a:lnTo>
                  <a:lnTo>
                    <a:pt x="102" y="459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104" y="478"/>
                  </a:lnTo>
                  <a:lnTo>
                    <a:pt x="111" y="488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19" y="514"/>
                  </a:lnTo>
                  <a:lnTo>
                    <a:pt x="117" y="530"/>
                  </a:lnTo>
                  <a:lnTo>
                    <a:pt x="117" y="530"/>
                  </a:lnTo>
                  <a:lnTo>
                    <a:pt x="119" y="532"/>
                  </a:lnTo>
                  <a:lnTo>
                    <a:pt x="127" y="537"/>
                  </a:lnTo>
                  <a:lnTo>
                    <a:pt x="136" y="544"/>
                  </a:lnTo>
                  <a:lnTo>
                    <a:pt x="136" y="544"/>
                  </a:lnTo>
                  <a:lnTo>
                    <a:pt x="135" y="560"/>
                  </a:lnTo>
                  <a:lnTo>
                    <a:pt x="133" y="573"/>
                  </a:lnTo>
                  <a:lnTo>
                    <a:pt x="132" y="577"/>
                  </a:lnTo>
                  <a:lnTo>
                    <a:pt x="131" y="580"/>
                  </a:lnTo>
                  <a:lnTo>
                    <a:pt x="131" y="580"/>
                  </a:lnTo>
                  <a:lnTo>
                    <a:pt x="127" y="582"/>
                  </a:lnTo>
                  <a:lnTo>
                    <a:pt x="123" y="586"/>
                  </a:lnTo>
                  <a:lnTo>
                    <a:pt x="120" y="589"/>
                  </a:lnTo>
                  <a:lnTo>
                    <a:pt x="118" y="589"/>
                  </a:lnTo>
                  <a:lnTo>
                    <a:pt x="117" y="587"/>
                  </a:lnTo>
                  <a:lnTo>
                    <a:pt x="117" y="587"/>
                  </a:lnTo>
                  <a:lnTo>
                    <a:pt x="111" y="578"/>
                  </a:lnTo>
                  <a:lnTo>
                    <a:pt x="102" y="562"/>
                  </a:lnTo>
                  <a:lnTo>
                    <a:pt x="91" y="537"/>
                  </a:lnTo>
                  <a:lnTo>
                    <a:pt x="91" y="537"/>
                  </a:lnTo>
                  <a:lnTo>
                    <a:pt x="82" y="528"/>
                  </a:lnTo>
                  <a:lnTo>
                    <a:pt x="69" y="518"/>
                  </a:lnTo>
                  <a:lnTo>
                    <a:pt x="69" y="518"/>
                  </a:lnTo>
                  <a:lnTo>
                    <a:pt x="65" y="513"/>
                  </a:lnTo>
                  <a:lnTo>
                    <a:pt x="60" y="504"/>
                  </a:lnTo>
                  <a:lnTo>
                    <a:pt x="54" y="497"/>
                  </a:lnTo>
                  <a:lnTo>
                    <a:pt x="51" y="497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48" y="500"/>
                  </a:lnTo>
                  <a:lnTo>
                    <a:pt x="48" y="504"/>
                  </a:lnTo>
                  <a:lnTo>
                    <a:pt x="50" y="513"/>
                  </a:lnTo>
                  <a:lnTo>
                    <a:pt x="56" y="539"/>
                  </a:lnTo>
                  <a:lnTo>
                    <a:pt x="66" y="575"/>
                  </a:lnTo>
                  <a:lnTo>
                    <a:pt x="66" y="575"/>
                  </a:lnTo>
                  <a:lnTo>
                    <a:pt x="63" y="589"/>
                  </a:lnTo>
                  <a:lnTo>
                    <a:pt x="57" y="608"/>
                  </a:lnTo>
                  <a:lnTo>
                    <a:pt x="57" y="608"/>
                  </a:lnTo>
                  <a:lnTo>
                    <a:pt x="60" y="613"/>
                  </a:lnTo>
                  <a:lnTo>
                    <a:pt x="65" y="622"/>
                  </a:lnTo>
                  <a:lnTo>
                    <a:pt x="69" y="630"/>
                  </a:lnTo>
                  <a:lnTo>
                    <a:pt x="72" y="635"/>
                  </a:lnTo>
                  <a:lnTo>
                    <a:pt x="72" y="635"/>
                  </a:lnTo>
                  <a:lnTo>
                    <a:pt x="74" y="675"/>
                  </a:lnTo>
                  <a:lnTo>
                    <a:pt x="74" y="675"/>
                  </a:lnTo>
                  <a:lnTo>
                    <a:pt x="83" y="680"/>
                  </a:lnTo>
                  <a:lnTo>
                    <a:pt x="88" y="685"/>
                  </a:lnTo>
                  <a:lnTo>
                    <a:pt x="91" y="686"/>
                  </a:lnTo>
                  <a:lnTo>
                    <a:pt x="91" y="689"/>
                  </a:lnTo>
                  <a:lnTo>
                    <a:pt x="91" y="689"/>
                  </a:lnTo>
                  <a:lnTo>
                    <a:pt x="90" y="704"/>
                  </a:lnTo>
                  <a:lnTo>
                    <a:pt x="88" y="715"/>
                  </a:lnTo>
                  <a:lnTo>
                    <a:pt x="86" y="720"/>
                  </a:lnTo>
                  <a:lnTo>
                    <a:pt x="86" y="720"/>
                  </a:lnTo>
                  <a:lnTo>
                    <a:pt x="83" y="720"/>
                  </a:lnTo>
                  <a:lnTo>
                    <a:pt x="79" y="721"/>
                  </a:lnTo>
                  <a:lnTo>
                    <a:pt x="69" y="720"/>
                  </a:lnTo>
                  <a:lnTo>
                    <a:pt x="52" y="717"/>
                  </a:lnTo>
                  <a:lnTo>
                    <a:pt x="52" y="717"/>
                  </a:lnTo>
                  <a:lnTo>
                    <a:pt x="42" y="708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3" y="688"/>
                  </a:lnTo>
                  <a:lnTo>
                    <a:pt x="12" y="680"/>
                  </a:lnTo>
                  <a:lnTo>
                    <a:pt x="0" y="672"/>
                  </a:lnTo>
                  <a:lnTo>
                    <a:pt x="19" y="722"/>
                  </a:lnTo>
                  <a:lnTo>
                    <a:pt x="24" y="736"/>
                  </a:lnTo>
                  <a:lnTo>
                    <a:pt x="52" y="779"/>
                  </a:lnTo>
                  <a:lnTo>
                    <a:pt x="52" y="779"/>
                  </a:lnTo>
                  <a:lnTo>
                    <a:pt x="48" y="788"/>
                  </a:lnTo>
                  <a:lnTo>
                    <a:pt x="45" y="797"/>
                  </a:lnTo>
                  <a:lnTo>
                    <a:pt x="43" y="806"/>
                  </a:lnTo>
                  <a:lnTo>
                    <a:pt x="43" y="806"/>
                  </a:lnTo>
                  <a:lnTo>
                    <a:pt x="45" y="808"/>
                  </a:lnTo>
                  <a:lnTo>
                    <a:pt x="46" y="812"/>
                  </a:lnTo>
                  <a:lnTo>
                    <a:pt x="54" y="819"/>
                  </a:lnTo>
                  <a:lnTo>
                    <a:pt x="63" y="826"/>
                  </a:lnTo>
                  <a:lnTo>
                    <a:pt x="73" y="835"/>
                  </a:lnTo>
                  <a:lnTo>
                    <a:pt x="93" y="848"/>
                  </a:lnTo>
                  <a:lnTo>
                    <a:pt x="102" y="853"/>
                  </a:lnTo>
                  <a:lnTo>
                    <a:pt x="102" y="853"/>
                  </a:lnTo>
                  <a:lnTo>
                    <a:pt x="95" y="865"/>
                  </a:lnTo>
                  <a:lnTo>
                    <a:pt x="90" y="874"/>
                  </a:lnTo>
                  <a:lnTo>
                    <a:pt x="86" y="882"/>
                  </a:lnTo>
                  <a:lnTo>
                    <a:pt x="86" y="882"/>
                  </a:lnTo>
                  <a:lnTo>
                    <a:pt x="87" y="887"/>
                  </a:lnTo>
                  <a:lnTo>
                    <a:pt x="90" y="895"/>
                  </a:lnTo>
                  <a:lnTo>
                    <a:pt x="100" y="914"/>
                  </a:lnTo>
                  <a:lnTo>
                    <a:pt x="109" y="933"/>
                  </a:lnTo>
                  <a:lnTo>
                    <a:pt x="114" y="943"/>
                  </a:lnTo>
                  <a:lnTo>
                    <a:pt x="114" y="943"/>
                  </a:lnTo>
                  <a:lnTo>
                    <a:pt x="118" y="950"/>
                  </a:lnTo>
                  <a:lnTo>
                    <a:pt x="126" y="960"/>
                  </a:lnTo>
                  <a:lnTo>
                    <a:pt x="136" y="974"/>
                  </a:lnTo>
                  <a:lnTo>
                    <a:pt x="142" y="1098"/>
                  </a:lnTo>
                  <a:lnTo>
                    <a:pt x="186" y="1105"/>
                  </a:lnTo>
                  <a:lnTo>
                    <a:pt x="190" y="1145"/>
                  </a:lnTo>
                  <a:lnTo>
                    <a:pt x="190" y="1145"/>
                  </a:lnTo>
                  <a:lnTo>
                    <a:pt x="204" y="1146"/>
                  </a:lnTo>
                  <a:lnTo>
                    <a:pt x="214" y="1148"/>
                  </a:lnTo>
                  <a:lnTo>
                    <a:pt x="218" y="1149"/>
                  </a:lnTo>
                  <a:lnTo>
                    <a:pt x="221" y="1150"/>
                  </a:lnTo>
                  <a:lnTo>
                    <a:pt x="221" y="1150"/>
                  </a:lnTo>
                  <a:lnTo>
                    <a:pt x="222" y="1153"/>
                  </a:lnTo>
                  <a:lnTo>
                    <a:pt x="225" y="1154"/>
                  </a:lnTo>
                  <a:lnTo>
                    <a:pt x="234" y="1159"/>
                  </a:lnTo>
                  <a:lnTo>
                    <a:pt x="243" y="1164"/>
                  </a:lnTo>
                  <a:lnTo>
                    <a:pt x="245" y="1168"/>
                  </a:lnTo>
                  <a:lnTo>
                    <a:pt x="248" y="1173"/>
                  </a:lnTo>
                  <a:lnTo>
                    <a:pt x="248" y="1173"/>
                  </a:lnTo>
                  <a:lnTo>
                    <a:pt x="253" y="1184"/>
                  </a:lnTo>
                  <a:lnTo>
                    <a:pt x="259" y="1195"/>
                  </a:lnTo>
                  <a:lnTo>
                    <a:pt x="263" y="1202"/>
                  </a:lnTo>
                  <a:lnTo>
                    <a:pt x="268" y="1207"/>
                  </a:lnTo>
                  <a:lnTo>
                    <a:pt x="275" y="1212"/>
                  </a:lnTo>
                  <a:lnTo>
                    <a:pt x="281" y="1215"/>
                  </a:lnTo>
                  <a:lnTo>
                    <a:pt x="281" y="1215"/>
                  </a:lnTo>
                  <a:lnTo>
                    <a:pt x="297" y="1220"/>
                  </a:lnTo>
                  <a:lnTo>
                    <a:pt x="309" y="1224"/>
                  </a:lnTo>
                  <a:lnTo>
                    <a:pt x="318" y="1227"/>
                  </a:lnTo>
                  <a:lnTo>
                    <a:pt x="321" y="1230"/>
                  </a:lnTo>
                  <a:lnTo>
                    <a:pt x="321" y="1233"/>
                  </a:lnTo>
                  <a:lnTo>
                    <a:pt x="321" y="1233"/>
                  </a:lnTo>
                  <a:lnTo>
                    <a:pt x="320" y="1236"/>
                  </a:lnTo>
                  <a:lnTo>
                    <a:pt x="317" y="1239"/>
                  </a:lnTo>
                  <a:lnTo>
                    <a:pt x="316" y="1243"/>
                  </a:lnTo>
                  <a:lnTo>
                    <a:pt x="316" y="1252"/>
                  </a:lnTo>
                  <a:lnTo>
                    <a:pt x="316" y="1252"/>
                  </a:lnTo>
                  <a:lnTo>
                    <a:pt x="317" y="1257"/>
                  </a:lnTo>
                  <a:lnTo>
                    <a:pt x="320" y="1262"/>
                  </a:lnTo>
                  <a:lnTo>
                    <a:pt x="325" y="1266"/>
                  </a:lnTo>
                  <a:lnTo>
                    <a:pt x="330" y="1270"/>
                  </a:lnTo>
                  <a:lnTo>
                    <a:pt x="344" y="1278"/>
                  </a:lnTo>
                  <a:lnTo>
                    <a:pt x="351" y="1283"/>
                  </a:lnTo>
                  <a:lnTo>
                    <a:pt x="357" y="1288"/>
                  </a:lnTo>
                  <a:lnTo>
                    <a:pt x="357" y="1288"/>
                  </a:lnTo>
                  <a:lnTo>
                    <a:pt x="369" y="1299"/>
                  </a:lnTo>
                  <a:lnTo>
                    <a:pt x="381" y="1308"/>
                  </a:lnTo>
                  <a:lnTo>
                    <a:pt x="392" y="1317"/>
                  </a:lnTo>
                  <a:lnTo>
                    <a:pt x="402" y="1328"/>
                  </a:lnTo>
                  <a:lnTo>
                    <a:pt x="402" y="1328"/>
                  </a:lnTo>
                  <a:lnTo>
                    <a:pt x="408" y="1333"/>
                  </a:lnTo>
                  <a:lnTo>
                    <a:pt x="417" y="1339"/>
                  </a:lnTo>
                  <a:lnTo>
                    <a:pt x="439" y="1352"/>
                  </a:lnTo>
                  <a:lnTo>
                    <a:pt x="466" y="1366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497" y="1393"/>
                  </a:lnTo>
                  <a:lnTo>
                    <a:pt x="495" y="1397"/>
                  </a:lnTo>
                  <a:lnTo>
                    <a:pt x="495" y="1400"/>
                  </a:lnTo>
                  <a:lnTo>
                    <a:pt x="497" y="1400"/>
                  </a:lnTo>
                  <a:lnTo>
                    <a:pt x="497" y="1400"/>
                  </a:lnTo>
                  <a:lnTo>
                    <a:pt x="506" y="1400"/>
                  </a:lnTo>
                  <a:lnTo>
                    <a:pt x="518" y="1397"/>
                  </a:lnTo>
                  <a:lnTo>
                    <a:pt x="529" y="1397"/>
                  </a:lnTo>
                  <a:lnTo>
                    <a:pt x="533" y="1397"/>
                  </a:lnTo>
                  <a:lnTo>
                    <a:pt x="537" y="1400"/>
                  </a:lnTo>
                  <a:lnTo>
                    <a:pt x="537" y="1400"/>
                  </a:lnTo>
                  <a:lnTo>
                    <a:pt x="546" y="1414"/>
                  </a:lnTo>
                  <a:lnTo>
                    <a:pt x="549" y="1420"/>
                  </a:lnTo>
                  <a:lnTo>
                    <a:pt x="549" y="1423"/>
                  </a:lnTo>
                  <a:lnTo>
                    <a:pt x="547" y="1425"/>
                  </a:lnTo>
                  <a:lnTo>
                    <a:pt x="547" y="1425"/>
                  </a:lnTo>
                  <a:lnTo>
                    <a:pt x="543" y="1432"/>
                  </a:lnTo>
                  <a:lnTo>
                    <a:pt x="538" y="1441"/>
                  </a:lnTo>
                  <a:lnTo>
                    <a:pt x="536" y="1450"/>
                  </a:lnTo>
                  <a:lnTo>
                    <a:pt x="536" y="1454"/>
                  </a:lnTo>
                  <a:lnTo>
                    <a:pt x="537" y="1456"/>
                  </a:lnTo>
                  <a:lnTo>
                    <a:pt x="537" y="1456"/>
                  </a:lnTo>
                  <a:lnTo>
                    <a:pt x="543" y="1461"/>
                  </a:lnTo>
                  <a:lnTo>
                    <a:pt x="556" y="1469"/>
                  </a:lnTo>
                  <a:lnTo>
                    <a:pt x="573" y="1478"/>
                  </a:lnTo>
                  <a:lnTo>
                    <a:pt x="573" y="1478"/>
                  </a:lnTo>
                  <a:lnTo>
                    <a:pt x="569" y="1488"/>
                  </a:lnTo>
                  <a:lnTo>
                    <a:pt x="568" y="1497"/>
                  </a:lnTo>
                  <a:lnTo>
                    <a:pt x="568" y="1504"/>
                  </a:lnTo>
                  <a:lnTo>
                    <a:pt x="568" y="1504"/>
                  </a:lnTo>
                  <a:lnTo>
                    <a:pt x="569" y="1508"/>
                  </a:lnTo>
                  <a:lnTo>
                    <a:pt x="574" y="1513"/>
                  </a:lnTo>
                  <a:lnTo>
                    <a:pt x="578" y="1517"/>
                  </a:lnTo>
                  <a:lnTo>
                    <a:pt x="581" y="1518"/>
                  </a:lnTo>
                  <a:lnTo>
                    <a:pt x="581" y="1518"/>
                  </a:lnTo>
                  <a:lnTo>
                    <a:pt x="587" y="1517"/>
                  </a:lnTo>
                  <a:lnTo>
                    <a:pt x="590" y="1517"/>
                  </a:lnTo>
                  <a:lnTo>
                    <a:pt x="592" y="1520"/>
                  </a:lnTo>
                  <a:lnTo>
                    <a:pt x="592" y="1520"/>
                  </a:lnTo>
                  <a:lnTo>
                    <a:pt x="595" y="1524"/>
                  </a:lnTo>
                  <a:lnTo>
                    <a:pt x="599" y="1527"/>
                  </a:lnTo>
                  <a:lnTo>
                    <a:pt x="601" y="1532"/>
                  </a:lnTo>
                  <a:lnTo>
                    <a:pt x="604" y="1540"/>
                  </a:lnTo>
                  <a:lnTo>
                    <a:pt x="604" y="1540"/>
                  </a:lnTo>
                  <a:lnTo>
                    <a:pt x="605" y="1546"/>
                  </a:lnTo>
                  <a:lnTo>
                    <a:pt x="608" y="1553"/>
                  </a:lnTo>
                  <a:lnTo>
                    <a:pt x="614" y="1565"/>
                  </a:lnTo>
                  <a:lnTo>
                    <a:pt x="622" y="1579"/>
                  </a:lnTo>
                  <a:lnTo>
                    <a:pt x="624" y="1585"/>
                  </a:lnTo>
                  <a:lnTo>
                    <a:pt x="626" y="1590"/>
                  </a:lnTo>
                  <a:lnTo>
                    <a:pt x="626" y="1590"/>
                  </a:lnTo>
                  <a:lnTo>
                    <a:pt x="637" y="1626"/>
                  </a:lnTo>
                  <a:lnTo>
                    <a:pt x="646" y="1651"/>
                  </a:lnTo>
                  <a:lnTo>
                    <a:pt x="646" y="1917"/>
                  </a:lnTo>
                  <a:lnTo>
                    <a:pt x="646" y="1917"/>
                  </a:lnTo>
                  <a:lnTo>
                    <a:pt x="645" y="1965"/>
                  </a:lnTo>
                  <a:lnTo>
                    <a:pt x="642" y="2019"/>
                  </a:lnTo>
                  <a:lnTo>
                    <a:pt x="639" y="2064"/>
                  </a:lnTo>
                  <a:lnTo>
                    <a:pt x="636" y="2078"/>
                  </a:lnTo>
                  <a:lnTo>
                    <a:pt x="635" y="2086"/>
                  </a:lnTo>
                  <a:lnTo>
                    <a:pt x="635" y="2086"/>
                  </a:lnTo>
                  <a:lnTo>
                    <a:pt x="630" y="2095"/>
                  </a:lnTo>
                  <a:lnTo>
                    <a:pt x="626" y="2106"/>
                  </a:lnTo>
                  <a:lnTo>
                    <a:pt x="621" y="2119"/>
                  </a:lnTo>
                  <a:lnTo>
                    <a:pt x="621" y="2119"/>
                  </a:lnTo>
                  <a:lnTo>
                    <a:pt x="623" y="2115"/>
                  </a:lnTo>
                  <a:lnTo>
                    <a:pt x="627" y="2113"/>
                  </a:lnTo>
                  <a:lnTo>
                    <a:pt x="631" y="2109"/>
                  </a:lnTo>
                  <a:lnTo>
                    <a:pt x="637" y="2105"/>
                  </a:lnTo>
                  <a:lnTo>
                    <a:pt x="642" y="2104"/>
                  </a:lnTo>
                  <a:lnTo>
                    <a:pt x="650" y="2105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13"/>
                  </a:lnTo>
                  <a:lnTo>
                    <a:pt x="675" y="2117"/>
                  </a:lnTo>
                  <a:lnTo>
                    <a:pt x="684" y="2119"/>
                  </a:lnTo>
                  <a:lnTo>
                    <a:pt x="693" y="2121"/>
                  </a:lnTo>
                  <a:lnTo>
                    <a:pt x="707" y="2122"/>
                  </a:lnTo>
                  <a:lnTo>
                    <a:pt x="713" y="2122"/>
                  </a:lnTo>
                  <a:lnTo>
                    <a:pt x="713" y="2122"/>
                  </a:lnTo>
                  <a:lnTo>
                    <a:pt x="729" y="2122"/>
                  </a:lnTo>
                  <a:lnTo>
                    <a:pt x="741" y="2121"/>
                  </a:lnTo>
                  <a:lnTo>
                    <a:pt x="749" y="2122"/>
                  </a:lnTo>
                  <a:lnTo>
                    <a:pt x="749" y="2122"/>
                  </a:lnTo>
                  <a:lnTo>
                    <a:pt x="756" y="2123"/>
                  </a:lnTo>
                  <a:lnTo>
                    <a:pt x="763" y="2122"/>
                  </a:lnTo>
                  <a:lnTo>
                    <a:pt x="772" y="2121"/>
                  </a:lnTo>
                  <a:lnTo>
                    <a:pt x="782" y="2119"/>
                  </a:lnTo>
                  <a:lnTo>
                    <a:pt x="782" y="2119"/>
                  </a:lnTo>
                  <a:lnTo>
                    <a:pt x="793" y="2118"/>
                  </a:lnTo>
                  <a:lnTo>
                    <a:pt x="802" y="2114"/>
                  </a:lnTo>
                  <a:lnTo>
                    <a:pt x="807" y="2110"/>
                  </a:lnTo>
                  <a:lnTo>
                    <a:pt x="808" y="2108"/>
                  </a:lnTo>
                  <a:lnTo>
                    <a:pt x="808" y="2105"/>
                  </a:lnTo>
                  <a:lnTo>
                    <a:pt x="808" y="2105"/>
                  </a:lnTo>
                  <a:lnTo>
                    <a:pt x="800" y="2078"/>
                  </a:lnTo>
                  <a:lnTo>
                    <a:pt x="788" y="2016"/>
                  </a:lnTo>
                  <a:lnTo>
                    <a:pt x="772" y="1943"/>
                  </a:lnTo>
                  <a:lnTo>
                    <a:pt x="761" y="1876"/>
                  </a:lnTo>
                  <a:lnTo>
                    <a:pt x="761" y="1876"/>
                  </a:lnTo>
                  <a:lnTo>
                    <a:pt x="757" y="1846"/>
                  </a:lnTo>
                  <a:lnTo>
                    <a:pt x="754" y="1811"/>
                  </a:lnTo>
                  <a:lnTo>
                    <a:pt x="753" y="1775"/>
                  </a:lnTo>
                  <a:lnTo>
                    <a:pt x="752" y="1741"/>
                  </a:lnTo>
                  <a:lnTo>
                    <a:pt x="752" y="1686"/>
                  </a:lnTo>
                  <a:lnTo>
                    <a:pt x="752" y="1663"/>
                  </a:lnTo>
                  <a:lnTo>
                    <a:pt x="820" y="1571"/>
                  </a:lnTo>
                  <a:lnTo>
                    <a:pt x="820" y="1571"/>
                  </a:lnTo>
                  <a:lnTo>
                    <a:pt x="847" y="1515"/>
                  </a:lnTo>
                  <a:lnTo>
                    <a:pt x="866" y="1478"/>
                  </a:lnTo>
                  <a:lnTo>
                    <a:pt x="874" y="1465"/>
                  </a:lnTo>
                  <a:lnTo>
                    <a:pt x="876" y="1463"/>
                  </a:lnTo>
                  <a:lnTo>
                    <a:pt x="878" y="1461"/>
                  </a:lnTo>
                  <a:lnTo>
                    <a:pt x="878" y="1461"/>
                  </a:lnTo>
                  <a:lnTo>
                    <a:pt x="884" y="1464"/>
                  </a:lnTo>
                  <a:lnTo>
                    <a:pt x="890" y="1465"/>
                  </a:lnTo>
                  <a:lnTo>
                    <a:pt x="903" y="1468"/>
                  </a:lnTo>
                  <a:lnTo>
                    <a:pt x="903" y="1468"/>
                  </a:lnTo>
                  <a:lnTo>
                    <a:pt x="907" y="1466"/>
                  </a:lnTo>
                  <a:lnTo>
                    <a:pt x="911" y="1464"/>
                  </a:lnTo>
                  <a:lnTo>
                    <a:pt x="915" y="1460"/>
                  </a:lnTo>
                  <a:lnTo>
                    <a:pt x="920" y="1450"/>
                  </a:lnTo>
                  <a:lnTo>
                    <a:pt x="920" y="1450"/>
                  </a:lnTo>
                  <a:lnTo>
                    <a:pt x="925" y="1439"/>
                  </a:lnTo>
                  <a:lnTo>
                    <a:pt x="932" y="1430"/>
                  </a:lnTo>
                  <a:lnTo>
                    <a:pt x="939" y="1416"/>
                  </a:lnTo>
                  <a:lnTo>
                    <a:pt x="939" y="1416"/>
                  </a:lnTo>
                  <a:lnTo>
                    <a:pt x="941" y="1414"/>
                  </a:lnTo>
                  <a:lnTo>
                    <a:pt x="939" y="1411"/>
                  </a:lnTo>
                  <a:lnTo>
                    <a:pt x="938" y="1405"/>
                  </a:lnTo>
                  <a:lnTo>
                    <a:pt x="938" y="1402"/>
                  </a:lnTo>
                  <a:lnTo>
                    <a:pt x="939" y="1400"/>
                  </a:lnTo>
                  <a:lnTo>
                    <a:pt x="943" y="1400"/>
                  </a:lnTo>
                  <a:lnTo>
                    <a:pt x="948" y="1400"/>
                  </a:lnTo>
                  <a:lnTo>
                    <a:pt x="948" y="1400"/>
                  </a:lnTo>
                  <a:lnTo>
                    <a:pt x="960" y="1402"/>
                  </a:lnTo>
                  <a:lnTo>
                    <a:pt x="968" y="1403"/>
                  </a:lnTo>
                  <a:lnTo>
                    <a:pt x="973" y="1402"/>
                  </a:lnTo>
                  <a:lnTo>
                    <a:pt x="977" y="1400"/>
                  </a:lnTo>
                  <a:lnTo>
                    <a:pt x="977" y="1400"/>
                  </a:lnTo>
                  <a:lnTo>
                    <a:pt x="978" y="1396"/>
                  </a:lnTo>
                  <a:lnTo>
                    <a:pt x="979" y="1389"/>
                  </a:lnTo>
                  <a:lnTo>
                    <a:pt x="982" y="1384"/>
                  </a:lnTo>
                  <a:lnTo>
                    <a:pt x="984" y="1380"/>
                  </a:lnTo>
                  <a:lnTo>
                    <a:pt x="984" y="1380"/>
                  </a:lnTo>
                  <a:lnTo>
                    <a:pt x="992" y="1379"/>
                  </a:lnTo>
                  <a:lnTo>
                    <a:pt x="1005" y="1378"/>
                  </a:lnTo>
                  <a:lnTo>
                    <a:pt x="1024" y="1378"/>
                  </a:lnTo>
                  <a:lnTo>
                    <a:pt x="1024" y="1378"/>
                  </a:lnTo>
                  <a:lnTo>
                    <a:pt x="1033" y="1379"/>
                  </a:lnTo>
                  <a:lnTo>
                    <a:pt x="1041" y="1380"/>
                  </a:lnTo>
                  <a:lnTo>
                    <a:pt x="1046" y="1379"/>
                  </a:lnTo>
                  <a:lnTo>
                    <a:pt x="1051" y="1378"/>
                  </a:lnTo>
                  <a:lnTo>
                    <a:pt x="1051" y="1378"/>
                  </a:lnTo>
                  <a:lnTo>
                    <a:pt x="1063" y="1374"/>
                  </a:lnTo>
                  <a:lnTo>
                    <a:pt x="1073" y="1371"/>
                  </a:lnTo>
                  <a:lnTo>
                    <a:pt x="1082" y="1369"/>
                  </a:lnTo>
                  <a:lnTo>
                    <a:pt x="1088" y="1366"/>
                  </a:lnTo>
                  <a:lnTo>
                    <a:pt x="1088" y="1366"/>
                  </a:lnTo>
                  <a:lnTo>
                    <a:pt x="1091" y="1362"/>
                  </a:lnTo>
                  <a:lnTo>
                    <a:pt x="1091" y="1358"/>
                  </a:lnTo>
                  <a:lnTo>
                    <a:pt x="1092" y="1353"/>
                  </a:lnTo>
                  <a:lnTo>
                    <a:pt x="1096" y="1347"/>
                  </a:lnTo>
                  <a:lnTo>
                    <a:pt x="1096" y="1347"/>
                  </a:lnTo>
                  <a:lnTo>
                    <a:pt x="1103" y="1340"/>
                  </a:lnTo>
                  <a:lnTo>
                    <a:pt x="1109" y="1337"/>
                  </a:lnTo>
                  <a:lnTo>
                    <a:pt x="1115" y="1333"/>
                  </a:lnTo>
                  <a:lnTo>
                    <a:pt x="1115" y="1333"/>
                  </a:lnTo>
                  <a:lnTo>
                    <a:pt x="1113" y="1315"/>
                  </a:lnTo>
                  <a:lnTo>
                    <a:pt x="1108" y="1290"/>
                  </a:lnTo>
                  <a:lnTo>
                    <a:pt x="1108" y="1290"/>
                  </a:lnTo>
                  <a:lnTo>
                    <a:pt x="1106" y="1283"/>
                  </a:lnTo>
                  <a:lnTo>
                    <a:pt x="1106" y="1276"/>
                  </a:lnTo>
                  <a:lnTo>
                    <a:pt x="1110" y="1270"/>
                  </a:lnTo>
                  <a:lnTo>
                    <a:pt x="1113" y="1267"/>
                  </a:lnTo>
                  <a:lnTo>
                    <a:pt x="1115" y="1266"/>
                  </a:lnTo>
                  <a:lnTo>
                    <a:pt x="1115" y="1266"/>
                  </a:lnTo>
                  <a:lnTo>
                    <a:pt x="1122" y="1263"/>
                  </a:lnTo>
                  <a:lnTo>
                    <a:pt x="1126" y="1263"/>
                  </a:lnTo>
                  <a:lnTo>
                    <a:pt x="1139" y="1266"/>
                  </a:lnTo>
                  <a:lnTo>
                    <a:pt x="1139" y="1266"/>
                  </a:lnTo>
                  <a:lnTo>
                    <a:pt x="1144" y="1266"/>
                  </a:lnTo>
                  <a:lnTo>
                    <a:pt x="1148" y="1266"/>
                  </a:lnTo>
                  <a:lnTo>
                    <a:pt x="1155" y="1263"/>
                  </a:lnTo>
                  <a:lnTo>
                    <a:pt x="1159" y="1261"/>
                  </a:lnTo>
                  <a:lnTo>
                    <a:pt x="1160" y="1257"/>
                  </a:lnTo>
                  <a:lnTo>
                    <a:pt x="1160" y="1257"/>
                  </a:lnTo>
                  <a:lnTo>
                    <a:pt x="1159" y="1252"/>
                  </a:lnTo>
                  <a:lnTo>
                    <a:pt x="1157" y="1243"/>
                  </a:lnTo>
                  <a:lnTo>
                    <a:pt x="1153" y="1233"/>
                  </a:lnTo>
                  <a:lnTo>
                    <a:pt x="1153" y="1233"/>
                  </a:lnTo>
                  <a:lnTo>
                    <a:pt x="1167" y="1235"/>
                  </a:lnTo>
                  <a:lnTo>
                    <a:pt x="1200" y="1240"/>
                  </a:lnTo>
                  <a:lnTo>
                    <a:pt x="1220" y="1242"/>
                  </a:lnTo>
                  <a:lnTo>
                    <a:pt x="1236" y="1242"/>
                  </a:lnTo>
                  <a:lnTo>
                    <a:pt x="1244" y="1240"/>
                  </a:lnTo>
                  <a:lnTo>
                    <a:pt x="1250" y="1239"/>
                  </a:lnTo>
                  <a:lnTo>
                    <a:pt x="1256" y="1238"/>
                  </a:lnTo>
                  <a:lnTo>
                    <a:pt x="1258" y="1235"/>
                  </a:lnTo>
                  <a:lnTo>
                    <a:pt x="1258" y="1235"/>
                  </a:lnTo>
                  <a:lnTo>
                    <a:pt x="1275" y="1215"/>
                  </a:lnTo>
                  <a:lnTo>
                    <a:pt x="1280" y="1208"/>
                  </a:lnTo>
                  <a:lnTo>
                    <a:pt x="1281" y="1204"/>
                  </a:lnTo>
                  <a:lnTo>
                    <a:pt x="1281" y="1204"/>
                  </a:lnTo>
                  <a:lnTo>
                    <a:pt x="1280" y="1200"/>
                  </a:lnTo>
                  <a:lnTo>
                    <a:pt x="1276" y="1194"/>
                  </a:lnTo>
                  <a:lnTo>
                    <a:pt x="1272" y="1188"/>
                  </a:lnTo>
                  <a:lnTo>
                    <a:pt x="1270" y="1181"/>
                  </a:lnTo>
                  <a:lnTo>
                    <a:pt x="1270" y="1181"/>
                  </a:lnTo>
                  <a:lnTo>
                    <a:pt x="1271" y="1179"/>
                  </a:lnTo>
                  <a:lnTo>
                    <a:pt x="1272" y="1173"/>
                  </a:lnTo>
                  <a:lnTo>
                    <a:pt x="1281" y="1162"/>
                  </a:lnTo>
                  <a:lnTo>
                    <a:pt x="1301" y="1136"/>
                  </a:lnTo>
                  <a:lnTo>
                    <a:pt x="1301" y="1136"/>
                  </a:lnTo>
                  <a:lnTo>
                    <a:pt x="1304" y="1132"/>
                  </a:lnTo>
                  <a:lnTo>
                    <a:pt x="1307" y="1126"/>
                  </a:lnTo>
                  <a:lnTo>
                    <a:pt x="1310" y="1116"/>
                  </a:lnTo>
                  <a:lnTo>
                    <a:pt x="1313" y="1104"/>
                  </a:lnTo>
                  <a:lnTo>
                    <a:pt x="1317" y="1095"/>
                  </a:lnTo>
                  <a:lnTo>
                    <a:pt x="1317" y="1095"/>
                  </a:lnTo>
                  <a:lnTo>
                    <a:pt x="1324" y="1087"/>
                  </a:lnTo>
                  <a:lnTo>
                    <a:pt x="1330" y="1081"/>
                  </a:lnTo>
                  <a:lnTo>
                    <a:pt x="1334" y="1076"/>
                  </a:lnTo>
                  <a:lnTo>
                    <a:pt x="1338" y="1071"/>
                  </a:lnTo>
                  <a:lnTo>
                    <a:pt x="1340" y="1064"/>
                  </a:lnTo>
                  <a:lnTo>
                    <a:pt x="1343" y="1055"/>
                  </a:lnTo>
                  <a:lnTo>
                    <a:pt x="1343" y="1055"/>
                  </a:lnTo>
                  <a:lnTo>
                    <a:pt x="1344" y="1046"/>
                  </a:lnTo>
                  <a:lnTo>
                    <a:pt x="1346" y="1036"/>
                  </a:lnTo>
                  <a:lnTo>
                    <a:pt x="1346" y="1015"/>
                  </a:lnTo>
                  <a:lnTo>
                    <a:pt x="1344" y="1000"/>
                  </a:lnTo>
                  <a:lnTo>
                    <a:pt x="1343" y="991"/>
                  </a:lnTo>
                  <a:lnTo>
                    <a:pt x="1343" y="991"/>
                  </a:lnTo>
                  <a:lnTo>
                    <a:pt x="1339" y="986"/>
                  </a:lnTo>
                  <a:lnTo>
                    <a:pt x="1331" y="977"/>
                  </a:lnTo>
                  <a:lnTo>
                    <a:pt x="1322" y="967"/>
                  </a:lnTo>
                  <a:lnTo>
                    <a:pt x="1315" y="960"/>
                  </a:lnTo>
                  <a:lnTo>
                    <a:pt x="1315" y="960"/>
                  </a:lnTo>
                  <a:lnTo>
                    <a:pt x="1312" y="958"/>
                  </a:lnTo>
                  <a:lnTo>
                    <a:pt x="1310" y="955"/>
                  </a:lnTo>
                  <a:lnTo>
                    <a:pt x="1304" y="947"/>
                  </a:lnTo>
                  <a:lnTo>
                    <a:pt x="1301" y="938"/>
                  </a:lnTo>
                  <a:lnTo>
                    <a:pt x="1331" y="834"/>
                  </a:lnTo>
                  <a:lnTo>
                    <a:pt x="1331" y="834"/>
                  </a:lnTo>
                  <a:lnTo>
                    <a:pt x="1334" y="835"/>
                  </a:lnTo>
                  <a:lnTo>
                    <a:pt x="1338" y="834"/>
                  </a:lnTo>
                  <a:lnTo>
                    <a:pt x="1343" y="832"/>
                  </a:lnTo>
                  <a:lnTo>
                    <a:pt x="1343" y="832"/>
                  </a:lnTo>
                  <a:lnTo>
                    <a:pt x="1351" y="826"/>
                  </a:lnTo>
                  <a:lnTo>
                    <a:pt x="1358" y="819"/>
                  </a:lnTo>
                  <a:lnTo>
                    <a:pt x="1362" y="815"/>
                  </a:lnTo>
                  <a:lnTo>
                    <a:pt x="1365" y="811"/>
                  </a:lnTo>
                  <a:lnTo>
                    <a:pt x="1366" y="807"/>
                  </a:lnTo>
                  <a:lnTo>
                    <a:pt x="1365" y="803"/>
                  </a:lnTo>
                  <a:lnTo>
                    <a:pt x="1365" y="803"/>
                  </a:lnTo>
                  <a:lnTo>
                    <a:pt x="1361" y="797"/>
                  </a:lnTo>
                  <a:lnTo>
                    <a:pt x="1357" y="789"/>
                  </a:lnTo>
                  <a:lnTo>
                    <a:pt x="1353" y="783"/>
                  </a:lnTo>
                  <a:lnTo>
                    <a:pt x="1352" y="779"/>
                  </a:lnTo>
                  <a:lnTo>
                    <a:pt x="1351" y="775"/>
                  </a:lnTo>
                  <a:lnTo>
                    <a:pt x="1351" y="775"/>
                  </a:lnTo>
                  <a:lnTo>
                    <a:pt x="1352" y="771"/>
                  </a:lnTo>
                  <a:lnTo>
                    <a:pt x="1355" y="763"/>
                  </a:lnTo>
                  <a:lnTo>
                    <a:pt x="1361" y="747"/>
                  </a:lnTo>
                  <a:lnTo>
                    <a:pt x="1370" y="731"/>
                  </a:lnTo>
                  <a:lnTo>
                    <a:pt x="1376" y="722"/>
                  </a:lnTo>
                  <a:lnTo>
                    <a:pt x="1376" y="722"/>
                  </a:lnTo>
                  <a:lnTo>
                    <a:pt x="1382" y="716"/>
                  </a:lnTo>
                  <a:lnTo>
                    <a:pt x="1387" y="708"/>
                  </a:lnTo>
                  <a:lnTo>
                    <a:pt x="1393" y="697"/>
                  </a:lnTo>
                  <a:lnTo>
                    <a:pt x="1393" y="697"/>
                  </a:lnTo>
                  <a:lnTo>
                    <a:pt x="1388" y="694"/>
                  </a:lnTo>
                  <a:lnTo>
                    <a:pt x="1384" y="690"/>
                  </a:lnTo>
                  <a:lnTo>
                    <a:pt x="1383" y="688"/>
                  </a:lnTo>
                  <a:lnTo>
                    <a:pt x="1382" y="686"/>
                  </a:lnTo>
                  <a:lnTo>
                    <a:pt x="1382" y="686"/>
                  </a:lnTo>
                  <a:lnTo>
                    <a:pt x="1383" y="683"/>
                  </a:lnTo>
                  <a:lnTo>
                    <a:pt x="1388" y="679"/>
                  </a:lnTo>
                  <a:lnTo>
                    <a:pt x="1400" y="668"/>
                  </a:lnTo>
                  <a:lnTo>
                    <a:pt x="1412" y="658"/>
                  </a:lnTo>
                  <a:lnTo>
                    <a:pt x="1419" y="653"/>
                  </a:lnTo>
                  <a:lnTo>
                    <a:pt x="1419" y="653"/>
                  </a:lnTo>
                  <a:lnTo>
                    <a:pt x="1418" y="648"/>
                  </a:lnTo>
                  <a:lnTo>
                    <a:pt x="1416" y="644"/>
                  </a:lnTo>
                  <a:lnTo>
                    <a:pt x="1412" y="640"/>
                  </a:lnTo>
                  <a:lnTo>
                    <a:pt x="1410" y="639"/>
                  </a:lnTo>
                  <a:lnTo>
                    <a:pt x="1410" y="639"/>
                  </a:lnTo>
                  <a:lnTo>
                    <a:pt x="1391" y="643"/>
                  </a:lnTo>
                  <a:lnTo>
                    <a:pt x="1374" y="647"/>
                  </a:lnTo>
                  <a:lnTo>
                    <a:pt x="1374" y="647"/>
                  </a:lnTo>
                  <a:lnTo>
                    <a:pt x="1365" y="611"/>
                  </a:lnTo>
                  <a:lnTo>
                    <a:pt x="1365" y="611"/>
                  </a:lnTo>
                  <a:lnTo>
                    <a:pt x="1366" y="596"/>
                  </a:lnTo>
                  <a:lnTo>
                    <a:pt x="1369" y="575"/>
                  </a:lnTo>
                  <a:lnTo>
                    <a:pt x="1374" y="544"/>
                  </a:lnTo>
                  <a:lnTo>
                    <a:pt x="1374" y="544"/>
                  </a:lnTo>
                  <a:lnTo>
                    <a:pt x="1370" y="540"/>
                  </a:lnTo>
                  <a:lnTo>
                    <a:pt x="1362" y="535"/>
                  </a:lnTo>
                  <a:lnTo>
                    <a:pt x="1358" y="532"/>
                  </a:lnTo>
                  <a:lnTo>
                    <a:pt x="1353" y="531"/>
                  </a:lnTo>
                  <a:lnTo>
                    <a:pt x="1348" y="532"/>
                  </a:lnTo>
                  <a:lnTo>
                    <a:pt x="1343" y="535"/>
                  </a:lnTo>
                  <a:lnTo>
                    <a:pt x="1343" y="535"/>
                  </a:lnTo>
                  <a:lnTo>
                    <a:pt x="1334" y="544"/>
                  </a:lnTo>
                  <a:lnTo>
                    <a:pt x="1326" y="554"/>
                  </a:lnTo>
                  <a:lnTo>
                    <a:pt x="1319" y="560"/>
                  </a:lnTo>
                  <a:lnTo>
                    <a:pt x="1316" y="563"/>
                  </a:lnTo>
                  <a:lnTo>
                    <a:pt x="1312" y="563"/>
                  </a:lnTo>
                  <a:lnTo>
                    <a:pt x="1312" y="563"/>
                  </a:lnTo>
                  <a:lnTo>
                    <a:pt x="1308" y="562"/>
                  </a:lnTo>
                  <a:lnTo>
                    <a:pt x="1306" y="559"/>
                  </a:lnTo>
                  <a:lnTo>
                    <a:pt x="1303" y="555"/>
                  </a:lnTo>
                  <a:lnTo>
                    <a:pt x="1301" y="550"/>
                  </a:lnTo>
                  <a:lnTo>
                    <a:pt x="1298" y="541"/>
                  </a:lnTo>
                  <a:lnTo>
                    <a:pt x="1298" y="535"/>
                  </a:lnTo>
                  <a:lnTo>
                    <a:pt x="1298" y="535"/>
                  </a:lnTo>
                  <a:lnTo>
                    <a:pt x="1297" y="531"/>
                  </a:lnTo>
                  <a:lnTo>
                    <a:pt x="1294" y="526"/>
                  </a:lnTo>
                  <a:lnTo>
                    <a:pt x="1283" y="509"/>
                  </a:lnTo>
                  <a:lnTo>
                    <a:pt x="1265" y="485"/>
                  </a:lnTo>
                  <a:lnTo>
                    <a:pt x="1265" y="485"/>
                  </a:lnTo>
                  <a:lnTo>
                    <a:pt x="1262" y="482"/>
                  </a:lnTo>
                  <a:lnTo>
                    <a:pt x="1259" y="481"/>
                  </a:lnTo>
                  <a:lnTo>
                    <a:pt x="1258" y="481"/>
                  </a:lnTo>
                  <a:lnTo>
                    <a:pt x="1256" y="482"/>
                  </a:lnTo>
                  <a:lnTo>
                    <a:pt x="1253" y="485"/>
                  </a:lnTo>
                  <a:lnTo>
                    <a:pt x="1250" y="487"/>
                  </a:lnTo>
                  <a:lnTo>
                    <a:pt x="1248" y="492"/>
                  </a:lnTo>
                  <a:lnTo>
                    <a:pt x="1248" y="492"/>
                  </a:lnTo>
                  <a:lnTo>
                    <a:pt x="1243" y="505"/>
                  </a:lnTo>
                  <a:lnTo>
                    <a:pt x="1240" y="518"/>
                  </a:lnTo>
                  <a:lnTo>
                    <a:pt x="1239" y="531"/>
                  </a:lnTo>
                  <a:lnTo>
                    <a:pt x="1239" y="540"/>
                  </a:lnTo>
                  <a:lnTo>
                    <a:pt x="1239" y="540"/>
                  </a:lnTo>
                  <a:lnTo>
                    <a:pt x="1241" y="557"/>
                  </a:lnTo>
                  <a:lnTo>
                    <a:pt x="1241" y="568"/>
                  </a:lnTo>
                  <a:lnTo>
                    <a:pt x="1241" y="568"/>
                  </a:lnTo>
                  <a:lnTo>
                    <a:pt x="1240" y="573"/>
                  </a:lnTo>
                  <a:lnTo>
                    <a:pt x="1238" y="580"/>
                  </a:lnTo>
                  <a:lnTo>
                    <a:pt x="1234" y="586"/>
                  </a:lnTo>
                  <a:lnTo>
                    <a:pt x="1232" y="587"/>
                  </a:lnTo>
                  <a:lnTo>
                    <a:pt x="1231" y="587"/>
                  </a:lnTo>
                  <a:lnTo>
                    <a:pt x="1231" y="587"/>
                  </a:lnTo>
                  <a:lnTo>
                    <a:pt x="1225" y="568"/>
                  </a:lnTo>
                  <a:lnTo>
                    <a:pt x="1220" y="551"/>
                  </a:lnTo>
                  <a:lnTo>
                    <a:pt x="1217" y="537"/>
                  </a:lnTo>
                  <a:lnTo>
                    <a:pt x="1217" y="537"/>
                  </a:lnTo>
                  <a:lnTo>
                    <a:pt x="1216" y="527"/>
                  </a:lnTo>
                  <a:lnTo>
                    <a:pt x="1214" y="515"/>
                  </a:lnTo>
                  <a:lnTo>
                    <a:pt x="1212" y="505"/>
                  </a:lnTo>
                  <a:lnTo>
                    <a:pt x="1209" y="500"/>
                  </a:lnTo>
                  <a:lnTo>
                    <a:pt x="1205" y="496"/>
                  </a:lnTo>
                  <a:lnTo>
                    <a:pt x="1205" y="496"/>
                  </a:lnTo>
                  <a:lnTo>
                    <a:pt x="1203" y="490"/>
                  </a:lnTo>
                  <a:lnTo>
                    <a:pt x="1202" y="482"/>
                  </a:lnTo>
                  <a:lnTo>
                    <a:pt x="1200" y="473"/>
                  </a:lnTo>
                  <a:lnTo>
                    <a:pt x="1202" y="464"/>
                  </a:lnTo>
                  <a:lnTo>
                    <a:pt x="1203" y="447"/>
                  </a:lnTo>
                  <a:lnTo>
                    <a:pt x="1203" y="437"/>
                  </a:lnTo>
                  <a:lnTo>
                    <a:pt x="1203" y="437"/>
                  </a:lnTo>
                  <a:lnTo>
                    <a:pt x="1202" y="431"/>
                  </a:lnTo>
                  <a:lnTo>
                    <a:pt x="1203" y="423"/>
                  </a:lnTo>
                  <a:lnTo>
                    <a:pt x="1203" y="406"/>
                  </a:lnTo>
                  <a:lnTo>
                    <a:pt x="1203" y="406"/>
                  </a:lnTo>
                  <a:lnTo>
                    <a:pt x="1204" y="395"/>
                  </a:lnTo>
                  <a:lnTo>
                    <a:pt x="1205" y="383"/>
                  </a:lnTo>
                  <a:lnTo>
                    <a:pt x="1205" y="378"/>
                  </a:lnTo>
                  <a:lnTo>
                    <a:pt x="1205" y="374"/>
                  </a:lnTo>
                  <a:lnTo>
                    <a:pt x="1203" y="373"/>
                  </a:lnTo>
                  <a:lnTo>
                    <a:pt x="1200" y="373"/>
                  </a:lnTo>
                  <a:lnTo>
                    <a:pt x="1200" y="373"/>
                  </a:lnTo>
                  <a:lnTo>
                    <a:pt x="1193" y="375"/>
                  </a:lnTo>
                  <a:lnTo>
                    <a:pt x="1187" y="379"/>
                  </a:lnTo>
                  <a:lnTo>
                    <a:pt x="1177" y="390"/>
                  </a:lnTo>
                  <a:lnTo>
                    <a:pt x="1177" y="390"/>
                  </a:lnTo>
                  <a:close/>
                  <a:moveTo>
                    <a:pt x="682" y="1470"/>
                  </a:moveTo>
                  <a:lnTo>
                    <a:pt x="682" y="1470"/>
                  </a:lnTo>
                  <a:lnTo>
                    <a:pt x="680" y="1514"/>
                  </a:lnTo>
                  <a:lnTo>
                    <a:pt x="678" y="1546"/>
                  </a:lnTo>
                  <a:lnTo>
                    <a:pt x="678" y="1558"/>
                  </a:lnTo>
                  <a:lnTo>
                    <a:pt x="680" y="1565"/>
                  </a:lnTo>
                  <a:lnTo>
                    <a:pt x="680" y="1565"/>
                  </a:lnTo>
                  <a:lnTo>
                    <a:pt x="680" y="1572"/>
                  </a:lnTo>
                  <a:lnTo>
                    <a:pt x="680" y="1574"/>
                  </a:lnTo>
                  <a:lnTo>
                    <a:pt x="678" y="1576"/>
                  </a:lnTo>
                  <a:lnTo>
                    <a:pt x="677" y="1576"/>
                  </a:lnTo>
                  <a:lnTo>
                    <a:pt x="675" y="1574"/>
                  </a:lnTo>
                  <a:lnTo>
                    <a:pt x="673" y="1572"/>
                  </a:lnTo>
                  <a:lnTo>
                    <a:pt x="671" y="1568"/>
                  </a:lnTo>
                  <a:lnTo>
                    <a:pt x="671" y="1568"/>
                  </a:lnTo>
                  <a:lnTo>
                    <a:pt x="664" y="1555"/>
                  </a:lnTo>
                  <a:lnTo>
                    <a:pt x="657" y="1538"/>
                  </a:lnTo>
                  <a:lnTo>
                    <a:pt x="646" y="1520"/>
                  </a:lnTo>
                  <a:lnTo>
                    <a:pt x="626" y="1506"/>
                  </a:lnTo>
                  <a:lnTo>
                    <a:pt x="615" y="1484"/>
                  </a:lnTo>
                  <a:lnTo>
                    <a:pt x="632" y="1484"/>
                  </a:lnTo>
                  <a:lnTo>
                    <a:pt x="646" y="1484"/>
                  </a:lnTo>
                  <a:lnTo>
                    <a:pt x="646" y="1484"/>
                  </a:lnTo>
                  <a:lnTo>
                    <a:pt x="650" y="1486"/>
                  </a:lnTo>
                  <a:lnTo>
                    <a:pt x="657" y="1487"/>
                  </a:lnTo>
                  <a:lnTo>
                    <a:pt x="657" y="1487"/>
                  </a:lnTo>
                  <a:lnTo>
                    <a:pt x="663" y="1488"/>
                  </a:lnTo>
                  <a:lnTo>
                    <a:pt x="666" y="1488"/>
                  </a:lnTo>
                  <a:lnTo>
                    <a:pt x="667" y="1488"/>
                  </a:lnTo>
                  <a:lnTo>
                    <a:pt x="668" y="1487"/>
                  </a:lnTo>
                  <a:lnTo>
                    <a:pt x="668" y="1487"/>
                  </a:lnTo>
                  <a:lnTo>
                    <a:pt x="671" y="1482"/>
                  </a:lnTo>
                  <a:lnTo>
                    <a:pt x="676" y="1477"/>
                  </a:lnTo>
                  <a:lnTo>
                    <a:pt x="682" y="1470"/>
                  </a:lnTo>
                  <a:lnTo>
                    <a:pt x="682" y="1470"/>
                  </a:lnTo>
                  <a:close/>
                  <a:moveTo>
                    <a:pt x="758" y="1484"/>
                  </a:moveTo>
                  <a:lnTo>
                    <a:pt x="758" y="1484"/>
                  </a:lnTo>
                  <a:lnTo>
                    <a:pt x="758" y="1483"/>
                  </a:lnTo>
                  <a:lnTo>
                    <a:pt x="759" y="1483"/>
                  </a:lnTo>
                  <a:lnTo>
                    <a:pt x="761" y="1484"/>
                  </a:lnTo>
                  <a:lnTo>
                    <a:pt x="767" y="1492"/>
                  </a:lnTo>
                  <a:lnTo>
                    <a:pt x="775" y="1506"/>
                  </a:lnTo>
                  <a:lnTo>
                    <a:pt x="782" y="1506"/>
                  </a:lnTo>
                  <a:lnTo>
                    <a:pt x="782" y="1506"/>
                  </a:lnTo>
                  <a:lnTo>
                    <a:pt x="785" y="1508"/>
                  </a:lnTo>
                  <a:lnTo>
                    <a:pt x="786" y="1509"/>
                  </a:lnTo>
                  <a:lnTo>
                    <a:pt x="791" y="1515"/>
                  </a:lnTo>
                  <a:lnTo>
                    <a:pt x="794" y="1523"/>
                  </a:lnTo>
                  <a:lnTo>
                    <a:pt x="797" y="1528"/>
                  </a:lnTo>
                  <a:lnTo>
                    <a:pt x="797" y="1528"/>
                  </a:lnTo>
                  <a:lnTo>
                    <a:pt x="797" y="1531"/>
                  </a:lnTo>
                  <a:lnTo>
                    <a:pt x="795" y="1532"/>
                  </a:lnTo>
                  <a:lnTo>
                    <a:pt x="790" y="1535"/>
                  </a:lnTo>
                  <a:lnTo>
                    <a:pt x="782" y="1537"/>
                  </a:lnTo>
                  <a:lnTo>
                    <a:pt x="761" y="1577"/>
                  </a:lnTo>
                  <a:lnTo>
                    <a:pt x="761" y="1577"/>
                  </a:lnTo>
                  <a:lnTo>
                    <a:pt x="758" y="1560"/>
                  </a:lnTo>
                  <a:lnTo>
                    <a:pt x="756" y="1547"/>
                  </a:lnTo>
                  <a:lnTo>
                    <a:pt x="754" y="1537"/>
                  </a:lnTo>
                  <a:lnTo>
                    <a:pt x="754" y="1537"/>
                  </a:lnTo>
                  <a:lnTo>
                    <a:pt x="756" y="1509"/>
                  </a:lnTo>
                  <a:lnTo>
                    <a:pt x="758" y="1484"/>
                  </a:lnTo>
                  <a:lnTo>
                    <a:pt x="758" y="1484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04A46ABE-17A4-4344-9B26-601B8DECE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2314" y="871586"/>
              <a:ext cx="1025906" cy="1798390"/>
            </a:xfrm>
            <a:custGeom>
              <a:avLst/>
              <a:gdLst>
                <a:gd name="T0" fmla="*/ 702 w 1008"/>
                <a:gd name="T1" fmla="*/ 302 h 1767"/>
                <a:gd name="T2" fmla="*/ 679 w 1008"/>
                <a:gd name="T3" fmla="*/ 287 h 1767"/>
                <a:gd name="T4" fmla="*/ 632 w 1008"/>
                <a:gd name="T5" fmla="*/ 301 h 1767"/>
                <a:gd name="T6" fmla="*/ 604 w 1008"/>
                <a:gd name="T7" fmla="*/ 148 h 1767"/>
                <a:gd name="T8" fmla="*/ 582 w 1008"/>
                <a:gd name="T9" fmla="*/ 61 h 1767"/>
                <a:gd name="T10" fmla="*/ 563 w 1008"/>
                <a:gd name="T11" fmla="*/ 95 h 1767"/>
                <a:gd name="T12" fmla="*/ 520 w 1008"/>
                <a:gd name="T13" fmla="*/ 88 h 1767"/>
                <a:gd name="T14" fmla="*/ 502 w 1008"/>
                <a:gd name="T15" fmla="*/ 107 h 1767"/>
                <a:gd name="T16" fmla="*/ 446 w 1008"/>
                <a:gd name="T17" fmla="*/ 34 h 1767"/>
                <a:gd name="T18" fmla="*/ 405 w 1008"/>
                <a:gd name="T19" fmla="*/ 59 h 1767"/>
                <a:gd name="T20" fmla="*/ 374 w 1008"/>
                <a:gd name="T21" fmla="*/ 34 h 1767"/>
                <a:gd name="T22" fmla="*/ 328 w 1008"/>
                <a:gd name="T23" fmla="*/ 20 h 1767"/>
                <a:gd name="T24" fmla="*/ 289 w 1008"/>
                <a:gd name="T25" fmla="*/ 48 h 1767"/>
                <a:gd name="T26" fmla="*/ 250 w 1008"/>
                <a:gd name="T27" fmla="*/ 88 h 1767"/>
                <a:gd name="T28" fmla="*/ 266 w 1008"/>
                <a:gd name="T29" fmla="*/ 176 h 1767"/>
                <a:gd name="T30" fmla="*/ 248 w 1008"/>
                <a:gd name="T31" fmla="*/ 198 h 1767"/>
                <a:gd name="T32" fmla="*/ 213 w 1008"/>
                <a:gd name="T33" fmla="*/ 185 h 1767"/>
                <a:gd name="T34" fmla="*/ 176 w 1008"/>
                <a:gd name="T35" fmla="*/ 205 h 1767"/>
                <a:gd name="T36" fmla="*/ 145 w 1008"/>
                <a:gd name="T37" fmla="*/ 304 h 1767"/>
                <a:gd name="T38" fmla="*/ 148 w 1008"/>
                <a:gd name="T39" fmla="*/ 356 h 1767"/>
                <a:gd name="T40" fmla="*/ 108 w 1008"/>
                <a:gd name="T41" fmla="*/ 390 h 1767"/>
                <a:gd name="T42" fmla="*/ 29 w 1008"/>
                <a:gd name="T43" fmla="*/ 462 h 1767"/>
                <a:gd name="T44" fmla="*/ 9 w 1008"/>
                <a:gd name="T45" fmla="*/ 490 h 1767"/>
                <a:gd name="T46" fmla="*/ 13 w 1008"/>
                <a:gd name="T47" fmla="*/ 584 h 1767"/>
                <a:gd name="T48" fmla="*/ 5 w 1008"/>
                <a:gd name="T49" fmla="*/ 746 h 1767"/>
                <a:gd name="T50" fmla="*/ 36 w 1008"/>
                <a:gd name="T51" fmla="*/ 856 h 1767"/>
                <a:gd name="T52" fmla="*/ 26 w 1008"/>
                <a:gd name="T53" fmla="*/ 893 h 1767"/>
                <a:gd name="T54" fmla="*/ 87 w 1008"/>
                <a:gd name="T55" fmla="*/ 974 h 1767"/>
                <a:gd name="T56" fmla="*/ 83 w 1008"/>
                <a:gd name="T57" fmla="*/ 1025 h 1767"/>
                <a:gd name="T58" fmla="*/ 195 w 1008"/>
                <a:gd name="T59" fmla="*/ 1107 h 1767"/>
                <a:gd name="T60" fmla="*/ 123 w 1008"/>
                <a:gd name="T61" fmla="*/ 1121 h 1767"/>
                <a:gd name="T62" fmla="*/ 32 w 1008"/>
                <a:gd name="T63" fmla="*/ 1104 h 1767"/>
                <a:gd name="T64" fmla="*/ 99 w 1008"/>
                <a:gd name="T65" fmla="*/ 1199 h 1767"/>
                <a:gd name="T66" fmla="*/ 294 w 1008"/>
                <a:gd name="T67" fmla="*/ 1207 h 1767"/>
                <a:gd name="T68" fmla="*/ 428 w 1008"/>
                <a:gd name="T69" fmla="*/ 1387 h 1767"/>
                <a:gd name="T70" fmla="*/ 468 w 1008"/>
                <a:gd name="T71" fmla="*/ 1700 h 1767"/>
                <a:gd name="T72" fmla="*/ 518 w 1008"/>
                <a:gd name="T73" fmla="*/ 1767 h 1767"/>
                <a:gd name="T74" fmla="*/ 580 w 1008"/>
                <a:gd name="T75" fmla="*/ 1492 h 1767"/>
                <a:gd name="T76" fmla="*/ 630 w 1008"/>
                <a:gd name="T77" fmla="*/ 1381 h 1767"/>
                <a:gd name="T78" fmla="*/ 815 w 1008"/>
                <a:gd name="T79" fmla="*/ 1280 h 1767"/>
                <a:gd name="T80" fmla="*/ 927 w 1008"/>
                <a:gd name="T81" fmla="*/ 1109 h 1767"/>
                <a:gd name="T82" fmla="*/ 932 w 1008"/>
                <a:gd name="T83" fmla="*/ 1072 h 1767"/>
                <a:gd name="T84" fmla="*/ 864 w 1008"/>
                <a:gd name="T85" fmla="*/ 1052 h 1767"/>
                <a:gd name="T86" fmla="*/ 848 w 1008"/>
                <a:gd name="T87" fmla="*/ 1003 h 1767"/>
                <a:gd name="T88" fmla="*/ 862 w 1008"/>
                <a:gd name="T89" fmla="*/ 935 h 1767"/>
                <a:gd name="T90" fmla="*/ 817 w 1008"/>
                <a:gd name="T91" fmla="*/ 877 h 1767"/>
                <a:gd name="T92" fmla="*/ 884 w 1008"/>
                <a:gd name="T93" fmla="*/ 899 h 1767"/>
                <a:gd name="T94" fmla="*/ 877 w 1008"/>
                <a:gd name="T95" fmla="*/ 850 h 1767"/>
                <a:gd name="T96" fmla="*/ 943 w 1008"/>
                <a:gd name="T97" fmla="*/ 848 h 1767"/>
                <a:gd name="T98" fmla="*/ 1008 w 1008"/>
                <a:gd name="T99" fmla="*/ 715 h 1767"/>
                <a:gd name="T100" fmla="*/ 927 w 1008"/>
                <a:gd name="T101" fmla="*/ 737 h 1767"/>
                <a:gd name="T102" fmla="*/ 837 w 1008"/>
                <a:gd name="T103" fmla="*/ 748 h 1767"/>
                <a:gd name="T104" fmla="*/ 877 w 1008"/>
                <a:gd name="T105" fmla="*/ 692 h 1767"/>
                <a:gd name="T106" fmla="*/ 943 w 1008"/>
                <a:gd name="T107" fmla="*/ 544 h 1767"/>
                <a:gd name="T108" fmla="*/ 889 w 1008"/>
                <a:gd name="T109" fmla="*/ 517 h 1767"/>
                <a:gd name="T110" fmla="*/ 864 w 1008"/>
                <a:gd name="T111" fmla="*/ 343 h 1767"/>
                <a:gd name="T112" fmla="*/ 837 w 1008"/>
                <a:gd name="T113" fmla="*/ 424 h 1767"/>
                <a:gd name="T114" fmla="*/ 792 w 1008"/>
                <a:gd name="T115" fmla="*/ 382 h 1767"/>
                <a:gd name="T116" fmla="*/ 500 w 1008"/>
                <a:gd name="T117" fmla="*/ 1352 h 1767"/>
                <a:gd name="T118" fmla="*/ 627 w 1008"/>
                <a:gd name="T119" fmla="*/ 1316 h 1767"/>
                <a:gd name="T120" fmla="*/ 568 w 1008"/>
                <a:gd name="T121" fmla="*/ 137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8" h="1767">
                  <a:moveTo>
                    <a:pt x="758" y="236"/>
                  </a:moveTo>
                  <a:lnTo>
                    <a:pt x="742" y="205"/>
                  </a:lnTo>
                  <a:lnTo>
                    <a:pt x="742" y="205"/>
                  </a:lnTo>
                  <a:lnTo>
                    <a:pt x="725" y="269"/>
                  </a:lnTo>
                  <a:lnTo>
                    <a:pt x="725" y="269"/>
                  </a:lnTo>
                  <a:lnTo>
                    <a:pt x="724" y="277"/>
                  </a:lnTo>
                  <a:lnTo>
                    <a:pt x="725" y="283"/>
                  </a:lnTo>
                  <a:lnTo>
                    <a:pt x="724" y="289"/>
                  </a:lnTo>
                  <a:lnTo>
                    <a:pt x="722" y="292"/>
                  </a:lnTo>
                  <a:lnTo>
                    <a:pt x="720" y="295"/>
                  </a:lnTo>
                  <a:lnTo>
                    <a:pt x="720" y="295"/>
                  </a:lnTo>
                  <a:lnTo>
                    <a:pt x="708" y="302"/>
                  </a:lnTo>
                  <a:lnTo>
                    <a:pt x="703" y="306"/>
                  </a:lnTo>
                  <a:lnTo>
                    <a:pt x="703" y="306"/>
                  </a:lnTo>
                  <a:lnTo>
                    <a:pt x="702" y="302"/>
                  </a:lnTo>
                  <a:lnTo>
                    <a:pt x="697" y="275"/>
                  </a:lnTo>
                  <a:lnTo>
                    <a:pt x="697" y="275"/>
                  </a:lnTo>
                  <a:lnTo>
                    <a:pt x="691" y="234"/>
                  </a:lnTo>
                  <a:lnTo>
                    <a:pt x="691" y="229"/>
                  </a:lnTo>
                  <a:lnTo>
                    <a:pt x="690" y="227"/>
                  </a:lnTo>
                  <a:lnTo>
                    <a:pt x="689" y="225"/>
                  </a:lnTo>
                  <a:lnTo>
                    <a:pt x="688" y="227"/>
                  </a:lnTo>
                  <a:lnTo>
                    <a:pt x="686" y="230"/>
                  </a:lnTo>
                  <a:lnTo>
                    <a:pt x="686" y="230"/>
                  </a:lnTo>
                  <a:lnTo>
                    <a:pt x="681" y="242"/>
                  </a:lnTo>
                  <a:lnTo>
                    <a:pt x="679" y="256"/>
                  </a:lnTo>
                  <a:lnTo>
                    <a:pt x="677" y="268"/>
                  </a:lnTo>
                  <a:lnTo>
                    <a:pt x="677" y="278"/>
                  </a:lnTo>
                  <a:lnTo>
                    <a:pt x="677" y="278"/>
                  </a:lnTo>
                  <a:lnTo>
                    <a:pt x="679" y="287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1"/>
                  </a:lnTo>
                  <a:lnTo>
                    <a:pt x="679" y="300"/>
                  </a:lnTo>
                  <a:lnTo>
                    <a:pt x="675" y="295"/>
                  </a:lnTo>
                  <a:lnTo>
                    <a:pt x="675" y="295"/>
                  </a:lnTo>
                  <a:lnTo>
                    <a:pt x="658" y="270"/>
                  </a:lnTo>
                  <a:lnTo>
                    <a:pt x="652" y="261"/>
                  </a:lnTo>
                  <a:lnTo>
                    <a:pt x="652" y="261"/>
                  </a:lnTo>
                  <a:lnTo>
                    <a:pt x="649" y="268"/>
                  </a:lnTo>
                  <a:lnTo>
                    <a:pt x="641" y="283"/>
                  </a:lnTo>
                  <a:lnTo>
                    <a:pt x="641" y="283"/>
                  </a:lnTo>
                  <a:lnTo>
                    <a:pt x="637" y="291"/>
                  </a:lnTo>
                  <a:lnTo>
                    <a:pt x="634" y="297"/>
                  </a:lnTo>
                  <a:lnTo>
                    <a:pt x="632" y="301"/>
                  </a:lnTo>
                  <a:lnTo>
                    <a:pt x="631" y="301"/>
                  </a:lnTo>
                  <a:lnTo>
                    <a:pt x="630" y="300"/>
                  </a:lnTo>
                  <a:lnTo>
                    <a:pt x="630" y="300"/>
                  </a:lnTo>
                  <a:lnTo>
                    <a:pt x="626" y="292"/>
                  </a:lnTo>
                  <a:lnTo>
                    <a:pt x="625" y="280"/>
                  </a:lnTo>
                  <a:lnTo>
                    <a:pt x="625" y="280"/>
                  </a:lnTo>
                  <a:lnTo>
                    <a:pt x="625" y="274"/>
                  </a:lnTo>
                  <a:lnTo>
                    <a:pt x="626" y="268"/>
                  </a:lnTo>
                  <a:lnTo>
                    <a:pt x="627" y="259"/>
                  </a:lnTo>
                  <a:lnTo>
                    <a:pt x="626" y="252"/>
                  </a:lnTo>
                  <a:lnTo>
                    <a:pt x="625" y="245"/>
                  </a:lnTo>
                  <a:lnTo>
                    <a:pt x="625" y="245"/>
                  </a:lnTo>
                  <a:lnTo>
                    <a:pt x="612" y="18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7" y="140"/>
                  </a:lnTo>
                  <a:lnTo>
                    <a:pt x="612" y="125"/>
                  </a:lnTo>
                  <a:lnTo>
                    <a:pt x="618" y="104"/>
                  </a:lnTo>
                  <a:lnTo>
                    <a:pt x="618" y="104"/>
                  </a:lnTo>
                  <a:lnTo>
                    <a:pt x="619" y="103"/>
                  </a:lnTo>
                  <a:lnTo>
                    <a:pt x="621" y="101"/>
                  </a:lnTo>
                  <a:lnTo>
                    <a:pt x="621" y="95"/>
                  </a:lnTo>
                  <a:lnTo>
                    <a:pt x="618" y="88"/>
                  </a:lnTo>
                  <a:lnTo>
                    <a:pt x="618" y="88"/>
                  </a:lnTo>
                  <a:lnTo>
                    <a:pt x="613" y="71"/>
                  </a:lnTo>
                  <a:lnTo>
                    <a:pt x="610" y="65"/>
                  </a:lnTo>
                  <a:lnTo>
                    <a:pt x="596" y="70"/>
                  </a:lnTo>
                  <a:lnTo>
                    <a:pt x="587" y="53"/>
                  </a:lnTo>
                  <a:lnTo>
                    <a:pt x="587" y="53"/>
                  </a:lnTo>
                  <a:lnTo>
                    <a:pt x="582" y="61"/>
                  </a:lnTo>
                  <a:lnTo>
                    <a:pt x="578" y="67"/>
                  </a:lnTo>
                  <a:lnTo>
                    <a:pt x="577" y="71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6" y="85"/>
                  </a:lnTo>
                  <a:lnTo>
                    <a:pt x="576" y="92"/>
                  </a:lnTo>
                  <a:lnTo>
                    <a:pt x="573" y="98"/>
                  </a:lnTo>
                  <a:lnTo>
                    <a:pt x="571" y="104"/>
                  </a:lnTo>
                  <a:lnTo>
                    <a:pt x="571" y="104"/>
                  </a:lnTo>
                  <a:lnTo>
                    <a:pt x="568" y="108"/>
                  </a:lnTo>
                  <a:lnTo>
                    <a:pt x="564" y="112"/>
                  </a:lnTo>
                  <a:lnTo>
                    <a:pt x="560" y="115"/>
                  </a:lnTo>
                  <a:lnTo>
                    <a:pt x="560" y="115"/>
                  </a:lnTo>
                  <a:lnTo>
                    <a:pt x="562" y="108"/>
                  </a:lnTo>
                  <a:lnTo>
                    <a:pt x="563" y="95"/>
                  </a:lnTo>
                  <a:lnTo>
                    <a:pt x="563" y="88"/>
                  </a:lnTo>
                  <a:lnTo>
                    <a:pt x="563" y="81"/>
                  </a:lnTo>
                  <a:lnTo>
                    <a:pt x="560" y="77"/>
                  </a:lnTo>
                  <a:lnTo>
                    <a:pt x="559" y="76"/>
                  </a:lnTo>
                  <a:lnTo>
                    <a:pt x="556" y="76"/>
                  </a:lnTo>
                  <a:lnTo>
                    <a:pt x="556" y="76"/>
                  </a:lnTo>
                  <a:lnTo>
                    <a:pt x="546" y="75"/>
                  </a:lnTo>
                  <a:lnTo>
                    <a:pt x="536" y="72"/>
                  </a:lnTo>
                  <a:lnTo>
                    <a:pt x="527" y="71"/>
                  </a:lnTo>
                  <a:lnTo>
                    <a:pt x="524" y="72"/>
                  </a:lnTo>
                  <a:lnTo>
                    <a:pt x="523" y="74"/>
                  </a:lnTo>
                  <a:lnTo>
                    <a:pt x="523" y="74"/>
                  </a:lnTo>
                  <a:lnTo>
                    <a:pt x="523" y="77"/>
                  </a:lnTo>
                  <a:lnTo>
                    <a:pt x="522" y="83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3" y="75"/>
                  </a:lnTo>
                  <a:lnTo>
                    <a:pt x="506" y="67"/>
                  </a:lnTo>
                  <a:lnTo>
                    <a:pt x="504" y="65"/>
                  </a:lnTo>
                  <a:lnTo>
                    <a:pt x="501" y="65"/>
                  </a:lnTo>
                  <a:lnTo>
                    <a:pt x="501" y="65"/>
                  </a:lnTo>
                  <a:lnTo>
                    <a:pt x="500" y="66"/>
                  </a:lnTo>
                  <a:lnTo>
                    <a:pt x="499" y="70"/>
                  </a:lnTo>
                  <a:lnTo>
                    <a:pt x="496" y="77"/>
                  </a:lnTo>
                  <a:lnTo>
                    <a:pt x="495" y="86"/>
                  </a:lnTo>
                  <a:lnTo>
                    <a:pt x="495" y="93"/>
                  </a:lnTo>
                  <a:lnTo>
                    <a:pt x="495" y="93"/>
                  </a:lnTo>
                  <a:lnTo>
                    <a:pt x="497" y="98"/>
                  </a:lnTo>
                  <a:lnTo>
                    <a:pt x="501" y="104"/>
                  </a:lnTo>
                  <a:lnTo>
                    <a:pt x="502" y="107"/>
                  </a:lnTo>
                  <a:lnTo>
                    <a:pt x="502" y="111"/>
                  </a:lnTo>
                  <a:lnTo>
                    <a:pt x="502" y="116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495" y="130"/>
                  </a:lnTo>
                  <a:lnTo>
                    <a:pt x="488" y="137"/>
                  </a:lnTo>
                  <a:lnTo>
                    <a:pt x="482" y="143"/>
                  </a:lnTo>
                  <a:lnTo>
                    <a:pt x="482" y="115"/>
                  </a:lnTo>
                  <a:lnTo>
                    <a:pt x="482" y="115"/>
                  </a:lnTo>
                  <a:lnTo>
                    <a:pt x="481" y="110"/>
                  </a:lnTo>
                  <a:lnTo>
                    <a:pt x="479" y="103"/>
                  </a:lnTo>
                  <a:lnTo>
                    <a:pt x="474" y="89"/>
                  </a:lnTo>
                  <a:lnTo>
                    <a:pt x="468" y="74"/>
                  </a:lnTo>
                  <a:lnTo>
                    <a:pt x="460" y="58"/>
                  </a:lnTo>
                  <a:lnTo>
                    <a:pt x="446" y="34"/>
                  </a:lnTo>
                  <a:lnTo>
                    <a:pt x="439" y="22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29" y="18"/>
                  </a:lnTo>
                  <a:lnTo>
                    <a:pt x="429" y="32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3" y="53"/>
                  </a:lnTo>
                  <a:lnTo>
                    <a:pt x="423" y="53"/>
                  </a:lnTo>
                  <a:lnTo>
                    <a:pt x="415" y="62"/>
                  </a:lnTo>
                  <a:lnTo>
                    <a:pt x="411" y="65"/>
                  </a:lnTo>
                  <a:lnTo>
                    <a:pt x="411" y="65"/>
                  </a:lnTo>
                  <a:lnTo>
                    <a:pt x="410" y="63"/>
                  </a:lnTo>
                  <a:lnTo>
                    <a:pt x="405" y="59"/>
                  </a:lnTo>
                  <a:lnTo>
                    <a:pt x="402" y="56"/>
                  </a:lnTo>
                  <a:lnTo>
                    <a:pt x="400" y="50"/>
                  </a:lnTo>
                  <a:lnTo>
                    <a:pt x="397" y="45"/>
                  </a:lnTo>
                  <a:lnTo>
                    <a:pt x="394" y="36"/>
                  </a:lnTo>
                  <a:lnTo>
                    <a:pt x="394" y="36"/>
                  </a:lnTo>
                  <a:lnTo>
                    <a:pt x="391" y="12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7" y="9"/>
                  </a:lnTo>
                  <a:lnTo>
                    <a:pt x="387" y="9"/>
                  </a:lnTo>
                  <a:lnTo>
                    <a:pt x="383" y="16"/>
                  </a:lnTo>
                  <a:lnTo>
                    <a:pt x="380" y="25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74" y="34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5" y="29"/>
                  </a:lnTo>
                  <a:lnTo>
                    <a:pt x="364" y="31"/>
                  </a:lnTo>
                  <a:lnTo>
                    <a:pt x="364" y="40"/>
                  </a:lnTo>
                  <a:lnTo>
                    <a:pt x="364" y="53"/>
                  </a:lnTo>
                  <a:lnTo>
                    <a:pt x="364" y="53"/>
                  </a:lnTo>
                  <a:lnTo>
                    <a:pt x="364" y="57"/>
                  </a:lnTo>
                  <a:lnTo>
                    <a:pt x="361" y="65"/>
                  </a:lnTo>
                  <a:lnTo>
                    <a:pt x="360" y="67"/>
                  </a:lnTo>
                  <a:lnTo>
                    <a:pt x="357" y="67"/>
                  </a:lnTo>
                  <a:lnTo>
                    <a:pt x="353" y="65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28" y="20"/>
                  </a:lnTo>
                  <a:lnTo>
                    <a:pt x="328" y="20"/>
                  </a:lnTo>
                  <a:lnTo>
                    <a:pt x="326" y="20"/>
                  </a:lnTo>
                  <a:lnTo>
                    <a:pt x="326" y="20"/>
                  </a:lnTo>
                  <a:lnTo>
                    <a:pt x="325" y="23"/>
                  </a:lnTo>
                  <a:lnTo>
                    <a:pt x="322" y="36"/>
                  </a:lnTo>
                  <a:lnTo>
                    <a:pt x="319" y="57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0" y="17"/>
                  </a:lnTo>
                  <a:lnTo>
                    <a:pt x="280" y="26"/>
                  </a:lnTo>
                  <a:lnTo>
                    <a:pt x="281" y="31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286" y="40"/>
                  </a:lnTo>
                  <a:lnTo>
                    <a:pt x="289" y="48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5" y="85"/>
                  </a:lnTo>
                  <a:lnTo>
                    <a:pt x="297" y="99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286" y="99"/>
                  </a:lnTo>
                  <a:lnTo>
                    <a:pt x="271" y="79"/>
                  </a:lnTo>
                  <a:lnTo>
                    <a:pt x="271" y="79"/>
                  </a:lnTo>
                  <a:lnTo>
                    <a:pt x="267" y="72"/>
                  </a:lnTo>
                  <a:lnTo>
                    <a:pt x="263" y="66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4" y="75"/>
                  </a:lnTo>
                  <a:lnTo>
                    <a:pt x="250" y="8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0" y="107"/>
                  </a:lnTo>
                  <a:lnTo>
                    <a:pt x="253" y="11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63" y="140"/>
                  </a:lnTo>
                  <a:lnTo>
                    <a:pt x="266" y="143"/>
                  </a:lnTo>
                  <a:lnTo>
                    <a:pt x="249" y="143"/>
                  </a:lnTo>
                  <a:lnTo>
                    <a:pt x="249" y="143"/>
                  </a:lnTo>
                  <a:lnTo>
                    <a:pt x="254" y="160"/>
                  </a:lnTo>
                  <a:lnTo>
                    <a:pt x="261" y="171"/>
                  </a:lnTo>
                  <a:lnTo>
                    <a:pt x="263" y="175"/>
                  </a:lnTo>
                  <a:lnTo>
                    <a:pt x="266" y="176"/>
                  </a:lnTo>
                  <a:lnTo>
                    <a:pt x="266" y="176"/>
                  </a:lnTo>
                  <a:lnTo>
                    <a:pt x="268" y="176"/>
                  </a:lnTo>
                  <a:lnTo>
                    <a:pt x="271" y="174"/>
                  </a:lnTo>
                  <a:lnTo>
                    <a:pt x="275" y="171"/>
                  </a:lnTo>
                  <a:lnTo>
                    <a:pt x="277" y="173"/>
                  </a:lnTo>
                  <a:lnTo>
                    <a:pt x="279" y="175"/>
                  </a:lnTo>
                  <a:lnTo>
                    <a:pt x="280" y="182"/>
                  </a:lnTo>
                  <a:lnTo>
                    <a:pt x="280" y="191"/>
                  </a:lnTo>
                  <a:lnTo>
                    <a:pt x="280" y="221"/>
                  </a:lnTo>
                  <a:lnTo>
                    <a:pt x="280" y="221"/>
                  </a:lnTo>
                  <a:lnTo>
                    <a:pt x="279" y="223"/>
                  </a:lnTo>
                  <a:lnTo>
                    <a:pt x="276" y="223"/>
                  </a:lnTo>
                  <a:lnTo>
                    <a:pt x="272" y="221"/>
                  </a:lnTo>
                  <a:lnTo>
                    <a:pt x="266" y="216"/>
                  </a:lnTo>
                  <a:lnTo>
                    <a:pt x="266" y="216"/>
                  </a:lnTo>
                  <a:lnTo>
                    <a:pt x="248" y="198"/>
                  </a:lnTo>
                  <a:lnTo>
                    <a:pt x="241" y="189"/>
                  </a:lnTo>
                  <a:lnTo>
                    <a:pt x="239" y="185"/>
                  </a:lnTo>
                  <a:lnTo>
                    <a:pt x="238" y="183"/>
                  </a:lnTo>
                  <a:lnTo>
                    <a:pt x="238" y="183"/>
                  </a:lnTo>
                  <a:lnTo>
                    <a:pt x="234" y="171"/>
                  </a:lnTo>
                  <a:lnTo>
                    <a:pt x="227" y="153"/>
                  </a:lnTo>
                  <a:lnTo>
                    <a:pt x="218" y="129"/>
                  </a:lnTo>
                  <a:lnTo>
                    <a:pt x="218" y="129"/>
                  </a:lnTo>
                  <a:lnTo>
                    <a:pt x="211" y="140"/>
                  </a:lnTo>
                  <a:lnTo>
                    <a:pt x="205" y="151"/>
                  </a:lnTo>
                  <a:lnTo>
                    <a:pt x="204" y="156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07" y="171"/>
                  </a:lnTo>
                  <a:lnTo>
                    <a:pt x="213" y="185"/>
                  </a:lnTo>
                  <a:lnTo>
                    <a:pt x="223" y="207"/>
                  </a:lnTo>
                  <a:lnTo>
                    <a:pt x="223" y="207"/>
                  </a:lnTo>
                  <a:lnTo>
                    <a:pt x="226" y="216"/>
                  </a:lnTo>
                  <a:lnTo>
                    <a:pt x="230" y="227"/>
                  </a:lnTo>
                  <a:lnTo>
                    <a:pt x="232" y="241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09" y="238"/>
                  </a:lnTo>
                  <a:lnTo>
                    <a:pt x="209" y="238"/>
                  </a:lnTo>
                  <a:lnTo>
                    <a:pt x="199" y="223"/>
                  </a:lnTo>
                  <a:lnTo>
                    <a:pt x="187" y="209"/>
                  </a:lnTo>
                  <a:lnTo>
                    <a:pt x="182" y="205"/>
                  </a:lnTo>
                  <a:lnTo>
                    <a:pt x="178" y="202"/>
                  </a:lnTo>
                  <a:lnTo>
                    <a:pt x="177" y="202"/>
                  </a:lnTo>
                  <a:lnTo>
                    <a:pt x="176" y="205"/>
                  </a:lnTo>
                  <a:lnTo>
                    <a:pt x="176" y="205"/>
                  </a:lnTo>
                  <a:lnTo>
                    <a:pt x="178" y="218"/>
                  </a:lnTo>
                  <a:lnTo>
                    <a:pt x="184" y="234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0" y="260"/>
                  </a:lnTo>
                  <a:lnTo>
                    <a:pt x="187" y="261"/>
                  </a:lnTo>
                  <a:lnTo>
                    <a:pt x="182" y="264"/>
                  </a:lnTo>
                  <a:lnTo>
                    <a:pt x="173" y="266"/>
                  </a:lnTo>
                  <a:lnTo>
                    <a:pt x="137" y="272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49" y="297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8" y="309"/>
                  </a:lnTo>
                  <a:lnTo>
                    <a:pt x="153" y="313"/>
                  </a:lnTo>
                  <a:lnTo>
                    <a:pt x="168" y="322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91" y="340"/>
                  </a:lnTo>
                  <a:lnTo>
                    <a:pt x="191" y="345"/>
                  </a:lnTo>
                  <a:lnTo>
                    <a:pt x="190" y="350"/>
                  </a:lnTo>
                  <a:lnTo>
                    <a:pt x="190" y="350"/>
                  </a:lnTo>
                  <a:lnTo>
                    <a:pt x="187" y="356"/>
                  </a:lnTo>
                  <a:lnTo>
                    <a:pt x="182" y="364"/>
                  </a:lnTo>
                  <a:lnTo>
                    <a:pt x="176" y="373"/>
                  </a:lnTo>
                  <a:lnTo>
                    <a:pt x="148" y="356"/>
                  </a:lnTo>
                  <a:lnTo>
                    <a:pt x="148" y="356"/>
                  </a:lnTo>
                  <a:lnTo>
                    <a:pt x="148" y="370"/>
                  </a:lnTo>
                  <a:lnTo>
                    <a:pt x="148" y="382"/>
                  </a:lnTo>
                  <a:lnTo>
                    <a:pt x="145" y="390"/>
                  </a:lnTo>
                  <a:lnTo>
                    <a:pt x="145" y="390"/>
                  </a:lnTo>
                  <a:lnTo>
                    <a:pt x="142" y="394"/>
                  </a:lnTo>
                  <a:lnTo>
                    <a:pt x="139" y="395"/>
                  </a:lnTo>
                  <a:lnTo>
                    <a:pt x="132" y="394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2" y="387"/>
                  </a:lnTo>
                  <a:lnTo>
                    <a:pt x="118" y="386"/>
                  </a:lnTo>
                  <a:lnTo>
                    <a:pt x="114" y="386"/>
                  </a:lnTo>
                  <a:lnTo>
                    <a:pt x="112" y="387"/>
                  </a:lnTo>
                  <a:lnTo>
                    <a:pt x="108" y="390"/>
                  </a:lnTo>
                  <a:lnTo>
                    <a:pt x="106" y="395"/>
                  </a:lnTo>
                  <a:lnTo>
                    <a:pt x="104" y="40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0" y="426"/>
                  </a:lnTo>
                  <a:lnTo>
                    <a:pt x="95" y="450"/>
                  </a:lnTo>
                  <a:lnTo>
                    <a:pt x="87" y="480"/>
                  </a:lnTo>
                  <a:lnTo>
                    <a:pt x="87" y="480"/>
                  </a:lnTo>
                  <a:lnTo>
                    <a:pt x="62" y="457"/>
                  </a:lnTo>
                  <a:lnTo>
                    <a:pt x="62" y="457"/>
                  </a:lnTo>
                  <a:lnTo>
                    <a:pt x="59" y="457"/>
                  </a:lnTo>
                  <a:lnTo>
                    <a:pt x="54" y="457"/>
                  </a:lnTo>
                  <a:lnTo>
                    <a:pt x="41" y="458"/>
                  </a:lnTo>
                  <a:lnTo>
                    <a:pt x="35" y="460"/>
                  </a:lnTo>
                  <a:lnTo>
                    <a:pt x="29" y="462"/>
                  </a:lnTo>
                  <a:lnTo>
                    <a:pt x="26" y="466"/>
                  </a:lnTo>
                  <a:lnTo>
                    <a:pt x="26" y="467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7" y="477"/>
                  </a:lnTo>
                  <a:lnTo>
                    <a:pt x="29" y="487"/>
                  </a:lnTo>
                  <a:lnTo>
                    <a:pt x="31" y="502"/>
                  </a:lnTo>
                  <a:lnTo>
                    <a:pt x="31" y="502"/>
                  </a:lnTo>
                  <a:lnTo>
                    <a:pt x="24" y="495"/>
                  </a:lnTo>
                  <a:lnTo>
                    <a:pt x="19" y="490"/>
                  </a:lnTo>
                  <a:lnTo>
                    <a:pt x="17" y="489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489"/>
                  </a:lnTo>
                  <a:lnTo>
                    <a:pt x="9" y="490"/>
                  </a:lnTo>
                  <a:lnTo>
                    <a:pt x="5" y="495"/>
                  </a:lnTo>
                  <a:lnTo>
                    <a:pt x="4" y="499"/>
                  </a:lnTo>
                  <a:lnTo>
                    <a:pt x="4" y="504"/>
                  </a:lnTo>
                  <a:lnTo>
                    <a:pt x="4" y="508"/>
                  </a:lnTo>
                  <a:lnTo>
                    <a:pt x="5" y="513"/>
                  </a:lnTo>
                  <a:lnTo>
                    <a:pt x="5" y="513"/>
                  </a:lnTo>
                  <a:lnTo>
                    <a:pt x="10" y="527"/>
                  </a:lnTo>
                  <a:lnTo>
                    <a:pt x="15" y="548"/>
                  </a:lnTo>
                  <a:lnTo>
                    <a:pt x="19" y="566"/>
                  </a:lnTo>
                  <a:lnTo>
                    <a:pt x="20" y="573"/>
                  </a:lnTo>
                  <a:lnTo>
                    <a:pt x="19" y="577"/>
                  </a:lnTo>
                  <a:lnTo>
                    <a:pt x="19" y="577"/>
                  </a:lnTo>
                  <a:lnTo>
                    <a:pt x="17" y="580"/>
                  </a:lnTo>
                  <a:lnTo>
                    <a:pt x="14" y="581"/>
                  </a:lnTo>
                  <a:lnTo>
                    <a:pt x="13" y="584"/>
                  </a:lnTo>
                  <a:lnTo>
                    <a:pt x="11" y="586"/>
                  </a:lnTo>
                  <a:lnTo>
                    <a:pt x="11" y="597"/>
                  </a:lnTo>
                  <a:lnTo>
                    <a:pt x="11" y="597"/>
                  </a:lnTo>
                  <a:lnTo>
                    <a:pt x="11" y="607"/>
                  </a:lnTo>
                  <a:lnTo>
                    <a:pt x="14" y="613"/>
                  </a:lnTo>
                  <a:lnTo>
                    <a:pt x="17" y="617"/>
                  </a:lnTo>
                  <a:lnTo>
                    <a:pt x="19" y="625"/>
                  </a:lnTo>
                  <a:lnTo>
                    <a:pt x="19" y="625"/>
                  </a:lnTo>
                  <a:lnTo>
                    <a:pt x="20" y="634"/>
                  </a:lnTo>
                  <a:lnTo>
                    <a:pt x="18" y="648"/>
                  </a:lnTo>
                  <a:lnTo>
                    <a:pt x="11" y="687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1" y="744"/>
                  </a:lnTo>
                  <a:lnTo>
                    <a:pt x="5" y="746"/>
                  </a:lnTo>
                  <a:lnTo>
                    <a:pt x="17" y="752"/>
                  </a:lnTo>
                  <a:lnTo>
                    <a:pt x="23" y="756"/>
                  </a:lnTo>
                  <a:lnTo>
                    <a:pt x="29" y="760"/>
                  </a:lnTo>
                  <a:lnTo>
                    <a:pt x="35" y="766"/>
                  </a:lnTo>
                  <a:lnTo>
                    <a:pt x="36" y="773"/>
                  </a:lnTo>
                  <a:lnTo>
                    <a:pt x="36" y="773"/>
                  </a:lnTo>
                  <a:lnTo>
                    <a:pt x="40" y="789"/>
                  </a:lnTo>
                  <a:lnTo>
                    <a:pt x="42" y="801"/>
                  </a:lnTo>
                  <a:lnTo>
                    <a:pt x="42" y="801"/>
                  </a:lnTo>
                  <a:lnTo>
                    <a:pt x="49" y="824"/>
                  </a:lnTo>
                  <a:lnTo>
                    <a:pt x="53" y="837"/>
                  </a:lnTo>
                  <a:lnTo>
                    <a:pt x="53" y="837"/>
                  </a:lnTo>
                  <a:lnTo>
                    <a:pt x="50" y="842"/>
                  </a:lnTo>
                  <a:lnTo>
                    <a:pt x="41" y="852"/>
                  </a:lnTo>
                  <a:lnTo>
                    <a:pt x="36" y="856"/>
                  </a:lnTo>
                  <a:lnTo>
                    <a:pt x="29" y="859"/>
                  </a:lnTo>
                  <a:lnTo>
                    <a:pt x="27" y="859"/>
                  </a:lnTo>
                  <a:lnTo>
                    <a:pt x="24" y="859"/>
                  </a:lnTo>
                  <a:lnTo>
                    <a:pt x="22" y="856"/>
                  </a:lnTo>
                  <a:lnTo>
                    <a:pt x="19" y="855"/>
                  </a:lnTo>
                  <a:lnTo>
                    <a:pt x="19" y="855"/>
                  </a:lnTo>
                  <a:lnTo>
                    <a:pt x="18" y="852"/>
                  </a:lnTo>
                  <a:lnTo>
                    <a:pt x="15" y="851"/>
                  </a:lnTo>
                  <a:lnTo>
                    <a:pt x="14" y="851"/>
                  </a:lnTo>
                  <a:lnTo>
                    <a:pt x="11" y="852"/>
                  </a:lnTo>
                  <a:lnTo>
                    <a:pt x="9" y="856"/>
                  </a:lnTo>
                  <a:lnTo>
                    <a:pt x="6" y="863"/>
                  </a:lnTo>
                  <a:lnTo>
                    <a:pt x="4" y="875"/>
                  </a:lnTo>
                  <a:lnTo>
                    <a:pt x="2" y="882"/>
                  </a:lnTo>
                  <a:lnTo>
                    <a:pt x="26" y="893"/>
                  </a:lnTo>
                  <a:lnTo>
                    <a:pt x="47" y="913"/>
                  </a:lnTo>
                  <a:lnTo>
                    <a:pt x="47" y="913"/>
                  </a:lnTo>
                  <a:lnTo>
                    <a:pt x="47" y="917"/>
                  </a:lnTo>
                  <a:lnTo>
                    <a:pt x="46" y="924"/>
                  </a:lnTo>
                  <a:lnTo>
                    <a:pt x="47" y="931"/>
                  </a:lnTo>
                  <a:lnTo>
                    <a:pt x="50" y="936"/>
                  </a:lnTo>
                  <a:lnTo>
                    <a:pt x="53" y="942"/>
                  </a:lnTo>
                  <a:lnTo>
                    <a:pt x="59" y="950"/>
                  </a:lnTo>
                  <a:lnTo>
                    <a:pt x="59" y="950"/>
                  </a:lnTo>
                  <a:lnTo>
                    <a:pt x="72" y="960"/>
                  </a:lnTo>
                  <a:lnTo>
                    <a:pt x="81" y="967"/>
                  </a:lnTo>
                  <a:lnTo>
                    <a:pt x="87" y="971"/>
                  </a:lnTo>
                  <a:lnTo>
                    <a:pt x="87" y="973"/>
                  </a:lnTo>
                  <a:lnTo>
                    <a:pt x="87" y="974"/>
                  </a:lnTo>
                  <a:lnTo>
                    <a:pt x="87" y="974"/>
                  </a:lnTo>
                  <a:lnTo>
                    <a:pt x="82" y="981"/>
                  </a:lnTo>
                  <a:lnTo>
                    <a:pt x="74" y="987"/>
                  </a:lnTo>
                  <a:lnTo>
                    <a:pt x="71" y="990"/>
                  </a:lnTo>
                  <a:lnTo>
                    <a:pt x="65" y="991"/>
                  </a:lnTo>
                  <a:lnTo>
                    <a:pt x="62" y="991"/>
                  </a:lnTo>
                  <a:lnTo>
                    <a:pt x="59" y="989"/>
                  </a:lnTo>
                  <a:lnTo>
                    <a:pt x="59" y="989"/>
                  </a:lnTo>
                  <a:lnTo>
                    <a:pt x="54" y="983"/>
                  </a:lnTo>
                  <a:lnTo>
                    <a:pt x="49" y="977"/>
                  </a:lnTo>
                  <a:lnTo>
                    <a:pt x="45" y="969"/>
                  </a:lnTo>
                  <a:lnTo>
                    <a:pt x="47" y="974"/>
                  </a:lnTo>
                  <a:lnTo>
                    <a:pt x="47" y="974"/>
                  </a:lnTo>
                  <a:lnTo>
                    <a:pt x="54" y="986"/>
                  </a:lnTo>
                  <a:lnTo>
                    <a:pt x="62" y="998"/>
                  </a:lnTo>
                  <a:lnTo>
                    <a:pt x="83" y="1025"/>
                  </a:lnTo>
                  <a:lnTo>
                    <a:pt x="83" y="1025"/>
                  </a:lnTo>
                  <a:lnTo>
                    <a:pt x="90" y="1034"/>
                  </a:lnTo>
                  <a:lnTo>
                    <a:pt x="96" y="1041"/>
                  </a:lnTo>
                  <a:lnTo>
                    <a:pt x="105" y="1057"/>
                  </a:lnTo>
                  <a:lnTo>
                    <a:pt x="109" y="1063"/>
                  </a:lnTo>
                  <a:lnTo>
                    <a:pt x="114" y="1068"/>
                  </a:lnTo>
                  <a:lnTo>
                    <a:pt x="119" y="1071"/>
                  </a:lnTo>
                  <a:lnTo>
                    <a:pt x="126" y="1072"/>
                  </a:lnTo>
                  <a:lnTo>
                    <a:pt x="126" y="1072"/>
                  </a:lnTo>
                  <a:lnTo>
                    <a:pt x="135" y="1075"/>
                  </a:lnTo>
                  <a:lnTo>
                    <a:pt x="145" y="1077"/>
                  </a:lnTo>
                  <a:lnTo>
                    <a:pt x="172" y="1086"/>
                  </a:lnTo>
                  <a:lnTo>
                    <a:pt x="204" y="1098"/>
                  </a:lnTo>
                  <a:lnTo>
                    <a:pt x="204" y="1098"/>
                  </a:lnTo>
                  <a:lnTo>
                    <a:pt x="195" y="1107"/>
                  </a:lnTo>
                  <a:lnTo>
                    <a:pt x="187" y="1115"/>
                  </a:lnTo>
                  <a:lnTo>
                    <a:pt x="185" y="1116"/>
                  </a:lnTo>
                  <a:lnTo>
                    <a:pt x="182" y="1117"/>
                  </a:lnTo>
                  <a:lnTo>
                    <a:pt x="182" y="1117"/>
                  </a:lnTo>
                  <a:lnTo>
                    <a:pt x="178" y="1117"/>
                  </a:lnTo>
                  <a:lnTo>
                    <a:pt x="173" y="1115"/>
                  </a:lnTo>
                  <a:lnTo>
                    <a:pt x="159" y="1108"/>
                  </a:lnTo>
                  <a:lnTo>
                    <a:pt x="151" y="1106"/>
                  </a:lnTo>
                  <a:lnTo>
                    <a:pt x="144" y="1104"/>
                  </a:lnTo>
                  <a:lnTo>
                    <a:pt x="137" y="1106"/>
                  </a:lnTo>
                  <a:lnTo>
                    <a:pt x="133" y="1107"/>
                  </a:lnTo>
                  <a:lnTo>
                    <a:pt x="131" y="1109"/>
                  </a:lnTo>
                  <a:lnTo>
                    <a:pt x="131" y="1109"/>
                  </a:lnTo>
                  <a:lnTo>
                    <a:pt x="127" y="1115"/>
                  </a:lnTo>
                  <a:lnTo>
                    <a:pt x="123" y="1121"/>
                  </a:lnTo>
                  <a:lnTo>
                    <a:pt x="118" y="1132"/>
                  </a:lnTo>
                  <a:lnTo>
                    <a:pt x="114" y="1145"/>
                  </a:lnTo>
                  <a:lnTo>
                    <a:pt x="114" y="1145"/>
                  </a:lnTo>
                  <a:lnTo>
                    <a:pt x="109" y="1147"/>
                  </a:lnTo>
                  <a:lnTo>
                    <a:pt x="95" y="1149"/>
                  </a:lnTo>
                  <a:lnTo>
                    <a:pt x="80" y="1149"/>
                  </a:lnTo>
                  <a:lnTo>
                    <a:pt x="73" y="1148"/>
                  </a:lnTo>
                  <a:lnTo>
                    <a:pt x="69" y="1145"/>
                  </a:lnTo>
                  <a:lnTo>
                    <a:pt x="69" y="1145"/>
                  </a:lnTo>
                  <a:lnTo>
                    <a:pt x="60" y="1126"/>
                  </a:lnTo>
                  <a:lnTo>
                    <a:pt x="45" y="1091"/>
                  </a:lnTo>
                  <a:lnTo>
                    <a:pt x="26" y="1045"/>
                  </a:lnTo>
                  <a:lnTo>
                    <a:pt x="22" y="1079"/>
                  </a:lnTo>
                  <a:lnTo>
                    <a:pt x="22" y="1079"/>
                  </a:lnTo>
                  <a:lnTo>
                    <a:pt x="32" y="1104"/>
                  </a:lnTo>
                  <a:lnTo>
                    <a:pt x="38" y="1125"/>
                  </a:lnTo>
                  <a:lnTo>
                    <a:pt x="42" y="1140"/>
                  </a:lnTo>
                  <a:lnTo>
                    <a:pt x="42" y="1140"/>
                  </a:lnTo>
                  <a:lnTo>
                    <a:pt x="45" y="1171"/>
                  </a:lnTo>
                  <a:lnTo>
                    <a:pt x="45" y="1171"/>
                  </a:lnTo>
                  <a:lnTo>
                    <a:pt x="45" y="1172"/>
                  </a:lnTo>
                  <a:lnTo>
                    <a:pt x="47" y="1175"/>
                  </a:lnTo>
                  <a:lnTo>
                    <a:pt x="51" y="1177"/>
                  </a:lnTo>
                  <a:lnTo>
                    <a:pt x="59" y="1179"/>
                  </a:lnTo>
                  <a:lnTo>
                    <a:pt x="59" y="1179"/>
                  </a:lnTo>
                  <a:lnTo>
                    <a:pt x="73" y="1185"/>
                  </a:lnTo>
                  <a:lnTo>
                    <a:pt x="85" y="1192"/>
                  </a:lnTo>
                  <a:lnTo>
                    <a:pt x="92" y="1195"/>
                  </a:lnTo>
                  <a:lnTo>
                    <a:pt x="92" y="1195"/>
                  </a:lnTo>
                  <a:lnTo>
                    <a:pt x="99" y="1199"/>
                  </a:lnTo>
                  <a:lnTo>
                    <a:pt x="109" y="1202"/>
                  </a:lnTo>
                  <a:lnTo>
                    <a:pt x="128" y="1207"/>
                  </a:lnTo>
                  <a:lnTo>
                    <a:pt x="128" y="1207"/>
                  </a:lnTo>
                  <a:lnTo>
                    <a:pt x="148" y="1211"/>
                  </a:lnTo>
                  <a:lnTo>
                    <a:pt x="171" y="1212"/>
                  </a:lnTo>
                  <a:lnTo>
                    <a:pt x="171" y="1212"/>
                  </a:lnTo>
                  <a:lnTo>
                    <a:pt x="185" y="1213"/>
                  </a:lnTo>
                  <a:lnTo>
                    <a:pt x="199" y="1212"/>
                  </a:lnTo>
                  <a:lnTo>
                    <a:pt x="212" y="1210"/>
                  </a:lnTo>
                  <a:lnTo>
                    <a:pt x="221" y="1207"/>
                  </a:lnTo>
                  <a:lnTo>
                    <a:pt x="221" y="1207"/>
                  </a:lnTo>
                  <a:lnTo>
                    <a:pt x="227" y="1206"/>
                  </a:lnTo>
                  <a:lnTo>
                    <a:pt x="236" y="1206"/>
                  </a:lnTo>
                  <a:lnTo>
                    <a:pt x="261" y="1206"/>
                  </a:lnTo>
                  <a:lnTo>
                    <a:pt x="294" y="1207"/>
                  </a:lnTo>
                  <a:lnTo>
                    <a:pt x="311" y="1207"/>
                  </a:lnTo>
                  <a:lnTo>
                    <a:pt x="311" y="1207"/>
                  </a:lnTo>
                  <a:lnTo>
                    <a:pt x="326" y="1224"/>
                  </a:lnTo>
                  <a:lnTo>
                    <a:pt x="343" y="1243"/>
                  </a:lnTo>
                  <a:lnTo>
                    <a:pt x="362" y="1265"/>
                  </a:lnTo>
                  <a:lnTo>
                    <a:pt x="382" y="1289"/>
                  </a:lnTo>
                  <a:lnTo>
                    <a:pt x="398" y="1312"/>
                  </a:lnTo>
                  <a:lnTo>
                    <a:pt x="406" y="1324"/>
                  </a:lnTo>
                  <a:lnTo>
                    <a:pt x="411" y="1334"/>
                  </a:lnTo>
                  <a:lnTo>
                    <a:pt x="415" y="1345"/>
                  </a:lnTo>
                  <a:lnTo>
                    <a:pt x="418" y="1352"/>
                  </a:lnTo>
                  <a:lnTo>
                    <a:pt x="418" y="1352"/>
                  </a:lnTo>
                  <a:lnTo>
                    <a:pt x="419" y="1360"/>
                  </a:lnTo>
                  <a:lnTo>
                    <a:pt x="420" y="1369"/>
                  </a:lnTo>
                  <a:lnTo>
                    <a:pt x="428" y="1387"/>
                  </a:lnTo>
                  <a:lnTo>
                    <a:pt x="437" y="1406"/>
                  </a:lnTo>
                  <a:lnTo>
                    <a:pt x="447" y="1425"/>
                  </a:lnTo>
                  <a:lnTo>
                    <a:pt x="465" y="1463"/>
                  </a:lnTo>
                  <a:lnTo>
                    <a:pt x="473" y="1479"/>
                  </a:lnTo>
                  <a:lnTo>
                    <a:pt x="474" y="1486"/>
                  </a:lnTo>
                  <a:lnTo>
                    <a:pt x="475" y="1492"/>
                  </a:lnTo>
                  <a:lnTo>
                    <a:pt x="475" y="1492"/>
                  </a:lnTo>
                  <a:lnTo>
                    <a:pt x="477" y="1509"/>
                  </a:lnTo>
                  <a:lnTo>
                    <a:pt x="478" y="1530"/>
                  </a:lnTo>
                  <a:lnTo>
                    <a:pt x="478" y="1582"/>
                  </a:lnTo>
                  <a:lnTo>
                    <a:pt x="475" y="1635"/>
                  </a:lnTo>
                  <a:lnTo>
                    <a:pt x="474" y="1656"/>
                  </a:lnTo>
                  <a:lnTo>
                    <a:pt x="473" y="1672"/>
                  </a:lnTo>
                  <a:lnTo>
                    <a:pt x="473" y="1672"/>
                  </a:lnTo>
                  <a:lnTo>
                    <a:pt x="468" y="1700"/>
                  </a:lnTo>
                  <a:lnTo>
                    <a:pt x="461" y="1731"/>
                  </a:lnTo>
                  <a:lnTo>
                    <a:pt x="459" y="1744"/>
                  </a:lnTo>
                  <a:lnTo>
                    <a:pt x="457" y="1756"/>
                  </a:lnTo>
                  <a:lnTo>
                    <a:pt x="459" y="1762"/>
                  </a:lnTo>
                  <a:lnTo>
                    <a:pt x="460" y="1763"/>
                  </a:lnTo>
                  <a:lnTo>
                    <a:pt x="461" y="1765"/>
                  </a:lnTo>
                  <a:lnTo>
                    <a:pt x="461" y="1765"/>
                  </a:lnTo>
                  <a:lnTo>
                    <a:pt x="478" y="1762"/>
                  </a:lnTo>
                  <a:lnTo>
                    <a:pt x="484" y="1761"/>
                  </a:lnTo>
                  <a:lnTo>
                    <a:pt x="492" y="1761"/>
                  </a:lnTo>
                  <a:lnTo>
                    <a:pt x="492" y="1761"/>
                  </a:lnTo>
                  <a:lnTo>
                    <a:pt x="499" y="1763"/>
                  </a:lnTo>
                  <a:lnTo>
                    <a:pt x="501" y="1765"/>
                  </a:lnTo>
                  <a:lnTo>
                    <a:pt x="505" y="1767"/>
                  </a:lnTo>
                  <a:lnTo>
                    <a:pt x="518" y="1767"/>
                  </a:lnTo>
                  <a:lnTo>
                    <a:pt x="518" y="1767"/>
                  </a:lnTo>
                  <a:lnTo>
                    <a:pt x="524" y="1766"/>
                  </a:lnTo>
                  <a:lnTo>
                    <a:pt x="529" y="1765"/>
                  </a:lnTo>
                  <a:lnTo>
                    <a:pt x="535" y="1763"/>
                  </a:lnTo>
                  <a:lnTo>
                    <a:pt x="537" y="1762"/>
                  </a:lnTo>
                  <a:lnTo>
                    <a:pt x="540" y="1761"/>
                  </a:lnTo>
                  <a:lnTo>
                    <a:pt x="551" y="1761"/>
                  </a:lnTo>
                  <a:lnTo>
                    <a:pt x="551" y="1761"/>
                  </a:lnTo>
                  <a:lnTo>
                    <a:pt x="577" y="1763"/>
                  </a:lnTo>
                  <a:lnTo>
                    <a:pt x="585" y="1765"/>
                  </a:lnTo>
                  <a:lnTo>
                    <a:pt x="596" y="1756"/>
                  </a:lnTo>
                  <a:lnTo>
                    <a:pt x="596" y="1756"/>
                  </a:lnTo>
                  <a:lnTo>
                    <a:pt x="587" y="1622"/>
                  </a:lnTo>
                  <a:lnTo>
                    <a:pt x="581" y="1526"/>
                  </a:lnTo>
                  <a:lnTo>
                    <a:pt x="580" y="1492"/>
                  </a:lnTo>
                  <a:lnTo>
                    <a:pt x="580" y="1476"/>
                  </a:lnTo>
                  <a:lnTo>
                    <a:pt x="580" y="1476"/>
                  </a:lnTo>
                  <a:lnTo>
                    <a:pt x="583" y="1461"/>
                  </a:lnTo>
                  <a:lnTo>
                    <a:pt x="590" y="1443"/>
                  </a:lnTo>
                  <a:lnTo>
                    <a:pt x="599" y="1420"/>
                  </a:lnTo>
                  <a:lnTo>
                    <a:pt x="599" y="1420"/>
                  </a:lnTo>
                  <a:lnTo>
                    <a:pt x="603" y="1414"/>
                  </a:lnTo>
                  <a:lnTo>
                    <a:pt x="609" y="1405"/>
                  </a:lnTo>
                  <a:lnTo>
                    <a:pt x="618" y="1395"/>
                  </a:lnTo>
                  <a:lnTo>
                    <a:pt x="618" y="1395"/>
                  </a:lnTo>
                  <a:lnTo>
                    <a:pt x="625" y="1390"/>
                  </a:lnTo>
                  <a:lnTo>
                    <a:pt x="628" y="1386"/>
                  </a:lnTo>
                  <a:lnTo>
                    <a:pt x="630" y="1383"/>
                  </a:lnTo>
                  <a:lnTo>
                    <a:pt x="630" y="1381"/>
                  </a:lnTo>
                  <a:lnTo>
                    <a:pt x="630" y="1381"/>
                  </a:lnTo>
                  <a:lnTo>
                    <a:pt x="630" y="1375"/>
                  </a:lnTo>
                  <a:lnTo>
                    <a:pt x="631" y="1369"/>
                  </a:lnTo>
                  <a:lnTo>
                    <a:pt x="635" y="1361"/>
                  </a:lnTo>
                  <a:lnTo>
                    <a:pt x="641" y="1356"/>
                  </a:lnTo>
                  <a:lnTo>
                    <a:pt x="641" y="1356"/>
                  </a:lnTo>
                  <a:lnTo>
                    <a:pt x="677" y="1330"/>
                  </a:lnTo>
                  <a:lnTo>
                    <a:pt x="697" y="1307"/>
                  </a:lnTo>
                  <a:lnTo>
                    <a:pt x="736" y="1288"/>
                  </a:lnTo>
                  <a:lnTo>
                    <a:pt x="736" y="1288"/>
                  </a:lnTo>
                  <a:lnTo>
                    <a:pt x="787" y="1285"/>
                  </a:lnTo>
                  <a:lnTo>
                    <a:pt x="787" y="1285"/>
                  </a:lnTo>
                  <a:lnTo>
                    <a:pt x="801" y="1285"/>
                  </a:lnTo>
                  <a:lnTo>
                    <a:pt x="806" y="1284"/>
                  </a:lnTo>
                  <a:lnTo>
                    <a:pt x="815" y="1280"/>
                  </a:lnTo>
                  <a:lnTo>
                    <a:pt x="815" y="1280"/>
                  </a:lnTo>
                  <a:lnTo>
                    <a:pt x="829" y="1271"/>
                  </a:lnTo>
                  <a:lnTo>
                    <a:pt x="847" y="1260"/>
                  </a:lnTo>
                  <a:lnTo>
                    <a:pt x="856" y="1252"/>
                  </a:lnTo>
                  <a:lnTo>
                    <a:pt x="865" y="1244"/>
                  </a:lnTo>
                  <a:lnTo>
                    <a:pt x="873" y="1235"/>
                  </a:lnTo>
                  <a:lnTo>
                    <a:pt x="879" y="1226"/>
                  </a:lnTo>
                  <a:lnTo>
                    <a:pt x="879" y="1226"/>
                  </a:lnTo>
                  <a:lnTo>
                    <a:pt x="889" y="1211"/>
                  </a:lnTo>
                  <a:lnTo>
                    <a:pt x="897" y="1199"/>
                  </a:lnTo>
                  <a:lnTo>
                    <a:pt x="905" y="1189"/>
                  </a:lnTo>
                  <a:lnTo>
                    <a:pt x="910" y="1179"/>
                  </a:lnTo>
                  <a:lnTo>
                    <a:pt x="910" y="1179"/>
                  </a:lnTo>
                  <a:lnTo>
                    <a:pt x="915" y="1162"/>
                  </a:lnTo>
                  <a:lnTo>
                    <a:pt x="920" y="1139"/>
                  </a:lnTo>
                  <a:lnTo>
                    <a:pt x="927" y="1109"/>
                  </a:lnTo>
                  <a:lnTo>
                    <a:pt x="927" y="1109"/>
                  </a:lnTo>
                  <a:lnTo>
                    <a:pt x="931" y="1107"/>
                  </a:lnTo>
                  <a:lnTo>
                    <a:pt x="934" y="1104"/>
                  </a:lnTo>
                  <a:lnTo>
                    <a:pt x="938" y="1100"/>
                  </a:lnTo>
                  <a:lnTo>
                    <a:pt x="938" y="1100"/>
                  </a:lnTo>
                  <a:lnTo>
                    <a:pt x="943" y="1090"/>
                  </a:lnTo>
                  <a:lnTo>
                    <a:pt x="947" y="1084"/>
                  </a:lnTo>
                  <a:lnTo>
                    <a:pt x="950" y="1076"/>
                  </a:lnTo>
                  <a:lnTo>
                    <a:pt x="951" y="1071"/>
                  </a:lnTo>
                  <a:lnTo>
                    <a:pt x="950" y="1068"/>
                  </a:lnTo>
                  <a:lnTo>
                    <a:pt x="949" y="1067"/>
                  </a:lnTo>
                  <a:lnTo>
                    <a:pt x="946" y="1067"/>
                  </a:lnTo>
                  <a:lnTo>
                    <a:pt x="943" y="1067"/>
                  </a:lnTo>
                  <a:lnTo>
                    <a:pt x="932" y="1072"/>
                  </a:lnTo>
                  <a:lnTo>
                    <a:pt x="932" y="1072"/>
                  </a:lnTo>
                  <a:lnTo>
                    <a:pt x="910" y="1086"/>
                  </a:lnTo>
                  <a:lnTo>
                    <a:pt x="898" y="1097"/>
                  </a:lnTo>
                  <a:lnTo>
                    <a:pt x="893" y="1102"/>
                  </a:lnTo>
                  <a:lnTo>
                    <a:pt x="893" y="1103"/>
                  </a:lnTo>
                  <a:lnTo>
                    <a:pt x="887" y="1072"/>
                  </a:lnTo>
                  <a:lnTo>
                    <a:pt x="887" y="1072"/>
                  </a:lnTo>
                  <a:lnTo>
                    <a:pt x="888" y="1070"/>
                  </a:lnTo>
                  <a:lnTo>
                    <a:pt x="888" y="1061"/>
                  </a:lnTo>
                  <a:lnTo>
                    <a:pt x="886" y="1053"/>
                  </a:lnTo>
                  <a:lnTo>
                    <a:pt x="884" y="1049"/>
                  </a:lnTo>
                  <a:lnTo>
                    <a:pt x="882" y="1048"/>
                  </a:lnTo>
                  <a:lnTo>
                    <a:pt x="882" y="1048"/>
                  </a:lnTo>
                  <a:lnTo>
                    <a:pt x="878" y="1048"/>
                  </a:lnTo>
                  <a:lnTo>
                    <a:pt x="874" y="1049"/>
                  </a:lnTo>
                  <a:lnTo>
                    <a:pt x="864" y="1052"/>
                  </a:lnTo>
                  <a:lnTo>
                    <a:pt x="855" y="1054"/>
                  </a:lnTo>
                  <a:lnTo>
                    <a:pt x="851" y="1054"/>
                  </a:lnTo>
                  <a:lnTo>
                    <a:pt x="848" y="1053"/>
                  </a:lnTo>
                  <a:lnTo>
                    <a:pt x="848" y="1053"/>
                  </a:lnTo>
                  <a:lnTo>
                    <a:pt x="842" y="1048"/>
                  </a:lnTo>
                  <a:lnTo>
                    <a:pt x="835" y="1040"/>
                  </a:lnTo>
                  <a:lnTo>
                    <a:pt x="832" y="1036"/>
                  </a:lnTo>
                  <a:lnTo>
                    <a:pt x="830" y="1031"/>
                  </a:lnTo>
                  <a:lnTo>
                    <a:pt x="830" y="1027"/>
                  </a:lnTo>
                  <a:lnTo>
                    <a:pt x="832" y="1022"/>
                  </a:lnTo>
                  <a:lnTo>
                    <a:pt x="832" y="1022"/>
                  </a:lnTo>
                  <a:lnTo>
                    <a:pt x="834" y="1018"/>
                  </a:lnTo>
                  <a:lnTo>
                    <a:pt x="838" y="1014"/>
                  </a:lnTo>
                  <a:lnTo>
                    <a:pt x="846" y="1008"/>
                  </a:lnTo>
                  <a:lnTo>
                    <a:pt x="848" y="1003"/>
                  </a:lnTo>
                  <a:lnTo>
                    <a:pt x="852" y="999"/>
                  </a:lnTo>
                  <a:lnTo>
                    <a:pt x="853" y="992"/>
                  </a:lnTo>
                  <a:lnTo>
                    <a:pt x="853" y="986"/>
                  </a:lnTo>
                  <a:lnTo>
                    <a:pt x="853" y="986"/>
                  </a:lnTo>
                  <a:lnTo>
                    <a:pt x="855" y="978"/>
                  </a:lnTo>
                  <a:lnTo>
                    <a:pt x="856" y="971"/>
                  </a:lnTo>
                  <a:lnTo>
                    <a:pt x="860" y="959"/>
                  </a:lnTo>
                  <a:lnTo>
                    <a:pt x="865" y="950"/>
                  </a:lnTo>
                  <a:lnTo>
                    <a:pt x="868" y="946"/>
                  </a:lnTo>
                  <a:lnTo>
                    <a:pt x="868" y="946"/>
                  </a:lnTo>
                  <a:lnTo>
                    <a:pt x="869" y="945"/>
                  </a:lnTo>
                  <a:lnTo>
                    <a:pt x="870" y="941"/>
                  </a:lnTo>
                  <a:lnTo>
                    <a:pt x="869" y="938"/>
                  </a:lnTo>
                  <a:lnTo>
                    <a:pt x="866" y="936"/>
                  </a:lnTo>
                  <a:lnTo>
                    <a:pt x="862" y="935"/>
                  </a:lnTo>
                  <a:lnTo>
                    <a:pt x="856" y="933"/>
                  </a:lnTo>
                  <a:lnTo>
                    <a:pt x="856" y="933"/>
                  </a:lnTo>
                  <a:lnTo>
                    <a:pt x="828" y="929"/>
                  </a:lnTo>
                  <a:lnTo>
                    <a:pt x="816" y="928"/>
                  </a:lnTo>
                  <a:lnTo>
                    <a:pt x="808" y="927"/>
                  </a:lnTo>
                  <a:lnTo>
                    <a:pt x="808" y="927"/>
                  </a:lnTo>
                  <a:lnTo>
                    <a:pt x="803" y="924"/>
                  </a:lnTo>
                  <a:lnTo>
                    <a:pt x="798" y="920"/>
                  </a:lnTo>
                  <a:lnTo>
                    <a:pt x="794" y="915"/>
                  </a:lnTo>
                  <a:lnTo>
                    <a:pt x="794" y="913"/>
                  </a:lnTo>
                  <a:lnTo>
                    <a:pt x="794" y="910"/>
                  </a:lnTo>
                  <a:lnTo>
                    <a:pt x="794" y="910"/>
                  </a:lnTo>
                  <a:lnTo>
                    <a:pt x="806" y="890"/>
                  </a:lnTo>
                  <a:lnTo>
                    <a:pt x="814" y="879"/>
                  </a:lnTo>
                  <a:lnTo>
                    <a:pt x="817" y="877"/>
                  </a:lnTo>
                  <a:lnTo>
                    <a:pt x="819" y="877"/>
                  </a:lnTo>
                  <a:lnTo>
                    <a:pt x="820" y="877"/>
                  </a:lnTo>
                  <a:lnTo>
                    <a:pt x="820" y="877"/>
                  </a:lnTo>
                  <a:lnTo>
                    <a:pt x="835" y="884"/>
                  </a:lnTo>
                  <a:lnTo>
                    <a:pt x="843" y="890"/>
                  </a:lnTo>
                  <a:lnTo>
                    <a:pt x="848" y="893"/>
                  </a:lnTo>
                  <a:lnTo>
                    <a:pt x="848" y="893"/>
                  </a:lnTo>
                  <a:lnTo>
                    <a:pt x="853" y="896"/>
                  </a:lnTo>
                  <a:lnTo>
                    <a:pt x="860" y="899"/>
                  </a:lnTo>
                  <a:lnTo>
                    <a:pt x="866" y="900"/>
                  </a:lnTo>
                  <a:lnTo>
                    <a:pt x="870" y="899"/>
                  </a:lnTo>
                  <a:lnTo>
                    <a:pt x="870" y="899"/>
                  </a:lnTo>
                  <a:lnTo>
                    <a:pt x="879" y="899"/>
                  </a:lnTo>
                  <a:lnTo>
                    <a:pt x="884" y="899"/>
                  </a:lnTo>
                  <a:lnTo>
                    <a:pt x="884" y="899"/>
                  </a:lnTo>
                  <a:lnTo>
                    <a:pt x="886" y="896"/>
                  </a:lnTo>
                  <a:lnTo>
                    <a:pt x="888" y="887"/>
                  </a:lnTo>
                  <a:lnTo>
                    <a:pt x="888" y="883"/>
                  </a:lnTo>
                  <a:lnTo>
                    <a:pt x="887" y="878"/>
                  </a:lnTo>
                  <a:lnTo>
                    <a:pt x="886" y="874"/>
                  </a:lnTo>
                  <a:lnTo>
                    <a:pt x="882" y="872"/>
                  </a:lnTo>
                  <a:lnTo>
                    <a:pt x="882" y="872"/>
                  </a:lnTo>
                  <a:lnTo>
                    <a:pt x="874" y="865"/>
                  </a:lnTo>
                  <a:lnTo>
                    <a:pt x="869" y="860"/>
                  </a:lnTo>
                  <a:lnTo>
                    <a:pt x="868" y="856"/>
                  </a:lnTo>
                  <a:lnTo>
                    <a:pt x="868" y="855"/>
                  </a:lnTo>
                  <a:lnTo>
                    <a:pt x="868" y="852"/>
                  </a:lnTo>
                  <a:lnTo>
                    <a:pt x="870" y="851"/>
                  </a:lnTo>
                  <a:lnTo>
                    <a:pt x="870" y="851"/>
                  </a:lnTo>
                  <a:lnTo>
                    <a:pt x="877" y="850"/>
                  </a:lnTo>
                  <a:lnTo>
                    <a:pt x="883" y="846"/>
                  </a:lnTo>
                  <a:lnTo>
                    <a:pt x="891" y="843"/>
                  </a:lnTo>
                  <a:lnTo>
                    <a:pt x="898" y="843"/>
                  </a:lnTo>
                  <a:lnTo>
                    <a:pt x="898" y="843"/>
                  </a:lnTo>
                  <a:lnTo>
                    <a:pt x="902" y="843"/>
                  </a:lnTo>
                  <a:lnTo>
                    <a:pt x="905" y="846"/>
                  </a:lnTo>
                  <a:lnTo>
                    <a:pt x="907" y="850"/>
                  </a:lnTo>
                  <a:lnTo>
                    <a:pt x="909" y="851"/>
                  </a:lnTo>
                  <a:lnTo>
                    <a:pt x="911" y="854"/>
                  </a:lnTo>
                  <a:lnTo>
                    <a:pt x="915" y="854"/>
                  </a:lnTo>
                  <a:lnTo>
                    <a:pt x="920" y="855"/>
                  </a:lnTo>
                  <a:lnTo>
                    <a:pt x="920" y="855"/>
                  </a:lnTo>
                  <a:lnTo>
                    <a:pt x="932" y="854"/>
                  </a:lnTo>
                  <a:lnTo>
                    <a:pt x="940" y="851"/>
                  </a:lnTo>
                  <a:lnTo>
                    <a:pt x="943" y="848"/>
                  </a:lnTo>
                  <a:lnTo>
                    <a:pt x="945" y="846"/>
                  </a:lnTo>
                  <a:lnTo>
                    <a:pt x="946" y="843"/>
                  </a:lnTo>
                  <a:lnTo>
                    <a:pt x="946" y="841"/>
                  </a:lnTo>
                  <a:lnTo>
                    <a:pt x="946" y="841"/>
                  </a:lnTo>
                  <a:lnTo>
                    <a:pt x="949" y="832"/>
                  </a:lnTo>
                  <a:lnTo>
                    <a:pt x="952" y="822"/>
                  </a:lnTo>
                  <a:lnTo>
                    <a:pt x="959" y="813"/>
                  </a:lnTo>
                  <a:lnTo>
                    <a:pt x="963" y="809"/>
                  </a:lnTo>
                  <a:lnTo>
                    <a:pt x="965" y="806"/>
                  </a:lnTo>
                  <a:lnTo>
                    <a:pt x="965" y="806"/>
                  </a:lnTo>
                  <a:lnTo>
                    <a:pt x="973" y="801"/>
                  </a:lnTo>
                  <a:lnTo>
                    <a:pt x="983" y="793"/>
                  </a:lnTo>
                  <a:lnTo>
                    <a:pt x="994" y="782"/>
                  </a:lnTo>
                  <a:lnTo>
                    <a:pt x="994" y="748"/>
                  </a:lnTo>
                  <a:lnTo>
                    <a:pt x="1008" y="715"/>
                  </a:lnTo>
                  <a:lnTo>
                    <a:pt x="1008" y="715"/>
                  </a:lnTo>
                  <a:lnTo>
                    <a:pt x="1000" y="716"/>
                  </a:lnTo>
                  <a:lnTo>
                    <a:pt x="994" y="719"/>
                  </a:lnTo>
                  <a:lnTo>
                    <a:pt x="988" y="723"/>
                  </a:lnTo>
                  <a:lnTo>
                    <a:pt x="988" y="723"/>
                  </a:lnTo>
                  <a:lnTo>
                    <a:pt x="981" y="732"/>
                  </a:lnTo>
                  <a:lnTo>
                    <a:pt x="976" y="735"/>
                  </a:lnTo>
                  <a:lnTo>
                    <a:pt x="972" y="737"/>
                  </a:lnTo>
                  <a:lnTo>
                    <a:pt x="972" y="737"/>
                  </a:lnTo>
                  <a:lnTo>
                    <a:pt x="961" y="737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43" y="737"/>
                  </a:lnTo>
                  <a:lnTo>
                    <a:pt x="927" y="737"/>
                  </a:lnTo>
                  <a:lnTo>
                    <a:pt x="927" y="737"/>
                  </a:lnTo>
                  <a:lnTo>
                    <a:pt x="923" y="737"/>
                  </a:lnTo>
                  <a:lnTo>
                    <a:pt x="919" y="735"/>
                  </a:lnTo>
                  <a:lnTo>
                    <a:pt x="910" y="732"/>
                  </a:lnTo>
                  <a:lnTo>
                    <a:pt x="910" y="732"/>
                  </a:lnTo>
                  <a:lnTo>
                    <a:pt x="898" y="729"/>
                  </a:lnTo>
                  <a:lnTo>
                    <a:pt x="883" y="728"/>
                  </a:lnTo>
                  <a:lnTo>
                    <a:pt x="869" y="729"/>
                  </a:lnTo>
                  <a:lnTo>
                    <a:pt x="864" y="730"/>
                  </a:lnTo>
                  <a:lnTo>
                    <a:pt x="862" y="732"/>
                  </a:lnTo>
                  <a:lnTo>
                    <a:pt x="862" y="732"/>
                  </a:lnTo>
                  <a:lnTo>
                    <a:pt x="861" y="734"/>
                  </a:lnTo>
                  <a:lnTo>
                    <a:pt x="860" y="738"/>
                  </a:lnTo>
                  <a:lnTo>
                    <a:pt x="853" y="742"/>
                  </a:lnTo>
                  <a:lnTo>
                    <a:pt x="837" y="748"/>
                  </a:lnTo>
                  <a:lnTo>
                    <a:pt x="837" y="748"/>
                  </a:lnTo>
                  <a:lnTo>
                    <a:pt x="824" y="753"/>
                  </a:lnTo>
                  <a:lnTo>
                    <a:pt x="815" y="759"/>
                  </a:lnTo>
                  <a:lnTo>
                    <a:pt x="808" y="764"/>
                  </a:lnTo>
                  <a:lnTo>
                    <a:pt x="808" y="764"/>
                  </a:lnTo>
                  <a:lnTo>
                    <a:pt x="808" y="759"/>
                  </a:lnTo>
                  <a:lnTo>
                    <a:pt x="808" y="759"/>
                  </a:lnTo>
                  <a:lnTo>
                    <a:pt x="811" y="753"/>
                  </a:lnTo>
                  <a:lnTo>
                    <a:pt x="815" y="744"/>
                  </a:lnTo>
                  <a:lnTo>
                    <a:pt x="826" y="721"/>
                  </a:lnTo>
                  <a:lnTo>
                    <a:pt x="843" y="692"/>
                  </a:lnTo>
                  <a:lnTo>
                    <a:pt x="843" y="692"/>
                  </a:lnTo>
                  <a:lnTo>
                    <a:pt x="856" y="693"/>
                  </a:lnTo>
                  <a:lnTo>
                    <a:pt x="868" y="693"/>
                  </a:lnTo>
                  <a:lnTo>
                    <a:pt x="877" y="692"/>
                  </a:lnTo>
                  <a:lnTo>
                    <a:pt x="877" y="692"/>
                  </a:lnTo>
                  <a:lnTo>
                    <a:pt x="880" y="689"/>
                  </a:lnTo>
                  <a:lnTo>
                    <a:pt x="887" y="681"/>
                  </a:lnTo>
                  <a:lnTo>
                    <a:pt x="905" y="661"/>
                  </a:lnTo>
                  <a:lnTo>
                    <a:pt x="920" y="638"/>
                  </a:lnTo>
                  <a:lnTo>
                    <a:pt x="929" y="625"/>
                  </a:lnTo>
                  <a:lnTo>
                    <a:pt x="929" y="625"/>
                  </a:lnTo>
                  <a:lnTo>
                    <a:pt x="934" y="611"/>
                  </a:lnTo>
                  <a:lnTo>
                    <a:pt x="937" y="602"/>
                  </a:lnTo>
                  <a:lnTo>
                    <a:pt x="938" y="591"/>
                  </a:lnTo>
                  <a:lnTo>
                    <a:pt x="938" y="591"/>
                  </a:lnTo>
                  <a:lnTo>
                    <a:pt x="940" y="577"/>
                  </a:lnTo>
                  <a:lnTo>
                    <a:pt x="941" y="563"/>
                  </a:lnTo>
                  <a:lnTo>
                    <a:pt x="943" y="552"/>
                  </a:lnTo>
                  <a:lnTo>
                    <a:pt x="943" y="544"/>
                  </a:lnTo>
                  <a:lnTo>
                    <a:pt x="943" y="544"/>
                  </a:lnTo>
                  <a:lnTo>
                    <a:pt x="942" y="539"/>
                  </a:lnTo>
                  <a:lnTo>
                    <a:pt x="941" y="534"/>
                  </a:lnTo>
                  <a:lnTo>
                    <a:pt x="940" y="531"/>
                  </a:lnTo>
                  <a:lnTo>
                    <a:pt x="938" y="529"/>
                  </a:lnTo>
                  <a:lnTo>
                    <a:pt x="936" y="527"/>
                  </a:lnTo>
                  <a:lnTo>
                    <a:pt x="932" y="527"/>
                  </a:lnTo>
                  <a:lnTo>
                    <a:pt x="932" y="527"/>
                  </a:lnTo>
                  <a:lnTo>
                    <a:pt x="925" y="527"/>
                  </a:lnTo>
                  <a:lnTo>
                    <a:pt x="919" y="529"/>
                  </a:lnTo>
                  <a:lnTo>
                    <a:pt x="914" y="531"/>
                  </a:lnTo>
                  <a:lnTo>
                    <a:pt x="907" y="535"/>
                  </a:lnTo>
                  <a:lnTo>
                    <a:pt x="907" y="535"/>
                  </a:lnTo>
                  <a:lnTo>
                    <a:pt x="891" y="547"/>
                  </a:lnTo>
                  <a:lnTo>
                    <a:pt x="891" y="547"/>
                  </a:lnTo>
                  <a:lnTo>
                    <a:pt x="889" y="517"/>
                  </a:lnTo>
                  <a:lnTo>
                    <a:pt x="889" y="496"/>
                  </a:lnTo>
                  <a:lnTo>
                    <a:pt x="891" y="485"/>
                  </a:lnTo>
                  <a:lnTo>
                    <a:pt x="901" y="457"/>
                  </a:lnTo>
                  <a:lnTo>
                    <a:pt x="901" y="457"/>
                  </a:lnTo>
                  <a:lnTo>
                    <a:pt x="901" y="453"/>
                  </a:lnTo>
                  <a:lnTo>
                    <a:pt x="900" y="446"/>
                  </a:lnTo>
                  <a:lnTo>
                    <a:pt x="892" y="427"/>
                  </a:lnTo>
                  <a:lnTo>
                    <a:pt x="884" y="406"/>
                  </a:lnTo>
                  <a:lnTo>
                    <a:pt x="879" y="390"/>
                  </a:lnTo>
                  <a:lnTo>
                    <a:pt x="879" y="390"/>
                  </a:lnTo>
                  <a:lnTo>
                    <a:pt x="875" y="377"/>
                  </a:lnTo>
                  <a:lnTo>
                    <a:pt x="870" y="364"/>
                  </a:lnTo>
                  <a:lnTo>
                    <a:pt x="865" y="350"/>
                  </a:lnTo>
                  <a:lnTo>
                    <a:pt x="865" y="350"/>
                  </a:lnTo>
                  <a:lnTo>
                    <a:pt x="864" y="343"/>
                  </a:lnTo>
                  <a:lnTo>
                    <a:pt x="862" y="338"/>
                  </a:lnTo>
                  <a:lnTo>
                    <a:pt x="861" y="338"/>
                  </a:lnTo>
                  <a:lnTo>
                    <a:pt x="860" y="340"/>
                  </a:lnTo>
                  <a:lnTo>
                    <a:pt x="860" y="340"/>
                  </a:lnTo>
                  <a:lnTo>
                    <a:pt x="857" y="342"/>
                  </a:lnTo>
                  <a:lnTo>
                    <a:pt x="856" y="349"/>
                  </a:lnTo>
                  <a:lnTo>
                    <a:pt x="852" y="364"/>
                  </a:lnTo>
                  <a:lnTo>
                    <a:pt x="848" y="390"/>
                  </a:lnTo>
                  <a:lnTo>
                    <a:pt x="848" y="390"/>
                  </a:lnTo>
                  <a:lnTo>
                    <a:pt x="847" y="404"/>
                  </a:lnTo>
                  <a:lnTo>
                    <a:pt x="847" y="412"/>
                  </a:lnTo>
                  <a:lnTo>
                    <a:pt x="846" y="418"/>
                  </a:lnTo>
                  <a:lnTo>
                    <a:pt x="846" y="418"/>
                  </a:lnTo>
                  <a:lnTo>
                    <a:pt x="842" y="422"/>
                  </a:lnTo>
                  <a:lnTo>
                    <a:pt x="837" y="424"/>
                  </a:lnTo>
                  <a:lnTo>
                    <a:pt x="829" y="428"/>
                  </a:lnTo>
                  <a:lnTo>
                    <a:pt x="829" y="428"/>
                  </a:lnTo>
                  <a:lnTo>
                    <a:pt x="825" y="418"/>
                  </a:lnTo>
                  <a:lnTo>
                    <a:pt x="821" y="409"/>
                  </a:lnTo>
                  <a:lnTo>
                    <a:pt x="817" y="401"/>
                  </a:lnTo>
                  <a:lnTo>
                    <a:pt x="817" y="401"/>
                  </a:lnTo>
                  <a:lnTo>
                    <a:pt x="814" y="395"/>
                  </a:lnTo>
                  <a:lnTo>
                    <a:pt x="810" y="390"/>
                  </a:lnTo>
                  <a:lnTo>
                    <a:pt x="805" y="387"/>
                  </a:lnTo>
                  <a:lnTo>
                    <a:pt x="801" y="386"/>
                  </a:lnTo>
                  <a:lnTo>
                    <a:pt x="798" y="387"/>
                  </a:lnTo>
                  <a:lnTo>
                    <a:pt x="798" y="387"/>
                  </a:lnTo>
                  <a:lnTo>
                    <a:pt x="796" y="387"/>
                  </a:lnTo>
                  <a:lnTo>
                    <a:pt x="794" y="386"/>
                  </a:lnTo>
                  <a:lnTo>
                    <a:pt x="792" y="382"/>
                  </a:lnTo>
                  <a:lnTo>
                    <a:pt x="790" y="376"/>
                  </a:lnTo>
                  <a:lnTo>
                    <a:pt x="789" y="368"/>
                  </a:lnTo>
                  <a:lnTo>
                    <a:pt x="788" y="352"/>
                  </a:lnTo>
                  <a:lnTo>
                    <a:pt x="787" y="340"/>
                  </a:lnTo>
                  <a:lnTo>
                    <a:pt x="787" y="340"/>
                  </a:lnTo>
                  <a:lnTo>
                    <a:pt x="784" y="306"/>
                  </a:lnTo>
                  <a:lnTo>
                    <a:pt x="756" y="323"/>
                  </a:lnTo>
                  <a:lnTo>
                    <a:pt x="765" y="283"/>
                  </a:lnTo>
                  <a:lnTo>
                    <a:pt x="753" y="255"/>
                  </a:lnTo>
                  <a:lnTo>
                    <a:pt x="758" y="236"/>
                  </a:lnTo>
                  <a:close/>
                  <a:moveTo>
                    <a:pt x="487" y="1269"/>
                  </a:moveTo>
                  <a:lnTo>
                    <a:pt x="490" y="1330"/>
                  </a:lnTo>
                  <a:lnTo>
                    <a:pt x="490" y="1330"/>
                  </a:lnTo>
                  <a:lnTo>
                    <a:pt x="496" y="1342"/>
                  </a:lnTo>
                  <a:lnTo>
                    <a:pt x="500" y="1352"/>
                  </a:lnTo>
                  <a:lnTo>
                    <a:pt x="501" y="1359"/>
                  </a:lnTo>
                  <a:lnTo>
                    <a:pt x="501" y="1359"/>
                  </a:lnTo>
                  <a:lnTo>
                    <a:pt x="501" y="1374"/>
                  </a:lnTo>
                  <a:lnTo>
                    <a:pt x="501" y="1386"/>
                  </a:lnTo>
                  <a:lnTo>
                    <a:pt x="490" y="1404"/>
                  </a:lnTo>
                  <a:lnTo>
                    <a:pt x="456" y="1342"/>
                  </a:lnTo>
                  <a:lnTo>
                    <a:pt x="437" y="1297"/>
                  </a:lnTo>
                  <a:lnTo>
                    <a:pt x="456" y="1305"/>
                  </a:lnTo>
                  <a:lnTo>
                    <a:pt x="468" y="1294"/>
                  </a:lnTo>
                  <a:lnTo>
                    <a:pt x="487" y="1269"/>
                  </a:lnTo>
                  <a:close/>
                  <a:moveTo>
                    <a:pt x="563" y="1316"/>
                  </a:moveTo>
                  <a:lnTo>
                    <a:pt x="580" y="1325"/>
                  </a:lnTo>
                  <a:lnTo>
                    <a:pt x="594" y="1328"/>
                  </a:lnTo>
                  <a:lnTo>
                    <a:pt x="627" y="1316"/>
                  </a:lnTo>
                  <a:lnTo>
                    <a:pt x="627" y="1316"/>
                  </a:lnTo>
                  <a:lnTo>
                    <a:pt x="613" y="1329"/>
                  </a:lnTo>
                  <a:lnTo>
                    <a:pt x="603" y="1339"/>
                  </a:lnTo>
                  <a:lnTo>
                    <a:pt x="596" y="1345"/>
                  </a:lnTo>
                  <a:lnTo>
                    <a:pt x="596" y="1345"/>
                  </a:lnTo>
                  <a:lnTo>
                    <a:pt x="594" y="1347"/>
                  </a:lnTo>
                  <a:lnTo>
                    <a:pt x="590" y="1351"/>
                  </a:lnTo>
                  <a:lnTo>
                    <a:pt x="582" y="1366"/>
                  </a:lnTo>
                  <a:lnTo>
                    <a:pt x="568" y="1392"/>
                  </a:lnTo>
                  <a:lnTo>
                    <a:pt x="568" y="1392"/>
                  </a:lnTo>
                  <a:lnTo>
                    <a:pt x="567" y="1393"/>
                  </a:lnTo>
                  <a:lnTo>
                    <a:pt x="565" y="1393"/>
                  </a:lnTo>
                  <a:lnTo>
                    <a:pt x="565" y="1388"/>
                  </a:lnTo>
                  <a:lnTo>
                    <a:pt x="568" y="1375"/>
                  </a:lnTo>
                  <a:lnTo>
                    <a:pt x="568" y="1375"/>
                  </a:lnTo>
                  <a:lnTo>
                    <a:pt x="568" y="1373"/>
                  </a:lnTo>
                  <a:lnTo>
                    <a:pt x="567" y="1370"/>
                  </a:lnTo>
                  <a:lnTo>
                    <a:pt x="563" y="1366"/>
                  </a:lnTo>
                  <a:lnTo>
                    <a:pt x="556" y="1364"/>
                  </a:lnTo>
                  <a:lnTo>
                    <a:pt x="563" y="1316"/>
                  </a:lnTo>
                  <a:close/>
                </a:path>
              </a:pathLst>
            </a:custGeom>
            <a:solidFill>
              <a:schemeClr val="bg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8895C9-C556-4121-9478-6ECF1ACD25D3}"/>
                </a:ext>
              </a:extLst>
            </p:cNvPr>
            <p:cNvGrpSpPr/>
            <p:nvPr/>
          </p:nvGrpSpPr>
          <p:grpSpPr>
            <a:xfrm>
              <a:off x="856876" y="2441752"/>
              <a:ext cx="1182954" cy="660578"/>
              <a:chOff x="-78384" y="208174"/>
              <a:chExt cx="2014858" cy="1125125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40CD26C1-3BA6-4739-918F-05402331C084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F52209A-FFE6-4653-A57A-0411BAEB2403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AEBD0E1-52AB-4EA4-B667-3FBA103DD426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72C61A3F-32E5-4122-A5F4-352EE4F0969B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A0160CDC-AA95-4501-85FC-A1C743DD5B78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363AB336-E4DF-4D49-8492-9DDE216C0C1A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CEFD6E79-1E9E-4857-A411-A23A3AF9D98F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04954DF0-7EE8-4BA3-84DB-C3F14D62E5E5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D6EBE93-1067-4E85-A471-9C5FE937FFD1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D964B9BE-ED29-4D35-98F9-5A3970E6A898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03D7660-D86E-4976-8576-807BB2CC6F11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74B3885-0FEB-4B62-9B9F-4FD1CADB1531}"/>
                </a:ext>
              </a:extLst>
            </p:cNvPr>
            <p:cNvGrpSpPr/>
            <p:nvPr/>
          </p:nvGrpSpPr>
          <p:grpSpPr>
            <a:xfrm>
              <a:off x="2342776" y="2441752"/>
              <a:ext cx="1182954" cy="660578"/>
              <a:chOff x="-78384" y="208174"/>
              <a:chExt cx="2014858" cy="1125125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0E0AD7A-D46F-4FF0-9FDC-7A758A07FA9F}"/>
                  </a:ext>
                </a:extLst>
              </p:cNvPr>
              <p:cNvSpPr/>
              <p:nvPr/>
            </p:nvSpPr>
            <p:spPr bwMode="auto">
              <a:xfrm>
                <a:off x="942660" y="250589"/>
                <a:ext cx="954145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D991EEEA-F5D5-46FD-94BE-1E1591659707}"/>
                  </a:ext>
                </a:extLst>
              </p:cNvPr>
              <p:cNvSpPr/>
              <p:nvPr/>
            </p:nvSpPr>
            <p:spPr bwMode="auto">
              <a:xfrm>
                <a:off x="1843797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040E3DEC-9163-45FD-A1A4-A3F5D15AB6AD}"/>
                  </a:ext>
                </a:extLst>
              </p:cNvPr>
              <p:cNvSpPr/>
              <p:nvPr/>
            </p:nvSpPr>
            <p:spPr bwMode="auto">
              <a:xfrm>
                <a:off x="1831324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96B78995-7662-4AE5-B8B1-99BD60349891}"/>
                  </a:ext>
                </a:extLst>
              </p:cNvPr>
              <p:cNvSpPr/>
              <p:nvPr/>
            </p:nvSpPr>
            <p:spPr bwMode="auto">
              <a:xfrm>
                <a:off x="1825956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BD4EE7F7-2194-4661-8371-425003BC11BD}"/>
                  </a:ext>
                </a:extLst>
              </p:cNvPr>
              <p:cNvSpPr/>
              <p:nvPr/>
            </p:nvSpPr>
            <p:spPr bwMode="auto">
              <a:xfrm>
                <a:off x="-14023" y="250589"/>
                <a:ext cx="954146" cy="562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73127C41-F4D2-4F71-8730-4C119992F8C5}"/>
                  </a:ext>
                </a:extLst>
              </p:cNvPr>
              <p:cNvSpPr/>
              <p:nvPr/>
            </p:nvSpPr>
            <p:spPr bwMode="auto">
              <a:xfrm>
                <a:off x="887114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B522424B-5B4D-4168-933C-73256C60E0A0}"/>
                  </a:ext>
                </a:extLst>
              </p:cNvPr>
              <p:cNvSpPr/>
              <p:nvPr/>
            </p:nvSpPr>
            <p:spPr bwMode="auto">
              <a:xfrm>
                <a:off x="874641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F8C5A965-EB30-48D4-A946-0C022006523E}"/>
                  </a:ext>
                </a:extLst>
              </p:cNvPr>
              <p:cNvSpPr/>
              <p:nvPr/>
            </p:nvSpPr>
            <p:spPr bwMode="auto">
              <a:xfrm>
                <a:off x="869273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4F5CA078-93DF-4A49-A6B4-851C3DE8D0A7}"/>
                  </a:ext>
                </a:extLst>
              </p:cNvPr>
              <p:cNvSpPr/>
              <p:nvPr/>
            </p:nvSpPr>
            <p:spPr bwMode="auto">
              <a:xfrm>
                <a:off x="-60795" y="208174"/>
                <a:ext cx="74835" cy="1125125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834AF9C8-7E55-4184-82C0-FA0549F633F5}"/>
                  </a:ext>
                </a:extLst>
              </p:cNvPr>
              <p:cNvSpPr/>
              <p:nvPr/>
            </p:nvSpPr>
            <p:spPr bwMode="auto">
              <a:xfrm>
                <a:off x="-73268" y="264430"/>
                <a:ext cx="99780" cy="2857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99055870-4183-4ABE-9900-E517CE6332C2}"/>
                  </a:ext>
                </a:extLst>
              </p:cNvPr>
              <p:cNvSpPr/>
              <p:nvPr/>
            </p:nvSpPr>
            <p:spPr bwMode="auto">
              <a:xfrm>
                <a:off x="-78384" y="1266219"/>
                <a:ext cx="110518" cy="67080"/>
              </a:xfrm>
              <a:prstGeom prst="round2SameRect">
                <a:avLst>
                  <a:gd name="adj1" fmla="val 23722"/>
                  <a:gd name="adj2" fmla="val 0"/>
                </a:avLst>
              </a:prstGeom>
              <a:gradFill flip="none" rotWithShape="1"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A25FA4D-9686-463F-9CAC-F26E7D524EE1}"/>
                </a:ext>
              </a:extLst>
            </p:cNvPr>
            <p:cNvGrpSpPr/>
            <p:nvPr/>
          </p:nvGrpSpPr>
          <p:grpSpPr>
            <a:xfrm>
              <a:off x="550749" y="2132281"/>
              <a:ext cx="3225489" cy="2618143"/>
              <a:chOff x="2179241" y="4836990"/>
              <a:chExt cx="2115235" cy="1716945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8A7ABBF-8095-4B41-A0EC-42970C052465}"/>
                  </a:ext>
                </a:extLst>
              </p:cNvPr>
              <p:cNvSpPr/>
              <p:nvPr/>
            </p:nvSpPr>
            <p:spPr bwMode="auto">
              <a:xfrm>
                <a:off x="2986598" y="483699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96DBF7B-2D22-4D6C-99F2-1166A29E39E2}"/>
                  </a:ext>
                </a:extLst>
              </p:cNvPr>
              <p:cNvSpPr/>
              <p:nvPr/>
            </p:nvSpPr>
            <p:spPr bwMode="auto">
              <a:xfrm>
                <a:off x="2537236" y="5271293"/>
                <a:ext cx="1393781" cy="450050"/>
              </a:xfrm>
              <a:custGeom>
                <a:avLst/>
                <a:gdLst>
                  <a:gd name="connsiteX0" fmla="*/ 39289 w 1393781"/>
                  <a:gd name="connsiteY0" fmla="*/ 0 h 450050"/>
                  <a:gd name="connsiteX1" fmla="*/ 455766 w 1393781"/>
                  <a:gd name="connsiteY1" fmla="*/ 0 h 450050"/>
                  <a:gd name="connsiteX2" fmla="*/ 473053 w 1393781"/>
                  <a:gd name="connsiteY2" fmla="*/ 7160 h 450050"/>
                  <a:gd name="connsiteX3" fmla="*/ 490339 w 1393781"/>
                  <a:gd name="connsiteY3" fmla="*/ 0 h 450050"/>
                  <a:gd name="connsiteX4" fmla="*/ 906816 w 1393781"/>
                  <a:gd name="connsiteY4" fmla="*/ 0 h 450050"/>
                  <a:gd name="connsiteX5" fmla="*/ 922416 w 1393781"/>
                  <a:gd name="connsiteY5" fmla="*/ 6462 h 450050"/>
                  <a:gd name="connsiteX6" fmla="*/ 938015 w 1393781"/>
                  <a:gd name="connsiteY6" fmla="*/ 0 h 450050"/>
                  <a:gd name="connsiteX7" fmla="*/ 1354492 w 1393781"/>
                  <a:gd name="connsiteY7" fmla="*/ 0 h 450050"/>
                  <a:gd name="connsiteX8" fmla="*/ 1393781 w 1393781"/>
                  <a:gd name="connsiteY8" fmla="*/ 39289 h 450050"/>
                  <a:gd name="connsiteX9" fmla="*/ 1393781 w 1393781"/>
                  <a:gd name="connsiteY9" fmla="*/ 450050 h 450050"/>
                  <a:gd name="connsiteX10" fmla="*/ 1342029 w 1393781"/>
                  <a:gd name="connsiteY10" fmla="*/ 450050 h 450050"/>
                  <a:gd name="connsiteX11" fmla="*/ 1342029 w 1393781"/>
                  <a:gd name="connsiteY11" fmla="*/ 62979 h 450050"/>
                  <a:gd name="connsiteX12" fmla="*/ 1329276 w 1393781"/>
                  <a:gd name="connsiteY12" fmla="*/ 50226 h 450050"/>
                  <a:gd name="connsiteX13" fmla="*/ 963230 w 1393781"/>
                  <a:gd name="connsiteY13" fmla="*/ 50226 h 450050"/>
                  <a:gd name="connsiteX14" fmla="*/ 950477 w 1393781"/>
                  <a:gd name="connsiteY14" fmla="*/ 62979 h 450050"/>
                  <a:gd name="connsiteX15" fmla="*/ 950477 w 1393781"/>
                  <a:gd name="connsiteY15" fmla="*/ 450050 h 450050"/>
                  <a:gd name="connsiteX16" fmla="*/ 946105 w 1393781"/>
                  <a:gd name="connsiteY16" fmla="*/ 450050 h 450050"/>
                  <a:gd name="connsiteX17" fmla="*/ 898726 w 1393781"/>
                  <a:gd name="connsiteY17" fmla="*/ 450050 h 450050"/>
                  <a:gd name="connsiteX18" fmla="*/ 894353 w 1393781"/>
                  <a:gd name="connsiteY18" fmla="*/ 450050 h 450050"/>
                  <a:gd name="connsiteX19" fmla="*/ 894353 w 1393781"/>
                  <a:gd name="connsiteY19" fmla="*/ 62979 h 450050"/>
                  <a:gd name="connsiteX20" fmla="*/ 881600 w 1393781"/>
                  <a:gd name="connsiteY20" fmla="*/ 50226 h 450050"/>
                  <a:gd name="connsiteX21" fmla="*/ 515554 w 1393781"/>
                  <a:gd name="connsiteY21" fmla="*/ 50226 h 450050"/>
                  <a:gd name="connsiteX22" fmla="*/ 502801 w 1393781"/>
                  <a:gd name="connsiteY22" fmla="*/ 62979 h 450050"/>
                  <a:gd name="connsiteX23" fmla="*/ 502801 w 1393781"/>
                  <a:gd name="connsiteY23" fmla="*/ 450050 h 450050"/>
                  <a:gd name="connsiteX24" fmla="*/ 495055 w 1393781"/>
                  <a:gd name="connsiteY24" fmla="*/ 450050 h 450050"/>
                  <a:gd name="connsiteX25" fmla="*/ 451050 w 1393781"/>
                  <a:gd name="connsiteY25" fmla="*/ 450050 h 450050"/>
                  <a:gd name="connsiteX26" fmla="*/ 443303 w 1393781"/>
                  <a:gd name="connsiteY26" fmla="*/ 450050 h 450050"/>
                  <a:gd name="connsiteX27" fmla="*/ 443303 w 1393781"/>
                  <a:gd name="connsiteY27" fmla="*/ 62979 h 450050"/>
                  <a:gd name="connsiteX28" fmla="*/ 430550 w 1393781"/>
                  <a:gd name="connsiteY28" fmla="*/ 50226 h 450050"/>
                  <a:gd name="connsiteX29" fmla="*/ 64504 w 1393781"/>
                  <a:gd name="connsiteY29" fmla="*/ 50226 h 450050"/>
                  <a:gd name="connsiteX30" fmla="*/ 51751 w 1393781"/>
                  <a:gd name="connsiteY30" fmla="*/ 62979 h 450050"/>
                  <a:gd name="connsiteX31" fmla="*/ 51751 w 1393781"/>
                  <a:gd name="connsiteY31" fmla="*/ 450050 h 450050"/>
                  <a:gd name="connsiteX32" fmla="*/ 0 w 1393781"/>
                  <a:gd name="connsiteY32" fmla="*/ 450050 h 450050"/>
                  <a:gd name="connsiteX33" fmla="*/ 0 w 1393781"/>
                  <a:gd name="connsiteY33" fmla="*/ 39289 h 450050"/>
                  <a:gd name="connsiteX34" fmla="*/ 39289 w 1393781"/>
                  <a:gd name="connsiteY34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393781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3053" y="7160"/>
                    </a:lnTo>
                    <a:lnTo>
                      <a:pt x="490339" y="0"/>
                    </a:lnTo>
                    <a:lnTo>
                      <a:pt x="906816" y="0"/>
                    </a:lnTo>
                    <a:lnTo>
                      <a:pt x="922416" y="6462"/>
                    </a:lnTo>
                    <a:lnTo>
                      <a:pt x="938015" y="0"/>
                    </a:lnTo>
                    <a:lnTo>
                      <a:pt x="1354492" y="0"/>
                    </a:lnTo>
                    <a:cubicBezTo>
                      <a:pt x="1376191" y="0"/>
                      <a:pt x="1393781" y="17590"/>
                      <a:pt x="1393781" y="39289"/>
                    </a:cubicBezTo>
                    <a:lnTo>
                      <a:pt x="1393781" y="450050"/>
                    </a:lnTo>
                    <a:lnTo>
                      <a:pt x="1342029" y="450050"/>
                    </a:lnTo>
                    <a:lnTo>
                      <a:pt x="1342029" y="62979"/>
                    </a:lnTo>
                    <a:cubicBezTo>
                      <a:pt x="1342029" y="55936"/>
                      <a:pt x="1336319" y="50226"/>
                      <a:pt x="1329276" y="50226"/>
                    </a:cubicBezTo>
                    <a:lnTo>
                      <a:pt x="963230" y="50226"/>
                    </a:lnTo>
                    <a:cubicBezTo>
                      <a:pt x="956187" y="50226"/>
                      <a:pt x="950477" y="55936"/>
                      <a:pt x="950477" y="62979"/>
                    </a:cubicBezTo>
                    <a:lnTo>
                      <a:pt x="950477" y="450050"/>
                    </a:lnTo>
                    <a:lnTo>
                      <a:pt x="946105" y="450050"/>
                    </a:lnTo>
                    <a:lnTo>
                      <a:pt x="898726" y="450050"/>
                    </a:lnTo>
                    <a:lnTo>
                      <a:pt x="894353" y="450050"/>
                    </a:lnTo>
                    <a:lnTo>
                      <a:pt x="894353" y="62979"/>
                    </a:lnTo>
                    <a:cubicBezTo>
                      <a:pt x="894353" y="55936"/>
                      <a:pt x="888643" y="50226"/>
                      <a:pt x="881600" y="50226"/>
                    </a:cubicBezTo>
                    <a:lnTo>
                      <a:pt x="515554" y="50226"/>
                    </a:lnTo>
                    <a:cubicBezTo>
                      <a:pt x="508511" y="50226"/>
                      <a:pt x="502801" y="55936"/>
                      <a:pt x="502801" y="62979"/>
                    </a:cubicBezTo>
                    <a:lnTo>
                      <a:pt x="502801" y="450050"/>
                    </a:lnTo>
                    <a:lnTo>
                      <a:pt x="495055" y="450050"/>
                    </a:lnTo>
                    <a:lnTo>
                      <a:pt x="451050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F2D5030-B994-4139-B635-AAC121B4123C}"/>
                  </a:ext>
                </a:extLst>
              </p:cNvPr>
              <p:cNvSpPr/>
              <p:nvPr/>
            </p:nvSpPr>
            <p:spPr bwMode="auto">
              <a:xfrm>
                <a:off x="2762762" y="5271062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3319ED0-2F5C-4637-8366-A00DEE8C08A5}"/>
                  </a:ext>
                </a:extLst>
              </p:cNvPr>
              <p:cNvSpPr/>
              <p:nvPr/>
            </p:nvSpPr>
            <p:spPr bwMode="auto">
              <a:xfrm>
                <a:off x="2616798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0C918E6-42A0-4FC2-90E5-D902A0289278}"/>
                  </a:ext>
                </a:extLst>
              </p:cNvPr>
              <p:cNvSpPr/>
              <p:nvPr/>
            </p:nvSpPr>
            <p:spPr bwMode="auto">
              <a:xfrm>
                <a:off x="3338561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03075A8-8D4F-4B06-8A1E-A06C125C1653}"/>
                  </a:ext>
                </a:extLst>
              </p:cNvPr>
              <p:cNvSpPr/>
              <p:nvPr/>
            </p:nvSpPr>
            <p:spPr bwMode="auto">
              <a:xfrm>
                <a:off x="2538926" y="6103653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858E05F-07E5-49AB-A019-5AB902FC4363}"/>
                  </a:ext>
                </a:extLst>
              </p:cNvPr>
              <p:cNvSpPr/>
              <p:nvPr/>
            </p:nvSpPr>
            <p:spPr bwMode="auto">
              <a:xfrm>
                <a:off x="3439039" y="6103653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FECC1AA-6360-4A4E-B6B9-E95A23BE5549}"/>
                  </a:ext>
                </a:extLst>
              </p:cNvPr>
              <p:cNvSpPr/>
              <p:nvPr/>
            </p:nvSpPr>
            <p:spPr bwMode="auto">
              <a:xfrm>
                <a:off x="2315088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A96953A-654B-45DA-9702-2568D5A7EF89}"/>
                  </a:ext>
                </a:extLst>
              </p:cNvPr>
              <p:cNvSpPr/>
              <p:nvPr/>
            </p:nvSpPr>
            <p:spPr bwMode="auto">
              <a:xfrm>
                <a:off x="3658113" y="5698840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FBF677E-B556-4859-A2BC-A6550EF240A5}"/>
                  </a:ext>
                </a:extLst>
              </p:cNvPr>
              <p:cNvSpPr/>
              <p:nvPr/>
            </p:nvSpPr>
            <p:spPr bwMode="auto">
              <a:xfrm>
                <a:off x="2762762" y="5698840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9A3DC8C7-8FBF-428A-BBBC-AF7B08E2ED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79241" y="6553935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993FCFE-1BB3-48F0-B3B8-492685A702FD}"/>
                  </a:ext>
                </a:extLst>
              </p:cNvPr>
              <p:cNvSpPr/>
              <p:nvPr/>
            </p:nvSpPr>
            <p:spPr bwMode="auto">
              <a:xfrm>
                <a:off x="2315088" y="6103884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5B35199-475F-4F23-B884-95F8B5E571EE}"/>
                  </a:ext>
                </a:extLst>
              </p:cNvPr>
              <p:cNvSpPr/>
              <p:nvPr/>
            </p:nvSpPr>
            <p:spPr bwMode="auto">
              <a:xfrm>
                <a:off x="3658113" y="6103884"/>
                <a:ext cx="495055" cy="450050"/>
              </a:xfrm>
              <a:custGeom>
                <a:avLst/>
                <a:gdLst>
                  <a:gd name="connsiteX0" fmla="*/ 39289 w 495055"/>
                  <a:gd name="connsiteY0" fmla="*/ 0 h 450050"/>
                  <a:gd name="connsiteX1" fmla="*/ 455766 w 495055"/>
                  <a:gd name="connsiteY1" fmla="*/ 0 h 450050"/>
                  <a:gd name="connsiteX2" fmla="*/ 495055 w 495055"/>
                  <a:gd name="connsiteY2" fmla="*/ 39289 h 450050"/>
                  <a:gd name="connsiteX3" fmla="*/ 495055 w 495055"/>
                  <a:gd name="connsiteY3" fmla="*/ 450050 h 450050"/>
                  <a:gd name="connsiteX4" fmla="*/ 443303 w 495055"/>
                  <a:gd name="connsiteY4" fmla="*/ 450050 h 450050"/>
                  <a:gd name="connsiteX5" fmla="*/ 443303 w 495055"/>
                  <a:gd name="connsiteY5" fmla="*/ 62979 h 450050"/>
                  <a:gd name="connsiteX6" fmla="*/ 430550 w 495055"/>
                  <a:gd name="connsiteY6" fmla="*/ 50226 h 450050"/>
                  <a:gd name="connsiteX7" fmla="*/ 64504 w 495055"/>
                  <a:gd name="connsiteY7" fmla="*/ 50226 h 450050"/>
                  <a:gd name="connsiteX8" fmla="*/ 51751 w 495055"/>
                  <a:gd name="connsiteY8" fmla="*/ 62979 h 450050"/>
                  <a:gd name="connsiteX9" fmla="*/ 51751 w 495055"/>
                  <a:gd name="connsiteY9" fmla="*/ 450050 h 450050"/>
                  <a:gd name="connsiteX10" fmla="*/ 0 w 495055"/>
                  <a:gd name="connsiteY10" fmla="*/ 450050 h 450050"/>
                  <a:gd name="connsiteX11" fmla="*/ 0 w 495055"/>
                  <a:gd name="connsiteY11" fmla="*/ 39289 h 450050"/>
                  <a:gd name="connsiteX12" fmla="*/ 39289 w 495055"/>
                  <a:gd name="connsiteY12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5055" h="450050">
                    <a:moveTo>
                      <a:pt x="39289" y="0"/>
                    </a:moveTo>
                    <a:lnTo>
                      <a:pt x="455766" y="0"/>
                    </a:lnTo>
                    <a:cubicBezTo>
                      <a:pt x="477465" y="0"/>
                      <a:pt x="495055" y="17590"/>
                      <a:pt x="495055" y="39289"/>
                    </a:cubicBezTo>
                    <a:lnTo>
                      <a:pt x="49505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7C6C713-E696-4DB6-ACB4-7553B391647C}"/>
                  </a:ext>
                </a:extLst>
              </p:cNvPr>
              <p:cNvSpPr/>
              <p:nvPr/>
            </p:nvSpPr>
            <p:spPr bwMode="auto">
              <a:xfrm>
                <a:off x="2762762" y="6103884"/>
                <a:ext cx="942730" cy="450050"/>
              </a:xfrm>
              <a:custGeom>
                <a:avLst/>
                <a:gdLst>
                  <a:gd name="connsiteX0" fmla="*/ 39289 w 942730"/>
                  <a:gd name="connsiteY0" fmla="*/ 0 h 450050"/>
                  <a:gd name="connsiteX1" fmla="*/ 455766 w 942730"/>
                  <a:gd name="connsiteY1" fmla="*/ 0 h 450050"/>
                  <a:gd name="connsiteX2" fmla="*/ 471365 w 942730"/>
                  <a:gd name="connsiteY2" fmla="*/ 6461 h 450050"/>
                  <a:gd name="connsiteX3" fmla="*/ 486964 w 942730"/>
                  <a:gd name="connsiteY3" fmla="*/ 0 h 450050"/>
                  <a:gd name="connsiteX4" fmla="*/ 903441 w 942730"/>
                  <a:gd name="connsiteY4" fmla="*/ 0 h 450050"/>
                  <a:gd name="connsiteX5" fmla="*/ 942730 w 942730"/>
                  <a:gd name="connsiteY5" fmla="*/ 39289 h 450050"/>
                  <a:gd name="connsiteX6" fmla="*/ 942730 w 942730"/>
                  <a:gd name="connsiteY6" fmla="*/ 450050 h 450050"/>
                  <a:gd name="connsiteX7" fmla="*/ 890978 w 942730"/>
                  <a:gd name="connsiteY7" fmla="*/ 450050 h 450050"/>
                  <a:gd name="connsiteX8" fmla="*/ 890978 w 942730"/>
                  <a:gd name="connsiteY8" fmla="*/ 62979 h 450050"/>
                  <a:gd name="connsiteX9" fmla="*/ 878225 w 942730"/>
                  <a:gd name="connsiteY9" fmla="*/ 50226 h 450050"/>
                  <a:gd name="connsiteX10" fmla="*/ 512179 w 942730"/>
                  <a:gd name="connsiteY10" fmla="*/ 50226 h 450050"/>
                  <a:gd name="connsiteX11" fmla="*/ 499426 w 942730"/>
                  <a:gd name="connsiteY11" fmla="*/ 62979 h 450050"/>
                  <a:gd name="connsiteX12" fmla="*/ 499426 w 942730"/>
                  <a:gd name="connsiteY12" fmla="*/ 450050 h 450050"/>
                  <a:gd name="connsiteX13" fmla="*/ 495055 w 942730"/>
                  <a:gd name="connsiteY13" fmla="*/ 450050 h 450050"/>
                  <a:gd name="connsiteX14" fmla="*/ 447675 w 942730"/>
                  <a:gd name="connsiteY14" fmla="*/ 450050 h 450050"/>
                  <a:gd name="connsiteX15" fmla="*/ 443303 w 942730"/>
                  <a:gd name="connsiteY15" fmla="*/ 450050 h 450050"/>
                  <a:gd name="connsiteX16" fmla="*/ 443303 w 942730"/>
                  <a:gd name="connsiteY16" fmla="*/ 62979 h 450050"/>
                  <a:gd name="connsiteX17" fmla="*/ 430550 w 942730"/>
                  <a:gd name="connsiteY17" fmla="*/ 50226 h 450050"/>
                  <a:gd name="connsiteX18" fmla="*/ 64504 w 942730"/>
                  <a:gd name="connsiteY18" fmla="*/ 50226 h 450050"/>
                  <a:gd name="connsiteX19" fmla="*/ 51751 w 942730"/>
                  <a:gd name="connsiteY19" fmla="*/ 62979 h 450050"/>
                  <a:gd name="connsiteX20" fmla="*/ 51751 w 942730"/>
                  <a:gd name="connsiteY20" fmla="*/ 450050 h 450050"/>
                  <a:gd name="connsiteX21" fmla="*/ 0 w 942730"/>
                  <a:gd name="connsiteY21" fmla="*/ 450050 h 450050"/>
                  <a:gd name="connsiteX22" fmla="*/ 0 w 942730"/>
                  <a:gd name="connsiteY22" fmla="*/ 39289 h 450050"/>
                  <a:gd name="connsiteX23" fmla="*/ 39289 w 942730"/>
                  <a:gd name="connsiteY23" fmla="*/ 0 h 45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42730" h="450050">
                    <a:moveTo>
                      <a:pt x="39289" y="0"/>
                    </a:moveTo>
                    <a:lnTo>
                      <a:pt x="455766" y="0"/>
                    </a:lnTo>
                    <a:lnTo>
                      <a:pt x="471365" y="6461"/>
                    </a:lnTo>
                    <a:lnTo>
                      <a:pt x="486964" y="0"/>
                    </a:lnTo>
                    <a:lnTo>
                      <a:pt x="903441" y="0"/>
                    </a:lnTo>
                    <a:cubicBezTo>
                      <a:pt x="925140" y="0"/>
                      <a:pt x="942730" y="17590"/>
                      <a:pt x="942730" y="39289"/>
                    </a:cubicBezTo>
                    <a:lnTo>
                      <a:pt x="942730" y="450050"/>
                    </a:lnTo>
                    <a:lnTo>
                      <a:pt x="890978" y="450050"/>
                    </a:lnTo>
                    <a:lnTo>
                      <a:pt x="890978" y="62979"/>
                    </a:lnTo>
                    <a:cubicBezTo>
                      <a:pt x="890978" y="55936"/>
                      <a:pt x="885268" y="50226"/>
                      <a:pt x="878225" y="50226"/>
                    </a:cubicBezTo>
                    <a:lnTo>
                      <a:pt x="512179" y="50226"/>
                    </a:lnTo>
                    <a:cubicBezTo>
                      <a:pt x="505136" y="50226"/>
                      <a:pt x="499426" y="55936"/>
                      <a:pt x="499426" y="62979"/>
                    </a:cubicBezTo>
                    <a:lnTo>
                      <a:pt x="499426" y="450050"/>
                    </a:lnTo>
                    <a:lnTo>
                      <a:pt x="495055" y="450050"/>
                    </a:lnTo>
                    <a:lnTo>
                      <a:pt x="447675" y="450050"/>
                    </a:lnTo>
                    <a:lnTo>
                      <a:pt x="443303" y="450050"/>
                    </a:lnTo>
                    <a:lnTo>
                      <a:pt x="443303" y="62979"/>
                    </a:lnTo>
                    <a:cubicBezTo>
                      <a:pt x="443303" y="55936"/>
                      <a:pt x="437593" y="50226"/>
                      <a:pt x="430550" y="50226"/>
                    </a:cubicBezTo>
                    <a:lnTo>
                      <a:pt x="64504" y="50226"/>
                    </a:lnTo>
                    <a:cubicBezTo>
                      <a:pt x="57461" y="50226"/>
                      <a:pt x="51751" y="55936"/>
                      <a:pt x="51751" y="62979"/>
                    </a:cubicBezTo>
                    <a:lnTo>
                      <a:pt x="51751" y="450050"/>
                    </a:lnTo>
                    <a:lnTo>
                      <a:pt x="0" y="450050"/>
                    </a:lnTo>
                    <a:lnTo>
                      <a:pt x="0" y="39289"/>
                    </a:lnTo>
                    <a:cubicBezTo>
                      <a:pt x="0" y="17590"/>
                      <a:pt x="17590" y="0"/>
                      <a:pt x="39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C1E1798C-B8F9-4144-9492-C7B3D457EBEC}"/>
                </a:ext>
              </a:extLst>
            </p:cNvPr>
            <p:cNvSpPr/>
            <p:nvPr/>
          </p:nvSpPr>
          <p:spPr>
            <a:xfrm>
              <a:off x="443754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1FB9967-DF4F-40E0-8E33-FE5E4C117E38}"/>
                </a:ext>
              </a:extLst>
            </p:cNvPr>
            <p:cNvGrpSpPr/>
            <p:nvPr/>
          </p:nvGrpSpPr>
          <p:grpSpPr>
            <a:xfrm>
              <a:off x="5953457" y="4031484"/>
              <a:ext cx="3052803" cy="962124"/>
              <a:chOff x="4634118" y="2483895"/>
              <a:chExt cx="2115235" cy="666639"/>
            </a:xfrm>
          </p:grpSpPr>
          <p:sp>
            <p:nvSpPr>
              <p:cNvPr id="152" name="アーチ 151">
                <a:extLst>
                  <a:ext uri="{FF2B5EF4-FFF2-40B4-BE49-F238E27FC236}">
                    <a16:creationId xmlns:a16="http://schemas.microsoft.com/office/drawing/2014/main" id="{1520D2C7-0A8C-4EAA-B09F-751B2767BA1D}"/>
                  </a:ext>
                </a:extLst>
              </p:cNvPr>
              <p:cNvSpPr/>
              <p:nvPr/>
            </p:nvSpPr>
            <p:spPr bwMode="auto">
              <a:xfrm>
                <a:off x="4667024" y="2799542"/>
                <a:ext cx="350992" cy="350992"/>
              </a:xfrm>
              <a:prstGeom prst="blockArc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アーチ 152">
                <a:extLst>
                  <a:ext uri="{FF2B5EF4-FFF2-40B4-BE49-F238E27FC236}">
                    <a16:creationId xmlns:a16="http://schemas.microsoft.com/office/drawing/2014/main" id="{9A0ED119-6091-47E7-8039-05B28599C042}"/>
                  </a:ext>
                </a:extLst>
              </p:cNvPr>
              <p:cNvSpPr/>
              <p:nvPr/>
            </p:nvSpPr>
            <p:spPr bwMode="auto">
              <a:xfrm>
                <a:off x="6349845" y="2799542"/>
                <a:ext cx="350992" cy="350992"/>
              </a:xfrm>
              <a:prstGeom prst="blockArc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362C5B0E-8843-4E0B-B370-F0AA05D1C2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34118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2E1A1955-B0BA-48FF-A834-6C3F774DA5FD}"/>
                  </a:ext>
                </a:extLst>
              </p:cNvPr>
              <p:cNvGrpSpPr/>
              <p:nvPr/>
            </p:nvGrpSpPr>
            <p:grpSpPr>
              <a:xfrm rot="486790">
                <a:off x="4701625" y="2483895"/>
                <a:ext cx="1980220" cy="187505"/>
                <a:chOff x="4701625" y="2483895"/>
                <a:chExt cx="1980220" cy="187505"/>
              </a:xfrm>
            </p:grpSpPr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EAB80D65-9EC6-44FD-B6DD-F3142D5CE655}"/>
                    </a:ext>
                  </a:extLst>
                </p:cNvPr>
                <p:cNvSpPr/>
                <p:nvPr/>
              </p:nvSpPr>
              <p:spPr bwMode="auto">
                <a:xfrm>
                  <a:off x="4864167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47B9707B-9059-4D51-8A4E-B6021335EFFD}"/>
                    </a:ext>
                  </a:extLst>
                </p:cNvPr>
                <p:cNvSpPr/>
                <p:nvPr/>
              </p:nvSpPr>
              <p:spPr bwMode="auto">
                <a:xfrm>
                  <a:off x="5068955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41E6B3D4-EFF3-4204-9F63-562E1D986626}"/>
                    </a:ext>
                  </a:extLst>
                </p:cNvPr>
                <p:cNvSpPr/>
                <p:nvPr/>
              </p:nvSpPr>
              <p:spPr bwMode="auto">
                <a:xfrm>
                  <a:off x="6250054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A75315AF-EAD5-4A30-B884-71CA3E74F0A1}"/>
                    </a:ext>
                  </a:extLst>
                </p:cNvPr>
                <p:cNvSpPr/>
                <p:nvPr/>
              </p:nvSpPr>
              <p:spPr bwMode="auto">
                <a:xfrm>
                  <a:off x="6454842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A4FAB7A9-C5D7-470D-A517-21A79BFBFE27}"/>
                    </a:ext>
                  </a:extLst>
                </p:cNvPr>
                <p:cNvSpPr/>
                <p:nvPr/>
              </p:nvSpPr>
              <p:spPr bwMode="auto">
                <a:xfrm>
                  <a:off x="4701625" y="2582553"/>
                  <a:ext cx="1980220" cy="88847"/>
                </a:xfrm>
                <a:prstGeom prst="roundRect">
                  <a:avLst/>
                </a:prstGeom>
                <a:solidFill>
                  <a:srgbClr val="FF0066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56ED4908-797E-4137-B95B-D6F18F54F593}"/>
                  </a:ext>
                </a:extLst>
              </p:cNvPr>
              <p:cNvSpPr/>
              <p:nvPr/>
            </p:nvSpPr>
            <p:spPr bwMode="auto">
              <a:xfrm>
                <a:off x="5646730" y="2615852"/>
                <a:ext cx="90010" cy="3248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36379AEE-5B4B-404C-B7AF-4D67FABB439B}"/>
                  </a:ext>
                </a:extLst>
              </p:cNvPr>
              <p:cNvGrpSpPr/>
              <p:nvPr/>
            </p:nvGrpSpPr>
            <p:grpSpPr>
              <a:xfrm rot="21117119">
                <a:off x="4701625" y="2483895"/>
                <a:ext cx="1980220" cy="187505"/>
                <a:chOff x="4804019" y="2483895"/>
                <a:chExt cx="1980220" cy="187505"/>
              </a:xfrm>
            </p:grpSpPr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1AD6FA3A-D79C-4FCF-946F-DFA4A1065FDE}"/>
                    </a:ext>
                  </a:extLst>
                </p:cNvPr>
                <p:cNvSpPr/>
                <p:nvPr/>
              </p:nvSpPr>
              <p:spPr bwMode="auto">
                <a:xfrm>
                  <a:off x="4966561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D8AFB001-704E-4FEE-A960-00978F40B27E}"/>
                    </a:ext>
                  </a:extLst>
                </p:cNvPr>
                <p:cNvSpPr/>
                <p:nvPr/>
              </p:nvSpPr>
              <p:spPr bwMode="auto">
                <a:xfrm>
                  <a:off x="5171349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E1269B59-C6AC-40A4-969C-AB1DB593036F}"/>
                    </a:ext>
                  </a:extLst>
                </p:cNvPr>
                <p:cNvSpPr/>
                <p:nvPr/>
              </p:nvSpPr>
              <p:spPr bwMode="auto">
                <a:xfrm>
                  <a:off x="6352448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F18BD3A7-276C-41B8-8C81-8707DEA5A7E3}"/>
                    </a:ext>
                  </a:extLst>
                </p:cNvPr>
                <p:cNvSpPr/>
                <p:nvPr/>
              </p:nvSpPr>
              <p:spPr bwMode="auto">
                <a:xfrm>
                  <a:off x="6557236" y="2483895"/>
                  <a:ext cx="45719" cy="161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1473FA4B-C83F-4CDC-BCB0-43ACD098B747}"/>
                    </a:ext>
                  </a:extLst>
                </p:cNvPr>
                <p:cNvSpPr/>
                <p:nvPr/>
              </p:nvSpPr>
              <p:spPr bwMode="auto">
                <a:xfrm>
                  <a:off x="4804019" y="2582553"/>
                  <a:ext cx="1980220" cy="88847"/>
                </a:xfrm>
                <a:prstGeom prst="roundRect">
                  <a:avLst/>
                </a:prstGeom>
                <a:solidFill>
                  <a:srgbClr val="FFCCFF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7476DBE7-3156-42A7-B151-47D561B04935}"/>
                  </a:ext>
                </a:extLst>
              </p:cNvPr>
              <p:cNvSpPr/>
              <p:nvPr/>
            </p:nvSpPr>
            <p:spPr bwMode="auto">
              <a:xfrm>
                <a:off x="5511715" y="2869662"/>
                <a:ext cx="360040" cy="710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54E66B9D-C6AC-48E5-BFB6-A0AAE88C5510}"/>
                </a:ext>
              </a:extLst>
            </p:cNvPr>
            <p:cNvGrpSpPr/>
            <p:nvPr/>
          </p:nvGrpSpPr>
          <p:grpSpPr>
            <a:xfrm>
              <a:off x="6809412" y="1414619"/>
              <a:ext cx="2489400" cy="1798391"/>
              <a:chOff x="6869318" y="1461752"/>
              <a:chExt cx="2115235" cy="1528087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DDC129F6-F008-423E-981B-6E85180C20A9}"/>
                  </a:ext>
                </a:extLst>
              </p:cNvPr>
              <p:cNvGrpSpPr/>
              <p:nvPr/>
            </p:nvGrpSpPr>
            <p:grpSpPr>
              <a:xfrm flipH="1">
                <a:off x="7274252" y="1461752"/>
                <a:ext cx="1394339" cy="1474842"/>
                <a:chOff x="7210752" y="1466000"/>
                <a:chExt cx="1394339" cy="1474842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8E5EB7AC-7D5E-46E9-9188-1B4199EFBC36}"/>
                    </a:ext>
                  </a:extLst>
                </p:cNvPr>
                <p:cNvSpPr/>
                <p:nvPr/>
              </p:nvSpPr>
              <p:spPr bwMode="auto">
                <a:xfrm rot="253207">
                  <a:off x="7210752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666127B6-F08F-4860-8677-120AADB42551}"/>
                    </a:ext>
                  </a:extLst>
                </p:cNvPr>
                <p:cNvSpPr/>
                <p:nvPr/>
              </p:nvSpPr>
              <p:spPr bwMode="auto">
                <a:xfrm rot="253207">
                  <a:off x="7546708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C7E230C1-B72A-4FAD-838B-B915CDF7C408}"/>
                    </a:ext>
                  </a:extLst>
                </p:cNvPr>
                <p:cNvSpPr/>
                <p:nvPr/>
              </p:nvSpPr>
              <p:spPr bwMode="auto">
                <a:xfrm rot="253207">
                  <a:off x="7882664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48E5E746-3864-4440-9274-E67FDE49DD26}"/>
                    </a:ext>
                  </a:extLst>
                </p:cNvPr>
                <p:cNvSpPr/>
                <p:nvPr/>
              </p:nvSpPr>
              <p:spPr bwMode="auto">
                <a:xfrm rot="253207">
                  <a:off x="8218620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B733343C-ACFA-4B14-A06F-DDCC28D06CFC}"/>
                    </a:ext>
                  </a:extLst>
                </p:cNvPr>
                <p:cNvSpPr/>
                <p:nvPr/>
              </p:nvSpPr>
              <p:spPr bwMode="auto">
                <a:xfrm rot="253207">
                  <a:off x="8554574" y="1466002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9132D2B-B428-408A-8354-56A58CF58C17}"/>
                  </a:ext>
                </a:extLst>
              </p:cNvPr>
              <p:cNvSpPr/>
              <p:nvPr/>
            </p:nvSpPr>
            <p:spPr bwMode="auto">
              <a:xfrm>
                <a:off x="6991124" y="1599355"/>
                <a:ext cx="1838752" cy="1390484"/>
              </a:xfrm>
              <a:custGeom>
                <a:avLst/>
                <a:gdLst>
                  <a:gd name="connsiteX0" fmla="*/ 70720 w 1838752"/>
                  <a:gd name="connsiteY0" fmla="*/ 0 h 1390484"/>
                  <a:gd name="connsiteX1" fmla="*/ 1768032 w 1838752"/>
                  <a:gd name="connsiteY1" fmla="*/ 0 h 1390484"/>
                  <a:gd name="connsiteX2" fmla="*/ 1838752 w 1838752"/>
                  <a:gd name="connsiteY2" fmla="*/ 70720 h 1390484"/>
                  <a:gd name="connsiteX3" fmla="*/ 1838752 w 1838752"/>
                  <a:gd name="connsiteY3" fmla="*/ 1390484 h 1390484"/>
                  <a:gd name="connsiteX4" fmla="*/ 1778226 w 1838752"/>
                  <a:gd name="connsiteY4" fmla="*/ 1390484 h 1390484"/>
                  <a:gd name="connsiteX5" fmla="*/ 1778226 w 1838752"/>
                  <a:gd name="connsiteY5" fmla="*/ 96116 h 1390484"/>
                  <a:gd name="connsiteX6" fmla="*/ 1742435 w 1838752"/>
                  <a:gd name="connsiteY6" fmla="*/ 60325 h 1390484"/>
                  <a:gd name="connsiteX7" fmla="*/ 96317 w 1838752"/>
                  <a:gd name="connsiteY7" fmla="*/ 60325 h 1390484"/>
                  <a:gd name="connsiteX8" fmla="*/ 60526 w 1838752"/>
                  <a:gd name="connsiteY8" fmla="*/ 96116 h 1390484"/>
                  <a:gd name="connsiteX9" fmla="*/ 60526 w 1838752"/>
                  <a:gd name="connsiteY9" fmla="*/ 1390484 h 1390484"/>
                  <a:gd name="connsiteX10" fmla="*/ 0 w 1838752"/>
                  <a:gd name="connsiteY10" fmla="*/ 1390484 h 1390484"/>
                  <a:gd name="connsiteX11" fmla="*/ 0 w 1838752"/>
                  <a:gd name="connsiteY11" fmla="*/ 70720 h 1390484"/>
                  <a:gd name="connsiteX12" fmla="*/ 70720 w 1838752"/>
                  <a:gd name="connsiteY12" fmla="*/ 0 h 1390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8752" h="1390484">
                    <a:moveTo>
                      <a:pt x="70720" y="0"/>
                    </a:moveTo>
                    <a:lnTo>
                      <a:pt x="1768032" y="0"/>
                    </a:lnTo>
                    <a:cubicBezTo>
                      <a:pt x="1807090" y="0"/>
                      <a:pt x="1838752" y="31662"/>
                      <a:pt x="1838752" y="70720"/>
                    </a:cubicBezTo>
                    <a:lnTo>
                      <a:pt x="1838752" y="1390484"/>
                    </a:lnTo>
                    <a:lnTo>
                      <a:pt x="1778226" y="1390484"/>
                    </a:lnTo>
                    <a:lnTo>
                      <a:pt x="1778226" y="96116"/>
                    </a:lnTo>
                    <a:cubicBezTo>
                      <a:pt x="1778226" y="76349"/>
                      <a:pt x="1762202" y="60325"/>
                      <a:pt x="1742435" y="60325"/>
                    </a:cubicBezTo>
                    <a:lnTo>
                      <a:pt x="96317" y="60325"/>
                    </a:lnTo>
                    <a:cubicBezTo>
                      <a:pt x="76550" y="60325"/>
                      <a:pt x="60526" y="76349"/>
                      <a:pt x="60526" y="96116"/>
                    </a:cubicBezTo>
                    <a:lnTo>
                      <a:pt x="60526" y="1390484"/>
                    </a:lnTo>
                    <a:lnTo>
                      <a:pt x="0" y="1390484"/>
                    </a:lnTo>
                    <a:lnTo>
                      <a:pt x="0" y="70720"/>
                    </a:lnTo>
                    <a:cubicBezTo>
                      <a:pt x="0" y="31662"/>
                      <a:pt x="31662" y="0"/>
                      <a:pt x="707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B0C99F49-18FD-4D52-9E36-F02F710CC9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869318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C437B65D-D665-47BD-94FC-ADF15363F813}"/>
                  </a:ext>
                </a:extLst>
              </p:cNvPr>
              <p:cNvGrpSpPr/>
              <p:nvPr/>
            </p:nvGrpSpPr>
            <p:grpSpPr>
              <a:xfrm>
                <a:off x="7157236" y="1461752"/>
                <a:ext cx="1394339" cy="1474842"/>
                <a:chOff x="7210752" y="1466000"/>
                <a:chExt cx="1394339" cy="1474842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167BA850-A860-419E-B142-7335063FD687}"/>
                    </a:ext>
                  </a:extLst>
                </p:cNvPr>
                <p:cNvSpPr/>
                <p:nvPr/>
              </p:nvSpPr>
              <p:spPr bwMode="auto">
                <a:xfrm rot="253207">
                  <a:off x="7210752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552F5644-3142-4BE5-B814-D727F12F6630}"/>
                    </a:ext>
                  </a:extLst>
                </p:cNvPr>
                <p:cNvSpPr/>
                <p:nvPr/>
              </p:nvSpPr>
              <p:spPr bwMode="auto">
                <a:xfrm rot="253207">
                  <a:off x="7546708" y="1466000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C0A37E1B-F12D-4527-81E6-9B1B6A2C4E27}"/>
                    </a:ext>
                  </a:extLst>
                </p:cNvPr>
                <p:cNvSpPr/>
                <p:nvPr/>
              </p:nvSpPr>
              <p:spPr bwMode="auto">
                <a:xfrm rot="253207">
                  <a:off x="7882664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DD105AC1-09D7-4866-91C6-DEDF809C54CD}"/>
                    </a:ext>
                  </a:extLst>
                </p:cNvPr>
                <p:cNvSpPr/>
                <p:nvPr/>
              </p:nvSpPr>
              <p:spPr bwMode="auto">
                <a:xfrm rot="253207">
                  <a:off x="8218620" y="1466001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F5B6B3C7-776D-466A-84EF-766345A74DBA}"/>
                    </a:ext>
                  </a:extLst>
                </p:cNvPr>
                <p:cNvSpPr/>
                <p:nvPr/>
              </p:nvSpPr>
              <p:spPr bwMode="auto">
                <a:xfrm rot="253207">
                  <a:off x="8554574" y="1466002"/>
                  <a:ext cx="50517" cy="147484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7CA2374-1ED1-4DCA-8070-A696FFEA0A55}"/>
                </a:ext>
              </a:extLst>
            </p:cNvPr>
            <p:cNvGrpSpPr/>
            <p:nvPr/>
          </p:nvGrpSpPr>
          <p:grpSpPr>
            <a:xfrm>
              <a:off x="3988607" y="2149971"/>
              <a:ext cx="2360413" cy="968697"/>
              <a:chOff x="3584782" y="1589160"/>
              <a:chExt cx="3742012" cy="1535694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F5334CE-DE5C-40A0-A07A-67B5D289EA8E}"/>
                  </a:ext>
                </a:extLst>
              </p:cNvPr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B3E5200-FE88-437A-A4BC-4790471D1079}"/>
                  </a:ext>
                </a:extLst>
              </p:cNvPr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CF84257-F9DA-49DC-88D7-AA573FF05269}"/>
                  </a:ext>
                </a:extLst>
              </p:cNvPr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F4505DDC-B99F-478B-80EC-BC2ECD6383DE}"/>
                </a:ext>
              </a:extLst>
            </p:cNvPr>
            <p:cNvSpPr/>
            <p:nvPr/>
          </p:nvSpPr>
          <p:spPr>
            <a:xfrm>
              <a:off x="6893861" y="4562476"/>
              <a:ext cx="2568387" cy="12226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5" name="Freeform 29">
            <a:extLst>
              <a:ext uri="{FF2B5EF4-FFF2-40B4-BE49-F238E27FC236}">
                <a16:creationId xmlns:a16="http://schemas.microsoft.com/office/drawing/2014/main" id="{635B763D-0B85-418F-B744-41F96642A3D4}"/>
              </a:ext>
            </a:extLst>
          </p:cNvPr>
          <p:cNvSpPr>
            <a:spLocks/>
          </p:cNvSpPr>
          <p:nvPr/>
        </p:nvSpPr>
        <p:spPr bwMode="auto">
          <a:xfrm>
            <a:off x="5001821" y="3082465"/>
            <a:ext cx="1126949" cy="1666173"/>
          </a:xfrm>
          <a:custGeom>
            <a:avLst/>
            <a:gdLst>
              <a:gd name="T0" fmla="*/ 240 w 790"/>
              <a:gd name="T1" fmla="*/ 227 h 1168"/>
              <a:gd name="T2" fmla="*/ 98 w 790"/>
              <a:gd name="T3" fmla="*/ 331 h 1168"/>
              <a:gd name="T4" fmla="*/ 6 w 790"/>
              <a:gd name="T5" fmla="*/ 391 h 1168"/>
              <a:gd name="T6" fmla="*/ 19 w 790"/>
              <a:gd name="T7" fmla="*/ 437 h 1168"/>
              <a:gd name="T8" fmla="*/ 27 w 790"/>
              <a:gd name="T9" fmla="*/ 514 h 1168"/>
              <a:gd name="T10" fmla="*/ 82 w 790"/>
              <a:gd name="T11" fmla="*/ 631 h 1168"/>
              <a:gd name="T12" fmla="*/ 127 w 790"/>
              <a:gd name="T13" fmla="*/ 773 h 1168"/>
              <a:gd name="T14" fmla="*/ 172 w 790"/>
              <a:gd name="T15" fmla="*/ 934 h 1168"/>
              <a:gd name="T16" fmla="*/ 223 w 790"/>
              <a:gd name="T17" fmla="*/ 1123 h 1168"/>
              <a:gd name="T18" fmla="*/ 221 w 790"/>
              <a:gd name="T19" fmla="*/ 1156 h 1168"/>
              <a:gd name="T20" fmla="*/ 354 w 790"/>
              <a:gd name="T21" fmla="*/ 1168 h 1168"/>
              <a:gd name="T22" fmla="*/ 399 w 790"/>
              <a:gd name="T23" fmla="*/ 1159 h 1168"/>
              <a:gd name="T24" fmla="*/ 422 w 790"/>
              <a:gd name="T25" fmla="*/ 1144 h 1168"/>
              <a:gd name="T26" fmla="*/ 525 w 790"/>
              <a:gd name="T27" fmla="*/ 1139 h 1168"/>
              <a:gd name="T28" fmla="*/ 524 w 790"/>
              <a:gd name="T29" fmla="*/ 1123 h 1168"/>
              <a:gd name="T30" fmla="*/ 483 w 790"/>
              <a:gd name="T31" fmla="*/ 1096 h 1168"/>
              <a:gd name="T32" fmla="*/ 476 w 790"/>
              <a:gd name="T33" fmla="*/ 1002 h 1168"/>
              <a:gd name="T34" fmla="*/ 468 w 790"/>
              <a:gd name="T35" fmla="*/ 929 h 1168"/>
              <a:gd name="T36" fmla="*/ 499 w 790"/>
              <a:gd name="T37" fmla="*/ 996 h 1168"/>
              <a:gd name="T38" fmla="*/ 513 w 790"/>
              <a:gd name="T39" fmla="*/ 1068 h 1168"/>
              <a:gd name="T40" fmla="*/ 516 w 790"/>
              <a:gd name="T41" fmla="*/ 1102 h 1168"/>
              <a:gd name="T42" fmla="*/ 625 w 790"/>
              <a:gd name="T43" fmla="*/ 1081 h 1168"/>
              <a:gd name="T44" fmla="*/ 616 w 790"/>
              <a:gd name="T45" fmla="*/ 1061 h 1168"/>
              <a:gd name="T46" fmla="*/ 667 w 790"/>
              <a:gd name="T47" fmla="*/ 1054 h 1168"/>
              <a:gd name="T48" fmla="*/ 667 w 790"/>
              <a:gd name="T49" fmla="*/ 1035 h 1168"/>
              <a:gd name="T50" fmla="*/ 616 w 790"/>
              <a:gd name="T51" fmla="*/ 1018 h 1168"/>
              <a:gd name="T52" fmla="*/ 605 w 790"/>
              <a:gd name="T53" fmla="*/ 973 h 1168"/>
              <a:gd name="T54" fmla="*/ 593 w 790"/>
              <a:gd name="T55" fmla="*/ 824 h 1168"/>
              <a:gd name="T56" fmla="*/ 579 w 790"/>
              <a:gd name="T57" fmla="*/ 743 h 1168"/>
              <a:gd name="T58" fmla="*/ 597 w 790"/>
              <a:gd name="T59" fmla="*/ 682 h 1168"/>
              <a:gd name="T60" fmla="*/ 612 w 790"/>
              <a:gd name="T61" fmla="*/ 626 h 1168"/>
              <a:gd name="T62" fmla="*/ 615 w 790"/>
              <a:gd name="T63" fmla="*/ 616 h 1168"/>
              <a:gd name="T64" fmla="*/ 736 w 790"/>
              <a:gd name="T65" fmla="*/ 635 h 1168"/>
              <a:gd name="T66" fmla="*/ 749 w 790"/>
              <a:gd name="T67" fmla="*/ 652 h 1168"/>
              <a:gd name="T68" fmla="*/ 762 w 790"/>
              <a:gd name="T69" fmla="*/ 645 h 1168"/>
              <a:gd name="T70" fmla="*/ 764 w 790"/>
              <a:gd name="T71" fmla="*/ 633 h 1168"/>
              <a:gd name="T72" fmla="*/ 775 w 790"/>
              <a:gd name="T73" fmla="*/ 652 h 1168"/>
              <a:gd name="T74" fmla="*/ 787 w 790"/>
              <a:gd name="T75" fmla="*/ 649 h 1168"/>
              <a:gd name="T76" fmla="*/ 787 w 790"/>
              <a:gd name="T77" fmla="*/ 619 h 1168"/>
              <a:gd name="T78" fmla="*/ 762 w 790"/>
              <a:gd name="T79" fmla="*/ 605 h 1168"/>
              <a:gd name="T80" fmla="*/ 749 w 790"/>
              <a:gd name="T81" fmla="*/ 591 h 1168"/>
              <a:gd name="T82" fmla="*/ 696 w 790"/>
              <a:gd name="T83" fmla="*/ 565 h 1168"/>
              <a:gd name="T84" fmla="*/ 652 w 790"/>
              <a:gd name="T85" fmla="*/ 510 h 1168"/>
              <a:gd name="T86" fmla="*/ 660 w 790"/>
              <a:gd name="T87" fmla="*/ 460 h 1168"/>
              <a:gd name="T88" fmla="*/ 599 w 790"/>
              <a:gd name="T89" fmla="*/ 411 h 1168"/>
              <a:gd name="T90" fmla="*/ 548 w 790"/>
              <a:gd name="T91" fmla="*/ 405 h 1168"/>
              <a:gd name="T92" fmla="*/ 579 w 790"/>
              <a:gd name="T93" fmla="*/ 306 h 1168"/>
              <a:gd name="T94" fmla="*/ 564 w 790"/>
              <a:gd name="T95" fmla="*/ 263 h 1168"/>
              <a:gd name="T96" fmla="*/ 578 w 790"/>
              <a:gd name="T97" fmla="*/ 268 h 1168"/>
              <a:gd name="T98" fmla="*/ 597 w 790"/>
              <a:gd name="T99" fmla="*/ 277 h 1168"/>
              <a:gd name="T100" fmla="*/ 608 w 790"/>
              <a:gd name="T101" fmla="*/ 269 h 1168"/>
              <a:gd name="T102" fmla="*/ 622 w 790"/>
              <a:gd name="T103" fmla="*/ 277 h 1168"/>
              <a:gd name="T104" fmla="*/ 637 w 790"/>
              <a:gd name="T105" fmla="*/ 268 h 1168"/>
              <a:gd name="T106" fmla="*/ 660 w 790"/>
              <a:gd name="T107" fmla="*/ 243 h 1168"/>
              <a:gd name="T108" fmla="*/ 671 w 790"/>
              <a:gd name="T109" fmla="*/ 131 h 1168"/>
              <a:gd name="T110" fmla="*/ 669 w 790"/>
              <a:gd name="T111" fmla="*/ 62 h 1168"/>
              <a:gd name="T112" fmla="*/ 656 w 790"/>
              <a:gd name="T113" fmla="*/ 50 h 1168"/>
              <a:gd name="T114" fmla="*/ 619 w 790"/>
              <a:gd name="T115" fmla="*/ 13 h 1168"/>
              <a:gd name="T116" fmla="*/ 544 w 790"/>
              <a:gd name="T117" fmla="*/ 4 h 1168"/>
              <a:gd name="T118" fmla="*/ 475 w 790"/>
              <a:gd name="T119" fmla="*/ 56 h 1168"/>
              <a:gd name="T120" fmla="*/ 389 w 790"/>
              <a:gd name="T121" fmla="*/ 134 h 1168"/>
              <a:gd name="T122" fmla="*/ 360 w 790"/>
              <a:gd name="T123" fmla="*/ 15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0" h="1168">
                <a:moveTo>
                  <a:pt x="356" y="170"/>
                </a:moveTo>
                <a:lnTo>
                  <a:pt x="356" y="170"/>
                </a:lnTo>
                <a:lnTo>
                  <a:pt x="317" y="186"/>
                </a:lnTo>
                <a:lnTo>
                  <a:pt x="283" y="202"/>
                </a:lnTo>
                <a:lnTo>
                  <a:pt x="253" y="218"/>
                </a:lnTo>
                <a:lnTo>
                  <a:pt x="253" y="218"/>
                </a:lnTo>
                <a:lnTo>
                  <a:pt x="240" y="227"/>
                </a:lnTo>
                <a:lnTo>
                  <a:pt x="226" y="237"/>
                </a:lnTo>
                <a:lnTo>
                  <a:pt x="198" y="261"/>
                </a:lnTo>
                <a:lnTo>
                  <a:pt x="173" y="283"/>
                </a:lnTo>
                <a:lnTo>
                  <a:pt x="163" y="292"/>
                </a:lnTo>
                <a:lnTo>
                  <a:pt x="153" y="299"/>
                </a:lnTo>
                <a:lnTo>
                  <a:pt x="153" y="299"/>
                </a:lnTo>
                <a:lnTo>
                  <a:pt x="98" y="331"/>
                </a:lnTo>
                <a:lnTo>
                  <a:pt x="68" y="350"/>
                </a:lnTo>
                <a:lnTo>
                  <a:pt x="52" y="360"/>
                </a:lnTo>
                <a:lnTo>
                  <a:pt x="52" y="360"/>
                </a:lnTo>
                <a:lnTo>
                  <a:pt x="39" y="369"/>
                </a:lnTo>
                <a:lnTo>
                  <a:pt x="21" y="380"/>
                </a:lnTo>
                <a:lnTo>
                  <a:pt x="13" y="386"/>
                </a:lnTo>
                <a:lnTo>
                  <a:pt x="6" y="391"/>
                </a:lnTo>
                <a:lnTo>
                  <a:pt x="1" y="397"/>
                </a:lnTo>
                <a:lnTo>
                  <a:pt x="0" y="398"/>
                </a:lnTo>
                <a:lnTo>
                  <a:pt x="0" y="400"/>
                </a:lnTo>
                <a:lnTo>
                  <a:pt x="0" y="400"/>
                </a:lnTo>
                <a:lnTo>
                  <a:pt x="10" y="422"/>
                </a:lnTo>
                <a:lnTo>
                  <a:pt x="19" y="437"/>
                </a:lnTo>
                <a:lnTo>
                  <a:pt x="19" y="437"/>
                </a:lnTo>
                <a:lnTo>
                  <a:pt x="19" y="436"/>
                </a:lnTo>
                <a:lnTo>
                  <a:pt x="20" y="438"/>
                </a:lnTo>
                <a:lnTo>
                  <a:pt x="21" y="449"/>
                </a:lnTo>
                <a:lnTo>
                  <a:pt x="22" y="477"/>
                </a:lnTo>
                <a:lnTo>
                  <a:pt x="22" y="477"/>
                </a:lnTo>
                <a:lnTo>
                  <a:pt x="23" y="496"/>
                </a:lnTo>
                <a:lnTo>
                  <a:pt x="27" y="514"/>
                </a:lnTo>
                <a:lnTo>
                  <a:pt x="32" y="532"/>
                </a:lnTo>
                <a:lnTo>
                  <a:pt x="37" y="549"/>
                </a:lnTo>
                <a:lnTo>
                  <a:pt x="43" y="565"/>
                </a:lnTo>
                <a:lnTo>
                  <a:pt x="50" y="580"/>
                </a:lnTo>
                <a:lnTo>
                  <a:pt x="59" y="594"/>
                </a:lnTo>
                <a:lnTo>
                  <a:pt x="67" y="609"/>
                </a:lnTo>
                <a:lnTo>
                  <a:pt x="82" y="631"/>
                </a:lnTo>
                <a:lnTo>
                  <a:pt x="97" y="650"/>
                </a:lnTo>
                <a:lnTo>
                  <a:pt x="106" y="663"/>
                </a:lnTo>
                <a:lnTo>
                  <a:pt x="108" y="668"/>
                </a:lnTo>
                <a:lnTo>
                  <a:pt x="110" y="670"/>
                </a:lnTo>
                <a:lnTo>
                  <a:pt x="110" y="670"/>
                </a:lnTo>
                <a:lnTo>
                  <a:pt x="116" y="708"/>
                </a:lnTo>
                <a:lnTo>
                  <a:pt x="127" y="773"/>
                </a:lnTo>
                <a:lnTo>
                  <a:pt x="142" y="838"/>
                </a:lnTo>
                <a:lnTo>
                  <a:pt x="147" y="863"/>
                </a:lnTo>
                <a:lnTo>
                  <a:pt x="153" y="878"/>
                </a:lnTo>
                <a:lnTo>
                  <a:pt x="153" y="878"/>
                </a:lnTo>
                <a:lnTo>
                  <a:pt x="158" y="890"/>
                </a:lnTo>
                <a:lnTo>
                  <a:pt x="164" y="904"/>
                </a:lnTo>
                <a:lnTo>
                  <a:pt x="172" y="934"/>
                </a:lnTo>
                <a:lnTo>
                  <a:pt x="183" y="977"/>
                </a:lnTo>
                <a:lnTo>
                  <a:pt x="183" y="977"/>
                </a:lnTo>
                <a:lnTo>
                  <a:pt x="186" y="1005"/>
                </a:lnTo>
                <a:lnTo>
                  <a:pt x="191" y="1053"/>
                </a:lnTo>
                <a:lnTo>
                  <a:pt x="197" y="1119"/>
                </a:lnTo>
                <a:lnTo>
                  <a:pt x="223" y="1123"/>
                </a:lnTo>
                <a:lnTo>
                  <a:pt x="223" y="1123"/>
                </a:lnTo>
                <a:lnTo>
                  <a:pt x="221" y="1129"/>
                </a:lnTo>
                <a:lnTo>
                  <a:pt x="218" y="1141"/>
                </a:lnTo>
                <a:lnTo>
                  <a:pt x="217" y="1146"/>
                </a:lnTo>
                <a:lnTo>
                  <a:pt x="217" y="1151"/>
                </a:lnTo>
                <a:lnTo>
                  <a:pt x="218" y="1154"/>
                </a:lnTo>
                <a:lnTo>
                  <a:pt x="220" y="1155"/>
                </a:lnTo>
                <a:lnTo>
                  <a:pt x="221" y="1156"/>
                </a:lnTo>
                <a:lnTo>
                  <a:pt x="223" y="1156"/>
                </a:lnTo>
                <a:lnTo>
                  <a:pt x="223" y="1156"/>
                </a:lnTo>
                <a:lnTo>
                  <a:pt x="233" y="1156"/>
                </a:lnTo>
                <a:lnTo>
                  <a:pt x="249" y="1157"/>
                </a:lnTo>
                <a:lnTo>
                  <a:pt x="292" y="1163"/>
                </a:lnTo>
                <a:lnTo>
                  <a:pt x="337" y="1167"/>
                </a:lnTo>
                <a:lnTo>
                  <a:pt x="354" y="1168"/>
                </a:lnTo>
                <a:lnTo>
                  <a:pt x="366" y="1167"/>
                </a:lnTo>
                <a:lnTo>
                  <a:pt x="366" y="1167"/>
                </a:lnTo>
                <a:lnTo>
                  <a:pt x="380" y="1165"/>
                </a:lnTo>
                <a:lnTo>
                  <a:pt x="390" y="1164"/>
                </a:lnTo>
                <a:lnTo>
                  <a:pt x="396" y="1163"/>
                </a:lnTo>
                <a:lnTo>
                  <a:pt x="398" y="1162"/>
                </a:lnTo>
                <a:lnTo>
                  <a:pt x="399" y="1159"/>
                </a:lnTo>
                <a:lnTo>
                  <a:pt x="399" y="1159"/>
                </a:lnTo>
                <a:lnTo>
                  <a:pt x="401" y="1155"/>
                </a:lnTo>
                <a:lnTo>
                  <a:pt x="401" y="1150"/>
                </a:lnTo>
                <a:lnTo>
                  <a:pt x="401" y="1146"/>
                </a:lnTo>
                <a:lnTo>
                  <a:pt x="399" y="1145"/>
                </a:lnTo>
                <a:lnTo>
                  <a:pt x="399" y="1145"/>
                </a:lnTo>
                <a:lnTo>
                  <a:pt x="422" y="1144"/>
                </a:lnTo>
                <a:lnTo>
                  <a:pt x="442" y="1144"/>
                </a:lnTo>
                <a:lnTo>
                  <a:pt x="457" y="1145"/>
                </a:lnTo>
                <a:lnTo>
                  <a:pt x="457" y="1145"/>
                </a:lnTo>
                <a:lnTo>
                  <a:pt x="475" y="1145"/>
                </a:lnTo>
                <a:lnTo>
                  <a:pt x="498" y="1143"/>
                </a:lnTo>
                <a:lnTo>
                  <a:pt x="518" y="1141"/>
                </a:lnTo>
                <a:lnTo>
                  <a:pt x="525" y="1139"/>
                </a:lnTo>
                <a:lnTo>
                  <a:pt x="527" y="1138"/>
                </a:lnTo>
                <a:lnTo>
                  <a:pt x="527" y="1138"/>
                </a:lnTo>
                <a:lnTo>
                  <a:pt x="528" y="1135"/>
                </a:lnTo>
                <a:lnTo>
                  <a:pt x="529" y="1132"/>
                </a:lnTo>
                <a:lnTo>
                  <a:pt x="528" y="1129"/>
                </a:lnTo>
                <a:lnTo>
                  <a:pt x="524" y="1123"/>
                </a:lnTo>
                <a:lnTo>
                  <a:pt x="524" y="1123"/>
                </a:lnTo>
                <a:lnTo>
                  <a:pt x="520" y="1119"/>
                </a:lnTo>
                <a:lnTo>
                  <a:pt x="513" y="1116"/>
                </a:lnTo>
                <a:lnTo>
                  <a:pt x="499" y="1109"/>
                </a:lnTo>
                <a:lnTo>
                  <a:pt x="480" y="1102"/>
                </a:lnTo>
                <a:lnTo>
                  <a:pt x="480" y="1102"/>
                </a:lnTo>
                <a:lnTo>
                  <a:pt x="482" y="1098"/>
                </a:lnTo>
                <a:lnTo>
                  <a:pt x="483" y="1096"/>
                </a:lnTo>
                <a:lnTo>
                  <a:pt x="483" y="1091"/>
                </a:lnTo>
                <a:lnTo>
                  <a:pt x="483" y="1091"/>
                </a:lnTo>
                <a:lnTo>
                  <a:pt x="481" y="1047"/>
                </a:lnTo>
                <a:lnTo>
                  <a:pt x="479" y="1019"/>
                </a:lnTo>
                <a:lnTo>
                  <a:pt x="477" y="1008"/>
                </a:lnTo>
                <a:lnTo>
                  <a:pt x="476" y="1002"/>
                </a:lnTo>
                <a:lnTo>
                  <a:pt x="476" y="1002"/>
                </a:lnTo>
                <a:lnTo>
                  <a:pt x="473" y="993"/>
                </a:lnTo>
                <a:lnTo>
                  <a:pt x="470" y="979"/>
                </a:lnTo>
                <a:lnTo>
                  <a:pt x="466" y="955"/>
                </a:lnTo>
                <a:lnTo>
                  <a:pt x="466" y="955"/>
                </a:lnTo>
                <a:lnTo>
                  <a:pt x="464" y="951"/>
                </a:lnTo>
                <a:lnTo>
                  <a:pt x="466" y="944"/>
                </a:lnTo>
                <a:lnTo>
                  <a:pt x="468" y="929"/>
                </a:lnTo>
                <a:lnTo>
                  <a:pt x="473" y="908"/>
                </a:lnTo>
                <a:lnTo>
                  <a:pt x="473" y="908"/>
                </a:lnTo>
                <a:lnTo>
                  <a:pt x="482" y="942"/>
                </a:lnTo>
                <a:lnTo>
                  <a:pt x="489" y="968"/>
                </a:lnTo>
                <a:lnTo>
                  <a:pt x="494" y="984"/>
                </a:lnTo>
                <a:lnTo>
                  <a:pt x="494" y="984"/>
                </a:lnTo>
                <a:lnTo>
                  <a:pt x="499" y="996"/>
                </a:lnTo>
                <a:lnTo>
                  <a:pt x="501" y="999"/>
                </a:lnTo>
                <a:lnTo>
                  <a:pt x="502" y="999"/>
                </a:lnTo>
                <a:lnTo>
                  <a:pt x="502" y="999"/>
                </a:lnTo>
                <a:lnTo>
                  <a:pt x="505" y="1009"/>
                </a:lnTo>
                <a:lnTo>
                  <a:pt x="508" y="1032"/>
                </a:lnTo>
                <a:lnTo>
                  <a:pt x="512" y="1058"/>
                </a:lnTo>
                <a:lnTo>
                  <a:pt x="513" y="1068"/>
                </a:lnTo>
                <a:lnTo>
                  <a:pt x="513" y="1076"/>
                </a:lnTo>
                <a:lnTo>
                  <a:pt x="513" y="1076"/>
                </a:lnTo>
                <a:lnTo>
                  <a:pt x="512" y="1085"/>
                </a:lnTo>
                <a:lnTo>
                  <a:pt x="513" y="1092"/>
                </a:lnTo>
                <a:lnTo>
                  <a:pt x="514" y="1098"/>
                </a:lnTo>
                <a:lnTo>
                  <a:pt x="516" y="1102"/>
                </a:lnTo>
                <a:lnTo>
                  <a:pt x="516" y="1102"/>
                </a:lnTo>
                <a:lnTo>
                  <a:pt x="522" y="1102"/>
                </a:lnTo>
                <a:lnTo>
                  <a:pt x="535" y="1100"/>
                </a:lnTo>
                <a:lnTo>
                  <a:pt x="573" y="1094"/>
                </a:lnTo>
                <a:lnTo>
                  <a:pt x="593" y="1091"/>
                </a:lnTo>
                <a:lnTo>
                  <a:pt x="611" y="1087"/>
                </a:lnTo>
                <a:lnTo>
                  <a:pt x="623" y="1083"/>
                </a:lnTo>
                <a:lnTo>
                  <a:pt x="625" y="1081"/>
                </a:lnTo>
                <a:lnTo>
                  <a:pt x="626" y="1079"/>
                </a:lnTo>
                <a:lnTo>
                  <a:pt x="626" y="1079"/>
                </a:lnTo>
                <a:lnTo>
                  <a:pt x="624" y="1073"/>
                </a:lnTo>
                <a:lnTo>
                  <a:pt x="619" y="1067"/>
                </a:lnTo>
                <a:lnTo>
                  <a:pt x="616" y="1064"/>
                </a:lnTo>
                <a:lnTo>
                  <a:pt x="616" y="1062"/>
                </a:lnTo>
                <a:lnTo>
                  <a:pt x="616" y="1061"/>
                </a:lnTo>
                <a:lnTo>
                  <a:pt x="616" y="1061"/>
                </a:lnTo>
                <a:lnTo>
                  <a:pt x="624" y="1060"/>
                </a:lnTo>
                <a:lnTo>
                  <a:pt x="641" y="1059"/>
                </a:lnTo>
                <a:lnTo>
                  <a:pt x="658" y="1057"/>
                </a:lnTo>
                <a:lnTo>
                  <a:pt x="664" y="1055"/>
                </a:lnTo>
                <a:lnTo>
                  <a:pt x="667" y="1054"/>
                </a:lnTo>
                <a:lnTo>
                  <a:pt x="667" y="1054"/>
                </a:lnTo>
                <a:lnTo>
                  <a:pt x="668" y="1052"/>
                </a:lnTo>
                <a:lnTo>
                  <a:pt x="671" y="1051"/>
                </a:lnTo>
                <a:lnTo>
                  <a:pt x="676" y="1048"/>
                </a:lnTo>
                <a:lnTo>
                  <a:pt x="676" y="1047"/>
                </a:lnTo>
                <a:lnTo>
                  <a:pt x="676" y="1044"/>
                </a:lnTo>
                <a:lnTo>
                  <a:pt x="673" y="1040"/>
                </a:lnTo>
                <a:lnTo>
                  <a:pt x="667" y="1035"/>
                </a:lnTo>
                <a:lnTo>
                  <a:pt x="667" y="1035"/>
                </a:lnTo>
                <a:lnTo>
                  <a:pt x="658" y="1031"/>
                </a:lnTo>
                <a:lnTo>
                  <a:pt x="650" y="1026"/>
                </a:lnTo>
                <a:lnTo>
                  <a:pt x="641" y="1023"/>
                </a:lnTo>
                <a:lnTo>
                  <a:pt x="634" y="1021"/>
                </a:lnTo>
                <a:lnTo>
                  <a:pt x="621" y="1018"/>
                </a:lnTo>
                <a:lnTo>
                  <a:pt x="616" y="1018"/>
                </a:lnTo>
                <a:lnTo>
                  <a:pt x="616" y="1018"/>
                </a:lnTo>
                <a:lnTo>
                  <a:pt x="613" y="1003"/>
                </a:lnTo>
                <a:lnTo>
                  <a:pt x="611" y="992"/>
                </a:lnTo>
                <a:lnTo>
                  <a:pt x="608" y="984"/>
                </a:lnTo>
                <a:lnTo>
                  <a:pt x="608" y="984"/>
                </a:lnTo>
                <a:lnTo>
                  <a:pt x="606" y="981"/>
                </a:lnTo>
                <a:lnTo>
                  <a:pt x="605" y="973"/>
                </a:lnTo>
                <a:lnTo>
                  <a:pt x="603" y="954"/>
                </a:lnTo>
                <a:lnTo>
                  <a:pt x="600" y="927"/>
                </a:lnTo>
                <a:lnTo>
                  <a:pt x="608" y="911"/>
                </a:lnTo>
                <a:lnTo>
                  <a:pt x="608" y="911"/>
                </a:lnTo>
                <a:lnTo>
                  <a:pt x="600" y="873"/>
                </a:lnTo>
                <a:lnTo>
                  <a:pt x="596" y="845"/>
                </a:lnTo>
                <a:lnTo>
                  <a:pt x="593" y="824"/>
                </a:lnTo>
                <a:lnTo>
                  <a:pt x="593" y="824"/>
                </a:lnTo>
                <a:lnTo>
                  <a:pt x="592" y="794"/>
                </a:lnTo>
                <a:lnTo>
                  <a:pt x="591" y="780"/>
                </a:lnTo>
                <a:lnTo>
                  <a:pt x="590" y="773"/>
                </a:lnTo>
                <a:lnTo>
                  <a:pt x="590" y="773"/>
                </a:lnTo>
                <a:lnTo>
                  <a:pt x="579" y="743"/>
                </a:lnTo>
                <a:lnTo>
                  <a:pt x="579" y="743"/>
                </a:lnTo>
                <a:lnTo>
                  <a:pt x="586" y="714"/>
                </a:lnTo>
                <a:lnTo>
                  <a:pt x="586" y="714"/>
                </a:lnTo>
                <a:lnTo>
                  <a:pt x="590" y="703"/>
                </a:lnTo>
                <a:lnTo>
                  <a:pt x="593" y="692"/>
                </a:lnTo>
                <a:lnTo>
                  <a:pt x="597" y="685"/>
                </a:lnTo>
                <a:lnTo>
                  <a:pt x="597" y="682"/>
                </a:lnTo>
                <a:lnTo>
                  <a:pt x="597" y="682"/>
                </a:lnTo>
                <a:lnTo>
                  <a:pt x="597" y="658"/>
                </a:lnTo>
                <a:lnTo>
                  <a:pt x="597" y="638"/>
                </a:lnTo>
                <a:lnTo>
                  <a:pt x="597" y="638"/>
                </a:lnTo>
                <a:lnTo>
                  <a:pt x="605" y="633"/>
                </a:lnTo>
                <a:lnTo>
                  <a:pt x="610" y="630"/>
                </a:lnTo>
                <a:lnTo>
                  <a:pt x="611" y="629"/>
                </a:lnTo>
                <a:lnTo>
                  <a:pt x="612" y="626"/>
                </a:lnTo>
                <a:lnTo>
                  <a:pt x="612" y="626"/>
                </a:lnTo>
                <a:lnTo>
                  <a:pt x="608" y="620"/>
                </a:lnTo>
                <a:lnTo>
                  <a:pt x="606" y="617"/>
                </a:lnTo>
                <a:lnTo>
                  <a:pt x="608" y="616"/>
                </a:lnTo>
                <a:lnTo>
                  <a:pt x="608" y="616"/>
                </a:lnTo>
                <a:lnTo>
                  <a:pt x="608" y="616"/>
                </a:lnTo>
                <a:lnTo>
                  <a:pt x="615" y="616"/>
                </a:lnTo>
                <a:lnTo>
                  <a:pt x="617" y="614"/>
                </a:lnTo>
                <a:lnTo>
                  <a:pt x="619" y="612"/>
                </a:lnTo>
                <a:lnTo>
                  <a:pt x="619" y="612"/>
                </a:lnTo>
                <a:lnTo>
                  <a:pt x="619" y="605"/>
                </a:lnTo>
                <a:lnTo>
                  <a:pt x="619" y="601"/>
                </a:lnTo>
                <a:lnTo>
                  <a:pt x="717" y="642"/>
                </a:lnTo>
                <a:lnTo>
                  <a:pt x="736" y="635"/>
                </a:lnTo>
                <a:lnTo>
                  <a:pt x="736" y="635"/>
                </a:lnTo>
                <a:lnTo>
                  <a:pt x="740" y="640"/>
                </a:lnTo>
                <a:lnTo>
                  <a:pt x="744" y="645"/>
                </a:lnTo>
                <a:lnTo>
                  <a:pt x="747" y="649"/>
                </a:lnTo>
                <a:lnTo>
                  <a:pt x="747" y="649"/>
                </a:lnTo>
                <a:lnTo>
                  <a:pt x="749" y="651"/>
                </a:lnTo>
                <a:lnTo>
                  <a:pt x="749" y="652"/>
                </a:lnTo>
                <a:lnTo>
                  <a:pt x="752" y="653"/>
                </a:lnTo>
                <a:lnTo>
                  <a:pt x="754" y="652"/>
                </a:lnTo>
                <a:lnTo>
                  <a:pt x="754" y="652"/>
                </a:lnTo>
                <a:lnTo>
                  <a:pt x="761" y="650"/>
                </a:lnTo>
                <a:lnTo>
                  <a:pt x="762" y="649"/>
                </a:lnTo>
                <a:lnTo>
                  <a:pt x="762" y="645"/>
                </a:lnTo>
                <a:lnTo>
                  <a:pt x="762" y="645"/>
                </a:lnTo>
                <a:lnTo>
                  <a:pt x="759" y="642"/>
                </a:lnTo>
                <a:lnTo>
                  <a:pt x="757" y="638"/>
                </a:lnTo>
                <a:lnTo>
                  <a:pt x="755" y="636"/>
                </a:lnTo>
                <a:lnTo>
                  <a:pt x="757" y="635"/>
                </a:lnTo>
                <a:lnTo>
                  <a:pt x="758" y="635"/>
                </a:lnTo>
                <a:lnTo>
                  <a:pt x="758" y="635"/>
                </a:lnTo>
                <a:lnTo>
                  <a:pt x="764" y="633"/>
                </a:lnTo>
                <a:lnTo>
                  <a:pt x="768" y="633"/>
                </a:lnTo>
                <a:lnTo>
                  <a:pt x="772" y="635"/>
                </a:lnTo>
                <a:lnTo>
                  <a:pt x="773" y="638"/>
                </a:lnTo>
                <a:lnTo>
                  <a:pt x="773" y="638"/>
                </a:lnTo>
                <a:lnTo>
                  <a:pt x="774" y="648"/>
                </a:lnTo>
                <a:lnTo>
                  <a:pt x="775" y="651"/>
                </a:lnTo>
                <a:lnTo>
                  <a:pt x="775" y="652"/>
                </a:lnTo>
                <a:lnTo>
                  <a:pt x="777" y="652"/>
                </a:lnTo>
                <a:lnTo>
                  <a:pt x="777" y="652"/>
                </a:lnTo>
                <a:lnTo>
                  <a:pt x="784" y="652"/>
                </a:lnTo>
                <a:lnTo>
                  <a:pt x="786" y="651"/>
                </a:lnTo>
                <a:lnTo>
                  <a:pt x="787" y="650"/>
                </a:lnTo>
                <a:lnTo>
                  <a:pt x="787" y="649"/>
                </a:lnTo>
                <a:lnTo>
                  <a:pt x="787" y="649"/>
                </a:lnTo>
                <a:lnTo>
                  <a:pt x="787" y="639"/>
                </a:lnTo>
                <a:lnTo>
                  <a:pt x="787" y="630"/>
                </a:lnTo>
                <a:lnTo>
                  <a:pt x="787" y="630"/>
                </a:lnTo>
                <a:lnTo>
                  <a:pt x="788" y="627"/>
                </a:lnTo>
                <a:lnTo>
                  <a:pt x="790" y="625"/>
                </a:lnTo>
                <a:lnTo>
                  <a:pt x="790" y="623"/>
                </a:lnTo>
                <a:lnTo>
                  <a:pt x="787" y="619"/>
                </a:lnTo>
                <a:lnTo>
                  <a:pt x="787" y="619"/>
                </a:lnTo>
                <a:lnTo>
                  <a:pt x="780" y="612"/>
                </a:lnTo>
                <a:lnTo>
                  <a:pt x="777" y="610"/>
                </a:lnTo>
                <a:lnTo>
                  <a:pt x="773" y="609"/>
                </a:lnTo>
                <a:lnTo>
                  <a:pt x="773" y="609"/>
                </a:lnTo>
                <a:lnTo>
                  <a:pt x="766" y="606"/>
                </a:lnTo>
                <a:lnTo>
                  <a:pt x="762" y="605"/>
                </a:lnTo>
                <a:lnTo>
                  <a:pt x="762" y="605"/>
                </a:lnTo>
                <a:lnTo>
                  <a:pt x="762" y="605"/>
                </a:lnTo>
                <a:lnTo>
                  <a:pt x="758" y="598"/>
                </a:lnTo>
                <a:lnTo>
                  <a:pt x="758" y="598"/>
                </a:lnTo>
                <a:lnTo>
                  <a:pt x="757" y="594"/>
                </a:lnTo>
                <a:lnTo>
                  <a:pt x="754" y="592"/>
                </a:lnTo>
                <a:lnTo>
                  <a:pt x="749" y="591"/>
                </a:lnTo>
                <a:lnTo>
                  <a:pt x="746" y="590"/>
                </a:lnTo>
                <a:lnTo>
                  <a:pt x="740" y="586"/>
                </a:lnTo>
                <a:lnTo>
                  <a:pt x="740" y="586"/>
                </a:lnTo>
                <a:lnTo>
                  <a:pt x="731" y="581"/>
                </a:lnTo>
                <a:lnTo>
                  <a:pt x="717" y="575"/>
                </a:lnTo>
                <a:lnTo>
                  <a:pt x="704" y="569"/>
                </a:lnTo>
                <a:lnTo>
                  <a:pt x="696" y="565"/>
                </a:lnTo>
                <a:lnTo>
                  <a:pt x="696" y="565"/>
                </a:lnTo>
                <a:lnTo>
                  <a:pt x="671" y="551"/>
                </a:lnTo>
                <a:lnTo>
                  <a:pt x="652" y="539"/>
                </a:lnTo>
                <a:lnTo>
                  <a:pt x="649" y="535"/>
                </a:lnTo>
                <a:lnTo>
                  <a:pt x="649" y="517"/>
                </a:lnTo>
                <a:lnTo>
                  <a:pt x="652" y="510"/>
                </a:lnTo>
                <a:lnTo>
                  <a:pt x="652" y="510"/>
                </a:lnTo>
                <a:lnTo>
                  <a:pt x="658" y="496"/>
                </a:lnTo>
                <a:lnTo>
                  <a:pt x="662" y="488"/>
                </a:lnTo>
                <a:lnTo>
                  <a:pt x="663" y="481"/>
                </a:lnTo>
                <a:lnTo>
                  <a:pt x="663" y="481"/>
                </a:lnTo>
                <a:lnTo>
                  <a:pt x="663" y="473"/>
                </a:lnTo>
                <a:lnTo>
                  <a:pt x="662" y="467"/>
                </a:lnTo>
                <a:lnTo>
                  <a:pt x="660" y="460"/>
                </a:lnTo>
                <a:lnTo>
                  <a:pt x="655" y="454"/>
                </a:lnTo>
                <a:lnTo>
                  <a:pt x="650" y="447"/>
                </a:lnTo>
                <a:lnTo>
                  <a:pt x="643" y="439"/>
                </a:lnTo>
                <a:lnTo>
                  <a:pt x="634" y="434"/>
                </a:lnTo>
                <a:lnTo>
                  <a:pt x="634" y="434"/>
                </a:lnTo>
                <a:lnTo>
                  <a:pt x="615" y="422"/>
                </a:lnTo>
                <a:lnTo>
                  <a:pt x="599" y="411"/>
                </a:lnTo>
                <a:lnTo>
                  <a:pt x="591" y="408"/>
                </a:lnTo>
                <a:lnTo>
                  <a:pt x="585" y="405"/>
                </a:lnTo>
                <a:lnTo>
                  <a:pt x="578" y="404"/>
                </a:lnTo>
                <a:lnTo>
                  <a:pt x="571" y="404"/>
                </a:lnTo>
                <a:lnTo>
                  <a:pt x="571" y="404"/>
                </a:lnTo>
                <a:lnTo>
                  <a:pt x="559" y="405"/>
                </a:lnTo>
                <a:lnTo>
                  <a:pt x="548" y="405"/>
                </a:lnTo>
                <a:lnTo>
                  <a:pt x="539" y="404"/>
                </a:lnTo>
                <a:lnTo>
                  <a:pt x="539" y="404"/>
                </a:lnTo>
                <a:lnTo>
                  <a:pt x="558" y="360"/>
                </a:lnTo>
                <a:lnTo>
                  <a:pt x="572" y="327"/>
                </a:lnTo>
                <a:lnTo>
                  <a:pt x="577" y="314"/>
                </a:lnTo>
                <a:lnTo>
                  <a:pt x="579" y="306"/>
                </a:lnTo>
                <a:lnTo>
                  <a:pt x="579" y="306"/>
                </a:lnTo>
                <a:lnTo>
                  <a:pt x="578" y="300"/>
                </a:lnTo>
                <a:lnTo>
                  <a:pt x="578" y="294"/>
                </a:lnTo>
                <a:lnTo>
                  <a:pt x="573" y="282"/>
                </a:lnTo>
                <a:lnTo>
                  <a:pt x="568" y="272"/>
                </a:lnTo>
                <a:lnTo>
                  <a:pt x="564" y="266"/>
                </a:lnTo>
                <a:lnTo>
                  <a:pt x="564" y="266"/>
                </a:lnTo>
                <a:lnTo>
                  <a:pt x="564" y="263"/>
                </a:lnTo>
                <a:lnTo>
                  <a:pt x="564" y="261"/>
                </a:lnTo>
                <a:lnTo>
                  <a:pt x="568" y="256"/>
                </a:lnTo>
                <a:lnTo>
                  <a:pt x="576" y="250"/>
                </a:lnTo>
                <a:lnTo>
                  <a:pt x="576" y="250"/>
                </a:lnTo>
                <a:lnTo>
                  <a:pt x="574" y="254"/>
                </a:lnTo>
                <a:lnTo>
                  <a:pt x="576" y="260"/>
                </a:lnTo>
                <a:lnTo>
                  <a:pt x="578" y="268"/>
                </a:lnTo>
                <a:lnTo>
                  <a:pt x="579" y="270"/>
                </a:lnTo>
                <a:lnTo>
                  <a:pt x="583" y="273"/>
                </a:lnTo>
                <a:lnTo>
                  <a:pt x="583" y="273"/>
                </a:lnTo>
                <a:lnTo>
                  <a:pt x="589" y="275"/>
                </a:lnTo>
                <a:lnTo>
                  <a:pt x="592" y="277"/>
                </a:lnTo>
                <a:lnTo>
                  <a:pt x="596" y="279"/>
                </a:lnTo>
                <a:lnTo>
                  <a:pt x="597" y="277"/>
                </a:lnTo>
                <a:lnTo>
                  <a:pt x="597" y="276"/>
                </a:lnTo>
                <a:lnTo>
                  <a:pt x="597" y="276"/>
                </a:lnTo>
                <a:lnTo>
                  <a:pt x="599" y="273"/>
                </a:lnTo>
                <a:lnTo>
                  <a:pt x="603" y="270"/>
                </a:lnTo>
                <a:lnTo>
                  <a:pt x="606" y="268"/>
                </a:lnTo>
                <a:lnTo>
                  <a:pt x="608" y="269"/>
                </a:lnTo>
                <a:lnTo>
                  <a:pt x="608" y="269"/>
                </a:lnTo>
                <a:lnTo>
                  <a:pt x="612" y="276"/>
                </a:lnTo>
                <a:lnTo>
                  <a:pt x="616" y="279"/>
                </a:lnTo>
                <a:lnTo>
                  <a:pt x="617" y="280"/>
                </a:lnTo>
                <a:lnTo>
                  <a:pt x="619" y="280"/>
                </a:lnTo>
                <a:lnTo>
                  <a:pt x="619" y="280"/>
                </a:lnTo>
                <a:lnTo>
                  <a:pt x="621" y="279"/>
                </a:lnTo>
                <a:lnTo>
                  <a:pt x="622" y="277"/>
                </a:lnTo>
                <a:lnTo>
                  <a:pt x="624" y="273"/>
                </a:lnTo>
                <a:lnTo>
                  <a:pt x="626" y="269"/>
                </a:lnTo>
                <a:lnTo>
                  <a:pt x="628" y="268"/>
                </a:lnTo>
                <a:lnTo>
                  <a:pt x="630" y="269"/>
                </a:lnTo>
                <a:lnTo>
                  <a:pt x="630" y="269"/>
                </a:lnTo>
                <a:lnTo>
                  <a:pt x="634" y="269"/>
                </a:lnTo>
                <a:lnTo>
                  <a:pt x="637" y="268"/>
                </a:lnTo>
                <a:lnTo>
                  <a:pt x="645" y="262"/>
                </a:lnTo>
                <a:lnTo>
                  <a:pt x="656" y="254"/>
                </a:lnTo>
                <a:lnTo>
                  <a:pt x="656" y="254"/>
                </a:lnTo>
                <a:lnTo>
                  <a:pt x="656" y="254"/>
                </a:lnTo>
                <a:lnTo>
                  <a:pt x="657" y="253"/>
                </a:lnTo>
                <a:lnTo>
                  <a:pt x="658" y="250"/>
                </a:lnTo>
                <a:lnTo>
                  <a:pt x="660" y="243"/>
                </a:lnTo>
                <a:lnTo>
                  <a:pt x="660" y="243"/>
                </a:lnTo>
                <a:lnTo>
                  <a:pt x="661" y="220"/>
                </a:lnTo>
                <a:lnTo>
                  <a:pt x="663" y="178"/>
                </a:lnTo>
                <a:lnTo>
                  <a:pt x="663" y="178"/>
                </a:lnTo>
                <a:lnTo>
                  <a:pt x="665" y="158"/>
                </a:lnTo>
                <a:lnTo>
                  <a:pt x="669" y="144"/>
                </a:lnTo>
                <a:lnTo>
                  <a:pt x="671" y="131"/>
                </a:lnTo>
                <a:lnTo>
                  <a:pt x="674" y="108"/>
                </a:lnTo>
                <a:lnTo>
                  <a:pt x="674" y="108"/>
                </a:lnTo>
                <a:lnTo>
                  <a:pt x="674" y="95"/>
                </a:lnTo>
                <a:lnTo>
                  <a:pt x="674" y="84"/>
                </a:lnTo>
                <a:lnTo>
                  <a:pt x="673" y="75"/>
                </a:lnTo>
                <a:lnTo>
                  <a:pt x="670" y="68"/>
                </a:lnTo>
                <a:lnTo>
                  <a:pt x="669" y="62"/>
                </a:lnTo>
                <a:lnTo>
                  <a:pt x="667" y="58"/>
                </a:lnTo>
                <a:lnTo>
                  <a:pt x="663" y="54"/>
                </a:lnTo>
                <a:lnTo>
                  <a:pt x="663" y="54"/>
                </a:lnTo>
                <a:lnTo>
                  <a:pt x="661" y="53"/>
                </a:lnTo>
                <a:lnTo>
                  <a:pt x="660" y="52"/>
                </a:lnTo>
                <a:lnTo>
                  <a:pt x="657" y="52"/>
                </a:lnTo>
                <a:lnTo>
                  <a:pt x="656" y="50"/>
                </a:lnTo>
                <a:lnTo>
                  <a:pt x="656" y="50"/>
                </a:lnTo>
                <a:lnTo>
                  <a:pt x="652" y="45"/>
                </a:lnTo>
                <a:lnTo>
                  <a:pt x="650" y="39"/>
                </a:lnTo>
                <a:lnTo>
                  <a:pt x="645" y="33"/>
                </a:lnTo>
                <a:lnTo>
                  <a:pt x="639" y="26"/>
                </a:lnTo>
                <a:lnTo>
                  <a:pt x="631" y="19"/>
                </a:lnTo>
                <a:lnTo>
                  <a:pt x="619" y="13"/>
                </a:lnTo>
                <a:lnTo>
                  <a:pt x="604" y="7"/>
                </a:lnTo>
                <a:lnTo>
                  <a:pt x="604" y="7"/>
                </a:lnTo>
                <a:lnTo>
                  <a:pt x="589" y="2"/>
                </a:lnTo>
                <a:lnTo>
                  <a:pt x="576" y="0"/>
                </a:lnTo>
                <a:lnTo>
                  <a:pt x="564" y="0"/>
                </a:lnTo>
                <a:lnTo>
                  <a:pt x="553" y="1"/>
                </a:lnTo>
                <a:lnTo>
                  <a:pt x="544" y="4"/>
                </a:lnTo>
                <a:lnTo>
                  <a:pt x="534" y="8"/>
                </a:lnTo>
                <a:lnTo>
                  <a:pt x="516" y="17"/>
                </a:lnTo>
                <a:lnTo>
                  <a:pt x="516" y="17"/>
                </a:lnTo>
                <a:lnTo>
                  <a:pt x="507" y="23"/>
                </a:lnTo>
                <a:lnTo>
                  <a:pt x="496" y="33"/>
                </a:lnTo>
                <a:lnTo>
                  <a:pt x="486" y="45"/>
                </a:lnTo>
                <a:lnTo>
                  <a:pt x="475" y="56"/>
                </a:lnTo>
                <a:lnTo>
                  <a:pt x="457" y="79"/>
                </a:lnTo>
                <a:lnTo>
                  <a:pt x="447" y="94"/>
                </a:lnTo>
                <a:lnTo>
                  <a:pt x="447" y="94"/>
                </a:lnTo>
                <a:lnTo>
                  <a:pt x="442" y="99"/>
                </a:lnTo>
                <a:lnTo>
                  <a:pt x="434" y="105"/>
                </a:lnTo>
                <a:lnTo>
                  <a:pt x="411" y="120"/>
                </a:lnTo>
                <a:lnTo>
                  <a:pt x="389" y="134"/>
                </a:lnTo>
                <a:lnTo>
                  <a:pt x="379" y="139"/>
                </a:lnTo>
                <a:lnTo>
                  <a:pt x="373" y="142"/>
                </a:lnTo>
                <a:lnTo>
                  <a:pt x="373" y="142"/>
                </a:lnTo>
                <a:lnTo>
                  <a:pt x="370" y="143"/>
                </a:lnTo>
                <a:lnTo>
                  <a:pt x="366" y="147"/>
                </a:lnTo>
                <a:lnTo>
                  <a:pt x="363" y="152"/>
                </a:lnTo>
                <a:lnTo>
                  <a:pt x="360" y="157"/>
                </a:lnTo>
                <a:lnTo>
                  <a:pt x="357" y="166"/>
                </a:lnTo>
                <a:lnTo>
                  <a:pt x="356" y="170"/>
                </a:lnTo>
                <a:lnTo>
                  <a:pt x="356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7">
            <a:extLst>
              <a:ext uri="{FF2B5EF4-FFF2-40B4-BE49-F238E27FC236}">
                <a16:creationId xmlns:a16="http://schemas.microsoft.com/office/drawing/2014/main" id="{DDF11F44-E10C-4D38-B606-ECD240D8DAD9}"/>
              </a:ext>
            </a:extLst>
          </p:cNvPr>
          <p:cNvSpPr>
            <a:spLocks noEditPoints="1"/>
          </p:cNvSpPr>
          <p:nvPr/>
        </p:nvSpPr>
        <p:spPr bwMode="auto">
          <a:xfrm>
            <a:off x="6850840" y="3349754"/>
            <a:ext cx="2296526" cy="2909687"/>
          </a:xfrm>
          <a:custGeom>
            <a:avLst/>
            <a:gdLst>
              <a:gd name="T0" fmla="*/ 749 w 1015"/>
              <a:gd name="T1" fmla="*/ 124 h 1286"/>
              <a:gd name="T2" fmla="*/ 755 w 1015"/>
              <a:gd name="T3" fmla="*/ 51 h 1286"/>
              <a:gd name="T4" fmla="*/ 665 w 1015"/>
              <a:gd name="T5" fmla="*/ 2 h 1286"/>
              <a:gd name="T6" fmla="*/ 614 w 1015"/>
              <a:gd name="T7" fmla="*/ 68 h 1286"/>
              <a:gd name="T8" fmla="*/ 616 w 1015"/>
              <a:gd name="T9" fmla="*/ 126 h 1286"/>
              <a:gd name="T10" fmla="*/ 597 w 1015"/>
              <a:gd name="T11" fmla="*/ 196 h 1286"/>
              <a:gd name="T12" fmla="*/ 470 w 1015"/>
              <a:gd name="T13" fmla="*/ 404 h 1286"/>
              <a:gd name="T14" fmla="*/ 354 w 1015"/>
              <a:gd name="T15" fmla="*/ 548 h 1286"/>
              <a:gd name="T16" fmla="*/ 238 w 1015"/>
              <a:gd name="T17" fmla="*/ 710 h 1286"/>
              <a:gd name="T18" fmla="*/ 122 w 1015"/>
              <a:gd name="T19" fmla="*/ 764 h 1286"/>
              <a:gd name="T20" fmla="*/ 112 w 1015"/>
              <a:gd name="T21" fmla="*/ 845 h 1286"/>
              <a:gd name="T22" fmla="*/ 82 w 1015"/>
              <a:gd name="T23" fmla="*/ 914 h 1286"/>
              <a:gd name="T24" fmla="*/ 25 w 1015"/>
              <a:gd name="T25" fmla="*/ 1149 h 1286"/>
              <a:gd name="T26" fmla="*/ 10 w 1015"/>
              <a:gd name="T27" fmla="*/ 1245 h 1286"/>
              <a:gd name="T28" fmla="*/ 91 w 1015"/>
              <a:gd name="T29" fmla="*/ 1270 h 1286"/>
              <a:gd name="T30" fmla="*/ 111 w 1015"/>
              <a:gd name="T31" fmla="*/ 1172 h 1286"/>
              <a:gd name="T32" fmla="*/ 75 w 1015"/>
              <a:gd name="T33" fmla="*/ 1091 h 1286"/>
              <a:gd name="T34" fmla="*/ 148 w 1015"/>
              <a:gd name="T35" fmla="*/ 1132 h 1286"/>
              <a:gd name="T36" fmla="*/ 224 w 1015"/>
              <a:gd name="T37" fmla="*/ 1206 h 1286"/>
              <a:gd name="T38" fmla="*/ 260 w 1015"/>
              <a:gd name="T39" fmla="*/ 1283 h 1286"/>
              <a:gd name="T40" fmla="*/ 324 w 1015"/>
              <a:gd name="T41" fmla="*/ 1278 h 1286"/>
              <a:gd name="T42" fmla="*/ 373 w 1015"/>
              <a:gd name="T43" fmla="*/ 1232 h 1286"/>
              <a:gd name="T44" fmla="*/ 445 w 1015"/>
              <a:gd name="T45" fmla="*/ 1149 h 1286"/>
              <a:gd name="T46" fmla="*/ 493 w 1015"/>
              <a:gd name="T47" fmla="*/ 1169 h 1286"/>
              <a:gd name="T48" fmla="*/ 533 w 1015"/>
              <a:gd name="T49" fmla="*/ 1249 h 1286"/>
              <a:gd name="T50" fmla="*/ 584 w 1015"/>
              <a:gd name="T51" fmla="*/ 1247 h 1286"/>
              <a:gd name="T52" fmla="*/ 745 w 1015"/>
              <a:gd name="T53" fmla="*/ 1220 h 1286"/>
              <a:gd name="T54" fmla="*/ 771 w 1015"/>
              <a:gd name="T55" fmla="*/ 1164 h 1286"/>
              <a:gd name="T56" fmla="*/ 788 w 1015"/>
              <a:gd name="T57" fmla="*/ 1044 h 1286"/>
              <a:gd name="T58" fmla="*/ 913 w 1015"/>
              <a:gd name="T59" fmla="*/ 986 h 1286"/>
              <a:gd name="T60" fmla="*/ 921 w 1015"/>
              <a:gd name="T61" fmla="*/ 1170 h 1286"/>
              <a:gd name="T62" fmla="*/ 865 w 1015"/>
              <a:gd name="T63" fmla="*/ 1222 h 1286"/>
              <a:gd name="T64" fmla="*/ 970 w 1015"/>
              <a:gd name="T65" fmla="*/ 1231 h 1286"/>
              <a:gd name="T66" fmla="*/ 977 w 1015"/>
              <a:gd name="T67" fmla="*/ 1151 h 1286"/>
              <a:gd name="T68" fmla="*/ 973 w 1015"/>
              <a:gd name="T69" fmla="*/ 952 h 1286"/>
              <a:gd name="T70" fmla="*/ 985 w 1015"/>
              <a:gd name="T71" fmla="*/ 729 h 1286"/>
              <a:gd name="T72" fmla="*/ 992 w 1015"/>
              <a:gd name="T73" fmla="*/ 665 h 1286"/>
              <a:gd name="T74" fmla="*/ 1015 w 1015"/>
              <a:gd name="T75" fmla="*/ 440 h 1286"/>
              <a:gd name="T76" fmla="*/ 975 w 1015"/>
              <a:gd name="T77" fmla="*/ 333 h 1286"/>
              <a:gd name="T78" fmla="*/ 927 w 1015"/>
              <a:gd name="T79" fmla="*/ 242 h 1286"/>
              <a:gd name="T80" fmla="*/ 886 w 1015"/>
              <a:gd name="T81" fmla="*/ 183 h 1286"/>
              <a:gd name="T82" fmla="*/ 783 w 1015"/>
              <a:gd name="T83" fmla="*/ 186 h 1286"/>
              <a:gd name="T84" fmla="*/ 814 w 1015"/>
              <a:gd name="T85" fmla="*/ 356 h 1286"/>
              <a:gd name="T86" fmla="*/ 836 w 1015"/>
              <a:gd name="T87" fmla="*/ 343 h 1286"/>
              <a:gd name="T88" fmla="*/ 825 w 1015"/>
              <a:gd name="T89" fmla="*/ 351 h 1286"/>
              <a:gd name="T90" fmla="*/ 582 w 1015"/>
              <a:gd name="T91" fmla="*/ 368 h 1286"/>
              <a:gd name="T92" fmla="*/ 582 w 1015"/>
              <a:gd name="T93" fmla="*/ 499 h 1286"/>
              <a:gd name="T94" fmla="*/ 489 w 1015"/>
              <a:gd name="T95" fmla="*/ 533 h 1286"/>
              <a:gd name="T96" fmla="*/ 518 w 1015"/>
              <a:gd name="T97" fmla="*/ 444 h 1286"/>
              <a:gd name="T98" fmla="*/ 565 w 1015"/>
              <a:gd name="T99" fmla="*/ 656 h 1286"/>
              <a:gd name="T100" fmla="*/ 597 w 1015"/>
              <a:gd name="T101" fmla="*/ 879 h 1286"/>
              <a:gd name="T102" fmla="*/ 643 w 1015"/>
              <a:gd name="T103" fmla="*/ 1091 h 1286"/>
              <a:gd name="T104" fmla="*/ 624 w 1015"/>
              <a:gd name="T105" fmla="*/ 1158 h 1286"/>
              <a:gd name="T106" fmla="*/ 590 w 1015"/>
              <a:gd name="T107" fmla="*/ 1151 h 1286"/>
              <a:gd name="T108" fmla="*/ 536 w 1015"/>
              <a:gd name="T109" fmla="*/ 1114 h 1286"/>
              <a:gd name="T110" fmla="*/ 416 w 1015"/>
              <a:gd name="T111" fmla="*/ 929 h 1286"/>
              <a:gd name="T112" fmla="*/ 520 w 1015"/>
              <a:gd name="T113" fmla="*/ 936 h 1286"/>
              <a:gd name="T114" fmla="*/ 537 w 1015"/>
              <a:gd name="T115" fmla="*/ 791 h 1286"/>
              <a:gd name="T116" fmla="*/ 400 w 1015"/>
              <a:gd name="T117" fmla="*/ 1001 h 1286"/>
              <a:gd name="T118" fmla="*/ 490 w 1015"/>
              <a:gd name="T119" fmla="*/ 1091 h 1286"/>
              <a:gd name="T120" fmla="*/ 384 w 1015"/>
              <a:gd name="T121" fmla="*/ 949 h 1286"/>
              <a:gd name="T122" fmla="*/ 298 w 1015"/>
              <a:gd name="T123" fmla="*/ 980 h 1286"/>
              <a:gd name="T124" fmla="*/ 124 w 1015"/>
              <a:gd name="T125" fmla="*/ 98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5" h="1286">
                <a:moveTo>
                  <a:pt x="732" y="158"/>
                </a:moveTo>
                <a:lnTo>
                  <a:pt x="732" y="158"/>
                </a:lnTo>
                <a:lnTo>
                  <a:pt x="736" y="146"/>
                </a:lnTo>
                <a:lnTo>
                  <a:pt x="736" y="146"/>
                </a:lnTo>
                <a:lnTo>
                  <a:pt x="736" y="145"/>
                </a:lnTo>
                <a:lnTo>
                  <a:pt x="736" y="145"/>
                </a:lnTo>
                <a:lnTo>
                  <a:pt x="736" y="146"/>
                </a:lnTo>
                <a:lnTo>
                  <a:pt x="736" y="146"/>
                </a:lnTo>
                <a:lnTo>
                  <a:pt x="739" y="148"/>
                </a:lnTo>
                <a:lnTo>
                  <a:pt x="740" y="146"/>
                </a:lnTo>
                <a:lnTo>
                  <a:pt x="742" y="145"/>
                </a:lnTo>
                <a:lnTo>
                  <a:pt x="742" y="145"/>
                </a:lnTo>
                <a:lnTo>
                  <a:pt x="745" y="143"/>
                </a:lnTo>
                <a:lnTo>
                  <a:pt x="746" y="137"/>
                </a:lnTo>
                <a:lnTo>
                  <a:pt x="749" y="124"/>
                </a:lnTo>
                <a:lnTo>
                  <a:pt x="752" y="111"/>
                </a:lnTo>
                <a:lnTo>
                  <a:pt x="752" y="106"/>
                </a:lnTo>
                <a:lnTo>
                  <a:pt x="751" y="102"/>
                </a:lnTo>
                <a:lnTo>
                  <a:pt x="751" y="102"/>
                </a:lnTo>
                <a:lnTo>
                  <a:pt x="748" y="100"/>
                </a:lnTo>
                <a:lnTo>
                  <a:pt x="747" y="99"/>
                </a:lnTo>
                <a:lnTo>
                  <a:pt x="745" y="99"/>
                </a:lnTo>
                <a:lnTo>
                  <a:pt x="745" y="99"/>
                </a:lnTo>
                <a:lnTo>
                  <a:pt x="747" y="93"/>
                </a:lnTo>
                <a:lnTo>
                  <a:pt x="751" y="78"/>
                </a:lnTo>
                <a:lnTo>
                  <a:pt x="751" y="78"/>
                </a:lnTo>
                <a:lnTo>
                  <a:pt x="755" y="65"/>
                </a:lnTo>
                <a:lnTo>
                  <a:pt x="757" y="58"/>
                </a:lnTo>
                <a:lnTo>
                  <a:pt x="755" y="51"/>
                </a:lnTo>
                <a:lnTo>
                  <a:pt x="755" y="51"/>
                </a:lnTo>
                <a:lnTo>
                  <a:pt x="753" y="44"/>
                </a:lnTo>
                <a:lnTo>
                  <a:pt x="751" y="37"/>
                </a:lnTo>
                <a:lnTo>
                  <a:pt x="747" y="31"/>
                </a:lnTo>
                <a:lnTo>
                  <a:pt x="740" y="25"/>
                </a:lnTo>
                <a:lnTo>
                  <a:pt x="740" y="25"/>
                </a:lnTo>
                <a:lnTo>
                  <a:pt x="724" y="15"/>
                </a:lnTo>
                <a:lnTo>
                  <a:pt x="717" y="11"/>
                </a:lnTo>
                <a:lnTo>
                  <a:pt x="717" y="11"/>
                </a:lnTo>
                <a:lnTo>
                  <a:pt x="714" y="9"/>
                </a:lnTo>
                <a:lnTo>
                  <a:pt x="702" y="6"/>
                </a:lnTo>
                <a:lnTo>
                  <a:pt x="702" y="6"/>
                </a:lnTo>
                <a:lnTo>
                  <a:pt x="695" y="3"/>
                </a:lnTo>
                <a:lnTo>
                  <a:pt x="688" y="1"/>
                </a:lnTo>
                <a:lnTo>
                  <a:pt x="678" y="0"/>
                </a:lnTo>
                <a:lnTo>
                  <a:pt x="665" y="2"/>
                </a:lnTo>
                <a:lnTo>
                  <a:pt x="665" y="2"/>
                </a:lnTo>
                <a:lnTo>
                  <a:pt x="651" y="7"/>
                </a:lnTo>
                <a:lnTo>
                  <a:pt x="639" y="13"/>
                </a:lnTo>
                <a:lnTo>
                  <a:pt x="629" y="19"/>
                </a:lnTo>
                <a:lnTo>
                  <a:pt x="624" y="25"/>
                </a:lnTo>
                <a:lnTo>
                  <a:pt x="624" y="25"/>
                </a:lnTo>
                <a:lnTo>
                  <a:pt x="622" y="32"/>
                </a:lnTo>
                <a:lnTo>
                  <a:pt x="620" y="40"/>
                </a:lnTo>
                <a:lnTo>
                  <a:pt x="618" y="47"/>
                </a:lnTo>
                <a:lnTo>
                  <a:pt x="616" y="53"/>
                </a:lnTo>
                <a:lnTo>
                  <a:pt x="616" y="53"/>
                </a:lnTo>
                <a:lnTo>
                  <a:pt x="615" y="57"/>
                </a:lnTo>
                <a:lnTo>
                  <a:pt x="614" y="61"/>
                </a:lnTo>
                <a:lnTo>
                  <a:pt x="614" y="68"/>
                </a:lnTo>
                <a:lnTo>
                  <a:pt x="614" y="68"/>
                </a:lnTo>
                <a:lnTo>
                  <a:pt x="616" y="88"/>
                </a:lnTo>
                <a:lnTo>
                  <a:pt x="616" y="88"/>
                </a:lnTo>
                <a:lnTo>
                  <a:pt x="614" y="86"/>
                </a:lnTo>
                <a:lnTo>
                  <a:pt x="611" y="84"/>
                </a:lnTo>
                <a:lnTo>
                  <a:pt x="610" y="86"/>
                </a:lnTo>
                <a:lnTo>
                  <a:pt x="610" y="86"/>
                </a:lnTo>
                <a:lnTo>
                  <a:pt x="609" y="87"/>
                </a:lnTo>
                <a:lnTo>
                  <a:pt x="608" y="90"/>
                </a:lnTo>
                <a:lnTo>
                  <a:pt x="607" y="100"/>
                </a:lnTo>
                <a:lnTo>
                  <a:pt x="607" y="109"/>
                </a:lnTo>
                <a:lnTo>
                  <a:pt x="608" y="118"/>
                </a:lnTo>
                <a:lnTo>
                  <a:pt x="608" y="118"/>
                </a:lnTo>
                <a:lnTo>
                  <a:pt x="610" y="121"/>
                </a:lnTo>
                <a:lnTo>
                  <a:pt x="612" y="124"/>
                </a:lnTo>
                <a:lnTo>
                  <a:pt x="616" y="126"/>
                </a:lnTo>
                <a:lnTo>
                  <a:pt x="616" y="126"/>
                </a:lnTo>
                <a:lnTo>
                  <a:pt x="622" y="156"/>
                </a:lnTo>
                <a:lnTo>
                  <a:pt x="622" y="156"/>
                </a:lnTo>
                <a:lnTo>
                  <a:pt x="626" y="163"/>
                </a:lnTo>
                <a:lnTo>
                  <a:pt x="630" y="170"/>
                </a:lnTo>
                <a:lnTo>
                  <a:pt x="637" y="180"/>
                </a:lnTo>
                <a:lnTo>
                  <a:pt x="637" y="183"/>
                </a:lnTo>
                <a:lnTo>
                  <a:pt x="637" y="183"/>
                </a:lnTo>
                <a:lnTo>
                  <a:pt x="629" y="186"/>
                </a:lnTo>
                <a:lnTo>
                  <a:pt x="622" y="188"/>
                </a:lnTo>
                <a:lnTo>
                  <a:pt x="616" y="190"/>
                </a:lnTo>
                <a:lnTo>
                  <a:pt x="616" y="190"/>
                </a:lnTo>
                <a:lnTo>
                  <a:pt x="610" y="193"/>
                </a:lnTo>
                <a:lnTo>
                  <a:pt x="603" y="194"/>
                </a:lnTo>
                <a:lnTo>
                  <a:pt x="597" y="196"/>
                </a:lnTo>
                <a:lnTo>
                  <a:pt x="590" y="199"/>
                </a:lnTo>
                <a:lnTo>
                  <a:pt x="590" y="199"/>
                </a:lnTo>
                <a:lnTo>
                  <a:pt x="584" y="203"/>
                </a:lnTo>
                <a:lnTo>
                  <a:pt x="576" y="211"/>
                </a:lnTo>
                <a:lnTo>
                  <a:pt x="565" y="223"/>
                </a:lnTo>
                <a:lnTo>
                  <a:pt x="565" y="223"/>
                </a:lnTo>
                <a:lnTo>
                  <a:pt x="561" y="227"/>
                </a:lnTo>
                <a:lnTo>
                  <a:pt x="554" y="240"/>
                </a:lnTo>
                <a:lnTo>
                  <a:pt x="535" y="277"/>
                </a:lnTo>
                <a:lnTo>
                  <a:pt x="514" y="318"/>
                </a:lnTo>
                <a:lnTo>
                  <a:pt x="501" y="342"/>
                </a:lnTo>
                <a:lnTo>
                  <a:pt x="501" y="342"/>
                </a:lnTo>
                <a:lnTo>
                  <a:pt x="491" y="358"/>
                </a:lnTo>
                <a:lnTo>
                  <a:pt x="479" y="381"/>
                </a:lnTo>
                <a:lnTo>
                  <a:pt x="470" y="404"/>
                </a:lnTo>
                <a:lnTo>
                  <a:pt x="461" y="421"/>
                </a:lnTo>
                <a:lnTo>
                  <a:pt x="461" y="421"/>
                </a:lnTo>
                <a:lnTo>
                  <a:pt x="456" y="439"/>
                </a:lnTo>
                <a:lnTo>
                  <a:pt x="453" y="462"/>
                </a:lnTo>
                <a:lnTo>
                  <a:pt x="448" y="488"/>
                </a:lnTo>
                <a:lnTo>
                  <a:pt x="448" y="488"/>
                </a:lnTo>
                <a:lnTo>
                  <a:pt x="447" y="496"/>
                </a:lnTo>
                <a:lnTo>
                  <a:pt x="447" y="496"/>
                </a:lnTo>
                <a:lnTo>
                  <a:pt x="433" y="513"/>
                </a:lnTo>
                <a:lnTo>
                  <a:pt x="423" y="524"/>
                </a:lnTo>
                <a:lnTo>
                  <a:pt x="418" y="529"/>
                </a:lnTo>
                <a:lnTo>
                  <a:pt x="418" y="529"/>
                </a:lnTo>
                <a:lnTo>
                  <a:pt x="361" y="545"/>
                </a:lnTo>
                <a:lnTo>
                  <a:pt x="361" y="545"/>
                </a:lnTo>
                <a:lnTo>
                  <a:pt x="354" y="548"/>
                </a:lnTo>
                <a:lnTo>
                  <a:pt x="349" y="551"/>
                </a:lnTo>
                <a:lnTo>
                  <a:pt x="346" y="554"/>
                </a:lnTo>
                <a:lnTo>
                  <a:pt x="346" y="554"/>
                </a:lnTo>
                <a:lnTo>
                  <a:pt x="340" y="554"/>
                </a:lnTo>
                <a:lnTo>
                  <a:pt x="334" y="554"/>
                </a:lnTo>
                <a:lnTo>
                  <a:pt x="331" y="555"/>
                </a:lnTo>
                <a:lnTo>
                  <a:pt x="329" y="556"/>
                </a:lnTo>
                <a:lnTo>
                  <a:pt x="329" y="556"/>
                </a:lnTo>
                <a:lnTo>
                  <a:pt x="316" y="574"/>
                </a:lnTo>
                <a:lnTo>
                  <a:pt x="294" y="607"/>
                </a:lnTo>
                <a:lnTo>
                  <a:pt x="271" y="645"/>
                </a:lnTo>
                <a:lnTo>
                  <a:pt x="255" y="671"/>
                </a:lnTo>
                <a:lnTo>
                  <a:pt x="255" y="671"/>
                </a:lnTo>
                <a:lnTo>
                  <a:pt x="247" y="690"/>
                </a:lnTo>
                <a:lnTo>
                  <a:pt x="238" y="710"/>
                </a:lnTo>
                <a:lnTo>
                  <a:pt x="230" y="732"/>
                </a:lnTo>
                <a:lnTo>
                  <a:pt x="230" y="732"/>
                </a:lnTo>
                <a:lnTo>
                  <a:pt x="215" y="731"/>
                </a:lnTo>
                <a:lnTo>
                  <a:pt x="182" y="730"/>
                </a:lnTo>
                <a:lnTo>
                  <a:pt x="182" y="730"/>
                </a:lnTo>
                <a:lnTo>
                  <a:pt x="174" y="730"/>
                </a:lnTo>
                <a:lnTo>
                  <a:pt x="165" y="731"/>
                </a:lnTo>
                <a:lnTo>
                  <a:pt x="156" y="733"/>
                </a:lnTo>
                <a:lnTo>
                  <a:pt x="149" y="737"/>
                </a:lnTo>
                <a:lnTo>
                  <a:pt x="142" y="740"/>
                </a:lnTo>
                <a:lnTo>
                  <a:pt x="135" y="745"/>
                </a:lnTo>
                <a:lnTo>
                  <a:pt x="129" y="751"/>
                </a:lnTo>
                <a:lnTo>
                  <a:pt x="124" y="757"/>
                </a:lnTo>
                <a:lnTo>
                  <a:pt x="124" y="757"/>
                </a:lnTo>
                <a:lnTo>
                  <a:pt x="122" y="764"/>
                </a:lnTo>
                <a:lnTo>
                  <a:pt x="118" y="771"/>
                </a:lnTo>
                <a:lnTo>
                  <a:pt x="116" y="785"/>
                </a:lnTo>
                <a:lnTo>
                  <a:pt x="116" y="796"/>
                </a:lnTo>
                <a:lnTo>
                  <a:pt x="116" y="805"/>
                </a:lnTo>
                <a:lnTo>
                  <a:pt x="116" y="805"/>
                </a:lnTo>
                <a:lnTo>
                  <a:pt x="117" y="807"/>
                </a:lnTo>
                <a:lnTo>
                  <a:pt x="119" y="811"/>
                </a:lnTo>
                <a:lnTo>
                  <a:pt x="124" y="819"/>
                </a:lnTo>
                <a:lnTo>
                  <a:pt x="131" y="827"/>
                </a:lnTo>
                <a:lnTo>
                  <a:pt x="131" y="827"/>
                </a:lnTo>
                <a:lnTo>
                  <a:pt x="128" y="830"/>
                </a:lnTo>
                <a:lnTo>
                  <a:pt x="120" y="835"/>
                </a:lnTo>
                <a:lnTo>
                  <a:pt x="115" y="841"/>
                </a:lnTo>
                <a:lnTo>
                  <a:pt x="112" y="843"/>
                </a:lnTo>
                <a:lnTo>
                  <a:pt x="112" y="845"/>
                </a:lnTo>
                <a:lnTo>
                  <a:pt x="112" y="845"/>
                </a:lnTo>
                <a:lnTo>
                  <a:pt x="111" y="855"/>
                </a:lnTo>
                <a:lnTo>
                  <a:pt x="112" y="862"/>
                </a:lnTo>
                <a:lnTo>
                  <a:pt x="112" y="862"/>
                </a:lnTo>
                <a:lnTo>
                  <a:pt x="111" y="863"/>
                </a:lnTo>
                <a:lnTo>
                  <a:pt x="107" y="866"/>
                </a:lnTo>
                <a:lnTo>
                  <a:pt x="97" y="871"/>
                </a:lnTo>
                <a:lnTo>
                  <a:pt x="91" y="876"/>
                </a:lnTo>
                <a:lnTo>
                  <a:pt x="86" y="881"/>
                </a:lnTo>
                <a:lnTo>
                  <a:pt x="81" y="888"/>
                </a:lnTo>
                <a:lnTo>
                  <a:pt x="80" y="896"/>
                </a:lnTo>
                <a:lnTo>
                  <a:pt x="80" y="896"/>
                </a:lnTo>
                <a:lnTo>
                  <a:pt x="80" y="904"/>
                </a:lnTo>
                <a:lnTo>
                  <a:pt x="80" y="910"/>
                </a:lnTo>
                <a:lnTo>
                  <a:pt x="82" y="914"/>
                </a:lnTo>
                <a:lnTo>
                  <a:pt x="84" y="917"/>
                </a:lnTo>
                <a:lnTo>
                  <a:pt x="88" y="919"/>
                </a:lnTo>
                <a:lnTo>
                  <a:pt x="91" y="920"/>
                </a:lnTo>
                <a:lnTo>
                  <a:pt x="54" y="1057"/>
                </a:lnTo>
                <a:lnTo>
                  <a:pt x="49" y="1061"/>
                </a:lnTo>
                <a:lnTo>
                  <a:pt x="32" y="1123"/>
                </a:lnTo>
                <a:lnTo>
                  <a:pt x="32" y="1132"/>
                </a:lnTo>
                <a:lnTo>
                  <a:pt x="32" y="1138"/>
                </a:lnTo>
                <a:lnTo>
                  <a:pt x="22" y="1138"/>
                </a:lnTo>
                <a:lnTo>
                  <a:pt x="22" y="1138"/>
                </a:lnTo>
                <a:lnTo>
                  <a:pt x="22" y="1142"/>
                </a:lnTo>
                <a:lnTo>
                  <a:pt x="22" y="1144"/>
                </a:lnTo>
                <a:lnTo>
                  <a:pt x="24" y="1147"/>
                </a:lnTo>
                <a:lnTo>
                  <a:pt x="24" y="1147"/>
                </a:lnTo>
                <a:lnTo>
                  <a:pt x="25" y="1149"/>
                </a:lnTo>
                <a:lnTo>
                  <a:pt x="26" y="1151"/>
                </a:lnTo>
                <a:lnTo>
                  <a:pt x="26" y="1154"/>
                </a:lnTo>
                <a:lnTo>
                  <a:pt x="28" y="1164"/>
                </a:lnTo>
                <a:lnTo>
                  <a:pt x="28" y="1164"/>
                </a:lnTo>
                <a:lnTo>
                  <a:pt x="24" y="1167"/>
                </a:lnTo>
                <a:lnTo>
                  <a:pt x="19" y="1169"/>
                </a:lnTo>
                <a:lnTo>
                  <a:pt x="14" y="1175"/>
                </a:lnTo>
                <a:lnTo>
                  <a:pt x="9" y="1181"/>
                </a:lnTo>
                <a:lnTo>
                  <a:pt x="5" y="1189"/>
                </a:lnTo>
                <a:lnTo>
                  <a:pt x="1" y="1200"/>
                </a:lnTo>
                <a:lnTo>
                  <a:pt x="0" y="1213"/>
                </a:lnTo>
                <a:lnTo>
                  <a:pt x="0" y="1213"/>
                </a:lnTo>
                <a:lnTo>
                  <a:pt x="1" y="1226"/>
                </a:lnTo>
                <a:lnTo>
                  <a:pt x="5" y="1237"/>
                </a:lnTo>
                <a:lnTo>
                  <a:pt x="10" y="1245"/>
                </a:lnTo>
                <a:lnTo>
                  <a:pt x="16" y="1253"/>
                </a:lnTo>
                <a:lnTo>
                  <a:pt x="22" y="1258"/>
                </a:lnTo>
                <a:lnTo>
                  <a:pt x="29" y="1263"/>
                </a:lnTo>
                <a:lnTo>
                  <a:pt x="35" y="1266"/>
                </a:lnTo>
                <a:lnTo>
                  <a:pt x="41" y="1267"/>
                </a:lnTo>
                <a:lnTo>
                  <a:pt x="41" y="1267"/>
                </a:lnTo>
                <a:lnTo>
                  <a:pt x="50" y="1267"/>
                </a:lnTo>
                <a:lnTo>
                  <a:pt x="57" y="1266"/>
                </a:lnTo>
                <a:lnTo>
                  <a:pt x="62" y="1264"/>
                </a:lnTo>
                <a:lnTo>
                  <a:pt x="62" y="1264"/>
                </a:lnTo>
                <a:lnTo>
                  <a:pt x="65" y="1266"/>
                </a:lnTo>
                <a:lnTo>
                  <a:pt x="69" y="1268"/>
                </a:lnTo>
                <a:lnTo>
                  <a:pt x="78" y="1270"/>
                </a:lnTo>
                <a:lnTo>
                  <a:pt x="91" y="1270"/>
                </a:lnTo>
                <a:lnTo>
                  <a:pt x="91" y="1270"/>
                </a:lnTo>
                <a:lnTo>
                  <a:pt x="98" y="1269"/>
                </a:lnTo>
                <a:lnTo>
                  <a:pt x="105" y="1267"/>
                </a:lnTo>
                <a:lnTo>
                  <a:pt x="112" y="1261"/>
                </a:lnTo>
                <a:lnTo>
                  <a:pt x="119" y="1254"/>
                </a:lnTo>
                <a:lnTo>
                  <a:pt x="125" y="1247"/>
                </a:lnTo>
                <a:lnTo>
                  <a:pt x="129" y="1238"/>
                </a:lnTo>
                <a:lnTo>
                  <a:pt x="132" y="1229"/>
                </a:lnTo>
                <a:lnTo>
                  <a:pt x="134" y="1219"/>
                </a:lnTo>
                <a:lnTo>
                  <a:pt x="134" y="1219"/>
                </a:lnTo>
                <a:lnTo>
                  <a:pt x="132" y="1211"/>
                </a:lnTo>
                <a:lnTo>
                  <a:pt x="130" y="1201"/>
                </a:lnTo>
                <a:lnTo>
                  <a:pt x="126" y="1192"/>
                </a:lnTo>
                <a:lnTo>
                  <a:pt x="122" y="1183"/>
                </a:lnTo>
                <a:lnTo>
                  <a:pt x="117" y="1176"/>
                </a:lnTo>
                <a:lnTo>
                  <a:pt x="111" y="1172"/>
                </a:lnTo>
                <a:lnTo>
                  <a:pt x="104" y="1167"/>
                </a:lnTo>
                <a:lnTo>
                  <a:pt x="97" y="1166"/>
                </a:lnTo>
                <a:lnTo>
                  <a:pt x="97" y="1166"/>
                </a:lnTo>
                <a:lnTo>
                  <a:pt x="85" y="1167"/>
                </a:lnTo>
                <a:lnTo>
                  <a:pt x="76" y="1168"/>
                </a:lnTo>
                <a:lnTo>
                  <a:pt x="70" y="1170"/>
                </a:lnTo>
                <a:lnTo>
                  <a:pt x="59" y="1162"/>
                </a:lnTo>
                <a:lnTo>
                  <a:pt x="59" y="1114"/>
                </a:lnTo>
                <a:lnTo>
                  <a:pt x="59" y="1114"/>
                </a:lnTo>
                <a:lnTo>
                  <a:pt x="62" y="1112"/>
                </a:lnTo>
                <a:lnTo>
                  <a:pt x="70" y="1104"/>
                </a:lnTo>
                <a:lnTo>
                  <a:pt x="70" y="1104"/>
                </a:lnTo>
                <a:lnTo>
                  <a:pt x="73" y="1101"/>
                </a:lnTo>
                <a:lnTo>
                  <a:pt x="74" y="1098"/>
                </a:lnTo>
                <a:lnTo>
                  <a:pt x="75" y="1091"/>
                </a:lnTo>
                <a:lnTo>
                  <a:pt x="75" y="1082"/>
                </a:lnTo>
                <a:lnTo>
                  <a:pt x="75" y="1082"/>
                </a:lnTo>
                <a:lnTo>
                  <a:pt x="106" y="1083"/>
                </a:lnTo>
                <a:lnTo>
                  <a:pt x="128" y="1083"/>
                </a:lnTo>
                <a:lnTo>
                  <a:pt x="137" y="1082"/>
                </a:lnTo>
                <a:lnTo>
                  <a:pt x="137" y="1082"/>
                </a:lnTo>
                <a:lnTo>
                  <a:pt x="138" y="1082"/>
                </a:lnTo>
                <a:lnTo>
                  <a:pt x="140" y="1085"/>
                </a:lnTo>
                <a:lnTo>
                  <a:pt x="142" y="1087"/>
                </a:lnTo>
                <a:lnTo>
                  <a:pt x="142" y="1087"/>
                </a:lnTo>
                <a:lnTo>
                  <a:pt x="143" y="1106"/>
                </a:lnTo>
                <a:lnTo>
                  <a:pt x="144" y="1120"/>
                </a:lnTo>
                <a:lnTo>
                  <a:pt x="147" y="1127"/>
                </a:lnTo>
                <a:lnTo>
                  <a:pt x="148" y="1132"/>
                </a:lnTo>
                <a:lnTo>
                  <a:pt x="148" y="1132"/>
                </a:lnTo>
                <a:lnTo>
                  <a:pt x="153" y="1138"/>
                </a:lnTo>
                <a:lnTo>
                  <a:pt x="159" y="1143"/>
                </a:lnTo>
                <a:lnTo>
                  <a:pt x="174" y="1151"/>
                </a:lnTo>
                <a:lnTo>
                  <a:pt x="174" y="1151"/>
                </a:lnTo>
                <a:lnTo>
                  <a:pt x="185" y="1155"/>
                </a:lnTo>
                <a:lnTo>
                  <a:pt x="196" y="1158"/>
                </a:lnTo>
                <a:lnTo>
                  <a:pt x="209" y="1162"/>
                </a:lnTo>
                <a:lnTo>
                  <a:pt x="241" y="1175"/>
                </a:lnTo>
                <a:lnTo>
                  <a:pt x="241" y="1183"/>
                </a:lnTo>
                <a:lnTo>
                  <a:pt x="241" y="1183"/>
                </a:lnTo>
                <a:lnTo>
                  <a:pt x="237" y="1185"/>
                </a:lnTo>
                <a:lnTo>
                  <a:pt x="235" y="1186"/>
                </a:lnTo>
                <a:lnTo>
                  <a:pt x="231" y="1191"/>
                </a:lnTo>
                <a:lnTo>
                  <a:pt x="228" y="1197"/>
                </a:lnTo>
                <a:lnTo>
                  <a:pt x="224" y="1206"/>
                </a:lnTo>
                <a:lnTo>
                  <a:pt x="222" y="1218"/>
                </a:lnTo>
                <a:lnTo>
                  <a:pt x="222" y="1235"/>
                </a:lnTo>
                <a:lnTo>
                  <a:pt x="222" y="1235"/>
                </a:lnTo>
                <a:lnTo>
                  <a:pt x="222" y="1243"/>
                </a:lnTo>
                <a:lnTo>
                  <a:pt x="223" y="1251"/>
                </a:lnTo>
                <a:lnTo>
                  <a:pt x="224" y="1257"/>
                </a:lnTo>
                <a:lnTo>
                  <a:pt x="227" y="1263"/>
                </a:lnTo>
                <a:lnTo>
                  <a:pt x="229" y="1268"/>
                </a:lnTo>
                <a:lnTo>
                  <a:pt x="231" y="1273"/>
                </a:lnTo>
                <a:lnTo>
                  <a:pt x="238" y="1279"/>
                </a:lnTo>
                <a:lnTo>
                  <a:pt x="246" y="1282"/>
                </a:lnTo>
                <a:lnTo>
                  <a:pt x="252" y="1283"/>
                </a:lnTo>
                <a:lnTo>
                  <a:pt x="256" y="1285"/>
                </a:lnTo>
                <a:lnTo>
                  <a:pt x="260" y="1283"/>
                </a:lnTo>
                <a:lnTo>
                  <a:pt x="260" y="1283"/>
                </a:lnTo>
                <a:lnTo>
                  <a:pt x="262" y="1282"/>
                </a:lnTo>
                <a:lnTo>
                  <a:pt x="266" y="1280"/>
                </a:lnTo>
                <a:lnTo>
                  <a:pt x="272" y="1273"/>
                </a:lnTo>
                <a:lnTo>
                  <a:pt x="279" y="1262"/>
                </a:lnTo>
                <a:lnTo>
                  <a:pt x="279" y="1262"/>
                </a:lnTo>
                <a:lnTo>
                  <a:pt x="281" y="1266"/>
                </a:lnTo>
                <a:lnTo>
                  <a:pt x="286" y="1274"/>
                </a:lnTo>
                <a:lnTo>
                  <a:pt x="291" y="1279"/>
                </a:lnTo>
                <a:lnTo>
                  <a:pt x="296" y="1282"/>
                </a:lnTo>
                <a:lnTo>
                  <a:pt x="300" y="1285"/>
                </a:lnTo>
                <a:lnTo>
                  <a:pt x="308" y="1286"/>
                </a:lnTo>
                <a:lnTo>
                  <a:pt x="308" y="1286"/>
                </a:lnTo>
                <a:lnTo>
                  <a:pt x="313" y="1285"/>
                </a:lnTo>
                <a:lnTo>
                  <a:pt x="319" y="1282"/>
                </a:lnTo>
                <a:lnTo>
                  <a:pt x="324" y="1278"/>
                </a:lnTo>
                <a:lnTo>
                  <a:pt x="330" y="1273"/>
                </a:lnTo>
                <a:lnTo>
                  <a:pt x="337" y="1261"/>
                </a:lnTo>
                <a:lnTo>
                  <a:pt x="341" y="1251"/>
                </a:lnTo>
                <a:lnTo>
                  <a:pt x="341" y="1251"/>
                </a:lnTo>
                <a:lnTo>
                  <a:pt x="343" y="1244"/>
                </a:lnTo>
                <a:lnTo>
                  <a:pt x="342" y="1236"/>
                </a:lnTo>
                <a:lnTo>
                  <a:pt x="341" y="1228"/>
                </a:lnTo>
                <a:lnTo>
                  <a:pt x="341" y="1228"/>
                </a:lnTo>
                <a:lnTo>
                  <a:pt x="342" y="1229"/>
                </a:lnTo>
                <a:lnTo>
                  <a:pt x="346" y="1231"/>
                </a:lnTo>
                <a:lnTo>
                  <a:pt x="353" y="1233"/>
                </a:lnTo>
                <a:lnTo>
                  <a:pt x="362" y="1235"/>
                </a:lnTo>
                <a:lnTo>
                  <a:pt x="362" y="1235"/>
                </a:lnTo>
                <a:lnTo>
                  <a:pt x="368" y="1233"/>
                </a:lnTo>
                <a:lnTo>
                  <a:pt x="373" y="1232"/>
                </a:lnTo>
                <a:lnTo>
                  <a:pt x="378" y="1230"/>
                </a:lnTo>
                <a:lnTo>
                  <a:pt x="383" y="1226"/>
                </a:lnTo>
                <a:lnTo>
                  <a:pt x="386" y="1223"/>
                </a:lnTo>
                <a:lnTo>
                  <a:pt x="389" y="1218"/>
                </a:lnTo>
                <a:lnTo>
                  <a:pt x="391" y="1213"/>
                </a:lnTo>
                <a:lnTo>
                  <a:pt x="393" y="1208"/>
                </a:lnTo>
                <a:lnTo>
                  <a:pt x="393" y="1208"/>
                </a:lnTo>
                <a:lnTo>
                  <a:pt x="396" y="1193"/>
                </a:lnTo>
                <a:lnTo>
                  <a:pt x="397" y="1187"/>
                </a:lnTo>
                <a:lnTo>
                  <a:pt x="405" y="1186"/>
                </a:lnTo>
                <a:lnTo>
                  <a:pt x="405" y="1186"/>
                </a:lnTo>
                <a:lnTo>
                  <a:pt x="424" y="1169"/>
                </a:lnTo>
                <a:lnTo>
                  <a:pt x="437" y="1157"/>
                </a:lnTo>
                <a:lnTo>
                  <a:pt x="445" y="1149"/>
                </a:lnTo>
                <a:lnTo>
                  <a:pt x="445" y="1149"/>
                </a:lnTo>
                <a:lnTo>
                  <a:pt x="447" y="1141"/>
                </a:lnTo>
                <a:lnTo>
                  <a:pt x="450" y="1129"/>
                </a:lnTo>
                <a:lnTo>
                  <a:pt x="455" y="1112"/>
                </a:lnTo>
                <a:lnTo>
                  <a:pt x="455" y="1112"/>
                </a:lnTo>
                <a:lnTo>
                  <a:pt x="459" y="1108"/>
                </a:lnTo>
                <a:lnTo>
                  <a:pt x="461" y="1105"/>
                </a:lnTo>
                <a:lnTo>
                  <a:pt x="461" y="1104"/>
                </a:lnTo>
                <a:lnTo>
                  <a:pt x="493" y="1104"/>
                </a:lnTo>
                <a:lnTo>
                  <a:pt x="511" y="1122"/>
                </a:lnTo>
                <a:lnTo>
                  <a:pt x="511" y="1151"/>
                </a:lnTo>
                <a:lnTo>
                  <a:pt x="511" y="1151"/>
                </a:lnTo>
                <a:lnTo>
                  <a:pt x="506" y="1154"/>
                </a:lnTo>
                <a:lnTo>
                  <a:pt x="503" y="1157"/>
                </a:lnTo>
                <a:lnTo>
                  <a:pt x="498" y="1162"/>
                </a:lnTo>
                <a:lnTo>
                  <a:pt x="493" y="1169"/>
                </a:lnTo>
                <a:lnTo>
                  <a:pt x="489" y="1177"/>
                </a:lnTo>
                <a:lnTo>
                  <a:pt x="486" y="1189"/>
                </a:lnTo>
                <a:lnTo>
                  <a:pt x="485" y="1203"/>
                </a:lnTo>
                <a:lnTo>
                  <a:pt x="485" y="1203"/>
                </a:lnTo>
                <a:lnTo>
                  <a:pt x="485" y="1210"/>
                </a:lnTo>
                <a:lnTo>
                  <a:pt x="486" y="1216"/>
                </a:lnTo>
                <a:lnTo>
                  <a:pt x="490" y="1226"/>
                </a:lnTo>
                <a:lnTo>
                  <a:pt x="496" y="1235"/>
                </a:lnTo>
                <a:lnTo>
                  <a:pt x="502" y="1241"/>
                </a:lnTo>
                <a:lnTo>
                  <a:pt x="509" y="1245"/>
                </a:lnTo>
                <a:lnTo>
                  <a:pt x="516" y="1248"/>
                </a:lnTo>
                <a:lnTo>
                  <a:pt x="523" y="1249"/>
                </a:lnTo>
                <a:lnTo>
                  <a:pt x="528" y="1249"/>
                </a:lnTo>
                <a:lnTo>
                  <a:pt x="528" y="1249"/>
                </a:lnTo>
                <a:lnTo>
                  <a:pt x="533" y="1249"/>
                </a:lnTo>
                <a:lnTo>
                  <a:pt x="535" y="1248"/>
                </a:lnTo>
                <a:lnTo>
                  <a:pt x="540" y="1244"/>
                </a:lnTo>
                <a:lnTo>
                  <a:pt x="542" y="1241"/>
                </a:lnTo>
                <a:lnTo>
                  <a:pt x="543" y="1238"/>
                </a:lnTo>
                <a:lnTo>
                  <a:pt x="543" y="1238"/>
                </a:lnTo>
                <a:lnTo>
                  <a:pt x="545" y="1241"/>
                </a:lnTo>
                <a:lnTo>
                  <a:pt x="549" y="1245"/>
                </a:lnTo>
                <a:lnTo>
                  <a:pt x="554" y="1248"/>
                </a:lnTo>
                <a:lnTo>
                  <a:pt x="559" y="1250"/>
                </a:lnTo>
                <a:lnTo>
                  <a:pt x="564" y="1251"/>
                </a:lnTo>
                <a:lnTo>
                  <a:pt x="571" y="1251"/>
                </a:lnTo>
                <a:lnTo>
                  <a:pt x="571" y="1251"/>
                </a:lnTo>
                <a:lnTo>
                  <a:pt x="574" y="1251"/>
                </a:lnTo>
                <a:lnTo>
                  <a:pt x="578" y="1250"/>
                </a:lnTo>
                <a:lnTo>
                  <a:pt x="584" y="1247"/>
                </a:lnTo>
                <a:lnTo>
                  <a:pt x="590" y="1241"/>
                </a:lnTo>
                <a:lnTo>
                  <a:pt x="595" y="1235"/>
                </a:lnTo>
                <a:lnTo>
                  <a:pt x="601" y="1223"/>
                </a:lnTo>
                <a:lnTo>
                  <a:pt x="603" y="1217"/>
                </a:lnTo>
                <a:lnTo>
                  <a:pt x="665" y="1235"/>
                </a:lnTo>
                <a:lnTo>
                  <a:pt x="665" y="1235"/>
                </a:lnTo>
                <a:lnTo>
                  <a:pt x="721" y="1249"/>
                </a:lnTo>
                <a:lnTo>
                  <a:pt x="721" y="1249"/>
                </a:lnTo>
                <a:lnTo>
                  <a:pt x="723" y="1249"/>
                </a:lnTo>
                <a:lnTo>
                  <a:pt x="726" y="1248"/>
                </a:lnTo>
                <a:lnTo>
                  <a:pt x="733" y="1243"/>
                </a:lnTo>
                <a:lnTo>
                  <a:pt x="739" y="1236"/>
                </a:lnTo>
                <a:lnTo>
                  <a:pt x="742" y="1228"/>
                </a:lnTo>
                <a:lnTo>
                  <a:pt x="742" y="1228"/>
                </a:lnTo>
                <a:lnTo>
                  <a:pt x="745" y="1220"/>
                </a:lnTo>
                <a:lnTo>
                  <a:pt x="746" y="1213"/>
                </a:lnTo>
                <a:lnTo>
                  <a:pt x="747" y="1205"/>
                </a:lnTo>
                <a:lnTo>
                  <a:pt x="747" y="1205"/>
                </a:lnTo>
                <a:lnTo>
                  <a:pt x="741" y="1201"/>
                </a:lnTo>
                <a:lnTo>
                  <a:pt x="738" y="1200"/>
                </a:lnTo>
                <a:lnTo>
                  <a:pt x="736" y="1198"/>
                </a:lnTo>
                <a:lnTo>
                  <a:pt x="736" y="1198"/>
                </a:lnTo>
                <a:lnTo>
                  <a:pt x="740" y="1176"/>
                </a:lnTo>
                <a:lnTo>
                  <a:pt x="740" y="1176"/>
                </a:lnTo>
                <a:lnTo>
                  <a:pt x="747" y="1176"/>
                </a:lnTo>
                <a:lnTo>
                  <a:pt x="754" y="1175"/>
                </a:lnTo>
                <a:lnTo>
                  <a:pt x="761" y="1173"/>
                </a:lnTo>
                <a:lnTo>
                  <a:pt x="761" y="1173"/>
                </a:lnTo>
                <a:lnTo>
                  <a:pt x="766" y="1169"/>
                </a:lnTo>
                <a:lnTo>
                  <a:pt x="771" y="1164"/>
                </a:lnTo>
                <a:lnTo>
                  <a:pt x="783" y="1149"/>
                </a:lnTo>
                <a:lnTo>
                  <a:pt x="794" y="1135"/>
                </a:lnTo>
                <a:lnTo>
                  <a:pt x="803" y="1123"/>
                </a:lnTo>
                <a:lnTo>
                  <a:pt x="803" y="1123"/>
                </a:lnTo>
                <a:lnTo>
                  <a:pt x="813" y="1113"/>
                </a:lnTo>
                <a:lnTo>
                  <a:pt x="823" y="1100"/>
                </a:lnTo>
                <a:lnTo>
                  <a:pt x="828" y="1094"/>
                </a:lnTo>
                <a:lnTo>
                  <a:pt x="832" y="1087"/>
                </a:lnTo>
                <a:lnTo>
                  <a:pt x="833" y="1082"/>
                </a:lnTo>
                <a:lnTo>
                  <a:pt x="832" y="1080"/>
                </a:lnTo>
                <a:lnTo>
                  <a:pt x="830" y="1079"/>
                </a:lnTo>
                <a:lnTo>
                  <a:pt x="830" y="1079"/>
                </a:lnTo>
                <a:lnTo>
                  <a:pt x="804" y="1057"/>
                </a:lnTo>
                <a:lnTo>
                  <a:pt x="804" y="1057"/>
                </a:lnTo>
                <a:lnTo>
                  <a:pt x="788" y="1044"/>
                </a:lnTo>
                <a:lnTo>
                  <a:pt x="788" y="1044"/>
                </a:lnTo>
                <a:lnTo>
                  <a:pt x="792" y="1020"/>
                </a:lnTo>
                <a:lnTo>
                  <a:pt x="792" y="1020"/>
                </a:lnTo>
                <a:lnTo>
                  <a:pt x="795" y="1001"/>
                </a:lnTo>
                <a:lnTo>
                  <a:pt x="796" y="980"/>
                </a:lnTo>
                <a:lnTo>
                  <a:pt x="796" y="956"/>
                </a:lnTo>
                <a:lnTo>
                  <a:pt x="814" y="883"/>
                </a:lnTo>
                <a:lnTo>
                  <a:pt x="890" y="902"/>
                </a:lnTo>
                <a:lnTo>
                  <a:pt x="890" y="902"/>
                </a:lnTo>
                <a:lnTo>
                  <a:pt x="897" y="936"/>
                </a:lnTo>
                <a:lnTo>
                  <a:pt x="906" y="974"/>
                </a:lnTo>
                <a:lnTo>
                  <a:pt x="906" y="974"/>
                </a:lnTo>
                <a:lnTo>
                  <a:pt x="908" y="977"/>
                </a:lnTo>
                <a:lnTo>
                  <a:pt x="911" y="981"/>
                </a:lnTo>
                <a:lnTo>
                  <a:pt x="913" y="986"/>
                </a:lnTo>
                <a:lnTo>
                  <a:pt x="913" y="989"/>
                </a:lnTo>
                <a:lnTo>
                  <a:pt x="911" y="993"/>
                </a:lnTo>
                <a:lnTo>
                  <a:pt x="911" y="993"/>
                </a:lnTo>
                <a:lnTo>
                  <a:pt x="911" y="1000"/>
                </a:lnTo>
                <a:lnTo>
                  <a:pt x="913" y="1014"/>
                </a:lnTo>
                <a:lnTo>
                  <a:pt x="920" y="1052"/>
                </a:lnTo>
                <a:lnTo>
                  <a:pt x="932" y="1108"/>
                </a:lnTo>
                <a:lnTo>
                  <a:pt x="932" y="1108"/>
                </a:lnTo>
                <a:lnTo>
                  <a:pt x="931" y="1127"/>
                </a:lnTo>
                <a:lnTo>
                  <a:pt x="931" y="1141"/>
                </a:lnTo>
                <a:lnTo>
                  <a:pt x="929" y="1151"/>
                </a:lnTo>
                <a:lnTo>
                  <a:pt x="929" y="1151"/>
                </a:lnTo>
                <a:lnTo>
                  <a:pt x="927" y="1158"/>
                </a:lnTo>
                <a:lnTo>
                  <a:pt x="925" y="1164"/>
                </a:lnTo>
                <a:lnTo>
                  <a:pt x="921" y="1170"/>
                </a:lnTo>
                <a:lnTo>
                  <a:pt x="921" y="1170"/>
                </a:lnTo>
                <a:lnTo>
                  <a:pt x="919" y="1170"/>
                </a:lnTo>
                <a:lnTo>
                  <a:pt x="914" y="1170"/>
                </a:lnTo>
                <a:lnTo>
                  <a:pt x="908" y="1173"/>
                </a:lnTo>
                <a:lnTo>
                  <a:pt x="904" y="1175"/>
                </a:lnTo>
                <a:lnTo>
                  <a:pt x="901" y="1179"/>
                </a:lnTo>
                <a:lnTo>
                  <a:pt x="901" y="1179"/>
                </a:lnTo>
                <a:lnTo>
                  <a:pt x="895" y="1187"/>
                </a:lnTo>
                <a:lnTo>
                  <a:pt x="890" y="1194"/>
                </a:lnTo>
                <a:lnTo>
                  <a:pt x="886" y="1200"/>
                </a:lnTo>
                <a:lnTo>
                  <a:pt x="882" y="1205"/>
                </a:lnTo>
                <a:lnTo>
                  <a:pt x="882" y="1205"/>
                </a:lnTo>
                <a:lnTo>
                  <a:pt x="872" y="1212"/>
                </a:lnTo>
                <a:lnTo>
                  <a:pt x="867" y="1216"/>
                </a:lnTo>
                <a:lnTo>
                  <a:pt x="865" y="1222"/>
                </a:lnTo>
                <a:lnTo>
                  <a:pt x="865" y="1222"/>
                </a:lnTo>
                <a:lnTo>
                  <a:pt x="864" y="1228"/>
                </a:lnTo>
                <a:lnTo>
                  <a:pt x="866" y="1231"/>
                </a:lnTo>
                <a:lnTo>
                  <a:pt x="869" y="1235"/>
                </a:lnTo>
                <a:lnTo>
                  <a:pt x="873" y="1237"/>
                </a:lnTo>
                <a:lnTo>
                  <a:pt x="873" y="1237"/>
                </a:lnTo>
                <a:lnTo>
                  <a:pt x="877" y="1237"/>
                </a:lnTo>
                <a:lnTo>
                  <a:pt x="884" y="1238"/>
                </a:lnTo>
                <a:lnTo>
                  <a:pt x="900" y="1237"/>
                </a:lnTo>
                <a:lnTo>
                  <a:pt x="917" y="1236"/>
                </a:lnTo>
                <a:lnTo>
                  <a:pt x="932" y="1235"/>
                </a:lnTo>
                <a:lnTo>
                  <a:pt x="932" y="1235"/>
                </a:lnTo>
                <a:lnTo>
                  <a:pt x="944" y="1235"/>
                </a:lnTo>
                <a:lnTo>
                  <a:pt x="958" y="1233"/>
                </a:lnTo>
                <a:lnTo>
                  <a:pt x="970" y="1231"/>
                </a:lnTo>
                <a:lnTo>
                  <a:pt x="975" y="1230"/>
                </a:lnTo>
                <a:lnTo>
                  <a:pt x="977" y="1228"/>
                </a:lnTo>
                <a:lnTo>
                  <a:pt x="977" y="1228"/>
                </a:lnTo>
                <a:lnTo>
                  <a:pt x="977" y="1225"/>
                </a:lnTo>
                <a:lnTo>
                  <a:pt x="978" y="1219"/>
                </a:lnTo>
                <a:lnTo>
                  <a:pt x="978" y="1204"/>
                </a:lnTo>
                <a:lnTo>
                  <a:pt x="978" y="1179"/>
                </a:lnTo>
                <a:lnTo>
                  <a:pt x="978" y="1179"/>
                </a:lnTo>
                <a:lnTo>
                  <a:pt x="978" y="1176"/>
                </a:lnTo>
                <a:lnTo>
                  <a:pt x="977" y="1174"/>
                </a:lnTo>
                <a:lnTo>
                  <a:pt x="975" y="1173"/>
                </a:lnTo>
                <a:lnTo>
                  <a:pt x="975" y="1173"/>
                </a:lnTo>
                <a:lnTo>
                  <a:pt x="976" y="1162"/>
                </a:lnTo>
                <a:lnTo>
                  <a:pt x="977" y="1155"/>
                </a:lnTo>
                <a:lnTo>
                  <a:pt x="977" y="1151"/>
                </a:lnTo>
                <a:lnTo>
                  <a:pt x="977" y="1151"/>
                </a:lnTo>
                <a:lnTo>
                  <a:pt x="976" y="1147"/>
                </a:lnTo>
                <a:lnTo>
                  <a:pt x="977" y="1137"/>
                </a:lnTo>
                <a:lnTo>
                  <a:pt x="978" y="1125"/>
                </a:lnTo>
                <a:lnTo>
                  <a:pt x="978" y="1125"/>
                </a:lnTo>
                <a:lnTo>
                  <a:pt x="982" y="1122"/>
                </a:lnTo>
                <a:lnTo>
                  <a:pt x="984" y="1118"/>
                </a:lnTo>
                <a:lnTo>
                  <a:pt x="985" y="1114"/>
                </a:lnTo>
                <a:lnTo>
                  <a:pt x="985" y="1114"/>
                </a:lnTo>
                <a:lnTo>
                  <a:pt x="988" y="1020"/>
                </a:lnTo>
                <a:lnTo>
                  <a:pt x="988" y="1020"/>
                </a:lnTo>
                <a:lnTo>
                  <a:pt x="987" y="1012"/>
                </a:lnTo>
                <a:lnTo>
                  <a:pt x="985" y="1000"/>
                </a:lnTo>
                <a:lnTo>
                  <a:pt x="979" y="975"/>
                </a:lnTo>
                <a:lnTo>
                  <a:pt x="973" y="952"/>
                </a:lnTo>
                <a:lnTo>
                  <a:pt x="970" y="939"/>
                </a:lnTo>
                <a:lnTo>
                  <a:pt x="970" y="939"/>
                </a:lnTo>
                <a:lnTo>
                  <a:pt x="969" y="931"/>
                </a:lnTo>
                <a:lnTo>
                  <a:pt x="966" y="918"/>
                </a:lnTo>
                <a:lnTo>
                  <a:pt x="965" y="902"/>
                </a:lnTo>
                <a:lnTo>
                  <a:pt x="989" y="896"/>
                </a:lnTo>
                <a:lnTo>
                  <a:pt x="989" y="896"/>
                </a:lnTo>
                <a:lnTo>
                  <a:pt x="985" y="827"/>
                </a:lnTo>
                <a:lnTo>
                  <a:pt x="983" y="755"/>
                </a:lnTo>
                <a:lnTo>
                  <a:pt x="983" y="755"/>
                </a:lnTo>
                <a:lnTo>
                  <a:pt x="983" y="743"/>
                </a:lnTo>
                <a:lnTo>
                  <a:pt x="982" y="737"/>
                </a:lnTo>
                <a:lnTo>
                  <a:pt x="983" y="733"/>
                </a:lnTo>
                <a:lnTo>
                  <a:pt x="983" y="733"/>
                </a:lnTo>
                <a:lnTo>
                  <a:pt x="985" y="729"/>
                </a:lnTo>
                <a:lnTo>
                  <a:pt x="989" y="721"/>
                </a:lnTo>
                <a:lnTo>
                  <a:pt x="989" y="721"/>
                </a:lnTo>
                <a:lnTo>
                  <a:pt x="990" y="714"/>
                </a:lnTo>
                <a:lnTo>
                  <a:pt x="989" y="707"/>
                </a:lnTo>
                <a:lnTo>
                  <a:pt x="988" y="698"/>
                </a:lnTo>
                <a:lnTo>
                  <a:pt x="988" y="698"/>
                </a:lnTo>
                <a:lnTo>
                  <a:pt x="990" y="695"/>
                </a:lnTo>
                <a:lnTo>
                  <a:pt x="992" y="694"/>
                </a:lnTo>
                <a:lnTo>
                  <a:pt x="994" y="690"/>
                </a:lnTo>
                <a:lnTo>
                  <a:pt x="994" y="690"/>
                </a:lnTo>
                <a:lnTo>
                  <a:pt x="995" y="682"/>
                </a:lnTo>
                <a:lnTo>
                  <a:pt x="994" y="676"/>
                </a:lnTo>
                <a:lnTo>
                  <a:pt x="994" y="676"/>
                </a:lnTo>
                <a:lnTo>
                  <a:pt x="992" y="673"/>
                </a:lnTo>
                <a:lnTo>
                  <a:pt x="992" y="665"/>
                </a:lnTo>
                <a:lnTo>
                  <a:pt x="994" y="655"/>
                </a:lnTo>
                <a:lnTo>
                  <a:pt x="996" y="644"/>
                </a:lnTo>
                <a:lnTo>
                  <a:pt x="996" y="644"/>
                </a:lnTo>
                <a:lnTo>
                  <a:pt x="1004" y="611"/>
                </a:lnTo>
                <a:lnTo>
                  <a:pt x="1008" y="593"/>
                </a:lnTo>
                <a:lnTo>
                  <a:pt x="1009" y="580"/>
                </a:lnTo>
                <a:lnTo>
                  <a:pt x="1009" y="580"/>
                </a:lnTo>
                <a:lnTo>
                  <a:pt x="1009" y="557"/>
                </a:lnTo>
                <a:lnTo>
                  <a:pt x="1009" y="546"/>
                </a:lnTo>
                <a:lnTo>
                  <a:pt x="1009" y="539"/>
                </a:lnTo>
                <a:lnTo>
                  <a:pt x="1009" y="539"/>
                </a:lnTo>
                <a:lnTo>
                  <a:pt x="1009" y="523"/>
                </a:lnTo>
                <a:lnTo>
                  <a:pt x="1012" y="492"/>
                </a:lnTo>
                <a:lnTo>
                  <a:pt x="1014" y="459"/>
                </a:lnTo>
                <a:lnTo>
                  <a:pt x="1015" y="440"/>
                </a:lnTo>
                <a:lnTo>
                  <a:pt x="1015" y="440"/>
                </a:lnTo>
                <a:lnTo>
                  <a:pt x="1013" y="431"/>
                </a:lnTo>
                <a:lnTo>
                  <a:pt x="1010" y="419"/>
                </a:lnTo>
                <a:lnTo>
                  <a:pt x="1007" y="405"/>
                </a:lnTo>
                <a:lnTo>
                  <a:pt x="1007" y="405"/>
                </a:lnTo>
                <a:lnTo>
                  <a:pt x="1008" y="382"/>
                </a:lnTo>
                <a:lnTo>
                  <a:pt x="1007" y="364"/>
                </a:lnTo>
                <a:lnTo>
                  <a:pt x="1006" y="356"/>
                </a:lnTo>
                <a:lnTo>
                  <a:pt x="1004" y="351"/>
                </a:lnTo>
                <a:lnTo>
                  <a:pt x="1004" y="351"/>
                </a:lnTo>
                <a:lnTo>
                  <a:pt x="1001" y="346"/>
                </a:lnTo>
                <a:lnTo>
                  <a:pt x="997" y="343"/>
                </a:lnTo>
                <a:lnTo>
                  <a:pt x="987" y="338"/>
                </a:lnTo>
                <a:lnTo>
                  <a:pt x="978" y="334"/>
                </a:lnTo>
                <a:lnTo>
                  <a:pt x="975" y="333"/>
                </a:lnTo>
                <a:lnTo>
                  <a:pt x="975" y="333"/>
                </a:lnTo>
                <a:lnTo>
                  <a:pt x="973" y="315"/>
                </a:lnTo>
                <a:lnTo>
                  <a:pt x="973" y="302"/>
                </a:lnTo>
                <a:lnTo>
                  <a:pt x="972" y="290"/>
                </a:lnTo>
                <a:lnTo>
                  <a:pt x="972" y="290"/>
                </a:lnTo>
                <a:lnTo>
                  <a:pt x="969" y="282"/>
                </a:lnTo>
                <a:lnTo>
                  <a:pt x="963" y="271"/>
                </a:lnTo>
                <a:lnTo>
                  <a:pt x="956" y="262"/>
                </a:lnTo>
                <a:lnTo>
                  <a:pt x="948" y="255"/>
                </a:lnTo>
                <a:lnTo>
                  <a:pt x="948" y="255"/>
                </a:lnTo>
                <a:lnTo>
                  <a:pt x="941" y="250"/>
                </a:lnTo>
                <a:lnTo>
                  <a:pt x="934" y="246"/>
                </a:lnTo>
                <a:lnTo>
                  <a:pt x="927" y="244"/>
                </a:lnTo>
                <a:lnTo>
                  <a:pt x="927" y="244"/>
                </a:lnTo>
                <a:lnTo>
                  <a:pt x="927" y="242"/>
                </a:lnTo>
                <a:lnTo>
                  <a:pt x="926" y="239"/>
                </a:lnTo>
                <a:lnTo>
                  <a:pt x="922" y="236"/>
                </a:lnTo>
                <a:lnTo>
                  <a:pt x="922" y="236"/>
                </a:lnTo>
                <a:lnTo>
                  <a:pt x="919" y="232"/>
                </a:lnTo>
                <a:lnTo>
                  <a:pt x="914" y="230"/>
                </a:lnTo>
                <a:lnTo>
                  <a:pt x="910" y="228"/>
                </a:lnTo>
                <a:lnTo>
                  <a:pt x="910" y="228"/>
                </a:lnTo>
                <a:lnTo>
                  <a:pt x="910" y="227"/>
                </a:lnTo>
                <a:lnTo>
                  <a:pt x="910" y="223"/>
                </a:lnTo>
                <a:lnTo>
                  <a:pt x="909" y="214"/>
                </a:lnTo>
                <a:lnTo>
                  <a:pt x="903" y="203"/>
                </a:lnTo>
                <a:lnTo>
                  <a:pt x="903" y="203"/>
                </a:lnTo>
                <a:lnTo>
                  <a:pt x="898" y="196"/>
                </a:lnTo>
                <a:lnTo>
                  <a:pt x="894" y="189"/>
                </a:lnTo>
                <a:lnTo>
                  <a:pt x="886" y="183"/>
                </a:lnTo>
                <a:lnTo>
                  <a:pt x="879" y="177"/>
                </a:lnTo>
                <a:lnTo>
                  <a:pt x="871" y="171"/>
                </a:lnTo>
                <a:lnTo>
                  <a:pt x="863" y="168"/>
                </a:lnTo>
                <a:lnTo>
                  <a:pt x="854" y="164"/>
                </a:lnTo>
                <a:lnTo>
                  <a:pt x="846" y="162"/>
                </a:lnTo>
                <a:lnTo>
                  <a:pt x="846" y="162"/>
                </a:lnTo>
                <a:lnTo>
                  <a:pt x="838" y="162"/>
                </a:lnTo>
                <a:lnTo>
                  <a:pt x="829" y="163"/>
                </a:lnTo>
                <a:lnTo>
                  <a:pt x="822" y="165"/>
                </a:lnTo>
                <a:lnTo>
                  <a:pt x="815" y="168"/>
                </a:lnTo>
                <a:lnTo>
                  <a:pt x="805" y="173"/>
                </a:lnTo>
                <a:lnTo>
                  <a:pt x="801" y="175"/>
                </a:lnTo>
                <a:lnTo>
                  <a:pt x="801" y="175"/>
                </a:lnTo>
                <a:lnTo>
                  <a:pt x="795" y="177"/>
                </a:lnTo>
                <a:lnTo>
                  <a:pt x="783" y="186"/>
                </a:lnTo>
                <a:lnTo>
                  <a:pt x="783" y="186"/>
                </a:lnTo>
                <a:lnTo>
                  <a:pt x="766" y="201"/>
                </a:lnTo>
                <a:lnTo>
                  <a:pt x="766" y="201"/>
                </a:lnTo>
                <a:lnTo>
                  <a:pt x="758" y="196"/>
                </a:lnTo>
                <a:lnTo>
                  <a:pt x="747" y="190"/>
                </a:lnTo>
                <a:lnTo>
                  <a:pt x="747" y="190"/>
                </a:lnTo>
                <a:lnTo>
                  <a:pt x="735" y="180"/>
                </a:lnTo>
                <a:lnTo>
                  <a:pt x="726" y="171"/>
                </a:lnTo>
                <a:lnTo>
                  <a:pt x="726" y="171"/>
                </a:lnTo>
                <a:lnTo>
                  <a:pt x="727" y="168"/>
                </a:lnTo>
                <a:lnTo>
                  <a:pt x="732" y="158"/>
                </a:lnTo>
                <a:lnTo>
                  <a:pt x="732" y="158"/>
                </a:lnTo>
                <a:close/>
                <a:moveTo>
                  <a:pt x="825" y="351"/>
                </a:moveTo>
                <a:lnTo>
                  <a:pt x="825" y="351"/>
                </a:lnTo>
                <a:lnTo>
                  <a:pt x="814" y="356"/>
                </a:lnTo>
                <a:lnTo>
                  <a:pt x="809" y="358"/>
                </a:lnTo>
                <a:lnTo>
                  <a:pt x="807" y="359"/>
                </a:lnTo>
                <a:lnTo>
                  <a:pt x="807" y="359"/>
                </a:lnTo>
                <a:lnTo>
                  <a:pt x="804" y="359"/>
                </a:lnTo>
                <a:lnTo>
                  <a:pt x="803" y="359"/>
                </a:lnTo>
                <a:lnTo>
                  <a:pt x="803" y="359"/>
                </a:lnTo>
                <a:lnTo>
                  <a:pt x="807" y="344"/>
                </a:lnTo>
                <a:lnTo>
                  <a:pt x="807" y="344"/>
                </a:lnTo>
                <a:lnTo>
                  <a:pt x="810" y="334"/>
                </a:lnTo>
                <a:lnTo>
                  <a:pt x="814" y="330"/>
                </a:lnTo>
                <a:lnTo>
                  <a:pt x="814" y="330"/>
                </a:lnTo>
                <a:lnTo>
                  <a:pt x="825" y="338"/>
                </a:lnTo>
                <a:lnTo>
                  <a:pt x="825" y="338"/>
                </a:lnTo>
                <a:lnTo>
                  <a:pt x="829" y="340"/>
                </a:lnTo>
                <a:lnTo>
                  <a:pt x="836" y="343"/>
                </a:lnTo>
                <a:lnTo>
                  <a:pt x="844" y="344"/>
                </a:lnTo>
                <a:lnTo>
                  <a:pt x="846" y="344"/>
                </a:lnTo>
                <a:lnTo>
                  <a:pt x="846" y="344"/>
                </a:lnTo>
                <a:lnTo>
                  <a:pt x="846" y="344"/>
                </a:lnTo>
                <a:lnTo>
                  <a:pt x="847" y="343"/>
                </a:lnTo>
                <a:lnTo>
                  <a:pt x="850" y="342"/>
                </a:lnTo>
                <a:lnTo>
                  <a:pt x="850" y="342"/>
                </a:lnTo>
                <a:lnTo>
                  <a:pt x="852" y="352"/>
                </a:lnTo>
                <a:lnTo>
                  <a:pt x="852" y="352"/>
                </a:lnTo>
                <a:lnTo>
                  <a:pt x="847" y="351"/>
                </a:lnTo>
                <a:lnTo>
                  <a:pt x="839" y="350"/>
                </a:lnTo>
                <a:lnTo>
                  <a:pt x="830" y="350"/>
                </a:lnTo>
                <a:lnTo>
                  <a:pt x="827" y="350"/>
                </a:lnTo>
                <a:lnTo>
                  <a:pt x="825" y="351"/>
                </a:lnTo>
                <a:lnTo>
                  <a:pt x="825" y="351"/>
                </a:lnTo>
                <a:close/>
                <a:moveTo>
                  <a:pt x="852" y="352"/>
                </a:move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lnTo>
                  <a:pt x="852" y="352"/>
                </a:lnTo>
                <a:close/>
                <a:moveTo>
                  <a:pt x="582" y="330"/>
                </a:moveTo>
                <a:lnTo>
                  <a:pt x="582" y="330"/>
                </a:lnTo>
                <a:lnTo>
                  <a:pt x="585" y="337"/>
                </a:lnTo>
                <a:lnTo>
                  <a:pt x="586" y="343"/>
                </a:lnTo>
                <a:lnTo>
                  <a:pt x="586" y="346"/>
                </a:lnTo>
                <a:lnTo>
                  <a:pt x="586" y="349"/>
                </a:lnTo>
                <a:lnTo>
                  <a:pt x="586" y="349"/>
                </a:lnTo>
                <a:lnTo>
                  <a:pt x="584" y="356"/>
                </a:lnTo>
                <a:lnTo>
                  <a:pt x="582" y="368"/>
                </a:lnTo>
                <a:lnTo>
                  <a:pt x="579" y="384"/>
                </a:lnTo>
                <a:lnTo>
                  <a:pt x="579" y="384"/>
                </a:lnTo>
                <a:lnTo>
                  <a:pt x="580" y="390"/>
                </a:lnTo>
                <a:lnTo>
                  <a:pt x="584" y="398"/>
                </a:lnTo>
                <a:lnTo>
                  <a:pt x="587" y="405"/>
                </a:lnTo>
                <a:lnTo>
                  <a:pt x="589" y="408"/>
                </a:lnTo>
                <a:lnTo>
                  <a:pt x="589" y="408"/>
                </a:lnTo>
                <a:lnTo>
                  <a:pt x="584" y="437"/>
                </a:lnTo>
                <a:lnTo>
                  <a:pt x="584" y="437"/>
                </a:lnTo>
                <a:lnTo>
                  <a:pt x="584" y="446"/>
                </a:lnTo>
                <a:lnTo>
                  <a:pt x="584" y="461"/>
                </a:lnTo>
                <a:lnTo>
                  <a:pt x="584" y="474"/>
                </a:lnTo>
                <a:lnTo>
                  <a:pt x="584" y="481"/>
                </a:lnTo>
                <a:lnTo>
                  <a:pt x="584" y="481"/>
                </a:lnTo>
                <a:lnTo>
                  <a:pt x="582" y="499"/>
                </a:lnTo>
                <a:lnTo>
                  <a:pt x="580" y="508"/>
                </a:lnTo>
                <a:lnTo>
                  <a:pt x="579" y="513"/>
                </a:lnTo>
                <a:lnTo>
                  <a:pt x="579" y="513"/>
                </a:lnTo>
                <a:lnTo>
                  <a:pt x="567" y="513"/>
                </a:lnTo>
                <a:lnTo>
                  <a:pt x="559" y="513"/>
                </a:lnTo>
                <a:lnTo>
                  <a:pt x="555" y="514"/>
                </a:lnTo>
                <a:lnTo>
                  <a:pt x="554" y="515"/>
                </a:lnTo>
                <a:lnTo>
                  <a:pt x="554" y="515"/>
                </a:lnTo>
                <a:lnTo>
                  <a:pt x="539" y="532"/>
                </a:lnTo>
                <a:lnTo>
                  <a:pt x="526" y="542"/>
                </a:lnTo>
                <a:lnTo>
                  <a:pt x="502" y="545"/>
                </a:lnTo>
                <a:lnTo>
                  <a:pt x="496" y="548"/>
                </a:lnTo>
                <a:lnTo>
                  <a:pt x="485" y="539"/>
                </a:lnTo>
                <a:lnTo>
                  <a:pt x="485" y="539"/>
                </a:lnTo>
                <a:lnTo>
                  <a:pt x="489" y="533"/>
                </a:lnTo>
                <a:lnTo>
                  <a:pt x="493" y="521"/>
                </a:lnTo>
                <a:lnTo>
                  <a:pt x="493" y="521"/>
                </a:lnTo>
                <a:lnTo>
                  <a:pt x="497" y="509"/>
                </a:lnTo>
                <a:lnTo>
                  <a:pt x="498" y="502"/>
                </a:lnTo>
                <a:lnTo>
                  <a:pt x="498" y="502"/>
                </a:lnTo>
                <a:lnTo>
                  <a:pt x="499" y="501"/>
                </a:lnTo>
                <a:lnTo>
                  <a:pt x="502" y="499"/>
                </a:lnTo>
                <a:lnTo>
                  <a:pt x="502" y="496"/>
                </a:lnTo>
                <a:lnTo>
                  <a:pt x="502" y="496"/>
                </a:lnTo>
                <a:lnTo>
                  <a:pt x="505" y="480"/>
                </a:lnTo>
                <a:lnTo>
                  <a:pt x="506" y="469"/>
                </a:lnTo>
                <a:lnTo>
                  <a:pt x="509" y="462"/>
                </a:lnTo>
                <a:lnTo>
                  <a:pt x="509" y="462"/>
                </a:lnTo>
                <a:lnTo>
                  <a:pt x="512" y="455"/>
                </a:lnTo>
                <a:lnTo>
                  <a:pt x="518" y="444"/>
                </a:lnTo>
                <a:lnTo>
                  <a:pt x="526" y="431"/>
                </a:lnTo>
                <a:lnTo>
                  <a:pt x="536" y="417"/>
                </a:lnTo>
                <a:lnTo>
                  <a:pt x="536" y="417"/>
                </a:lnTo>
                <a:lnTo>
                  <a:pt x="549" y="400"/>
                </a:lnTo>
                <a:lnTo>
                  <a:pt x="560" y="381"/>
                </a:lnTo>
                <a:lnTo>
                  <a:pt x="570" y="365"/>
                </a:lnTo>
                <a:lnTo>
                  <a:pt x="573" y="357"/>
                </a:lnTo>
                <a:lnTo>
                  <a:pt x="573" y="357"/>
                </a:lnTo>
                <a:lnTo>
                  <a:pt x="577" y="340"/>
                </a:lnTo>
                <a:lnTo>
                  <a:pt x="580" y="332"/>
                </a:lnTo>
                <a:lnTo>
                  <a:pt x="582" y="330"/>
                </a:lnTo>
                <a:lnTo>
                  <a:pt x="582" y="330"/>
                </a:lnTo>
                <a:close/>
                <a:moveTo>
                  <a:pt x="562" y="626"/>
                </a:moveTo>
                <a:lnTo>
                  <a:pt x="562" y="626"/>
                </a:lnTo>
                <a:lnTo>
                  <a:pt x="565" y="656"/>
                </a:lnTo>
                <a:lnTo>
                  <a:pt x="566" y="677"/>
                </a:lnTo>
                <a:lnTo>
                  <a:pt x="566" y="690"/>
                </a:lnTo>
                <a:lnTo>
                  <a:pt x="566" y="690"/>
                </a:lnTo>
                <a:lnTo>
                  <a:pt x="566" y="696"/>
                </a:lnTo>
                <a:lnTo>
                  <a:pt x="567" y="706"/>
                </a:lnTo>
                <a:lnTo>
                  <a:pt x="571" y="731"/>
                </a:lnTo>
                <a:lnTo>
                  <a:pt x="576" y="758"/>
                </a:lnTo>
                <a:lnTo>
                  <a:pt x="577" y="779"/>
                </a:lnTo>
                <a:lnTo>
                  <a:pt x="577" y="779"/>
                </a:lnTo>
                <a:lnTo>
                  <a:pt x="579" y="799"/>
                </a:lnTo>
                <a:lnTo>
                  <a:pt x="584" y="826"/>
                </a:lnTo>
                <a:lnTo>
                  <a:pt x="590" y="869"/>
                </a:lnTo>
                <a:lnTo>
                  <a:pt x="590" y="869"/>
                </a:lnTo>
                <a:lnTo>
                  <a:pt x="592" y="874"/>
                </a:lnTo>
                <a:lnTo>
                  <a:pt x="597" y="879"/>
                </a:lnTo>
                <a:lnTo>
                  <a:pt x="609" y="893"/>
                </a:lnTo>
                <a:lnTo>
                  <a:pt x="623" y="908"/>
                </a:lnTo>
                <a:lnTo>
                  <a:pt x="629" y="916"/>
                </a:lnTo>
                <a:lnTo>
                  <a:pt x="633" y="921"/>
                </a:lnTo>
                <a:lnTo>
                  <a:pt x="633" y="921"/>
                </a:lnTo>
                <a:lnTo>
                  <a:pt x="659" y="969"/>
                </a:lnTo>
                <a:lnTo>
                  <a:pt x="659" y="969"/>
                </a:lnTo>
                <a:lnTo>
                  <a:pt x="661" y="1013"/>
                </a:lnTo>
                <a:lnTo>
                  <a:pt x="663" y="1043"/>
                </a:lnTo>
                <a:lnTo>
                  <a:pt x="664" y="1057"/>
                </a:lnTo>
                <a:lnTo>
                  <a:pt x="664" y="1057"/>
                </a:lnTo>
                <a:lnTo>
                  <a:pt x="660" y="1062"/>
                </a:lnTo>
                <a:lnTo>
                  <a:pt x="653" y="1074"/>
                </a:lnTo>
                <a:lnTo>
                  <a:pt x="643" y="1091"/>
                </a:lnTo>
                <a:lnTo>
                  <a:pt x="643" y="1091"/>
                </a:lnTo>
                <a:lnTo>
                  <a:pt x="645" y="1111"/>
                </a:lnTo>
                <a:lnTo>
                  <a:pt x="645" y="1124"/>
                </a:lnTo>
                <a:lnTo>
                  <a:pt x="643" y="1130"/>
                </a:lnTo>
                <a:lnTo>
                  <a:pt x="643" y="1130"/>
                </a:lnTo>
                <a:lnTo>
                  <a:pt x="642" y="1132"/>
                </a:lnTo>
                <a:lnTo>
                  <a:pt x="642" y="1136"/>
                </a:lnTo>
                <a:lnTo>
                  <a:pt x="641" y="1141"/>
                </a:lnTo>
                <a:lnTo>
                  <a:pt x="640" y="1143"/>
                </a:lnTo>
                <a:lnTo>
                  <a:pt x="640" y="1143"/>
                </a:lnTo>
                <a:lnTo>
                  <a:pt x="634" y="1143"/>
                </a:lnTo>
                <a:lnTo>
                  <a:pt x="630" y="1145"/>
                </a:lnTo>
                <a:lnTo>
                  <a:pt x="628" y="1148"/>
                </a:lnTo>
                <a:lnTo>
                  <a:pt x="627" y="1151"/>
                </a:lnTo>
                <a:lnTo>
                  <a:pt x="627" y="1151"/>
                </a:lnTo>
                <a:lnTo>
                  <a:pt x="624" y="1158"/>
                </a:lnTo>
                <a:lnTo>
                  <a:pt x="624" y="1164"/>
                </a:lnTo>
                <a:lnTo>
                  <a:pt x="624" y="1170"/>
                </a:lnTo>
                <a:lnTo>
                  <a:pt x="624" y="1170"/>
                </a:lnTo>
                <a:lnTo>
                  <a:pt x="621" y="1167"/>
                </a:lnTo>
                <a:lnTo>
                  <a:pt x="617" y="1163"/>
                </a:lnTo>
                <a:lnTo>
                  <a:pt x="611" y="1162"/>
                </a:lnTo>
                <a:lnTo>
                  <a:pt x="611" y="1162"/>
                </a:lnTo>
                <a:lnTo>
                  <a:pt x="607" y="1161"/>
                </a:lnTo>
                <a:lnTo>
                  <a:pt x="602" y="1162"/>
                </a:lnTo>
                <a:lnTo>
                  <a:pt x="597" y="1164"/>
                </a:lnTo>
                <a:lnTo>
                  <a:pt x="597" y="1164"/>
                </a:lnTo>
                <a:lnTo>
                  <a:pt x="596" y="1162"/>
                </a:lnTo>
                <a:lnTo>
                  <a:pt x="595" y="1156"/>
                </a:lnTo>
                <a:lnTo>
                  <a:pt x="592" y="1154"/>
                </a:lnTo>
                <a:lnTo>
                  <a:pt x="590" y="1151"/>
                </a:lnTo>
                <a:lnTo>
                  <a:pt x="586" y="1150"/>
                </a:lnTo>
                <a:lnTo>
                  <a:pt x="582" y="1149"/>
                </a:lnTo>
                <a:lnTo>
                  <a:pt x="582" y="1149"/>
                </a:lnTo>
                <a:lnTo>
                  <a:pt x="577" y="1149"/>
                </a:lnTo>
                <a:lnTo>
                  <a:pt x="571" y="1150"/>
                </a:lnTo>
                <a:lnTo>
                  <a:pt x="562" y="1154"/>
                </a:lnTo>
                <a:lnTo>
                  <a:pt x="556" y="1158"/>
                </a:lnTo>
                <a:lnTo>
                  <a:pt x="554" y="1160"/>
                </a:lnTo>
                <a:lnTo>
                  <a:pt x="536" y="1151"/>
                </a:lnTo>
                <a:lnTo>
                  <a:pt x="539" y="1138"/>
                </a:lnTo>
                <a:lnTo>
                  <a:pt x="528" y="1127"/>
                </a:lnTo>
                <a:lnTo>
                  <a:pt x="528" y="1119"/>
                </a:lnTo>
                <a:lnTo>
                  <a:pt x="528" y="1119"/>
                </a:lnTo>
                <a:lnTo>
                  <a:pt x="533" y="1117"/>
                </a:lnTo>
                <a:lnTo>
                  <a:pt x="536" y="1114"/>
                </a:lnTo>
                <a:lnTo>
                  <a:pt x="536" y="1114"/>
                </a:lnTo>
                <a:lnTo>
                  <a:pt x="523" y="1101"/>
                </a:lnTo>
                <a:lnTo>
                  <a:pt x="493" y="1075"/>
                </a:lnTo>
                <a:lnTo>
                  <a:pt x="448" y="1036"/>
                </a:lnTo>
                <a:lnTo>
                  <a:pt x="448" y="1036"/>
                </a:lnTo>
                <a:lnTo>
                  <a:pt x="439" y="1023"/>
                </a:lnTo>
                <a:lnTo>
                  <a:pt x="431" y="1012"/>
                </a:lnTo>
                <a:lnTo>
                  <a:pt x="427" y="1004"/>
                </a:lnTo>
                <a:lnTo>
                  <a:pt x="427" y="1004"/>
                </a:lnTo>
                <a:lnTo>
                  <a:pt x="405" y="945"/>
                </a:lnTo>
                <a:lnTo>
                  <a:pt x="405" y="945"/>
                </a:lnTo>
                <a:lnTo>
                  <a:pt x="410" y="937"/>
                </a:lnTo>
                <a:lnTo>
                  <a:pt x="414" y="931"/>
                </a:lnTo>
                <a:lnTo>
                  <a:pt x="416" y="929"/>
                </a:lnTo>
                <a:lnTo>
                  <a:pt x="416" y="929"/>
                </a:lnTo>
                <a:lnTo>
                  <a:pt x="425" y="931"/>
                </a:lnTo>
                <a:lnTo>
                  <a:pt x="430" y="932"/>
                </a:lnTo>
                <a:lnTo>
                  <a:pt x="434" y="932"/>
                </a:lnTo>
                <a:lnTo>
                  <a:pt x="434" y="932"/>
                </a:lnTo>
                <a:lnTo>
                  <a:pt x="441" y="932"/>
                </a:lnTo>
                <a:lnTo>
                  <a:pt x="453" y="932"/>
                </a:lnTo>
                <a:lnTo>
                  <a:pt x="466" y="933"/>
                </a:lnTo>
                <a:lnTo>
                  <a:pt x="472" y="932"/>
                </a:lnTo>
                <a:lnTo>
                  <a:pt x="472" y="932"/>
                </a:lnTo>
                <a:lnTo>
                  <a:pt x="493" y="926"/>
                </a:lnTo>
                <a:lnTo>
                  <a:pt x="512" y="920"/>
                </a:lnTo>
                <a:lnTo>
                  <a:pt x="512" y="932"/>
                </a:lnTo>
                <a:lnTo>
                  <a:pt x="512" y="932"/>
                </a:lnTo>
                <a:lnTo>
                  <a:pt x="516" y="935"/>
                </a:lnTo>
                <a:lnTo>
                  <a:pt x="520" y="936"/>
                </a:lnTo>
                <a:lnTo>
                  <a:pt x="523" y="937"/>
                </a:lnTo>
                <a:lnTo>
                  <a:pt x="523" y="937"/>
                </a:lnTo>
                <a:lnTo>
                  <a:pt x="528" y="936"/>
                </a:lnTo>
                <a:lnTo>
                  <a:pt x="530" y="935"/>
                </a:lnTo>
                <a:lnTo>
                  <a:pt x="533" y="932"/>
                </a:lnTo>
                <a:lnTo>
                  <a:pt x="533" y="932"/>
                </a:lnTo>
                <a:lnTo>
                  <a:pt x="535" y="875"/>
                </a:lnTo>
                <a:lnTo>
                  <a:pt x="536" y="836"/>
                </a:lnTo>
                <a:lnTo>
                  <a:pt x="536" y="817"/>
                </a:lnTo>
                <a:lnTo>
                  <a:pt x="536" y="817"/>
                </a:lnTo>
                <a:lnTo>
                  <a:pt x="530" y="810"/>
                </a:lnTo>
                <a:lnTo>
                  <a:pt x="526" y="802"/>
                </a:lnTo>
                <a:lnTo>
                  <a:pt x="533" y="792"/>
                </a:lnTo>
                <a:lnTo>
                  <a:pt x="533" y="792"/>
                </a:lnTo>
                <a:lnTo>
                  <a:pt x="537" y="791"/>
                </a:lnTo>
                <a:lnTo>
                  <a:pt x="541" y="789"/>
                </a:lnTo>
                <a:lnTo>
                  <a:pt x="543" y="787"/>
                </a:lnTo>
                <a:lnTo>
                  <a:pt x="543" y="787"/>
                </a:lnTo>
                <a:lnTo>
                  <a:pt x="545" y="773"/>
                </a:lnTo>
                <a:lnTo>
                  <a:pt x="546" y="743"/>
                </a:lnTo>
                <a:lnTo>
                  <a:pt x="546" y="713"/>
                </a:lnTo>
                <a:lnTo>
                  <a:pt x="545" y="700"/>
                </a:lnTo>
                <a:lnTo>
                  <a:pt x="545" y="700"/>
                </a:lnTo>
                <a:lnTo>
                  <a:pt x="534" y="685"/>
                </a:lnTo>
                <a:lnTo>
                  <a:pt x="562" y="626"/>
                </a:lnTo>
                <a:close/>
                <a:moveTo>
                  <a:pt x="389" y="950"/>
                </a:moveTo>
                <a:lnTo>
                  <a:pt x="389" y="1007"/>
                </a:lnTo>
                <a:lnTo>
                  <a:pt x="402" y="1007"/>
                </a:lnTo>
                <a:lnTo>
                  <a:pt x="402" y="1007"/>
                </a:lnTo>
                <a:lnTo>
                  <a:pt x="400" y="1001"/>
                </a:lnTo>
                <a:lnTo>
                  <a:pt x="400" y="997"/>
                </a:lnTo>
                <a:lnTo>
                  <a:pt x="400" y="995"/>
                </a:lnTo>
                <a:lnTo>
                  <a:pt x="402" y="995"/>
                </a:lnTo>
                <a:lnTo>
                  <a:pt x="402" y="995"/>
                </a:lnTo>
                <a:lnTo>
                  <a:pt x="403" y="997"/>
                </a:lnTo>
                <a:lnTo>
                  <a:pt x="405" y="1000"/>
                </a:lnTo>
                <a:lnTo>
                  <a:pt x="412" y="1012"/>
                </a:lnTo>
                <a:lnTo>
                  <a:pt x="419" y="1025"/>
                </a:lnTo>
                <a:lnTo>
                  <a:pt x="427" y="1036"/>
                </a:lnTo>
                <a:lnTo>
                  <a:pt x="427" y="1036"/>
                </a:lnTo>
                <a:lnTo>
                  <a:pt x="441" y="1049"/>
                </a:lnTo>
                <a:lnTo>
                  <a:pt x="462" y="1067"/>
                </a:lnTo>
                <a:lnTo>
                  <a:pt x="481" y="1083"/>
                </a:lnTo>
                <a:lnTo>
                  <a:pt x="490" y="1091"/>
                </a:lnTo>
                <a:lnTo>
                  <a:pt x="490" y="1091"/>
                </a:lnTo>
                <a:lnTo>
                  <a:pt x="437" y="1087"/>
                </a:lnTo>
                <a:lnTo>
                  <a:pt x="437" y="1087"/>
                </a:lnTo>
                <a:lnTo>
                  <a:pt x="412" y="1070"/>
                </a:lnTo>
                <a:lnTo>
                  <a:pt x="391" y="1057"/>
                </a:lnTo>
                <a:lnTo>
                  <a:pt x="383" y="1050"/>
                </a:lnTo>
                <a:lnTo>
                  <a:pt x="375" y="1044"/>
                </a:lnTo>
                <a:lnTo>
                  <a:pt x="375" y="1044"/>
                </a:lnTo>
                <a:lnTo>
                  <a:pt x="340" y="1010"/>
                </a:lnTo>
                <a:lnTo>
                  <a:pt x="313" y="986"/>
                </a:lnTo>
                <a:lnTo>
                  <a:pt x="316" y="980"/>
                </a:lnTo>
                <a:lnTo>
                  <a:pt x="350" y="980"/>
                </a:lnTo>
                <a:lnTo>
                  <a:pt x="354" y="950"/>
                </a:lnTo>
                <a:lnTo>
                  <a:pt x="354" y="950"/>
                </a:lnTo>
                <a:lnTo>
                  <a:pt x="372" y="949"/>
                </a:lnTo>
                <a:lnTo>
                  <a:pt x="384" y="949"/>
                </a:lnTo>
                <a:lnTo>
                  <a:pt x="387" y="949"/>
                </a:lnTo>
                <a:lnTo>
                  <a:pt x="389" y="950"/>
                </a:lnTo>
                <a:lnTo>
                  <a:pt x="389" y="950"/>
                </a:lnTo>
                <a:close/>
                <a:moveTo>
                  <a:pt x="298" y="980"/>
                </a:moveTo>
                <a:lnTo>
                  <a:pt x="298" y="991"/>
                </a:lnTo>
                <a:lnTo>
                  <a:pt x="222" y="991"/>
                </a:lnTo>
                <a:lnTo>
                  <a:pt x="215" y="950"/>
                </a:lnTo>
                <a:lnTo>
                  <a:pt x="215" y="950"/>
                </a:lnTo>
                <a:lnTo>
                  <a:pt x="225" y="945"/>
                </a:lnTo>
                <a:lnTo>
                  <a:pt x="238" y="942"/>
                </a:lnTo>
                <a:lnTo>
                  <a:pt x="238" y="942"/>
                </a:lnTo>
                <a:lnTo>
                  <a:pt x="247" y="941"/>
                </a:lnTo>
                <a:lnTo>
                  <a:pt x="254" y="942"/>
                </a:lnTo>
                <a:lnTo>
                  <a:pt x="255" y="975"/>
                </a:lnTo>
                <a:lnTo>
                  <a:pt x="298" y="980"/>
                </a:lnTo>
                <a:close/>
                <a:moveTo>
                  <a:pt x="178" y="954"/>
                </a:moveTo>
                <a:lnTo>
                  <a:pt x="191" y="986"/>
                </a:lnTo>
                <a:lnTo>
                  <a:pt x="131" y="980"/>
                </a:lnTo>
                <a:lnTo>
                  <a:pt x="116" y="964"/>
                </a:lnTo>
                <a:lnTo>
                  <a:pt x="142" y="948"/>
                </a:lnTo>
                <a:lnTo>
                  <a:pt x="156" y="954"/>
                </a:lnTo>
                <a:lnTo>
                  <a:pt x="178" y="954"/>
                </a:lnTo>
                <a:close/>
                <a:moveTo>
                  <a:pt x="193" y="952"/>
                </a:moveTo>
                <a:lnTo>
                  <a:pt x="204" y="952"/>
                </a:lnTo>
                <a:lnTo>
                  <a:pt x="211" y="980"/>
                </a:lnTo>
                <a:lnTo>
                  <a:pt x="201" y="980"/>
                </a:lnTo>
                <a:lnTo>
                  <a:pt x="193" y="952"/>
                </a:lnTo>
                <a:close/>
                <a:moveTo>
                  <a:pt x="97" y="972"/>
                </a:moveTo>
                <a:lnTo>
                  <a:pt x="107" y="972"/>
                </a:lnTo>
                <a:lnTo>
                  <a:pt x="124" y="988"/>
                </a:lnTo>
                <a:lnTo>
                  <a:pt x="140" y="1057"/>
                </a:lnTo>
                <a:lnTo>
                  <a:pt x="70" y="1057"/>
                </a:lnTo>
                <a:lnTo>
                  <a:pt x="97" y="9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5">
            <a:extLst>
              <a:ext uri="{FF2B5EF4-FFF2-40B4-BE49-F238E27FC236}">
                <a16:creationId xmlns:a16="http://schemas.microsoft.com/office/drawing/2014/main" id="{CC7B9AF5-2B24-4288-89BE-E8A593CD4604}"/>
              </a:ext>
            </a:extLst>
          </p:cNvPr>
          <p:cNvSpPr>
            <a:spLocks noEditPoints="1"/>
          </p:cNvSpPr>
          <p:nvPr/>
        </p:nvSpPr>
        <p:spPr bwMode="auto">
          <a:xfrm>
            <a:off x="3646967" y="2456898"/>
            <a:ext cx="1334268" cy="1463665"/>
          </a:xfrm>
          <a:custGeom>
            <a:avLst/>
            <a:gdLst>
              <a:gd name="T0" fmla="*/ 464 w 1258"/>
              <a:gd name="T1" fmla="*/ 875 h 1380"/>
              <a:gd name="T2" fmla="*/ 522 w 1258"/>
              <a:gd name="T3" fmla="*/ 1187 h 1380"/>
              <a:gd name="T4" fmla="*/ 506 w 1258"/>
              <a:gd name="T5" fmla="*/ 1333 h 1380"/>
              <a:gd name="T6" fmla="*/ 597 w 1258"/>
              <a:gd name="T7" fmla="*/ 1375 h 1380"/>
              <a:gd name="T8" fmla="*/ 666 w 1258"/>
              <a:gd name="T9" fmla="*/ 1321 h 1380"/>
              <a:gd name="T10" fmla="*/ 681 w 1258"/>
              <a:gd name="T11" fmla="*/ 1239 h 1380"/>
              <a:gd name="T12" fmla="*/ 735 w 1258"/>
              <a:gd name="T13" fmla="*/ 882 h 1380"/>
              <a:gd name="T14" fmla="*/ 765 w 1258"/>
              <a:gd name="T15" fmla="*/ 631 h 1380"/>
              <a:gd name="T16" fmla="*/ 775 w 1258"/>
              <a:gd name="T17" fmla="*/ 547 h 1380"/>
              <a:gd name="T18" fmla="*/ 831 w 1258"/>
              <a:gd name="T19" fmla="*/ 738 h 1380"/>
              <a:gd name="T20" fmla="*/ 857 w 1258"/>
              <a:gd name="T21" fmla="*/ 795 h 1380"/>
              <a:gd name="T22" fmla="*/ 891 w 1258"/>
              <a:gd name="T23" fmla="*/ 840 h 1380"/>
              <a:gd name="T24" fmla="*/ 995 w 1258"/>
              <a:gd name="T25" fmla="*/ 880 h 1380"/>
              <a:gd name="T26" fmla="*/ 990 w 1258"/>
              <a:gd name="T27" fmla="*/ 1082 h 1380"/>
              <a:gd name="T28" fmla="*/ 982 w 1258"/>
              <a:gd name="T29" fmla="*/ 1270 h 1380"/>
              <a:gd name="T30" fmla="*/ 961 w 1258"/>
              <a:gd name="T31" fmla="*/ 1371 h 1380"/>
              <a:gd name="T32" fmla="*/ 1047 w 1258"/>
              <a:gd name="T33" fmla="*/ 1345 h 1380"/>
              <a:gd name="T34" fmla="*/ 1067 w 1258"/>
              <a:gd name="T35" fmla="*/ 1214 h 1380"/>
              <a:gd name="T36" fmla="*/ 1136 w 1258"/>
              <a:gd name="T37" fmla="*/ 1247 h 1380"/>
              <a:gd name="T38" fmla="*/ 1135 w 1258"/>
              <a:gd name="T39" fmla="*/ 1354 h 1380"/>
              <a:gd name="T40" fmla="*/ 1195 w 1258"/>
              <a:gd name="T41" fmla="*/ 1304 h 1380"/>
              <a:gd name="T42" fmla="*/ 1183 w 1258"/>
              <a:gd name="T43" fmla="*/ 1135 h 1380"/>
              <a:gd name="T44" fmla="*/ 1166 w 1258"/>
              <a:gd name="T45" fmla="*/ 1029 h 1380"/>
              <a:gd name="T46" fmla="*/ 1208 w 1258"/>
              <a:gd name="T47" fmla="*/ 1044 h 1380"/>
              <a:gd name="T48" fmla="*/ 1233 w 1258"/>
              <a:gd name="T49" fmla="*/ 1074 h 1380"/>
              <a:gd name="T50" fmla="*/ 1252 w 1258"/>
              <a:gd name="T51" fmla="*/ 1084 h 1380"/>
              <a:gd name="T52" fmla="*/ 1247 w 1258"/>
              <a:gd name="T53" fmla="*/ 1013 h 1380"/>
              <a:gd name="T54" fmla="*/ 1192 w 1258"/>
              <a:gd name="T55" fmla="*/ 829 h 1380"/>
              <a:gd name="T56" fmla="*/ 1174 w 1258"/>
              <a:gd name="T57" fmla="*/ 734 h 1380"/>
              <a:gd name="T58" fmla="*/ 1161 w 1258"/>
              <a:gd name="T59" fmla="*/ 679 h 1380"/>
              <a:gd name="T60" fmla="*/ 1090 w 1258"/>
              <a:gd name="T61" fmla="*/ 650 h 1380"/>
              <a:gd name="T62" fmla="*/ 1025 w 1258"/>
              <a:gd name="T63" fmla="*/ 672 h 1380"/>
              <a:gd name="T64" fmla="*/ 1060 w 1258"/>
              <a:gd name="T65" fmla="*/ 775 h 1380"/>
              <a:gd name="T66" fmla="*/ 926 w 1258"/>
              <a:gd name="T67" fmla="*/ 803 h 1380"/>
              <a:gd name="T68" fmla="*/ 879 w 1258"/>
              <a:gd name="T69" fmla="*/ 731 h 1380"/>
              <a:gd name="T70" fmla="*/ 834 w 1258"/>
              <a:gd name="T71" fmla="*/ 461 h 1380"/>
              <a:gd name="T72" fmla="*/ 766 w 1258"/>
              <a:gd name="T73" fmla="*/ 247 h 1380"/>
              <a:gd name="T74" fmla="*/ 676 w 1258"/>
              <a:gd name="T75" fmla="*/ 138 h 1380"/>
              <a:gd name="T76" fmla="*/ 579 w 1258"/>
              <a:gd name="T77" fmla="*/ 3 h 1380"/>
              <a:gd name="T78" fmla="*/ 456 w 1258"/>
              <a:gd name="T79" fmla="*/ 231 h 1380"/>
              <a:gd name="T80" fmla="*/ 361 w 1258"/>
              <a:gd name="T81" fmla="*/ 461 h 1380"/>
              <a:gd name="T82" fmla="*/ 310 w 1258"/>
              <a:gd name="T83" fmla="*/ 726 h 1380"/>
              <a:gd name="T84" fmla="*/ 314 w 1258"/>
              <a:gd name="T85" fmla="*/ 776 h 1380"/>
              <a:gd name="T86" fmla="*/ 276 w 1258"/>
              <a:gd name="T87" fmla="*/ 739 h 1380"/>
              <a:gd name="T88" fmla="*/ 241 w 1258"/>
              <a:gd name="T89" fmla="*/ 676 h 1380"/>
              <a:gd name="T90" fmla="*/ 284 w 1258"/>
              <a:gd name="T91" fmla="*/ 611 h 1380"/>
              <a:gd name="T92" fmla="*/ 239 w 1258"/>
              <a:gd name="T93" fmla="*/ 528 h 1380"/>
              <a:gd name="T94" fmla="*/ 142 w 1258"/>
              <a:gd name="T95" fmla="*/ 550 h 1380"/>
              <a:gd name="T96" fmla="*/ 135 w 1258"/>
              <a:gd name="T97" fmla="*/ 683 h 1380"/>
              <a:gd name="T98" fmla="*/ 0 w 1258"/>
              <a:gd name="T99" fmla="*/ 865 h 1380"/>
              <a:gd name="T100" fmla="*/ 26 w 1258"/>
              <a:gd name="T101" fmla="*/ 980 h 1380"/>
              <a:gd name="T102" fmla="*/ 49 w 1258"/>
              <a:gd name="T103" fmla="*/ 957 h 1380"/>
              <a:gd name="T104" fmla="*/ 63 w 1258"/>
              <a:gd name="T105" fmla="*/ 910 h 1380"/>
              <a:gd name="T106" fmla="*/ 71 w 1258"/>
              <a:gd name="T107" fmla="*/ 1064 h 1380"/>
              <a:gd name="T108" fmla="*/ 137 w 1258"/>
              <a:gd name="T109" fmla="*/ 1328 h 1380"/>
              <a:gd name="T110" fmla="*/ 199 w 1258"/>
              <a:gd name="T111" fmla="*/ 1300 h 1380"/>
              <a:gd name="T112" fmla="*/ 226 w 1258"/>
              <a:gd name="T113" fmla="*/ 1206 h 1380"/>
              <a:gd name="T114" fmla="*/ 259 w 1258"/>
              <a:gd name="T115" fmla="*/ 983 h 1380"/>
              <a:gd name="T116" fmla="*/ 317 w 1258"/>
              <a:gd name="T117" fmla="*/ 862 h 1380"/>
              <a:gd name="T118" fmla="*/ 369 w 1258"/>
              <a:gd name="T119" fmla="*/ 747 h 1380"/>
              <a:gd name="T120" fmla="*/ 156 w 1258"/>
              <a:gd name="T121" fmla="*/ 1095 h 1380"/>
              <a:gd name="T122" fmla="*/ 147 w 1258"/>
              <a:gd name="T123" fmla="*/ 1105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8" h="1380">
                <a:moveTo>
                  <a:pt x="446" y="503"/>
                </a:moveTo>
                <a:lnTo>
                  <a:pt x="446" y="503"/>
                </a:lnTo>
                <a:lnTo>
                  <a:pt x="440" y="557"/>
                </a:lnTo>
                <a:lnTo>
                  <a:pt x="436" y="596"/>
                </a:lnTo>
                <a:lnTo>
                  <a:pt x="435" y="619"/>
                </a:lnTo>
                <a:lnTo>
                  <a:pt x="435" y="619"/>
                </a:lnTo>
                <a:lnTo>
                  <a:pt x="431" y="683"/>
                </a:lnTo>
                <a:lnTo>
                  <a:pt x="425" y="764"/>
                </a:lnTo>
                <a:lnTo>
                  <a:pt x="425" y="764"/>
                </a:lnTo>
                <a:lnTo>
                  <a:pt x="425" y="771"/>
                </a:lnTo>
                <a:lnTo>
                  <a:pt x="426" y="778"/>
                </a:lnTo>
                <a:lnTo>
                  <a:pt x="429" y="794"/>
                </a:lnTo>
                <a:lnTo>
                  <a:pt x="435" y="809"/>
                </a:lnTo>
                <a:lnTo>
                  <a:pt x="440" y="824"/>
                </a:lnTo>
                <a:lnTo>
                  <a:pt x="455" y="854"/>
                </a:lnTo>
                <a:lnTo>
                  <a:pt x="461" y="866"/>
                </a:lnTo>
                <a:lnTo>
                  <a:pt x="464" y="875"/>
                </a:lnTo>
                <a:lnTo>
                  <a:pt x="464" y="875"/>
                </a:lnTo>
                <a:lnTo>
                  <a:pt x="470" y="897"/>
                </a:lnTo>
                <a:lnTo>
                  <a:pt x="477" y="923"/>
                </a:lnTo>
                <a:lnTo>
                  <a:pt x="483" y="949"/>
                </a:lnTo>
                <a:lnTo>
                  <a:pt x="484" y="961"/>
                </a:lnTo>
                <a:lnTo>
                  <a:pt x="485" y="970"/>
                </a:lnTo>
                <a:lnTo>
                  <a:pt x="485" y="970"/>
                </a:lnTo>
                <a:lnTo>
                  <a:pt x="488" y="999"/>
                </a:lnTo>
                <a:lnTo>
                  <a:pt x="494" y="1040"/>
                </a:lnTo>
                <a:lnTo>
                  <a:pt x="502" y="1103"/>
                </a:lnTo>
                <a:lnTo>
                  <a:pt x="502" y="1103"/>
                </a:lnTo>
                <a:lnTo>
                  <a:pt x="506" y="1115"/>
                </a:lnTo>
                <a:lnTo>
                  <a:pt x="510" y="1132"/>
                </a:lnTo>
                <a:lnTo>
                  <a:pt x="516" y="1150"/>
                </a:lnTo>
                <a:lnTo>
                  <a:pt x="520" y="1167"/>
                </a:lnTo>
                <a:lnTo>
                  <a:pt x="520" y="1167"/>
                </a:lnTo>
                <a:lnTo>
                  <a:pt x="522" y="1187"/>
                </a:lnTo>
                <a:lnTo>
                  <a:pt x="523" y="1212"/>
                </a:lnTo>
                <a:lnTo>
                  <a:pt x="525" y="1238"/>
                </a:lnTo>
                <a:lnTo>
                  <a:pt x="527" y="1249"/>
                </a:lnTo>
                <a:lnTo>
                  <a:pt x="528" y="1257"/>
                </a:lnTo>
                <a:lnTo>
                  <a:pt x="528" y="1257"/>
                </a:lnTo>
                <a:lnTo>
                  <a:pt x="533" y="1271"/>
                </a:lnTo>
                <a:lnTo>
                  <a:pt x="539" y="1286"/>
                </a:lnTo>
                <a:lnTo>
                  <a:pt x="546" y="1304"/>
                </a:lnTo>
                <a:lnTo>
                  <a:pt x="546" y="1304"/>
                </a:lnTo>
                <a:lnTo>
                  <a:pt x="542" y="1307"/>
                </a:lnTo>
                <a:lnTo>
                  <a:pt x="535" y="1314"/>
                </a:lnTo>
                <a:lnTo>
                  <a:pt x="525" y="1320"/>
                </a:lnTo>
                <a:lnTo>
                  <a:pt x="515" y="1326"/>
                </a:lnTo>
                <a:lnTo>
                  <a:pt x="515" y="1326"/>
                </a:lnTo>
                <a:lnTo>
                  <a:pt x="512" y="1327"/>
                </a:lnTo>
                <a:lnTo>
                  <a:pt x="508" y="1329"/>
                </a:lnTo>
                <a:lnTo>
                  <a:pt x="506" y="1333"/>
                </a:lnTo>
                <a:lnTo>
                  <a:pt x="503" y="1336"/>
                </a:lnTo>
                <a:lnTo>
                  <a:pt x="500" y="1346"/>
                </a:lnTo>
                <a:lnTo>
                  <a:pt x="499" y="1359"/>
                </a:lnTo>
                <a:lnTo>
                  <a:pt x="499" y="1359"/>
                </a:lnTo>
                <a:lnTo>
                  <a:pt x="499" y="1366"/>
                </a:lnTo>
                <a:lnTo>
                  <a:pt x="501" y="1371"/>
                </a:lnTo>
                <a:lnTo>
                  <a:pt x="504" y="1373"/>
                </a:lnTo>
                <a:lnTo>
                  <a:pt x="510" y="1375"/>
                </a:lnTo>
                <a:lnTo>
                  <a:pt x="520" y="1377"/>
                </a:lnTo>
                <a:lnTo>
                  <a:pt x="528" y="1377"/>
                </a:lnTo>
                <a:lnTo>
                  <a:pt x="528" y="1377"/>
                </a:lnTo>
                <a:lnTo>
                  <a:pt x="534" y="1377"/>
                </a:lnTo>
                <a:lnTo>
                  <a:pt x="542" y="1377"/>
                </a:lnTo>
                <a:lnTo>
                  <a:pt x="567" y="1377"/>
                </a:lnTo>
                <a:lnTo>
                  <a:pt x="567" y="1377"/>
                </a:lnTo>
                <a:lnTo>
                  <a:pt x="583" y="1377"/>
                </a:lnTo>
                <a:lnTo>
                  <a:pt x="597" y="1375"/>
                </a:lnTo>
                <a:lnTo>
                  <a:pt x="610" y="1373"/>
                </a:lnTo>
                <a:lnTo>
                  <a:pt x="615" y="1371"/>
                </a:lnTo>
                <a:lnTo>
                  <a:pt x="618" y="1368"/>
                </a:lnTo>
                <a:lnTo>
                  <a:pt x="618" y="1368"/>
                </a:lnTo>
                <a:lnTo>
                  <a:pt x="621" y="1365"/>
                </a:lnTo>
                <a:lnTo>
                  <a:pt x="622" y="1361"/>
                </a:lnTo>
                <a:lnTo>
                  <a:pt x="623" y="1354"/>
                </a:lnTo>
                <a:lnTo>
                  <a:pt x="623" y="1349"/>
                </a:lnTo>
                <a:lnTo>
                  <a:pt x="623" y="1347"/>
                </a:lnTo>
                <a:lnTo>
                  <a:pt x="623" y="1347"/>
                </a:lnTo>
                <a:lnTo>
                  <a:pt x="637" y="1345"/>
                </a:lnTo>
                <a:lnTo>
                  <a:pt x="656" y="1342"/>
                </a:lnTo>
                <a:lnTo>
                  <a:pt x="656" y="1342"/>
                </a:lnTo>
                <a:lnTo>
                  <a:pt x="661" y="1340"/>
                </a:lnTo>
                <a:lnTo>
                  <a:pt x="663" y="1335"/>
                </a:lnTo>
                <a:lnTo>
                  <a:pt x="664" y="1329"/>
                </a:lnTo>
                <a:lnTo>
                  <a:pt x="666" y="1321"/>
                </a:lnTo>
                <a:lnTo>
                  <a:pt x="666" y="1321"/>
                </a:lnTo>
                <a:lnTo>
                  <a:pt x="666" y="1310"/>
                </a:lnTo>
                <a:lnTo>
                  <a:pt x="663" y="1297"/>
                </a:lnTo>
                <a:lnTo>
                  <a:pt x="661" y="1273"/>
                </a:lnTo>
                <a:lnTo>
                  <a:pt x="661" y="1273"/>
                </a:lnTo>
                <a:lnTo>
                  <a:pt x="661" y="1268"/>
                </a:lnTo>
                <a:lnTo>
                  <a:pt x="662" y="1265"/>
                </a:lnTo>
                <a:lnTo>
                  <a:pt x="664" y="1265"/>
                </a:lnTo>
                <a:lnTo>
                  <a:pt x="666" y="1265"/>
                </a:lnTo>
                <a:lnTo>
                  <a:pt x="666" y="1265"/>
                </a:lnTo>
                <a:lnTo>
                  <a:pt x="667" y="1264"/>
                </a:lnTo>
                <a:lnTo>
                  <a:pt x="668" y="1262"/>
                </a:lnTo>
                <a:lnTo>
                  <a:pt x="670" y="1257"/>
                </a:lnTo>
                <a:lnTo>
                  <a:pt x="674" y="1252"/>
                </a:lnTo>
                <a:lnTo>
                  <a:pt x="674" y="1252"/>
                </a:lnTo>
                <a:lnTo>
                  <a:pt x="677" y="1247"/>
                </a:lnTo>
                <a:lnTo>
                  <a:pt x="681" y="1239"/>
                </a:lnTo>
                <a:lnTo>
                  <a:pt x="685" y="1231"/>
                </a:lnTo>
                <a:lnTo>
                  <a:pt x="690" y="1218"/>
                </a:lnTo>
                <a:lnTo>
                  <a:pt x="690" y="1218"/>
                </a:lnTo>
                <a:lnTo>
                  <a:pt x="695" y="1207"/>
                </a:lnTo>
                <a:lnTo>
                  <a:pt x="699" y="1192"/>
                </a:lnTo>
                <a:lnTo>
                  <a:pt x="702" y="1170"/>
                </a:lnTo>
                <a:lnTo>
                  <a:pt x="706" y="1148"/>
                </a:lnTo>
                <a:lnTo>
                  <a:pt x="711" y="1103"/>
                </a:lnTo>
                <a:lnTo>
                  <a:pt x="712" y="1073"/>
                </a:lnTo>
                <a:lnTo>
                  <a:pt x="712" y="1073"/>
                </a:lnTo>
                <a:lnTo>
                  <a:pt x="712" y="1015"/>
                </a:lnTo>
                <a:lnTo>
                  <a:pt x="712" y="983"/>
                </a:lnTo>
                <a:lnTo>
                  <a:pt x="712" y="962"/>
                </a:lnTo>
                <a:lnTo>
                  <a:pt x="712" y="962"/>
                </a:lnTo>
                <a:lnTo>
                  <a:pt x="714" y="950"/>
                </a:lnTo>
                <a:lnTo>
                  <a:pt x="720" y="932"/>
                </a:lnTo>
                <a:lnTo>
                  <a:pt x="735" y="882"/>
                </a:lnTo>
                <a:lnTo>
                  <a:pt x="751" y="833"/>
                </a:lnTo>
                <a:lnTo>
                  <a:pt x="757" y="813"/>
                </a:lnTo>
                <a:lnTo>
                  <a:pt x="759" y="798"/>
                </a:lnTo>
                <a:lnTo>
                  <a:pt x="759" y="798"/>
                </a:lnTo>
                <a:lnTo>
                  <a:pt x="760" y="785"/>
                </a:lnTo>
                <a:lnTo>
                  <a:pt x="762" y="766"/>
                </a:lnTo>
                <a:lnTo>
                  <a:pt x="763" y="720"/>
                </a:lnTo>
                <a:lnTo>
                  <a:pt x="764" y="657"/>
                </a:lnTo>
                <a:lnTo>
                  <a:pt x="764" y="657"/>
                </a:lnTo>
                <a:lnTo>
                  <a:pt x="765" y="656"/>
                </a:lnTo>
                <a:lnTo>
                  <a:pt x="766" y="655"/>
                </a:lnTo>
                <a:lnTo>
                  <a:pt x="770" y="655"/>
                </a:lnTo>
                <a:lnTo>
                  <a:pt x="772" y="654"/>
                </a:lnTo>
                <a:lnTo>
                  <a:pt x="772" y="654"/>
                </a:lnTo>
                <a:lnTo>
                  <a:pt x="772" y="651"/>
                </a:lnTo>
                <a:lnTo>
                  <a:pt x="771" y="647"/>
                </a:lnTo>
                <a:lnTo>
                  <a:pt x="765" y="631"/>
                </a:lnTo>
                <a:lnTo>
                  <a:pt x="758" y="612"/>
                </a:lnTo>
                <a:lnTo>
                  <a:pt x="756" y="603"/>
                </a:lnTo>
                <a:lnTo>
                  <a:pt x="754" y="593"/>
                </a:lnTo>
                <a:lnTo>
                  <a:pt x="754" y="593"/>
                </a:lnTo>
                <a:lnTo>
                  <a:pt x="753" y="570"/>
                </a:lnTo>
                <a:lnTo>
                  <a:pt x="751" y="540"/>
                </a:lnTo>
                <a:lnTo>
                  <a:pt x="746" y="503"/>
                </a:lnTo>
                <a:lnTo>
                  <a:pt x="746" y="503"/>
                </a:lnTo>
                <a:lnTo>
                  <a:pt x="751" y="510"/>
                </a:lnTo>
                <a:lnTo>
                  <a:pt x="759" y="521"/>
                </a:lnTo>
                <a:lnTo>
                  <a:pt x="759" y="521"/>
                </a:lnTo>
                <a:lnTo>
                  <a:pt x="764" y="527"/>
                </a:lnTo>
                <a:lnTo>
                  <a:pt x="767" y="534"/>
                </a:lnTo>
                <a:lnTo>
                  <a:pt x="770" y="540"/>
                </a:lnTo>
                <a:lnTo>
                  <a:pt x="772" y="542"/>
                </a:lnTo>
                <a:lnTo>
                  <a:pt x="772" y="542"/>
                </a:lnTo>
                <a:lnTo>
                  <a:pt x="775" y="547"/>
                </a:lnTo>
                <a:lnTo>
                  <a:pt x="779" y="559"/>
                </a:lnTo>
                <a:lnTo>
                  <a:pt x="792" y="597"/>
                </a:lnTo>
                <a:lnTo>
                  <a:pt x="805" y="635"/>
                </a:lnTo>
                <a:lnTo>
                  <a:pt x="810" y="654"/>
                </a:lnTo>
                <a:lnTo>
                  <a:pt x="810" y="654"/>
                </a:lnTo>
                <a:lnTo>
                  <a:pt x="811" y="659"/>
                </a:lnTo>
                <a:lnTo>
                  <a:pt x="815" y="668"/>
                </a:lnTo>
                <a:lnTo>
                  <a:pt x="817" y="680"/>
                </a:lnTo>
                <a:lnTo>
                  <a:pt x="820" y="687"/>
                </a:lnTo>
                <a:lnTo>
                  <a:pt x="820" y="687"/>
                </a:lnTo>
                <a:lnTo>
                  <a:pt x="821" y="695"/>
                </a:lnTo>
                <a:lnTo>
                  <a:pt x="825" y="707"/>
                </a:lnTo>
                <a:lnTo>
                  <a:pt x="829" y="718"/>
                </a:lnTo>
                <a:lnTo>
                  <a:pt x="831" y="726"/>
                </a:lnTo>
                <a:lnTo>
                  <a:pt x="831" y="726"/>
                </a:lnTo>
                <a:lnTo>
                  <a:pt x="833" y="732"/>
                </a:lnTo>
                <a:lnTo>
                  <a:pt x="831" y="738"/>
                </a:lnTo>
                <a:lnTo>
                  <a:pt x="831" y="744"/>
                </a:lnTo>
                <a:lnTo>
                  <a:pt x="831" y="752"/>
                </a:lnTo>
                <a:lnTo>
                  <a:pt x="831" y="752"/>
                </a:lnTo>
                <a:lnTo>
                  <a:pt x="834" y="763"/>
                </a:lnTo>
                <a:lnTo>
                  <a:pt x="835" y="766"/>
                </a:lnTo>
                <a:lnTo>
                  <a:pt x="836" y="769"/>
                </a:lnTo>
                <a:lnTo>
                  <a:pt x="836" y="769"/>
                </a:lnTo>
                <a:lnTo>
                  <a:pt x="840" y="770"/>
                </a:lnTo>
                <a:lnTo>
                  <a:pt x="843" y="771"/>
                </a:lnTo>
                <a:lnTo>
                  <a:pt x="848" y="772"/>
                </a:lnTo>
                <a:lnTo>
                  <a:pt x="849" y="772"/>
                </a:lnTo>
                <a:lnTo>
                  <a:pt x="849" y="773"/>
                </a:lnTo>
                <a:lnTo>
                  <a:pt x="849" y="773"/>
                </a:lnTo>
                <a:lnTo>
                  <a:pt x="849" y="776"/>
                </a:lnTo>
                <a:lnTo>
                  <a:pt x="849" y="779"/>
                </a:lnTo>
                <a:lnTo>
                  <a:pt x="852" y="785"/>
                </a:lnTo>
                <a:lnTo>
                  <a:pt x="857" y="795"/>
                </a:lnTo>
                <a:lnTo>
                  <a:pt x="857" y="795"/>
                </a:lnTo>
                <a:lnTo>
                  <a:pt x="865" y="801"/>
                </a:lnTo>
                <a:lnTo>
                  <a:pt x="868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4"/>
                </a:lnTo>
                <a:lnTo>
                  <a:pt x="872" y="804"/>
                </a:lnTo>
                <a:lnTo>
                  <a:pt x="874" y="805"/>
                </a:lnTo>
                <a:lnTo>
                  <a:pt x="875" y="808"/>
                </a:lnTo>
                <a:lnTo>
                  <a:pt x="875" y="808"/>
                </a:lnTo>
                <a:lnTo>
                  <a:pt x="876" y="820"/>
                </a:lnTo>
                <a:lnTo>
                  <a:pt x="879" y="833"/>
                </a:lnTo>
                <a:lnTo>
                  <a:pt x="879" y="833"/>
                </a:lnTo>
                <a:lnTo>
                  <a:pt x="881" y="836"/>
                </a:lnTo>
                <a:lnTo>
                  <a:pt x="886" y="837"/>
                </a:lnTo>
                <a:lnTo>
                  <a:pt x="891" y="840"/>
                </a:lnTo>
                <a:lnTo>
                  <a:pt x="892" y="841"/>
                </a:lnTo>
                <a:lnTo>
                  <a:pt x="892" y="842"/>
                </a:lnTo>
                <a:lnTo>
                  <a:pt x="892" y="842"/>
                </a:lnTo>
                <a:lnTo>
                  <a:pt x="894" y="846"/>
                </a:lnTo>
                <a:lnTo>
                  <a:pt x="900" y="852"/>
                </a:lnTo>
                <a:lnTo>
                  <a:pt x="907" y="859"/>
                </a:lnTo>
                <a:lnTo>
                  <a:pt x="913" y="864"/>
                </a:lnTo>
                <a:lnTo>
                  <a:pt x="913" y="864"/>
                </a:lnTo>
                <a:lnTo>
                  <a:pt x="919" y="865"/>
                </a:lnTo>
                <a:lnTo>
                  <a:pt x="929" y="866"/>
                </a:lnTo>
                <a:lnTo>
                  <a:pt x="939" y="866"/>
                </a:lnTo>
                <a:lnTo>
                  <a:pt x="952" y="867"/>
                </a:lnTo>
                <a:lnTo>
                  <a:pt x="952" y="867"/>
                </a:lnTo>
                <a:lnTo>
                  <a:pt x="965" y="871"/>
                </a:lnTo>
                <a:lnTo>
                  <a:pt x="980" y="874"/>
                </a:lnTo>
                <a:lnTo>
                  <a:pt x="989" y="878"/>
                </a:lnTo>
                <a:lnTo>
                  <a:pt x="995" y="880"/>
                </a:lnTo>
                <a:lnTo>
                  <a:pt x="995" y="880"/>
                </a:lnTo>
                <a:lnTo>
                  <a:pt x="996" y="893"/>
                </a:lnTo>
                <a:lnTo>
                  <a:pt x="1000" y="923"/>
                </a:lnTo>
                <a:lnTo>
                  <a:pt x="1003" y="974"/>
                </a:lnTo>
                <a:lnTo>
                  <a:pt x="1003" y="974"/>
                </a:lnTo>
                <a:lnTo>
                  <a:pt x="1003" y="987"/>
                </a:lnTo>
                <a:lnTo>
                  <a:pt x="1002" y="1003"/>
                </a:lnTo>
                <a:lnTo>
                  <a:pt x="1001" y="1021"/>
                </a:lnTo>
                <a:lnTo>
                  <a:pt x="998" y="1034"/>
                </a:lnTo>
                <a:lnTo>
                  <a:pt x="998" y="1034"/>
                </a:lnTo>
                <a:lnTo>
                  <a:pt x="997" y="1048"/>
                </a:lnTo>
                <a:lnTo>
                  <a:pt x="997" y="1052"/>
                </a:lnTo>
                <a:lnTo>
                  <a:pt x="998" y="1055"/>
                </a:lnTo>
                <a:lnTo>
                  <a:pt x="998" y="1055"/>
                </a:lnTo>
                <a:lnTo>
                  <a:pt x="998" y="1060"/>
                </a:lnTo>
                <a:lnTo>
                  <a:pt x="997" y="1066"/>
                </a:lnTo>
                <a:lnTo>
                  <a:pt x="990" y="1082"/>
                </a:lnTo>
                <a:lnTo>
                  <a:pt x="990" y="1082"/>
                </a:lnTo>
                <a:lnTo>
                  <a:pt x="989" y="1089"/>
                </a:lnTo>
                <a:lnTo>
                  <a:pt x="987" y="1099"/>
                </a:lnTo>
                <a:lnTo>
                  <a:pt x="983" y="1128"/>
                </a:lnTo>
                <a:lnTo>
                  <a:pt x="980" y="1157"/>
                </a:lnTo>
                <a:lnTo>
                  <a:pt x="977" y="1175"/>
                </a:lnTo>
                <a:lnTo>
                  <a:pt x="977" y="1175"/>
                </a:lnTo>
                <a:lnTo>
                  <a:pt x="976" y="1182"/>
                </a:lnTo>
                <a:lnTo>
                  <a:pt x="976" y="1188"/>
                </a:lnTo>
                <a:lnTo>
                  <a:pt x="977" y="1194"/>
                </a:lnTo>
                <a:lnTo>
                  <a:pt x="977" y="1205"/>
                </a:lnTo>
                <a:lnTo>
                  <a:pt x="977" y="1205"/>
                </a:lnTo>
                <a:lnTo>
                  <a:pt x="978" y="1221"/>
                </a:lnTo>
                <a:lnTo>
                  <a:pt x="980" y="1240"/>
                </a:lnTo>
                <a:lnTo>
                  <a:pt x="981" y="1257"/>
                </a:lnTo>
                <a:lnTo>
                  <a:pt x="982" y="1270"/>
                </a:lnTo>
                <a:lnTo>
                  <a:pt x="982" y="1270"/>
                </a:lnTo>
                <a:lnTo>
                  <a:pt x="982" y="1277"/>
                </a:lnTo>
                <a:lnTo>
                  <a:pt x="983" y="1283"/>
                </a:lnTo>
                <a:lnTo>
                  <a:pt x="985" y="1291"/>
                </a:lnTo>
                <a:lnTo>
                  <a:pt x="985" y="1291"/>
                </a:lnTo>
                <a:lnTo>
                  <a:pt x="987" y="1298"/>
                </a:lnTo>
                <a:lnTo>
                  <a:pt x="985" y="1304"/>
                </a:lnTo>
                <a:lnTo>
                  <a:pt x="985" y="1304"/>
                </a:lnTo>
                <a:lnTo>
                  <a:pt x="984" y="1317"/>
                </a:lnTo>
                <a:lnTo>
                  <a:pt x="982" y="1334"/>
                </a:lnTo>
                <a:lnTo>
                  <a:pt x="982" y="1334"/>
                </a:lnTo>
                <a:lnTo>
                  <a:pt x="978" y="1340"/>
                </a:lnTo>
                <a:lnTo>
                  <a:pt x="971" y="1349"/>
                </a:lnTo>
                <a:lnTo>
                  <a:pt x="964" y="1358"/>
                </a:lnTo>
                <a:lnTo>
                  <a:pt x="961" y="1364"/>
                </a:lnTo>
                <a:lnTo>
                  <a:pt x="961" y="1364"/>
                </a:lnTo>
                <a:lnTo>
                  <a:pt x="959" y="1367"/>
                </a:lnTo>
                <a:lnTo>
                  <a:pt x="961" y="1371"/>
                </a:lnTo>
                <a:lnTo>
                  <a:pt x="963" y="1373"/>
                </a:lnTo>
                <a:lnTo>
                  <a:pt x="969" y="1377"/>
                </a:lnTo>
                <a:lnTo>
                  <a:pt x="969" y="1377"/>
                </a:lnTo>
                <a:lnTo>
                  <a:pt x="975" y="1378"/>
                </a:lnTo>
                <a:lnTo>
                  <a:pt x="983" y="1379"/>
                </a:lnTo>
                <a:lnTo>
                  <a:pt x="1007" y="1380"/>
                </a:lnTo>
                <a:lnTo>
                  <a:pt x="1029" y="1379"/>
                </a:lnTo>
                <a:lnTo>
                  <a:pt x="1038" y="1378"/>
                </a:lnTo>
                <a:lnTo>
                  <a:pt x="1041" y="1377"/>
                </a:lnTo>
                <a:lnTo>
                  <a:pt x="1041" y="1377"/>
                </a:lnTo>
                <a:lnTo>
                  <a:pt x="1043" y="1374"/>
                </a:lnTo>
                <a:lnTo>
                  <a:pt x="1043" y="1372"/>
                </a:lnTo>
                <a:lnTo>
                  <a:pt x="1045" y="1366"/>
                </a:lnTo>
                <a:lnTo>
                  <a:pt x="1045" y="1359"/>
                </a:lnTo>
                <a:lnTo>
                  <a:pt x="1046" y="1350"/>
                </a:lnTo>
                <a:lnTo>
                  <a:pt x="1046" y="1350"/>
                </a:lnTo>
                <a:lnTo>
                  <a:pt x="1047" y="1345"/>
                </a:lnTo>
                <a:lnTo>
                  <a:pt x="1046" y="1339"/>
                </a:lnTo>
                <a:lnTo>
                  <a:pt x="1046" y="1333"/>
                </a:lnTo>
                <a:lnTo>
                  <a:pt x="1046" y="1326"/>
                </a:lnTo>
                <a:lnTo>
                  <a:pt x="1046" y="1326"/>
                </a:lnTo>
                <a:lnTo>
                  <a:pt x="1046" y="1317"/>
                </a:lnTo>
                <a:lnTo>
                  <a:pt x="1045" y="1309"/>
                </a:lnTo>
                <a:lnTo>
                  <a:pt x="1045" y="1301"/>
                </a:lnTo>
                <a:lnTo>
                  <a:pt x="1046" y="1291"/>
                </a:lnTo>
                <a:lnTo>
                  <a:pt x="1046" y="1291"/>
                </a:lnTo>
                <a:lnTo>
                  <a:pt x="1051" y="1266"/>
                </a:lnTo>
                <a:lnTo>
                  <a:pt x="1054" y="1239"/>
                </a:lnTo>
                <a:lnTo>
                  <a:pt x="1054" y="1239"/>
                </a:lnTo>
                <a:lnTo>
                  <a:pt x="1057" y="1230"/>
                </a:lnTo>
                <a:lnTo>
                  <a:pt x="1059" y="1223"/>
                </a:lnTo>
                <a:lnTo>
                  <a:pt x="1062" y="1218"/>
                </a:lnTo>
                <a:lnTo>
                  <a:pt x="1067" y="1214"/>
                </a:lnTo>
                <a:lnTo>
                  <a:pt x="1067" y="1214"/>
                </a:lnTo>
                <a:lnTo>
                  <a:pt x="1072" y="1209"/>
                </a:lnTo>
                <a:lnTo>
                  <a:pt x="1075" y="1208"/>
                </a:lnTo>
                <a:lnTo>
                  <a:pt x="1084" y="1205"/>
                </a:lnTo>
                <a:lnTo>
                  <a:pt x="1084" y="1205"/>
                </a:lnTo>
                <a:lnTo>
                  <a:pt x="1091" y="1204"/>
                </a:lnTo>
                <a:lnTo>
                  <a:pt x="1102" y="1205"/>
                </a:lnTo>
                <a:lnTo>
                  <a:pt x="1106" y="1206"/>
                </a:lnTo>
                <a:lnTo>
                  <a:pt x="1111" y="1207"/>
                </a:lnTo>
                <a:lnTo>
                  <a:pt x="1116" y="1211"/>
                </a:lnTo>
                <a:lnTo>
                  <a:pt x="1118" y="1214"/>
                </a:lnTo>
                <a:lnTo>
                  <a:pt x="1118" y="1214"/>
                </a:lnTo>
                <a:lnTo>
                  <a:pt x="1130" y="1230"/>
                </a:lnTo>
                <a:lnTo>
                  <a:pt x="1134" y="1238"/>
                </a:lnTo>
                <a:lnTo>
                  <a:pt x="1135" y="1240"/>
                </a:lnTo>
                <a:lnTo>
                  <a:pt x="1136" y="1244"/>
                </a:lnTo>
                <a:lnTo>
                  <a:pt x="1136" y="1244"/>
                </a:lnTo>
                <a:lnTo>
                  <a:pt x="1136" y="1247"/>
                </a:lnTo>
                <a:lnTo>
                  <a:pt x="1135" y="1250"/>
                </a:lnTo>
                <a:lnTo>
                  <a:pt x="1131" y="1252"/>
                </a:lnTo>
                <a:lnTo>
                  <a:pt x="1131" y="1252"/>
                </a:lnTo>
                <a:lnTo>
                  <a:pt x="1130" y="1255"/>
                </a:lnTo>
                <a:lnTo>
                  <a:pt x="1130" y="1257"/>
                </a:lnTo>
                <a:lnTo>
                  <a:pt x="1130" y="1264"/>
                </a:lnTo>
                <a:lnTo>
                  <a:pt x="1131" y="1272"/>
                </a:lnTo>
                <a:lnTo>
                  <a:pt x="1131" y="1282"/>
                </a:lnTo>
                <a:lnTo>
                  <a:pt x="1131" y="1282"/>
                </a:lnTo>
                <a:lnTo>
                  <a:pt x="1130" y="1304"/>
                </a:lnTo>
                <a:lnTo>
                  <a:pt x="1129" y="1315"/>
                </a:lnTo>
                <a:lnTo>
                  <a:pt x="1128" y="1326"/>
                </a:lnTo>
                <a:lnTo>
                  <a:pt x="1128" y="1326"/>
                </a:lnTo>
                <a:lnTo>
                  <a:pt x="1126" y="1332"/>
                </a:lnTo>
                <a:lnTo>
                  <a:pt x="1128" y="1339"/>
                </a:lnTo>
                <a:lnTo>
                  <a:pt x="1131" y="1346"/>
                </a:lnTo>
                <a:lnTo>
                  <a:pt x="1135" y="1354"/>
                </a:lnTo>
                <a:lnTo>
                  <a:pt x="1139" y="1360"/>
                </a:lnTo>
                <a:lnTo>
                  <a:pt x="1144" y="1366"/>
                </a:lnTo>
                <a:lnTo>
                  <a:pt x="1149" y="1371"/>
                </a:lnTo>
                <a:lnTo>
                  <a:pt x="1152" y="1372"/>
                </a:lnTo>
                <a:lnTo>
                  <a:pt x="1152" y="1372"/>
                </a:lnTo>
                <a:lnTo>
                  <a:pt x="1157" y="1372"/>
                </a:lnTo>
                <a:lnTo>
                  <a:pt x="1163" y="1371"/>
                </a:lnTo>
                <a:lnTo>
                  <a:pt x="1175" y="1366"/>
                </a:lnTo>
                <a:lnTo>
                  <a:pt x="1187" y="1359"/>
                </a:lnTo>
                <a:lnTo>
                  <a:pt x="1192" y="1355"/>
                </a:lnTo>
                <a:lnTo>
                  <a:pt x="1195" y="1350"/>
                </a:lnTo>
                <a:lnTo>
                  <a:pt x="1195" y="1350"/>
                </a:lnTo>
                <a:lnTo>
                  <a:pt x="1198" y="1346"/>
                </a:lnTo>
                <a:lnTo>
                  <a:pt x="1199" y="1341"/>
                </a:lnTo>
                <a:lnTo>
                  <a:pt x="1199" y="1329"/>
                </a:lnTo>
                <a:lnTo>
                  <a:pt x="1196" y="1316"/>
                </a:lnTo>
                <a:lnTo>
                  <a:pt x="1195" y="1304"/>
                </a:lnTo>
                <a:lnTo>
                  <a:pt x="1195" y="1304"/>
                </a:lnTo>
                <a:lnTo>
                  <a:pt x="1194" y="1290"/>
                </a:lnTo>
                <a:lnTo>
                  <a:pt x="1192" y="1275"/>
                </a:lnTo>
                <a:lnTo>
                  <a:pt x="1187" y="1257"/>
                </a:lnTo>
                <a:lnTo>
                  <a:pt x="1187" y="1257"/>
                </a:lnTo>
                <a:lnTo>
                  <a:pt x="1192" y="1237"/>
                </a:lnTo>
                <a:lnTo>
                  <a:pt x="1195" y="1218"/>
                </a:lnTo>
                <a:lnTo>
                  <a:pt x="1196" y="1209"/>
                </a:lnTo>
                <a:lnTo>
                  <a:pt x="1195" y="1201"/>
                </a:lnTo>
                <a:lnTo>
                  <a:pt x="1195" y="1201"/>
                </a:lnTo>
                <a:lnTo>
                  <a:pt x="1194" y="1193"/>
                </a:lnTo>
                <a:lnTo>
                  <a:pt x="1192" y="1186"/>
                </a:lnTo>
                <a:lnTo>
                  <a:pt x="1187" y="1169"/>
                </a:lnTo>
                <a:lnTo>
                  <a:pt x="1179" y="1150"/>
                </a:lnTo>
                <a:lnTo>
                  <a:pt x="1179" y="1150"/>
                </a:lnTo>
                <a:lnTo>
                  <a:pt x="1180" y="1144"/>
                </a:lnTo>
                <a:lnTo>
                  <a:pt x="1183" y="1135"/>
                </a:lnTo>
                <a:lnTo>
                  <a:pt x="1186" y="1124"/>
                </a:lnTo>
                <a:lnTo>
                  <a:pt x="1187" y="1119"/>
                </a:lnTo>
                <a:lnTo>
                  <a:pt x="1187" y="1116"/>
                </a:lnTo>
                <a:lnTo>
                  <a:pt x="1187" y="1116"/>
                </a:lnTo>
                <a:lnTo>
                  <a:pt x="1184" y="1106"/>
                </a:lnTo>
                <a:lnTo>
                  <a:pt x="1181" y="1097"/>
                </a:lnTo>
                <a:lnTo>
                  <a:pt x="1176" y="1087"/>
                </a:lnTo>
                <a:lnTo>
                  <a:pt x="1174" y="1082"/>
                </a:lnTo>
                <a:lnTo>
                  <a:pt x="1174" y="1082"/>
                </a:lnTo>
                <a:lnTo>
                  <a:pt x="1171" y="1071"/>
                </a:lnTo>
                <a:lnTo>
                  <a:pt x="1170" y="1065"/>
                </a:lnTo>
                <a:lnTo>
                  <a:pt x="1170" y="1060"/>
                </a:lnTo>
                <a:lnTo>
                  <a:pt x="1170" y="1060"/>
                </a:lnTo>
                <a:lnTo>
                  <a:pt x="1169" y="1047"/>
                </a:lnTo>
                <a:lnTo>
                  <a:pt x="1166" y="1034"/>
                </a:lnTo>
                <a:lnTo>
                  <a:pt x="1166" y="1034"/>
                </a:lnTo>
                <a:lnTo>
                  <a:pt x="1166" y="1029"/>
                </a:lnTo>
                <a:lnTo>
                  <a:pt x="1166" y="1020"/>
                </a:lnTo>
                <a:lnTo>
                  <a:pt x="1169" y="993"/>
                </a:lnTo>
                <a:lnTo>
                  <a:pt x="1174" y="957"/>
                </a:lnTo>
                <a:lnTo>
                  <a:pt x="1174" y="957"/>
                </a:lnTo>
                <a:lnTo>
                  <a:pt x="1179" y="973"/>
                </a:lnTo>
                <a:lnTo>
                  <a:pt x="1181" y="987"/>
                </a:lnTo>
                <a:lnTo>
                  <a:pt x="1183" y="1000"/>
                </a:lnTo>
                <a:lnTo>
                  <a:pt x="1183" y="1000"/>
                </a:lnTo>
                <a:lnTo>
                  <a:pt x="1184" y="1009"/>
                </a:lnTo>
                <a:lnTo>
                  <a:pt x="1187" y="1016"/>
                </a:lnTo>
                <a:lnTo>
                  <a:pt x="1190" y="1023"/>
                </a:lnTo>
                <a:lnTo>
                  <a:pt x="1195" y="1034"/>
                </a:lnTo>
                <a:lnTo>
                  <a:pt x="1195" y="1034"/>
                </a:lnTo>
                <a:lnTo>
                  <a:pt x="1200" y="1042"/>
                </a:lnTo>
                <a:lnTo>
                  <a:pt x="1202" y="1045"/>
                </a:lnTo>
                <a:lnTo>
                  <a:pt x="1203" y="1045"/>
                </a:lnTo>
                <a:lnTo>
                  <a:pt x="1208" y="1044"/>
                </a:lnTo>
                <a:lnTo>
                  <a:pt x="1209" y="1042"/>
                </a:lnTo>
                <a:lnTo>
                  <a:pt x="1213" y="1042"/>
                </a:lnTo>
                <a:lnTo>
                  <a:pt x="1213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8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21" y="1051"/>
                </a:lnTo>
                <a:lnTo>
                  <a:pt x="1221" y="1051"/>
                </a:lnTo>
                <a:lnTo>
                  <a:pt x="1224" y="1058"/>
                </a:lnTo>
                <a:lnTo>
                  <a:pt x="1225" y="1063"/>
                </a:lnTo>
                <a:lnTo>
                  <a:pt x="1229" y="1068"/>
                </a:lnTo>
                <a:lnTo>
                  <a:pt x="1229" y="1068"/>
                </a:lnTo>
                <a:lnTo>
                  <a:pt x="1232" y="1071"/>
                </a:lnTo>
                <a:lnTo>
                  <a:pt x="1233" y="1074"/>
                </a:lnTo>
                <a:lnTo>
                  <a:pt x="1233" y="1076"/>
                </a:lnTo>
                <a:lnTo>
                  <a:pt x="1232" y="1078"/>
                </a:lnTo>
                <a:lnTo>
                  <a:pt x="1228" y="1082"/>
                </a:lnTo>
                <a:lnTo>
                  <a:pt x="1226" y="1085"/>
                </a:lnTo>
                <a:lnTo>
                  <a:pt x="1226" y="1085"/>
                </a:lnTo>
                <a:lnTo>
                  <a:pt x="1224" y="1093"/>
                </a:lnTo>
                <a:lnTo>
                  <a:pt x="1224" y="1097"/>
                </a:lnTo>
                <a:lnTo>
                  <a:pt x="1226" y="1098"/>
                </a:lnTo>
                <a:lnTo>
                  <a:pt x="1226" y="1098"/>
                </a:lnTo>
                <a:lnTo>
                  <a:pt x="1227" y="1098"/>
                </a:lnTo>
                <a:lnTo>
                  <a:pt x="1229" y="1098"/>
                </a:lnTo>
                <a:lnTo>
                  <a:pt x="1234" y="1096"/>
                </a:lnTo>
                <a:lnTo>
                  <a:pt x="1243" y="1090"/>
                </a:lnTo>
                <a:lnTo>
                  <a:pt x="1243" y="1090"/>
                </a:lnTo>
                <a:lnTo>
                  <a:pt x="1245" y="1089"/>
                </a:lnTo>
                <a:lnTo>
                  <a:pt x="1248" y="1086"/>
                </a:lnTo>
                <a:lnTo>
                  <a:pt x="1252" y="1084"/>
                </a:lnTo>
                <a:lnTo>
                  <a:pt x="1256" y="1082"/>
                </a:lnTo>
                <a:lnTo>
                  <a:pt x="1256" y="1082"/>
                </a:lnTo>
                <a:lnTo>
                  <a:pt x="1257" y="1077"/>
                </a:lnTo>
                <a:lnTo>
                  <a:pt x="1258" y="1071"/>
                </a:lnTo>
                <a:lnTo>
                  <a:pt x="1256" y="1055"/>
                </a:lnTo>
                <a:lnTo>
                  <a:pt x="1256" y="1055"/>
                </a:lnTo>
                <a:lnTo>
                  <a:pt x="1253" y="1047"/>
                </a:lnTo>
                <a:lnTo>
                  <a:pt x="1250" y="1040"/>
                </a:lnTo>
                <a:lnTo>
                  <a:pt x="1247" y="1036"/>
                </a:lnTo>
                <a:lnTo>
                  <a:pt x="1247" y="1034"/>
                </a:lnTo>
                <a:lnTo>
                  <a:pt x="1247" y="1034"/>
                </a:lnTo>
                <a:lnTo>
                  <a:pt x="1247" y="1031"/>
                </a:lnTo>
                <a:lnTo>
                  <a:pt x="1247" y="1026"/>
                </a:lnTo>
                <a:lnTo>
                  <a:pt x="1247" y="1026"/>
                </a:lnTo>
                <a:lnTo>
                  <a:pt x="1246" y="1019"/>
                </a:lnTo>
                <a:lnTo>
                  <a:pt x="1247" y="1013"/>
                </a:lnTo>
                <a:lnTo>
                  <a:pt x="1247" y="1013"/>
                </a:lnTo>
                <a:lnTo>
                  <a:pt x="1247" y="1007"/>
                </a:lnTo>
                <a:lnTo>
                  <a:pt x="1246" y="995"/>
                </a:lnTo>
                <a:lnTo>
                  <a:pt x="1243" y="981"/>
                </a:lnTo>
                <a:lnTo>
                  <a:pt x="1238" y="965"/>
                </a:lnTo>
                <a:lnTo>
                  <a:pt x="1238" y="965"/>
                </a:lnTo>
                <a:lnTo>
                  <a:pt x="1237" y="959"/>
                </a:lnTo>
                <a:lnTo>
                  <a:pt x="1235" y="954"/>
                </a:lnTo>
                <a:lnTo>
                  <a:pt x="1234" y="944"/>
                </a:lnTo>
                <a:lnTo>
                  <a:pt x="1235" y="936"/>
                </a:lnTo>
                <a:lnTo>
                  <a:pt x="1234" y="927"/>
                </a:lnTo>
                <a:lnTo>
                  <a:pt x="1234" y="927"/>
                </a:lnTo>
                <a:lnTo>
                  <a:pt x="1232" y="919"/>
                </a:lnTo>
                <a:lnTo>
                  <a:pt x="1226" y="907"/>
                </a:lnTo>
                <a:lnTo>
                  <a:pt x="1213" y="877"/>
                </a:lnTo>
                <a:lnTo>
                  <a:pt x="1199" y="847"/>
                </a:lnTo>
                <a:lnTo>
                  <a:pt x="1192" y="829"/>
                </a:lnTo>
                <a:lnTo>
                  <a:pt x="1192" y="829"/>
                </a:lnTo>
                <a:lnTo>
                  <a:pt x="1188" y="824"/>
                </a:lnTo>
                <a:lnTo>
                  <a:pt x="1183" y="818"/>
                </a:lnTo>
                <a:lnTo>
                  <a:pt x="1168" y="805"/>
                </a:lnTo>
                <a:lnTo>
                  <a:pt x="1149" y="790"/>
                </a:lnTo>
                <a:lnTo>
                  <a:pt x="1149" y="790"/>
                </a:lnTo>
                <a:lnTo>
                  <a:pt x="1154" y="785"/>
                </a:lnTo>
                <a:lnTo>
                  <a:pt x="1161" y="777"/>
                </a:lnTo>
                <a:lnTo>
                  <a:pt x="1161" y="777"/>
                </a:lnTo>
                <a:lnTo>
                  <a:pt x="1164" y="773"/>
                </a:lnTo>
                <a:lnTo>
                  <a:pt x="1166" y="769"/>
                </a:lnTo>
                <a:lnTo>
                  <a:pt x="1170" y="756"/>
                </a:lnTo>
                <a:lnTo>
                  <a:pt x="1170" y="756"/>
                </a:lnTo>
                <a:lnTo>
                  <a:pt x="1171" y="750"/>
                </a:lnTo>
                <a:lnTo>
                  <a:pt x="1173" y="744"/>
                </a:lnTo>
                <a:lnTo>
                  <a:pt x="1173" y="738"/>
                </a:lnTo>
                <a:lnTo>
                  <a:pt x="1174" y="734"/>
                </a:lnTo>
                <a:lnTo>
                  <a:pt x="1174" y="734"/>
                </a:lnTo>
                <a:lnTo>
                  <a:pt x="1175" y="732"/>
                </a:lnTo>
                <a:lnTo>
                  <a:pt x="1179" y="731"/>
                </a:lnTo>
                <a:lnTo>
                  <a:pt x="1179" y="731"/>
                </a:lnTo>
                <a:lnTo>
                  <a:pt x="1181" y="728"/>
                </a:lnTo>
                <a:lnTo>
                  <a:pt x="1182" y="725"/>
                </a:lnTo>
                <a:lnTo>
                  <a:pt x="1184" y="715"/>
                </a:lnTo>
                <a:lnTo>
                  <a:pt x="1186" y="702"/>
                </a:lnTo>
                <a:lnTo>
                  <a:pt x="1184" y="698"/>
                </a:lnTo>
                <a:lnTo>
                  <a:pt x="1183" y="692"/>
                </a:lnTo>
                <a:lnTo>
                  <a:pt x="1183" y="692"/>
                </a:lnTo>
                <a:lnTo>
                  <a:pt x="1180" y="688"/>
                </a:lnTo>
                <a:lnTo>
                  <a:pt x="1177" y="685"/>
                </a:lnTo>
                <a:lnTo>
                  <a:pt x="1174" y="683"/>
                </a:lnTo>
                <a:lnTo>
                  <a:pt x="1170" y="682"/>
                </a:lnTo>
                <a:lnTo>
                  <a:pt x="1164" y="681"/>
                </a:lnTo>
                <a:lnTo>
                  <a:pt x="1162" y="680"/>
                </a:lnTo>
                <a:lnTo>
                  <a:pt x="1161" y="679"/>
                </a:lnTo>
                <a:lnTo>
                  <a:pt x="1161" y="679"/>
                </a:lnTo>
                <a:lnTo>
                  <a:pt x="1154" y="668"/>
                </a:lnTo>
                <a:lnTo>
                  <a:pt x="1149" y="661"/>
                </a:lnTo>
                <a:lnTo>
                  <a:pt x="1144" y="657"/>
                </a:lnTo>
                <a:lnTo>
                  <a:pt x="1144" y="657"/>
                </a:lnTo>
                <a:lnTo>
                  <a:pt x="1138" y="656"/>
                </a:lnTo>
                <a:lnTo>
                  <a:pt x="1130" y="656"/>
                </a:lnTo>
                <a:lnTo>
                  <a:pt x="1122" y="656"/>
                </a:lnTo>
                <a:lnTo>
                  <a:pt x="1118" y="657"/>
                </a:lnTo>
                <a:lnTo>
                  <a:pt x="1118" y="657"/>
                </a:lnTo>
                <a:lnTo>
                  <a:pt x="1117" y="657"/>
                </a:lnTo>
                <a:lnTo>
                  <a:pt x="1111" y="654"/>
                </a:lnTo>
                <a:lnTo>
                  <a:pt x="1104" y="651"/>
                </a:lnTo>
                <a:lnTo>
                  <a:pt x="1097" y="649"/>
                </a:lnTo>
                <a:lnTo>
                  <a:pt x="1097" y="649"/>
                </a:lnTo>
                <a:lnTo>
                  <a:pt x="1093" y="649"/>
                </a:lnTo>
                <a:lnTo>
                  <a:pt x="1090" y="650"/>
                </a:lnTo>
                <a:lnTo>
                  <a:pt x="1079" y="655"/>
                </a:lnTo>
                <a:lnTo>
                  <a:pt x="1067" y="662"/>
                </a:lnTo>
                <a:lnTo>
                  <a:pt x="1067" y="662"/>
                </a:lnTo>
                <a:lnTo>
                  <a:pt x="1061" y="659"/>
                </a:lnTo>
                <a:lnTo>
                  <a:pt x="1051" y="654"/>
                </a:lnTo>
                <a:lnTo>
                  <a:pt x="1051" y="654"/>
                </a:lnTo>
                <a:lnTo>
                  <a:pt x="1047" y="653"/>
                </a:lnTo>
                <a:lnTo>
                  <a:pt x="1045" y="651"/>
                </a:lnTo>
                <a:lnTo>
                  <a:pt x="1045" y="651"/>
                </a:lnTo>
                <a:lnTo>
                  <a:pt x="1042" y="653"/>
                </a:lnTo>
                <a:lnTo>
                  <a:pt x="1039" y="655"/>
                </a:lnTo>
                <a:lnTo>
                  <a:pt x="1029" y="662"/>
                </a:lnTo>
                <a:lnTo>
                  <a:pt x="1029" y="662"/>
                </a:lnTo>
                <a:lnTo>
                  <a:pt x="1027" y="664"/>
                </a:lnTo>
                <a:lnTo>
                  <a:pt x="1026" y="667"/>
                </a:lnTo>
                <a:lnTo>
                  <a:pt x="1025" y="669"/>
                </a:lnTo>
                <a:lnTo>
                  <a:pt x="1025" y="672"/>
                </a:lnTo>
                <a:lnTo>
                  <a:pt x="1028" y="676"/>
                </a:lnTo>
                <a:lnTo>
                  <a:pt x="1032" y="681"/>
                </a:lnTo>
                <a:lnTo>
                  <a:pt x="1041" y="688"/>
                </a:lnTo>
                <a:lnTo>
                  <a:pt x="1046" y="692"/>
                </a:lnTo>
                <a:lnTo>
                  <a:pt x="1046" y="692"/>
                </a:lnTo>
                <a:lnTo>
                  <a:pt x="1045" y="705"/>
                </a:lnTo>
                <a:lnTo>
                  <a:pt x="1043" y="718"/>
                </a:lnTo>
                <a:lnTo>
                  <a:pt x="1046" y="734"/>
                </a:lnTo>
                <a:lnTo>
                  <a:pt x="1046" y="734"/>
                </a:lnTo>
                <a:lnTo>
                  <a:pt x="1047" y="743"/>
                </a:lnTo>
                <a:lnTo>
                  <a:pt x="1049" y="749"/>
                </a:lnTo>
                <a:lnTo>
                  <a:pt x="1053" y="756"/>
                </a:lnTo>
                <a:lnTo>
                  <a:pt x="1057" y="760"/>
                </a:lnTo>
                <a:lnTo>
                  <a:pt x="1059" y="764"/>
                </a:lnTo>
                <a:lnTo>
                  <a:pt x="1059" y="764"/>
                </a:lnTo>
                <a:lnTo>
                  <a:pt x="1060" y="772"/>
                </a:lnTo>
                <a:lnTo>
                  <a:pt x="1060" y="775"/>
                </a:lnTo>
                <a:lnTo>
                  <a:pt x="1059" y="777"/>
                </a:lnTo>
                <a:lnTo>
                  <a:pt x="1059" y="777"/>
                </a:lnTo>
                <a:lnTo>
                  <a:pt x="1053" y="784"/>
                </a:lnTo>
                <a:lnTo>
                  <a:pt x="1049" y="788"/>
                </a:lnTo>
                <a:lnTo>
                  <a:pt x="1046" y="790"/>
                </a:lnTo>
                <a:lnTo>
                  <a:pt x="1046" y="790"/>
                </a:lnTo>
                <a:lnTo>
                  <a:pt x="1020" y="803"/>
                </a:lnTo>
                <a:lnTo>
                  <a:pt x="1020" y="803"/>
                </a:lnTo>
                <a:lnTo>
                  <a:pt x="1014" y="805"/>
                </a:lnTo>
                <a:lnTo>
                  <a:pt x="1007" y="808"/>
                </a:lnTo>
                <a:lnTo>
                  <a:pt x="989" y="811"/>
                </a:lnTo>
                <a:lnTo>
                  <a:pt x="971" y="813"/>
                </a:lnTo>
                <a:lnTo>
                  <a:pt x="956" y="811"/>
                </a:lnTo>
                <a:lnTo>
                  <a:pt x="956" y="811"/>
                </a:lnTo>
                <a:lnTo>
                  <a:pt x="944" y="809"/>
                </a:lnTo>
                <a:lnTo>
                  <a:pt x="934" y="807"/>
                </a:lnTo>
                <a:lnTo>
                  <a:pt x="926" y="803"/>
                </a:lnTo>
                <a:lnTo>
                  <a:pt x="926" y="803"/>
                </a:lnTo>
                <a:lnTo>
                  <a:pt x="921" y="797"/>
                </a:lnTo>
                <a:lnTo>
                  <a:pt x="913" y="786"/>
                </a:lnTo>
                <a:lnTo>
                  <a:pt x="913" y="786"/>
                </a:lnTo>
                <a:lnTo>
                  <a:pt x="911" y="784"/>
                </a:lnTo>
                <a:lnTo>
                  <a:pt x="907" y="783"/>
                </a:lnTo>
                <a:lnTo>
                  <a:pt x="903" y="782"/>
                </a:lnTo>
                <a:lnTo>
                  <a:pt x="897" y="782"/>
                </a:lnTo>
                <a:lnTo>
                  <a:pt x="897" y="782"/>
                </a:lnTo>
                <a:lnTo>
                  <a:pt x="892" y="778"/>
                </a:lnTo>
                <a:lnTo>
                  <a:pt x="889" y="773"/>
                </a:lnTo>
                <a:lnTo>
                  <a:pt x="887" y="769"/>
                </a:lnTo>
                <a:lnTo>
                  <a:pt x="887" y="769"/>
                </a:lnTo>
                <a:lnTo>
                  <a:pt x="886" y="754"/>
                </a:lnTo>
                <a:lnTo>
                  <a:pt x="884" y="744"/>
                </a:lnTo>
                <a:lnTo>
                  <a:pt x="879" y="731"/>
                </a:lnTo>
                <a:lnTo>
                  <a:pt x="879" y="731"/>
                </a:lnTo>
                <a:lnTo>
                  <a:pt x="872" y="712"/>
                </a:lnTo>
                <a:lnTo>
                  <a:pt x="871" y="707"/>
                </a:lnTo>
                <a:lnTo>
                  <a:pt x="871" y="705"/>
                </a:lnTo>
                <a:lnTo>
                  <a:pt x="871" y="705"/>
                </a:lnTo>
                <a:lnTo>
                  <a:pt x="873" y="701"/>
                </a:lnTo>
                <a:lnTo>
                  <a:pt x="875" y="700"/>
                </a:lnTo>
                <a:lnTo>
                  <a:pt x="862" y="670"/>
                </a:lnTo>
                <a:lnTo>
                  <a:pt x="862" y="670"/>
                </a:lnTo>
                <a:lnTo>
                  <a:pt x="861" y="664"/>
                </a:lnTo>
                <a:lnTo>
                  <a:pt x="860" y="656"/>
                </a:lnTo>
                <a:lnTo>
                  <a:pt x="857" y="631"/>
                </a:lnTo>
                <a:lnTo>
                  <a:pt x="854" y="599"/>
                </a:lnTo>
                <a:lnTo>
                  <a:pt x="852" y="582"/>
                </a:lnTo>
                <a:lnTo>
                  <a:pt x="849" y="564"/>
                </a:lnTo>
                <a:lnTo>
                  <a:pt x="849" y="564"/>
                </a:lnTo>
                <a:lnTo>
                  <a:pt x="841" y="518"/>
                </a:lnTo>
                <a:lnTo>
                  <a:pt x="834" y="461"/>
                </a:lnTo>
                <a:lnTo>
                  <a:pt x="825" y="406"/>
                </a:lnTo>
                <a:lnTo>
                  <a:pt x="820" y="367"/>
                </a:lnTo>
                <a:lnTo>
                  <a:pt x="820" y="367"/>
                </a:lnTo>
                <a:lnTo>
                  <a:pt x="812" y="339"/>
                </a:lnTo>
                <a:lnTo>
                  <a:pt x="804" y="311"/>
                </a:lnTo>
                <a:lnTo>
                  <a:pt x="794" y="277"/>
                </a:lnTo>
                <a:lnTo>
                  <a:pt x="794" y="277"/>
                </a:lnTo>
                <a:lnTo>
                  <a:pt x="791" y="272"/>
                </a:lnTo>
                <a:lnTo>
                  <a:pt x="789" y="270"/>
                </a:lnTo>
                <a:lnTo>
                  <a:pt x="780" y="269"/>
                </a:lnTo>
                <a:lnTo>
                  <a:pt x="780" y="269"/>
                </a:lnTo>
                <a:lnTo>
                  <a:pt x="776" y="265"/>
                </a:lnTo>
                <a:lnTo>
                  <a:pt x="772" y="262"/>
                </a:lnTo>
                <a:lnTo>
                  <a:pt x="770" y="256"/>
                </a:lnTo>
                <a:lnTo>
                  <a:pt x="767" y="251"/>
                </a:lnTo>
                <a:lnTo>
                  <a:pt x="767" y="251"/>
                </a:lnTo>
                <a:lnTo>
                  <a:pt x="766" y="247"/>
                </a:lnTo>
                <a:lnTo>
                  <a:pt x="764" y="244"/>
                </a:lnTo>
                <a:lnTo>
                  <a:pt x="751" y="234"/>
                </a:lnTo>
                <a:lnTo>
                  <a:pt x="751" y="234"/>
                </a:lnTo>
                <a:lnTo>
                  <a:pt x="741" y="230"/>
                </a:lnTo>
                <a:lnTo>
                  <a:pt x="735" y="227"/>
                </a:lnTo>
                <a:lnTo>
                  <a:pt x="728" y="225"/>
                </a:lnTo>
                <a:lnTo>
                  <a:pt x="721" y="221"/>
                </a:lnTo>
                <a:lnTo>
                  <a:pt x="721" y="221"/>
                </a:lnTo>
                <a:lnTo>
                  <a:pt x="713" y="215"/>
                </a:lnTo>
                <a:lnTo>
                  <a:pt x="705" y="208"/>
                </a:lnTo>
                <a:lnTo>
                  <a:pt x="695" y="199"/>
                </a:lnTo>
                <a:lnTo>
                  <a:pt x="687" y="187"/>
                </a:lnTo>
                <a:lnTo>
                  <a:pt x="687" y="187"/>
                </a:lnTo>
                <a:lnTo>
                  <a:pt x="685" y="182"/>
                </a:lnTo>
                <a:lnTo>
                  <a:pt x="682" y="176"/>
                </a:lnTo>
                <a:lnTo>
                  <a:pt x="679" y="160"/>
                </a:lnTo>
                <a:lnTo>
                  <a:pt x="676" y="138"/>
                </a:lnTo>
                <a:lnTo>
                  <a:pt x="675" y="115"/>
                </a:lnTo>
                <a:lnTo>
                  <a:pt x="673" y="90"/>
                </a:lnTo>
                <a:lnTo>
                  <a:pt x="669" y="67"/>
                </a:lnTo>
                <a:lnTo>
                  <a:pt x="666" y="47"/>
                </a:lnTo>
                <a:lnTo>
                  <a:pt x="663" y="39"/>
                </a:lnTo>
                <a:lnTo>
                  <a:pt x="661" y="33"/>
                </a:lnTo>
                <a:lnTo>
                  <a:pt x="661" y="33"/>
                </a:lnTo>
                <a:lnTo>
                  <a:pt x="657" y="27"/>
                </a:lnTo>
                <a:lnTo>
                  <a:pt x="654" y="22"/>
                </a:lnTo>
                <a:lnTo>
                  <a:pt x="645" y="14"/>
                </a:lnTo>
                <a:lnTo>
                  <a:pt x="635" y="8"/>
                </a:lnTo>
                <a:lnTo>
                  <a:pt x="624" y="3"/>
                </a:lnTo>
                <a:lnTo>
                  <a:pt x="612" y="1"/>
                </a:lnTo>
                <a:lnTo>
                  <a:pt x="600" y="0"/>
                </a:lnTo>
                <a:lnTo>
                  <a:pt x="590" y="1"/>
                </a:lnTo>
                <a:lnTo>
                  <a:pt x="579" y="3"/>
                </a:lnTo>
                <a:lnTo>
                  <a:pt x="579" y="3"/>
                </a:lnTo>
                <a:lnTo>
                  <a:pt x="571" y="7"/>
                </a:lnTo>
                <a:lnTo>
                  <a:pt x="562" y="12"/>
                </a:lnTo>
                <a:lnTo>
                  <a:pt x="554" y="19"/>
                </a:lnTo>
                <a:lnTo>
                  <a:pt x="547" y="26"/>
                </a:lnTo>
                <a:lnTo>
                  <a:pt x="541" y="34"/>
                </a:lnTo>
                <a:lnTo>
                  <a:pt x="536" y="44"/>
                </a:lnTo>
                <a:lnTo>
                  <a:pt x="532" y="53"/>
                </a:lnTo>
                <a:lnTo>
                  <a:pt x="528" y="63"/>
                </a:lnTo>
                <a:lnTo>
                  <a:pt x="528" y="63"/>
                </a:lnTo>
                <a:lnTo>
                  <a:pt x="520" y="91"/>
                </a:lnTo>
                <a:lnTo>
                  <a:pt x="507" y="127"/>
                </a:lnTo>
                <a:lnTo>
                  <a:pt x="507" y="127"/>
                </a:lnTo>
                <a:lnTo>
                  <a:pt x="495" y="157"/>
                </a:lnTo>
                <a:lnTo>
                  <a:pt x="482" y="188"/>
                </a:lnTo>
                <a:lnTo>
                  <a:pt x="469" y="221"/>
                </a:lnTo>
                <a:lnTo>
                  <a:pt x="469" y="221"/>
                </a:lnTo>
                <a:lnTo>
                  <a:pt x="456" y="231"/>
                </a:lnTo>
                <a:lnTo>
                  <a:pt x="446" y="239"/>
                </a:lnTo>
                <a:lnTo>
                  <a:pt x="438" y="247"/>
                </a:lnTo>
                <a:lnTo>
                  <a:pt x="438" y="247"/>
                </a:lnTo>
                <a:lnTo>
                  <a:pt x="420" y="271"/>
                </a:lnTo>
                <a:lnTo>
                  <a:pt x="411" y="286"/>
                </a:lnTo>
                <a:lnTo>
                  <a:pt x="404" y="298"/>
                </a:lnTo>
                <a:lnTo>
                  <a:pt x="404" y="298"/>
                </a:lnTo>
                <a:lnTo>
                  <a:pt x="401" y="307"/>
                </a:lnTo>
                <a:lnTo>
                  <a:pt x="398" y="322"/>
                </a:lnTo>
                <a:lnTo>
                  <a:pt x="391" y="362"/>
                </a:lnTo>
                <a:lnTo>
                  <a:pt x="379" y="423"/>
                </a:lnTo>
                <a:lnTo>
                  <a:pt x="379" y="423"/>
                </a:lnTo>
                <a:lnTo>
                  <a:pt x="376" y="430"/>
                </a:lnTo>
                <a:lnTo>
                  <a:pt x="373" y="439"/>
                </a:lnTo>
                <a:lnTo>
                  <a:pt x="367" y="450"/>
                </a:lnTo>
                <a:lnTo>
                  <a:pt x="361" y="461"/>
                </a:lnTo>
                <a:lnTo>
                  <a:pt x="361" y="461"/>
                </a:lnTo>
                <a:lnTo>
                  <a:pt x="359" y="469"/>
                </a:lnTo>
                <a:lnTo>
                  <a:pt x="355" y="482"/>
                </a:lnTo>
                <a:lnTo>
                  <a:pt x="349" y="518"/>
                </a:lnTo>
                <a:lnTo>
                  <a:pt x="340" y="577"/>
                </a:lnTo>
                <a:lnTo>
                  <a:pt x="340" y="577"/>
                </a:lnTo>
                <a:lnTo>
                  <a:pt x="334" y="603"/>
                </a:lnTo>
                <a:lnTo>
                  <a:pt x="327" y="636"/>
                </a:lnTo>
                <a:lnTo>
                  <a:pt x="327" y="636"/>
                </a:lnTo>
                <a:lnTo>
                  <a:pt x="322" y="669"/>
                </a:lnTo>
                <a:lnTo>
                  <a:pt x="321" y="681"/>
                </a:lnTo>
                <a:lnTo>
                  <a:pt x="318" y="692"/>
                </a:lnTo>
                <a:lnTo>
                  <a:pt x="318" y="692"/>
                </a:lnTo>
                <a:lnTo>
                  <a:pt x="316" y="701"/>
                </a:lnTo>
                <a:lnTo>
                  <a:pt x="314" y="709"/>
                </a:lnTo>
                <a:lnTo>
                  <a:pt x="311" y="718"/>
                </a:lnTo>
                <a:lnTo>
                  <a:pt x="310" y="726"/>
                </a:lnTo>
                <a:lnTo>
                  <a:pt x="310" y="726"/>
                </a:lnTo>
                <a:lnTo>
                  <a:pt x="310" y="730"/>
                </a:lnTo>
                <a:lnTo>
                  <a:pt x="311" y="732"/>
                </a:lnTo>
                <a:lnTo>
                  <a:pt x="313" y="733"/>
                </a:lnTo>
                <a:lnTo>
                  <a:pt x="314" y="734"/>
                </a:lnTo>
                <a:lnTo>
                  <a:pt x="318" y="734"/>
                </a:lnTo>
                <a:lnTo>
                  <a:pt x="318" y="734"/>
                </a:lnTo>
                <a:lnTo>
                  <a:pt x="320" y="736"/>
                </a:lnTo>
                <a:lnTo>
                  <a:pt x="318" y="738"/>
                </a:lnTo>
                <a:lnTo>
                  <a:pt x="315" y="743"/>
                </a:lnTo>
                <a:lnTo>
                  <a:pt x="315" y="743"/>
                </a:lnTo>
                <a:lnTo>
                  <a:pt x="314" y="745"/>
                </a:lnTo>
                <a:lnTo>
                  <a:pt x="314" y="747"/>
                </a:lnTo>
                <a:lnTo>
                  <a:pt x="316" y="754"/>
                </a:lnTo>
                <a:lnTo>
                  <a:pt x="318" y="764"/>
                </a:lnTo>
                <a:lnTo>
                  <a:pt x="318" y="764"/>
                </a:lnTo>
                <a:lnTo>
                  <a:pt x="316" y="771"/>
                </a:lnTo>
                <a:lnTo>
                  <a:pt x="314" y="776"/>
                </a:lnTo>
                <a:lnTo>
                  <a:pt x="311" y="777"/>
                </a:lnTo>
                <a:lnTo>
                  <a:pt x="310" y="777"/>
                </a:lnTo>
                <a:lnTo>
                  <a:pt x="310" y="777"/>
                </a:lnTo>
                <a:lnTo>
                  <a:pt x="305" y="778"/>
                </a:lnTo>
                <a:lnTo>
                  <a:pt x="299" y="779"/>
                </a:lnTo>
                <a:lnTo>
                  <a:pt x="294" y="782"/>
                </a:lnTo>
                <a:lnTo>
                  <a:pt x="294" y="782"/>
                </a:lnTo>
                <a:lnTo>
                  <a:pt x="289" y="777"/>
                </a:lnTo>
                <a:lnTo>
                  <a:pt x="289" y="777"/>
                </a:lnTo>
                <a:lnTo>
                  <a:pt x="288" y="770"/>
                </a:lnTo>
                <a:lnTo>
                  <a:pt x="289" y="760"/>
                </a:lnTo>
                <a:lnTo>
                  <a:pt x="289" y="760"/>
                </a:lnTo>
                <a:lnTo>
                  <a:pt x="288" y="756"/>
                </a:lnTo>
                <a:lnTo>
                  <a:pt x="284" y="750"/>
                </a:lnTo>
                <a:lnTo>
                  <a:pt x="279" y="743"/>
                </a:lnTo>
                <a:lnTo>
                  <a:pt x="276" y="739"/>
                </a:lnTo>
                <a:lnTo>
                  <a:pt x="276" y="739"/>
                </a:lnTo>
                <a:lnTo>
                  <a:pt x="269" y="732"/>
                </a:lnTo>
                <a:lnTo>
                  <a:pt x="265" y="727"/>
                </a:lnTo>
                <a:lnTo>
                  <a:pt x="263" y="726"/>
                </a:lnTo>
                <a:lnTo>
                  <a:pt x="263" y="726"/>
                </a:lnTo>
                <a:lnTo>
                  <a:pt x="257" y="723"/>
                </a:lnTo>
                <a:lnTo>
                  <a:pt x="244" y="712"/>
                </a:lnTo>
                <a:lnTo>
                  <a:pt x="225" y="696"/>
                </a:lnTo>
                <a:lnTo>
                  <a:pt x="225" y="696"/>
                </a:lnTo>
                <a:lnTo>
                  <a:pt x="224" y="694"/>
                </a:lnTo>
                <a:lnTo>
                  <a:pt x="225" y="692"/>
                </a:lnTo>
                <a:lnTo>
                  <a:pt x="228" y="687"/>
                </a:lnTo>
                <a:lnTo>
                  <a:pt x="228" y="687"/>
                </a:lnTo>
                <a:lnTo>
                  <a:pt x="233" y="683"/>
                </a:lnTo>
                <a:lnTo>
                  <a:pt x="238" y="679"/>
                </a:lnTo>
                <a:lnTo>
                  <a:pt x="238" y="679"/>
                </a:lnTo>
                <a:lnTo>
                  <a:pt x="240" y="677"/>
                </a:lnTo>
                <a:lnTo>
                  <a:pt x="241" y="676"/>
                </a:lnTo>
                <a:lnTo>
                  <a:pt x="241" y="675"/>
                </a:lnTo>
                <a:lnTo>
                  <a:pt x="241" y="675"/>
                </a:lnTo>
                <a:lnTo>
                  <a:pt x="244" y="673"/>
                </a:lnTo>
                <a:lnTo>
                  <a:pt x="247" y="670"/>
                </a:lnTo>
                <a:lnTo>
                  <a:pt x="259" y="666"/>
                </a:lnTo>
                <a:lnTo>
                  <a:pt x="259" y="666"/>
                </a:lnTo>
                <a:lnTo>
                  <a:pt x="264" y="663"/>
                </a:lnTo>
                <a:lnTo>
                  <a:pt x="266" y="660"/>
                </a:lnTo>
                <a:lnTo>
                  <a:pt x="271" y="654"/>
                </a:lnTo>
                <a:lnTo>
                  <a:pt x="271" y="654"/>
                </a:lnTo>
                <a:lnTo>
                  <a:pt x="276" y="648"/>
                </a:lnTo>
                <a:lnTo>
                  <a:pt x="279" y="641"/>
                </a:lnTo>
                <a:lnTo>
                  <a:pt x="283" y="631"/>
                </a:lnTo>
                <a:lnTo>
                  <a:pt x="284" y="628"/>
                </a:lnTo>
                <a:lnTo>
                  <a:pt x="284" y="623"/>
                </a:lnTo>
                <a:lnTo>
                  <a:pt x="284" y="623"/>
                </a:lnTo>
                <a:lnTo>
                  <a:pt x="284" y="611"/>
                </a:lnTo>
                <a:lnTo>
                  <a:pt x="284" y="602"/>
                </a:lnTo>
                <a:lnTo>
                  <a:pt x="284" y="602"/>
                </a:lnTo>
                <a:lnTo>
                  <a:pt x="284" y="598"/>
                </a:lnTo>
                <a:lnTo>
                  <a:pt x="283" y="595"/>
                </a:lnTo>
                <a:lnTo>
                  <a:pt x="281" y="585"/>
                </a:lnTo>
                <a:lnTo>
                  <a:pt x="281" y="585"/>
                </a:lnTo>
                <a:lnTo>
                  <a:pt x="278" y="579"/>
                </a:lnTo>
                <a:lnTo>
                  <a:pt x="276" y="574"/>
                </a:lnTo>
                <a:lnTo>
                  <a:pt x="271" y="564"/>
                </a:lnTo>
                <a:lnTo>
                  <a:pt x="271" y="564"/>
                </a:lnTo>
                <a:lnTo>
                  <a:pt x="267" y="553"/>
                </a:lnTo>
                <a:lnTo>
                  <a:pt x="266" y="550"/>
                </a:lnTo>
                <a:lnTo>
                  <a:pt x="263" y="546"/>
                </a:lnTo>
                <a:lnTo>
                  <a:pt x="250" y="533"/>
                </a:lnTo>
                <a:lnTo>
                  <a:pt x="250" y="533"/>
                </a:lnTo>
                <a:lnTo>
                  <a:pt x="245" y="531"/>
                </a:lnTo>
                <a:lnTo>
                  <a:pt x="239" y="528"/>
                </a:lnTo>
                <a:lnTo>
                  <a:pt x="228" y="525"/>
                </a:lnTo>
                <a:lnTo>
                  <a:pt x="228" y="525"/>
                </a:lnTo>
                <a:lnTo>
                  <a:pt x="221" y="525"/>
                </a:lnTo>
                <a:lnTo>
                  <a:pt x="208" y="526"/>
                </a:lnTo>
                <a:lnTo>
                  <a:pt x="186" y="529"/>
                </a:lnTo>
                <a:lnTo>
                  <a:pt x="186" y="529"/>
                </a:lnTo>
                <a:lnTo>
                  <a:pt x="183" y="529"/>
                </a:lnTo>
                <a:lnTo>
                  <a:pt x="180" y="529"/>
                </a:lnTo>
                <a:lnTo>
                  <a:pt x="174" y="527"/>
                </a:lnTo>
                <a:lnTo>
                  <a:pt x="167" y="527"/>
                </a:lnTo>
                <a:lnTo>
                  <a:pt x="163" y="527"/>
                </a:lnTo>
                <a:lnTo>
                  <a:pt x="161" y="529"/>
                </a:lnTo>
                <a:lnTo>
                  <a:pt x="161" y="529"/>
                </a:lnTo>
                <a:lnTo>
                  <a:pt x="155" y="535"/>
                </a:lnTo>
                <a:lnTo>
                  <a:pt x="149" y="542"/>
                </a:lnTo>
                <a:lnTo>
                  <a:pt x="144" y="548"/>
                </a:lnTo>
                <a:lnTo>
                  <a:pt x="142" y="550"/>
                </a:lnTo>
                <a:lnTo>
                  <a:pt x="140" y="551"/>
                </a:lnTo>
                <a:lnTo>
                  <a:pt x="140" y="551"/>
                </a:lnTo>
                <a:lnTo>
                  <a:pt x="137" y="552"/>
                </a:lnTo>
                <a:lnTo>
                  <a:pt x="135" y="554"/>
                </a:lnTo>
                <a:lnTo>
                  <a:pt x="131" y="563"/>
                </a:lnTo>
                <a:lnTo>
                  <a:pt x="127" y="580"/>
                </a:lnTo>
                <a:lnTo>
                  <a:pt x="127" y="580"/>
                </a:lnTo>
                <a:lnTo>
                  <a:pt x="122" y="593"/>
                </a:lnTo>
                <a:lnTo>
                  <a:pt x="122" y="600"/>
                </a:lnTo>
                <a:lnTo>
                  <a:pt x="122" y="606"/>
                </a:lnTo>
                <a:lnTo>
                  <a:pt x="122" y="606"/>
                </a:lnTo>
                <a:lnTo>
                  <a:pt x="129" y="625"/>
                </a:lnTo>
                <a:lnTo>
                  <a:pt x="135" y="641"/>
                </a:lnTo>
                <a:lnTo>
                  <a:pt x="135" y="641"/>
                </a:lnTo>
                <a:lnTo>
                  <a:pt x="140" y="657"/>
                </a:lnTo>
                <a:lnTo>
                  <a:pt x="143" y="675"/>
                </a:lnTo>
                <a:lnTo>
                  <a:pt x="135" y="683"/>
                </a:lnTo>
                <a:lnTo>
                  <a:pt x="130" y="696"/>
                </a:lnTo>
                <a:lnTo>
                  <a:pt x="130" y="696"/>
                </a:lnTo>
                <a:lnTo>
                  <a:pt x="125" y="698"/>
                </a:lnTo>
                <a:lnTo>
                  <a:pt x="113" y="704"/>
                </a:lnTo>
                <a:lnTo>
                  <a:pt x="100" y="712"/>
                </a:lnTo>
                <a:lnTo>
                  <a:pt x="93" y="717"/>
                </a:lnTo>
                <a:lnTo>
                  <a:pt x="87" y="721"/>
                </a:lnTo>
                <a:lnTo>
                  <a:pt x="87" y="721"/>
                </a:lnTo>
                <a:lnTo>
                  <a:pt x="71" y="743"/>
                </a:lnTo>
                <a:lnTo>
                  <a:pt x="46" y="773"/>
                </a:lnTo>
                <a:lnTo>
                  <a:pt x="22" y="805"/>
                </a:lnTo>
                <a:lnTo>
                  <a:pt x="7" y="829"/>
                </a:lnTo>
                <a:lnTo>
                  <a:pt x="7" y="829"/>
                </a:lnTo>
                <a:lnTo>
                  <a:pt x="3" y="836"/>
                </a:lnTo>
                <a:lnTo>
                  <a:pt x="1" y="846"/>
                </a:lnTo>
                <a:lnTo>
                  <a:pt x="0" y="855"/>
                </a:lnTo>
                <a:lnTo>
                  <a:pt x="0" y="865"/>
                </a:lnTo>
                <a:lnTo>
                  <a:pt x="1" y="885"/>
                </a:lnTo>
                <a:lnTo>
                  <a:pt x="2" y="906"/>
                </a:lnTo>
                <a:lnTo>
                  <a:pt x="2" y="906"/>
                </a:lnTo>
                <a:lnTo>
                  <a:pt x="2" y="922"/>
                </a:lnTo>
                <a:lnTo>
                  <a:pt x="3" y="931"/>
                </a:lnTo>
                <a:lnTo>
                  <a:pt x="7" y="949"/>
                </a:lnTo>
                <a:lnTo>
                  <a:pt x="7" y="949"/>
                </a:lnTo>
                <a:lnTo>
                  <a:pt x="7" y="954"/>
                </a:lnTo>
                <a:lnTo>
                  <a:pt x="9" y="957"/>
                </a:lnTo>
                <a:lnTo>
                  <a:pt x="12" y="959"/>
                </a:lnTo>
                <a:lnTo>
                  <a:pt x="14" y="961"/>
                </a:lnTo>
                <a:lnTo>
                  <a:pt x="18" y="962"/>
                </a:lnTo>
                <a:lnTo>
                  <a:pt x="19" y="962"/>
                </a:lnTo>
                <a:lnTo>
                  <a:pt x="19" y="962"/>
                </a:lnTo>
                <a:lnTo>
                  <a:pt x="21" y="970"/>
                </a:lnTo>
                <a:lnTo>
                  <a:pt x="23" y="977"/>
                </a:lnTo>
                <a:lnTo>
                  <a:pt x="26" y="980"/>
                </a:lnTo>
                <a:lnTo>
                  <a:pt x="28" y="983"/>
                </a:lnTo>
                <a:lnTo>
                  <a:pt x="28" y="983"/>
                </a:lnTo>
                <a:lnTo>
                  <a:pt x="31" y="984"/>
                </a:lnTo>
                <a:lnTo>
                  <a:pt x="34" y="987"/>
                </a:lnTo>
                <a:lnTo>
                  <a:pt x="42" y="988"/>
                </a:lnTo>
                <a:lnTo>
                  <a:pt x="49" y="988"/>
                </a:lnTo>
                <a:lnTo>
                  <a:pt x="52" y="988"/>
                </a:lnTo>
                <a:lnTo>
                  <a:pt x="53" y="987"/>
                </a:lnTo>
                <a:lnTo>
                  <a:pt x="53" y="987"/>
                </a:lnTo>
                <a:lnTo>
                  <a:pt x="54" y="984"/>
                </a:lnTo>
                <a:lnTo>
                  <a:pt x="54" y="982"/>
                </a:lnTo>
                <a:lnTo>
                  <a:pt x="49" y="974"/>
                </a:lnTo>
                <a:lnTo>
                  <a:pt x="49" y="974"/>
                </a:lnTo>
                <a:lnTo>
                  <a:pt x="47" y="969"/>
                </a:lnTo>
                <a:lnTo>
                  <a:pt x="47" y="964"/>
                </a:lnTo>
                <a:lnTo>
                  <a:pt x="47" y="959"/>
                </a:lnTo>
                <a:lnTo>
                  <a:pt x="49" y="957"/>
                </a:lnTo>
                <a:lnTo>
                  <a:pt x="49" y="957"/>
                </a:lnTo>
                <a:lnTo>
                  <a:pt x="51" y="957"/>
                </a:lnTo>
                <a:lnTo>
                  <a:pt x="52" y="958"/>
                </a:lnTo>
                <a:lnTo>
                  <a:pt x="55" y="961"/>
                </a:lnTo>
                <a:lnTo>
                  <a:pt x="59" y="964"/>
                </a:lnTo>
                <a:lnTo>
                  <a:pt x="60" y="965"/>
                </a:lnTo>
                <a:lnTo>
                  <a:pt x="63" y="965"/>
                </a:lnTo>
                <a:lnTo>
                  <a:pt x="63" y="965"/>
                </a:lnTo>
                <a:lnTo>
                  <a:pt x="63" y="964"/>
                </a:lnTo>
                <a:lnTo>
                  <a:pt x="63" y="962"/>
                </a:lnTo>
                <a:lnTo>
                  <a:pt x="61" y="954"/>
                </a:lnTo>
                <a:lnTo>
                  <a:pt x="58" y="941"/>
                </a:lnTo>
                <a:lnTo>
                  <a:pt x="58" y="941"/>
                </a:lnTo>
                <a:lnTo>
                  <a:pt x="59" y="926"/>
                </a:lnTo>
                <a:lnTo>
                  <a:pt x="60" y="917"/>
                </a:lnTo>
                <a:lnTo>
                  <a:pt x="63" y="910"/>
                </a:lnTo>
                <a:lnTo>
                  <a:pt x="63" y="910"/>
                </a:lnTo>
                <a:lnTo>
                  <a:pt x="65" y="905"/>
                </a:lnTo>
                <a:lnTo>
                  <a:pt x="68" y="900"/>
                </a:lnTo>
                <a:lnTo>
                  <a:pt x="74" y="893"/>
                </a:lnTo>
                <a:lnTo>
                  <a:pt x="74" y="893"/>
                </a:lnTo>
                <a:lnTo>
                  <a:pt x="76" y="895"/>
                </a:lnTo>
                <a:lnTo>
                  <a:pt x="76" y="903"/>
                </a:lnTo>
                <a:lnTo>
                  <a:pt x="73" y="926"/>
                </a:lnTo>
                <a:lnTo>
                  <a:pt x="71" y="970"/>
                </a:lnTo>
                <a:lnTo>
                  <a:pt x="71" y="970"/>
                </a:lnTo>
                <a:lnTo>
                  <a:pt x="71" y="978"/>
                </a:lnTo>
                <a:lnTo>
                  <a:pt x="72" y="986"/>
                </a:lnTo>
                <a:lnTo>
                  <a:pt x="74" y="996"/>
                </a:lnTo>
                <a:lnTo>
                  <a:pt x="74" y="996"/>
                </a:lnTo>
                <a:lnTo>
                  <a:pt x="76" y="1006"/>
                </a:lnTo>
                <a:lnTo>
                  <a:pt x="74" y="1023"/>
                </a:lnTo>
                <a:lnTo>
                  <a:pt x="71" y="1064"/>
                </a:lnTo>
                <a:lnTo>
                  <a:pt x="71" y="1064"/>
                </a:lnTo>
                <a:lnTo>
                  <a:pt x="66" y="1085"/>
                </a:lnTo>
                <a:lnTo>
                  <a:pt x="63" y="1111"/>
                </a:lnTo>
                <a:lnTo>
                  <a:pt x="61" y="1124"/>
                </a:lnTo>
                <a:lnTo>
                  <a:pt x="61" y="1137"/>
                </a:lnTo>
                <a:lnTo>
                  <a:pt x="63" y="1148"/>
                </a:lnTo>
                <a:lnTo>
                  <a:pt x="64" y="1154"/>
                </a:lnTo>
                <a:lnTo>
                  <a:pt x="66" y="1159"/>
                </a:lnTo>
                <a:lnTo>
                  <a:pt x="66" y="1159"/>
                </a:lnTo>
                <a:lnTo>
                  <a:pt x="105" y="1224"/>
                </a:lnTo>
                <a:lnTo>
                  <a:pt x="125" y="1259"/>
                </a:lnTo>
                <a:lnTo>
                  <a:pt x="131" y="1271"/>
                </a:lnTo>
                <a:lnTo>
                  <a:pt x="135" y="1278"/>
                </a:lnTo>
                <a:lnTo>
                  <a:pt x="135" y="1278"/>
                </a:lnTo>
                <a:lnTo>
                  <a:pt x="135" y="1289"/>
                </a:lnTo>
                <a:lnTo>
                  <a:pt x="135" y="1304"/>
                </a:lnTo>
                <a:lnTo>
                  <a:pt x="136" y="1321"/>
                </a:lnTo>
                <a:lnTo>
                  <a:pt x="137" y="1328"/>
                </a:lnTo>
                <a:lnTo>
                  <a:pt x="140" y="1334"/>
                </a:lnTo>
                <a:lnTo>
                  <a:pt x="140" y="1334"/>
                </a:lnTo>
                <a:lnTo>
                  <a:pt x="141" y="1336"/>
                </a:lnTo>
                <a:lnTo>
                  <a:pt x="143" y="1339"/>
                </a:lnTo>
                <a:lnTo>
                  <a:pt x="149" y="1342"/>
                </a:lnTo>
                <a:lnTo>
                  <a:pt x="157" y="1345"/>
                </a:lnTo>
                <a:lnTo>
                  <a:pt x="167" y="1346"/>
                </a:lnTo>
                <a:lnTo>
                  <a:pt x="175" y="1346"/>
                </a:lnTo>
                <a:lnTo>
                  <a:pt x="183" y="1346"/>
                </a:lnTo>
                <a:lnTo>
                  <a:pt x="190" y="1345"/>
                </a:lnTo>
                <a:lnTo>
                  <a:pt x="194" y="1342"/>
                </a:lnTo>
                <a:lnTo>
                  <a:pt x="194" y="1342"/>
                </a:lnTo>
                <a:lnTo>
                  <a:pt x="196" y="1339"/>
                </a:lnTo>
                <a:lnTo>
                  <a:pt x="199" y="1334"/>
                </a:lnTo>
                <a:lnTo>
                  <a:pt x="200" y="1322"/>
                </a:lnTo>
                <a:lnTo>
                  <a:pt x="200" y="1309"/>
                </a:lnTo>
                <a:lnTo>
                  <a:pt x="199" y="1300"/>
                </a:lnTo>
                <a:lnTo>
                  <a:pt x="199" y="1300"/>
                </a:lnTo>
                <a:lnTo>
                  <a:pt x="199" y="1295"/>
                </a:lnTo>
                <a:lnTo>
                  <a:pt x="200" y="1292"/>
                </a:lnTo>
                <a:lnTo>
                  <a:pt x="204" y="1290"/>
                </a:lnTo>
                <a:lnTo>
                  <a:pt x="207" y="1286"/>
                </a:lnTo>
                <a:lnTo>
                  <a:pt x="207" y="1286"/>
                </a:lnTo>
                <a:lnTo>
                  <a:pt x="209" y="1282"/>
                </a:lnTo>
                <a:lnTo>
                  <a:pt x="209" y="1278"/>
                </a:lnTo>
                <a:lnTo>
                  <a:pt x="207" y="1270"/>
                </a:lnTo>
                <a:lnTo>
                  <a:pt x="207" y="1270"/>
                </a:lnTo>
                <a:lnTo>
                  <a:pt x="208" y="1263"/>
                </a:lnTo>
                <a:lnTo>
                  <a:pt x="211" y="1252"/>
                </a:lnTo>
                <a:lnTo>
                  <a:pt x="214" y="1241"/>
                </a:lnTo>
                <a:lnTo>
                  <a:pt x="217" y="1236"/>
                </a:lnTo>
                <a:lnTo>
                  <a:pt x="217" y="1236"/>
                </a:lnTo>
                <a:lnTo>
                  <a:pt x="219" y="1225"/>
                </a:lnTo>
                <a:lnTo>
                  <a:pt x="226" y="1206"/>
                </a:lnTo>
                <a:lnTo>
                  <a:pt x="238" y="1167"/>
                </a:lnTo>
                <a:lnTo>
                  <a:pt x="238" y="1167"/>
                </a:lnTo>
                <a:lnTo>
                  <a:pt x="245" y="1148"/>
                </a:lnTo>
                <a:lnTo>
                  <a:pt x="247" y="1141"/>
                </a:lnTo>
                <a:lnTo>
                  <a:pt x="250" y="1132"/>
                </a:lnTo>
                <a:lnTo>
                  <a:pt x="250" y="1132"/>
                </a:lnTo>
                <a:lnTo>
                  <a:pt x="251" y="1127"/>
                </a:lnTo>
                <a:lnTo>
                  <a:pt x="251" y="1121"/>
                </a:lnTo>
                <a:lnTo>
                  <a:pt x="250" y="1104"/>
                </a:lnTo>
                <a:lnTo>
                  <a:pt x="250" y="1087"/>
                </a:lnTo>
                <a:lnTo>
                  <a:pt x="250" y="1079"/>
                </a:lnTo>
                <a:lnTo>
                  <a:pt x="250" y="1073"/>
                </a:lnTo>
                <a:lnTo>
                  <a:pt x="250" y="1073"/>
                </a:lnTo>
                <a:lnTo>
                  <a:pt x="253" y="1052"/>
                </a:lnTo>
                <a:lnTo>
                  <a:pt x="256" y="1022"/>
                </a:lnTo>
                <a:lnTo>
                  <a:pt x="259" y="983"/>
                </a:lnTo>
                <a:lnTo>
                  <a:pt x="259" y="983"/>
                </a:lnTo>
                <a:lnTo>
                  <a:pt x="262" y="980"/>
                </a:lnTo>
                <a:lnTo>
                  <a:pt x="267" y="970"/>
                </a:lnTo>
                <a:lnTo>
                  <a:pt x="267" y="970"/>
                </a:lnTo>
                <a:lnTo>
                  <a:pt x="270" y="964"/>
                </a:lnTo>
                <a:lnTo>
                  <a:pt x="270" y="959"/>
                </a:lnTo>
                <a:lnTo>
                  <a:pt x="267" y="941"/>
                </a:lnTo>
                <a:lnTo>
                  <a:pt x="267" y="941"/>
                </a:lnTo>
                <a:lnTo>
                  <a:pt x="259" y="864"/>
                </a:lnTo>
                <a:lnTo>
                  <a:pt x="259" y="864"/>
                </a:lnTo>
                <a:lnTo>
                  <a:pt x="267" y="866"/>
                </a:lnTo>
                <a:lnTo>
                  <a:pt x="278" y="869"/>
                </a:lnTo>
                <a:lnTo>
                  <a:pt x="294" y="872"/>
                </a:lnTo>
                <a:lnTo>
                  <a:pt x="294" y="872"/>
                </a:lnTo>
                <a:lnTo>
                  <a:pt x="301" y="872"/>
                </a:lnTo>
                <a:lnTo>
                  <a:pt x="307" y="869"/>
                </a:lnTo>
                <a:lnTo>
                  <a:pt x="313" y="867"/>
                </a:lnTo>
                <a:lnTo>
                  <a:pt x="317" y="862"/>
                </a:lnTo>
                <a:lnTo>
                  <a:pt x="322" y="856"/>
                </a:lnTo>
                <a:lnTo>
                  <a:pt x="326" y="850"/>
                </a:lnTo>
                <a:lnTo>
                  <a:pt x="331" y="837"/>
                </a:lnTo>
                <a:lnTo>
                  <a:pt x="331" y="837"/>
                </a:lnTo>
                <a:lnTo>
                  <a:pt x="339" y="826"/>
                </a:lnTo>
                <a:lnTo>
                  <a:pt x="347" y="815"/>
                </a:lnTo>
                <a:lnTo>
                  <a:pt x="358" y="803"/>
                </a:lnTo>
                <a:lnTo>
                  <a:pt x="358" y="803"/>
                </a:lnTo>
                <a:lnTo>
                  <a:pt x="359" y="797"/>
                </a:lnTo>
                <a:lnTo>
                  <a:pt x="361" y="784"/>
                </a:lnTo>
                <a:lnTo>
                  <a:pt x="363" y="772"/>
                </a:lnTo>
                <a:lnTo>
                  <a:pt x="366" y="764"/>
                </a:lnTo>
                <a:lnTo>
                  <a:pt x="366" y="764"/>
                </a:lnTo>
                <a:lnTo>
                  <a:pt x="367" y="760"/>
                </a:lnTo>
                <a:lnTo>
                  <a:pt x="368" y="756"/>
                </a:lnTo>
                <a:lnTo>
                  <a:pt x="368" y="751"/>
                </a:lnTo>
                <a:lnTo>
                  <a:pt x="369" y="747"/>
                </a:lnTo>
                <a:lnTo>
                  <a:pt x="369" y="747"/>
                </a:lnTo>
                <a:lnTo>
                  <a:pt x="371" y="744"/>
                </a:lnTo>
                <a:lnTo>
                  <a:pt x="371" y="739"/>
                </a:lnTo>
                <a:lnTo>
                  <a:pt x="369" y="732"/>
                </a:lnTo>
                <a:lnTo>
                  <a:pt x="369" y="721"/>
                </a:lnTo>
                <a:lnTo>
                  <a:pt x="369" y="721"/>
                </a:lnTo>
                <a:lnTo>
                  <a:pt x="372" y="700"/>
                </a:lnTo>
                <a:lnTo>
                  <a:pt x="374" y="686"/>
                </a:lnTo>
                <a:lnTo>
                  <a:pt x="379" y="666"/>
                </a:lnTo>
                <a:lnTo>
                  <a:pt x="379" y="666"/>
                </a:lnTo>
                <a:lnTo>
                  <a:pt x="384" y="650"/>
                </a:lnTo>
                <a:lnTo>
                  <a:pt x="392" y="628"/>
                </a:lnTo>
                <a:lnTo>
                  <a:pt x="416" y="573"/>
                </a:lnTo>
                <a:lnTo>
                  <a:pt x="446" y="503"/>
                </a:lnTo>
                <a:lnTo>
                  <a:pt x="446" y="503"/>
                </a:lnTo>
                <a:close/>
                <a:moveTo>
                  <a:pt x="156" y="1095"/>
                </a:moveTo>
                <a:lnTo>
                  <a:pt x="156" y="1095"/>
                </a:lnTo>
                <a:lnTo>
                  <a:pt x="160" y="1106"/>
                </a:lnTo>
                <a:lnTo>
                  <a:pt x="164" y="1124"/>
                </a:lnTo>
                <a:lnTo>
                  <a:pt x="164" y="1124"/>
                </a:lnTo>
                <a:lnTo>
                  <a:pt x="164" y="1136"/>
                </a:lnTo>
                <a:lnTo>
                  <a:pt x="163" y="1156"/>
                </a:lnTo>
                <a:lnTo>
                  <a:pt x="161" y="1183"/>
                </a:lnTo>
                <a:lnTo>
                  <a:pt x="161" y="1183"/>
                </a:lnTo>
                <a:lnTo>
                  <a:pt x="156" y="1170"/>
                </a:lnTo>
                <a:lnTo>
                  <a:pt x="148" y="1150"/>
                </a:lnTo>
                <a:lnTo>
                  <a:pt x="148" y="1150"/>
                </a:lnTo>
                <a:lnTo>
                  <a:pt x="144" y="1142"/>
                </a:lnTo>
                <a:lnTo>
                  <a:pt x="142" y="1132"/>
                </a:lnTo>
                <a:lnTo>
                  <a:pt x="140" y="1119"/>
                </a:lnTo>
                <a:lnTo>
                  <a:pt x="140" y="1119"/>
                </a:lnTo>
                <a:lnTo>
                  <a:pt x="140" y="1117"/>
                </a:lnTo>
                <a:lnTo>
                  <a:pt x="141" y="1114"/>
                </a:lnTo>
                <a:lnTo>
                  <a:pt x="147" y="1105"/>
                </a:lnTo>
                <a:lnTo>
                  <a:pt x="156" y="1095"/>
                </a:lnTo>
                <a:lnTo>
                  <a:pt x="156" y="1095"/>
                </a:lnTo>
                <a:close/>
              </a:path>
            </a:pathLst>
          </a:custGeom>
          <a:solidFill>
            <a:schemeClr val="tx1"/>
          </a:solidFill>
          <a:ln w="142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6">
            <a:extLst>
              <a:ext uri="{FF2B5EF4-FFF2-40B4-BE49-F238E27FC236}">
                <a16:creationId xmlns:a16="http://schemas.microsoft.com/office/drawing/2014/main" id="{4A7C7653-3A48-4E8C-9AD8-5E40E3B92BC4}"/>
              </a:ext>
            </a:extLst>
          </p:cNvPr>
          <p:cNvSpPr>
            <a:spLocks/>
          </p:cNvSpPr>
          <p:nvPr/>
        </p:nvSpPr>
        <p:spPr bwMode="auto">
          <a:xfrm>
            <a:off x="1259463" y="2208942"/>
            <a:ext cx="915794" cy="1280230"/>
          </a:xfrm>
          <a:custGeom>
            <a:avLst/>
            <a:gdLst>
              <a:gd name="T0" fmla="*/ 148 w 779"/>
              <a:gd name="T1" fmla="*/ 198 h 1089"/>
              <a:gd name="T2" fmla="*/ 117 w 779"/>
              <a:gd name="T3" fmla="*/ 246 h 1089"/>
              <a:gd name="T4" fmla="*/ 93 w 779"/>
              <a:gd name="T5" fmla="*/ 281 h 1089"/>
              <a:gd name="T6" fmla="*/ 26 w 779"/>
              <a:gd name="T7" fmla="*/ 356 h 1089"/>
              <a:gd name="T8" fmla="*/ 17 w 779"/>
              <a:gd name="T9" fmla="*/ 414 h 1089"/>
              <a:gd name="T10" fmla="*/ 30 w 779"/>
              <a:gd name="T11" fmla="*/ 525 h 1089"/>
              <a:gd name="T12" fmla="*/ 78 w 779"/>
              <a:gd name="T13" fmla="*/ 696 h 1089"/>
              <a:gd name="T14" fmla="*/ 44 w 779"/>
              <a:gd name="T15" fmla="*/ 863 h 1089"/>
              <a:gd name="T16" fmla="*/ 24 w 779"/>
              <a:gd name="T17" fmla="*/ 981 h 1089"/>
              <a:gd name="T18" fmla="*/ 4 w 779"/>
              <a:gd name="T19" fmla="*/ 1033 h 1089"/>
              <a:gd name="T20" fmla="*/ 39 w 779"/>
              <a:gd name="T21" fmla="*/ 1075 h 1089"/>
              <a:gd name="T22" fmla="*/ 150 w 779"/>
              <a:gd name="T23" fmla="*/ 1088 h 1089"/>
              <a:gd name="T24" fmla="*/ 153 w 779"/>
              <a:gd name="T25" fmla="*/ 1045 h 1089"/>
              <a:gd name="T26" fmla="*/ 122 w 779"/>
              <a:gd name="T27" fmla="*/ 1002 h 1089"/>
              <a:gd name="T28" fmla="*/ 111 w 779"/>
              <a:gd name="T29" fmla="*/ 973 h 1089"/>
              <a:gd name="T30" fmla="*/ 149 w 779"/>
              <a:gd name="T31" fmla="*/ 841 h 1089"/>
              <a:gd name="T32" fmla="*/ 208 w 779"/>
              <a:gd name="T33" fmla="*/ 741 h 1089"/>
              <a:gd name="T34" fmla="*/ 330 w 779"/>
              <a:gd name="T35" fmla="*/ 722 h 1089"/>
              <a:gd name="T36" fmla="*/ 370 w 779"/>
              <a:gd name="T37" fmla="*/ 791 h 1089"/>
              <a:gd name="T38" fmla="*/ 376 w 779"/>
              <a:gd name="T39" fmla="*/ 954 h 1089"/>
              <a:gd name="T40" fmla="*/ 353 w 779"/>
              <a:gd name="T41" fmla="*/ 1015 h 1089"/>
              <a:gd name="T42" fmla="*/ 370 w 779"/>
              <a:gd name="T43" fmla="*/ 1039 h 1089"/>
              <a:gd name="T44" fmla="*/ 546 w 779"/>
              <a:gd name="T45" fmla="*/ 1054 h 1089"/>
              <a:gd name="T46" fmla="*/ 574 w 779"/>
              <a:gd name="T47" fmla="*/ 1019 h 1089"/>
              <a:gd name="T48" fmla="*/ 486 w 779"/>
              <a:gd name="T49" fmla="*/ 954 h 1089"/>
              <a:gd name="T50" fmla="*/ 461 w 779"/>
              <a:gd name="T51" fmla="*/ 919 h 1089"/>
              <a:gd name="T52" fmla="*/ 466 w 779"/>
              <a:gd name="T53" fmla="*/ 777 h 1089"/>
              <a:gd name="T54" fmla="*/ 471 w 779"/>
              <a:gd name="T55" fmla="*/ 670 h 1089"/>
              <a:gd name="T56" fmla="*/ 367 w 779"/>
              <a:gd name="T57" fmla="*/ 575 h 1089"/>
              <a:gd name="T58" fmla="*/ 316 w 779"/>
              <a:gd name="T59" fmla="*/ 501 h 1089"/>
              <a:gd name="T60" fmla="*/ 328 w 779"/>
              <a:gd name="T61" fmla="*/ 482 h 1089"/>
              <a:gd name="T62" fmla="*/ 332 w 779"/>
              <a:gd name="T63" fmla="*/ 442 h 1089"/>
              <a:gd name="T64" fmla="*/ 383 w 779"/>
              <a:gd name="T65" fmla="*/ 349 h 1089"/>
              <a:gd name="T66" fmla="*/ 543 w 779"/>
              <a:gd name="T67" fmla="*/ 435 h 1089"/>
              <a:gd name="T68" fmla="*/ 625 w 779"/>
              <a:gd name="T69" fmla="*/ 471 h 1089"/>
              <a:gd name="T70" fmla="*/ 664 w 779"/>
              <a:gd name="T71" fmla="*/ 511 h 1089"/>
              <a:gd name="T72" fmla="*/ 688 w 779"/>
              <a:gd name="T73" fmla="*/ 542 h 1089"/>
              <a:gd name="T74" fmla="*/ 694 w 779"/>
              <a:gd name="T75" fmla="*/ 522 h 1089"/>
              <a:gd name="T76" fmla="*/ 728 w 779"/>
              <a:gd name="T77" fmla="*/ 567 h 1089"/>
              <a:gd name="T78" fmla="*/ 734 w 779"/>
              <a:gd name="T79" fmla="*/ 526 h 1089"/>
              <a:gd name="T80" fmla="*/ 754 w 779"/>
              <a:gd name="T81" fmla="*/ 554 h 1089"/>
              <a:gd name="T82" fmla="*/ 751 w 779"/>
              <a:gd name="T83" fmla="*/ 519 h 1089"/>
              <a:gd name="T84" fmla="*/ 779 w 779"/>
              <a:gd name="T85" fmla="*/ 526 h 1089"/>
              <a:gd name="T86" fmla="*/ 733 w 779"/>
              <a:gd name="T87" fmla="*/ 480 h 1089"/>
              <a:gd name="T88" fmla="*/ 669 w 779"/>
              <a:gd name="T89" fmla="*/ 417 h 1089"/>
              <a:gd name="T90" fmla="*/ 618 w 779"/>
              <a:gd name="T91" fmla="*/ 374 h 1089"/>
              <a:gd name="T92" fmla="*/ 577 w 779"/>
              <a:gd name="T93" fmla="*/ 331 h 1089"/>
              <a:gd name="T94" fmla="*/ 503 w 779"/>
              <a:gd name="T95" fmla="*/ 305 h 1089"/>
              <a:gd name="T96" fmla="*/ 461 w 779"/>
              <a:gd name="T97" fmla="*/ 258 h 1089"/>
              <a:gd name="T98" fmla="*/ 514 w 779"/>
              <a:gd name="T99" fmla="*/ 226 h 1089"/>
              <a:gd name="T100" fmla="*/ 497 w 779"/>
              <a:gd name="T101" fmla="*/ 177 h 1089"/>
              <a:gd name="T102" fmla="*/ 467 w 779"/>
              <a:gd name="T103" fmla="*/ 123 h 1089"/>
              <a:gd name="T104" fmla="*/ 407 w 779"/>
              <a:gd name="T105" fmla="*/ 28 h 1089"/>
              <a:gd name="T106" fmla="*/ 322 w 779"/>
              <a:gd name="T107" fmla="*/ 5 h 1089"/>
              <a:gd name="T108" fmla="*/ 250 w 779"/>
              <a:gd name="T109" fmla="*/ 40 h 1089"/>
              <a:gd name="T110" fmla="*/ 237 w 779"/>
              <a:gd name="T111" fmla="*/ 125 h 1089"/>
              <a:gd name="T112" fmla="*/ 231 w 779"/>
              <a:gd name="T113" fmla="*/ 150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9" h="1089">
                <a:moveTo>
                  <a:pt x="225" y="173"/>
                </a:moveTo>
                <a:lnTo>
                  <a:pt x="225" y="173"/>
                </a:lnTo>
                <a:lnTo>
                  <a:pt x="216" y="176"/>
                </a:lnTo>
                <a:lnTo>
                  <a:pt x="192" y="179"/>
                </a:lnTo>
                <a:lnTo>
                  <a:pt x="179" y="183"/>
                </a:lnTo>
                <a:lnTo>
                  <a:pt x="166" y="188"/>
                </a:lnTo>
                <a:lnTo>
                  <a:pt x="156" y="192"/>
                </a:lnTo>
                <a:lnTo>
                  <a:pt x="148" y="198"/>
                </a:lnTo>
                <a:lnTo>
                  <a:pt x="148" y="198"/>
                </a:lnTo>
                <a:lnTo>
                  <a:pt x="142" y="204"/>
                </a:lnTo>
                <a:lnTo>
                  <a:pt x="137" y="211"/>
                </a:lnTo>
                <a:lnTo>
                  <a:pt x="129" y="225"/>
                </a:lnTo>
                <a:lnTo>
                  <a:pt x="123" y="238"/>
                </a:lnTo>
                <a:lnTo>
                  <a:pt x="120" y="243"/>
                </a:lnTo>
                <a:lnTo>
                  <a:pt x="117" y="246"/>
                </a:lnTo>
                <a:lnTo>
                  <a:pt x="117" y="246"/>
                </a:lnTo>
                <a:lnTo>
                  <a:pt x="115" y="250"/>
                </a:lnTo>
                <a:lnTo>
                  <a:pt x="112" y="252"/>
                </a:lnTo>
                <a:lnTo>
                  <a:pt x="111" y="258"/>
                </a:lnTo>
                <a:lnTo>
                  <a:pt x="110" y="264"/>
                </a:lnTo>
                <a:lnTo>
                  <a:pt x="109" y="268"/>
                </a:lnTo>
                <a:lnTo>
                  <a:pt x="105" y="270"/>
                </a:lnTo>
                <a:lnTo>
                  <a:pt x="105" y="270"/>
                </a:lnTo>
                <a:lnTo>
                  <a:pt x="93" y="281"/>
                </a:lnTo>
                <a:lnTo>
                  <a:pt x="77" y="297"/>
                </a:lnTo>
                <a:lnTo>
                  <a:pt x="61" y="316"/>
                </a:lnTo>
                <a:lnTo>
                  <a:pt x="51" y="331"/>
                </a:lnTo>
                <a:lnTo>
                  <a:pt x="51" y="331"/>
                </a:lnTo>
                <a:lnTo>
                  <a:pt x="40" y="347"/>
                </a:lnTo>
                <a:lnTo>
                  <a:pt x="38" y="349"/>
                </a:lnTo>
                <a:lnTo>
                  <a:pt x="38" y="349"/>
                </a:lnTo>
                <a:lnTo>
                  <a:pt x="26" y="356"/>
                </a:lnTo>
                <a:lnTo>
                  <a:pt x="18" y="362"/>
                </a:lnTo>
                <a:lnTo>
                  <a:pt x="15" y="364"/>
                </a:lnTo>
                <a:lnTo>
                  <a:pt x="14" y="368"/>
                </a:lnTo>
                <a:lnTo>
                  <a:pt x="14" y="368"/>
                </a:lnTo>
                <a:lnTo>
                  <a:pt x="14" y="386"/>
                </a:lnTo>
                <a:lnTo>
                  <a:pt x="14" y="403"/>
                </a:lnTo>
                <a:lnTo>
                  <a:pt x="14" y="403"/>
                </a:lnTo>
                <a:lnTo>
                  <a:pt x="17" y="414"/>
                </a:lnTo>
                <a:lnTo>
                  <a:pt x="21" y="432"/>
                </a:lnTo>
                <a:lnTo>
                  <a:pt x="32" y="465"/>
                </a:lnTo>
                <a:lnTo>
                  <a:pt x="32" y="465"/>
                </a:lnTo>
                <a:lnTo>
                  <a:pt x="33" y="471"/>
                </a:lnTo>
                <a:lnTo>
                  <a:pt x="33" y="478"/>
                </a:lnTo>
                <a:lnTo>
                  <a:pt x="31" y="498"/>
                </a:lnTo>
                <a:lnTo>
                  <a:pt x="30" y="511"/>
                </a:lnTo>
                <a:lnTo>
                  <a:pt x="30" y="525"/>
                </a:lnTo>
                <a:lnTo>
                  <a:pt x="30" y="542"/>
                </a:lnTo>
                <a:lnTo>
                  <a:pt x="32" y="561"/>
                </a:lnTo>
                <a:lnTo>
                  <a:pt x="32" y="561"/>
                </a:lnTo>
                <a:lnTo>
                  <a:pt x="37" y="584"/>
                </a:lnTo>
                <a:lnTo>
                  <a:pt x="44" y="607"/>
                </a:lnTo>
                <a:lnTo>
                  <a:pt x="53" y="632"/>
                </a:lnTo>
                <a:lnTo>
                  <a:pt x="63" y="657"/>
                </a:lnTo>
                <a:lnTo>
                  <a:pt x="78" y="696"/>
                </a:lnTo>
                <a:lnTo>
                  <a:pt x="86" y="712"/>
                </a:lnTo>
                <a:lnTo>
                  <a:pt x="86" y="712"/>
                </a:lnTo>
                <a:lnTo>
                  <a:pt x="86" y="718"/>
                </a:lnTo>
                <a:lnTo>
                  <a:pt x="83" y="731"/>
                </a:lnTo>
                <a:lnTo>
                  <a:pt x="71" y="775"/>
                </a:lnTo>
                <a:lnTo>
                  <a:pt x="57" y="824"/>
                </a:lnTo>
                <a:lnTo>
                  <a:pt x="44" y="863"/>
                </a:lnTo>
                <a:lnTo>
                  <a:pt x="44" y="863"/>
                </a:lnTo>
                <a:lnTo>
                  <a:pt x="40" y="877"/>
                </a:lnTo>
                <a:lnTo>
                  <a:pt x="38" y="891"/>
                </a:lnTo>
                <a:lnTo>
                  <a:pt x="34" y="915"/>
                </a:lnTo>
                <a:lnTo>
                  <a:pt x="33" y="934"/>
                </a:lnTo>
                <a:lnTo>
                  <a:pt x="32" y="942"/>
                </a:lnTo>
                <a:lnTo>
                  <a:pt x="32" y="942"/>
                </a:lnTo>
                <a:lnTo>
                  <a:pt x="30" y="956"/>
                </a:lnTo>
                <a:lnTo>
                  <a:pt x="24" y="981"/>
                </a:lnTo>
                <a:lnTo>
                  <a:pt x="18" y="1005"/>
                </a:lnTo>
                <a:lnTo>
                  <a:pt x="15" y="1013"/>
                </a:lnTo>
                <a:lnTo>
                  <a:pt x="15" y="1014"/>
                </a:lnTo>
                <a:lnTo>
                  <a:pt x="14" y="1015"/>
                </a:lnTo>
                <a:lnTo>
                  <a:pt x="14" y="1015"/>
                </a:lnTo>
                <a:lnTo>
                  <a:pt x="12" y="1016"/>
                </a:lnTo>
                <a:lnTo>
                  <a:pt x="10" y="1020"/>
                </a:lnTo>
                <a:lnTo>
                  <a:pt x="4" y="1033"/>
                </a:lnTo>
                <a:lnTo>
                  <a:pt x="1" y="1040"/>
                </a:lnTo>
                <a:lnTo>
                  <a:pt x="0" y="1047"/>
                </a:lnTo>
                <a:lnTo>
                  <a:pt x="0" y="1053"/>
                </a:lnTo>
                <a:lnTo>
                  <a:pt x="2" y="1058"/>
                </a:lnTo>
                <a:lnTo>
                  <a:pt x="2" y="1058"/>
                </a:lnTo>
                <a:lnTo>
                  <a:pt x="7" y="1061"/>
                </a:lnTo>
                <a:lnTo>
                  <a:pt x="15" y="1066"/>
                </a:lnTo>
                <a:lnTo>
                  <a:pt x="39" y="1075"/>
                </a:lnTo>
                <a:lnTo>
                  <a:pt x="65" y="1084"/>
                </a:lnTo>
                <a:lnTo>
                  <a:pt x="77" y="1087"/>
                </a:lnTo>
                <a:lnTo>
                  <a:pt x="86" y="1087"/>
                </a:lnTo>
                <a:lnTo>
                  <a:pt x="86" y="1087"/>
                </a:lnTo>
                <a:lnTo>
                  <a:pt x="106" y="1088"/>
                </a:lnTo>
                <a:lnTo>
                  <a:pt x="130" y="1089"/>
                </a:lnTo>
                <a:lnTo>
                  <a:pt x="140" y="1089"/>
                </a:lnTo>
                <a:lnTo>
                  <a:pt x="150" y="1088"/>
                </a:lnTo>
                <a:lnTo>
                  <a:pt x="156" y="1086"/>
                </a:lnTo>
                <a:lnTo>
                  <a:pt x="158" y="1084"/>
                </a:lnTo>
                <a:lnTo>
                  <a:pt x="159" y="1081"/>
                </a:lnTo>
                <a:lnTo>
                  <a:pt x="159" y="1081"/>
                </a:lnTo>
                <a:lnTo>
                  <a:pt x="161" y="1072"/>
                </a:lnTo>
                <a:lnTo>
                  <a:pt x="159" y="1062"/>
                </a:lnTo>
                <a:lnTo>
                  <a:pt x="157" y="1054"/>
                </a:lnTo>
                <a:lnTo>
                  <a:pt x="153" y="1045"/>
                </a:lnTo>
                <a:lnTo>
                  <a:pt x="153" y="1045"/>
                </a:lnTo>
                <a:lnTo>
                  <a:pt x="145" y="1036"/>
                </a:lnTo>
                <a:lnTo>
                  <a:pt x="136" y="1026"/>
                </a:lnTo>
                <a:lnTo>
                  <a:pt x="126" y="1016"/>
                </a:lnTo>
                <a:lnTo>
                  <a:pt x="124" y="1013"/>
                </a:lnTo>
                <a:lnTo>
                  <a:pt x="123" y="1009"/>
                </a:lnTo>
                <a:lnTo>
                  <a:pt x="123" y="1009"/>
                </a:lnTo>
                <a:lnTo>
                  <a:pt x="122" y="1002"/>
                </a:lnTo>
                <a:lnTo>
                  <a:pt x="120" y="995"/>
                </a:lnTo>
                <a:lnTo>
                  <a:pt x="117" y="985"/>
                </a:lnTo>
                <a:lnTo>
                  <a:pt x="117" y="985"/>
                </a:lnTo>
                <a:lnTo>
                  <a:pt x="116" y="981"/>
                </a:lnTo>
                <a:lnTo>
                  <a:pt x="113" y="977"/>
                </a:lnTo>
                <a:lnTo>
                  <a:pt x="112" y="975"/>
                </a:lnTo>
                <a:lnTo>
                  <a:pt x="111" y="973"/>
                </a:lnTo>
                <a:lnTo>
                  <a:pt x="111" y="973"/>
                </a:lnTo>
                <a:lnTo>
                  <a:pt x="113" y="956"/>
                </a:lnTo>
                <a:lnTo>
                  <a:pt x="119" y="922"/>
                </a:lnTo>
                <a:lnTo>
                  <a:pt x="124" y="902"/>
                </a:lnTo>
                <a:lnTo>
                  <a:pt x="129" y="883"/>
                </a:lnTo>
                <a:lnTo>
                  <a:pt x="135" y="865"/>
                </a:lnTo>
                <a:lnTo>
                  <a:pt x="140" y="851"/>
                </a:lnTo>
                <a:lnTo>
                  <a:pt x="140" y="851"/>
                </a:lnTo>
                <a:lnTo>
                  <a:pt x="149" y="841"/>
                </a:lnTo>
                <a:lnTo>
                  <a:pt x="157" y="829"/>
                </a:lnTo>
                <a:lnTo>
                  <a:pt x="175" y="807"/>
                </a:lnTo>
                <a:lnTo>
                  <a:pt x="190" y="786"/>
                </a:lnTo>
                <a:lnTo>
                  <a:pt x="197" y="776"/>
                </a:lnTo>
                <a:lnTo>
                  <a:pt x="202" y="766"/>
                </a:lnTo>
                <a:lnTo>
                  <a:pt x="202" y="766"/>
                </a:lnTo>
                <a:lnTo>
                  <a:pt x="205" y="756"/>
                </a:lnTo>
                <a:lnTo>
                  <a:pt x="208" y="741"/>
                </a:lnTo>
                <a:lnTo>
                  <a:pt x="210" y="704"/>
                </a:lnTo>
                <a:lnTo>
                  <a:pt x="212" y="673"/>
                </a:lnTo>
                <a:lnTo>
                  <a:pt x="214" y="658"/>
                </a:lnTo>
                <a:lnTo>
                  <a:pt x="214" y="658"/>
                </a:lnTo>
                <a:lnTo>
                  <a:pt x="219" y="660"/>
                </a:lnTo>
                <a:lnTo>
                  <a:pt x="235" y="667"/>
                </a:lnTo>
                <a:lnTo>
                  <a:pt x="281" y="693"/>
                </a:lnTo>
                <a:lnTo>
                  <a:pt x="330" y="722"/>
                </a:lnTo>
                <a:lnTo>
                  <a:pt x="348" y="735"/>
                </a:lnTo>
                <a:lnTo>
                  <a:pt x="359" y="743"/>
                </a:lnTo>
                <a:lnTo>
                  <a:pt x="359" y="743"/>
                </a:lnTo>
                <a:lnTo>
                  <a:pt x="363" y="749"/>
                </a:lnTo>
                <a:lnTo>
                  <a:pt x="367" y="755"/>
                </a:lnTo>
                <a:lnTo>
                  <a:pt x="369" y="762"/>
                </a:lnTo>
                <a:lnTo>
                  <a:pt x="370" y="770"/>
                </a:lnTo>
                <a:lnTo>
                  <a:pt x="370" y="791"/>
                </a:lnTo>
                <a:lnTo>
                  <a:pt x="370" y="822"/>
                </a:lnTo>
                <a:lnTo>
                  <a:pt x="370" y="822"/>
                </a:lnTo>
                <a:lnTo>
                  <a:pt x="372" y="841"/>
                </a:lnTo>
                <a:lnTo>
                  <a:pt x="373" y="860"/>
                </a:lnTo>
                <a:lnTo>
                  <a:pt x="375" y="900"/>
                </a:lnTo>
                <a:lnTo>
                  <a:pt x="378" y="933"/>
                </a:lnTo>
                <a:lnTo>
                  <a:pt x="378" y="946"/>
                </a:lnTo>
                <a:lnTo>
                  <a:pt x="376" y="954"/>
                </a:lnTo>
                <a:lnTo>
                  <a:pt x="376" y="954"/>
                </a:lnTo>
                <a:lnTo>
                  <a:pt x="374" y="961"/>
                </a:lnTo>
                <a:lnTo>
                  <a:pt x="372" y="969"/>
                </a:lnTo>
                <a:lnTo>
                  <a:pt x="362" y="986"/>
                </a:lnTo>
                <a:lnTo>
                  <a:pt x="355" y="1002"/>
                </a:lnTo>
                <a:lnTo>
                  <a:pt x="353" y="1009"/>
                </a:lnTo>
                <a:lnTo>
                  <a:pt x="353" y="1015"/>
                </a:lnTo>
                <a:lnTo>
                  <a:pt x="353" y="1015"/>
                </a:lnTo>
                <a:lnTo>
                  <a:pt x="353" y="1023"/>
                </a:lnTo>
                <a:lnTo>
                  <a:pt x="354" y="1027"/>
                </a:lnTo>
                <a:lnTo>
                  <a:pt x="354" y="1031"/>
                </a:lnTo>
                <a:lnTo>
                  <a:pt x="356" y="1033"/>
                </a:lnTo>
                <a:lnTo>
                  <a:pt x="359" y="1035"/>
                </a:lnTo>
                <a:lnTo>
                  <a:pt x="363" y="1038"/>
                </a:lnTo>
                <a:lnTo>
                  <a:pt x="370" y="1039"/>
                </a:lnTo>
                <a:lnTo>
                  <a:pt x="370" y="1039"/>
                </a:lnTo>
                <a:lnTo>
                  <a:pt x="396" y="1045"/>
                </a:lnTo>
                <a:lnTo>
                  <a:pt x="434" y="1051"/>
                </a:lnTo>
                <a:lnTo>
                  <a:pt x="473" y="1056"/>
                </a:lnTo>
                <a:lnTo>
                  <a:pt x="491" y="1058"/>
                </a:lnTo>
                <a:lnTo>
                  <a:pt x="504" y="1058"/>
                </a:lnTo>
                <a:lnTo>
                  <a:pt x="504" y="1058"/>
                </a:lnTo>
                <a:lnTo>
                  <a:pt x="526" y="1056"/>
                </a:lnTo>
                <a:lnTo>
                  <a:pt x="546" y="1054"/>
                </a:lnTo>
                <a:lnTo>
                  <a:pt x="554" y="1052"/>
                </a:lnTo>
                <a:lnTo>
                  <a:pt x="562" y="1048"/>
                </a:lnTo>
                <a:lnTo>
                  <a:pt x="567" y="1045"/>
                </a:lnTo>
                <a:lnTo>
                  <a:pt x="570" y="1039"/>
                </a:lnTo>
                <a:lnTo>
                  <a:pt x="570" y="1039"/>
                </a:lnTo>
                <a:lnTo>
                  <a:pt x="573" y="1028"/>
                </a:lnTo>
                <a:lnTo>
                  <a:pt x="574" y="1023"/>
                </a:lnTo>
                <a:lnTo>
                  <a:pt x="574" y="1019"/>
                </a:lnTo>
                <a:lnTo>
                  <a:pt x="573" y="1014"/>
                </a:lnTo>
                <a:lnTo>
                  <a:pt x="571" y="1011"/>
                </a:lnTo>
                <a:lnTo>
                  <a:pt x="569" y="1006"/>
                </a:lnTo>
                <a:lnTo>
                  <a:pt x="564" y="1003"/>
                </a:lnTo>
                <a:lnTo>
                  <a:pt x="564" y="1003"/>
                </a:lnTo>
                <a:lnTo>
                  <a:pt x="549" y="993"/>
                </a:lnTo>
                <a:lnTo>
                  <a:pt x="525" y="977"/>
                </a:lnTo>
                <a:lnTo>
                  <a:pt x="486" y="954"/>
                </a:lnTo>
                <a:lnTo>
                  <a:pt x="486" y="954"/>
                </a:lnTo>
                <a:lnTo>
                  <a:pt x="466" y="943"/>
                </a:lnTo>
                <a:lnTo>
                  <a:pt x="455" y="936"/>
                </a:lnTo>
                <a:lnTo>
                  <a:pt x="455" y="936"/>
                </a:lnTo>
                <a:lnTo>
                  <a:pt x="458" y="932"/>
                </a:lnTo>
                <a:lnTo>
                  <a:pt x="460" y="926"/>
                </a:lnTo>
                <a:lnTo>
                  <a:pt x="461" y="919"/>
                </a:lnTo>
                <a:lnTo>
                  <a:pt x="461" y="919"/>
                </a:lnTo>
                <a:lnTo>
                  <a:pt x="461" y="896"/>
                </a:lnTo>
                <a:lnTo>
                  <a:pt x="460" y="857"/>
                </a:lnTo>
                <a:lnTo>
                  <a:pt x="460" y="818"/>
                </a:lnTo>
                <a:lnTo>
                  <a:pt x="460" y="804"/>
                </a:lnTo>
                <a:lnTo>
                  <a:pt x="461" y="797"/>
                </a:lnTo>
                <a:lnTo>
                  <a:pt x="461" y="797"/>
                </a:lnTo>
                <a:lnTo>
                  <a:pt x="464" y="790"/>
                </a:lnTo>
                <a:lnTo>
                  <a:pt x="466" y="777"/>
                </a:lnTo>
                <a:lnTo>
                  <a:pt x="472" y="739"/>
                </a:lnTo>
                <a:lnTo>
                  <a:pt x="474" y="719"/>
                </a:lnTo>
                <a:lnTo>
                  <a:pt x="475" y="700"/>
                </a:lnTo>
                <a:lnTo>
                  <a:pt x="475" y="685"/>
                </a:lnTo>
                <a:lnTo>
                  <a:pt x="474" y="680"/>
                </a:lnTo>
                <a:lnTo>
                  <a:pt x="473" y="676"/>
                </a:lnTo>
                <a:lnTo>
                  <a:pt x="473" y="676"/>
                </a:lnTo>
                <a:lnTo>
                  <a:pt x="471" y="670"/>
                </a:lnTo>
                <a:lnTo>
                  <a:pt x="466" y="665"/>
                </a:lnTo>
                <a:lnTo>
                  <a:pt x="455" y="653"/>
                </a:lnTo>
                <a:lnTo>
                  <a:pt x="442" y="641"/>
                </a:lnTo>
                <a:lnTo>
                  <a:pt x="425" y="627"/>
                </a:lnTo>
                <a:lnTo>
                  <a:pt x="425" y="627"/>
                </a:lnTo>
                <a:lnTo>
                  <a:pt x="402" y="608"/>
                </a:lnTo>
                <a:lnTo>
                  <a:pt x="378" y="586"/>
                </a:lnTo>
                <a:lnTo>
                  <a:pt x="367" y="575"/>
                </a:lnTo>
                <a:lnTo>
                  <a:pt x="357" y="565"/>
                </a:lnTo>
                <a:lnTo>
                  <a:pt x="350" y="557"/>
                </a:lnTo>
                <a:lnTo>
                  <a:pt x="347" y="549"/>
                </a:lnTo>
                <a:lnTo>
                  <a:pt x="347" y="549"/>
                </a:lnTo>
                <a:lnTo>
                  <a:pt x="345" y="542"/>
                </a:lnTo>
                <a:lnTo>
                  <a:pt x="341" y="535"/>
                </a:lnTo>
                <a:lnTo>
                  <a:pt x="332" y="521"/>
                </a:lnTo>
                <a:lnTo>
                  <a:pt x="316" y="501"/>
                </a:lnTo>
                <a:lnTo>
                  <a:pt x="316" y="501"/>
                </a:lnTo>
                <a:lnTo>
                  <a:pt x="316" y="499"/>
                </a:lnTo>
                <a:lnTo>
                  <a:pt x="316" y="496"/>
                </a:lnTo>
                <a:lnTo>
                  <a:pt x="320" y="493"/>
                </a:lnTo>
                <a:lnTo>
                  <a:pt x="324" y="488"/>
                </a:lnTo>
                <a:lnTo>
                  <a:pt x="327" y="486"/>
                </a:lnTo>
                <a:lnTo>
                  <a:pt x="328" y="482"/>
                </a:lnTo>
                <a:lnTo>
                  <a:pt x="328" y="482"/>
                </a:lnTo>
                <a:lnTo>
                  <a:pt x="329" y="479"/>
                </a:lnTo>
                <a:lnTo>
                  <a:pt x="329" y="476"/>
                </a:lnTo>
                <a:lnTo>
                  <a:pt x="328" y="469"/>
                </a:lnTo>
                <a:lnTo>
                  <a:pt x="327" y="461"/>
                </a:lnTo>
                <a:lnTo>
                  <a:pt x="328" y="458"/>
                </a:lnTo>
                <a:lnTo>
                  <a:pt x="328" y="452"/>
                </a:lnTo>
                <a:lnTo>
                  <a:pt x="328" y="452"/>
                </a:lnTo>
                <a:lnTo>
                  <a:pt x="332" y="442"/>
                </a:lnTo>
                <a:lnTo>
                  <a:pt x="335" y="433"/>
                </a:lnTo>
                <a:lnTo>
                  <a:pt x="347" y="403"/>
                </a:lnTo>
                <a:lnTo>
                  <a:pt x="347" y="403"/>
                </a:lnTo>
                <a:lnTo>
                  <a:pt x="352" y="394"/>
                </a:lnTo>
                <a:lnTo>
                  <a:pt x="356" y="383"/>
                </a:lnTo>
                <a:lnTo>
                  <a:pt x="368" y="366"/>
                </a:lnTo>
                <a:lnTo>
                  <a:pt x="379" y="354"/>
                </a:lnTo>
                <a:lnTo>
                  <a:pt x="383" y="349"/>
                </a:lnTo>
                <a:lnTo>
                  <a:pt x="383" y="349"/>
                </a:lnTo>
                <a:lnTo>
                  <a:pt x="441" y="382"/>
                </a:lnTo>
                <a:lnTo>
                  <a:pt x="485" y="407"/>
                </a:lnTo>
                <a:lnTo>
                  <a:pt x="504" y="416"/>
                </a:lnTo>
                <a:lnTo>
                  <a:pt x="516" y="422"/>
                </a:lnTo>
                <a:lnTo>
                  <a:pt x="516" y="422"/>
                </a:lnTo>
                <a:lnTo>
                  <a:pt x="531" y="429"/>
                </a:lnTo>
                <a:lnTo>
                  <a:pt x="543" y="435"/>
                </a:lnTo>
                <a:lnTo>
                  <a:pt x="553" y="441"/>
                </a:lnTo>
                <a:lnTo>
                  <a:pt x="564" y="446"/>
                </a:lnTo>
                <a:lnTo>
                  <a:pt x="564" y="446"/>
                </a:lnTo>
                <a:lnTo>
                  <a:pt x="577" y="450"/>
                </a:lnTo>
                <a:lnTo>
                  <a:pt x="589" y="456"/>
                </a:lnTo>
                <a:lnTo>
                  <a:pt x="606" y="465"/>
                </a:lnTo>
                <a:lnTo>
                  <a:pt x="606" y="465"/>
                </a:lnTo>
                <a:lnTo>
                  <a:pt x="625" y="471"/>
                </a:lnTo>
                <a:lnTo>
                  <a:pt x="636" y="476"/>
                </a:lnTo>
                <a:lnTo>
                  <a:pt x="639" y="479"/>
                </a:lnTo>
                <a:lnTo>
                  <a:pt x="643" y="482"/>
                </a:lnTo>
                <a:lnTo>
                  <a:pt x="643" y="482"/>
                </a:lnTo>
                <a:lnTo>
                  <a:pt x="651" y="494"/>
                </a:lnTo>
                <a:lnTo>
                  <a:pt x="661" y="507"/>
                </a:lnTo>
                <a:lnTo>
                  <a:pt x="661" y="507"/>
                </a:lnTo>
                <a:lnTo>
                  <a:pt x="664" y="511"/>
                </a:lnTo>
                <a:lnTo>
                  <a:pt x="666" y="516"/>
                </a:lnTo>
                <a:lnTo>
                  <a:pt x="671" y="528"/>
                </a:lnTo>
                <a:lnTo>
                  <a:pt x="675" y="534"/>
                </a:lnTo>
                <a:lnTo>
                  <a:pt x="677" y="539"/>
                </a:lnTo>
                <a:lnTo>
                  <a:pt x="681" y="541"/>
                </a:lnTo>
                <a:lnTo>
                  <a:pt x="685" y="542"/>
                </a:lnTo>
                <a:lnTo>
                  <a:pt x="685" y="542"/>
                </a:lnTo>
                <a:lnTo>
                  <a:pt x="688" y="542"/>
                </a:lnTo>
                <a:lnTo>
                  <a:pt x="689" y="541"/>
                </a:lnTo>
                <a:lnTo>
                  <a:pt x="690" y="538"/>
                </a:lnTo>
                <a:lnTo>
                  <a:pt x="690" y="533"/>
                </a:lnTo>
                <a:lnTo>
                  <a:pt x="690" y="528"/>
                </a:lnTo>
                <a:lnTo>
                  <a:pt x="687" y="518"/>
                </a:lnTo>
                <a:lnTo>
                  <a:pt x="685" y="513"/>
                </a:lnTo>
                <a:lnTo>
                  <a:pt x="685" y="513"/>
                </a:lnTo>
                <a:lnTo>
                  <a:pt x="694" y="522"/>
                </a:lnTo>
                <a:lnTo>
                  <a:pt x="709" y="542"/>
                </a:lnTo>
                <a:lnTo>
                  <a:pt x="709" y="542"/>
                </a:lnTo>
                <a:lnTo>
                  <a:pt x="715" y="553"/>
                </a:lnTo>
                <a:lnTo>
                  <a:pt x="720" y="561"/>
                </a:lnTo>
                <a:lnTo>
                  <a:pt x="724" y="567"/>
                </a:lnTo>
                <a:lnTo>
                  <a:pt x="725" y="568"/>
                </a:lnTo>
                <a:lnTo>
                  <a:pt x="728" y="567"/>
                </a:lnTo>
                <a:lnTo>
                  <a:pt x="728" y="567"/>
                </a:lnTo>
                <a:lnTo>
                  <a:pt x="729" y="564"/>
                </a:lnTo>
                <a:lnTo>
                  <a:pt x="731" y="559"/>
                </a:lnTo>
                <a:lnTo>
                  <a:pt x="734" y="544"/>
                </a:lnTo>
                <a:lnTo>
                  <a:pt x="734" y="531"/>
                </a:lnTo>
                <a:lnTo>
                  <a:pt x="734" y="526"/>
                </a:lnTo>
                <a:lnTo>
                  <a:pt x="734" y="525"/>
                </a:lnTo>
                <a:lnTo>
                  <a:pt x="734" y="525"/>
                </a:lnTo>
                <a:lnTo>
                  <a:pt x="734" y="526"/>
                </a:lnTo>
                <a:lnTo>
                  <a:pt x="734" y="531"/>
                </a:lnTo>
                <a:lnTo>
                  <a:pt x="737" y="541"/>
                </a:lnTo>
                <a:lnTo>
                  <a:pt x="741" y="546"/>
                </a:lnTo>
                <a:lnTo>
                  <a:pt x="744" y="551"/>
                </a:lnTo>
                <a:lnTo>
                  <a:pt x="748" y="554"/>
                </a:lnTo>
                <a:lnTo>
                  <a:pt x="751" y="555"/>
                </a:lnTo>
                <a:lnTo>
                  <a:pt x="751" y="555"/>
                </a:lnTo>
                <a:lnTo>
                  <a:pt x="754" y="554"/>
                </a:lnTo>
                <a:lnTo>
                  <a:pt x="755" y="553"/>
                </a:lnTo>
                <a:lnTo>
                  <a:pt x="757" y="549"/>
                </a:lnTo>
                <a:lnTo>
                  <a:pt x="757" y="544"/>
                </a:lnTo>
                <a:lnTo>
                  <a:pt x="757" y="537"/>
                </a:lnTo>
                <a:lnTo>
                  <a:pt x="755" y="525"/>
                </a:lnTo>
                <a:lnTo>
                  <a:pt x="754" y="520"/>
                </a:lnTo>
                <a:lnTo>
                  <a:pt x="751" y="519"/>
                </a:lnTo>
                <a:lnTo>
                  <a:pt x="751" y="519"/>
                </a:lnTo>
                <a:lnTo>
                  <a:pt x="751" y="519"/>
                </a:lnTo>
                <a:lnTo>
                  <a:pt x="751" y="519"/>
                </a:lnTo>
                <a:lnTo>
                  <a:pt x="754" y="521"/>
                </a:lnTo>
                <a:lnTo>
                  <a:pt x="762" y="525"/>
                </a:lnTo>
                <a:lnTo>
                  <a:pt x="776" y="531"/>
                </a:lnTo>
                <a:lnTo>
                  <a:pt x="776" y="531"/>
                </a:lnTo>
                <a:lnTo>
                  <a:pt x="777" y="528"/>
                </a:lnTo>
                <a:lnTo>
                  <a:pt x="779" y="526"/>
                </a:lnTo>
                <a:lnTo>
                  <a:pt x="779" y="522"/>
                </a:lnTo>
                <a:lnTo>
                  <a:pt x="777" y="518"/>
                </a:lnTo>
                <a:lnTo>
                  <a:pt x="775" y="513"/>
                </a:lnTo>
                <a:lnTo>
                  <a:pt x="771" y="507"/>
                </a:lnTo>
                <a:lnTo>
                  <a:pt x="764" y="501"/>
                </a:lnTo>
                <a:lnTo>
                  <a:pt x="764" y="501"/>
                </a:lnTo>
                <a:lnTo>
                  <a:pt x="747" y="489"/>
                </a:lnTo>
                <a:lnTo>
                  <a:pt x="733" y="480"/>
                </a:lnTo>
                <a:lnTo>
                  <a:pt x="720" y="472"/>
                </a:lnTo>
                <a:lnTo>
                  <a:pt x="709" y="465"/>
                </a:lnTo>
                <a:lnTo>
                  <a:pt x="709" y="465"/>
                </a:lnTo>
                <a:lnTo>
                  <a:pt x="684" y="439"/>
                </a:lnTo>
                <a:lnTo>
                  <a:pt x="666" y="422"/>
                </a:lnTo>
                <a:lnTo>
                  <a:pt x="666" y="422"/>
                </a:lnTo>
                <a:lnTo>
                  <a:pt x="668" y="420"/>
                </a:lnTo>
                <a:lnTo>
                  <a:pt x="669" y="417"/>
                </a:lnTo>
                <a:lnTo>
                  <a:pt x="669" y="415"/>
                </a:lnTo>
                <a:lnTo>
                  <a:pt x="668" y="412"/>
                </a:lnTo>
                <a:lnTo>
                  <a:pt x="665" y="408"/>
                </a:lnTo>
                <a:lnTo>
                  <a:pt x="662" y="403"/>
                </a:lnTo>
                <a:lnTo>
                  <a:pt x="655" y="397"/>
                </a:lnTo>
                <a:lnTo>
                  <a:pt x="655" y="397"/>
                </a:lnTo>
                <a:lnTo>
                  <a:pt x="637" y="386"/>
                </a:lnTo>
                <a:lnTo>
                  <a:pt x="618" y="374"/>
                </a:lnTo>
                <a:lnTo>
                  <a:pt x="618" y="374"/>
                </a:lnTo>
                <a:lnTo>
                  <a:pt x="611" y="368"/>
                </a:lnTo>
                <a:lnTo>
                  <a:pt x="605" y="362"/>
                </a:lnTo>
                <a:lnTo>
                  <a:pt x="593" y="348"/>
                </a:lnTo>
                <a:lnTo>
                  <a:pt x="584" y="336"/>
                </a:lnTo>
                <a:lnTo>
                  <a:pt x="580" y="333"/>
                </a:lnTo>
                <a:lnTo>
                  <a:pt x="577" y="331"/>
                </a:lnTo>
                <a:lnTo>
                  <a:pt x="577" y="331"/>
                </a:lnTo>
                <a:lnTo>
                  <a:pt x="566" y="329"/>
                </a:lnTo>
                <a:lnTo>
                  <a:pt x="552" y="324"/>
                </a:lnTo>
                <a:lnTo>
                  <a:pt x="540" y="321"/>
                </a:lnTo>
                <a:lnTo>
                  <a:pt x="534" y="320"/>
                </a:lnTo>
                <a:lnTo>
                  <a:pt x="534" y="320"/>
                </a:lnTo>
                <a:lnTo>
                  <a:pt x="527" y="317"/>
                </a:lnTo>
                <a:lnTo>
                  <a:pt x="514" y="311"/>
                </a:lnTo>
                <a:lnTo>
                  <a:pt x="503" y="305"/>
                </a:lnTo>
                <a:lnTo>
                  <a:pt x="499" y="303"/>
                </a:lnTo>
                <a:lnTo>
                  <a:pt x="498" y="301"/>
                </a:lnTo>
                <a:lnTo>
                  <a:pt x="498" y="301"/>
                </a:lnTo>
                <a:lnTo>
                  <a:pt x="497" y="298"/>
                </a:lnTo>
                <a:lnTo>
                  <a:pt x="493" y="292"/>
                </a:lnTo>
                <a:lnTo>
                  <a:pt x="481" y="279"/>
                </a:lnTo>
                <a:lnTo>
                  <a:pt x="461" y="258"/>
                </a:lnTo>
                <a:lnTo>
                  <a:pt x="461" y="258"/>
                </a:lnTo>
                <a:lnTo>
                  <a:pt x="462" y="257"/>
                </a:lnTo>
                <a:lnTo>
                  <a:pt x="468" y="255"/>
                </a:lnTo>
                <a:lnTo>
                  <a:pt x="486" y="249"/>
                </a:lnTo>
                <a:lnTo>
                  <a:pt x="495" y="244"/>
                </a:lnTo>
                <a:lnTo>
                  <a:pt x="505" y="238"/>
                </a:lnTo>
                <a:lnTo>
                  <a:pt x="508" y="235"/>
                </a:lnTo>
                <a:lnTo>
                  <a:pt x="512" y="231"/>
                </a:lnTo>
                <a:lnTo>
                  <a:pt x="514" y="226"/>
                </a:lnTo>
                <a:lnTo>
                  <a:pt x="516" y="222"/>
                </a:lnTo>
                <a:lnTo>
                  <a:pt x="516" y="222"/>
                </a:lnTo>
                <a:lnTo>
                  <a:pt x="517" y="213"/>
                </a:lnTo>
                <a:lnTo>
                  <a:pt x="516" y="205"/>
                </a:lnTo>
                <a:lnTo>
                  <a:pt x="512" y="197"/>
                </a:lnTo>
                <a:lnTo>
                  <a:pt x="507" y="190"/>
                </a:lnTo>
                <a:lnTo>
                  <a:pt x="503" y="183"/>
                </a:lnTo>
                <a:lnTo>
                  <a:pt x="497" y="177"/>
                </a:lnTo>
                <a:lnTo>
                  <a:pt x="486" y="167"/>
                </a:lnTo>
                <a:lnTo>
                  <a:pt x="486" y="167"/>
                </a:lnTo>
                <a:lnTo>
                  <a:pt x="478" y="160"/>
                </a:lnTo>
                <a:lnTo>
                  <a:pt x="474" y="155"/>
                </a:lnTo>
                <a:lnTo>
                  <a:pt x="473" y="151"/>
                </a:lnTo>
                <a:lnTo>
                  <a:pt x="473" y="150"/>
                </a:lnTo>
                <a:lnTo>
                  <a:pt x="473" y="150"/>
                </a:lnTo>
                <a:lnTo>
                  <a:pt x="467" y="123"/>
                </a:lnTo>
                <a:lnTo>
                  <a:pt x="461" y="101"/>
                </a:lnTo>
                <a:lnTo>
                  <a:pt x="455" y="83"/>
                </a:lnTo>
                <a:lnTo>
                  <a:pt x="455" y="83"/>
                </a:lnTo>
                <a:lnTo>
                  <a:pt x="448" y="71"/>
                </a:lnTo>
                <a:lnTo>
                  <a:pt x="440" y="58"/>
                </a:lnTo>
                <a:lnTo>
                  <a:pt x="427" y="45"/>
                </a:lnTo>
                <a:lnTo>
                  <a:pt x="407" y="28"/>
                </a:lnTo>
                <a:lnTo>
                  <a:pt x="407" y="28"/>
                </a:lnTo>
                <a:lnTo>
                  <a:pt x="396" y="20"/>
                </a:lnTo>
                <a:lnTo>
                  <a:pt x="386" y="13"/>
                </a:lnTo>
                <a:lnTo>
                  <a:pt x="375" y="7"/>
                </a:lnTo>
                <a:lnTo>
                  <a:pt x="366" y="4"/>
                </a:lnTo>
                <a:lnTo>
                  <a:pt x="355" y="1"/>
                </a:lnTo>
                <a:lnTo>
                  <a:pt x="346" y="0"/>
                </a:lnTo>
                <a:lnTo>
                  <a:pt x="334" y="1"/>
                </a:lnTo>
                <a:lnTo>
                  <a:pt x="322" y="5"/>
                </a:lnTo>
                <a:lnTo>
                  <a:pt x="322" y="5"/>
                </a:lnTo>
                <a:lnTo>
                  <a:pt x="299" y="13"/>
                </a:lnTo>
                <a:lnTo>
                  <a:pt x="276" y="21"/>
                </a:lnTo>
                <a:lnTo>
                  <a:pt x="267" y="26"/>
                </a:lnTo>
                <a:lnTo>
                  <a:pt x="260" y="31"/>
                </a:lnTo>
                <a:lnTo>
                  <a:pt x="254" y="35"/>
                </a:lnTo>
                <a:lnTo>
                  <a:pt x="250" y="40"/>
                </a:lnTo>
                <a:lnTo>
                  <a:pt x="250" y="40"/>
                </a:lnTo>
                <a:lnTo>
                  <a:pt x="248" y="46"/>
                </a:lnTo>
                <a:lnTo>
                  <a:pt x="245" y="54"/>
                </a:lnTo>
                <a:lnTo>
                  <a:pt x="241" y="72"/>
                </a:lnTo>
                <a:lnTo>
                  <a:pt x="238" y="90"/>
                </a:lnTo>
                <a:lnTo>
                  <a:pt x="237" y="101"/>
                </a:lnTo>
                <a:lnTo>
                  <a:pt x="237" y="101"/>
                </a:lnTo>
                <a:lnTo>
                  <a:pt x="238" y="117"/>
                </a:lnTo>
                <a:lnTo>
                  <a:pt x="237" y="125"/>
                </a:lnTo>
                <a:lnTo>
                  <a:pt x="237" y="125"/>
                </a:lnTo>
                <a:lnTo>
                  <a:pt x="234" y="127"/>
                </a:lnTo>
                <a:lnTo>
                  <a:pt x="225" y="131"/>
                </a:lnTo>
                <a:lnTo>
                  <a:pt x="225" y="131"/>
                </a:lnTo>
                <a:lnTo>
                  <a:pt x="224" y="133"/>
                </a:lnTo>
                <a:lnTo>
                  <a:pt x="225" y="136"/>
                </a:lnTo>
                <a:lnTo>
                  <a:pt x="228" y="142"/>
                </a:lnTo>
                <a:lnTo>
                  <a:pt x="231" y="150"/>
                </a:lnTo>
                <a:lnTo>
                  <a:pt x="237" y="162"/>
                </a:lnTo>
                <a:lnTo>
                  <a:pt x="225" y="1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0558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0</Words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pptx877_児童公園の背景イラスト</dc:title>
  <dc:subject>pptx877_児童公園の背景イラスト</dc:subject>
  <dc:creator>Digipot.net</dc:creator>
  <cp:revision>1</cp:revision>
  <dcterms:created xsi:type="dcterms:W3CDTF">2018-05-20T00:31:01Z</dcterms:created>
  <dcterms:modified xsi:type="dcterms:W3CDTF">2018-11-06T03:14:16Z</dcterms:modified>
  <cp:version>1</cp:version>
</cp:coreProperties>
</file>